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1" r:id="rId2"/>
    <p:sldId id="316" r:id="rId3"/>
    <p:sldId id="349" r:id="rId4"/>
    <p:sldId id="317" r:id="rId5"/>
    <p:sldId id="318" r:id="rId6"/>
    <p:sldId id="350" r:id="rId7"/>
    <p:sldId id="351" r:id="rId8"/>
    <p:sldId id="352" r:id="rId9"/>
    <p:sldId id="319" r:id="rId10"/>
    <p:sldId id="320" r:id="rId11"/>
    <p:sldId id="325" r:id="rId12"/>
    <p:sldId id="353" r:id="rId13"/>
    <p:sldId id="354" r:id="rId14"/>
    <p:sldId id="355" r:id="rId15"/>
    <p:sldId id="327" r:id="rId16"/>
    <p:sldId id="328" r:id="rId17"/>
    <p:sldId id="321" r:id="rId18"/>
    <p:sldId id="329" r:id="rId19"/>
    <p:sldId id="356" r:id="rId20"/>
    <p:sldId id="330" r:id="rId21"/>
    <p:sldId id="357" r:id="rId22"/>
    <p:sldId id="358" r:id="rId23"/>
    <p:sldId id="322" r:id="rId24"/>
    <p:sldId id="335" r:id="rId25"/>
    <p:sldId id="337" r:id="rId26"/>
    <p:sldId id="341" r:id="rId27"/>
    <p:sldId id="340" r:id="rId28"/>
    <p:sldId id="323" r:id="rId29"/>
    <p:sldId id="345" r:id="rId30"/>
    <p:sldId id="343" r:id="rId31"/>
    <p:sldId id="359" r:id="rId32"/>
    <p:sldId id="344" r:id="rId33"/>
    <p:sldId id="324" r:id="rId34"/>
    <p:sldId id="362" r:id="rId35"/>
    <p:sldId id="348" r:id="rId36"/>
    <p:sldId id="363" r:id="rId37"/>
    <p:sldId id="36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2A14"/>
    <a:srgbClr val="434343"/>
    <a:srgbClr val="5F5F5F"/>
    <a:srgbClr val="F2F2F2"/>
    <a:srgbClr val="C9AA81"/>
    <a:srgbClr val="D6BF9F"/>
    <a:srgbClr val="808080"/>
    <a:srgbClr val="01C3AE"/>
    <a:srgbClr val="E3DBCF"/>
    <a:srgbClr val="2C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3" y="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5DA2E-0949-43A4-8D85-E69C1F8DCA5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E271B-7678-46A3-ADFB-7ECD5898F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7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8B50-ED95-48A9-ADC6-9430354B254E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25DB-D46C-4109-9C68-0BD305DED50F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5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4A82-1DF7-4295-A0E5-23FF9864C855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1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4F4A-E15D-4AC1-824F-F7984399864F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9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A3CD7-7213-4906-9BCD-CCBA4E2E8C91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1087-1AE5-4639-8989-4A892D444366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43BC-535D-43D4-A1AF-38278FF7F569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4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E672-F041-4653-95FD-00C614C5A764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4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F2AD-9AF9-4A5A-A5FA-E798F72C514E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9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89B4-41F9-43E9-AC04-3F8B4F47D8DF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9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FE1E-286A-4E8B-9421-2FBFC99C1CC0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6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BF6D9-E9C9-472E-A6D0-D4CD9F3459EE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7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microsoft.com/office/2007/relationships/hdphoto" Target="../media/hdphoto2.wdp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31DDCA5-02E7-46DE-8904-55222F70F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5F2FA76-AF66-493F-8161-1C1E8AAF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53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제품 및 서비스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F3802F-3AD3-492A-B197-9C87150233D6}"/>
              </a:ext>
            </a:extLst>
          </p:cNvPr>
          <p:cNvSpPr txBox="1"/>
          <p:nvPr/>
        </p:nvSpPr>
        <p:spPr>
          <a:xfrm>
            <a:off x="778328" y="1996171"/>
            <a:ext cx="106353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3600" dirty="0">
                <a:ln w="0"/>
                <a:solidFill>
                  <a:srgbClr val="402A14"/>
                </a:solidFill>
                <a:latin typeface="나눔바른고딕" panose="020B0600000101010101" charset="-127"/>
                <a:ea typeface="나눔바른고딕" panose="020B0600000101010101" charset="-127"/>
              </a:rPr>
              <a:t>커피가 식지 않도록 보온</a:t>
            </a:r>
            <a:endParaRPr lang="en-US" altLang="ko-KR" sz="3600" dirty="0">
              <a:ln w="0"/>
              <a:solidFill>
                <a:srgbClr val="402A14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742950" indent="-742950">
              <a:buFont typeface="+mj-lt"/>
              <a:buAutoNum type="arabicPeriod"/>
            </a:pPr>
            <a:endParaRPr lang="en-US" altLang="ko-KR" sz="3600" dirty="0">
              <a:ln w="0"/>
              <a:solidFill>
                <a:srgbClr val="402A14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>
                <a:ln w="0"/>
                <a:solidFill>
                  <a:srgbClr val="402A14"/>
                </a:solidFill>
                <a:latin typeface="나눔바른고딕" panose="020B0600000101010101" charset="-127"/>
                <a:ea typeface="나눔바른고딕" panose="020B0600000101010101" charset="-127"/>
              </a:rPr>
              <a:t>현재 커피의 온도를 알림</a:t>
            </a:r>
            <a:endParaRPr lang="en-US" altLang="ko-KR" sz="3600" dirty="0">
              <a:ln w="0"/>
              <a:solidFill>
                <a:srgbClr val="402A14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742950" indent="-742950">
              <a:buFont typeface="+mj-lt"/>
              <a:buAutoNum type="arabicPeriod"/>
            </a:pPr>
            <a:endParaRPr lang="en-US" altLang="ko-KR" sz="3600" dirty="0">
              <a:ln w="0"/>
              <a:solidFill>
                <a:srgbClr val="402A14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>
                <a:ln w="0"/>
                <a:solidFill>
                  <a:srgbClr val="402A14"/>
                </a:solidFill>
                <a:latin typeface="나눔바른고딕" panose="020B0600000101010101" charset="-127"/>
                <a:ea typeface="나눔바른고딕" panose="020B0600000101010101" charset="-127"/>
              </a:rPr>
              <a:t>사용자가 원하는 온도로 설정 가능</a:t>
            </a:r>
            <a:endParaRPr lang="en-US" altLang="ko-KR" sz="3600" dirty="0">
              <a:ln w="0"/>
              <a:solidFill>
                <a:srgbClr val="402A14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742950" indent="-742950">
              <a:buFont typeface="+mj-lt"/>
              <a:buAutoNum type="arabicPeriod"/>
            </a:pPr>
            <a:endParaRPr lang="en-US" altLang="ko-KR" sz="3600" dirty="0">
              <a:ln w="0"/>
              <a:solidFill>
                <a:srgbClr val="402A14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>
                <a:ln w="0"/>
                <a:solidFill>
                  <a:srgbClr val="402A14"/>
                </a:solidFill>
                <a:latin typeface="나눔바른고딕" panose="020B0600000101010101" charset="-127"/>
                <a:ea typeface="나눔바른고딕" panose="020B0600000101010101" charset="-127"/>
              </a:rPr>
              <a:t>설정한 온도가 되면 알림</a:t>
            </a:r>
            <a:endParaRPr lang="en-US" altLang="ko-KR" sz="3600" dirty="0">
              <a:ln w="0"/>
              <a:solidFill>
                <a:srgbClr val="402A14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D2D0F38-4A43-4311-99D6-E331EBCF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09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제품 개발 전략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0"/>
          <a:stretch/>
        </p:blipFill>
        <p:spPr bwMode="auto">
          <a:xfrm>
            <a:off x="2263211" y="1936896"/>
            <a:ext cx="3365825" cy="335245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그림 4" descr="테이블, 실내, 앉아있는, 다음이(가) 표시된 사진&#10;&#10;자동 생성된 설명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36" y="1936896"/>
            <a:ext cx="3365825" cy="335245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256367" y="5620240"/>
            <a:ext cx="416688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900" b="1" dirty="0">
                <a:solidFill>
                  <a:srgbClr val="5F5F5F"/>
                </a:solidFill>
              </a:rPr>
              <a:t>‘</a:t>
            </a:r>
            <a:r>
              <a:rPr lang="ko-KR" altLang="en-US" sz="3900" b="1" dirty="0">
                <a:solidFill>
                  <a:srgbClr val="5F5F5F"/>
                </a:solidFill>
              </a:rPr>
              <a:t>클립</a:t>
            </a:r>
            <a:r>
              <a:rPr lang="en-US" altLang="ko-KR" sz="3900" b="1" dirty="0">
                <a:solidFill>
                  <a:srgbClr val="5F5F5F"/>
                </a:solidFill>
              </a:rPr>
              <a:t>’</a:t>
            </a:r>
            <a:r>
              <a:rPr lang="ko-KR" altLang="en-US" sz="3900" b="1" dirty="0">
                <a:solidFill>
                  <a:srgbClr val="402A14"/>
                </a:solidFill>
              </a:rPr>
              <a:t>형 디자인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F3D1C-835A-4A07-977D-CCEA7577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94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제품 개발 전략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01192" y="5620239"/>
            <a:ext cx="36813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900" b="1" dirty="0">
                <a:solidFill>
                  <a:srgbClr val="5F5F5F"/>
                </a:solidFill>
              </a:rPr>
              <a:t>‘</a:t>
            </a:r>
            <a:r>
              <a:rPr lang="ko-KR" altLang="en-US" sz="3900" b="1" dirty="0">
                <a:solidFill>
                  <a:srgbClr val="5F5F5F"/>
                </a:solidFill>
              </a:rPr>
              <a:t>밴드</a:t>
            </a:r>
            <a:r>
              <a:rPr lang="en-US" altLang="ko-KR" sz="3900" b="1" dirty="0">
                <a:solidFill>
                  <a:srgbClr val="5F5F5F"/>
                </a:solidFill>
              </a:rPr>
              <a:t>’</a:t>
            </a:r>
            <a:r>
              <a:rPr lang="ko-KR" altLang="en-US" sz="3900" b="1" dirty="0">
                <a:solidFill>
                  <a:srgbClr val="402A14"/>
                </a:solidFill>
              </a:rPr>
              <a:t>형 디자인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639D92-C788-4213-88A1-6D45D88FD6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57" y="1694402"/>
            <a:ext cx="3600000" cy="360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 descr="바닥, 실내, 테이블, 앉아있는이(가) 표시된 사진&#10;&#10;자동 생성된 설명">
            <a:extLst>
              <a:ext uri="{FF2B5EF4-FFF2-40B4-BE49-F238E27FC236}">
                <a16:creationId xmlns:a16="http://schemas.microsoft.com/office/drawing/2014/main" id="{2059B395-417D-4368-9DF6-50334C7F6B3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3" y="3108879"/>
            <a:ext cx="2160000" cy="216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 descr="바닥, 실내, 대지, 앉아있는이(가) 표시된 사진&#10;&#10;자동 생성된 설명">
            <a:extLst>
              <a:ext uri="{FF2B5EF4-FFF2-40B4-BE49-F238E27FC236}">
                <a16:creationId xmlns:a16="http://schemas.microsoft.com/office/drawing/2014/main" id="{830CF8C4-9625-4EB9-A3E5-4478D51358D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071" y="3108878"/>
            <a:ext cx="2160000" cy="21600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309E6A-9292-4E14-BED4-AA5C62FA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2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제품 개발 전략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6317" y="5620240"/>
            <a:ext cx="39993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900" b="1" dirty="0">
                <a:solidFill>
                  <a:srgbClr val="402A14"/>
                </a:solidFill>
              </a:rPr>
              <a:t>플래티늄 실리콘</a:t>
            </a:r>
          </a:p>
        </p:txBody>
      </p:sp>
      <p:pic>
        <p:nvPicPr>
          <p:cNvPr id="11" name="그림 10" descr="íëí°ë ì¤ë¦¬ì½ì ëí ì´ë¯¸ì§ ê²ìê²°ê³¼">
            <a:extLst>
              <a:ext uri="{FF2B5EF4-FFF2-40B4-BE49-F238E27FC236}">
                <a16:creationId xmlns:a16="http://schemas.microsoft.com/office/drawing/2014/main" id="{A94B79EC-3087-43CF-A0EB-3B815E1F1B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96" y="2275889"/>
            <a:ext cx="2435974" cy="25682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036AB8-270C-400E-B98C-74A6C17863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85246" y="2295927"/>
            <a:ext cx="3685038" cy="25682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íëí°ë ì¤ë¦¬ì½ ë¨¸ê·¸ì»µì ëí ì´ë¯¸ì§ ê²ìê²°ê³¼">
            <a:extLst>
              <a:ext uri="{FF2B5EF4-FFF2-40B4-BE49-F238E27FC236}">
                <a16:creationId xmlns:a16="http://schemas.microsoft.com/office/drawing/2014/main" id="{D11698A2-D7A3-437B-B2EF-96920B434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t="8428" r="15381" b="5600"/>
          <a:stretch/>
        </p:blipFill>
        <p:spPr bwMode="auto">
          <a:xfrm>
            <a:off x="8928560" y="2326652"/>
            <a:ext cx="2057007" cy="2568288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731091-82D3-40F1-913C-A0BEF195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77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제품 개발 전략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1603" y="5620239"/>
            <a:ext cx="38487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900" b="1" dirty="0">
                <a:solidFill>
                  <a:srgbClr val="402A14"/>
                </a:solidFill>
              </a:rPr>
              <a:t>WARMii </a:t>
            </a:r>
            <a:r>
              <a:rPr lang="ko-KR" altLang="en-US" sz="3900" b="1" dirty="0">
                <a:solidFill>
                  <a:srgbClr val="402A14"/>
                </a:solidFill>
              </a:rPr>
              <a:t>케이스</a:t>
            </a:r>
          </a:p>
        </p:txBody>
      </p:sp>
      <p:pic>
        <p:nvPicPr>
          <p:cNvPr id="11" name="그림 10" descr="http://blogfiles.naver.net/20160821_158/wds1298_1471712498980xgHLu_JPEG/SAM_5434_copy.jpg">
            <a:extLst>
              <a:ext uri="{FF2B5EF4-FFF2-40B4-BE49-F238E27FC236}">
                <a16:creationId xmlns:a16="http://schemas.microsoft.com/office/drawing/2014/main" id="{3A07B9A0-62A0-4685-B075-7CD5411EB0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107" y="1779901"/>
            <a:ext cx="5687786" cy="342900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DF4C5D-C43A-487F-AB37-5E7B03DB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1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제품 개발 전략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8924" y="5807737"/>
            <a:ext cx="39701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dirty="0">
                <a:solidFill>
                  <a:srgbClr val="402A14"/>
                </a:solidFill>
              </a:rPr>
              <a:t>&lt; </a:t>
            </a:r>
            <a:r>
              <a:rPr lang="ko-KR" altLang="en-US" sz="3300" b="1" dirty="0">
                <a:solidFill>
                  <a:srgbClr val="402A14"/>
                </a:solidFill>
              </a:rPr>
              <a:t>온도 유지 원리 </a:t>
            </a:r>
            <a:r>
              <a:rPr lang="en-US" altLang="ko-KR" sz="3300" b="1" dirty="0">
                <a:solidFill>
                  <a:srgbClr val="402A14"/>
                </a:solidFill>
              </a:rPr>
              <a:t>&gt;</a:t>
            </a:r>
            <a:endParaRPr lang="ko-KR" altLang="en-US" sz="3300" b="1" dirty="0">
              <a:solidFill>
                <a:srgbClr val="402A14"/>
              </a:solidFill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23168"/>
          <a:stretch/>
        </p:blipFill>
        <p:spPr bwMode="auto">
          <a:xfrm>
            <a:off x="668185" y="1886672"/>
            <a:ext cx="5906235" cy="364602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82045" y="1825652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5F5F5F"/>
                </a:solidFill>
              </a:rPr>
              <a:t>사용자 설정 온도보다 낮아질 때 열선 작동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8912504" y="3002056"/>
            <a:ext cx="914400" cy="181722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85589" y="5200606"/>
            <a:ext cx="3657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b="1" dirty="0">
                <a:solidFill>
                  <a:srgbClr val="402A14"/>
                </a:solidFill>
              </a:rPr>
              <a:t>배터리 효율 증가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C02EE5-C8E8-491C-B63B-E216FC8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31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제품 개발 전략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51" y="2683276"/>
            <a:ext cx="6291869" cy="3196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674" y="1845267"/>
            <a:ext cx="994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02A14"/>
                </a:solidFill>
              </a:rPr>
              <a:t>Q) </a:t>
            </a:r>
            <a:r>
              <a:rPr lang="ko-KR" altLang="en-US" sz="2800" b="1" dirty="0">
                <a:solidFill>
                  <a:srgbClr val="402A14"/>
                </a:solidFill>
              </a:rPr>
              <a:t>조그마한 소형기로 높은 온도의 열을 발생시킬 수 있나요</a:t>
            </a:r>
            <a:r>
              <a:rPr lang="en-US" altLang="ko-KR" sz="2800" b="1" dirty="0">
                <a:solidFill>
                  <a:srgbClr val="402A14"/>
                </a:solidFill>
              </a:rPr>
              <a:t>?</a:t>
            </a:r>
            <a:endParaRPr lang="ko-KR" altLang="en-US" sz="2800" b="1" dirty="0">
              <a:solidFill>
                <a:srgbClr val="402A1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0897" y="6007261"/>
            <a:ext cx="31598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dirty="0">
                <a:solidFill>
                  <a:srgbClr val="402A14"/>
                </a:solidFill>
              </a:rPr>
              <a:t>&lt; </a:t>
            </a:r>
            <a:r>
              <a:rPr lang="ko-KR" altLang="en-US" sz="3300" b="1" dirty="0">
                <a:solidFill>
                  <a:srgbClr val="402A14"/>
                </a:solidFill>
              </a:rPr>
              <a:t>전자 담배 </a:t>
            </a:r>
            <a:r>
              <a:rPr lang="en-US" altLang="ko-KR" sz="3300" b="1" dirty="0">
                <a:solidFill>
                  <a:srgbClr val="402A14"/>
                </a:solidFill>
              </a:rPr>
              <a:t>&gt;</a:t>
            </a:r>
            <a:endParaRPr lang="ko-KR" altLang="en-US" sz="3300" b="1" dirty="0">
              <a:solidFill>
                <a:srgbClr val="402A14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25751" y="2683276"/>
            <a:ext cx="6291869" cy="3196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168CBF-B2A9-4FF9-9716-93484B43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24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순서도: 순차적 액세스 저장소 11">
            <a:extLst>
              <a:ext uri="{FF2B5EF4-FFF2-40B4-BE49-F238E27FC236}">
                <a16:creationId xmlns:a16="http://schemas.microsoft.com/office/drawing/2014/main" id="{EDC4E16A-456E-4076-9AF3-5123D2BF3A76}"/>
              </a:ext>
            </a:extLst>
          </p:cNvPr>
          <p:cNvSpPr/>
          <p:nvPr/>
        </p:nvSpPr>
        <p:spPr>
          <a:xfrm>
            <a:off x="3667511" y="2281156"/>
            <a:ext cx="1644281" cy="1416071"/>
          </a:xfrm>
          <a:custGeom>
            <a:avLst/>
            <a:gdLst>
              <a:gd name="connsiteX0" fmla="*/ 821725 w 1643449"/>
              <a:gd name="connsiteY0" fmla="*/ 1645909 h 1645909"/>
              <a:gd name="connsiteX1" fmla="*/ 15714 w 1643449"/>
              <a:gd name="connsiteY1" fmla="*/ 983123 h 1645909"/>
              <a:gd name="connsiteX2" fmla="*/ 507148 w 1643449"/>
              <a:gd name="connsiteY2" fmla="*/ 62691 h 1645909"/>
              <a:gd name="connsiteX3" fmla="*/ 1505536 w 1643449"/>
              <a:gd name="connsiteY3" fmla="*/ 366601 h 1645909"/>
              <a:gd name="connsiteX4" fmla="*/ 1402773 w 1643449"/>
              <a:gd name="connsiteY4" fmla="*/ 1404871 h 1645909"/>
              <a:gd name="connsiteX5" fmla="*/ 1643449 w 1643449"/>
              <a:gd name="connsiteY5" fmla="*/ 1404871 h 1645909"/>
              <a:gd name="connsiteX6" fmla="*/ 1643449 w 1643449"/>
              <a:gd name="connsiteY6" fmla="*/ 1645909 h 1645909"/>
              <a:gd name="connsiteX7" fmla="*/ 821725 w 1643449"/>
              <a:gd name="connsiteY7" fmla="*/ 1645909 h 1645909"/>
              <a:gd name="connsiteX0" fmla="*/ 821805 w 1643529"/>
              <a:gd name="connsiteY0" fmla="*/ 1631323 h 1631323"/>
              <a:gd name="connsiteX1" fmla="*/ 15794 w 1643529"/>
              <a:gd name="connsiteY1" fmla="*/ 968537 h 1631323"/>
              <a:gd name="connsiteX2" fmla="*/ 507228 w 1643529"/>
              <a:gd name="connsiteY2" fmla="*/ 48105 h 1631323"/>
              <a:gd name="connsiteX3" fmla="*/ 1505616 w 1643529"/>
              <a:gd name="connsiteY3" fmla="*/ 352015 h 1631323"/>
              <a:gd name="connsiteX4" fmla="*/ 1402853 w 1643529"/>
              <a:gd name="connsiteY4" fmla="*/ 1390285 h 1631323"/>
              <a:gd name="connsiteX5" fmla="*/ 1643529 w 1643529"/>
              <a:gd name="connsiteY5" fmla="*/ 1390285 h 1631323"/>
              <a:gd name="connsiteX6" fmla="*/ 1643529 w 1643529"/>
              <a:gd name="connsiteY6" fmla="*/ 1631323 h 1631323"/>
              <a:gd name="connsiteX7" fmla="*/ 821805 w 1643529"/>
              <a:gd name="connsiteY7" fmla="*/ 1631323 h 1631323"/>
              <a:gd name="connsiteX0" fmla="*/ 821805 w 1643529"/>
              <a:gd name="connsiteY0" fmla="*/ 1632060 h 1632060"/>
              <a:gd name="connsiteX1" fmla="*/ 15794 w 1643529"/>
              <a:gd name="connsiteY1" fmla="*/ 969274 h 1632060"/>
              <a:gd name="connsiteX2" fmla="*/ 507228 w 1643529"/>
              <a:gd name="connsiteY2" fmla="*/ 48842 h 1632060"/>
              <a:gd name="connsiteX3" fmla="*/ 1505616 w 1643529"/>
              <a:gd name="connsiteY3" fmla="*/ 352752 h 1632060"/>
              <a:gd name="connsiteX4" fmla="*/ 1320872 w 1643529"/>
              <a:gd name="connsiteY4" fmla="*/ 1428859 h 1632060"/>
              <a:gd name="connsiteX5" fmla="*/ 1643529 w 1643529"/>
              <a:gd name="connsiteY5" fmla="*/ 1391022 h 1632060"/>
              <a:gd name="connsiteX6" fmla="*/ 1643529 w 1643529"/>
              <a:gd name="connsiteY6" fmla="*/ 1632060 h 1632060"/>
              <a:gd name="connsiteX7" fmla="*/ 821805 w 1643529"/>
              <a:gd name="connsiteY7" fmla="*/ 1632060 h 1632060"/>
              <a:gd name="connsiteX0" fmla="*/ 821805 w 1643529"/>
              <a:gd name="connsiteY0" fmla="*/ 1632436 h 1632436"/>
              <a:gd name="connsiteX1" fmla="*/ 15794 w 1643529"/>
              <a:gd name="connsiteY1" fmla="*/ 969650 h 1632436"/>
              <a:gd name="connsiteX2" fmla="*/ 507228 w 1643529"/>
              <a:gd name="connsiteY2" fmla="*/ 49218 h 1632436"/>
              <a:gd name="connsiteX3" fmla="*/ 1505616 w 1643529"/>
              <a:gd name="connsiteY3" fmla="*/ 353128 h 1632436"/>
              <a:gd name="connsiteX4" fmla="*/ 1257810 w 1643529"/>
              <a:gd name="connsiteY4" fmla="*/ 1448154 h 1632436"/>
              <a:gd name="connsiteX5" fmla="*/ 1643529 w 1643529"/>
              <a:gd name="connsiteY5" fmla="*/ 1391398 h 1632436"/>
              <a:gd name="connsiteX6" fmla="*/ 1643529 w 1643529"/>
              <a:gd name="connsiteY6" fmla="*/ 1632436 h 1632436"/>
              <a:gd name="connsiteX7" fmla="*/ 821805 w 1643529"/>
              <a:gd name="connsiteY7" fmla="*/ 1632436 h 1632436"/>
              <a:gd name="connsiteX0" fmla="*/ 821805 w 1656141"/>
              <a:gd name="connsiteY0" fmla="*/ 1632436 h 1632436"/>
              <a:gd name="connsiteX1" fmla="*/ 15794 w 1656141"/>
              <a:gd name="connsiteY1" fmla="*/ 969650 h 1632436"/>
              <a:gd name="connsiteX2" fmla="*/ 507228 w 1656141"/>
              <a:gd name="connsiteY2" fmla="*/ 49218 h 1632436"/>
              <a:gd name="connsiteX3" fmla="*/ 1505616 w 1656141"/>
              <a:gd name="connsiteY3" fmla="*/ 353128 h 1632436"/>
              <a:gd name="connsiteX4" fmla="*/ 1257810 w 1656141"/>
              <a:gd name="connsiteY4" fmla="*/ 1448154 h 1632436"/>
              <a:gd name="connsiteX5" fmla="*/ 1656141 w 1656141"/>
              <a:gd name="connsiteY5" fmla="*/ 1536440 h 1632436"/>
              <a:gd name="connsiteX6" fmla="*/ 1643529 w 1656141"/>
              <a:gd name="connsiteY6" fmla="*/ 1632436 h 1632436"/>
              <a:gd name="connsiteX7" fmla="*/ 821805 w 1656141"/>
              <a:gd name="connsiteY7" fmla="*/ 1632436 h 1632436"/>
              <a:gd name="connsiteX0" fmla="*/ 821805 w 1656141"/>
              <a:gd name="connsiteY0" fmla="*/ 1633008 h 1633008"/>
              <a:gd name="connsiteX1" fmla="*/ 15794 w 1656141"/>
              <a:gd name="connsiteY1" fmla="*/ 970222 h 1633008"/>
              <a:gd name="connsiteX2" fmla="*/ 507228 w 1656141"/>
              <a:gd name="connsiteY2" fmla="*/ 49790 h 1633008"/>
              <a:gd name="connsiteX3" fmla="*/ 1505616 w 1656141"/>
              <a:gd name="connsiteY3" fmla="*/ 353700 h 1633008"/>
              <a:gd name="connsiteX4" fmla="*/ 1257810 w 1656141"/>
              <a:gd name="connsiteY4" fmla="*/ 1477104 h 1633008"/>
              <a:gd name="connsiteX5" fmla="*/ 1656141 w 1656141"/>
              <a:gd name="connsiteY5" fmla="*/ 1537012 h 1633008"/>
              <a:gd name="connsiteX6" fmla="*/ 1643529 w 1656141"/>
              <a:gd name="connsiteY6" fmla="*/ 1633008 h 1633008"/>
              <a:gd name="connsiteX7" fmla="*/ 821805 w 1656141"/>
              <a:gd name="connsiteY7" fmla="*/ 1633008 h 1633008"/>
              <a:gd name="connsiteX0" fmla="*/ 821805 w 1678213"/>
              <a:gd name="connsiteY0" fmla="*/ 1633008 h 1633008"/>
              <a:gd name="connsiteX1" fmla="*/ 15794 w 1678213"/>
              <a:gd name="connsiteY1" fmla="*/ 970222 h 1633008"/>
              <a:gd name="connsiteX2" fmla="*/ 507228 w 1678213"/>
              <a:gd name="connsiteY2" fmla="*/ 49790 h 1633008"/>
              <a:gd name="connsiteX3" fmla="*/ 1505616 w 1678213"/>
              <a:gd name="connsiteY3" fmla="*/ 353700 h 1633008"/>
              <a:gd name="connsiteX4" fmla="*/ 1257810 w 1678213"/>
              <a:gd name="connsiteY4" fmla="*/ 1477104 h 1633008"/>
              <a:gd name="connsiteX5" fmla="*/ 1678213 w 1678213"/>
              <a:gd name="connsiteY5" fmla="*/ 1584309 h 1633008"/>
              <a:gd name="connsiteX6" fmla="*/ 1643529 w 1678213"/>
              <a:gd name="connsiteY6" fmla="*/ 1633008 h 1633008"/>
              <a:gd name="connsiteX7" fmla="*/ 821805 w 1678213"/>
              <a:gd name="connsiteY7" fmla="*/ 1633008 h 1633008"/>
              <a:gd name="connsiteX0" fmla="*/ 821805 w 1750735"/>
              <a:gd name="connsiteY0" fmla="*/ 1633008 h 1633008"/>
              <a:gd name="connsiteX1" fmla="*/ 15794 w 1750735"/>
              <a:gd name="connsiteY1" fmla="*/ 970222 h 1633008"/>
              <a:gd name="connsiteX2" fmla="*/ 507228 w 1750735"/>
              <a:gd name="connsiteY2" fmla="*/ 49790 h 1633008"/>
              <a:gd name="connsiteX3" fmla="*/ 1505616 w 1750735"/>
              <a:gd name="connsiteY3" fmla="*/ 353700 h 1633008"/>
              <a:gd name="connsiteX4" fmla="*/ 1257810 w 1750735"/>
              <a:gd name="connsiteY4" fmla="*/ 1477104 h 1633008"/>
              <a:gd name="connsiteX5" fmla="*/ 1678213 w 1750735"/>
              <a:gd name="connsiteY5" fmla="*/ 1584309 h 1633008"/>
              <a:gd name="connsiteX6" fmla="*/ 1750735 w 1750735"/>
              <a:gd name="connsiteY6" fmla="*/ 1633008 h 1633008"/>
              <a:gd name="connsiteX7" fmla="*/ 821805 w 1750735"/>
              <a:gd name="connsiteY7" fmla="*/ 1633008 h 1633008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678213 w 1750735"/>
              <a:gd name="connsiteY5" fmla="*/ 1584892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571007 w 1750735"/>
              <a:gd name="connsiteY5" fmla="*/ 1572280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571007 w 1750735"/>
              <a:gd name="connsiteY5" fmla="*/ 1572280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33170 w 1782250"/>
              <a:gd name="connsiteY5" fmla="*/ 1543902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39967 w 1782250"/>
              <a:gd name="connsiteY5" fmla="*/ 1551750 h 1633591"/>
              <a:gd name="connsiteX6" fmla="*/ 1750735 w 1782250"/>
              <a:gd name="connsiteY6" fmla="*/ 1633591 h 1633591"/>
              <a:gd name="connsiteX7" fmla="*/ 821805 w 1782250"/>
              <a:gd name="connsiteY7" fmla="*/ 1633591 h 1633591"/>
              <a:gd name="connsiteX0" fmla="*/ 821805 w 1805621"/>
              <a:gd name="connsiteY0" fmla="*/ 1633591 h 1633591"/>
              <a:gd name="connsiteX1" fmla="*/ 15794 w 1805621"/>
              <a:gd name="connsiteY1" fmla="*/ 970805 h 1633591"/>
              <a:gd name="connsiteX2" fmla="*/ 507228 w 1805621"/>
              <a:gd name="connsiteY2" fmla="*/ 50373 h 1633591"/>
              <a:gd name="connsiteX3" fmla="*/ 1505616 w 1805621"/>
              <a:gd name="connsiteY3" fmla="*/ 354283 h 1633591"/>
              <a:gd name="connsiteX4" fmla="*/ 1242044 w 1805621"/>
              <a:gd name="connsiteY4" fmla="*/ 1506065 h 1633591"/>
              <a:gd name="connsiteX5" fmla="*/ 1539967 w 1805621"/>
              <a:gd name="connsiteY5" fmla="*/ 1551750 h 1633591"/>
              <a:gd name="connsiteX6" fmla="*/ 1775959 w 1805621"/>
              <a:gd name="connsiteY6" fmla="*/ 1633591 h 1633591"/>
              <a:gd name="connsiteX7" fmla="*/ 821805 w 1805621"/>
              <a:gd name="connsiteY7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242044 w 1776114"/>
              <a:gd name="connsiteY4" fmla="*/ 1506065 h 1633591"/>
              <a:gd name="connsiteX5" fmla="*/ 1539967 w 1776114"/>
              <a:gd name="connsiteY5" fmla="*/ 1551750 h 1633591"/>
              <a:gd name="connsiteX6" fmla="*/ 1775959 w 1776114"/>
              <a:gd name="connsiteY6" fmla="*/ 1633591 h 1633591"/>
              <a:gd name="connsiteX7" fmla="*/ 821805 w 1776114"/>
              <a:gd name="connsiteY7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511588 w 1776114"/>
              <a:gd name="connsiteY4" fmla="*/ 968426 h 1633591"/>
              <a:gd name="connsiteX5" fmla="*/ 1242044 w 1776114"/>
              <a:gd name="connsiteY5" fmla="*/ 1506065 h 1633591"/>
              <a:gd name="connsiteX6" fmla="*/ 1539967 w 1776114"/>
              <a:gd name="connsiteY6" fmla="*/ 1551750 h 1633591"/>
              <a:gd name="connsiteX7" fmla="*/ 1775959 w 1776114"/>
              <a:gd name="connsiteY7" fmla="*/ 1633591 h 1633591"/>
              <a:gd name="connsiteX8" fmla="*/ 821805 w 1776114"/>
              <a:gd name="connsiteY8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511588 w 1776114"/>
              <a:gd name="connsiteY4" fmla="*/ 968426 h 1633591"/>
              <a:gd name="connsiteX5" fmla="*/ 1521047 w 1776114"/>
              <a:gd name="connsiteY5" fmla="*/ 1088244 h 1633591"/>
              <a:gd name="connsiteX6" fmla="*/ 1242044 w 1776114"/>
              <a:gd name="connsiteY6" fmla="*/ 1506065 h 1633591"/>
              <a:gd name="connsiteX7" fmla="*/ 1539967 w 1776114"/>
              <a:gd name="connsiteY7" fmla="*/ 1551750 h 1633591"/>
              <a:gd name="connsiteX8" fmla="*/ 1775959 w 1776114"/>
              <a:gd name="connsiteY8" fmla="*/ 1633591 h 1633591"/>
              <a:gd name="connsiteX9" fmla="*/ 821805 w 1776114"/>
              <a:gd name="connsiteY9" fmla="*/ 1633591 h 1633591"/>
              <a:gd name="connsiteX0" fmla="*/ 821805 w 1776114"/>
              <a:gd name="connsiteY0" fmla="*/ 1625998 h 1625998"/>
              <a:gd name="connsiteX1" fmla="*/ 15794 w 1776114"/>
              <a:gd name="connsiteY1" fmla="*/ 963212 h 1625998"/>
              <a:gd name="connsiteX2" fmla="*/ 507228 w 1776114"/>
              <a:gd name="connsiteY2" fmla="*/ 42780 h 1625998"/>
              <a:gd name="connsiteX3" fmla="*/ 1505616 w 1776114"/>
              <a:gd name="connsiteY3" fmla="*/ 346690 h 1625998"/>
              <a:gd name="connsiteX4" fmla="*/ 1521047 w 1776114"/>
              <a:gd name="connsiteY4" fmla="*/ 1080651 h 1625998"/>
              <a:gd name="connsiteX5" fmla="*/ 1242044 w 1776114"/>
              <a:gd name="connsiteY5" fmla="*/ 1498472 h 1625998"/>
              <a:gd name="connsiteX6" fmla="*/ 1539967 w 1776114"/>
              <a:gd name="connsiteY6" fmla="*/ 1544157 h 1625998"/>
              <a:gd name="connsiteX7" fmla="*/ 1775959 w 1776114"/>
              <a:gd name="connsiteY7" fmla="*/ 1625998 h 1625998"/>
              <a:gd name="connsiteX8" fmla="*/ 821805 w 1776114"/>
              <a:gd name="connsiteY8" fmla="*/ 1625998 h 162599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17049 w 1771358"/>
              <a:gd name="connsiteY0" fmla="*/ 1624927 h 1624927"/>
              <a:gd name="connsiteX1" fmla="*/ 11038 w 1771358"/>
              <a:gd name="connsiteY1" fmla="*/ 962141 h 1624927"/>
              <a:gd name="connsiteX2" fmla="*/ 502472 w 1771358"/>
              <a:gd name="connsiteY2" fmla="*/ 41709 h 1624927"/>
              <a:gd name="connsiteX3" fmla="*/ 1403114 w 1771358"/>
              <a:gd name="connsiteY3" fmla="*/ 251026 h 1624927"/>
              <a:gd name="connsiteX4" fmla="*/ 1541516 w 1771358"/>
              <a:gd name="connsiteY4" fmla="*/ 1082733 h 1624927"/>
              <a:gd name="connsiteX5" fmla="*/ 1237288 w 1771358"/>
              <a:gd name="connsiteY5" fmla="*/ 1497401 h 1624927"/>
              <a:gd name="connsiteX6" fmla="*/ 1535211 w 1771358"/>
              <a:gd name="connsiteY6" fmla="*/ 1543086 h 1624927"/>
              <a:gd name="connsiteX7" fmla="*/ 1771203 w 1771358"/>
              <a:gd name="connsiteY7" fmla="*/ 1624927 h 1624927"/>
              <a:gd name="connsiteX8" fmla="*/ 817049 w 1771358"/>
              <a:gd name="connsiteY8" fmla="*/ 1624927 h 1624927"/>
              <a:gd name="connsiteX0" fmla="*/ 817049 w 1771358"/>
              <a:gd name="connsiteY0" fmla="*/ 1616787 h 1616787"/>
              <a:gd name="connsiteX1" fmla="*/ 11038 w 1771358"/>
              <a:gd name="connsiteY1" fmla="*/ 954001 h 1616787"/>
              <a:gd name="connsiteX2" fmla="*/ 502472 w 1771358"/>
              <a:gd name="connsiteY2" fmla="*/ 33569 h 1616787"/>
              <a:gd name="connsiteX3" fmla="*/ 1403114 w 1771358"/>
              <a:gd name="connsiteY3" fmla="*/ 283877 h 1616787"/>
              <a:gd name="connsiteX4" fmla="*/ 1541516 w 1771358"/>
              <a:gd name="connsiteY4" fmla="*/ 1074593 h 1616787"/>
              <a:gd name="connsiteX5" fmla="*/ 1237288 w 1771358"/>
              <a:gd name="connsiteY5" fmla="*/ 1489261 h 1616787"/>
              <a:gd name="connsiteX6" fmla="*/ 1535211 w 1771358"/>
              <a:gd name="connsiteY6" fmla="*/ 1534946 h 1616787"/>
              <a:gd name="connsiteX7" fmla="*/ 1771203 w 1771358"/>
              <a:gd name="connsiteY7" fmla="*/ 1616787 h 1616787"/>
              <a:gd name="connsiteX8" fmla="*/ 817049 w 1771358"/>
              <a:gd name="connsiteY8" fmla="*/ 1616787 h 1616787"/>
              <a:gd name="connsiteX0" fmla="*/ 817049 w 1771358"/>
              <a:gd name="connsiteY0" fmla="*/ 1613728 h 1613728"/>
              <a:gd name="connsiteX1" fmla="*/ 11038 w 1771358"/>
              <a:gd name="connsiteY1" fmla="*/ 950942 h 1613728"/>
              <a:gd name="connsiteX2" fmla="*/ 502472 w 1771358"/>
              <a:gd name="connsiteY2" fmla="*/ 30510 h 1613728"/>
              <a:gd name="connsiteX3" fmla="*/ 1403114 w 1771358"/>
              <a:gd name="connsiteY3" fmla="*/ 280818 h 1613728"/>
              <a:gd name="connsiteX4" fmla="*/ 1541516 w 1771358"/>
              <a:gd name="connsiteY4" fmla="*/ 1071534 h 1613728"/>
              <a:gd name="connsiteX5" fmla="*/ 1237288 w 1771358"/>
              <a:gd name="connsiteY5" fmla="*/ 1486202 h 1613728"/>
              <a:gd name="connsiteX6" fmla="*/ 1535211 w 1771358"/>
              <a:gd name="connsiteY6" fmla="*/ 1531887 h 1613728"/>
              <a:gd name="connsiteX7" fmla="*/ 1771203 w 1771358"/>
              <a:gd name="connsiteY7" fmla="*/ 1613728 h 1613728"/>
              <a:gd name="connsiteX8" fmla="*/ 817049 w 1771358"/>
              <a:gd name="connsiteY8" fmla="*/ 1613728 h 1613728"/>
              <a:gd name="connsiteX0" fmla="*/ 817049 w 1771358"/>
              <a:gd name="connsiteY0" fmla="*/ 1616740 h 1616740"/>
              <a:gd name="connsiteX1" fmla="*/ 11038 w 1771358"/>
              <a:gd name="connsiteY1" fmla="*/ 953954 h 1616740"/>
              <a:gd name="connsiteX2" fmla="*/ 502472 w 1771358"/>
              <a:gd name="connsiteY2" fmla="*/ 33522 h 1616740"/>
              <a:gd name="connsiteX3" fmla="*/ 1403114 w 1771358"/>
              <a:gd name="connsiteY3" fmla="*/ 283830 h 1616740"/>
              <a:gd name="connsiteX4" fmla="*/ 1541516 w 1771358"/>
              <a:gd name="connsiteY4" fmla="*/ 1074546 h 1616740"/>
              <a:gd name="connsiteX5" fmla="*/ 1237288 w 1771358"/>
              <a:gd name="connsiteY5" fmla="*/ 1489214 h 1616740"/>
              <a:gd name="connsiteX6" fmla="*/ 1535211 w 1771358"/>
              <a:gd name="connsiteY6" fmla="*/ 1534899 h 1616740"/>
              <a:gd name="connsiteX7" fmla="*/ 1771203 w 1771358"/>
              <a:gd name="connsiteY7" fmla="*/ 1616740 h 1616740"/>
              <a:gd name="connsiteX8" fmla="*/ 817049 w 1771358"/>
              <a:gd name="connsiteY8" fmla="*/ 1616740 h 1616740"/>
              <a:gd name="connsiteX0" fmla="*/ 813915 w 1768224"/>
              <a:gd name="connsiteY0" fmla="*/ 1588542 h 1588542"/>
              <a:gd name="connsiteX1" fmla="*/ 7904 w 1768224"/>
              <a:gd name="connsiteY1" fmla="*/ 925756 h 1588542"/>
              <a:gd name="connsiteX2" fmla="*/ 461501 w 1768224"/>
              <a:gd name="connsiteY2" fmla="*/ 36855 h 1588542"/>
              <a:gd name="connsiteX3" fmla="*/ 1399980 w 1768224"/>
              <a:gd name="connsiteY3" fmla="*/ 255632 h 1588542"/>
              <a:gd name="connsiteX4" fmla="*/ 1538382 w 1768224"/>
              <a:gd name="connsiteY4" fmla="*/ 1046348 h 1588542"/>
              <a:gd name="connsiteX5" fmla="*/ 1234154 w 1768224"/>
              <a:gd name="connsiteY5" fmla="*/ 1461016 h 1588542"/>
              <a:gd name="connsiteX6" fmla="*/ 1532077 w 1768224"/>
              <a:gd name="connsiteY6" fmla="*/ 1506701 h 1588542"/>
              <a:gd name="connsiteX7" fmla="*/ 1768069 w 1768224"/>
              <a:gd name="connsiteY7" fmla="*/ 1588542 h 1588542"/>
              <a:gd name="connsiteX8" fmla="*/ 813915 w 1768224"/>
              <a:gd name="connsiteY8" fmla="*/ 1588542 h 1588542"/>
              <a:gd name="connsiteX0" fmla="*/ 814079 w 1768388"/>
              <a:gd name="connsiteY0" fmla="*/ 1588542 h 1588542"/>
              <a:gd name="connsiteX1" fmla="*/ 8068 w 1768388"/>
              <a:gd name="connsiteY1" fmla="*/ 925756 h 1588542"/>
              <a:gd name="connsiteX2" fmla="*/ 461665 w 1768388"/>
              <a:gd name="connsiteY2" fmla="*/ 36855 h 1588542"/>
              <a:gd name="connsiteX3" fmla="*/ 1400144 w 1768388"/>
              <a:gd name="connsiteY3" fmla="*/ 255632 h 1588542"/>
              <a:gd name="connsiteX4" fmla="*/ 1538546 w 1768388"/>
              <a:gd name="connsiteY4" fmla="*/ 1046348 h 1588542"/>
              <a:gd name="connsiteX5" fmla="*/ 1234318 w 1768388"/>
              <a:gd name="connsiteY5" fmla="*/ 1461016 h 1588542"/>
              <a:gd name="connsiteX6" fmla="*/ 1532241 w 1768388"/>
              <a:gd name="connsiteY6" fmla="*/ 1506701 h 1588542"/>
              <a:gd name="connsiteX7" fmla="*/ 1768233 w 1768388"/>
              <a:gd name="connsiteY7" fmla="*/ 1588542 h 1588542"/>
              <a:gd name="connsiteX8" fmla="*/ 814079 w 1768388"/>
              <a:gd name="connsiteY8" fmla="*/ 1588542 h 1588542"/>
              <a:gd name="connsiteX0" fmla="*/ 813601 w 1767910"/>
              <a:gd name="connsiteY0" fmla="*/ 1621633 h 1621633"/>
              <a:gd name="connsiteX1" fmla="*/ 7590 w 1767910"/>
              <a:gd name="connsiteY1" fmla="*/ 958847 h 1621633"/>
              <a:gd name="connsiteX2" fmla="*/ 461187 w 1767910"/>
              <a:gd name="connsiteY2" fmla="*/ 69946 h 1621633"/>
              <a:gd name="connsiteX3" fmla="*/ 1399666 w 1767910"/>
              <a:gd name="connsiteY3" fmla="*/ 288723 h 1621633"/>
              <a:gd name="connsiteX4" fmla="*/ 1538068 w 1767910"/>
              <a:gd name="connsiteY4" fmla="*/ 1079439 h 1621633"/>
              <a:gd name="connsiteX5" fmla="*/ 1233840 w 1767910"/>
              <a:gd name="connsiteY5" fmla="*/ 1494107 h 1621633"/>
              <a:gd name="connsiteX6" fmla="*/ 1531763 w 1767910"/>
              <a:gd name="connsiteY6" fmla="*/ 1539792 h 1621633"/>
              <a:gd name="connsiteX7" fmla="*/ 1767755 w 1767910"/>
              <a:gd name="connsiteY7" fmla="*/ 1621633 h 1621633"/>
              <a:gd name="connsiteX8" fmla="*/ 813601 w 1767910"/>
              <a:gd name="connsiteY8" fmla="*/ 1621633 h 1621633"/>
              <a:gd name="connsiteX0" fmla="*/ 813585 w 1767894"/>
              <a:gd name="connsiteY0" fmla="*/ 1602926 h 1602926"/>
              <a:gd name="connsiteX1" fmla="*/ 7574 w 1767894"/>
              <a:gd name="connsiteY1" fmla="*/ 940140 h 1602926"/>
              <a:gd name="connsiteX2" fmla="*/ 461171 w 1767894"/>
              <a:gd name="connsiteY2" fmla="*/ 51239 h 1602926"/>
              <a:gd name="connsiteX3" fmla="*/ 1399650 w 1767894"/>
              <a:gd name="connsiteY3" fmla="*/ 270016 h 1602926"/>
              <a:gd name="connsiteX4" fmla="*/ 1538052 w 1767894"/>
              <a:gd name="connsiteY4" fmla="*/ 1060732 h 1602926"/>
              <a:gd name="connsiteX5" fmla="*/ 1233824 w 1767894"/>
              <a:gd name="connsiteY5" fmla="*/ 1475400 h 1602926"/>
              <a:gd name="connsiteX6" fmla="*/ 1531747 w 1767894"/>
              <a:gd name="connsiteY6" fmla="*/ 1521085 h 1602926"/>
              <a:gd name="connsiteX7" fmla="*/ 1767739 w 1767894"/>
              <a:gd name="connsiteY7" fmla="*/ 1602926 h 1602926"/>
              <a:gd name="connsiteX8" fmla="*/ 813585 w 1767894"/>
              <a:gd name="connsiteY8" fmla="*/ 1602926 h 1602926"/>
              <a:gd name="connsiteX0" fmla="*/ 814803 w 1769112"/>
              <a:gd name="connsiteY0" fmla="*/ 1578955 h 1578955"/>
              <a:gd name="connsiteX1" fmla="*/ 8792 w 1769112"/>
              <a:gd name="connsiteY1" fmla="*/ 916169 h 1578955"/>
              <a:gd name="connsiteX2" fmla="*/ 462389 w 1769112"/>
              <a:gd name="connsiteY2" fmla="*/ 27268 h 1578955"/>
              <a:gd name="connsiteX3" fmla="*/ 1400868 w 1769112"/>
              <a:gd name="connsiteY3" fmla="*/ 246045 h 1578955"/>
              <a:gd name="connsiteX4" fmla="*/ 1539270 w 1769112"/>
              <a:gd name="connsiteY4" fmla="*/ 1036761 h 1578955"/>
              <a:gd name="connsiteX5" fmla="*/ 1235042 w 1769112"/>
              <a:gd name="connsiteY5" fmla="*/ 1451429 h 1578955"/>
              <a:gd name="connsiteX6" fmla="*/ 1532965 w 1769112"/>
              <a:gd name="connsiteY6" fmla="*/ 1497114 h 1578955"/>
              <a:gd name="connsiteX7" fmla="*/ 1768957 w 1769112"/>
              <a:gd name="connsiteY7" fmla="*/ 1578955 h 1578955"/>
              <a:gd name="connsiteX8" fmla="*/ 814803 w 1769112"/>
              <a:gd name="connsiteY8" fmla="*/ 1578955 h 1578955"/>
              <a:gd name="connsiteX0" fmla="*/ 814803 w 1769112"/>
              <a:gd name="connsiteY0" fmla="*/ 1559264 h 1559264"/>
              <a:gd name="connsiteX1" fmla="*/ 8792 w 1769112"/>
              <a:gd name="connsiteY1" fmla="*/ 896478 h 1559264"/>
              <a:gd name="connsiteX2" fmla="*/ 462389 w 1769112"/>
              <a:gd name="connsiteY2" fmla="*/ 29648 h 1559264"/>
              <a:gd name="connsiteX3" fmla="*/ 1400868 w 1769112"/>
              <a:gd name="connsiteY3" fmla="*/ 226354 h 1559264"/>
              <a:gd name="connsiteX4" fmla="*/ 1539270 w 1769112"/>
              <a:gd name="connsiteY4" fmla="*/ 1017070 h 1559264"/>
              <a:gd name="connsiteX5" fmla="*/ 1235042 w 1769112"/>
              <a:gd name="connsiteY5" fmla="*/ 1431738 h 1559264"/>
              <a:gd name="connsiteX6" fmla="*/ 1532965 w 1769112"/>
              <a:gd name="connsiteY6" fmla="*/ 1477423 h 1559264"/>
              <a:gd name="connsiteX7" fmla="*/ 1768957 w 1769112"/>
              <a:gd name="connsiteY7" fmla="*/ 1559264 h 1559264"/>
              <a:gd name="connsiteX8" fmla="*/ 814803 w 1769112"/>
              <a:gd name="connsiteY8" fmla="*/ 1559264 h 1559264"/>
              <a:gd name="connsiteX0" fmla="*/ 814652 w 1768961"/>
              <a:gd name="connsiteY0" fmla="*/ 1561864 h 1561864"/>
              <a:gd name="connsiteX1" fmla="*/ 8641 w 1768961"/>
              <a:gd name="connsiteY1" fmla="*/ 899078 h 1561864"/>
              <a:gd name="connsiteX2" fmla="*/ 462238 w 1768961"/>
              <a:gd name="connsiteY2" fmla="*/ 32248 h 1561864"/>
              <a:gd name="connsiteX3" fmla="*/ 1400717 w 1768961"/>
              <a:gd name="connsiteY3" fmla="*/ 228954 h 1561864"/>
              <a:gd name="connsiteX4" fmla="*/ 1539119 w 1768961"/>
              <a:gd name="connsiteY4" fmla="*/ 1019670 h 1561864"/>
              <a:gd name="connsiteX5" fmla="*/ 1234891 w 1768961"/>
              <a:gd name="connsiteY5" fmla="*/ 1434338 h 1561864"/>
              <a:gd name="connsiteX6" fmla="*/ 1532814 w 1768961"/>
              <a:gd name="connsiteY6" fmla="*/ 1480023 h 1561864"/>
              <a:gd name="connsiteX7" fmla="*/ 1768806 w 1768961"/>
              <a:gd name="connsiteY7" fmla="*/ 1561864 h 1561864"/>
              <a:gd name="connsiteX8" fmla="*/ 814652 w 1768961"/>
              <a:gd name="connsiteY8" fmla="*/ 1561864 h 1561864"/>
              <a:gd name="connsiteX0" fmla="*/ 814652 w 1768943"/>
              <a:gd name="connsiteY0" fmla="*/ 1561864 h 1561864"/>
              <a:gd name="connsiteX1" fmla="*/ 8641 w 1768943"/>
              <a:gd name="connsiteY1" fmla="*/ 899078 h 1561864"/>
              <a:gd name="connsiteX2" fmla="*/ 462238 w 1768943"/>
              <a:gd name="connsiteY2" fmla="*/ 32248 h 1561864"/>
              <a:gd name="connsiteX3" fmla="*/ 1400717 w 1768943"/>
              <a:gd name="connsiteY3" fmla="*/ 228954 h 1561864"/>
              <a:gd name="connsiteX4" fmla="*/ 1539119 w 1768943"/>
              <a:gd name="connsiteY4" fmla="*/ 1019670 h 1561864"/>
              <a:gd name="connsiteX5" fmla="*/ 1234891 w 1768943"/>
              <a:gd name="connsiteY5" fmla="*/ 1434338 h 1561864"/>
              <a:gd name="connsiteX6" fmla="*/ 1504436 w 1768943"/>
              <a:gd name="connsiteY6" fmla="*/ 1489482 h 1561864"/>
              <a:gd name="connsiteX7" fmla="*/ 1768806 w 1768943"/>
              <a:gd name="connsiteY7" fmla="*/ 1561864 h 1561864"/>
              <a:gd name="connsiteX8" fmla="*/ 814652 w 1768943"/>
              <a:gd name="connsiteY8" fmla="*/ 1561864 h 1561864"/>
              <a:gd name="connsiteX0" fmla="*/ 814652 w 1768943"/>
              <a:gd name="connsiteY0" fmla="*/ 1561864 h 1561864"/>
              <a:gd name="connsiteX1" fmla="*/ 8641 w 1768943"/>
              <a:gd name="connsiteY1" fmla="*/ 899078 h 1561864"/>
              <a:gd name="connsiteX2" fmla="*/ 462238 w 1768943"/>
              <a:gd name="connsiteY2" fmla="*/ 32248 h 1561864"/>
              <a:gd name="connsiteX3" fmla="*/ 1400717 w 1768943"/>
              <a:gd name="connsiteY3" fmla="*/ 228954 h 1561864"/>
              <a:gd name="connsiteX4" fmla="*/ 1539119 w 1768943"/>
              <a:gd name="connsiteY4" fmla="*/ 1019670 h 1561864"/>
              <a:gd name="connsiteX5" fmla="*/ 1234891 w 1768943"/>
              <a:gd name="connsiteY5" fmla="*/ 1434338 h 1561864"/>
              <a:gd name="connsiteX6" fmla="*/ 1504436 w 1768943"/>
              <a:gd name="connsiteY6" fmla="*/ 1489482 h 1561864"/>
              <a:gd name="connsiteX7" fmla="*/ 1768806 w 1768943"/>
              <a:gd name="connsiteY7" fmla="*/ 1561864 h 1561864"/>
              <a:gd name="connsiteX8" fmla="*/ 814652 w 1768943"/>
              <a:gd name="connsiteY8" fmla="*/ 1561864 h 1561864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267 h 1561267"/>
              <a:gd name="connsiteX1" fmla="*/ 8641 w 1768943"/>
              <a:gd name="connsiteY1" fmla="*/ 898481 h 1561267"/>
              <a:gd name="connsiteX2" fmla="*/ 462238 w 1768943"/>
              <a:gd name="connsiteY2" fmla="*/ 31651 h 1561267"/>
              <a:gd name="connsiteX3" fmla="*/ 1400717 w 1768943"/>
              <a:gd name="connsiteY3" fmla="*/ 228357 h 1561267"/>
              <a:gd name="connsiteX4" fmla="*/ 1558037 w 1768943"/>
              <a:gd name="connsiteY4" fmla="*/ 990695 h 1561267"/>
              <a:gd name="connsiteX5" fmla="*/ 1234891 w 1768943"/>
              <a:gd name="connsiteY5" fmla="*/ 1433741 h 1561267"/>
              <a:gd name="connsiteX6" fmla="*/ 1504436 w 1768943"/>
              <a:gd name="connsiteY6" fmla="*/ 1488885 h 1561267"/>
              <a:gd name="connsiteX7" fmla="*/ 1768806 w 1768943"/>
              <a:gd name="connsiteY7" fmla="*/ 1561267 h 1561267"/>
              <a:gd name="connsiteX8" fmla="*/ 814652 w 1768943"/>
              <a:gd name="connsiteY8" fmla="*/ 1561267 h 1561267"/>
              <a:gd name="connsiteX0" fmla="*/ 814652 w 1768939"/>
              <a:gd name="connsiteY0" fmla="*/ 1561267 h 1561267"/>
              <a:gd name="connsiteX1" fmla="*/ 8641 w 1768939"/>
              <a:gd name="connsiteY1" fmla="*/ 898481 h 1561267"/>
              <a:gd name="connsiteX2" fmla="*/ 462238 w 1768939"/>
              <a:gd name="connsiteY2" fmla="*/ 31651 h 1561267"/>
              <a:gd name="connsiteX3" fmla="*/ 1400717 w 1768939"/>
              <a:gd name="connsiteY3" fmla="*/ 228357 h 1561267"/>
              <a:gd name="connsiteX4" fmla="*/ 1558037 w 1768939"/>
              <a:gd name="connsiteY4" fmla="*/ 990695 h 1561267"/>
              <a:gd name="connsiteX5" fmla="*/ 1234891 w 1768939"/>
              <a:gd name="connsiteY5" fmla="*/ 1433741 h 1561267"/>
              <a:gd name="connsiteX6" fmla="*/ 1496611 w 1768939"/>
              <a:gd name="connsiteY6" fmla="*/ 1500888 h 1561267"/>
              <a:gd name="connsiteX7" fmla="*/ 1768806 w 1768939"/>
              <a:gd name="connsiteY7" fmla="*/ 1561267 h 1561267"/>
              <a:gd name="connsiteX8" fmla="*/ 814652 w 1768939"/>
              <a:gd name="connsiteY8" fmla="*/ 1561267 h 1561267"/>
              <a:gd name="connsiteX0" fmla="*/ 814652 w 1772850"/>
              <a:gd name="connsiteY0" fmla="*/ 1561267 h 1561267"/>
              <a:gd name="connsiteX1" fmla="*/ 8641 w 1772850"/>
              <a:gd name="connsiteY1" fmla="*/ 898481 h 1561267"/>
              <a:gd name="connsiteX2" fmla="*/ 462238 w 1772850"/>
              <a:gd name="connsiteY2" fmla="*/ 31651 h 1561267"/>
              <a:gd name="connsiteX3" fmla="*/ 1400717 w 1772850"/>
              <a:gd name="connsiteY3" fmla="*/ 228357 h 1561267"/>
              <a:gd name="connsiteX4" fmla="*/ 1558037 w 1772850"/>
              <a:gd name="connsiteY4" fmla="*/ 990695 h 1561267"/>
              <a:gd name="connsiteX5" fmla="*/ 1234891 w 1772850"/>
              <a:gd name="connsiteY5" fmla="*/ 1433741 h 1561267"/>
              <a:gd name="connsiteX6" fmla="*/ 1496611 w 1772850"/>
              <a:gd name="connsiteY6" fmla="*/ 1500888 h 1561267"/>
              <a:gd name="connsiteX7" fmla="*/ 1772719 w 1772850"/>
              <a:gd name="connsiteY7" fmla="*/ 1553266 h 1561267"/>
              <a:gd name="connsiteX8" fmla="*/ 814652 w 1772850"/>
              <a:gd name="connsiteY8" fmla="*/ 1561267 h 156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2850" h="1561267">
                <a:moveTo>
                  <a:pt x="814652" y="1561267"/>
                </a:moveTo>
                <a:cubicBezTo>
                  <a:pt x="422482" y="1561267"/>
                  <a:pt x="67377" y="1153417"/>
                  <a:pt x="8641" y="898481"/>
                </a:cubicBezTo>
                <a:cubicBezTo>
                  <a:pt x="-50095" y="643545"/>
                  <a:pt x="200455" y="138045"/>
                  <a:pt x="462238" y="31651"/>
                </a:cubicBezTo>
                <a:cubicBezTo>
                  <a:pt x="694060" y="-62566"/>
                  <a:pt x="1218084" y="68516"/>
                  <a:pt x="1400717" y="228357"/>
                </a:cubicBezTo>
                <a:cubicBezTo>
                  <a:pt x="1583350" y="388198"/>
                  <a:pt x="1579895" y="820803"/>
                  <a:pt x="1558037" y="990695"/>
                </a:cubicBezTo>
                <a:cubicBezTo>
                  <a:pt x="1396447" y="1332549"/>
                  <a:pt x="1283238" y="1381190"/>
                  <a:pt x="1234891" y="1433741"/>
                </a:cubicBezTo>
                <a:lnTo>
                  <a:pt x="1496611" y="1500888"/>
                </a:lnTo>
                <a:cubicBezTo>
                  <a:pt x="1526566" y="1511106"/>
                  <a:pt x="1779426" y="1551712"/>
                  <a:pt x="1772719" y="1553266"/>
                </a:cubicBezTo>
                <a:lnTo>
                  <a:pt x="814652" y="1561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>
                <a:solidFill>
                  <a:srgbClr val="402A14"/>
                </a:solidFill>
              </a:rPr>
              <a:t>2</a:t>
            </a:r>
            <a:endParaRPr lang="ko-KR" altLang="en-US" sz="8000" b="1" dirty="0">
              <a:solidFill>
                <a:srgbClr val="402A14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501B4-693F-4D66-BF62-AAB39D3226FF}"/>
              </a:ext>
            </a:extLst>
          </p:cNvPr>
          <p:cNvSpPr txBox="1"/>
          <p:nvPr/>
        </p:nvSpPr>
        <p:spPr>
          <a:xfrm>
            <a:off x="5308169" y="2877039"/>
            <a:ext cx="6157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402A14"/>
                </a:solidFill>
                <a:ea typeface="나눔바른고딕" panose="020B0600000101010101"/>
              </a:rPr>
              <a:t>시장 현황</a:t>
            </a:r>
            <a:endParaRPr lang="ko-KR" altLang="en-US" sz="4000" b="1" dirty="0">
              <a:solidFill>
                <a:schemeClr val="bg1"/>
              </a:solidFill>
              <a:ea typeface="나눔바른고딕" panose="020B0600000101010101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CBBE8C-1F92-401C-A754-98804B001734}"/>
              </a:ext>
            </a:extLst>
          </p:cNvPr>
          <p:cNvCxnSpPr>
            <a:cxnSpLocks/>
          </p:cNvCxnSpPr>
          <p:nvPr/>
        </p:nvCxnSpPr>
        <p:spPr>
          <a:xfrm>
            <a:off x="5162616" y="3684701"/>
            <a:ext cx="3053731" cy="125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5A3214-4C0A-4036-8103-B5B6B30A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시장 규모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7" name="그림 6" descr="EMB000029a04de5">
            <a:extLst>
              <a:ext uri="{FF2B5EF4-FFF2-40B4-BE49-F238E27FC236}">
                <a16:creationId xmlns:a16="http://schemas.microsoft.com/office/drawing/2014/main" id="{CA1F72FA-18EC-4B68-B9A3-9355304B28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08" y="1812174"/>
            <a:ext cx="4516584" cy="443068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ED0BAD-CAAD-40B2-AC03-04C60A25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54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시장 규모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7" name="그림 6" descr="EMB000029a04de5">
            <a:extLst>
              <a:ext uri="{FF2B5EF4-FFF2-40B4-BE49-F238E27FC236}">
                <a16:creationId xmlns:a16="http://schemas.microsoft.com/office/drawing/2014/main" id="{CA1F72FA-18EC-4B68-B9A3-9355304B28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3" y="1778923"/>
            <a:ext cx="4516584" cy="443068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688DC1-4E79-40F1-9F07-7D3CDD5C6B6F}"/>
              </a:ext>
            </a:extLst>
          </p:cNvPr>
          <p:cNvSpPr txBox="1"/>
          <p:nvPr/>
        </p:nvSpPr>
        <p:spPr>
          <a:xfrm>
            <a:off x="6375862" y="2285999"/>
            <a:ext cx="4887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402A14"/>
                </a:solidFill>
              </a:rPr>
              <a:t>2011</a:t>
            </a:r>
            <a:r>
              <a:rPr lang="ko-KR" altLang="ko-KR" sz="3600" dirty="0">
                <a:solidFill>
                  <a:srgbClr val="402A14"/>
                </a:solidFill>
              </a:rPr>
              <a:t>년</a:t>
            </a:r>
            <a:r>
              <a:rPr lang="en-US" altLang="ko-KR" sz="3600" dirty="0">
                <a:solidFill>
                  <a:srgbClr val="402A14"/>
                </a:solidFill>
              </a:rPr>
              <a:t> 3270</a:t>
            </a:r>
            <a:r>
              <a:rPr lang="ko-KR" altLang="ko-KR" sz="3600" dirty="0">
                <a:solidFill>
                  <a:srgbClr val="402A14"/>
                </a:solidFill>
              </a:rPr>
              <a:t>만 달러</a:t>
            </a:r>
            <a:endParaRPr lang="en-US" altLang="ko-KR" sz="3600" dirty="0">
              <a:solidFill>
                <a:srgbClr val="402A14"/>
              </a:solidFill>
            </a:endParaRPr>
          </a:p>
          <a:p>
            <a:pPr algn="ctr"/>
            <a:endParaRPr lang="en-US" altLang="ko-KR" sz="3600" dirty="0">
              <a:solidFill>
                <a:srgbClr val="402A14"/>
              </a:solidFill>
            </a:endParaRPr>
          </a:p>
          <a:p>
            <a:pPr algn="ctr"/>
            <a:r>
              <a:rPr lang="en-US" altLang="ko-KR" sz="3600" dirty="0">
                <a:solidFill>
                  <a:srgbClr val="402A14"/>
                </a:solidFill>
              </a:rPr>
              <a:t>2017</a:t>
            </a:r>
            <a:r>
              <a:rPr lang="ko-KR" altLang="ko-KR" sz="3600" dirty="0">
                <a:solidFill>
                  <a:srgbClr val="402A14"/>
                </a:solidFill>
              </a:rPr>
              <a:t>년</a:t>
            </a:r>
            <a:r>
              <a:rPr lang="en-US" altLang="ko-KR" sz="3600" dirty="0">
                <a:solidFill>
                  <a:srgbClr val="402A14"/>
                </a:solidFill>
              </a:rPr>
              <a:t> 5887</a:t>
            </a:r>
            <a:r>
              <a:rPr lang="ko-KR" altLang="ko-KR" sz="3600" dirty="0">
                <a:solidFill>
                  <a:srgbClr val="402A14"/>
                </a:solidFill>
              </a:rPr>
              <a:t>만 달러</a:t>
            </a:r>
            <a:r>
              <a:rPr lang="en-US" altLang="ko-KR" sz="3600" dirty="0">
                <a:solidFill>
                  <a:srgbClr val="402A14"/>
                </a:solidFill>
              </a:rPr>
              <a:t>(</a:t>
            </a:r>
            <a:r>
              <a:rPr lang="ko-KR" altLang="ko-KR" sz="3600" dirty="0">
                <a:solidFill>
                  <a:srgbClr val="402A14"/>
                </a:solidFill>
              </a:rPr>
              <a:t>한화 약</a:t>
            </a:r>
            <a:r>
              <a:rPr lang="en-US" altLang="ko-KR" sz="3600" dirty="0">
                <a:solidFill>
                  <a:srgbClr val="402A14"/>
                </a:solidFill>
              </a:rPr>
              <a:t> 635</a:t>
            </a:r>
            <a:r>
              <a:rPr lang="ko-KR" altLang="ko-KR" sz="3600" dirty="0">
                <a:solidFill>
                  <a:srgbClr val="402A14"/>
                </a:solidFill>
              </a:rPr>
              <a:t>억원</a:t>
            </a:r>
            <a:r>
              <a:rPr lang="en-US" altLang="ko-KR" sz="3600" dirty="0">
                <a:solidFill>
                  <a:srgbClr val="402A14"/>
                </a:solidFill>
              </a:rPr>
              <a:t>)</a:t>
            </a:r>
          </a:p>
          <a:p>
            <a:pPr algn="ctr"/>
            <a:endParaRPr lang="en-US" altLang="ko-KR" sz="3600" dirty="0">
              <a:solidFill>
                <a:srgbClr val="402A14"/>
              </a:solidFill>
            </a:endParaRPr>
          </a:p>
          <a:p>
            <a:pPr algn="ctr"/>
            <a:r>
              <a:rPr lang="ko-KR" altLang="ko-KR" sz="3600" b="1" dirty="0">
                <a:solidFill>
                  <a:srgbClr val="402A14"/>
                </a:solidFill>
              </a:rPr>
              <a:t>약</a:t>
            </a:r>
            <a:r>
              <a:rPr lang="en-US" altLang="ko-KR" sz="3600" b="1" dirty="0">
                <a:solidFill>
                  <a:srgbClr val="402A14"/>
                </a:solidFill>
              </a:rPr>
              <a:t> 80% </a:t>
            </a:r>
            <a:r>
              <a:rPr lang="ko-KR" altLang="ko-KR" sz="3600" b="1" dirty="0">
                <a:solidFill>
                  <a:srgbClr val="402A14"/>
                </a:solidFill>
              </a:rPr>
              <a:t>증가</a:t>
            </a:r>
            <a:endParaRPr lang="ko-KR" altLang="en-US" sz="16600" b="1" dirty="0">
              <a:solidFill>
                <a:srgbClr val="402A14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C409D7-1EA4-42A2-A86C-EAAAAC3D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3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7450" y="355158"/>
            <a:ext cx="642730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300" b="1" dirty="0"/>
              <a:t>팀원 소개</a:t>
            </a:r>
          </a:p>
        </p:txBody>
      </p:sp>
      <p:pic>
        <p:nvPicPr>
          <p:cNvPr id="10" name="그림 9" descr="사람, 실내, 벽, 남자이(가) 표시된 사진&#10;&#10;자동 생성된 설명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3" y="1342891"/>
            <a:ext cx="2357797" cy="3553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그림 10" descr="사람, 벽, 실내, 의류이(가) 표시된 사진&#10;&#10;자동 생성된 설명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01" y="1342891"/>
            <a:ext cx="2357797" cy="3553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1029125" y="5550010"/>
            <a:ext cx="2154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정보통신공학</a:t>
            </a:r>
            <a:endParaRPr lang="en-US" altLang="ko-KR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86324" y="6066834"/>
            <a:ext cx="1240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박수한</a:t>
            </a:r>
            <a:endParaRPr lang="en-US" altLang="ko-KR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8597" y="5550010"/>
            <a:ext cx="2154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정보통신공학</a:t>
            </a:r>
            <a:endParaRPr lang="en-US" altLang="ko-KR" sz="2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75796" y="6066834"/>
            <a:ext cx="1240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김민형</a:t>
            </a:r>
            <a:endParaRPr lang="en-US" altLang="ko-KR" sz="2500" b="1" dirty="0"/>
          </a:p>
        </p:txBody>
      </p:sp>
      <p:pic>
        <p:nvPicPr>
          <p:cNvPr id="16" name="그림 15" descr="벽, 실내, 사람, 의류이(가) 표시된 사진&#10;&#10;자동 생성된 설명">
            <a:extLst>
              <a:ext uri="{FF2B5EF4-FFF2-40B4-BE49-F238E27FC236}">
                <a16:creationId xmlns:a16="http://schemas.microsoft.com/office/drawing/2014/main" id="{45360959-6EB4-4B29-9742-FB9BF1123CF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593" y="1342892"/>
            <a:ext cx="2540274" cy="3553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D6314F-36FE-47D9-BE3E-2F7DD791E3D3}"/>
              </a:ext>
            </a:extLst>
          </p:cNvPr>
          <p:cNvSpPr txBox="1"/>
          <p:nvPr/>
        </p:nvSpPr>
        <p:spPr>
          <a:xfrm>
            <a:off x="9008070" y="5550010"/>
            <a:ext cx="2154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정보통신공학</a:t>
            </a:r>
            <a:endParaRPr lang="en-US" altLang="ko-KR" sz="2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609F0-8689-4D66-A976-1FC3263CB772}"/>
              </a:ext>
            </a:extLst>
          </p:cNvPr>
          <p:cNvSpPr txBox="1"/>
          <p:nvPr/>
        </p:nvSpPr>
        <p:spPr>
          <a:xfrm>
            <a:off x="9465269" y="6066834"/>
            <a:ext cx="1240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/>
              <a:t>김민국</a:t>
            </a:r>
            <a:endParaRPr lang="en-US" altLang="ko-KR" sz="25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60BAA4-3BE8-4C1C-A93F-4946975F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F2A3C-3066-4F65-A69D-4AD2DF596985}"/>
              </a:ext>
            </a:extLst>
          </p:cNvPr>
          <p:cNvSpPr txBox="1"/>
          <p:nvPr/>
        </p:nvSpPr>
        <p:spPr>
          <a:xfrm>
            <a:off x="1575003" y="4992251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[CEO]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F3417A-C4E6-461E-B9B4-5CD67BCCAF2A}"/>
              </a:ext>
            </a:extLst>
          </p:cNvPr>
          <p:cNvSpPr txBox="1"/>
          <p:nvPr/>
        </p:nvSpPr>
        <p:spPr>
          <a:xfrm>
            <a:off x="5599761" y="4992250"/>
            <a:ext cx="100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[CTO]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FEFCA-7D8F-4B94-8C41-DAD50F7EDB0B}"/>
              </a:ext>
            </a:extLst>
          </p:cNvPr>
          <p:cNvSpPr txBox="1"/>
          <p:nvPr/>
        </p:nvSpPr>
        <p:spPr>
          <a:xfrm>
            <a:off x="9526503" y="498989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[CMO]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561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성장성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3074" name="Picture 2" descr="ì»¤í¼ì ë¬¸ì  íë¼ì¤í±ì ëí ì´ë¯¸ì§ ê²ìê²°ê³¼">
            <a:extLst>
              <a:ext uri="{FF2B5EF4-FFF2-40B4-BE49-F238E27FC236}">
                <a16:creationId xmlns:a16="http://schemas.microsoft.com/office/drawing/2014/main" id="{60FAA137-6149-4C1E-ABFA-4A9DC8578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2253" r="3439" b="9420"/>
          <a:stretch/>
        </p:blipFill>
        <p:spPr bwMode="auto">
          <a:xfrm>
            <a:off x="5843846" y="2742572"/>
            <a:ext cx="4689974" cy="249694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.fnnews.com/resource/media/image/2017/04/21/201704211728188982_l.jpg">
            <a:extLst>
              <a:ext uri="{FF2B5EF4-FFF2-40B4-BE49-F238E27FC236}">
                <a16:creationId xmlns:a16="http://schemas.microsoft.com/office/drawing/2014/main" id="{E49EACA7-2E99-4337-9F4C-D499FC111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73" y="1637358"/>
            <a:ext cx="3226514" cy="470737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E54F84-097D-4AB2-AC4E-481E030D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2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ㆍ</a:t>
            </a:r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 타겟 고객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1B0C1-F588-45EB-84A0-765299C684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29" y="1599227"/>
            <a:ext cx="7206342" cy="364196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D527A-442A-4D58-ACCD-DBD6FA3B4CFA}"/>
              </a:ext>
            </a:extLst>
          </p:cNvPr>
          <p:cNvSpPr txBox="1"/>
          <p:nvPr/>
        </p:nvSpPr>
        <p:spPr>
          <a:xfrm>
            <a:off x="2909871" y="5643323"/>
            <a:ext cx="637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02A14"/>
                </a:solidFill>
              </a:rPr>
              <a:t>커피 가장 많이 마시는 연령층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1BD4AD-425E-48C4-8887-4CF35E3C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0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ㆍ</a:t>
            </a:r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 타겟 고객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1B0C1-F588-45EB-84A0-765299C684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1" y="4726207"/>
            <a:ext cx="2450930" cy="124028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FFE8304-BFAE-476B-B91E-491939BDB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991" y="1949661"/>
            <a:ext cx="7636388" cy="401682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486F2A-D35C-4C15-B181-01F311B33ED9}"/>
              </a:ext>
            </a:extLst>
          </p:cNvPr>
          <p:cNvSpPr/>
          <p:nvPr/>
        </p:nvSpPr>
        <p:spPr>
          <a:xfrm>
            <a:off x="5861956" y="1949661"/>
            <a:ext cx="5320421" cy="1026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B1670CE-82EE-4B7B-86DD-6922AEEE073A}"/>
              </a:ext>
            </a:extLst>
          </p:cNvPr>
          <p:cNvSpPr/>
          <p:nvPr/>
        </p:nvSpPr>
        <p:spPr>
          <a:xfrm>
            <a:off x="5861956" y="3958075"/>
            <a:ext cx="5320421" cy="1026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7B239-4FE0-4F8F-8338-16F7C75B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63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순서도: 순차적 액세스 저장소 11">
            <a:extLst>
              <a:ext uri="{FF2B5EF4-FFF2-40B4-BE49-F238E27FC236}">
                <a16:creationId xmlns:a16="http://schemas.microsoft.com/office/drawing/2014/main" id="{EDC4E16A-456E-4076-9AF3-5123D2BF3A76}"/>
              </a:ext>
            </a:extLst>
          </p:cNvPr>
          <p:cNvSpPr/>
          <p:nvPr/>
        </p:nvSpPr>
        <p:spPr>
          <a:xfrm>
            <a:off x="3667511" y="2281156"/>
            <a:ext cx="1644281" cy="1416071"/>
          </a:xfrm>
          <a:custGeom>
            <a:avLst/>
            <a:gdLst>
              <a:gd name="connsiteX0" fmla="*/ 821725 w 1643449"/>
              <a:gd name="connsiteY0" fmla="*/ 1645909 h 1645909"/>
              <a:gd name="connsiteX1" fmla="*/ 15714 w 1643449"/>
              <a:gd name="connsiteY1" fmla="*/ 983123 h 1645909"/>
              <a:gd name="connsiteX2" fmla="*/ 507148 w 1643449"/>
              <a:gd name="connsiteY2" fmla="*/ 62691 h 1645909"/>
              <a:gd name="connsiteX3" fmla="*/ 1505536 w 1643449"/>
              <a:gd name="connsiteY3" fmla="*/ 366601 h 1645909"/>
              <a:gd name="connsiteX4" fmla="*/ 1402773 w 1643449"/>
              <a:gd name="connsiteY4" fmla="*/ 1404871 h 1645909"/>
              <a:gd name="connsiteX5" fmla="*/ 1643449 w 1643449"/>
              <a:gd name="connsiteY5" fmla="*/ 1404871 h 1645909"/>
              <a:gd name="connsiteX6" fmla="*/ 1643449 w 1643449"/>
              <a:gd name="connsiteY6" fmla="*/ 1645909 h 1645909"/>
              <a:gd name="connsiteX7" fmla="*/ 821725 w 1643449"/>
              <a:gd name="connsiteY7" fmla="*/ 1645909 h 1645909"/>
              <a:gd name="connsiteX0" fmla="*/ 821805 w 1643529"/>
              <a:gd name="connsiteY0" fmla="*/ 1631323 h 1631323"/>
              <a:gd name="connsiteX1" fmla="*/ 15794 w 1643529"/>
              <a:gd name="connsiteY1" fmla="*/ 968537 h 1631323"/>
              <a:gd name="connsiteX2" fmla="*/ 507228 w 1643529"/>
              <a:gd name="connsiteY2" fmla="*/ 48105 h 1631323"/>
              <a:gd name="connsiteX3" fmla="*/ 1505616 w 1643529"/>
              <a:gd name="connsiteY3" fmla="*/ 352015 h 1631323"/>
              <a:gd name="connsiteX4" fmla="*/ 1402853 w 1643529"/>
              <a:gd name="connsiteY4" fmla="*/ 1390285 h 1631323"/>
              <a:gd name="connsiteX5" fmla="*/ 1643529 w 1643529"/>
              <a:gd name="connsiteY5" fmla="*/ 1390285 h 1631323"/>
              <a:gd name="connsiteX6" fmla="*/ 1643529 w 1643529"/>
              <a:gd name="connsiteY6" fmla="*/ 1631323 h 1631323"/>
              <a:gd name="connsiteX7" fmla="*/ 821805 w 1643529"/>
              <a:gd name="connsiteY7" fmla="*/ 1631323 h 1631323"/>
              <a:gd name="connsiteX0" fmla="*/ 821805 w 1643529"/>
              <a:gd name="connsiteY0" fmla="*/ 1632060 h 1632060"/>
              <a:gd name="connsiteX1" fmla="*/ 15794 w 1643529"/>
              <a:gd name="connsiteY1" fmla="*/ 969274 h 1632060"/>
              <a:gd name="connsiteX2" fmla="*/ 507228 w 1643529"/>
              <a:gd name="connsiteY2" fmla="*/ 48842 h 1632060"/>
              <a:gd name="connsiteX3" fmla="*/ 1505616 w 1643529"/>
              <a:gd name="connsiteY3" fmla="*/ 352752 h 1632060"/>
              <a:gd name="connsiteX4" fmla="*/ 1320872 w 1643529"/>
              <a:gd name="connsiteY4" fmla="*/ 1428859 h 1632060"/>
              <a:gd name="connsiteX5" fmla="*/ 1643529 w 1643529"/>
              <a:gd name="connsiteY5" fmla="*/ 1391022 h 1632060"/>
              <a:gd name="connsiteX6" fmla="*/ 1643529 w 1643529"/>
              <a:gd name="connsiteY6" fmla="*/ 1632060 h 1632060"/>
              <a:gd name="connsiteX7" fmla="*/ 821805 w 1643529"/>
              <a:gd name="connsiteY7" fmla="*/ 1632060 h 1632060"/>
              <a:gd name="connsiteX0" fmla="*/ 821805 w 1643529"/>
              <a:gd name="connsiteY0" fmla="*/ 1632436 h 1632436"/>
              <a:gd name="connsiteX1" fmla="*/ 15794 w 1643529"/>
              <a:gd name="connsiteY1" fmla="*/ 969650 h 1632436"/>
              <a:gd name="connsiteX2" fmla="*/ 507228 w 1643529"/>
              <a:gd name="connsiteY2" fmla="*/ 49218 h 1632436"/>
              <a:gd name="connsiteX3" fmla="*/ 1505616 w 1643529"/>
              <a:gd name="connsiteY3" fmla="*/ 353128 h 1632436"/>
              <a:gd name="connsiteX4" fmla="*/ 1257810 w 1643529"/>
              <a:gd name="connsiteY4" fmla="*/ 1448154 h 1632436"/>
              <a:gd name="connsiteX5" fmla="*/ 1643529 w 1643529"/>
              <a:gd name="connsiteY5" fmla="*/ 1391398 h 1632436"/>
              <a:gd name="connsiteX6" fmla="*/ 1643529 w 1643529"/>
              <a:gd name="connsiteY6" fmla="*/ 1632436 h 1632436"/>
              <a:gd name="connsiteX7" fmla="*/ 821805 w 1643529"/>
              <a:gd name="connsiteY7" fmla="*/ 1632436 h 1632436"/>
              <a:gd name="connsiteX0" fmla="*/ 821805 w 1656141"/>
              <a:gd name="connsiteY0" fmla="*/ 1632436 h 1632436"/>
              <a:gd name="connsiteX1" fmla="*/ 15794 w 1656141"/>
              <a:gd name="connsiteY1" fmla="*/ 969650 h 1632436"/>
              <a:gd name="connsiteX2" fmla="*/ 507228 w 1656141"/>
              <a:gd name="connsiteY2" fmla="*/ 49218 h 1632436"/>
              <a:gd name="connsiteX3" fmla="*/ 1505616 w 1656141"/>
              <a:gd name="connsiteY3" fmla="*/ 353128 h 1632436"/>
              <a:gd name="connsiteX4" fmla="*/ 1257810 w 1656141"/>
              <a:gd name="connsiteY4" fmla="*/ 1448154 h 1632436"/>
              <a:gd name="connsiteX5" fmla="*/ 1656141 w 1656141"/>
              <a:gd name="connsiteY5" fmla="*/ 1536440 h 1632436"/>
              <a:gd name="connsiteX6" fmla="*/ 1643529 w 1656141"/>
              <a:gd name="connsiteY6" fmla="*/ 1632436 h 1632436"/>
              <a:gd name="connsiteX7" fmla="*/ 821805 w 1656141"/>
              <a:gd name="connsiteY7" fmla="*/ 1632436 h 1632436"/>
              <a:gd name="connsiteX0" fmla="*/ 821805 w 1656141"/>
              <a:gd name="connsiteY0" fmla="*/ 1633008 h 1633008"/>
              <a:gd name="connsiteX1" fmla="*/ 15794 w 1656141"/>
              <a:gd name="connsiteY1" fmla="*/ 970222 h 1633008"/>
              <a:gd name="connsiteX2" fmla="*/ 507228 w 1656141"/>
              <a:gd name="connsiteY2" fmla="*/ 49790 h 1633008"/>
              <a:gd name="connsiteX3" fmla="*/ 1505616 w 1656141"/>
              <a:gd name="connsiteY3" fmla="*/ 353700 h 1633008"/>
              <a:gd name="connsiteX4" fmla="*/ 1257810 w 1656141"/>
              <a:gd name="connsiteY4" fmla="*/ 1477104 h 1633008"/>
              <a:gd name="connsiteX5" fmla="*/ 1656141 w 1656141"/>
              <a:gd name="connsiteY5" fmla="*/ 1537012 h 1633008"/>
              <a:gd name="connsiteX6" fmla="*/ 1643529 w 1656141"/>
              <a:gd name="connsiteY6" fmla="*/ 1633008 h 1633008"/>
              <a:gd name="connsiteX7" fmla="*/ 821805 w 1656141"/>
              <a:gd name="connsiteY7" fmla="*/ 1633008 h 1633008"/>
              <a:gd name="connsiteX0" fmla="*/ 821805 w 1678213"/>
              <a:gd name="connsiteY0" fmla="*/ 1633008 h 1633008"/>
              <a:gd name="connsiteX1" fmla="*/ 15794 w 1678213"/>
              <a:gd name="connsiteY1" fmla="*/ 970222 h 1633008"/>
              <a:gd name="connsiteX2" fmla="*/ 507228 w 1678213"/>
              <a:gd name="connsiteY2" fmla="*/ 49790 h 1633008"/>
              <a:gd name="connsiteX3" fmla="*/ 1505616 w 1678213"/>
              <a:gd name="connsiteY3" fmla="*/ 353700 h 1633008"/>
              <a:gd name="connsiteX4" fmla="*/ 1257810 w 1678213"/>
              <a:gd name="connsiteY4" fmla="*/ 1477104 h 1633008"/>
              <a:gd name="connsiteX5" fmla="*/ 1678213 w 1678213"/>
              <a:gd name="connsiteY5" fmla="*/ 1584309 h 1633008"/>
              <a:gd name="connsiteX6" fmla="*/ 1643529 w 1678213"/>
              <a:gd name="connsiteY6" fmla="*/ 1633008 h 1633008"/>
              <a:gd name="connsiteX7" fmla="*/ 821805 w 1678213"/>
              <a:gd name="connsiteY7" fmla="*/ 1633008 h 1633008"/>
              <a:gd name="connsiteX0" fmla="*/ 821805 w 1750735"/>
              <a:gd name="connsiteY0" fmla="*/ 1633008 h 1633008"/>
              <a:gd name="connsiteX1" fmla="*/ 15794 w 1750735"/>
              <a:gd name="connsiteY1" fmla="*/ 970222 h 1633008"/>
              <a:gd name="connsiteX2" fmla="*/ 507228 w 1750735"/>
              <a:gd name="connsiteY2" fmla="*/ 49790 h 1633008"/>
              <a:gd name="connsiteX3" fmla="*/ 1505616 w 1750735"/>
              <a:gd name="connsiteY3" fmla="*/ 353700 h 1633008"/>
              <a:gd name="connsiteX4" fmla="*/ 1257810 w 1750735"/>
              <a:gd name="connsiteY4" fmla="*/ 1477104 h 1633008"/>
              <a:gd name="connsiteX5" fmla="*/ 1678213 w 1750735"/>
              <a:gd name="connsiteY5" fmla="*/ 1584309 h 1633008"/>
              <a:gd name="connsiteX6" fmla="*/ 1750735 w 1750735"/>
              <a:gd name="connsiteY6" fmla="*/ 1633008 h 1633008"/>
              <a:gd name="connsiteX7" fmla="*/ 821805 w 1750735"/>
              <a:gd name="connsiteY7" fmla="*/ 1633008 h 1633008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678213 w 1750735"/>
              <a:gd name="connsiteY5" fmla="*/ 1584892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571007 w 1750735"/>
              <a:gd name="connsiteY5" fmla="*/ 1572280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571007 w 1750735"/>
              <a:gd name="connsiteY5" fmla="*/ 1572280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33170 w 1782250"/>
              <a:gd name="connsiteY5" fmla="*/ 1543902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39967 w 1782250"/>
              <a:gd name="connsiteY5" fmla="*/ 1551750 h 1633591"/>
              <a:gd name="connsiteX6" fmla="*/ 1750735 w 1782250"/>
              <a:gd name="connsiteY6" fmla="*/ 1633591 h 1633591"/>
              <a:gd name="connsiteX7" fmla="*/ 821805 w 1782250"/>
              <a:gd name="connsiteY7" fmla="*/ 1633591 h 1633591"/>
              <a:gd name="connsiteX0" fmla="*/ 821805 w 1805621"/>
              <a:gd name="connsiteY0" fmla="*/ 1633591 h 1633591"/>
              <a:gd name="connsiteX1" fmla="*/ 15794 w 1805621"/>
              <a:gd name="connsiteY1" fmla="*/ 970805 h 1633591"/>
              <a:gd name="connsiteX2" fmla="*/ 507228 w 1805621"/>
              <a:gd name="connsiteY2" fmla="*/ 50373 h 1633591"/>
              <a:gd name="connsiteX3" fmla="*/ 1505616 w 1805621"/>
              <a:gd name="connsiteY3" fmla="*/ 354283 h 1633591"/>
              <a:gd name="connsiteX4" fmla="*/ 1242044 w 1805621"/>
              <a:gd name="connsiteY4" fmla="*/ 1506065 h 1633591"/>
              <a:gd name="connsiteX5" fmla="*/ 1539967 w 1805621"/>
              <a:gd name="connsiteY5" fmla="*/ 1551750 h 1633591"/>
              <a:gd name="connsiteX6" fmla="*/ 1775959 w 1805621"/>
              <a:gd name="connsiteY6" fmla="*/ 1633591 h 1633591"/>
              <a:gd name="connsiteX7" fmla="*/ 821805 w 1805621"/>
              <a:gd name="connsiteY7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242044 w 1776114"/>
              <a:gd name="connsiteY4" fmla="*/ 1506065 h 1633591"/>
              <a:gd name="connsiteX5" fmla="*/ 1539967 w 1776114"/>
              <a:gd name="connsiteY5" fmla="*/ 1551750 h 1633591"/>
              <a:gd name="connsiteX6" fmla="*/ 1775959 w 1776114"/>
              <a:gd name="connsiteY6" fmla="*/ 1633591 h 1633591"/>
              <a:gd name="connsiteX7" fmla="*/ 821805 w 1776114"/>
              <a:gd name="connsiteY7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511588 w 1776114"/>
              <a:gd name="connsiteY4" fmla="*/ 968426 h 1633591"/>
              <a:gd name="connsiteX5" fmla="*/ 1242044 w 1776114"/>
              <a:gd name="connsiteY5" fmla="*/ 1506065 h 1633591"/>
              <a:gd name="connsiteX6" fmla="*/ 1539967 w 1776114"/>
              <a:gd name="connsiteY6" fmla="*/ 1551750 h 1633591"/>
              <a:gd name="connsiteX7" fmla="*/ 1775959 w 1776114"/>
              <a:gd name="connsiteY7" fmla="*/ 1633591 h 1633591"/>
              <a:gd name="connsiteX8" fmla="*/ 821805 w 1776114"/>
              <a:gd name="connsiteY8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511588 w 1776114"/>
              <a:gd name="connsiteY4" fmla="*/ 968426 h 1633591"/>
              <a:gd name="connsiteX5" fmla="*/ 1521047 w 1776114"/>
              <a:gd name="connsiteY5" fmla="*/ 1088244 h 1633591"/>
              <a:gd name="connsiteX6" fmla="*/ 1242044 w 1776114"/>
              <a:gd name="connsiteY6" fmla="*/ 1506065 h 1633591"/>
              <a:gd name="connsiteX7" fmla="*/ 1539967 w 1776114"/>
              <a:gd name="connsiteY7" fmla="*/ 1551750 h 1633591"/>
              <a:gd name="connsiteX8" fmla="*/ 1775959 w 1776114"/>
              <a:gd name="connsiteY8" fmla="*/ 1633591 h 1633591"/>
              <a:gd name="connsiteX9" fmla="*/ 821805 w 1776114"/>
              <a:gd name="connsiteY9" fmla="*/ 1633591 h 1633591"/>
              <a:gd name="connsiteX0" fmla="*/ 821805 w 1776114"/>
              <a:gd name="connsiteY0" fmla="*/ 1625998 h 1625998"/>
              <a:gd name="connsiteX1" fmla="*/ 15794 w 1776114"/>
              <a:gd name="connsiteY1" fmla="*/ 963212 h 1625998"/>
              <a:gd name="connsiteX2" fmla="*/ 507228 w 1776114"/>
              <a:gd name="connsiteY2" fmla="*/ 42780 h 1625998"/>
              <a:gd name="connsiteX3" fmla="*/ 1505616 w 1776114"/>
              <a:gd name="connsiteY3" fmla="*/ 346690 h 1625998"/>
              <a:gd name="connsiteX4" fmla="*/ 1521047 w 1776114"/>
              <a:gd name="connsiteY4" fmla="*/ 1080651 h 1625998"/>
              <a:gd name="connsiteX5" fmla="*/ 1242044 w 1776114"/>
              <a:gd name="connsiteY5" fmla="*/ 1498472 h 1625998"/>
              <a:gd name="connsiteX6" fmla="*/ 1539967 w 1776114"/>
              <a:gd name="connsiteY6" fmla="*/ 1544157 h 1625998"/>
              <a:gd name="connsiteX7" fmla="*/ 1775959 w 1776114"/>
              <a:gd name="connsiteY7" fmla="*/ 1625998 h 1625998"/>
              <a:gd name="connsiteX8" fmla="*/ 821805 w 1776114"/>
              <a:gd name="connsiteY8" fmla="*/ 1625998 h 162599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17049 w 1771358"/>
              <a:gd name="connsiteY0" fmla="*/ 1624927 h 1624927"/>
              <a:gd name="connsiteX1" fmla="*/ 11038 w 1771358"/>
              <a:gd name="connsiteY1" fmla="*/ 962141 h 1624927"/>
              <a:gd name="connsiteX2" fmla="*/ 502472 w 1771358"/>
              <a:gd name="connsiteY2" fmla="*/ 41709 h 1624927"/>
              <a:gd name="connsiteX3" fmla="*/ 1403114 w 1771358"/>
              <a:gd name="connsiteY3" fmla="*/ 251026 h 1624927"/>
              <a:gd name="connsiteX4" fmla="*/ 1541516 w 1771358"/>
              <a:gd name="connsiteY4" fmla="*/ 1082733 h 1624927"/>
              <a:gd name="connsiteX5" fmla="*/ 1237288 w 1771358"/>
              <a:gd name="connsiteY5" fmla="*/ 1497401 h 1624927"/>
              <a:gd name="connsiteX6" fmla="*/ 1535211 w 1771358"/>
              <a:gd name="connsiteY6" fmla="*/ 1543086 h 1624927"/>
              <a:gd name="connsiteX7" fmla="*/ 1771203 w 1771358"/>
              <a:gd name="connsiteY7" fmla="*/ 1624927 h 1624927"/>
              <a:gd name="connsiteX8" fmla="*/ 817049 w 1771358"/>
              <a:gd name="connsiteY8" fmla="*/ 1624927 h 1624927"/>
              <a:gd name="connsiteX0" fmla="*/ 817049 w 1771358"/>
              <a:gd name="connsiteY0" fmla="*/ 1616787 h 1616787"/>
              <a:gd name="connsiteX1" fmla="*/ 11038 w 1771358"/>
              <a:gd name="connsiteY1" fmla="*/ 954001 h 1616787"/>
              <a:gd name="connsiteX2" fmla="*/ 502472 w 1771358"/>
              <a:gd name="connsiteY2" fmla="*/ 33569 h 1616787"/>
              <a:gd name="connsiteX3" fmla="*/ 1403114 w 1771358"/>
              <a:gd name="connsiteY3" fmla="*/ 283877 h 1616787"/>
              <a:gd name="connsiteX4" fmla="*/ 1541516 w 1771358"/>
              <a:gd name="connsiteY4" fmla="*/ 1074593 h 1616787"/>
              <a:gd name="connsiteX5" fmla="*/ 1237288 w 1771358"/>
              <a:gd name="connsiteY5" fmla="*/ 1489261 h 1616787"/>
              <a:gd name="connsiteX6" fmla="*/ 1535211 w 1771358"/>
              <a:gd name="connsiteY6" fmla="*/ 1534946 h 1616787"/>
              <a:gd name="connsiteX7" fmla="*/ 1771203 w 1771358"/>
              <a:gd name="connsiteY7" fmla="*/ 1616787 h 1616787"/>
              <a:gd name="connsiteX8" fmla="*/ 817049 w 1771358"/>
              <a:gd name="connsiteY8" fmla="*/ 1616787 h 1616787"/>
              <a:gd name="connsiteX0" fmla="*/ 817049 w 1771358"/>
              <a:gd name="connsiteY0" fmla="*/ 1613728 h 1613728"/>
              <a:gd name="connsiteX1" fmla="*/ 11038 w 1771358"/>
              <a:gd name="connsiteY1" fmla="*/ 950942 h 1613728"/>
              <a:gd name="connsiteX2" fmla="*/ 502472 w 1771358"/>
              <a:gd name="connsiteY2" fmla="*/ 30510 h 1613728"/>
              <a:gd name="connsiteX3" fmla="*/ 1403114 w 1771358"/>
              <a:gd name="connsiteY3" fmla="*/ 280818 h 1613728"/>
              <a:gd name="connsiteX4" fmla="*/ 1541516 w 1771358"/>
              <a:gd name="connsiteY4" fmla="*/ 1071534 h 1613728"/>
              <a:gd name="connsiteX5" fmla="*/ 1237288 w 1771358"/>
              <a:gd name="connsiteY5" fmla="*/ 1486202 h 1613728"/>
              <a:gd name="connsiteX6" fmla="*/ 1535211 w 1771358"/>
              <a:gd name="connsiteY6" fmla="*/ 1531887 h 1613728"/>
              <a:gd name="connsiteX7" fmla="*/ 1771203 w 1771358"/>
              <a:gd name="connsiteY7" fmla="*/ 1613728 h 1613728"/>
              <a:gd name="connsiteX8" fmla="*/ 817049 w 1771358"/>
              <a:gd name="connsiteY8" fmla="*/ 1613728 h 1613728"/>
              <a:gd name="connsiteX0" fmla="*/ 817049 w 1771358"/>
              <a:gd name="connsiteY0" fmla="*/ 1616740 h 1616740"/>
              <a:gd name="connsiteX1" fmla="*/ 11038 w 1771358"/>
              <a:gd name="connsiteY1" fmla="*/ 953954 h 1616740"/>
              <a:gd name="connsiteX2" fmla="*/ 502472 w 1771358"/>
              <a:gd name="connsiteY2" fmla="*/ 33522 h 1616740"/>
              <a:gd name="connsiteX3" fmla="*/ 1403114 w 1771358"/>
              <a:gd name="connsiteY3" fmla="*/ 283830 h 1616740"/>
              <a:gd name="connsiteX4" fmla="*/ 1541516 w 1771358"/>
              <a:gd name="connsiteY4" fmla="*/ 1074546 h 1616740"/>
              <a:gd name="connsiteX5" fmla="*/ 1237288 w 1771358"/>
              <a:gd name="connsiteY5" fmla="*/ 1489214 h 1616740"/>
              <a:gd name="connsiteX6" fmla="*/ 1535211 w 1771358"/>
              <a:gd name="connsiteY6" fmla="*/ 1534899 h 1616740"/>
              <a:gd name="connsiteX7" fmla="*/ 1771203 w 1771358"/>
              <a:gd name="connsiteY7" fmla="*/ 1616740 h 1616740"/>
              <a:gd name="connsiteX8" fmla="*/ 817049 w 1771358"/>
              <a:gd name="connsiteY8" fmla="*/ 1616740 h 1616740"/>
              <a:gd name="connsiteX0" fmla="*/ 813915 w 1768224"/>
              <a:gd name="connsiteY0" fmla="*/ 1588542 h 1588542"/>
              <a:gd name="connsiteX1" fmla="*/ 7904 w 1768224"/>
              <a:gd name="connsiteY1" fmla="*/ 925756 h 1588542"/>
              <a:gd name="connsiteX2" fmla="*/ 461501 w 1768224"/>
              <a:gd name="connsiteY2" fmla="*/ 36855 h 1588542"/>
              <a:gd name="connsiteX3" fmla="*/ 1399980 w 1768224"/>
              <a:gd name="connsiteY3" fmla="*/ 255632 h 1588542"/>
              <a:gd name="connsiteX4" fmla="*/ 1538382 w 1768224"/>
              <a:gd name="connsiteY4" fmla="*/ 1046348 h 1588542"/>
              <a:gd name="connsiteX5" fmla="*/ 1234154 w 1768224"/>
              <a:gd name="connsiteY5" fmla="*/ 1461016 h 1588542"/>
              <a:gd name="connsiteX6" fmla="*/ 1532077 w 1768224"/>
              <a:gd name="connsiteY6" fmla="*/ 1506701 h 1588542"/>
              <a:gd name="connsiteX7" fmla="*/ 1768069 w 1768224"/>
              <a:gd name="connsiteY7" fmla="*/ 1588542 h 1588542"/>
              <a:gd name="connsiteX8" fmla="*/ 813915 w 1768224"/>
              <a:gd name="connsiteY8" fmla="*/ 1588542 h 1588542"/>
              <a:gd name="connsiteX0" fmla="*/ 814079 w 1768388"/>
              <a:gd name="connsiteY0" fmla="*/ 1588542 h 1588542"/>
              <a:gd name="connsiteX1" fmla="*/ 8068 w 1768388"/>
              <a:gd name="connsiteY1" fmla="*/ 925756 h 1588542"/>
              <a:gd name="connsiteX2" fmla="*/ 461665 w 1768388"/>
              <a:gd name="connsiteY2" fmla="*/ 36855 h 1588542"/>
              <a:gd name="connsiteX3" fmla="*/ 1400144 w 1768388"/>
              <a:gd name="connsiteY3" fmla="*/ 255632 h 1588542"/>
              <a:gd name="connsiteX4" fmla="*/ 1538546 w 1768388"/>
              <a:gd name="connsiteY4" fmla="*/ 1046348 h 1588542"/>
              <a:gd name="connsiteX5" fmla="*/ 1234318 w 1768388"/>
              <a:gd name="connsiteY5" fmla="*/ 1461016 h 1588542"/>
              <a:gd name="connsiteX6" fmla="*/ 1532241 w 1768388"/>
              <a:gd name="connsiteY6" fmla="*/ 1506701 h 1588542"/>
              <a:gd name="connsiteX7" fmla="*/ 1768233 w 1768388"/>
              <a:gd name="connsiteY7" fmla="*/ 1588542 h 1588542"/>
              <a:gd name="connsiteX8" fmla="*/ 814079 w 1768388"/>
              <a:gd name="connsiteY8" fmla="*/ 1588542 h 1588542"/>
              <a:gd name="connsiteX0" fmla="*/ 813601 w 1767910"/>
              <a:gd name="connsiteY0" fmla="*/ 1621633 h 1621633"/>
              <a:gd name="connsiteX1" fmla="*/ 7590 w 1767910"/>
              <a:gd name="connsiteY1" fmla="*/ 958847 h 1621633"/>
              <a:gd name="connsiteX2" fmla="*/ 461187 w 1767910"/>
              <a:gd name="connsiteY2" fmla="*/ 69946 h 1621633"/>
              <a:gd name="connsiteX3" fmla="*/ 1399666 w 1767910"/>
              <a:gd name="connsiteY3" fmla="*/ 288723 h 1621633"/>
              <a:gd name="connsiteX4" fmla="*/ 1538068 w 1767910"/>
              <a:gd name="connsiteY4" fmla="*/ 1079439 h 1621633"/>
              <a:gd name="connsiteX5" fmla="*/ 1233840 w 1767910"/>
              <a:gd name="connsiteY5" fmla="*/ 1494107 h 1621633"/>
              <a:gd name="connsiteX6" fmla="*/ 1531763 w 1767910"/>
              <a:gd name="connsiteY6" fmla="*/ 1539792 h 1621633"/>
              <a:gd name="connsiteX7" fmla="*/ 1767755 w 1767910"/>
              <a:gd name="connsiteY7" fmla="*/ 1621633 h 1621633"/>
              <a:gd name="connsiteX8" fmla="*/ 813601 w 1767910"/>
              <a:gd name="connsiteY8" fmla="*/ 1621633 h 1621633"/>
              <a:gd name="connsiteX0" fmla="*/ 813585 w 1767894"/>
              <a:gd name="connsiteY0" fmla="*/ 1602926 h 1602926"/>
              <a:gd name="connsiteX1" fmla="*/ 7574 w 1767894"/>
              <a:gd name="connsiteY1" fmla="*/ 940140 h 1602926"/>
              <a:gd name="connsiteX2" fmla="*/ 461171 w 1767894"/>
              <a:gd name="connsiteY2" fmla="*/ 51239 h 1602926"/>
              <a:gd name="connsiteX3" fmla="*/ 1399650 w 1767894"/>
              <a:gd name="connsiteY3" fmla="*/ 270016 h 1602926"/>
              <a:gd name="connsiteX4" fmla="*/ 1538052 w 1767894"/>
              <a:gd name="connsiteY4" fmla="*/ 1060732 h 1602926"/>
              <a:gd name="connsiteX5" fmla="*/ 1233824 w 1767894"/>
              <a:gd name="connsiteY5" fmla="*/ 1475400 h 1602926"/>
              <a:gd name="connsiteX6" fmla="*/ 1531747 w 1767894"/>
              <a:gd name="connsiteY6" fmla="*/ 1521085 h 1602926"/>
              <a:gd name="connsiteX7" fmla="*/ 1767739 w 1767894"/>
              <a:gd name="connsiteY7" fmla="*/ 1602926 h 1602926"/>
              <a:gd name="connsiteX8" fmla="*/ 813585 w 1767894"/>
              <a:gd name="connsiteY8" fmla="*/ 1602926 h 1602926"/>
              <a:gd name="connsiteX0" fmla="*/ 814803 w 1769112"/>
              <a:gd name="connsiteY0" fmla="*/ 1578955 h 1578955"/>
              <a:gd name="connsiteX1" fmla="*/ 8792 w 1769112"/>
              <a:gd name="connsiteY1" fmla="*/ 916169 h 1578955"/>
              <a:gd name="connsiteX2" fmla="*/ 462389 w 1769112"/>
              <a:gd name="connsiteY2" fmla="*/ 27268 h 1578955"/>
              <a:gd name="connsiteX3" fmla="*/ 1400868 w 1769112"/>
              <a:gd name="connsiteY3" fmla="*/ 246045 h 1578955"/>
              <a:gd name="connsiteX4" fmla="*/ 1539270 w 1769112"/>
              <a:gd name="connsiteY4" fmla="*/ 1036761 h 1578955"/>
              <a:gd name="connsiteX5" fmla="*/ 1235042 w 1769112"/>
              <a:gd name="connsiteY5" fmla="*/ 1451429 h 1578955"/>
              <a:gd name="connsiteX6" fmla="*/ 1532965 w 1769112"/>
              <a:gd name="connsiteY6" fmla="*/ 1497114 h 1578955"/>
              <a:gd name="connsiteX7" fmla="*/ 1768957 w 1769112"/>
              <a:gd name="connsiteY7" fmla="*/ 1578955 h 1578955"/>
              <a:gd name="connsiteX8" fmla="*/ 814803 w 1769112"/>
              <a:gd name="connsiteY8" fmla="*/ 1578955 h 1578955"/>
              <a:gd name="connsiteX0" fmla="*/ 814803 w 1769112"/>
              <a:gd name="connsiteY0" fmla="*/ 1559264 h 1559264"/>
              <a:gd name="connsiteX1" fmla="*/ 8792 w 1769112"/>
              <a:gd name="connsiteY1" fmla="*/ 896478 h 1559264"/>
              <a:gd name="connsiteX2" fmla="*/ 462389 w 1769112"/>
              <a:gd name="connsiteY2" fmla="*/ 29648 h 1559264"/>
              <a:gd name="connsiteX3" fmla="*/ 1400868 w 1769112"/>
              <a:gd name="connsiteY3" fmla="*/ 226354 h 1559264"/>
              <a:gd name="connsiteX4" fmla="*/ 1539270 w 1769112"/>
              <a:gd name="connsiteY4" fmla="*/ 1017070 h 1559264"/>
              <a:gd name="connsiteX5" fmla="*/ 1235042 w 1769112"/>
              <a:gd name="connsiteY5" fmla="*/ 1431738 h 1559264"/>
              <a:gd name="connsiteX6" fmla="*/ 1532965 w 1769112"/>
              <a:gd name="connsiteY6" fmla="*/ 1477423 h 1559264"/>
              <a:gd name="connsiteX7" fmla="*/ 1768957 w 1769112"/>
              <a:gd name="connsiteY7" fmla="*/ 1559264 h 1559264"/>
              <a:gd name="connsiteX8" fmla="*/ 814803 w 1769112"/>
              <a:gd name="connsiteY8" fmla="*/ 1559264 h 1559264"/>
              <a:gd name="connsiteX0" fmla="*/ 814652 w 1768961"/>
              <a:gd name="connsiteY0" fmla="*/ 1561864 h 1561864"/>
              <a:gd name="connsiteX1" fmla="*/ 8641 w 1768961"/>
              <a:gd name="connsiteY1" fmla="*/ 899078 h 1561864"/>
              <a:gd name="connsiteX2" fmla="*/ 462238 w 1768961"/>
              <a:gd name="connsiteY2" fmla="*/ 32248 h 1561864"/>
              <a:gd name="connsiteX3" fmla="*/ 1400717 w 1768961"/>
              <a:gd name="connsiteY3" fmla="*/ 228954 h 1561864"/>
              <a:gd name="connsiteX4" fmla="*/ 1539119 w 1768961"/>
              <a:gd name="connsiteY4" fmla="*/ 1019670 h 1561864"/>
              <a:gd name="connsiteX5" fmla="*/ 1234891 w 1768961"/>
              <a:gd name="connsiteY5" fmla="*/ 1434338 h 1561864"/>
              <a:gd name="connsiteX6" fmla="*/ 1532814 w 1768961"/>
              <a:gd name="connsiteY6" fmla="*/ 1480023 h 1561864"/>
              <a:gd name="connsiteX7" fmla="*/ 1768806 w 1768961"/>
              <a:gd name="connsiteY7" fmla="*/ 1561864 h 1561864"/>
              <a:gd name="connsiteX8" fmla="*/ 814652 w 1768961"/>
              <a:gd name="connsiteY8" fmla="*/ 1561864 h 1561864"/>
              <a:gd name="connsiteX0" fmla="*/ 814652 w 1768943"/>
              <a:gd name="connsiteY0" fmla="*/ 1561864 h 1561864"/>
              <a:gd name="connsiteX1" fmla="*/ 8641 w 1768943"/>
              <a:gd name="connsiteY1" fmla="*/ 899078 h 1561864"/>
              <a:gd name="connsiteX2" fmla="*/ 462238 w 1768943"/>
              <a:gd name="connsiteY2" fmla="*/ 32248 h 1561864"/>
              <a:gd name="connsiteX3" fmla="*/ 1400717 w 1768943"/>
              <a:gd name="connsiteY3" fmla="*/ 228954 h 1561864"/>
              <a:gd name="connsiteX4" fmla="*/ 1539119 w 1768943"/>
              <a:gd name="connsiteY4" fmla="*/ 1019670 h 1561864"/>
              <a:gd name="connsiteX5" fmla="*/ 1234891 w 1768943"/>
              <a:gd name="connsiteY5" fmla="*/ 1434338 h 1561864"/>
              <a:gd name="connsiteX6" fmla="*/ 1504436 w 1768943"/>
              <a:gd name="connsiteY6" fmla="*/ 1489482 h 1561864"/>
              <a:gd name="connsiteX7" fmla="*/ 1768806 w 1768943"/>
              <a:gd name="connsiteY7" fmla="*/ 1561864 h 1561864"/>
              <a:gd name="connsiteX8" fmla="*/ 814652 w 1768943"/>
              <a:gd name="connsiteY8" fmla="*/ 1561864 h 1561864"/>
              <a:gd name="connsiteX0" fmla="*/ 814652 w 1768943"/>
              <a:gd name="connsiteY0" fmla="*/ 1561864 h 1561864"/>
              <a:gd name="connsiteX1" fmla="*/ 8641 w 1768943"/>
              <a:gd name="connsiteY1" fmla="*/ 899078 h 1561864"/>
              <a:gd name="connsiteX2" fmla="*/ 462238 w 1768943"/>
              <a:gd name="connsiteY2" fmla="*/ 32248 h 1561864"/>
              <a:gd name="connsiteX3" fmla="*/ 1400717 w 1768943"/>
              <a:gd name="connsiteY3" fmla="*/ 228954 h 1561864"/>
              <a:gd name="connsiteX4" fmla="*/ 1539119 w 1768943"/>
              <a:gd name="connsiteY4" fmla="*/ 1019670 h 1561864"/>
              <a:gd name="connsiteX5" fmla="*/ 1234891 w 1768943"/>
              <a:gd name="connsiteY5" fmla="*/ 1434338 h 1561864"/>
              <a:gd name="connsiteX6" fmla="*/ 1504436 w 1768943"/>
              <a:gd name="connsiteY6" fmla="*/ 1489482 h 1561864"/>
              <a:gd name="connsiteX7" fmla="*/ 1768806 w 1768943"/>
              <a:gd name="connsiteY7" fmla="*/ 1561864 h 1561864"/>
              <a:gd name="connsiteX8" fmla="*/ 814652 w 1768943"/>
              <a:gd name="connsiteY8" fmla="*/ 1561864 h 1561864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267 h 1561267"/>
              <a:gd name="connsiteX1" fmla="*/ 8641 w 1768943"/>
              <a:gd name="connsiteY1" fmla="*/ 898481 h 1561267"/>
              <a:gd name="connsiteX2" fmla="*/ 462238 w 1768943"/>
              <a:gd name="connsiteY2" fmla="*/ 31651 h 1561267"/>
              <a:gd name="connsiteX3" fmla="*/ 1400717 w 1768943"/>
              <a:gd name="connsiteY3" fmla="*/ 228357 h 1561267"/>
              <a:gd name="connsiteX4" fmla="*/ 1558037 w 1768943"/>
              <a:gd name="connsiteY4" fmla="*/ 990695 h 1561267"/>
              <a:gd name="connsiteX5" fmla="*/ 1234891 w 1768943"/>
              <a:gd name="connsiteY5" fmla="*/ 1433741 h 1561267"/>
              <a:gd name="connsiteX6" fmla="*/ 1504436 w 1768943"/>
              <a:gd name="connsiteY6" fmla="*/ 1488885 h 1561267"/>
              <a:gd name="connsiteX7" fmla="*/ 1768806 w 1768943"/>
              <a:gd name="connsiteY7" fmla="*/ 1561267 h 1561267"/>
              <a:gd name="connsiteX8" fmla="*/ 814652 w 1768943"/>
              <a:gd name="connsiteY8" fmla="*/ 1561267 h 1561267"/>
              <a:gd name="connsiteX0" fmla="*/ 814652 w 1768939"/>
              <a:gd name="connsiteY0" fmla="*/ 1561267 h 1561267"/>
              <a:gd name="connsiteX1" fmla="*/ 8641 w 1768939"/>
              <a:gd name="connsiteY1" fmla="*/ 898481 h 1561267"/>
              <a:gd name="connsiteX2" fmla="*/ 462238 w 1768939"/>
              <a:gd name="connsiteY2" fmla="*/ 31651 h 1561267"/>
              <a:gd name="connsiteX3" fmla="*/ 1400717 w 1768939"/>
              <a:gd name="connsiteY3" fmla="*/ 228357 h 1561267"/>
              <a:gd name="connsiteX4" fmla="*/ 1558037 w 1768939"/>
              <a:gd name="connsiteY4" fmla="*/ 990695 h 1561267"/>
              <a:gd name="connsiteX5" fmla="*/ 1234891 w 1768939"/>
              <a:gd name="connsiteY5" fmla="*/ 1433741 h 1561267"/>
              <a:gd name="connsiteX6" fmla="*/ 1496611 w 1768939"/>
              <a:gd name="connsiteY6" fmla="*/ 1500888 h 1561267"/>
              <a:gd name="connsiteX7" fmla="*/ 1768806 w 1768939"/>
              <a:gd name="connsiteY7" fmla="*/ 1561267 h 1561267"/>
              <a:gd name="connsiteX8" fmla="*/ 814652 w 1768939"/>
              <a:gd name="connsiteY8" fmla="*/ 1561267 h 1561267"/>
              <a:gd name="connsiteX0" fmla="*/ 814652 w 1772850"/>
              <a:gd name="connsiteY0" fmla="*/ 1561267 h 1561267"/>
              <a:gd name="connsiteX1" fmla="*/ 8641 w 1772850"/>
              <a:gd name="connsiteY1" fmla="*/ 898481 h 1561267"/>
              <a:gd name="connsiteX2" fmla="*/ 462238 w 1772850"/>
              <a:gd name="connsiteY2" fmla="*/ 31651 h 1561267"/>
              <a:gd name="connsiteX3" fmla="*/ 1400717 w 1772850"/>
              <a:gd name="connsiteY3" fmla="*/ 228357 h 1561267"/>
              <a:gd name="connsiteX4" fmla="*/ 1558037 w 1772850"/>
              <a:gd name="connsiteY4" fmla="*/ 990695 h 1561267"/>
              <a:gd name="connsiteX5" fmla="*/ 1234891 w 1772850"/>
              <a:gd name="connsiteY5" fmla="*/ 1433741 h 1561267"/>
              <a:gd name="connsiteX6" fmla="*/ 1496611 w 1772850"/>
              <a:gd name="connsiteY6" fmla="*/ 1500888 h 1561267"/>
              <a:gd name="connsiteX7" fmla="*/ 1772719 w 1772850"/>
              <a:gd name="connsiteY7" fmla="*/ 1553266 h 1561267"/>
              <a:gd name="connsiteX8" fmla="*/ 814652 w 1772850"/>
              <a:gd name="connsiteY8" fmla="*/ 1561267 h 156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2850" h="1561267">
                <a:moveTo>
                  <a:pt x="814652" y="1561267"/>
                </a:moveTo>
                <a:cubicBezTo>
                  <a:pt x="422482" y="1561267"/>
                  <a:pt x="67377" y="1153417"/>
                  <a:pt x="8641" y="898481"/>
                </a:cubicBezTo>
                <a:cubicBezTo>
                  <a:pt x="-50095" y="643545"/>
                  <a:pt x="200455" y="138045"/>
                  <a:pt x="462238" y="31651"/>
                </a:cubicBezTo>
                <a:cubicBezTo>
                  <a:pt x="694060" y="-62566"/>
                  <a:pt x="1218084" y="68516"/>
                  <a:pt x="1400717" y="228357"/>
                </a:cubicBezTo>
                <a:cubicBezTo>
                  <a:pt x="1583350" y="388198"/>
                  <a:pt x="1579895" y="820803"/>
                  <a:pt x="1558037" y="990695"/>
                </a:cubicBezTo>
                <a:cubicBezTo>
                  <a:pt x="1396447" y="1332549"/>
                  <a:pt x="1283238" y="1381190"/>
                  <a:pt x="1234891" y="1433741"/>
                </a:cubicBezTo>
                <a:lnTo>
                  <a:pt x="1496611" y="1500888"/>
                </a:lnTo>
                <a:cubicBezTo>
                  <a:pt x="1526566" y="1511106"/>
                  <a:pt x="1779426" y="1551712"/>
                  <a:pt x="1772719" y="1553266"/>
                </a:cubicBezTo>
                <a:lnTo>
                  <a:pt x="814652" y="1561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>
                <a:solidFill>
                  <a:srgbClr val="402A14"/>
                </a:solidFill>
              </a:rPr>
              <a:t>3</a:t>
            </a:r>
            <a:endParaRPr lang="ko-KR" altLang="en-US" sz="8000" b="1" dirty="0">
              <a:solidFill>
                <a:srgbClr val="402A14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501B4-693F-4D66-BF62-AAB39D3226FF}"/>
              </a:ext>
            </a:extLst>
          </p:cNvPr>
          <p:cNvSpPr txBox="1"/>
          <p:nvPr/>
        </p:nvSpPr>
        <p:spPr>
          <a:xfrm>
            <a:off x="5308169" y="2877039"/>
            <a:ext cx="6157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402A14"/>
                </a:solidFill>
                <a:ea typeface="나눔바른고딕" panose="020B0600000101010101"/>
              </a:rPr>
              <a:t>차별화</a:t>
            </a:r>
            <a:endParaRPr lang="ko-KR" altLang="en-US" sz="4000" b="1" dirty="0">
              <a:solidFill>
                <a:schemeClr val="bg1"/>
              </a:solidFill>
              <a:ea typeface="나눔바른고딕" panose="020B0600000101010101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CBBE8C-1F92-401C-A754-98804B001734}"/>
              </a:ext>
            </a:extLst>
          </p:cNvPr>
          <p:cNvCxnSpPr>
            <a:cxnSpLocks/>
          </p:cNvCxnSpPr>
          <p:nvPr/>
        </p:nvCxnSpPr>
        <p:spPr>
          <a:xfrm>
            <a:off x="5162616" y="3684701"/>
            <a:ext cx="3053731" cy="125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5C9E53-F516-4406-96F9-79DD9B5F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1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 b="2370"/>
          <a:stretch/>
        </p:blipFill>
        <p:spPr bwMode="auto">
          <a:xfrm>
            <a:off x="1225521" y="2608983"/>
            <a:ext cx="2838846" cy="233538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경쟁 제품 현황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 b="2370"/>
          <a:stretch/>
        </p:blipFill>
        <p:spPr bwMode="auto">
          <a:xfrm>
            <a:off x="2644944" y="3631109"/>
            <a:ext cx="2838846" cy="233538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1728759" y="1813662"/>
            <a:ext cx="2764859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컵 워머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(Cup Warmer)</a:t>
            </a:r>
            <a:endParaRPr lang="ko-KR" altLang="ko-KR" sz="16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4ACC74-B356-4159-AD76-010541D968F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5" b="3357"/>
          <a:stretch/>
        </p:blipFill>
        <p:spPr bwMode="auto">
          <a:xfrm>
            <a:off x="6488699" y="2904597"/>
            <a:ext cx="2763350" cy="204425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1234DE-2FA4-4D5F-9F25-E92BE1E70928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5" b="3357"/>
          <a:stretch/>
        </p:blipFill>
        <p:spPr bwMode="auto">
          <a:xfrm>
            <a:off x="7949290" y="3922235"/>
            <a:ext cx="2763350" cy="204425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9B4163-849A-49BA-8FBF-AA318301E11D}"/>
              </a:ext>
            </a:extLst>
          </p:cNvPr>
          <p:cNvSpPr/>
          <p:nvPr/>
        </p:nvSpPr>
        <p:spPr>
          <a:xfrm>
            <a:off x="6267450" y="1847956"/>
            <a:ext cx="4816896" cy="395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벨트형 컵 워머</a:t>
            </a: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(Belt-type Cup Warmer)</a:t>
            </a:r>
            <a:endParaRPr lang="ko-KR" altLang="ko-KR" sz="16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412E29-9DA2-42C2-8890-CEA903F4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54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경쟁 제품 문제점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561" y="1771932"/>
            <a:ext cx="10275911" cy="393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4400" b="1" dirty="0"/>
              <a:t>컵이 형태에 따라 보온 유지 불가능</a:t>
            </a:r>
            <a:endParaRPr lang="en-US" altLang="ko-KR" sz="4400" b="1" dirty="0"/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4400" b="1" dirty="0"/>
              <a:t>유선 형태로 휴대성이 떨어짐</a:t>
            </a:r>
            <a:endParaRPr lang="en-US" altLang="ko-KR" sz="4400" b="1" dirty="0"/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4400" b="1" dirty="0"/>
              <a:t>화상에 대한 위험성 높음</a:t>
            </a:r>
            <a:endParaRPr lang="en-US" altLang="ko-KR" sz="44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657793-90F2-434A-87E9-8D0E9A13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59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86471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경쟁 제품 대비 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WARMii</a:t>
            </a:r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의 차별화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7" name="사각형: 둥근 모서리 29"/>
          <p:cNvSpPr/>
          <p:nvPr/>
        </p:nvSpPr>
        <p:spPr>
          <a:xfrm>
            <a:off x="5520004" y="1676079"/>
            <a:ext cx="5915007" cy="458756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964354" y="2142503"/>
            <a:ext cx="5026306" cy="38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402A14"/>
                </a:solidFill>
              </a:rPr>
              <a:t>높은 열 전달 효율</a:t>
            </a:r>
            <a:endParaRPr lang="en-US" altLang="ko-KR" sz="2800" b="1" dirty="0">
              <a:solidFill>
                <a:srgbClr val="402A1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rgbClr val="402A1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402A14"/>
                </a:solidFill>
              </a:rPr>
              <a:t>배터리를 내장하여 </a:t>
            </a:r>
            <a:br>
              <a:rPr lang="en-US" altLang="ko-KR" sz="2800" b="1" dirty="0">
                <a:solidFill>
                  <a:srgbClr val="402A14"/>
                </a:solidFill>
              </a:rPr>
            </a:br>
            <a:r>
              <a:rPr lang="ko-KR" altLang="en-US" sz="2800" b="1" dirty="0">
                <a:solidFill>
                  <a:srgbClr val="402A14"/>
                </a:solidFill>
              </a:rPr>
              <a:t>간편하게 휴대 사용 가능</a:t>
            </a:r>
            <a:r>
              <a:rPr lang="en-US" altLang="ko-KR" sz="2800" b="1" dirty="0">
                <a:solidFill>
                  <a:srgbClr val="402A14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402A1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402A14"/>
                </a:solidFill>
              </a:rPr>
              <a:t>화상의 </a:t>
            </a:r>
            <a:r>
              <a:rPr lang="ko-KR" altLang="en-US" sz="2800" b="1" dirty="0" err="1">
                <a:solidFill>
                  <a:srgbClr val="402A14"/>
                </a:solidFill>
              </a:rPr>
              <a:t>위험으로부터</a:t>
            </a:r>
            <a:r>
              <a:rPr lang="ko-KR" altLang="en-US" sz="2800" b="1" dirty="0">
                <a:solidFill>
                  <a:srgbClr val="402A14"/>
                </a:solidFill>
              </a:rPr>
              <a:t> 안전</a:t>
            </a:r>
            <a:r>
              <a:rPr lang="en-US" altLang="ko-KR" sz="2800" b="1" dirty="0">
                <a:solidFill>
                  <a:srgbClr val="402A14"/>
                </a:solidFill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709611" y="1312135"/>
            <a:ext cx="1651113" cy="756920"/>
          </a:xfrm>
          <a:prstGeom prst="roundRect">
            <a:avLst/>
          </a:prstGeom>
          <a:solidFill>
            <a:srgbClr val="402A14"/>
          </a:solidFill>
          <a:ln>
            <a:solidFill>
              <a:srgbClr val="402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340750" y="1468980"/>
            <a:ext cx="2392944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1"/>
                </a:solidFill>
                <a:latin typeface="Jokerman" panose="04090605060D06020702" pitchFamily="82" charset="0"/>
                <a:ea typeface="서울남산체 M" panose="02020603020101020101"/>
              </a:rPr>
              <a:t>차별성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03E034-B41A-4DCA-AA5C-12008C25A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89" y="1781161"/>
            <a:ext cx="4060372" cy="406037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5261B7-C6BB-4DC4-BEFB-FB3597F4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36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ㆍ</a:t>
            </a:r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 경쟁 제품과 비교 분석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15C01-793E-43DB-BEA7-C5549598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5CC0F2-400E-4AE6-A712-D248159C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68" y="1456190"/>
            <a:ext cx="5879664" cy="508272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245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순서도: 순차적 액세스 저장소 11">
            <a:extLst>
              <a:ext uri="{FF2B5EF4-FFF2-40B4-BE49-F238E27FC236}">
                <a16:creationId xmlns:a16="http://schemas.microsoft.com/office/drawing/2014/main" id="{EDC4E16A-456E-4076-9AF3-5123D2BF3A76}"/>
              </a:ext>
            </a:extLst>
          </p:cNvPr>
          <p:cNvSpPr/>
          <p:nvPr/>
        </p:nvSpPr>
        <p:spPr>
          <a:xfrm>
            <a:off x="3667511" y="2281156"/>
            <a:ext cx="1644281" cy="1416071"/>
          </a:xfrm>
          <a:custGeom>
            <a:avLst/>
            <a:gdLst>
              <a:gd name="connsiteX0" fmla="*/ 821725 w 1643449"/>
              <a:gd name="connsiteY0" fmla="*/ 1645909 h 1645909"/>
              <a:gd name="connsiteX1" fmla="*/ 15714 w 1643449"/>
              <a:gd name="connsiteY1" fmla="*/ 983123 h 1645909"/>
              <a:gd name="connsiteX2" fmla="*/ 507148 w 1643449"/>
              <a:gd name="connsiteY2" fmla="*/ 62691 h 1645909"/>
              <a:gd name="connsiteX3" fmla="*/ 1505536 w 1643449"/>
              <a:gd name="connsiteY3" fmla="*/ 366601 h 1645909"/>
              <a:gd name="connsiteX4" fmla="*/ 1402773 w 1643449"/>
              <a:gd name="connsiteY4" fmla="*/ 1404871 h 1645909"/>
              <a:gd name="connsiteX5" fmla="*/ 1643449 w 1643449"/>
              <a:gd name="connsiteY5" fmla="*/ 1404871 h 1645909"/>
              <a:gd name="connsiteX6" fmla="*/ 1643449 w 1643449"/>
              <a:gd name="connsiteY6" fmla="*/ 1645909 h 1645909"/>
              <a:gd name="connsiteX7" fmla="*/ 821725 w 1643449"/>
              <a:gd name="connsiteY7" fmla="*/ 1645909 h 1645909"/>
              <a:gd name="connsiteX0" fmla="*/ 821805 w 1643529"/>
              <a:gd name="connsiteY0" fmla="*/ 1631323 h 1631323"/>
              <a:gd name="connsiteX1" fmla="*/ 15794 w 1643529"/>
              <a:gd name="connsiteY1" fmla="*/ 968537 h 1631323"/>
              <a:gd name="connsiteX2" fmla="*/ 507228 w 1643529"/>
              <a:gd name="connsiteY2" fmla="*/ 48105 h 1631323"/>
              <a:gd name="connsiteX3" fmla="*/ 1505616 w 1643529"/>
              <a:gd name="connsiteY3" fmla="*/ 352015 h 1631323"/>
              <a:gd name="connsiteX4" fmla="*/ 1402853 w 1643529"/>
              <a:gd name="connsiteY4" fmla="*/ 1390285 h 1631323"/>
              <a:gd name="connsiteX5" fmla="*/ 1643529 w 1643529"/>
              <a:gd name="connsiteY5" fmla="*/ 1390285 h 1631323"/>
              <a:gd name="connsiteX6" fmla="*/ 1643529 w 1643529"/>
              <a:gd name="connsiteY6" fmla="*/ 1631323 h 1631323"/>
              <a:gd name="connsiteX7" fmla="*/ 821805 w 1643529"/>
              <a:gd name="connsiteY7" fmla="*/ 1631323 h 1631323"/>
              <a:gd name="connsiteX0" fmla="*/ 821805 w 1643529"/>
              <a:gd name="connsiteY0" fmla="*/ 1632060 h 1632060"/>
              <a:gd name="connsiteX1" fmla="*/ 15794 w 1643529"/>
              <a:gd name="connsiteY1" fmla="*/ 969274 h 1632060"/>
              <a:gd name="connsiteX2" fmla="*/ 507228 w 1643529"/>
              <a:gd name="connsiteY2" fmla="*/ 48842 h 1632060"/>
              <a:gd name="connsiteX3" fmla="*/ 1505616 w 1643529"/>
              <a:gd name="connsiteY3" fmla="*/ 352752 h 1632060"/>
              <a:gd name="connsiteX4" fmla="*/ 1320872 w 1643529"/>
              <a:gd name="connsiteY4" fmla="*/ 1428859 h 1632060"/>
              <a:gd name="connsiteX5" fmla="*/ 1643529 w 1643529"/>
              <a:gd name="connsiteY5" fmla="*/ 1391022 h 1632060"/>
              <a:gd name="connsiteX6" fmla="*/ 1643529 w 1643529"/>
              <a:gd name="connsiteY6" fmla="*/ 1632060 h 1632060"/>
              <a:gd name="connsiteX7" fmla="*/ 821805 w 1643529"/>
              <a:gd name="connsiteY7" fmla="*/ 1632060 h 1632060"/>
              <a:gd name="connsiteX0" fmla="*/ 821805 w 1643529"/>
              <a:gd name="connsiteY0" fmla="*/ 1632436 h 1632436"/>
              <a:gd name="connsiteX1" fmla="*/ 15794 w 1643529"/>
              <a:gd name="connsiteY1" fmla="*/ 969650 h 1632436"/>
              <a:gd name="connsiteX2" fmla="*/ 507228 w 1643529"/>
              <a:gd name="connsiteY2" fmla="*/ 49218 h 1632436"/>
              <a:gd name="connsiteX3" fmla="*/ 1505616 w 1643529"/>
              <a:gd name="connsiteY3" fmla="*/ 353128 h 1632436"/>
              <a:gd name="connsiteX4" fmla="*/ 1257810 w 1643529"/>
              <a:gd name="connsiteY4" fmla="*/ 1448154 h 1632436"/>
              <a:gd name="connsiteX5" fmla="*/ 1643529 w 1643529"/>
              <a:gd name="connsiteY5" fmla="*/ 1391398 h 1632436"/>
              <a:gd name="connsiteX6" fmla="*/ 1643529 w 1643529"/>
              <a:gd name="connsiteY6" fmla="*/ 1632436 h 1632436"/>
              <a:gd name="connsiteX7" fmla="*/ 821805 w 1643529"/>
              <a:gd name="connsiteY7" fmla="*/ 1632436 h 1632436"/>
              <a:gd name="connsiteX0" fmla="*/ 821805 w 1656141"/>
              <a:gd name="connsiteY0" fmla="*/ 1632436 h 1632436"/>
              <a:gd name="connsiteX1" fmla="*/ 15794 w 1656141"/>
              <a:gd name="connsiteY1" fmla="*/ 969650 h 1632436"/>
              <a:gd name="connsiteX2" fmla="*/ 507228 w 1656141"/>
              <a:gd name="connsiteY2" fmla="*/ 49218 h 1632436"/>
              <a:gd name="connsiteX3" fmla="*/ 1505616 w 1656141"/>
              <a:gd name="connsiteY3" fmla="*/ 353128 h 1632436"/>
              <a:gd name="connsiteX4" fmla="*/ 1257810 w 1656141"/>
              <a:gd name="connsiteY4" fmla="*/ 1448154 h 1632436"/>
              <a:gd name="connsiteX5" fmla="*/ 1656141 w 1656141"/>
              <a:gd name="connsiteY5" fmla="*/ 1536440 h 1632436"/>
              <a:gd name="connsiteX6" fmla="*/ 1643529 w 1656141"/>
              <a:gd name="connsiteY6" fmla="*/ 1632436 h 1632436"/>
              <a:gd name="connsiteX7" fmla="*/ 821805 w 1656141"/>
              <a:gd name="connsiteY7" fmla="*/ 1632436 h 1632436"/>
              <a:gd name="connsiteX0" fmla="*/ 821805 w 1656141"/>
              <a:gd name="connsiteY0" fmla="*/ 1633008 h 1633008"/>
              <a:gd name="connsiteX1" fmla="*/ 15794 w 1656141"/>
              <a:gd name="connsiteY1" fmla="*/ 970222 h 1633008"/>
              <a:gd name="connsiteX2" fmla="*/ 507228 w 1656141"/>
              <a:gd name="connsiteY2" fmla="*/ 49790 h 1633008"/>
              <a:gd name="connsiteX3" fmla="*/ 1505616 w 1656141"/>
              <a:gd name="connsiteY3" fmla="*/ 353700 h 1633008"/>
              <a:gd name="connsiteX4" fmla="*/ 1257810 w 1656141"/>
              <a:gd name="connsiteY4" fmla="*/ 1477104 h 1633008"/>
              <a:gd name="connsiteX5" fmla="*/ 1656141 w 1656141"/>
              <a:gd name="connsiteY5" fmla="*/ 1537012 h 1633008"/>
              <a:gd name="connsiteX6" fmla="*/ 1643529 w 1656141"/>
              <a:gd name="connsiteY6" fmla="*/ 1633008 h 1633008"/>
              <a:gd name="connsiteX7" fmla="*/ 821805 w 1656141"/>
              <a:gd name="connsiteY7" fmla="*/ 1633008 h 1633008"/>
              <a:gd name="connsiteX0" fmla="*/ 821805 w 1678213"/>
              <a:gd name="connsiteY0" fmla="*/ 1633008 h 1633008"/>
              <a:gd name="connsiteX1" fmla="*/ 15794 w 1678213"/>
              <a:gd name="connsiteY1" fmla="*/ 970222 h 1633008"/>
              <a:gd name="connsiteX2" fmla="*/ 507228 w 1678213"/>
              <a:gd name="connsiteY2" fmla="*/ 49790 h 1633008"/>
              <a:gd name="connsiteX3" fmla="*/ 1505616 w 1678213"/>
              <a:gd name="connsiteY3" fmla="*/ 353700 h 1633008"/>
              <a:gd name="connsiteX4" fmla="*/ 1257810 w 1678213"/>
              <a:gd name="connsiteY4" fmla="*/ 1477104 h 1633008"/>
              <a:gd name="connsiteX5" fmla="*/ 1678213 w 1678213"/>
              <a:gd name="connsiteY5" fmla="*/ 1584309 h 1633008"/>
              <a:gd name="connsiteX6" fmla="*/ 1643529 w 1678213"/>
              <a:gd name="connsiteY6" fmla="*/ 1633008 h 1633008"/>
              <a:gd name="connsiteX7" fmla="*/ 821805 w 1678213"/>
              <a:gd name="connsiteY7" fmla="*/ 1633008 h 1633008"/>
              <a:gd name="connsiteX0" fmla="*/ 821805 w 1750735"/>
              <a:gd name="connsiteY0" fmla="*/ 1633008 h 1633008"/>
              <a:gd name="connsiteX1" fmla="*/ 15794 w 1750735"/>
              <a:gd name="connsiteY1" fmla="*/ 970222 h 1633008"/>
              <a:gd name="connsiteX2" fmla="*/ 507228 w 1750735"/>
              <a:gd name="connsiteY2" fmla="*/ 49790 h 1633008"/>
              <a:gd name="connsiteX3" fmla="*/ 1505616 w 1750735"/>
              <a:gd name="connsiteY3" fmla="*/ 353700 h 1633008"/>
              <a:gd name="connsiteX4" fmla="*/ 1257810 w 1750735"/>
              <a:gd name="connsiteY4" fmla="*/ 1477104 h 1633008"/>
              <a:gd name="connsiteX5" fmla="*/ 1678213 w 1750735"/>
              <a:gd name="connsiteY5" fmla="*/ 1584309 h 1633008"/>
              <a:gd name="connsiteX6" fmla="*/ 1750735 w 1750735"/>
              <a:gd name="connsiteY6" fmla="*/ 1633008 h 1633008"/>
              <a:gd name="connsiteX7" fmla="*/ 821805 w 1750735"/>
              <a:gd name="connsiteY7" fmla="*/ 1633008 h 1633008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678213 w 1750735"/>
              <a:gd name="connsiteY5" fmla="*/ 1584892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571007 w 1750735"/>
              <a:gd name="connsiteY5" fmla="*/ 1572280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571007 w 1750735"/>
              <a:gd name="connsiteY5" fmla="*/ 1572280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33170 w 1782250"/>
              <a:gd name="connsiteY5" fmla="*/ 1543902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39967 w 1782250"/>
              <a:gd name="connsiteY5" fmla="*/ 1551750 h 1633591"/>
              <a:gd name="connsiteX6" fmla="*/ 1750735 w 1782250"/>
              <a:gd name="connsiteY6" fmla="*/ 1633591 h 1633591"/>
              <a:gd name="connsiteX7" fmla="*/ 821805 w 1782250"/>
              <a:gd name="connsiteY7" fmla="*/ 1633591 h 1633591"/>
              <a:gd name="connsiteX0" fmla="*/ 821805 w 1805621"/>
              <a:gd name="connsiteY0" fmla="*/ 1633591 h 1633591"/>
              <a:gd name="connsiteX1" fmla="*/ 15794 w 1805621"/>
              <a:gd name="connsiteY1" fmla="*/ 970805 h 1633591"/>
              <a:gd name="connsiteX2" fmla="*/ 507228 w 1805621"/>
              <a:gd name="connsiteY2" fmla="*/ 50373 h 1633591"/>
              <a:gd name="connsiteX3" fmla="*/ 1505616 w 1805621"/>
              <a:gd name="connsiteY3" fmla="*/ 354283 h 1633591"/>
              <a:gd name="connsiteX4" fmla="*/ 1242044 w 1805621"/>
              <a:gd name="connsiteY4" fmla="*/ 1506065 h 1633591"/>
              <a:gd name="connsiteX5" fmla="*/ 1539967 w 1805621"/>
              <a:gd name="connsiteY5" fmla="*/ 1551750 h 1633591"/>
              <a:gd name="connsiteX6" fmla="*/ 1775959 w 1805621"/>
              <a:gd name="connsiteY6" fmla="*/ 1633591 h 1633591"/>
              <a:gd name="connsiteX7" fmla="*/ 821805 w 1805621"/>
              <a:gd name="connsiteY7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242044 w 1776114"/>
              <a:gd name="connsiteY4" fmla="*/ 1506065 h 1633591"/>
              <a:gd name="connsiteX5" fmla="*/ 1539967 w 1776114"/>
              <a:gd name="connsiteY5" fmla="*/ 1551750 h 1633591"/>
              <a:gd name="connsiteX6" fmla="*/ 1775959 w 1776114"/>
              <a:gd name="connsiteY6" fmla="*/ 1633591 h 1633591"/>
              <a:gd name="connsiteX7" fmla="*/ 821805 w 1776114"/>
              <a:gd name="connsiteY7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511588 w 1776114"/>
              <a:gd name="connsiteY4" fmla="*/ 968426 h 1633591"/>
              <a:gd name="connsiteX5" fmla="*/ 1242044 w 1776114"/>
              <a:gd name="connsiteY5" fmla="*/ 1506065 h 1633591"/>
              <a:gd name="connsiteX6" fmla="*/ 1539967 w 1776114"/>
              <a:gd name="connsiteY6" fmla="*/ 1551750 h 1633591"/>
              <a:gd name="connsiteX7" fmla="*/ 1775959 w 1776114"/>
              <a:gd name="connsiteY7" fmla="*/ 1633591 h 1633591"/>
              <a:gd name="connsiteX8" fmla="*/ 821805 w 1776114"/>
              <a:gd name="connsiteY8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511588 w 1776114"/>
              <a:gd name="connsiteY4" fmla="*/ 968426 h 1633591"/>
              <a:gd name="connsiteX5" fmla="*/ 1521047 w 1776114"/>
              <a:gd name="connsiteY5" fmla="*/ 1088244 h 1633591"/>
              <a:gd name="connsiteX6" fmla="*/ 1242044 w 1776114"/>
              <a:gd name="connsiteY6" fmla="*/ 1506065 h 1633591"/>
              <a:gd name="connsiteX7" fmla="*/ 1539967 w 1776114"/>
              <a:gd name="connsiteY7" fmla="*/ 1551750 h 1633591"/>
              <a:gd name="connsiteX8" fmla="*/ 1775959 w 1776114"/>
              <a:gd name="connsiteY8" fmla="*/ 1633591 h 1633591"/>
              <a:gd name="connsiteX9" fmla="*/ 821805 w 1776114"/>
              <a:gd name="connsiteY9" fmla="*/ 1633591 h 1633591"/>
              <a:gd name="connsiteX0" fmla="*/ 821805 w 1776114"/>
              <a:gd name="connsiteY0" fmla="*/ 1625998 h 1625998"/>
              <a:gd name="connsiteX1" fmla="*/ 15794 w 1776114"/>
              <a:gd name="connsiteY1" fmla="*/ 963212 h 1625998"/>
              <a:gd name="connsiteX2" fmla="*/ 507228 w 1776114"/>
              <a:gd name="connsiteY2" fmla="*/ 42780 h 1625998"/>
              <a:gd name="connsiteX3" fmla="*/ 1505616 w 1776114"/>
              <a:gd name="connsiteY3" fmla="*/ 346690 h 1625998"/>
              <a:gd name="connsiteX4" fmla="*/ 1521047 w 1776114"/>
              <a:gd name="connsiteY4" fmla="*/ 1080651 h 1625998"/>
              <a:gd name="connsiteX5" fmla="*/ 1242044 w 1776114"/>
              <a:gd name="connsiteY5" fmla="*/ 1498472 h 1625998"/>
              <a:gd name="connsiteX6" fmla="*/ 1539967 w 1776114"/>
              <a:gd name="connsiteY6" fmla="*/ 1544157 h 1625998"/>
              <a:gd name="connsiteX7" fmla="*/ 1775959 w 1776114"/>
              <a:gd name="connsiteY7" fmla="*/ 1625998 h 1625998"/>
              <a:gd name="connsiteX8" fmla="*/ 821805 w 1776114"/>
              <a:gd name="connsiteY8" fmla="*/ 1625998 h 162599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17049 w 1771358"/>
              <a:gd name="connsiteY0" fmla="*/ 1624927 h 1624927"/>
              <a:gd name="connsiteX1" fmla="*/ 11038 w 1771358"/>
              <a:gd name="connsiteY1" fmla="*/ 962141 h 1624927"/>
              <a:gd name="connsiteX2" fmla="*/ 502472 w 1771358"/>
              <a:gd name="connsiteY2" fmla="*/ 41709 h 1624927"/>
              <a:gd name="connsiteX3" fmla="*/ 1403114 w 1771358"/>
              <a:gd name="connsiteY3" fmla="*/ 251026 h 1624927"/>
              <a:gd name="connsiteX4" fmla="*/ 1541516 w 1771358"/>
              <a:gd name="connsiteY4" fmla="*/ 1082733 h 1624927"/>
              <a:gd name="connsiteX5" fmla="*/ 1237288 w 1771358"/>
              <a:gd name="connsiteY5" fmla="*/ 1497401 h 1624927"/>
              <a:gd name="connsiteX6" fmla="*/ 1535211 w 1771358"/>
              <a:gd name="connsiteY6" fmla="*/ 1543086 h 1624927"/>
              <a:gd name="connsiteX7" fmla="*/ 1771203 w 1771358"/>
              <a:gd name="connsiteY7" fmla="*/ 1624927 h 1624927"/>
              <a:gd name="connsiteX8" fmla="*/ 817049 w 1771358"/>
              <a:gd name="connsiteY8" fmla="*/ 1624927 h 1624927"/>
              <a:gd name="connsiteX0" fmla="*/ 817049 w 1771358"/>
              <a:gd name="connsiteY0" fmla="*/ 1616787 h 1616787"/>
              <a:gd name="connsiteX1" fmla="*/ 11038 w 1771358"/>
              <a:gd name="connsiteY1" fmla="*/ 954001 h 1616787"/>
              <a:gd name="connsiteX2" fmla="*/ 502472 w 1771358"/>
              <a:gd name="connsiteY2" fmla="*/ 33569 h 1616787"/>
              <a:gd name="connsiteX3" fmla="*/ 1403114 w 1771358"/>
              <a:gd name="connsiteY3" fmla="*/ 283877 h 1616787"/>
              <a:gd name="connsiteX4" fmla="*/ 1541516 w 1771358"/>
              <a:gd name="connsiteY4" fmla="*/ 1074593 h 1616787"/>
              <a:gd name="connsiteX5" fmla="*/ 1237288 w 1771358"/>
              <a:gd name="connsiteY5" fmla="*/ 1489261 h 1616787"/>
              <a:gd name="connsiteX6" fmla="*/ 1535211 w 1771358"/>
              <a:gd name="connsiteY6" fmla="*/ 1534946 h 1616787"/>
              <a:gd name="connsiteX7" fmla="*/ 1771203 w 1771358"/>
              <a:gd name="connsiteY7" fmla="*/ 1616787 h 1616787"/>
              <a:gd name="connsiteX8" fmla="*/ 817049 w 1771358"/>
              <a:gd name="connsiteY8" fmla="*/ 1616787 h 1616787"/>
              <a:gd name="connsiteX0" fmla="*/ 817049 w 1771358"/>
              <a:gd name="connsiteY0" fmla="*/ 1613728 h 1613728"/>
              <a:gd name="connsiteX1" fmla="*/ 11038 w 1771358"/>
              <a:gd name="connsiteY1" fmla="*/ 950942 h 1613728"/>
              <a:gd name="connsiteX2" fmla="*/ 502472 w 1771358"/>
              <a:gd name="connsiteY2" fmla="*/ 30510 h 1613728"/>
              <a:gd name="connsiteX3" fmla="*/ 1403114 w 1771358"/>
              <a:gd name="connsiteY3" fmla="*/ 280818 h 1613728"/>
              <a:gd name="connsiteX4" fmla="*/ 1541516 w 1771358"/>
              <a:gd name="connsiteY4" fmla="*/ 1071534 h 1613728"/>
              <a:gd name="connsiteX5" fmla="*/ 1237288 w 1771358"/>
              <a:gd name="connsiteY5" fmla="*/ 1486202 h 1613728"/>
              <a:gd name="connsiteX6" fmla="*/ 1535211 w 1771358"/>
              <a:gd name="connsiteY6" fmla="*/ 1531887 h 1613728"/>
              <a:gd name="connsiteX7" fmla="*/ 1771203 w 1771358"/>
              <a:gd name="connsiteY7" fmla="*/ 1613728 h 1613728"/>
              <a:gd name="connsiteX8" fmla="*/ 817049 w 1771358"/>
              <a:gd name="connsiteY8" fmla="*/ 1613728 h 1613728"/>
              <a:gd name="connsiteX0" fmla="*/ 817049 w 1771358"/>
              <a:gd name="connsiteY0" fmla="*/ 1616740 h 1616740"/>
              <a:gd name="connsiteX1" fmla="*/ 11038 w 1771358"/>
              <a:gd name="connsiteY1" fmla="*/ 953954 h 1616740"/>
              <a:gd name="connsiteX2" fmla="*/ 502472 w 1771358"/>
              <a:gd name="connsiteY2" fmla="*/ 33522 h 1616740"/>
              <a:gd name="connsiteX3" fmla="*/ 1403114 w 1771358"/>
              <a:gd name="connsiteY3" fmla="*/ 283830 h 1616740"/>
              <a:gd name="connsiteX4" fmla="*/ 1541516 w 1771358"/>
              <a:gd name="connsiteY4" fmla="*/ 1074546 h 1616740"/>
              <a:gd name="connsiteX5" fmla="*/ 1237288 w 1771358"/>
              <a:gd name="connsiteY5" fmla="*/ 1489214 h 1616740"/>
              <a:gd name="connsiteX6" fmla="*/ 1535211 w 1771358"/>
              <a:gd name="connsiteY6" fmla="*/ 1534899 h 1616740"/>
              <a:gd name="connsiteX7" fmla="*/ 1771203 w 1771358"/>
              <a:gd name="connsiteY7" fmla="*/ 1616740 h 1616740"/>
              <a:gd name="connsiteX8" fmla="*/ 817049 w 1771358"/>
              <a:gd name="connsiteY8" fmla="*/ 1616740 h 1616740"/>
              <a:gd name="connsiteX0" fmla="*/ 813915 w 1768224"/>
              <a:gd name="connsiteY0" fmla="*/ 1588542 h 1588542"/>
              <a:gd name="connsiteX1" fmla="*/ 7904 w 1768224"/>
              <a:gd name="connsiteY1" fmla="*/ 925756 h 1588542"/>
              <a:gd name="connsiteX2" fmla="*/ 461501 w 1768224"/>
              <a:gd name="connsiteY2" fmla="*/ 36855 h 1588542"/>
              <a:gd name="connsiteX3" fmla="*/ 1399980 w 1768224"/>
              <a:gd name="connsiteY3" fmla="*/ 255632 h 1588542"/>
              <a:gd name="connsiteX4" fmla="*/ 1538382 w 1768224"/>
              <a:gd name="connsiteY4" fmla="*/ 1046348 h 1588542"/>
              <a:gd name="connsiteX5" fmla="*/ 1234154 w 1768224"/>
              <a:gd name="connsiteY5" fmla="*/ 1461016 h 1588542"/>
              <a:gd name="connsiteX6" fmla="*/ 1532077 w 1768224"/>
              <a:gd name="connsiteY6" fmla="*/ 1506701 h 1588542"/>
              <a:gd name="connsiteX7" fmla="*/ 1768069 w 1768224"/>
              <a:gd name="connsiteY7" fmla="*/ 1588542 h 1588542"/>
              <a:gd name="connsiteX8" fmla="*/ 813915 w 1768224"/>
              <a:gd name="connsiteY8" fmla="*/ 1588542 h 1588542"/>
              <a:gd name="connsiteX0" fmla="*/ 814079 w 1768388"/>
              <a:gd name="connsiteY0" fmla="*/ 1588542 h 1588542"/>
              <a:gd name="connsiteX1" fmla="*/ 8068 w 1768388"/>
              <a:gd name="connsiteY1" fmla="*/ 925756 h 1588542"/>
              <a:gd name="connsiteX2" fmla="*/ 461665 w 1768388"/>
              <a:gd name="connsiteY2" fmla="*/ 36855 h 1588542"/>
              <a:gd name="connsiteX3" fmla="*/ 1400144 w 1768388"/>
              <a:gd name="connsiteY3" fmla="*/ 255632 h 1588542"/>
              <a:gd name="connsiteX4" fmla="*/ 1538546 w 1768388"/>
              <a:gd name="connsiteY4" fmla="*/ 1046348 h 1588542"/>
              <a:gd name="connsiteX5" fmla="*/ 1234318 w 1768388"/>
              <a:gd name="connsiteY5" fmla="*/ 1461016 h 1588542"/>
              <a:gd name="connsiteX6" fmla="*/ 1532241 w 1768388"/>
              <a:gd name="connsiteY6" fmla="*/ 1506701 h 1588542"/>
              <a:gd name="connsiteX7" fmla="*/ 1768233 w 1768388"/>
              <a:gd name="connsiteY7" fmla="*/ 1588542 h 1588542"/>
              <a:gd name="connsiteX8" fmla="*/ 814079 w 1768388"/>
              <a:gd name="connsiteY8" fmla="*/ 1588542 h 1588542"/>
              <a:gd name="connsiteX0" fmla="*/ 813601 w 1767910"/>
              <a:gd name="connsiteY0" fmla="*/ 1621633 h 1621633"/>
              <a:gd name="connsiteX1" fmla="*/ 7590 w 1767910"/>
              <a:gd name="connsiteY1" fmla="*/ 958847 h 1621633"/>
              <a:gd name="connsiteX2" fmla="*/ 461187 w 1767910"/>
              <a:gd name="connsiteY2" fmla="*/ 69946 h 1621633"/>
              <a:gd name="connsiteX3" fmla="*/ 1399666 w 1767910"/>
              <a:gd name="connsiteY3" fmla="*/ 288723 h 1621633"/>
              <a:gd name="connsiteX4" fmla="*/ 1538068 w 1767910"/>
              <a:gd name="connsiteY4" fmla="*/ 1079439 h 1621633"/>
              <a:gd name="connsiteX5" fmla="*/ 1233840 w 1767910"/>
              <a:gd name="connsiteY5" fmla="*/ 1494107 h 1621633"/>
              <a:gd name="connsiteX6" fmla="*/ 1531763 w 1767910"/>
              <a:gd name="connsiteY6" fmla="*/ 1539792 h 1621633"/>
              <a:gd name="connsiteX7" fmla="*/ 1767755 w 1767910"/>
              <a:gd name="connsiteY7" fmla="*/ 1621633 h 1621633"/>
              <a:gd name="connsiteX8" fmla="*/ 813601 w 1767910"/>
              <a:gd name="connsiteY8" fmla="*/ 1621633 h 1621633"/>
              <a:gd name="connsiteX0" fmla="*/ 813585 w 1767894"/>
              <a:gd name="connsiteY0" fmla="*/ 1602926 h 1602926"/>
              <a:gd name="connsiteX1" fmla="*/ 7574 w 1767894"/>
              <a:gd name="connsiteY1" fmla="*/ 940140 h 1602926"/>
              <a:gd name="connsiteX2" fmla="*/ 461171 w 1767894"/>
              <a:gd name="connsiteY2" fmla="*/ 51239 h 1602926"/>
              <a:gd name="connsiteX3" fmla="*/ 1399650 w 1767894"/>
              <a:gd name="connsiteY3" fmla="*/ 270016 h 1602926"/>
              <a:gd name="connsiteX4" fmla="*/ 1538052 w 1767894"/>
              <a:gd name="connsiteY4" fmla="*/ 1060732 h 1602926"/>
              <a:gd name="connsiteX5" fmla="*/ 1233824 w 1767894"/>
              <a:gd name="connsiteY5" fmla="*/ 1475400 h 1602926"/>
              <a:gd name="connsiteX6" fmla="*/ 1531747 w 1767894"/>
              <a:gd name="connsiteY6" fmla="*/ 1521085 h 1602926"/>
              <a:gd name="connsiteX7" fmla="*/ 1767739 w 1767894"/>
              <a:gd name="connsiteY7" fmla="*/ 1602926 h 1602926"/>
              <a:gd name="connsiteX8" fmla="*/ 813585 w 1767894"/>
              <a:gd name="connsiteY8" fmla="*/ 1602926 h 1602926"/>
              <a:gd name="connsiteX0" fmla="*/ 814803 w 1769112"/>
              <a:gd name="connsiteY0" fmla="*/ 1578955 h 1578955"/>
              <a:gd name="connsiteX1" fmla="*/ 8792 w 1769112"/>
              <a:gd name="connsiteY1" fmla="*/ 916169 h 1578955"/>
              <a:gd name="connsiteX2" fmla="*/ 462389 w 1769112"/>
              <a:gd name="connsiteY2" fmla="*/ 27268 h 1578955"/>
              <a:gd name="connsiteX3" fmla="*/ 1400868 w 1769112"/>
              <a:gd name="connsiteY3" fmla="*/ 246045 h 1578955"/>
              <a:gd name="connsiteX4" fmla="*/ 1539270 w 1769112"/>
              <a:gd name="connsiteY4" fmla="*/ 1036761 h 1578955"/>
              <a:gd name="connsiteX5" fmla="*/ 1235042 w 1769112"/>
              <a:gd name="connsiteY5" fmla="*/ 1451429 h 1578955"/>
              <a:gd name="connsiteX6" fmla="*/ 1532965 w 1769112"/>
              <a:gd name="connsiteY6" fmla="*/ 1497114 h 1578955"/>
              <a:gd name="connsiteX7" fmla="*/ 1768957 w 1769112"/>
              <a:gd name="connsiteY7" fmla="*/ 1578955 h 1578955"/>
              <a:gd name="connsiteX8" fmla="*/ 814803 w 1769112"/>
              <a:gd name="connsiteY8" fmla="*/ 1578955 h 1578955"/>
              <a:gd name="connsiteX0" fmla="*/ 814803 w 1769112"/>
              <a:gd name="connsiteY0" fmla="*/ 1559264 h 1559264"/>
              <a:gd name="connsiteX1" fmla="*/ 8792 w 1769112"/>
              <a:gd name="connsiteY1" fmla="*/ 896478 h 1559264"/>
              <a:gd name="connsiteX2" fmla="*/ 462389 w 1769112"/>
              <a:gd name="connsiteY2" fmla="*/ 29648 h 1559264"/>
              <a:gd name="connsiteX3" fmla="*/ 1400868 w 1769112"/>
              <a:gd name="connsiteY3" fmla="*/ 226354 h 1559264"/>
              <a:gd name="connsiteX4" fmla="*/ 1539270 w 1769112"/>
              <a:gd name="connsiteY4" fmla="*/ 1017070 h 1559264"/>
              <a:gd name="connsiteX5" fmla="*/ 1235042 w 1769112"/>
              <a:gd name="connsiteY5" fmla="*/ 1431738 h 1559264"/>
              <a:gd name="connsiteX6" fmla="*/ 1532965 w 1769112"/>
              <a:gd name="connsiteY6" fmla="*/ 1477423 h 1559264"/>
              <a:gd name="connsiteX7" fmla="*/ 1768957 w 1769112"/>
              <a:gd name="connsiteY7" fmla="*/ 1559264 h 1559264"/>
              <a:gd name="connsiteX8" fmla="*/ 814803 w 1769112"/>
              <a:gd name="connsiteY8" fmla="*/ 1559264 h 1559264"/>
              <a:gd name="connsiteX0" fmla="*/ 814652 w 1768961"/>
              <a:gd name="connsiteY0" fmla="*/ 1561864 h 1561864"/>
              <a:gd name="connsiteX1" fmla="*/ 8641 w 1768961"/>
              <a:gd name="connsiteY1" fmla="*/ 899078 h 1561864"/>
              <a:gd name="connsiteX2" fmla="*/ 462238 w 1768961"/>
              <a:gd name="connsiteY2" fmla="*/ 32248 h 1561864"/>
              <a:gd name="connsiteX3" fmla="*/ 1400717 w 1768961"/>
              <a:gd name="connsiteY3" fmla="*/ 228954 h 1561864"/>
              <a:gd name="connsiteX4" fmla="*/ 1539119 w 1768961"/>
              <a:gd name="connsiteY4" fmla="*/ 1019670 h 1561864"/>
              <a:gd name="connsiteX5" fmla="*/ 1234891 w 1768961"/>
              <a:gd name="connsiteY5" fmla="*/ 1434338 h 1561864"/>
              <a:gd name="connsiteX6" fmla="*/ 1532814 w 1768961"/>
              <a:gd name="connsiteY6" fmla="*/ 1480023 h 1561864"/>
              <a:gd name="connsiteX7" fmla="*/ 1768806 w 1768961"/>
              <a:gd name="connsiteY7" fmla="*/ 1561864 h 1561864"/>
              <a:gd name="connsiteX8" fmla="*/ 814652 w 1768961"/>
              <a:gd name="connsiteY8" fmla="*/ 1561864 h 1561864"/>
              <a:gd name="connsiteX0" fmla="*/ 814652 w 1768943"/>
              <a:gd name="connsiteY0" fmla="*/ 1561864 h 1561864"/>
              <a:gd name="connsiteX1" fmla="*/ 8641 w 1768943"/>
              <a:gd name="connsiteY1" fmla="*/ 899078 h 1561864"/>
              <a:gd name="connsiteX2" fmla="*/ 462238 w 1768943"/>
              <a:gd name="connsiteY2" fmla="*/ 32248 h 1561864"/>
              <a:gd name="connsiteX3" fmla="*/ 1400717 w 1768943"/>
              <a:gd name="connsiteY3" fmla="*/ 228954 h 1561864"/>
              <a:gd name="connsiteX4" fmla="*/ 1539119 w 1768943"/>
              <a:gd name="connsiteY4" fmla="*/ 1019670 h 1561864"/>
              <a:gd name="connsiteX5" fmla="*/ 1234891 w 1768943"/>
              <a:gd name="connsiteY5" fmla="*/ 1434338 h 1561864"/>
              <a:gd name="connsiteX6" fmla="*/ 1504436 w 1768943"/>
              <a:gd name="connsiteY6" fmla="*/ 1489482 h 1561864"/>
              <a:gd name="connsiteX7" fmla="*/ 1768806 w 1768943"/>
              <a:gd name="connsiteY7" fmla="*/ 1561864 h 1561864"/>
              <a:gd name="connsiteX8" fmla="*/ 814652 w 1768943"/>
              <a:gd name="connsiteY8" fmla="*/ 1561864 h 1561864"/>
              <a:gd name="connsiteX0" fmla="*/ 814652 w 1768943"/>
              <a:gd name="connsiteY0" fmla="*/ 1561864 h 1561864"/>
              <a:gd name="connsiteX1" fmla="*/ 8641 w 1768943"/>
              <a:gd name="connsiteY1" fmla="*/ 899078 h 1561864"/>
              <a:gd name="connsiteX2" fmla="*/ 462238 w 1768943"/>
              <a:gd name="connsiteY2" fmla="*/ 32248 h 1561864"/>
              <a:gd name="connsiteX3" fmla="*/ 1400717 w 1768943"/>
              <a:gd name="connsiteY3" fmla="*/ 228954 h 1561864"/>
              <a:gd name="connsiteX4" fmla="*/ 1539119 w 1768943"/>
              <a:gd name="connsiteY4" fmla="*/ 1019670 h 1561864"/>
              <a:gd name="connsiteX5" fmla="*/ 1234891 w 1768943"/>
              <a:gd name="connsiteY5" fmla="*/ 1434338 h 1561864"/>
              <a:gd name="connsiteX6" fmla="*/ 1504436 w 1768943"/>
              <a:gd name="connsiteY6" fmla="*/ 1489482 h 1561864"/>
              <a:gd name="connsiteX7" fmla="*/ 1768806 w 1768943"/>
              <a:gd name="connsiteY7" fmla="*/ 1561864 h 1561864"/>
              <a:gd name="connsiteX8" fmla="*/ 814652 w 1768943"/>
              <a:gd name="connsiteY8" fmla="*/ 1561864 h 1561864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267 h 1561267"/>
              <a:gd name="connsiteX1" fmla="*/ 8641 w 1768943"/>
              <a:gd name="connsiteY1" fmla="*/ 898481 h 1561267"/>
              <a:gd name="connsiteX2" fmla="*/ 462238 w 1768943"/>
              <a:gd name="connsiteY2" fmla="*/ 31651 h 1561267"/>
              <a:gd name="connsiteX3" fmla="*/ 1400717 w 1768943"/>
              <a:gd name="connsiteY3" fmla="*/ 228357 h 1561267"/>
              <a:gd name="connsiteX4" fmla="*/ 1558037 w 1768943"/>
              <a:gd name="connsiteY4" fmla="*/ 990695 h 1561267"/>
              <a:gd name="connsiteX5" fmla="*/ 1234891 w 1768943"/>
              <a:gd name="connsiteY5" fmla="*/ 1433741 h 1561267"/>
              <a:gd name="connsiteX6" fmla="*/ 1504436 w 1768943"/>
              <a:gd name="connsiteY6" fmla="*/ 1488885 h 1561267"/>
              <a:gd name="connsiteX7" fmla="*/ 1768806 w 1768943"/>
              <a:gd name="connsiteY7" fmla="*/ 1561267 h 1561267"/>
              <a:gd name="connsiteX8" fmla="*/ 814652 w 1768943"/>
              <a:gd name="connsiteY8" fmla="*/ 1561267 h 1561267"/>
              <a:gd name="connsiteX0" fmla="*/ 814652 w 1768939"/>
              <a:gd name="connsiteY0" fmla="*/ 1561267 h 1561267"/>
              <a:gd name="connsiteX1" fmla="*/ 8641 w 1768939"/>
              <a:gd name="connsiteY1" fmla="*/ 898481 h 1561267"/>
              <a:gd name="connsiteX2" fmla="*/ 462238 w 1768939"/>
              <a:gd name="connsiteY2" fmla="*/ 31651 h 1561267"/>
              <a:gd name="connsiteX3" fmla="*/ 1400717 w 1768939"/>
              <a:gd name="connsiteY3" fmla="*/ 228357 h 1561267"/>
              <a:gd name="connsiteX4" fmla="*/ 1558037 w 1768939"/>
              <a:gd name="connsiteY4" fmla="*/ 990695 h 1561267"/>
              <a:gd name="connsiteX5" fmla="*/ 1234891 w 1768939"/>
              <a:gd name="connsiteY5" fmla="*/ 1433741 h 1561267"/>
              <a:gd name="connsiteX6" fmla="*/ 1496611 w 1768939"/>
              <a:gd name="connsiteY6" fmla="*/ 1500888 h 1561267"/>
              <a:gd name="connsiteX7" fmla="*/ 1768806 w 1768939"/>
              <a:gd name="connsiteY7" fmla="*/ 1561267 h 1561267"/>
              <a:gd name="connsiteX8" fmla="*/ 814652 w 1768939"/>
              <a:gd name="connsiteY8" fmla="*/ 1561267 h 1561267"/>
              <a:gd name="connsiteX0" fmla="*/ 814652 w 1772850"/>
              <a:gd name="connsiteY0" fmla="*/ 1561267 h 1561267"/>
              <a:gd name="connsiteX1" fmla="*/ 8641 w 1772850"/>
              <a:gd name="connsiteY1" fmla="*/ 898481 h 1561267"/>
              <a:gd name="connsiteX2" fmla="*/ 462238 w 1772850"/>
              <a:gd name="connsiteY2" fmla="*/ 31651 h 1561267"/>
              <a:gd name="connsiteX3" fmla="*/ 1400717 w 1772850"/>
              <a:gd name="connsiteY3" fmla="*/ 228357 h 1561267"/>
              <a:gd name="connsiteX4" fmla="*/ 1558037 w 1772850"/>
              <a:gd name="connsiteY4" fmla="*/ 990695 h 1561267"/>
              <a:gd name="connsiteX5" fmla="*/ 1234891 w 1772850"/>
              <a:gd name="connsiteY5" fmla="*/ 1433741 h 1561267"/>
              <a:gd name="connsiteX6" fmla="*/ 1496611 w 1772850"/>
              <a:gd name="connsiteY6" fmla="*/ 1500888 h 1561267"/>
              <a:gd name="connsiteX7" fmla="*/ 1772719 w 1772850"/>
              <a:gd name="connsiteY7" fmla="*/ 1553266 h 1561267"/>
              <a:gd name="connsiteX8" fmla="*/ 814652 w 1772850"/>
              <a:gd name="connsiteY8" fmla="*/ 1561267 h 156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2850" h="1561267">
                <a:moveTo>
                  <a:pt x="814652" y="1561267"/>
                </a:moveTo>
                <a:cubicBezTo>
                  <a:pt x="422482" y="1561267"/>
                  <a:pt x="67377" y="1153417"/>
                  <a:pt x="8641" y="898481"/>
                </a:cubicBezTo>
                <a:cubicBezTo>
                  <a:pt x="-50095" y="643545"/>
                  <a:pt x="200455" y="138045"/>
                  <a:pt x="462238" y="31651"/>
                </a:cubicBezTo>
                <a:cubicBezTo>
                  <a:pt x="694060" y="-62566"/>
                  <a:pt x="1218084" y="68516"/>
                  <a:pt x="1400717" y="228357"/>
                </a:cubicBezTo>
                <a:cubicBezTo>
                  <a:pt x="1583350" y="388198"/>
                  <a:pt x="1579895" y="820803"/>
                  <a:pt x="1558037" y="990695"/>
                </a:cubicBezTo>
                <a:cubicBezTo>
                  <a:pt x="1396447" y="1332549"/>
                  <a:pt x="1283238" y="1381190"/>
                  <a:pt x="1234891" y="1433741"/>
                </a:cubicBezTo>
                <a:lnTo>
                  <a:pt x="1496611" y="1500888"/>
                </a:lnTo>
                <a:cubicBezTo>
                  <a:pt x="1526566" y="1511106"/>
                  <a:pt x="1779426" y="1551712"/>
                  <a:pt x="1772719" y="1553266"/>
                </a:cubicBezTo>
                <a:lnTo>
                  <a:pt x="814652" y="1561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>
                <a:solidFill>
                  <a:srgbClr val="402A14"/>
                </a:solidFill>
              </a:rPr>
              <a:t>4</a:t>
            </a:r>
            <a:endParaRPr lang="ko-KR" altLang="en-US" sz="8000" b="1" dirty="0">
              <a:solidFill>
                <a:srgbClr val="402A14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501B4-693F-4D66-BF62-AAB39D3226FF}"/>
              </a:ext>
            </a:extLst>
          </p:cNvPr>
          <p:cNvSpPr txBox="1"/>
          <p:nvPr/>
        </p:nvSpPr>
        <p:spPr>
          <a:xfrm>
            <a:off x="5308169" y="2877039"/>
            <a:ext cx="6157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402A14"/>
                </a:solidFill>
                <a:ea typeface="나눔바른고딕" panose="020B0600000101010101"/>
              </a:rPr>
              <a:t>마케팅 전략</a:t>
            </a:r>
            <a:endParaRPr lang="ko-KR" altLang="en-US" sz="4000" b="1" dirty="0">
              <a:solidFill>
                <a:schemeClr val="bg1"/>
              </a:solidFill>
              <a:ea typeface="나눔바른고딕" panose="020B0600000101010101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CBBE8C-1F92-401C-A754-98804B001734}"/>
              </a:ext>
            </a:extLst>
          </p:cNvPr>
          <p:cNvCxnSpPr>
            <a:cxnSpLocks/>
          </p:cNvCxnSpPr>
          <p:nvPr/>
        </p:nvCxnSpPr>
        <p:spPr>
          <a:xfrm>
            <a:off x="5162616" y="3684701"/>
            <a:ext cx="3053731" cy="125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721DFE-C412-4027-8B6E-CA16ABF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2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유통 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(Place)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5ECE9D-C624-4E80-B6D7-4AC33D9B93CF}"/>
              </a:ext>
            </a:extLst>
          </p:cNvPr>
          <p:cNvGrpSpPr/>
          <p:nvPr/>
        </p:nvGrpSpPr>
        <p:grpSpPr>
          <a:xfrm>
            <a:off x="2896" y="1904062"/>
            <a:ext cx="5870105" cy="3613360"/>
            <a:chOff x="-454562" y="1945467"/>
            <a:chExt cx="5870105" cy="361336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8738" y1="21675" x2="18738" y2="21675"/>
                          <a14:foregroundMark x1="50096" y1="26108" x2="50096" y2="26108"/>
                          <a14:foregroundMark x1="49904" y1="49754" x2="49904" y2="49754"/>
                          <a14:foregroundMark x1="58891" y1="25123" x2="58891" y2="25123"/>
                          <a14:foregroundMark x1="64818" y1="26601" x2="64818" y2="266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539" y="3880403"/>
              <a:ext cx="3214004" cy="167842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519" y1="41135" x2="38519" y2="41135"/>
                          <a14:foregroundMark x1="31852" y1="43617" x2="31852" y2="43617"/>
                          <a14:foregroundMark x1="28889" y1="57447" x2="28889" y2="57447"/>
                          <a14:foregroundMark x1="56852" y1="46809" x2="56852" y2="46809"/>
                          <a14:foregroundMark x1="69444" y1="34397" x2="69444" y2="34397"/>
                          <a14:foregroundMark x1="66111" y1="60993" x2="66111" y2="60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4562" y="1945467"/>
              <a:ext cx="5312202" cy="2774148"/>
            </a:xfrm>
            <a:prstGeom prst="rect">
              <a:avLst/>
            </a:prstGeom>
          </p:spPr>
        </p:pic>
      </p:grpSp>
      <p:pic>
        <p:nvPicPr>
          <p:cNvPr id="7170" name="Picture 2" descr="ì»¤í¼ìì ëí ì´ë¯¸ì§ ê²ìê²°ê³¼">
            <a:extLst>
              <a:ext uri="{FF2B5EF4-FFF2-40B4-BE49-F238E27FC236}">
                <a16:creationId xmlns:a16="http://schemas.microsoft.com/office/drawing/2014/main" id="{969ED8BA-9E88-47C4-882E-F1656ED97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00" y="2181496"/>
            <a:ext cx="5025274" cy="333592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91D1E-6FBB-466D-A74E-612FA266C630}"/>
              </a:ext>
            </a:extLst>
          </p:cNvPr>
          <p:cNvSpPr txBox="1"/>
          <p:nvPr/>
        </p:nvSpPr>
        <p:spPr>
          <a:xfrm>
            <a:off x="2057396" y="563988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402A14"/>
                </a:solidFill>
              </a:rPr>
              <a:t>온라인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8BB2C-DC10-46D0-82CC-96B37A590C89}"/>
              </a:ext>
            </a:extLst>
          </p:cNvPr>
          <p:cNvSpPr txBox="1"/>
          <p:nvPr/>
        </p:nvSpPr>
        <p:spPr>
          <a:xfrm>
            <a:off x="7508198" y="567417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402A14"/>
                </a:solidFill>
              </a:rPr>
              <a:t>오프라인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F036295-BEF3-46B4-A5EB-1B15B0D8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8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515CC-EE3B-4AD2-8304-0017FE4A6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26" y="1129005"/>
            <a:ext cx="4455930" cy="5999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b="1" dirty="0"/>
              <a:t>KEEP</a:t>
            </a:r>
            <a:endParaRPr lang="ko-KR" altLang="ko-KR" sz="7200" dirty="0"/>
          </a:p>
          <a:p>
            <a:pPr marL="0" indent="0">
              <a:buNone/>
            </a:pPr>
            <a:r>
              <a:rPr lang="en-US" altLang="ko-KR" sz="7200" b="1" dirty="0"/>
              <a:t>WARM</a:t>
            </a:r>
            <a:r>
              <a:rPr lang="en-US" altLang="ko-KR" sz="7200" b="1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7200" b="1" dirty="0"/>
              <a:t>,</a:t>
            </a:r>
            <a:endParaRPr lang="ko-KR" altLang="ko-KR" sz="7200" dirty="0"/>
          </a:p>
          <a:p>
            <a:pPr marL="0" indent="0">
              <a:buNone/>
            </a:pPr>
            <a:r>
              <a:rPr lang="en-US" altLang="ko-KR" sz="7200" b="1" dirty="0"/>
              <a:t>GET</a:t>
            </a:r>
            <a:endParaRPr lang="ko-KR" altLang="ko-KR" sz="7200" dirty="0"/>
          </a:p>
          <a:p>
            <a:pPr marL="0" indent="0">
              <a:buNone/>
            </a:pPr>
            <a:r>
              <a:rPr lang="en-US" altLang="ko-KR" sz="7200" b="1" dirty="0"/>
              <a:t>WARM</a:t>
            </a:r>
            <a:r>
              <a:rPr lang="en-US" altLang="ko-KR" sz="7200" b="1" dirty="0">
                <a:solidFill>
                  <a:schemeClr val="bg1">
                    <a:lumMod val="50000"/>
                  </a:schemeClr>
                </a:solidFill>
              </a:rPr>
              <a:t>ii</a:t>
            </a:r>
            <a:r>
              <a:rPr lang="en-US" altLang="ko-KR" sz="7200" b="1" dirty="0"/>
              <a:t>.</a:t>
            </a:r>
            <a:endParaRPr lang="ko-KR" altLang="ko-KR" sz="7200" dirty="0"/>
          </a:p>
        </p:txBody>
      </p:sp>
      <p:pic>
        <p:nvPicPr>
          <p:cNvPr id="1030" name="Picture 6" descr="coffeeì ëí ì´ë¯¸ì§ ê²ìê²°ê³¼">
            <a:extLst>
              <a:ext uri="{FF2B5EF4-FFF2-40B4-BE49-F238E27FC236}">
                <a16:creationId xmlns:a16="http://schemas.microsoft.com/office/drawing/2014/main" id="{B9D3DCBC-D51D-46CA-9599-8786DCCBB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3" r="12209" b="1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CF223-D3E5-47E3-8F4E-DFE8AB7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7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홍보 및 판매 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(Promotion)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B3EF378-087A-4FF2-9B03-056239254336}"/>
              </a:ext>
            </a:extLst>
          </p:cNvPr>
          <p:cNvGrpSpPr/>
          <p:nvPr/>
        </p:nvGrpSpPr>
        <p:grpSpPr>
          <a:xfrm>
            <a:off x="987337" y="2198282"/>
            <a:ext cx="3783053" cy="3554500"/>
            <a:chOff x="1025981" y="1991770"/>
            <a:chExt cx="3783053" cy="3554500"/>
          </a:xfrm>
        </p:grpSpPr>
        <p:pic>
          <p:nvPicPr>
            <p:cNvPr id="7" name="그림 6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3391D8E3-FF39-4B0E-99B1-7DF00CD03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981" y="2620737"/>
              <a:ext cx="1616526" cy="161652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34B20E6-155B-4CFE-8DB4-04B6FEC04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8785" y="4024992"/>
              <a:ext cx="1521278" cy="1521278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522ADA6-E4BE-4CC6-B43C-C20E15EAD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992" y="1991770"/>
              <a:ext cx="1758042" cy="175804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pic>
        <p:nvPicPr>
          <p:cNvPr id="8194" name="Picture 2" descr="ì¤íë²ì¤ êµ¿ì¦ ë§¤ì¥ì ëí ì´ë¯¸ì§ ê²ìê²°ê³¼">
            <a:extLst>
              <a:ext uri="{FF2B5EF4-FFF2-40B4-BE49-F238E27FC236}">
                <a16:creationId xmlns:a16="http://schemas.microsoft.com/office/drawing/2014/main" id="{4108651D-60A6-4E4F-B967-120C32CE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91" y="2024268"/>
            <a:ext cx="5203372" cy="390252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" name="슬라이드 번호 개체 틀 8191">
            <a:extLst>
              <a:ext uri="{FF2B5EF4-FFF2-40B4-BE49-F238E27FC236}">
                <a16:creationId xmlns:a16="http://schemas.microsoft.com/office/drawing/2014/main" id="{375780CA-1D77-4AA9-916E-87D12B08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94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홍보 및 판매 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(Promotion)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0480B5-9889-4708-BD89-9018FA089F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76" y="1789293"/>
            <a:ext cx="1311460" cy="4406086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 descr="실내, 커튼, 벽, 덮여있는이(가) 표시된 사진&#10;&#10;자동 생성된 설명">
            <a:extLst>
              <a:ext uri="{FF2B5EF4-FFF2-40B4-BE49-F238E27FC236}">
                <a16:creationId xmlns:a16="http://schemas.microsoft.com/office/drawing/2014/main" id="{08C08B43-602A-426A-B7E5-94A2D44107E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270" y="1789293"/>
            <a:ext cx="1311460" cy="4406086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A6471B-2950-4F77-BD4A-8B66FD90557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864" y="1789293"/>
            <a:ext cx="1311460" cy="4406086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49164-FFF9-42A1-A68E-99193DEA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60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비즈니스 모델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DA7C97-FB7A-43F1-BB41-D443968C74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64" y="891511"/>
            <a:ext cx="4974271" cy="586035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54FC7C-A76A-47B6-8555-23050647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6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순서도: 순차적 액세스 저장소 11">
            <a:extLst>
              <a:ext uri="{FF2B5EF4-FFF2-40B4-BE49-F238E27FC236}">
                <a16:creationId xmlns:a16="http://schemas.microsoft.com/office/drawing/2014/main" id="{EDC4E16A-456E-4076-9AF3-5123D2BF3A76}"/>
              </a:ext>
            </a:extLst>
          </p:cNvPr>
          <p:cNvSpPr/>
          <p:nvPr/>
        </p:nvSpPr>
        <p:spPr>
          <a:xfrm>
            <a:off x="3667511" y="2281156"/>
            <a:ext cx="1644281" cy="1416071"/>
          </a:xfrm>
          <a:custGeom>
            <a:avLst/>
            <a:gdLst>
              <a:gd name="connsiteX0" fmla="*/ 821725 w 1643449"/>
              <a:gd name="connsiteY0" fmla="*/ 1645909 h 1645909"/>
              <a:gd name="connsiteX1" fmla="*/ 15714 w 1643449"/>
              <a:gd name="connsiteY1" fmla="*/ 983123 h 1645909"/>
              <a:gd name="connsiteX2" fmla="*/ 507148 w 1643449"/>
              <a:gd name="connsiteY2" fmla="*/ 62691 h 1645909"/>
              <a:gd name="connsiteX3" fmla="*/ 1505536 w 1643449"/>
              <a:gd name="connsiteY3" fmla="*/ 366601 h 1645909"/>
              <a:gd name="connsiteX4" fmla="*/ 1402773 w 1643449"/>
              <a:gd name="connsiteY4" fmla="*/ 1404871 h 1645909"/>
              <a:gd name="connsiteX5" fmla="*/ 1643449 w 1643449"/>
              <a:gd name="connsiteY5" fmla="*/ 1404871 h 1645909"/>
              <a:gd name="connsiteX6" fmla="*/ 1643449 w 1643449"/>
              <a:gd name="connsiteY6" fmla="*/ 1645909 h 1645909"/>
              <a:gd name="connsiteX7" fmla="*/ 821725 w 1643449"/>
              <a:gd name="connsiteY7" fmla="*/ 1645909 h 1645909"/>
              <a:gd name="connsiteX0" fmla="*/ 821805 w 1643529"/>
              <a:gd name="connsiteY0" fmla="*/ 1631323 h 1631323"/>
              <a:gd name="connsiteX1" fmla="*/ 15794 w 1643529"/>
              <a:gd name="connsiteY1" fmla="*/ 968537 h 1631323"/>
              <a:gd name="connsiteX2" fmla="*/ 507228 w 1643529"/>
              <a:gd name="connsiteY2" fmla="*/ 48105 h 1631323"/>
              <a:gd name="connsiteX3" fmla="*/ 1505616 w 1643529"/>
              <a:gd name="connsiteY3" fmla="*/ 352015 h 1631323"/>
              <a:gd name="connsiteX4" fmla="*/ 1402853 w 1643529"/>
              <a:gd name="connsiteY4" fmla="*/ 1390285 h 1631323"/>
              <a:gd name="connsiteX5" fmla="*/ 1643529 w 1643529"/>
              <a:gd name="connsiteY5" fmla="*/ 1390285 h 1631323"/>
              <a:gd name="connsiteX6" fmla="*/ 1643529 w 1643529"/>
              <a:gd name="connsiteY6" fmla="*/ 1631323 h 1631323"/>
              <a:gd name="connsiteX7" fmla="*/ 821805 w 1643529"/>
              <a:gd name="connsiteY7" fmla="*/ 1631323 h 1631323"/>
              <a:gd name="connsiteX0" fmla="*/ 821805 w 1643529"/>
              <a:gd name="connsiteY0" fmla="*/ 1632060 h 1632060"/>
              <a:gd name="connsiteX1" fmla="*/ 15794 w 1643529"/>
              <a:gd name="connsiteY1" fmla="*/ 969274 h 1632060"/>
              <a:gd name="connsiteX2" fmla="*/ 507228 w 1643529"/>
              <a:gd name="connsiteY2" fmla="*/ 48842 h 1632060"/>
              <a:gd name="connsiteX3" fmla="*/ 1505616 w 1643529"/>
              <a:gd name="connsiteY3" fmla="*/ 352752 h 1632060"/>
              <a:gd name="connsiteX4" fmla="*/ 1320872 w 1643529"/>
              <a:gd name="connsiteY4" fmla="*/ 1428859 h 1632060"/>
              <a:gd name="connsiteX5" fmla="*/ 1643529 w 1643529"/>
              <a:gd name="connsiteY5" fmla="*/ 1391022 h 1632060"/>
              <a:gd name="connsiteX6" fmla="*/ 1643529 w 1643529"/>
              <a:gd name="connsiteY6" fmla="*/ 1632060 h 1632060"/>
              <a:gd name="connsiteX7" fmla="*/ 821805 w 1643529"/>
              <a:gd name="connsiteY7" fmla="*/ 1632060 h 1632060"/>
              <a:gd name="connsiteX0" fmla="*/ 821805 w 1643529"/>
              <a:gd name="connsiteY0" fmla="*/ 1632436 h 1632436"/>
              <a:gd name="connsiteX1" fmla="*/ 15794 w 1643529"/>
              <a:gd name="connsiteY1" fmla="*/ 969650 h 1632436"/>
              <a:gd name="connsiteX2" fmla="*/ 507228 w 1643529"/>
              <a:gd name="connsiteY2" fmla="*/ 49218 h 1632436"/>
              <a:gd name="connsiteX3" fmla="*/ 1505616 w 1643529"/>
              <a:gd name="connsiteY3" fmla="*/ 353128 h 1632436"/>
              <a:gd name="connsiteX4" fmla="*/ 1257810 w 1643529"/>
              <a:gd name="connsiteY4" fmla="*/ 1448154 h 1632436"/>
              <a:gd name="connsiteX5" fmla="*/ 1643529 w 1643529"/>
              <a:gd name="connsiteY5" fmla="*/ 1391398 h 1632436"/>
              <a:gd name="connsiteX6" fmla="*/ 1643529 w 1643529"/>
              <a:gd name="connsiteY6" fmla="*/ 1632436 h 1632436"/>
              <a:gd name="connsiteX7" fmla="*/ 821805 w 1643529"/>
              <a:gd name="connsiteY7" fmla="*/ 1632436 h 1632436"/>
              <a:gd name="connsiteX0" fmla="*/ 821805 w 1656141"/>
              <a:gd name="connsiteY0" fmla="*/ 1632436 h 1632436"/>
              <a:gd name="connsiteX1" fmla="*/ 15794 w 1656141"/>
              <a:gd name="connsiteY1" fmla="*/ 969650 h 1632436"/>
              <a:gd name="connsiteX2" fmla="*/ 507228 w 1656141"/>
              <a:gd name="connsiteY2" fmla="*/ 49218 h 1632436"/>
              <a:gd name="connsiteX3" fmla="*/ 1505616 w 1656141"/>
              <a:gd name="connsiteY3" fmla="*/ 353128 h 1632436"/>
              <a:gd name="connsiteX4" fmla="*/ 1257810 w 1656141"/>
              <a:gd name="connsiteY4" fmla="*/ 1448154 h 1632436"/>
              <a:gd name="connsiteX5" fmla="*/ 1656141 w 1656141"/>
              <a:gd name="connsiteY5" fmla="*/ 1536440 h 1632436"/>
              <a:gd name="connsiteX6" fmla="*/ 1643529 w 1656141"/>
              <a:gd name="connsiteY6" fmla="*/ 1632436 h 1632436"/>
              <a:gd name="connsiteX7" fmla="*/ 821805 w 1656141"/>
              <a:gd name="connsiteY7" fmla="*/ 1632436 h 1632436"/>
              <a:gd name="connsiteX0" fmla="*/ 821805 w 1656141"/>
              <a:gd name="connsiteY0" fmla="*/ 1633008 h 1633008"/>
              <a:gd name="connsiteX1" fmla="*/ 15794 w 1656141"/>
              <a:gd name="connsiteY1" fmla="*/ 970222 h 1633008"/>
              <a:gd name="connsiteX2" fmla="*/ 507228 w 1656141"/>
              <a:gd name="connsiteY2" fmla="*/ 49790 h 1633008"/>
              <a:gd name="connsiteX3" fmla="*/ 1505616 w 1656141"/>
              <a:gd name="connsiteY3" fmla="*/ 353700 h 1633008"/>
              <a:gd name="connsiteX4" fmla="*/ 1257810 w 1656141"/>
              <a:gd name="connsiteY4" fmla="*/ 1477104 h 1633008"/>
              <a:gd name="connsiteX5" fmla="*/ 1656141 w 1656141"/>
              <a:gd name="connsiteY5" fmla="*/ 1537012 h 1633008"/>
              <a:gd name="connsiteX6" fmla="*/ 1643529 w 1656141"/>
              <a:gd name="connsiteY6" fmla="*/ 1633008 h 1633008"/>
              <a:gd name="connsiteX7" fmla="*/ 821805 w 1656141"/>
              <a:gd name="connsiteY7" fmla="*/ 1633008 h 1633008"/>
              <a:gd name="connsiteX0" fmla="*/ 821805 w 1678213"/>
              <a:gd name="connsiteY0" fmla="*/ 1633008 h 1633008"/>
              <a:gd name="connsiteX1" fmla="*/ 15794 w 1678213"/>
              <a:gd name="connsiteY1" fmla="*/ 970222 h 1633008"/>
              <a:gd name="connsiteX2" fmla="*/ 507228 w 1678213"/>
              <a:gd name="connsiteY2" fmla="*/ 49790 h 1633008"/>
              <a:gd name="connsiteX3" fmla="*/ 1505616 w 1678213"/>
              <a:gd name="connsiteY3" fmla="*/ 353700 h 1633008"/>
              <a:gd name="connsiteX4" fmla="*/ 1257810 w 1678213"/>
              <a:gd name="connsiteY4" fmla="*/ 1477104 h 1633008"/>
              <a:gd name="connsiteX5" fmla="*/ 1678213 w 1678213"/>
              <a:gd name="connsiteY5" fmla="*/ 1584309 h 1633008"/>
              <a:gd name="connsiteX6" fmla="*/ 1643529 w 1678213"/>
              <a:gd name="connsiteY6" fmla="*/ 1633008 h 1633008"/>
              <a:gd name="connsiteX7" fmla="*/ 821805 w 1678213"/>
              <a:gd name="connsiteY7" fmla="*/ 1633008 h 1633008"/>
              <a:gd name="connsiteX0" fmla="*/ 821805 w 1750735"/>
              <a:gd name="connsiteY0" fmla="*/ 1633008 h 1633008"/>
              <a:gd name="connsiteX1" fmla="*/ 15794 w 1750735"/>
              <a:gd name="connsiteY1" fmla="*/ 970222 h 1633008"/>
              <a:gd name="connsiteX2" fmla="*/ 507228 w 1750735"/>
              <a:gd name="connsiteY2" fmla="*/ 49790 h 1633008"/>
              <a:gd name="connsiteX3" fmla="*/ 1505616 w 1750735"/>
              <a:gd name="connsiteY3" fmla="*/ 353700 h 1633008"/>
              <a:gd name="connsiteX4" fmla="*/ 1257810 w 1750735"/>
              <a:gd name="connsiteY4" fmla="*/ 1477104 h 1633008"/>
              <a:gd name="connsiteX5" fmla="*/ 1678213 w 1750735"/>
              <a:gd name="connsiteY5" fmla="*/ 1584309 h 1633008"/>
              <a:gd name="connsiteX6" fmla="*/ 1750735 w 1750735"/>
              <a:gd name="connsiteY6" fmla="*/ 1633008 h 1633008"/>
              <a:gd name="connsiteX7" fmla="*/ 821805 w 1750735"/>
              <a:gd name="connsiteY7" fmla="*/ 1633008 h 1633008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678213 w 1750735"/>
              <a:gd name="connsiteY5" fmla="*/ 1584892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571007 w 1750735"/>
              <a:gd name="connsiteY5" fmla="*/ 1572280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571007 w 1750735"/>
              <a:gd name="connsiteY5" fmla="*/ 1572280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33170 w 1782250"/>
              <a:gd name="connsiteY5" fmla="*/ 1543902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39967 w 1782250"/>
              <a:gd name="connsiteY5" fmla="*/ 1551750 h 1633591"/>
              <a:gd name="connsiteX6" fmla="*/ 1750735 w 1782250"/>
              <a:gd name="connsiteY6" fmla="*/ 1633591 h 1633591"/>
              <a:gd name="connsiteX7" fmla="*/ 821805 w 1782250"/>
              <a:gd name="connsiteY7" fmla="*/ 1633591 h 1633591"/>
              <a:gd name="connsiteX0" fmla="*/ 821805 w 1805621"/>
              <a:gd name="connsiteY0" fmla="*/ 1633591 h 1633591"/>
              <a:gd name="connsiteX1" fmla="*/ 15794 w 1805621"/>
              <a:gd name="connsiteY1" fmla="*/ 970805 h 1633591"/>
              <a:gd name="connsiteX2" fmla="*/ 507228 w 1805621"/>
              <a:gd name="connsiteY2" fmla="*/ 50373 h 1633591"/>
              <a:gd name="connsiteX3" fmla="*/ 1505616 w 1805621"/>
              <a:gd name="connsiteY3" fmla="*/ 354283 h 1633591"/>
              <a:gd name="connsiteX4" fmla="*/ 1242044 w 1805621"/>
              <a:gd name="connsiteY4" fmla="*/ 1506065 h 1633591"/>
              <a:gd name="connsiteX5" fmla="*/ 1539967 w 1805621"/>
              <a:gd name="connsiteY5" fmla="*/ 1551750 h 1633591"/>
              <a:gd name="connsiteX6" fmla="*/ 1775959 w 1805621"/>
              <a:gd name="connsiteY6" fmla="*/ 1633591 h 1633591"/>
              <a:gd name="connsiteX7" fmla="*/ 821805 w 1805621"/>
              <a:gd name="connsiteY7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242044 w 1776114"/>
              <a:gd name="connsiteY4" fmla="*/ 1506065 h 1633591"/>
              <a:gd name="connsiteX5" fmla="*/ 1539967 w 1776114"/>
              <a:gd name="connsiteY5" fmla="*/ 1551750 h 1633591"/>
              <a:gd name="connsiteX6" fmla="*/ 1775959 w 1776114"/>
              <a:gd name="connsiteY6" fmla="*/ 1633591 h 1633591"/>
              <a:gd name="connsiteX7" fmla="*/ 821805 w 1776114"/>
              <a:gd name="connsiteY7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511588 w 1776114"/>
              <a:gd name="connsiteY4" fmla="*/ 968426 h 1633591"/>
              <a:gd name="connsiteX5" fmla="*/ 1242044 w 1776114"/>
              <a:gd name="connsiteY5" fmla="*/ 1506065 h 1633591"/>
              <a:gd name="connsiteX6" fmla="*/ 1539967 w 1776114"/>
              <a:gd name="connsiteY6" fmla="*/ 1551750 h 1633591"/>
              <a:gd name="connsiteX7" fmla="*/ 1775959 w 1776114"/>
              <a:gd name="connsiteY7" fmla="*/ 1633591 h 1633591"/>
              <a:gd name="connsiteX8" fmla="*/ 821805 w 1776114"/>
              <a:gd name="connsiteY8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511588 w 1776114"/>
              <a:gd name="connsiteY4" fmla="*/ 968426 h 1633591"/>
              <a:gd name="connsiteX5" fmla="*/ 1521047 w 1776114"/>
              <a:gd name="connsiteY5" fmla="*/ 1088244 h 1633591"/>
              <a:gd name="connsiteX6" fmla="*/ 1242044 w 1776114"/>
              <a:gd name="connsiteY6" fmla="*/ 1506065 h 1633591"/>
              <a:gd name="connsiteX7" fmla="*/ 1539967 w 1776114"/>
              <a:gd name="connsiteY7" fmla="*/ 1551750 h 1633591"/>
              <a:gd name="connsiteX8" fmla="*/ 1775959 w 1776114"/>
              <a:gd name="connsiteY8" fmla="*/ 1633591 h 1633591"/>
              <a:gd name="connsiteX9" fmla="*/ 821805 w 1776114"/>
              <a:gd name="connsiteY9" fmla="*/ 1633591 h 1633591"/>
              <a:gd name="connsiteX0" fmla="*/ 821805 w 1776114"/>
              <a:gd name="connsiteY0" fmla="*/ 1625998 h 1625998"/>
              <a:gd name="connsiteX1" fmla="*/ 15794 w 1776114"/>
              <a:gd name="connsiteY1" fmla="*/ 963212 h 1625998"/>
              <a:gd name="connsiteX2" fmla="*/ 507228 w 1776114"/>
              <a:gd name="connsiteY2" fmla="*/ 42780 h 1625998"/>
              <a:gd name="connsiteX3" fmla="*/ 1505616 w 1776114"/>
              <a:gd name="connsiteY3" fmla="*/ 346690 h 1625998"/>
              <a:gd name="connsiteX4" fmla="*/ 1521047 w 1776114"/>
              <a:gd name="connsiteY4" fmla="*/ 1080651 h 1625998"/>
              <a:gd name="connsiteX5" fmla="*/ 1242044 w 1776114"/>
              <a:gd name="connsiteY5" fmla="*/ 1498472 h 1625998"/>
              <a:gd name="connsiteX6" fmla="*/ 1539967 w 1776114"/>
              <a:gd name="connsiteY6" fmla="*/ 1544157 h 1625998"/>
              <a:gd name="connsiteX7" fmla="*/ 1775959 w 1776114"/>
              <a:gd name="connsiteY7" fmla="*/ 1625998 h 1625998"/>
              <a:gd name="connsiteX8" fmla="*/ 821805 w 1776114"/>
              <a:gd name="connsiteY8" fmla="*/ 1625998 h 162599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17049 w 1771358"/>
              <a:gd name="connsiteY0" fmla="*/ 1624927 h 1624927"/>
              <a:gd name="connsiteX1" fmla="*/ 11038 w 1771358"/>
              <a:gd name="connsiteY1" fmla="*/ 962141 h 1624927"/>
              <a:gd name="connsiteX2" fmla="*/ 502472 w 1771358"/>
              <a:gd name="connsiteY2" fmla="*/ 41709 h 1624927"/>
              <a:gd name="connsiteX3" fmla="*/ 1403114 w 1771358"/>
              <a:gd name="connsiteY3" fmla="*/ 251026 h 1624927"/>
              <a:gd name="connsiteX4" fmla="*/ 1541516 w 1771358"/>
              <a:gd name="connsiteY4" fmla="*/ 1082733 h 1624927"/>
              <a:gd name="connsiteX5" fmla="*/ 1237288 w 1771358"/>
              <a:gd name="connsiteY5" fmla="*/ 1497401 h 1624927"/>
              <a:gd name="connsiteX6" fmla="*/ 1535211 w 1771358"/>
              <a:gd name="connsiteY6" fmla="*/ 1543086 h 1624927"/>
              <a:gd name="connsiteX7" fmla="*/ 1771203 w 1771358"/>
              <a:gd name="connsiteY7" fmla="*/ 1624927 h 1624927"/>
              <a:gd name="connsiteX8" fmla="*/ 817049 w 1771358"/>
              <a:gd name="connsiteY8" fmla="*/ 1624927 h 1624927"/>
              <a:gd name="connsiteX0" fmla="*/ 817049 w 1771358"/>
              <a:gd name="connsiteY0" fmla="*/ 1616787 h 1616787"/>
              <a:gd name="connsiteX1" fmla="*/ 11038 w 1771358"/>
              <a:gd name="connsiteY1" fmla="*/ 954001 h 1616787"/>
              <a:gd name="connsiteX2" fmla="*/ 502472 w 1771358"/>
              <a:gd name="connsiteY2" fmla="*/ 33569 h 1616787"/>
              <a:gd name="connsiteX3" fmla="*/ 1403114 w 1771358"/>
              <a:gd name="connsiteY3" fmla="*/ 283877 h 1616787"/>
              <a:gd name="connsiteX4" fmla="*/ 1541516 w 1771358"/>
              <a:gd name="connsiteY4" fmla="*/ 1074593 h 1616787"/>
              <a:gd name="connsiteX5" fmla="*/ 1237288 w 1771358"/>
              <a:gd name="connsiteY5" fmla="*/ 1489261 h 1616787"/>
              <a:gd name="connsiteX6" fmla="*/ 1535211 w 1771358"/>
              <a:gd name="connsiteY6" fmla="*/ 1534946 h 1616787"/>
              <a:gd name="connsiteX7" fmla="*/ 1771203 w 1771358"/>
              <a:gd name="connsiteY7" fmla="*/ 1616787 h 1616787"/>
              <a:gd name="connsiteX8" fmla="*/ 817049 w 1771358"/>
              <a:gd name="connsiteY8" fmla="*/ 1616787 h 1616787"/>
              <a:gd name="connsiteX0" fmla="*/ 817049 w 1771358"/>
              <a:gd name="connsiteY0" fmla="*/ 1613728 h 1613728"/>
              <a:gd name="connsiteX1" fmla="*/ 11038 w 1771358"/>
              <a:gd name="connsiteY1" fmla="*/ 950942 h 1613728"/>
              <a:gd name="connsiteX2" fmla="*/ 502472 w 1771358"/>
              <a:gd name="connsiteY2" fmla="*/ 30510 h 1613728"/>
              <a:gd name="connsiteX3" fmla="*/ 1403114 w 1771358"/>
              <a:gd name="connsiteY3" fmla="*/ 280818 h 1613728"/>
              <a:gd name="connsiteX4" fmla="*/ 1541516 w 1771358"/>
              <a:gd name="connsiteY4" fmla="*/ 1071534 h 1613728"/>
              <a:gd name="connsiteX5" fmla="*/ 1237288 w 1771358"/>
              <a:gd name="connsiteY5" fmla="*/ 1486202 h 1613728"/>
              <a:gd name="connsiteX6" fmla="*/ 1535211 w 1771358"/>
              <a:gd name="connsiteY6" fmla="*/ 1531887 h 1613728"/>
              <a:gd name="connsiteX7" fmla="*/ 1771203 w 1771358"/>
              <a:gd name="connsiteY7" fmla="*/ 1613728 h 1613728"/>
              <a:gd name="connsiteX8" fmla="*/ 817049 w 1771358"/>
              <a:gd name="connsiteY8" fmla="*/ 1613728 h 1613728"/>
              <a:gd name="connsiteX0" fmla="*/ 817049 w 1771358"/>
              <a:gd name="connsiteY0" fmla="*/ 1616740 h 1616740"/>
              <a:gd name="connsiteX1" fmla="*/ 11038 w 1771358"/>
              <a:gd name="connsiteY1" fmla="*/ 953954 h 1616740"/>
              <a:gd name="connsiteX2" fmla="*/ 502472 w 1771358"/>
              <a:gd name="connsiteY2" fmla="*/ 33522 h 1616740"/>
              <a:gd name="connsiteX3" fmla="*/ 1403114 w 1771358"/>
              <a:gd name="connsiteY3" fmla="*/ 283830 h 1616740"/>
              <a:gd name="connsiteX4" fmla="*/ 1541516 w 1771358"/>
              <a:gd name="connsiteY4" fmla="*/ 1074546 h 1616740"/>
              <a:gd name="connsiteX5" fmla="*/ 1237288 w 1771358"/>
              <a:gd name="connsiteY5" fmla="*/ 1489214 h 1616740"/>
              <a:gd name="connsiteX6" fmla="*/ 1535211 w 1771358"/>
              <a:gd name="connsiteY6" fmla="*/ 1534899 h 1616740"/>
              <a:gd name="connsiteX7" fmla="*/ 1771203 w 1771358"/>
              <a:gd name="connsiteY7" fmla="*/ 1616740 h 1616740"/>
              <a:gd name="connsiteX8" fmla="*/ 817049 w 1771358"/>
              <a:gd name="connsiteY8" fmla="*/ 1616740 h 1616740"/>
              <a:gd name="connsiteX0" fmla="*/ 813915 w 1768224"/>
              <a:gd name="connsiteY0" fmla="*/ 1588542 h 1588542"/>
              <a:gd name="connsiteX1" fmla="*/ 7904 w 1768224"/>
              <a:gd name="connsiteY1" fmla="*/ 925756 h 1588542"/>
              <a:gd name="connsiteX2" fmla="*/ 461501 w 1768224"/>
              <a:gd name="connsiteY2" fmla="*/ 36855 h 1588542"/>
              <a:gd name="connsiteX3" fmla="*/ 1399980 w 1768224"/>
              <a:gd name="connsiteY3" fmla="*/ 255632 h 1588542"/>
              <a:gd name="connsiteX4" fmla="*/ 1538382 w 1768224"/>
              <a:gd name="connsiteY4" fmla="*/ 1046348 h 1588542"/>
              <a:gd name="connsiteX5" fmla="*/ 1234154 w 1768224"/>
              <a:gd name="connsiteY5" fmla="*/ 1461016 h 1588542"/>
              <a:gd name="connsiteX6" fmla="*/ 1532077 w 1768224"/>
              <a:gd name="connsiteY6" fmla="*/ 1506701 h 1588542"/>
              <a:gd name="connsiteX7" fmla="*/ 1768069 w 1768224"/>
              <a:gd name="connsiteY7" fmla="*/ 1588542 h 1588542"/>
              <a:gd name="connsiteX8" fmla="*/ 813915 w 1768224"/>
              <a:gd name="connsiteY8" fmla="*/ 1588542 h 1588542"/>
              <a:gd name="connsiteX0" fmla="*/ 814079 w 1768388"/>
              <a:gd name="connsiteY0" fmla="*/ 1588542 h 1588542"/>
              <a:gd name="connsiteX1" fmla="*/ 8068 w 1768388"/>
              <a:gd name="connsiteY1" fmla="*/ 925756 h 1588542"/>
              <a:gd name="connsiteX2" fmla="*/ 461665 w 1768388"/>
              <a:gd name="connsiteY2" fmla="*/ 36855 h 1588542"/>
              <a:gd name="connsiteX3" fmla="*/ 1400144 w 1768388"/>
              <a:gd name="connsiteY3" fmla="*/ 255632 h 1588542"/>
              <a:gd name="connsiteX4" fmla="*/ 1538546 w 1768388"/>
              <a:gd name="connsiteY4" fmla="*/ 1046348 h 1588542"/>
              <a:gd name="connsiteX5" fmla="*/ 1234318 w 1768388"/>
              <a:gd name="connsiteY5" fmla="*/ 1461016 h 1588542"/>
              <a:gd name="connsiteX6" fmla="*/ 1532241 w 1768388"/>
              <a:gd name="connsiteY6" fmla="*/ 1506701 h 1588542"/>
              <a:gd name="connsiteX7" fmla="*/ 1768233 w 1768388"/>
              <a:gd name="connsiteY7" fmla="*/ 1588542 h 1588542"/>
              <a:gd name="connsiteX8" fmla="*/ 814079 w 1768388"/>
              <a:gd name="connsiteY8" fmla="*/ 1588542 h 1588542"/>
              <a:gd name="connsiteX0" fmla="*/ 813601 w 1767910"/>
              <a:gd name="connsiteY0" fmla="*/ 1621633 h 1621633"/>
              <a:gd name="connsiteX1" fmla="*/ 7590 w 1767910"/>
              <a:gd name="connsiteY1" fmla="*/ 958847 h 1621633"/>
              <a:gd name="connsiteX2" fmla="*/ 461187 w 1767910"/>
              <a:gd name="connsiteY2" fmla="*/ 69946 h 1621633"/>
              <a:gd name="connsiteX3" fmla="*/ 1399666 w 1767910"/>
              <a:gd name="connsiteY3" fmla="*/ 288723 h 1621633"/>
              <a:gd name="connsiteX4" fmla="*/ 1538068 w 1767910"/>
              <a:gd name="connsiteY4" fmla="*/ 1079439 h 1621633"/>
              <a:gd name="connsiteX5" fmla="*/ 1233840 w 1767910"/>
              <a:gd name="connsiteY5" fmla="*/ 1494107 h 1621633"/>
              <a:gd name="connsiteX6" fmla="*/ 1531763 w 1767910"/>
              <a:gd name="connsiteY6" fmla="*/ 1539792 h 1621633"/>
              <a:gd name="connsiteX7" fmla="*/ 1767755 w 1767910"/>
              <a:gd name="connsiteY7" fmla="*/ 1621633 h 1621633"/>
              <a:gd name="connsiteX8" fmla="*/ 813601 w 1767910"/>
              <a:gd name="connsiteY8" fmla="*/ 1621633 h 1621633"/>
              <a:gd name="connsiteX0" fmla="*/ 813585 w 1767894"/>
              <a:gd name="connsiteY0" fmla="*/ 1602926 h 1602926"/>
              <a:gd name="connsiteX1" fmla="*/ 7574 w 1767894"/>
              <a:gd name="connsiteY1" fmla="*/ 940140 h 1602926"/>
              <a:gd name="connsiteX2" fmla="*/ 461171 w 1767894"/>
              <a:gd name="connsiteY2" fmla="*/ 51239 h 1602926"/>
              <a:gd name="connsiteX3" fmla="*/ 1399650 w 1767894"/>
              <a:gd name="connsiteY3" fmla="*/ 270016 h 1602926"/>
              <a:gd name="connsiteX4" fmla="*/ 1538052 w 1767894"/>
              <a:gd name="connsiteY4" fmla="*/ 1060732 h 1602926"/>
              <a:gd name="connsiteX5" fmla="*/ 1233824 w 1767894"/>
              <a:gd name="connsiteY5" fmla="*/ 1475400 h 1602926"/>
              <a:gd name="connsiteX6" fmla="*/ 1531747 w 1767894"/>
              <a:gd name="connsiteY6" fmla="*/ 1521085 h 1602926"/>
              <a:gd name="connsiteX7" fmla="*/ 1767739 w 1767894"/>
              <a:gd name="connsiteY7" fmla="*/ 1602926 h 1602926"/>
              <a:gd name="connsiteX8" fmla="*/ 813585 w 1767894"/>
              <a:gd name="connsiteY8" fmla="*/ 1602926 h 1602926"/>
              <a:gd name="connsiteX0" fmla="*/ 814803 w 1769112"/>
              <a:gd name="connsiteY0" fmla="*/ 1578955 h 1578955"/>
              <a:gd name="connsiteX1" fmla="*/ 8792 w 1769112"/>
              <a:gd name="connsiteY1" fmla="*/ 916169 h 1578955"/>
              <a:gd name="connsiteX2" fmla="*/ 462389 w 1769112"/>
              <a:gd name="connsiteY2" fmla="*/ 27268 h 1578955"/>
              <a:gd name="connsiteX3" fmla="*/ 1400868 w 1769112"/>
              <a:gd name="connsiteY3" fmla="*/ 246045 h 1578955"/>
              <a:gd name="connsiteX4" fmla="*/ 1539270 w 1769112"/>
              <a:gd name="connsiteY4" fmla="*/ 1036761 h 1578955"/>
              <a:gd name="connsiteX5" fmla="*/ 1235042 w 1769112"/>
              <a:gd name="connsiteY5" fmla="*/ 1451429 h 1578955"/>
              <a:gd name="connsiteX6" fmla="*/ 1532965 w 1769112"/>
              <a:gd name="connsiteY6" fmla="*/ 1497114 h 1578955"/>
              <a:gd name="connsiteX7" fmla="*/ 1768957 w 1769112"/>
              <a:gd name="connsiteY7" fmla="*/ 1578955 h 1578955"/>
              <a:gd name="connsiteX8" fmla="*/ 814803 w 1769112"/>
              <a:gd name="connsiteY8" fmla="*/ 1578955 h 1578955"/>
              <a:gd name="connsiteX0" fmla="*/ 814803 w 1769112"/>
              <a:gd name="connsiteY0" fmla="*/ 1559264 h 1559264"/>
              <a:gd name="connsiteX1" fmla="*/ 8792 w 1769112"/>
              <a:gd name="connsiteY1" fmla="*/ 896478 h 1559264"/>
              <a:gd name="connsiteX2" fmla="*/ 462389 w 1769112"/>
              <a:gd name="connsiteY2" fmla="*/ 29648 h 1559264"/>
              <a:gd name="connsiteX3" fmla="*/ 1400868 w 1769112"/>
              <a:gd name="connsiteY3" fmla="*/ 226354 h 1559264"/>
              <a:gd name="connsiteX4" fmla="*/ 1539270 w 1769112"/>
              <a:gd name="connsiteY4" fmla="*/ 1017070 h 1559264"/>
              <a:gd name="connsiteX5" fmla="*/ 1235042 w 1769112"/>
              <a:gd name="connsiteY5" fmla="*/ 1431738 h 1559264"/>
              <a:gd name="connsiteX6" fmla="*/ 1532965 w 1769112"/>
              <a:gd name="connsiteY6" fmla="*/ 1477423 h 1559264"/>
              <a:gd name="connsiteX7" fmla="*/ 1768957 w 1769112"/>
              <a:gd name="connsiteY7" fmla="*/ 1559264 h 1559264"/>
              <a:gd name="connsiteX8" fmla="*/ 814803 w 1769112"/>
              <a:gd name="connsiteY8" fmla="*/ 1559264 h 1559264"/>
              <a:gd name="connsiteX0" fmla="*/ 814652 w 1768961"/>
              <a:gd name="connsiteY0" fmla="*/ 1561864 h 1561864"/>
              <a:gd name="connsiteX1" fmla="*/ 8641 w 1768961"/>
              <a:gd name="connsiteY1" fmla="*/ 899078 h 1561864"/>
              <a:gd name="connsiteX2" fmla="*/ 462238 w 1768961"/>
              <a:gd name="connsiteY2" fmla="*/ 32248 h 1561864"/>
              <a:gd name="connsiteX3" fmla="*/ 1400717 w 1768961"/>
              <a:gd name="connsiteY3" fmla="*/ 228954 h 1561864"/>
              <a:gd name="connsiteX4" fmla="*/ 1539119 w 1768961"/>
              <a:gd name="connsiteY4" fmla="*/ 1019670 h 1561864"/>
              <a:gd name="connsiteX5" fmla="*/ 1234891 w 1768961"/>
              <a:gd name="connsiteY5" fmla="*/ 1434338 h 1561864"/>
              <a:gd name="connsiteX6" fmla="*/ 1532814 w 1768961"/>
              <a:gd name="connsiteY6" fmla="*/ 1480023 h 1561864"/>
              <a:gd name="connsiteX7" fmla="*/ 1768806 w 1768961"/>
              <a:gd name="connsiteY7" fmla="*/ 1561864 h 1561864"/>
              <a:gd name="connsiteX8" fmla="*/ 814652 w 1768961"/>
              <a:gd name="connsiteY8" fmla="*/ 1561864 h 1561864"/>
              <a:gd name="connsiteX0" fmla="*/ 814652 w 1768943"/>
              <a:gd name="connsiteY0" fmla="*/ 1561864 h 1561864"/>
              <a:gd name="connsiteX1" fmla="*/ 8641 w 1768943"/>
              <a:gd name="connsiteY1" fmla="*/ 899078 h 1561864"/>
              <a:gd name="connsiteX2" fmla="*/ 462238 w 1768943"/>
              <a:gd name="connsiteY2" fmla="*/ 32248 h 1561864"/>
              <a:gd name="connsiteX3" fmla="*/ 1400717 w 1768943"/>
              <a:gd name="connsiteY3" fmla="*/ 228954 h 1561864"/>
              <a:gd name="connsiteX4" fmla="*/ 1539119 w 1768943"/>
              <a:gd name="connsiteY4" fmla="*/ 1019670 h 1561864"/>
              <a:gd name="connsiteX5" fmla="*/ 1234891 w 1768943"/>
              <a:gd name="connsiteY5" fmla="*/ 1434338 h 1561864"/>
              <a:gd name="connsiteX6" fmla="*/ 1504436 w 1768943"/>
              <a:gd name="connsiteY6" fmla="*/ 1489482 h 1561864"/>
              <a:gd name="connsiteX7" fmla="*/ 1768806 w 1768943"/>
              <a:gd name="connsiteY7" fmla="*/ 1561864 h 1561864"/>
              <a:gd name="connsiteX8" fmla="*/ 814652 w 1768943"/>
              <a:gd name="connsiteY8" fmla="*/ 1561864 h 1561864"/>
              <a:gd name="connsiteX0" fmla="*/ 814652 w 1768943"/>
              <a:gd name="connsiteY0" fmla="*/ 1561864 h 1561864"/>
              <a:gd name="connsiteX1" fmla="*/ 8641 w 1768943"/>
              <a:gd name="connsiteY1" fmla="*/ 899078 h 1561864"/>
              <a:gd name="connsiteX2" fmla="*/ 462238 w 1768943"/>
              <a:gd name="connsiteY2" fmla="*/ 32248 h 1561864"/>
              <a:gd name="connsiteX3" fmla="*/ 1400717 w 1768943"/>
              <a:gd name="connsiteY3" fmla="*/ 228954 h 1561864"/>
              <a:gd name="connsiteX4" fmla="*/ 1539119 w 1768943"/>
              <a:gd name="connsiteY4" fmla="*/ 1019670 h 1561864"/>
              <a:gd name="connsiteX5" fmla="*/ 1234891 w 1768943"/>
              <a:gd name="connsiteY5" fmla="*/ 1434338 h 1561864"/>
              <a:gd name="connsiteX6" fmla="*/ 1504436 w 1768943"/>
              <a:gd name="connsiteY6" fmla="*/ 1489482 h 1561864"/>
              <a:gd name="connsiteX7" fmla="*/ 1768806 w 1768943"/>
              <a:gd name="connsiteY7" fmla="*/ 1561864 h 1561864"/>
              <a:gd name="connsiteX8" fmla="*/ 814652 w 1768943"/>
              <a:gd name="connsiteY8" fmla="*/ 1561864 h 1561864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267 h 1561267"/>
              <a:gd name="connsiteX1" fmla="*/ 8641 w 1768943"/>
              <a:gd name="connsiteY1" fmla="*/ 898481 h 1561267"/>
              <a:gd name="connsiteX2" fmla="*/ 462238 w 1768943"/>
              <a:gd name="connsiteY2" fmla="*/ 31651 h 1561267"/>
              <a:gd name="connsiteX3" fmla="*/ 1400717 w 1768943"/>
              <a:gd name="connsiteY3" fmla="*/ 228357 h 1561267"/>
              <a:gd name="connsiteX4" fmla="*/ 1558037 w 1768943"/>
              <a:gd name="connsiteY4" fmla="*/ 990695 h 1561267"/>
              <a:gd name="connsiteX5" fmla="*/ 1234891 w 1768943"/>
              <a:gd name="connsiteY5" fmla="*/ 1433741 h 1561267"/>
              <a:gd name="connsiteX6" fmla="*/ 1504436 w 1768943"/>
              <a:gd name="connsiteY6" fmla="*/ 1488885 h 1561267"/>
              <a:gd name="connsiteX7" fmla="*/ 1768806 w 1768943"/>
              <a:gd name="connsiteY7" fmla="*/ 1561267 h 1561267"/>
              <a:gd name="connsiteX8" fmla="*/ 814652 w 1768943"/>
              <a:gd name="connsiteY8" fmla="*/ 1561267 h 1561267"/>
              <a:gd name="connsiteX0" fmla="*/ 814652 w 1768939"/>
              <a:gd name="connsiteY0" fmla="*/ 1561267 h 1561267"/>
              <a:gd name="connsiteX1" fmla="*/ 8641 w 1768939"/>
              <a:gd name="connsiteY1" fmla="*/ 898481 h 1561267"/>
              <a:gd name="connsiteX2" fmla="*/ 462238 w 1768939"/>
              <a:gd name="connsiteY2" fmla="*/ 31651 h 1561267"/>
              <a:gd name="connsiteX3" fmla="*/ 1400717 w 1768939"/>
              <a:gd name="connsiteY3" fmla="*/ 228357 h 1561267"/>
              <a:gd name="connsiteX4" fmla="*/ 1558037 w 1768939"/>
              <a:gd name="connsiteY4" fmla="*/ 990695 h 1561267"/>
              <a:gd name="connsiteX5" fmla="*/ 1234891 w 1768939"/>
              <a:gd name="connsiteY5" fmla="*/ 1433741 h 1561267"/>
              <a:gd name="connsiteX6" fmla="*/ 1496611 w 1768939"/>
              <a:gd name="connsiteY6" fmla="*/ 1500888 h 1561267"/>
              <a:gd name="connsiteX7" fmla="*/ 1768806 w 1768939"/>
              <a:gd name="connsiteY7" fmla="*/ 1561267 h 1561267"/>
              <a:gd name="connsiteX8" fmla="*/ 814652 w 1768939"/>
              <a:gd name="connsiteY8" fmla="*/ 1561267 h 1561267"/>
              <a:gd name="connsiteX0" fmla="*/ 814652 w 1772850"/>
              <a:gd name="connsiteY0" fmla="*/ 1561267 h 1561267"/>
              <a:gd name="connsiteX1" fmla="*/ 8641 w 1772850"/>
              <a:gd name="connsiteY1" fmla="*/ 898481 h 1561267"/>
              <a:gd name="connsiteX2" fmla="*/ 462238 w 1772850"/>
              <a:gd name="connsiteY2" fmla="*/ 31651 h 1561267"/>
              <a:gd name="connsiteX3" fmla="*/ 1400717 w 1772850"/>
              <a:gd name="connsiteY3" fmla="*/ 228357 h 1561267"/>
              <a:gd name="connsiteX4" fmla="*/ 1558037 w 1772850"/>
              <a:gd name="connsiteY4" fmla="*/ 990695 h 1561267"/>
              <a:gd name="connsiteX5" fmla="*/ 1234891 w 1772850"/>
              <a:gd name="connsiteY5" fmla="*/ 1433741 h 1561267"/>
              <a:gd name="connsiteX6" fmla="*/ 1496611 w 1772850"/>
              <a:gd name="connsiteY6" fmla="*/ 1500888 h 1561267"/>
              <a:gd name="connsiteX7" fmla="*/ 1772719 w 1772850"/>
              <a:gd name="connsiteY7" fmla="*/ 1553266 h 1561267"/>
              <a:gd name="connsiteX8" fmla="*/ 814652 w 1772850"/>
              <a:gd name="connsiteY8" fmla="*/ 1561267 h 156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2850" h="1561267">
                <a:moveTo>
                  <a:pt x="814652" y="1561267"/>
                </a:moveTo>
                <a:cubicBezTo>
                  <a:pt x="422482" y="1561267"/>
                  <a:pt x="67377" y="1153417"/>
                  <a:pt x="8641" y="898481"/>
                </a:cubicBezTo>
                <a:cubicBezTo>
                  <a:pt x="-50095" y="643545"/>
                  <a:pt x="200455" y="138045"/>
                  <a:pt x="462238" y="31651"/>
                </a:cubicBezTo>
                <a:cubicBezTo>
                  <a:pt x="694060" y="-62566"/>
                  <a:pt x="1218084" y="68516"/>
                  <a:pt x="1400717" y="228357"/>
                </a:cubicBezTo>
                <a:cubicBezTo>
                  <a:pt x="1583350" y="388198"/>
                  <a:pt x="1579895" y="820803"/>
                  <a:pt x="1558037" y="990695"/>
                </a:cubicBezTo>
                <a:cubicBezTo>
                  <a:pt x="1396447" y="1332549"/>
                  <a:pt x="1283238" y="1381190"/>
                  <a:pt x="1234891" y="1433741"/>
                </a:cubicBezTo>
                <a:lnTo>
                  <a:pt x="1496611" y="1500888"/>
                </a:lnTo>
                <a:cubicBezTo>
                  <a:pt x="1526566" y="1511106"/>
                  <a:pt x="1779426" y="1551712"/>
                  <a:pt x="1772719" y="1553266"/>
                </a:cubicBezTo>
                <a:lnTo>
                  <a:pt x="814652" y="1561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>
                <a:solidFill>
                  <a:srgbClr val="402A14"/>
                </a:solidFill>
              </a:rPr>
              <a:t>5</a:t>
            </a:r>
            <a:endParaRPr lang="ko-KR" altLang="en-US" sz="8000" b="1" dirty="0">
              <a:solidFill>
                <a:srgbClr val="402A14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501B4-693F-4D66-BF62-AAB39D3226FF}"/>
              </a:ext>
            </a:extLst>
          </p:cNvPr>
          <p:cNvSpPr txBox="1"/>
          <p:nvPr/>
        </p:nvSpPr>
        <p:spPr>
          <a:xfrm>
            <a:off x="5308169" y="2877039"/>
            <a:ext cx="6157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402A14"/>
                </a:solidFill>
                <a:ea typeface="나눔바른고딕" panose="020B0600000101010101"/>
              </a:rPr>
              <a:t>향후 전망</a:t>
            </a:r>
            <a:endParaRPr lang="ko-KR" altLang="en-US" sz="4000" b="1" dirty="0">
              <a:solidFill>
                <a:schemeClr val="bg1"/>
              </a:solidFill>
              <a:ea typeface="나눔바른고딕" panose="020B0600000101010101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CBBE8C-1F92-401C-A754-98804B001734}"/>
              </a:ext>
            </a:extLst>
          </p:cNvPr>
          <p:cNvCxnSpPr>
            <a:cxnSpLocks/>
          </p:cNvCxnSpPr>
          <p:nvPr/>
        </p:nvCxnSpPr>
        <p:spPr>
          <a:xfrm>
            <a:off x="5162616" y="3684701"/>
            <a:ext cx="3053731" cy="125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7B564E-5052-4C52-A64B-52C77581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79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86C48FF-9B16-410A-B6CC-78AF909127EF}"/>
              </a:ext>
            </a:extLst>
          </p:cNvPr>
          <p:cNvPicPr/>
          <p:nvPr/>
        </p:nvPicPr>
        <p:blipFill rotWithShape="1">
          <a:blip r:embed="rId2"/>
          <a:srcRect l="14752" t="16322" r="16311"/>
          <a:stretch/>
        </p:blipFill>
        <p:spPr bwMode="auto">
          <a:xfrm>
            <a:off x="7502979" y="3541214"/>
            <a:ext cx="4207874" cy="2787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시장 확장성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075" y="4623280"/>
            <a:ext cx="831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/>
            <a:r>
              <a:rPr lang="en-US" altLang="ko-KR" sz="3600" b="1" dirty="0">
                <a:solidFill>
                  <a:srgbClr val="402A14"/>
                </a:solidFill>
              </a:rPr>
              <a:t>2. </a:t>
            </a:r>
            <a:r>
              <a:rPr lang="ko-KR" altLang="en-US" sz="3600" b="1" dirty="0">
                <a:solidFill>
                  <a:srgbClr val="402A14"/>
                </a:solidFill>
              </a:rPr>
              <a:t>제품의 기능 보완</a:t>
            </a:r>
            <a:endParaRPr lang="ko-KR" altLang="ko-KR" sz="3600" b="1" dirty="0">
              <a:solidFill>
                <a:srgbClr val="402A1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46E6D-6AB0-48FD-A0C5-DC8776FA39BC}"/>
              </a:ext>
            </a:extLst>
          </p:cNvPr>
          <p:cNvSpPr txBox="1"/>
          <p:nvPr/>
        </p:nvSpPr>
        <p:spPr>
          <a:xfrm>
            <a:off x="726076" y="2340885"/>
            <a:ext cx="831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/>
            <a:r>
              <a:rPr lang="en-US" altLang="ko-KR" sz="3600" b="1" dirty="0">
                <a:solidFill>
                  <a:srgbClr val="402A14"/>
                </a:solidFill>
              </a:rPr>
              <a:t>1. </a:t>
            </a:r>
            <a:r>
              <a:rPr lang="ko-KR" altLang="ko-KR" sz="3600" b="1" dirty="0" err="1">
                <a:solidFill>
                  <a:srgbClr val="402A14"/>
                </a:solidFill>
              </a:rPr>
              <a:t>크라우드</a:t>
            </a:r>
            <a:r>
              <a:rPr lang="ko-KR" altLang="ko-KR" sz="3600" b="1" dirty="0">
                <a:solidFill>
                  <a:srgbClr val="402A14"/>
                </a:solidFill>
              </a:rPr>
              <a:t> </a:t>
            </a:r>
            <a:r>
              <a:rPr lang="ko-KR" altLang="ko-KR" sz="3600" b="1" dirty="0" err="1">
                <a:solidFill>
                  <a:srgbClr val="402A14"/>
                </a:solidFill>
              </a:rPr>
              <a:t>펀딩</a:t>
            </a:r>
            <a:r>
              <a:rPr lang="en-US" altLang="ko-KR" sz="3600" b="1" dirty="0">
                <a:solidFill>
                  <a:srgbClr val="402A14"/>
                </a:solidFill>
              </a:rPr>
              <a:t>(Crowd Funding)</a:t>
            </a:r>
            <a:endParaRPr lang="ko-KR" altLang="ko-KR" sz="3600" b="1" dirty="0">
              <a:solidFill>
                <a:srgbClr val="402A14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8279E-70D9-485D-8B47-4F001ED8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8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시장 확장성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075" y="4623280"/>
            <a:ext cx="831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/>
            <a:r>
              <a:rPr lang="en-US" altLang="ko-KR" sz="3600" b="1" dirty="0">
                <a:solidFill>
                  <a:srgbClr val="402A14"/>
                </a:solidFill>
              </a:rPr>
              <a:t>4. </a:t>
            </a:r>
            <a:r>
              <a:rPr lang="ko-KR" altLang="en-US" sz="3600" b="1" dirty="0">
                <a:solidFill>
                  <a:srgbClr val="402A14"/>
                </a:solidFill>
              </a:rPr>
              <a:t>다양한 시장으로의 확장성</a:t>
            </a:r>
            <a:endParaRPr lang="ko-KR" altLang="ko-KR" sz="3600" b="1" dirty="0">
              <a:solidFill>
                <a:srgbClr val="402A1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46E6D-6AB0-48FD-A0C5-DC8776FA39BC}"/>
              </a:ext>
            </a:extLst>
          </p:cNvPr>
          <p:cNvSpPr txBox="1"/>
          <p:nvPr/>
        </p:nvSpPr>
        <p:spPr>
          <a:xfrm>
            <a:off x="726076" y="2340885"/>
            <a:ext cx="831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/>
            <a:r>
              <a:rPr lang="en-US" altLang="ko-KR" sz="3600" b="1" dirty="0">
                <a:solidFill>
                  <a:srgbClr val="402A14"/>
                </a:solidFill>
              </a:rPr>
              <a:t>3. </a:t>
            </a:r>
            <a:r>
              <a:rPr lang="ko-KR" altLang="en-US" sz="3600" b="1" dirty="0">
                <a:solidFill>
                  <a:srgbClr val="402A14"/>
                </a:solidFill>
              </a:rPr>
              <a:t>해외 시장으로의 진출</a:t>
            </a:r>
            <a:endParaRPr lang="ko-KR" altLang="ko-KR" sz="3600" b="1" dirty="0">
              <a:solidFill>
                <a:srgbClr val="402A14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56903B-1541-4101-BEDC-88A9C5746665}"/>
              </a:ext>
            </a:extLst>
          </p:cNvPr>
          <p:cNvPicPr/>
          <p:nvPr/>
        </p:nvPicPr>
        <p:blipFill rotWithShape="1">
          <a:blip r:embed="rId2"/>
          <a:srcRect t="7719" b="28696"/>
          <a:stretch/>
        </p:blipFill>
        <p:spPr bwMode="auto">
          <a:xfrm>
            <a:off x="8042801" y="3525347"/>
            <a:ext cx="3485170" cy="2842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B40E8-7314-4AE8-81AA-25B261D3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8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ㆍ</a:t>
            </a:r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 향후 계획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B40E8-7314-4AE8-81AA-25B261D3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223A57-7017-4505-A8B5-56BE561F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1273175"/>
            <a:ext cx="6281058" cy="53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14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515CC-EE3B-4AD2-8304-0017FE4A6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26" y="1129005"/>
            <a:ext cx="4455930" cy="5999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b="1" dirty="0"/>
              <a:t>KEEP</a:t>
            </a:r>
            <a:endParaRPr lang="ko-KR" altLang="ko-KR" sz="7200" dirty="0"/>
          </a:p>
          <a:p>
            <a:pPr marL="0" indent="0">
              <a:buNone/>
            </a:pPr>
            <a:r>
              <a:rPr lang="en-US" altLang="ko-KR" sz="7200" b="1" dirty="0"/>
              <a:t>WARM</a:t>
            </a:r>
            <a:r>
              <a:rPr lang="en-US" altLang="ko-KR" sz="7200" b="1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7200" b="1" dirty="0"/>
              <a:t>,</a:t>
            </a:r>
            <a:endParaRPr lang="ko-KR" altLang="ko-KR" sz="7200" dirty="0"/>
          </a:p>
          <a:p>
            <a:pPr marL="0" indent="0">
              <a:buNone/>
            </a:pPr>
            <a:r>
              <a:rPr lang="en-US" altLang="ko-KR" sz="7200" b="1" dirty="0"/>
              <a:t>GET</a:t>
            </a:r>
            <a:endParaRPr lang="ko-KR" altLang="ko-KR" sz="7200" dirty="0"/>
          </a:p>
          <a:p>
            <a:pPr marL="0" indent="0">
              <a:buNone/>
            </a:pPr>
            <a:r>
              <a:rPr lang="en-US" altLang="ko-KR" sz="7200" b="1" dirty="0"/>
              <a:t>WARM</a:t>
            </a:r>
            <a:r>
              <a:rPr lang="en-US" altLang="ko-KR" sz="7200" b="1" dirty="0">
                <a:solidFill>
                  <a:schemeClr val="bg1">
                    <a:lumMod val="50000"/>
                  </a:schemeClr>
                </a:solidFill>
              </a:rPr>
              <a:t>ii</a:t>
            </a:r>
            <a:r>
              <a:rPr lang="en-US" altLang="ko-KR" sz="7200" b="1" dirty="0"/>
              <a:t>.</a:t>
            </a:r>
            <a:endParaRPr lang="ko-KR" altLang="ko-KR" sz="7200" dirty="0"/>
          </a:p>
        </p:txBody>
      </p:sp>
      <p:pic>
        <p:nvPicPr>
          <p:cNvPr id="1030" name="Picture 6" descr="coffeeì ëí ì´ë¯¸ì§ ê²ìê²°ê³¼">
            <a:extLst>
              <a:ext uri="{FF2B5EF4-FFF2-40B4-BE49-F238E27FC236}">
                <a16:creationId xmlns:a16="http://schemas.microsoft.com/office/drawing/2014/main" id="{B9D3DCBC-D51D-46CA-9599-8786DCCBB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3" r="12209" b="1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717A52-FB0D-47A6-9478-1353FFF5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0069" y="5477"/>
            <a:ext cx="8767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화살표: 오각형 3"/>
          <p:cNvSpPr/>
          <p:nvPr/>
        </p:nvSpPr>
        <p:spPr>
          <a:xfrm rot="5400000">
            <a:off x="92075" y="1715750"/>
            <a:ext cx="3442335" cy="2118995"/>
          </a:xfrm>
          <a:prstGeom prst="homePlate">
            <a:avLst>
              <a:gd name="adj" fmla="val 39535"/>
            </a:avLst>
          </a:prstGeom>
          <a:solidFill>
            <a:srgbClr val="402A14"/>
          </a:solidFill>
          <a:ln>
            <a:solidFill>
              <a:srgbClr val="3336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1278" y="2124885"/>
            <a:ext cx="211899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남산체 M" panose="02020603020101020101" pitchFamily="18" charset="-127"/>
                <a:ea typeface="서울남산체 M" panose="02020603020101020101" pitchFamily="18" charset="-127"/>
              </a:rPr>
              <a:t>Contents</a:t>
            </a:r>
            <a:endParaRPr lang="ko-KR" altLang="en-US" sz="32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31485" y="1041990"/>
            <a:ext cx="5779770" cy="292100"/>
          </a:xfrm>
          <a:prstGeom prst="rect">
            <a:avLst/>
          </a:prstGeom>
          <a:solidFill>
            <a:srgbClr val="402A14"/>
          </a:solidFill>
          <a:ln>
            <a:solidFill>
              <a:srgbClr val="323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3648820" y="1606065"/>
            <a:ext cx="0" cy="4824095"/>
          </a:xfrm>
          <a:prstGeom prst="line">
            <a:avLst/>
          </a:prstGeom>
          <a:ln>
            <a:solidFill>
              <a:srgbClr val="A5A5A5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810999" y="6166356"/>
            <a:ext cx="2058035" cy="365760"/>
          </a:xfrm>
        </p:spPr>
        <p:txBody>
          <a:bodyPr/>
          <a:lstStyle/>
          <a:p>
            <a:fld id="{BCB6180E-BFD8-4D44-8E4C-49D4633D15A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5315" y="1952607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402A14"/>
                </a:solidFill>
                <a:latin typeface="나눔바른고딕" panose="020B0600000101010101" charset="-127"/>
                <a:ea typeface="나눔바른고딕" panose="020B0600000101010101" charset="-127"/>
              </a:rPr>
              <a:t>01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제품 소개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47447" y="2819478"/>
            <a:ext cx="4347845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402A14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시장 현황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7446" y="3686180"/>
            <a:ext cx="4347845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402A14"/>
                </a:solidFill>
                <a:latin typeface="나눔바른고딕" panose="020B0600000101010101" charset="-127"/>
                <a:ea typeface="나눔바른고딕" panose="020B0600000101010101" charset="-127"/>
              </a:rPr>
              <a:t>03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차별화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5315" y="4552882"/>
            <a:ext cx="4347845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402A14"/>
                </a:solidFill>
                <a:latin typeface="나눔바른고딕" panose="020B0600000101010101" charset="-127"/>
                <a:ea typeface="나눔바른고딕" panose="020B0600000101010101" charset="-127"/>
              </a:rPr>
              <a:t>04 </a:t>
            </a:r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마케팅 전략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75315" y="5419584"/>
            <a:ext cx="4347845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402A14"/>
                </a:solidFill>
                <a:latin typeface="나눔바른고딕" panose="020B0600000101010101" charset="-127"/>
                <a:ea typeface="나눔바른고딕" panose="020B0600000101010101" charset="-127"/>
              </a:rPr>
              <a:t>05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향후 전망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9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순서도: 순차적 액세스 저장소 11">
            <a:extLst>
              <a:ext uri="{FF2B5EF4-FFF2-40B4-BE49-F238E27FC236}">
                <a16:creationId xmlns:a16="http://schemas.microsoft.com/office/drawing/2014/main" id="{EDC4E16A-456E-4076-9AF3-5123D2BF3A76}"/>
              </a:ext>
            </a:extLst>
          </p:cNvPr>
          <p:cNvSpPr/>
          <p:nvPr/>
        </p:nvSpPr>
        <p:spPr>
          <a:xfrm>
            <a:off x="3667511" y="2281156"/>
            <a:ext cx="1644281" cy="1416071"/>
          </a:xfrm>
          <a:custGeom>
            <a:avLst/>
            <a:gdLst>
              <a:gd name="connsiteX0" fmla="*/ 821725 w 1643449"/>
              <a:gd name="connsiteY0" fmla="*/ 1645909 h 1645909"/>
              <a:gd name="connsiteX1" fmla="*/ 15714 w 1643449"/>
              <a:gd name="connsiteY1" fmla="*/ 983123 h 1645909"/>
              <a:gd name="connsiteX2" fmla="*/ 507148 w 1643449"/>
              <a:gd name="connsiteY2" fmla="*/ 62691 h 1645909"/>
              <a:gd name="connsiteX3" fmla="*/ 1505536 w 1643449"/>
              <a:gd name="connsiteY3" fmla="*/ 366601 h 1645909"/>
              <a:gd name="connsiteX4" fmla="*/ 1402773 w 1643449"/>
              <a:gd name="connsiteY4" fmla="*/ 1404871 h 1645909"/>
              <a:gd name="connsiteX5" fmla="*/ 1643449 w 1643449"/>
              <a:gd name="connsiteY5" fmla="*/ 1404871 h 1645909"/>
              <a:gd name="connsiteX6" fmla="*/ 1643449 w 1643449"/>
              <a:gd name="connsiteY6" fmla="*/ 1645909 h 1645909"/>
              <a:gd name="connsiteX7" fmla="*/ 821725 w 1643449"/>
              <a:gd name="connsiteY7" fmla="*/ 1645909 h 1645909"/>
              <a:gd name="connsiteX0" fmla="*/ 821805 w 1643529"/>
              <a:gd name="connsiteY0" fmla="*/ 1631323 h 1631323"/>
              <a:gd name="connsiteX1" fmla="*/ 15794 w 1643529"/>
              <a:gd name="connsiteY1" fmla="*/ 968537 h 1631323"/>
              <a:gd name="connsiteX2" fmla="*/ 507228 w 1643529"/>
              <a:gd name="connsiteY2" fmla="*/ 48105 h 1631323"/>
              <a:gd name="connsiteX3" fmla="*/ 1505616 w 1643529"/>
              <a:gd name="connsiteY3" fmla="*/ 352015 h 1631323"/>
              <a:gd name="connsiteX4" fmla="*/ 1402853 w 1643529"/>
              <a:gd name="connsiteY4" fmla="*/ 1390285 h 1631323"/>
              <a:gd name="connsiteX5" fmla="*/ 1643529 w 1643529"/>
              <a:gd name="connsiteY5" fmla="*/ 1390285 h 1631323"/>
              <a:gd name="connsiteX6" fmla="*/ 1643529 w 1643529"/>
              <a:gd name="connsiteY6" fmla="*/ 1631323 h 1631323"/>
              <a:gd name="connsiteX7" fmla="*/ 821805 w 1643529"/>
              <a:gd name="connsiteY7" fmla="*/ 1631323 h 1631323"/>
              <a:gd name="connsiteX0" fmla="*/ 821805 w 1643529"/>
              <a:gd name="connsiteY0" fmla="*/ 1632060 h 1632060"/>
              <a:gd name="connsiteX1" fmla="*/ 15794 w 1643529"/>
              <a:gd name="connsiteY1" fmla="*/ 969274 h 1632060"/>
              <a:gd name="connsiteX2" fmla="*/ 507228 w 1643529"/>
              <a:gd name="connsiteY2" fmla="*/ 48842 h 1632060"/>
              <a:gd name="connsiteX3" fmla="*/ 1505616 w 1643529"/>
              <a:gd name="connsiteY3" fmla="*/ 352752 h 1632060"/>
              <a:gd name="connsiteX4" fmla="*/ 1320872 w 1643529"/>
              <a:gd name="connsiteY4" fmla="*/ 1428859 h 1632060"/>
              <a:gd name="connsiteX5" fmla="*/ 1643529 w 1643529"/>
              <a:gd name="connsiteY5" fmla="*/ 1391022 h 1632060"/>
              <a:gd name="connsiteX6" fmla="*/ 1643529 w 1643529"/>
              <a:gd name="connsiteY6" fmla="*/ 1632060 h 1632060"/>
              <a:gd name="connsiteX7" fmla="*/ 821805 w 1643529"/>
              <a:gd name="connsiteY7" fmla="*/ 1632060 h 1632060"/>
              <a:gd name="connsiteX0" fmla="*/ 821805 w 1643529"/>
              <a:gd name="connsiteY0" fmla="*/ 1632436 h 1632436"/>
              <a:gd name="connsiteX1" fmla="*/ 15794 w 1643529"/>
              <a:gd name="connsiteY1" fmla="*/ 969650 h 1632436"/>
              <a:gd name="connsiteX2" fmla="*/ 507228 w 1643529"/>
              <a:gd name="connsiteY2" fmla="*/ 49218 h 1632436"/>
              <a:gd name="connsiteX3" fmla="*/ 1505616 w 1643529"/>
              <a:gd name="connsiteY3" fmla="*/ 353128 h 1632436"/>
              <a:gd name="connsiteX4" fmla="*/ 1257810 w 1643529"/>
              <a:gd name="connsiteY4" fmla="*/ 1448154 h 1632436"/>
              <a:gd name="connsiteX5" fmla="*/ 1643529 w 1643529"/>
              <a:gd name="connsiteY5" fmla="*/ 1391398 h 1632436"/>
              <a:gd name="connsiteX6" fmla="*/ 1643529 w 1643529"/>
              <a:gd name="connsiteY6" fmla="*/ 1632436 h 1632436"/>
              <a:gd name="connsiteX7" fmla="*/ 821805 w 1643529"/>
              <a:gd name="connsiteY7" fmla="*/ 1632436 h 1632436"/>
              <a:gd name="connsiteX0" fmla="*/ 821805 w 1656141"/>
              <a:gd name="connsiteY0" fmla="*/ 1632436 h 1632436"/>
              <a:gd name="connsiteX1" fmla="*/ 15794 w 1656141"/>
              <a:gd name="connsiteY1" fmla="*/ 969650 h 1632436"/>
              <a:gd name="connsiteX2" fmla="*/ 507228 w 1656141"/>
              <a:gd name="connsiteY2" fmla="*/ 49218 h 1632436"/>
              <a:gd name="connsiteX3" fmla="*/ 1505616 w 1656141"/>
              <a:gd name="connsiteY3" fmla="*/ 353128 h 1632436"/>
              <a:gd name="connsiteX4" fmla="*/ 1257810 w 1656141"/>
              <a:gd name="connsiteY4" fmla="*/ 1448154 h 1632436"/>
              <a:gd name="connsiteX5" fmla="*/ 1656141 w 1656141"/>
              <a:gd name="connsiteY5" fmla="*/ 1536440 h 1632436"/>
              <a:gd name="connsiteX6" fmla="*/ 1643529 w 1656141"/>
              <a:gd name="connsiteY6" fmla="*/ 1632436 h 1632436"/>
              <a:gd name="connsiteX7" fmla="*/ 821805 w 1656141"/>
              <a:gd name="connsiteY7" fmla="*/ 1632436 h 1632436"/>
              <a:gd name="connsiteX0" fmla="*/ 821805 w 1656141"/>
              <a:gd name="connsiteY0" fmla="*/ 1633008 h 1633008"/>
              <a:gd name="connsiteX1" fmla="*/ 15794 w 1656141"/>
              <a:gd name="connsiteY1" fmla="*/ 970222 h 1633008"/>
              <a:gd name="connsiteX2" fmla="*/ 507228 w 1656141"/>
              <a:gd name="connsiteY2" fmla="*/ 49790 h 1633008"/>
              <a:gd name="connsiteX3" fmla="*/ 1505616 w 1656141"/>
              <a:gd name="connsiteY3" fmla="*/ 353700 h 1633008"/>
              <a:gd name="connsiteX4" fmla="*/ 1257810 w 1656141"/>
              <a:gd name="connsiteY4" fmla="*/ 1477104 h 1633008"/>
              <a:gd name="connsiteX5" fmla="*/ 1656141 w 1656141"/>
              <a:gd name="connsiteY5" fmla="*/ 1537012 h 1633008"/>
              <a:gd name="connsiteX6" fmla="*/ 1643529 w 1656141"/>
              <a:gd name="connsiteY6" fmla="*/ 1633008 h 1633008"/>
              <a:gd name="connsiteX7" fmla="*/ 821805 w 1656141"/>
              <a:gd name="connsiteY7" fmla="*/ 1633008 h 1633008"/>
              <a:gd name="connsiteX0" fmla="*/ 821805 w 1678213"/>
              <a:gd name="connsiteY0" fmla="*/ 1633008 h 1633008"/>
              <a:gd name="connsiteX1" fmla="*/ 15794 w 1678213"/>
              <a:gd name="connsiteY1" fmla="*/ 970222 h 1633008"/>
              <a:gd name="connsiteX2" fmla="*/ 507228 w 1678213"/>
              <a:gd name="connsiteY2" fmla="*/ 49790 h 1633008"/>
              <a:gd name="connsiteX3" fmla="*/ 1505616 w 1678213"/>
              <a:gd name="connsiteY3" fmla="*/ 353700 h 1633008"/>
              <a:gd name="connsiteX4" fmla="*/ 1257810 w 1678213"/>
              <a:gd name="connsiteY4" fmla="*/ 1477104 h 1633008"/>
              <a:gd name="connsiteX5" fmla="*/ 1678213 w 1678213"/>
              <a:gd name="connsiteY5" fmla="*/ 1584309 h 1633008"/>
              <a:gd name="connsiteX6" fmla="*/ 1643529 w 1678213"/>
              <a:gd name="connsiteY6" fmla="*/ 1633008 h 1633008"/>
              <a:gd name="connsiteX7" fmla="*/ 821805 w 1678213"/>
              <a:gd name="connsiteY7" fmla="*/ 1633008 h 1633008"/>
              <a:gd name="connsiteX0" fmla="*/ 821805 w 1750735"/>
              <a:gd name="connsiteY0" fmla="*/ 1633008 h 1633008"/>
              <a:gd name="connsiteX1" fmla="*/ 15794 w 1750735"/>
              <a:gd name="connsiteY1" fmla="*/ 970222 h 1633008"/>
              <a:gd name="connsiteX2" fmla="*/ 507228 w 1750735"/>
              <a:gd name="connsiteY2" fmla="*/ 49790 h 1633008"/>
              <a:gd name="connsiteX3" fmla="*/ 1505616 w 1750735"/>
              <a:gd name="connsiteY3" fmla="*/ 353700 h 1633008"/>
              <a:gd name="connsiteX4" fmla="*/ 1257810 w 1750735"/>
              <a:gd name="connsiteY4" fmla="*/ 1477104 h 1633008"/>
              <a:gd name="connsiteX5" fmla="*/ 1678213 w 1750735"/>
              <a:gd name="connsiteY5" fmla="*/ 1584309 h 1633008"/>
              <a:gd name="connsiteX6" fmla="*/ 1750735 w 1750735"/>
              <a:gd name="connsiteY6" fmla="*/ 1633008 h 1633008"/>
              <a:gd name="connsiteX7" fmla="*/ 821805 w 1750735"/>
              <a:gd name="connsiteY7" fmla="*/ 1633008 h 1633008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678213 w 1750735"/>
              <a:gd name="connsiteY5" fmla="*/ 1584892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571007 w 1750735"/>
              <a:gd name="connsiteY5" fmla="*/ 1572280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50735"/>
              <a:gd name="connsiteY0" fmla="*/ 1633591 h 1633591"/>
              <a:gd name="connsiteX1" fmla="*/ 15794 w 1750735"/>
              <a:gd name="connsiteY1" fmla="*/ 970805 h 1633591"/>
              <a:gd name="connsiteX2" fmla="*/ 507228 w 1750735"/>
              <a:gd name="connsiteY2" fmla="*/ 50373 h 1633591"/>
              <a:gd name="connsiteX3" fmla="*/ 1505616 w 1750735"/>
              <a:gd name="connsiteY3" fmla="*/ 354283 h 1633591"/>
              <a:gd name="connsiteX4" fmla="*/ 1242044 w 1750735"/>
              <a:gd name="connsiteY4" fmla="*/ 1506065 h 1633591"/>
              <a:gd name="connsiteX5" fmla="*/ 1571007 w 1750735"/>
              <a:gd name="connsiteY5" fmla="*/ 1572280 h 1633591"/>
              <a:gd name="connsiteX6" fmla="*/ 1750735 w 1750735"/>
              <a:gd name="connsiteY6" fmla="*/ 1633591 h 1633591"/>
              <a:gd name="connsiteX7" fmla="*/ 821805 w 1750735"/>
              <a:gd name="connsiteY7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71007 w 1782250"/>
              <a:gd name="connsiteY5" fmla="*/ 1572280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33170 w 1782250"/>
              <a:gd name="connsiteY5" fmla="*/ 1543902 h 1633591"/>
              <a:gd name="connsiteX6" fmla="*/ 1539967 w 1782250"/>
              <a:gd name="connsiteY6" fmla="*/ 1551750 h 1633591"/>
              <a:gd name="connsiteX7" fmla="*/ 1750735 w 1782250"/>
              <a:gd name="connsiteY7" fmla="*/ 1633591 h 1633591"/>
              <a:gd name="connsiteX8" fmla="*/ 821805 w 1782250"/>
              <a:gd name="connsiteY8" fmla="*/ 1633591 h 1633591"/>
              <a:gd name="connsiteX0" fmla="*/ 821805 w 1782250"/>
              <a:gd name="connsiteY0" fmla="*/ 1633591 h 1633591"/>
              <a:gd name="connsiteX1" fmla="*/ 15794 w 1782250"/>
              <a:gd name="connsiteY1" fmla="*/ 970805 h 1633591"/>
              <a:gd name="connsiteX2" fmla="*/ 507228 w 1782250"/>
              <a:gd name="connsiteY2" fmla="*/ 50373 h 1633591"/>
              <a:gd name="connsiteX3" fmla="*/ 1505616 w 1782250"/>
              <a:gd name="connsiteY3" fmla="*/ 354283 h 1633591"/>
              <a:gd name="connsiteX4" fmla="*/ 1242044 w 1782250"/>
              <a:gd name="connsiteY4" fmla="*/ 1506065 h 1633591"/>
              <a:gd name="connsiteX5" fmla="*/ 1539967 w 1782250"/>
              <a:gd name="connsiteY5" fmla="*/ 1551750 h 1633591"/>
              <a:gd name="connsiteX6" fmla="*/ 1750735 w 1782250"/>
              <a:gd name="connsiteY6" fmla="*/ 1633591 h 1633591"/>
              <a:gd name="connsiteX7" fmla="*/ 821805 w 1782250"/>
              <a:gd name="connsiteY7" fmla="*/ 1633591 h 1633591"/>
              <a:gd name="connsiteX0" fmla="*/ 821805 w 1805621"/>
              <a:gd name="connsiteY0" fmla="*/ 1633591 h 1633591"/>
              <a:gd name="connsiteX1" fmla="*/ 15794 w 1805621"/>
              <a:gd name="connsiteY1" fmla="*/ 970805 h 1633591"/>
              <a:gd name="connsiteX2" fmla="*/ 507228 w 1805621"/>
              <a:gd name="connsiteY2" fmla="*/ 50373 h 1633591"/>
              <a:gd name="connsiteX3" fmla="*/ 1505616 w 1805621"/>
              <a:gd name="connsiteY3" fmla="*/ 354283 h 1633591"/>
              <a:gd name="connsiteX4" fmla="*/ 1242044 w 1805621"/>
              <a:gd name="connsiteY4" fmla="*/ 1506065 h 1633591"/>
              <a:gd name="connsiteX5" fmla="*/ 1539967 w 1805621"/>
              <a:gd name="connsiteY5" fmla="*/ 1551750 h 1633591"/>
              <a:gd name="connsiteX6" fmla="*/ 1775959 w 1805621"/>
              <a:gd name="connsiteY6" fmla="*/ 1633591 h 1633591"/>
              <a:gd name="connsiteX7" fmla="*/ 821805 w 1805621"/>
              <a:gd name="connsiteY7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242044 w 1776114"/>
              <a:gd name="connsiteY4" fmla="*/ 1506065 h 1633591"/>
              <a:gd name="connsiteX5" fmla="*/ 1539967 w 1776114"/>
              <a:gd name="connsiteY5" fmla="*/ 1551750 h 1633591"/>
              <a:gd name="connsiteX6" fmla="*/ 1775959 w 1776114"/>
              <a:gd name="connsiteY6" fmla="*/ 1633591 h 1633591"/>
              <a:gd name="connsiteX7" fmla="*/ 821805 w 1776114"/>
              <a:gd name="connsiteY7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511588 w 1776114"/>
              <a:gd name="connsiteY4" fmla="*/ 968426 h 1633591"/>
              <a:gd name="connsiteX5" fmla="*/ 1242044 w 1776114"/>
              <a:gd name="connsiteY5" fmla="*/ 1506065 h 1633591"/>
              <a:gd name="connsiteX6" fmla="*/ 1539967 w 1776114"/>
              <a:gd name="connsiteY6" fmla="*/ 1551750 h 1633591"/>
              <a:gd name="connsiteX7" fmla="*/ 1775959 w 1776114"/>
              <a:gd name="connsiteY7" fmla="*/ 1633591 h 1633591"/>
              <a:gd name="connsiteX8" fmla="*/ 821805 w 1776114"/>
              <a:gd name="connsiteY8" fmla="*/ 1633591 h 1633591"/>
              <a:gd name="connsiteX0" fmla="*/ 821805 w 1776114"/>
              <a:gd name="connsiteY0" fmla="*/ 1633591 h 1633591"/>
              <a:gd name="connsiteX1" fmla="*/ 15794 w 1776114"/>
              <a:gd name="connsiteY1" fmla="*/ 970805 h 1633591"/>
              <a:gd name="connsiteX2" fmla="*/ 507228 w 1776114"/>
              <a:gd name="connsiteY2" fmla="*/ 50373 h 1633591"/>
              <a:gd name="connsiteX3" fmla="*/ 1505616 w 1776114"/>
              <a:gd name="connsiteY3" fmla="*/ 354283 h 1633591"/>
              <a:gd name="connsiteX4" fmla="*/ 1511588 w 1776114"/>
              <a:gd name="connsiteY4" fmla="*/ 968426 h 1633591"/>
              <a:gd name="connsiteX5" fmla="*/ 1521047 w 1776114"/>
              <a:gd name="connsiteY5" fmla="*/ 1088244 h 1633591"/>
              <a:gd name="connsiteX6" fmla="*/ 1242044 w 1776114"/>
              <a:gd name="connsiteY6" fmla="*/ 1506065 h 1633591"/>
              <a:gd name="connsiteX7" fmla="*/ 1539967 w 1776114"/>
              <a:gd name="connsiteY7" fmla="*/ 1551750 h 1633591"/>
              <a:gd name="connsiteX8" fmla="*/ 1775959 w 1776114"/>
              <a:gd name="connsiteY8" fmla="*/ 1633591 h 1633591"/>
              <a:gd name="connsiteX9" fmla="*/ 821805 w 1776114"/>
              <a:gd name="connsiteY9" fmla="*/ 1633591 h 1633591"/>
              <a:gd name="connsiteX0" fmla="*/ 821805 w 1776114"/>
              <a:gd name="connsiteY0" fmla="*/ 1625998 h 1625998"/>
              <a:gd name="connsiteX1" fmla="*/ 15794 w 1776114"/>
              <a:gd name="connsiteY1" fmla="*/ 963212 h 1625998"/>
              <a:gd name="connsiteX2" fmla="*/ 507228 w 1776114"/>
              <a:gd name="connsiteY2" fmla="*/ 42780 h 1625998"/>
              <a:gd name="connsiteX3" fmla="*/ 1505616 w 1776114"/>
              <a:gd name="connsiteY3" fmla="*/ 346690 h 1625998"/>
              <a:gd name="connsiteX4" fmla="*/ 1521047 w 1776114"/>
              <a:gd name="connsiteY4" fmla="*/ 1080651 h 1625998"/>
              <a:gd name="connsiteX5" fmla="*/ 1242044 w 1776114"/>
              <a:gd name="connsiteY5" fmla="*/ 1498472 h 1625998"/>
              <a:gd name="connsiteX6" fmla="*/ 1539967 w 1776114"/>
              <a:gd name="connsiteY6" fmla="*/ 1544157 h 1625998"/>
              <a:gd name="connsiteX7" fmla="*/ 1775959 w 1776114"/>
              <a:gd name="connsiteY7" fmla="*/ 1625998 h 1625998"/>
              <a:gd name="connsiteX8" fmla="*/ 821805 w 1776114"/>
              <a:gd name="connsiteY8" fmla="*/ 1625998 h 162599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21805 w 1776114"/>
              <a:gd name="connsiteY0" fmla="*/ 1626048 h 1626048"/>
              <a:gd name="connsiteX1" fmla="*/ 15794 w 1776114"/>
              <a:gd name="connsiteY1" fmla="*/ 963262 h 1626048"/>
              <a:gd name="connsiteX2" fmla="*/ 507228 w 1776114"/>
              <a:gd name="connsiteY2" fmla="*/ 42830 h 1626048"/>
              <a:gd name="connsiteX3" fmla="*/ 1505616 w 1776114"/>
              <a:gd name="connsiteY3" fmla="*/ 346740 h 1626048"/>
              <a:gd name="connsiteX4" fmla="*/ 1546272 w 1776114"/>
              <a:gd name="connsiteY4" fmla="*/ 1083854 h 1626048"/>
              <a:gd name="connsiteX5" fmla="*/ 1242044 w 1776114"/>
              <a:gd name="connsiteY5" fmla="*/ 1498522 h 1626048"/>
              <a:gd name="connsiteX6" fmla="*/ 1539967 w 1776114"/>
              <a:gd name="connsiteY6" fmla="*/ 1544207 h 1626048"/>
              <a:gd name="connsiteX7" fmla="*/ 1775959 w 1776114"/>
              <a:gd name="connsiteY7" fmla="*/ 1626048 h 1626048"/>
              <a:gd name="connsiteX8" fmla="*/ 821805 w 1776114"/>
              <a:gd name="connsiteY8" fmla="*/ 1626048 h 1626048"/>
              <a:gd name="connsiteX0" fmla="*/ 817049 w 1771358"/>
              <a:gd name="connsiteY0" fmla="*/ 1624927 h 1624927"/>
              <a:gd name="connsiteX1" fmla="*/ 11038 w 1771358"/>
              <a:gd name="connsiteY1" fmla="*/ 962141 h 1624927"/>
              <a:gd name="connsiteX2" fmla="*/ 502472 w 1771358"/>
              <a:gd name="connsiteY2" fmla="*/ 41709 h 1624927"/>
              <a:gd name="connsiteX3" fmla="*/ 1403114 w 1771358"/>
              <a:gd name="connsiteY3" fmla="*/ 251026 h 1624927"/>
              <a:gd name="connsiteX4" fmla="*/ 1541516 w 1771358"/>
              <a:gd name="connsiteY4" fmla="*/ 1082733 h 1624927"/>
              <a:gd name="connsiteX5" fmla="*/ 1237288 w 1771358"/>
              <a:gd name="connsiteY5" fmla="*/ 1497401 h 1624927"/>
              <a:gd name="connsiteX6" fmla="*/ 1535211 w 1771358"/>
              <a:gd name="connsiteY6" fmla="*/ 1543086 h 1624927"/>
              <a:gd name="connsiteX7" fmla="*/ 1771203 w 1771358"/>
              <a:gd name="connsiteY7" fmla="*/ 1624927 h 1624927"/>
              <a:gd name="connsiteX8" fmla="*/ 817049 w 1771358"/>
              <a:gd name="connsiteY8" fmla="*/ 1624927 h 1624927"/>
              <a:gd name="connsiteX0" fmla="*/ 817049 w 1771358"/>
              <a:gd name="connsiteY0" fmla="*/ 1616787 h 1616787"/>
              <a:gd name="connsiteX1" fmla="*/ 11038 w 1771358"/>
              <a:gd name="connsiteY1" fmla="*/ 954001 h 1616787"/>
              <a:gd name="connsiteX2" fmla="*/ 502472 w 1771358"/>
              <a:gd name="connsiteY2" fmla="*/ 33569 h 1616787"/>
              <a:gd name="connsiteX3" fmla="*/ 1403114 w 1771358"/>
              <a:gd name="connsiteY3" fmla="*/ 283877 h 1616787"/>
              <a:gd name="connsiteX4" fmla="*/ 1541516 w 1771358"/>
              <a:gd name="connsiteY4" fmla="*/ 1074593 h 1616787"/>
              <a:gd name="connsiteX5" fmla="*/ 1237288 w 1771358"/>
              <a:gd name="connsiteY5" fmla="*/ 1489261 h 1616787"/>
              <a:gd name="connsiteX6" fmla="*/ 1535211 w 1771358"/>
              <a:gd name="connsiteY6" fmla="*/ 1534946 h 1616787"/>
              <a:gd name="connsiteX7" fmla="*/ 1771203 w 1771358"/>
              <a:gd name="connsiteY7" fmla="*/ 1616787 h 1616787"/>
              <a:gd name="connsiteX8" fmla="*/ 817049 w 1771358"/>
              <a:gd name="connsiteY8" fmla="*/ 1616787 h 1616787"/>
              <a:gd name="connsiteX0" fmla="*/ 817049 w 1771358"/>
              <a:gd name="connsiteY0" fmla="*/ 1613728 h 1613728"/>
              <a:gd name="connsiteX1" fmla="*/ 11038 w 1771358"/>
              <a:gd name="connsiteY1" fmla="*/ 950942 h 1613728"/>
              <a:gd name="connsiteX2" fmla="*/ 502472 w 1771358"/>
              <a:gd name="connsiteY2" fmla="*/ 30510 h 1613728"/>
              <a:gd name="connsiteX3" fmla="*/ 1403114 w 1771358"/>
              <a:gd name="connsiteY3" fmla="*/ 280818 h 1613728"/>
              <a:gd name="connsiteX4" fmla="*/ 1541516 w 1771358"/>
              <a:gd name="connsiteY4" fmla="*/ 1071534 h 1613728"/>
              <a:gd name="connsiteX5" fmla="*/ 1237288 w 1771358"/>
              <a:gd name="connsiteY5" fmla="*/ 1486202 h 1613728"/>
              <a:gd name="connsiteX6" fmla="*/ 1535211 w 1771358"/>
              <a:gd name="connsiteY6" fmla="*/ 1531887 h 1613728"/>
              <a:gd name="connsiteX7" fmla="*/ 1771203 w 1771358"/>
              <a:gd name="connsiteY7" fmla="*/ 1613728 h 1613728"/>
              <a:gd name="connsiteX8" fmla="*/ 817049 w 1771358"/>
              <a:gd name="connsiteY8" fmla="*/ 1613728 h 1613728"/>
              <a:gd name="connsiteX0" fmla="*/ 817049 w 1771358"/>
              <a:gd name="connsiteY0" fmla="*/ 1616740 h 1616740"/>
              <a:gd name="connsiteX1" fmla="*/ 11038 w 1771358"/>
              <a:gd name="connsiteY1" fmla="*/ 953954 h 1616740"/>
              <a:gd name="connsiteX2" fmla="*/ 502472 w 1771358"/>
              <a:gd name="connsiteY2" fmla="*/ 33522 h 1616740"/>
              <a:gd name="connsiteX3" fmla="*/ 1403114 w 1771358"/>
              <a:gd name="connsiteY3" fmla="*/ 283830 h 1616740"/>
              <a:gd name="connsiteX4" fmla="*/ 1541516 w 1771358"/>
              <a:gd name="connsiteY4" fmla="*/ 1074546 h 1616740"/>
              <a:gd name="connsiteX5" fmla="*/ 1237288 w 1771358"/>
              <a:gd name="connsiteY5" fmla="*/ 1489214 h 1616740"/>
              <a:gd name="connsiteX6" fmla="*/ 1535211 w 1771358"/>
              <a:gd name="connsiteY6" fmla="*/ 1534899 h 1616740"/>
              <a:gd name="connsiteX7" fmla="*/ 1771203 w 1771358"/>
              <a:gd name="connsiteY7" fmla="*/ 1616740 h 1616740"/>
              <a:gd name="connsiteX8" fmla="*/ 817049 w 1771358"/>
              <a:gd name="connsiteY8" fmla="*/ 1616740 h 1616740"/>
              <a:gd name="connsiteX0" fmla="*/ 813915 w 1768224"/>
              <a:gd name="connsiteY0" fmla="*/ 1588542 h 1588542"/>
              <a:gd name="connsiteX1" fmla="*/ 7904 w 1768224"/>
              <a:gd name="connsiteY1" fmla="*/ 925756 h 1588542"/>
              <a:gd name="connsiteX2" fmla="*/ 461501 w 1768224"/>
              <a:gd name="connsiteY2" fmla="*/ 36855 h 1588542"/>
              <a:gd name="connsiteX3" fmla="*/ 1399980 w 1768224"/>
              <a:gd name="connsiteY3" fmla="*/ 255632 h 1588542"/>
              <a:gd name="connsiteX4" fmla="*/ 1538382 w 1768224"/>
              <a:gd name="connsiteY4" fmla="*/ 1046348 h 1588542"/>
              <a:gd name="connsiteX5" fmla="*/ 1234154 w 1768224"/>
              <a:gd name="connsiteY5" fmla="*/ 1461016 h 1588542"/>
              <a:gd name="connsiteX6" fmla="*/ 1532077 w 1768224"/>
              <a:gd name="connsiteY6" fmla="*/ 1506701 h 1588542"/>
              <a:gd name="connsiteX7" fmla="*/ 1768069 w 1768224"/>
              <a:gd name="connsiteY7" fmla="*/ 1588542 h 1588542"/>
              <a:gd name="connsiteX8" fmla="*/ 813915 w 1768224"/>
              <a:gd name="connsiteY8" fmla="*/ 1588542 h 1588542"/>
              <a:gd name="connsiteX0" fmla="*/ 814079 w 1768388"/>
              <a:gd name="connsiteY0" fmla="*/ 1588542 h 1588542"/>
              <a:gd name="connsiteX1" fmla="*/ 8068 w 1768388"/>
              <a:gd name="connsiteY1" fmla="*/ 925756 h 1588542"/>
              <a:gd name="connsiteX2" fmla="*/ 461665 w 1768388"/>
              <a:gd name="connsiteY2" fmla="*/ 36855 h 1588542"/>
              <a:gd name="connsiteX3" fmla="*/ 1400144 w 1768388"/>
              <a:gd name="connsiteY3" fmla="*/ 255632 h 1588542"/>
              <a:gd name="connsiteX4" fmla="*/ 1538546 w 1768388"/>
              <a:gd name="connsiteY4" fmla="*/ 1046348 h 1588542"/>
              <a:gd name="connsiteX5" fmla="*/ 1234318 w 1768388"/>
              <a:gd name="connsiteY5" fmla="*/ 1461016 h 1588542"/>
              <a:gd name="connsiteX6" fmla="*/ 1532241 w 1768388"/>
              <a:gd name="connsiteY6" fmla="*/ 1506701 h 1588542"/>
              <a:gd name="connsiteX7" fmla="*/ 1768233 w 1768388"/>
              <a:gd name="connsiteY7" fmla="*/ 1588542 h 1588542"/>
              <a:gd name="connsiteX8" fmla="*/ 814079 w 1768388"/>
              <a:gd name="connsiteY8" fmla="*/ 1588542 h 1588542"/>
              <a:gd name="connsiteX0" fmla="*/ 813601 w 1767910"/>
              <a:gd name="connsiteY0" fmla="*/ 1621633 h 1621633"/>
              <a:gd name="connsiteX1" fmla="*/ 7590 w 1767910"/>
              <a:gd name="connsiteY1" fmla="*/ 958847 h 1621633"/>
              <a:gd name="connsiteX2" fmla="*/ 461187 w 1767910"/>
              <a:gd name="connsiteY2" fmla="*/ 69946 h 1621633"/>
              <a:gd name="connsiteX3" fmla="*/ 1399666 w 1767910"/>
              <a:gd name="connsiteY3" fmla="*/ 288723 h 1621633"/>
              <a:gd name="connsiteX4" fmla="*/ 1538068 w 1767910"/>
              <a:gd name="connsiteY4" fmla="*/ 1079439 h 1621633"/>
              <a:gd name="connsiteX5" fmla="*/ 1233840 w 1767910"/>
              <a:gd name="connsiteY5" fmla="*/ 1494107 h 1621633"/>
              <a:gd name="connsiteX6" fmla="*/ 1531763 w 1767910"/>
              <a:gd name="connsiteY6" fmla="*/ 1539792 h 1621633"/>
              <a:gd name="connsiteX7" fmla="*/ 1767755 w 1767910"/>
              <a:gd name="connsiteY7" fmla="*/ 1621633 h 1621633"/>
              <a:gd name="connsiteX8" fmla="*/ 813601 w 1767910"/>
              <a:gd name="connsiteY8" fmla="*/ 1621633 h 1621633"/>
              <a:gd name="connsiteX0" fmla="*/ 813585 w 1767894"/>
              <a:gd name="connsiteY0" fmla="*/ 1602926 h 1602926"/>
              <a:gd name="connsiteX1" fmla="*/ 7574 w 1767894"/>
              <a:gd name="connsiteY1" fmla="*/ 940140 h 1602926"/>
              <a:gd name="connsiteX2" fmla="*/ 461171 w 1767894"/>
              <a:gd name="connsiteY2" fmla="*/ 51239 h 1602926"/>
              <a:gd name="connsiteX3" fmla="*/ 1399650 w 1767894"/>
              <a:gd name="connsiteY3" fmla="*/ 270016 h 1602926"/>
              <a:gd name="connsiteX4" fmla="*/ 1538052 w 1767894"/>
              <a:gd name="connsiteY4" fmla="*/ 1060732 h 1602926"/>
              <a:gd name="connsiteX5" fmla="*/ 1233824 w 1767894"/>
              <a:gd name="connsiteY5" fmla="*/ 1475400 h 1602926"/>
              <a:gd name="connsiteX6" fmla="*/ 1531747 w 1767894"/>
              <a:gd name="connsiteY6" fmla="*/ 1521085 h 1602926"/>
              <a:gd name="connsiteX7" fmla="*/ 1767739 w 1767894"/>
              <a:gd name="connsiteY7" fmla="*/ 1602926 h 1602926"/>
              <a:gd name="connsiteX8" fmla="*/ 813585 w 1767894"/>
              <a:gd name="connsiteY8" fmla="*/ 1602926 h 1602926"/>
              <a:gd name="connsiteX0" fmla="*/ 814803 w 1769112"/>
              <a:gd name="connsiteY0" fmla="*/ 1578955 h 1578955"/>
              <a:gd name="connsiteX1" fmla="*/ 8792 w 1769112"/>
              <a:gd name="connsiteY1" fmla="*/ 916169 h 1578955"/>
              <a:gd name="connsiteX2" fmla="*/ 462389 w 1769112"/>
              <a:gd name="connsiteY2" fmla="*/ 27268 h 1578955"/>
              <a:gd name="connsiteX3" fmla="*/ 1400868 w 1769112"/>
              <a:gd name="connsiteY3" fmla="*/ 246045 h 1578955"/>
              <a:gd name="connsiteX4" fmla="*/ 1539270 w 1769112"/>
              <a:gd name="connsiteY4" fmla="*/ 1036761 h 1578955"/>
              <a:gd name="connsiteX5" fmla="*/ 1235042 w 1769112"/>
              <a:gd name="connsiteY5" fmla="*/ 1451429 h 1578955"/>
              <a:gd name="connsiteX6" fmla="*/ 1532965 w 1769112"/>
              <a:gd name="connsiteY6" fmla="*/ 1497114 h 1578955"/>
              <a:gd name="connsiteX7" fmla="*/ 1768957 w 1769112"/>
              <a:gd name="connsiteY7" fmla="*/ 1578955 h 1578955"/>
              <a:gd name="connsiteX8" fmla="*/ 814803 w 1769112"/>
              <a:gd name="connsiteY8" fmla="*/ 1578955 h 1578955"/>
              <a:gd name="connsiteX0" fmla="*/ 814803 w 1769112"/>
              <a:gd name="connsiteY0" fmla="*/ 1559264 h 1559264"/>
              <a:gd name="connsiteX1" fmla="*/ 8792 w 1769112"/>
              <a:gd name="connsiteY1" fmla="*/ 896478 h 1559264"/>
              <a:gd name="connsiteX2" fmla="*/ 462389 w 1769112"/>
              <a:gd name="connsiteY2" fmla="*/ 29648 h 1559264"/>
              <a:gd name="connsiteX3" fmla="*/ 1400868 w 1769112"/>
              <a:gd name="connsiteY3" fmla="*/ 226354 h 1559264"/>
              <a:gd name="connsiteX4" fmla="*/ 1539270 w 1769112"/>
              <a:gd name="connsiteY4" fmla="*/ 1017070 h 1559264"/>
              <a:gd name="connsiteX5" fmla="*/ 1235042 w 1769112"/>
              <a:gd name="connsiteY5" fmla="*/ 1431738 h 1559264"/>
              <a:gd name="connsiteX6" fmla="*/ 1532965 w 1769112"/>
              <a:gd name="connsiteY6" fmla="*/ 1477423 h 1559264"/>
              <a:gd name="connsiteX7" fmla="*/ 1768957 w 1769112"/>
              <a:gd name="connsiteY7" fmla="*/ 1559264 h 1559264"/>
              <a:gd name="connsiteX8" fmla="*/ 814803 w 1769112"/>
              <a:gd name="connsiteY8" fmla="*/ 1559264 h 1559264"/>
              <a:gd name="connsiteX0" fmla="*/ 814652 w 1768961"/>
              <a:gd name="connsiteY0" fmla="*/ 1561864 h 1561864"/>
              <a:gd name="connsiteX1" fmla="*/ 8641 w 1768961"/>
              <a:gd name="connsiteY1" fmla="*/ 899078 h 1561864"/>
              <a:gd name="connsiteX2" fmla="*/ 462238 w 1768961"/>
              <a:gd name="connsiteY2" fmla="*/ 32248 h 1561864"/>
              <a:gd name="connsiteX3" fmla="*/ 1400717 w 1768961"/>
              <a:gd name="connsiteY3" fmla="*/ 228954 h 1561864"/>
              <a:gd name="connsiteX4" fmla="*/ 1539119 w 1768961"/>
              <a:gd name="connsiteY4" fmla="*/ 1019670 h 1561864"/>
              <a:gd name="connsiteX5" fmla="*/ 1234891 w 1768961"/>
              <a:gd name="connsiteY5" fmla="*/ 1434338 h 1561864"/>
              <a:gd name="connsiteX6" fmla="*/ 1532814 w 1768961"/>
              <a:gd name="connsiteY6" fmla="*/ 1480023 h 1561864"/>
              <a:gd name="connsiteX7" fmla="*/ 1768806 w 1768961"/>
              <a:gd name="connsiteY7" fmla="*/ 1561864 h 1561864"/>
              <a:gd name="connsiteX8" fmla="*/ 814652 w 1768961"/>
              <a:gd name="connsiteY8" fmla="*/ 1561864 h 1561864"/>
              <a:gd name="connsiteX0" fmla="*/ 814652 w 1768943"/>
              <a:gd name="connsiteY0" fmla="*/ 1561864 h 1561864"/>
              <a:gd name="connsiteX1" fmla="*/ 8641 w 1768943"/>
              <a:gd name="connsiteY1" fmla="*/ 899078 h 1561864"/>
              <a:gd name="connsiteX2" fmla="*/ 462238 w 1768943"/>
              <a:gd name="connsiteY2" fmla="*/ 32248 h 1561864"/>
              <a:gd name="connsiteX3" fmla="*/ 1400717 w 1768943"/>
              <a:gd name="connsiteY3" fmla="*/ 228954 h 1561864"/>
              <a:gd name="connsiteX4" fmla="*/ 1539119 w 1768943"/>
              <a:gd name="connsiteY4" fmla="*/ 1019670 h 1561864"/>
              <a:gd name="connsiteX5" fmla="*/ 1234891 w 1768943"/>
              <a:gd name="connsiteY5" fmla="*/ 1434338 h 1561864"/>
              <a:gd name="connsiteX6" fmla="*/ 1504436 w 1768943"/>
              <a:gd name="connsiteY6" fmla="*/ 1489482 h 1561864"/>
              <a:gd name="connsiteX7" fmla="*/ 1768806 w 1768943"/>
              <a:gd name="connsiteY7" fmla="*/ 1561864 h 1561864"/>
              <a:gd name="connsiteX8" fmla="*/ 814652 w 1768943"/>
              <a:gd name="connsiteY8" fmla="*/ 1561864 h 1561864"/>
              <a:gd name="connsiteX0" fmla="*/ 814652 w 1768943"/>
              <a:gd name="connsiteY0" fmla="*/ 1561864 h 1561864"/>
              <a:gd name="connsiteX1" fmla="*/ 8641 w 1768943"/>
              <a:gd name="connsiteY1" fmla="*/ 899078 h 1561864"/>
              <a:gd name="connsiteX2" fmla="*/ 462238 w 1768943"/>
              <a:gd name="connsiteY2" fmla="*/ 32248 h 1561864"/>
              <a:gd name="connsiteX3" fmla="*/ 1400717 w 1768943"/>
              <a:gd name="connsiteY3" fmla="*/ 228954 h 1561864"/>
              <a:gd name="connsiteX4" fmla="*/ 1539119 w 1768943"/>
              <a:gd name="connsiteY4" fmla="*/ 1019670 h 1561864"/>
              <a:gd name="connsiteX5" fmla="*/ 1234891 w 1768943"/>
              <a:gd name="connsiteY5" fmla="*/ 1434338 h 1561864"/>
              <a:gd name="connsiteX6" fmla="*/ 1504436 w 1768943"/>
              <a:gd name="connsiteY6" fmla="*/ 1489482 h 1561864"/>
              <a:gd name="connsiteX7" fmla="*/ 1768806 w 1768943"/>
              <a:gd name="connsiteY7" fmla="*/ 1561864 h 1561864"/>
              <a:gd name="connsiteX8" fmla="*/ 814652 w 1768943"/>
              <a:gd name="connsiteY8" fmla="*/ 1561864 h 1561864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530 h 1561530"/>
              <a:gd name="connsiteX1" fmla="*/ 8641 w 1768943"/>
              <a:gd name="connsiteY1" fmla="*/ 898744 h 1561530"/>
              <a:gd name="connsiteX2" fmla="*/ 462238 w 1768943"/>
              <a:gd name="connsiteY2" fmla="*/ 31914 h 1561530"/>
              <a:gd name="connsiteX3" fmla="*/ 1400717 w 1768943"/>
              <a:gd name="connsiteY3" fmla="*/ 228620 h 1561530"/>
              <a:gd name="connsiteX4" fmla="*/ 1567497 w 1768943"/>
              <a:gd name="connsiteY4" fmla="*/ 1003570 h 1561530"/>
              <a:gd name="connsiteX5" fmla="*/ 1234891 w 1768943"/>
              <a:gd name="connsiteY5" fmla="*/ 1434004 h 1561530"/>
              <a:gd name="connsiteX6" fmla="*/ 1504436 w 1768943"/>
              <a:gd name="connsiteY6" fmla="*/ 1489148 h 1561530"/>
              <a:gd name="connsiteX7" fmla="*/ 1768806 w 1768943"/>
              <a:gd name="connsiteY7" fmla="*/ 1561530 h 1561530"/>
              <a:gd name="connsiteX8" fmla="*/ 814652 w 1768943"/>
              <a:gd name="connsiteY8" fmla="*/ 1561530 h 1561530"/>
              <a:gd name="connsiteX0" fmla="*/ 814652 w 1768943"/>
              <a:gd name="connsiteY0" fmla="*/ 1561267 h 1561267"/>
              <a:gd name="connsiteX1" fmla="*/ 8641 w 1768943"/>
              <a:gd name="connsiteY1" fmla="*/ 898481 h 1561267"/>
              <a:gd name="connsiteX2" fmla="*/ 462238 w 1768943"/>
              <a:gd name="connsiteY2" fmla="*/ 31651 h 1561267"/>
              <a:gd name="connsiteX3" fmla="*/ 1400717 w 1768943"/>
              <a:gd name="connsiteY3" fmla="*/ 228357 h 1561267"/>
              <a:gd name="connsiteX4" fmla="*/ 1558037 w 1768943"/>
              <a:gd name="connsiteY4" fmla="*/ 990695 h 1561267"/>
              <a:gd name="connsiteX5" fmla="*/ 1234891 w 1768943"/>
              <a:gd name="connsiteY5" fmla="*/ 1433741 h 1561267"/>
              <a:gd name="connsiteX6" fmla="*/ 1504436 w 1768943"/>
              <a:gd name="connsiteY6" fmla="*/ 1488885 h 1561267"/>
              <a:gd name="connsiteX7" fmla="*/ 1768806 w 1768943"/>
              <a:gd name="connsiteY7" fmla="*/ 1561267 h 1561267"/>
              <a:gd name="connsiteX8" fmla="*/ 814652 w 1768943"/>
              <a:gd name="connsiteY8" fmla="*/ 1561267 h 1561267"/>
              <a:gd name="connsiteX0" fmla="*/ 814652 w 1768939"/>
              <a:gd name="connsiteY0" fmla="*/ 1561267 h 1561267"/>
              <a:gd name="connsiteX1" fmla="*/ 8641 w 1768939"/>
              <a:gd name="connsiteY1" fmla="*/ 898481 h 1561267"/>
              <a:gd name="connsiteX2" fmla="*/ 462238 w 1768939"/>
              <a:gd name="connsiteY2" fmla="*/ 31651 h 1561267"/>
              <a:gd name="connsiteX3" fmla="*/ 1400717 w 1768939"/>
              <a:gd name="connsiteY3" fmla="*/ 228357 h 1561267"/>
              <a:gd name="connsiteX4" fmla="*/ 1558037 w 1768939"/>
              <a:gd name="connsiteY4" fmla="*/ 990695 h 1561267"/>
              <a:gd name="connsiteX5" fmla="*/ 1234891 w 1768939"/>
              <a:gd name="connsiteY5" fmla="*/ 1433741 h 1561267"/>
              <a:gd name="connsiteX6" fmla="*/ 1496611 w 1768939"/>
              <a:gd name="connsiteY6" fmla="*/ 1500888 h 1561267"/>
              <a:gd name="connsiteX7" fmla="*/ 1768806 w 1768939"/>
              <a:gd name="connsiteY7" fmla="*/ 1561267 h 1561267"/>
              <a:gd name="connsiteX8" fmla="*/ 814652 w 1768939"/>
              <a:gd name="connsiteY8" fmla="*/ 1561267 h 1561267"/>
              <a:gd name="connsiteX0" fmla="*/ 814652 w 1772850"/>
              <a:gd name="connsiteY0" fmla="*/ 1561267 h 1561267"/>
              <a:gd name="connsiteX1" fmla="*/ 8641 w 1772850"/>
              <a:gd name="connsiteY1" fmla="*/ 898481 h 1561267"/>
              <a:gd name="connsiteX2" fmla="*/ 462238 w 1772850"/>
              <a:gd name="connsiteY2" fmla="*/ 31651 h 1561267"/>
              <a:gd name="connsiteX3" fmla="*/ 1400717 w 1772850"/>
              <a:gd name="connsiteY3" fmla="*/ 228357 h 1561267"/>
              <a:gd name="connsiteX4" fmla="*/ 1558037 w 1772850"/>
              <a:gd name="connsiteY4" fmla="*/ 990695 h 1561267"/>
              <a:gd name="connsiteX5" fmla="*/ 1234891 w 1772850"/>
              <a:gd name="connsiteY5" fmla="*/ 1433741 h 1561267"/>
              <a:gd name="connsiteX6" fmla="*/ 1496611 w 1772850"/>
              <a:gd name="connsiteY6" fmla="*/ 1500888 h 1561267"/>
              <a:gd name="connsiteX7" fmla="*/ 1772719 w 1772850"/>
              <a:gd name="connsiteY7" fmla="*/ 1553266 h 1561267"/>
              <a:gd name="connsiteX8" fmla="*/ 814652 w 1772850"/>
              <a:gd name="connsiteY8" fmla="*/ 1561267 h 156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2850" h="1561267">
                <a:moveTo>
                  <a:pt x="814652" y="1561267"/>
                </a:moveTo>
                <a:cubicBezTo>
                  <a:pt x="422482" y="1561267"/>
                  <a:pt x="67377" y="1153417"/>
                  <a:pt x="8641" y="898481"/>
                </a:cubicBezTo>
                <a:cubicBezTo>
                  <a:pt x="-50095" y="643545"/>
                  <a:pt x="200455" y="138045"/>
                  <a:pt x="462238" y="31651"/>
                </a:cubicBezTo>
                <a:cubicBezTo>
                  <a:pt x="694060" y="-62566"/>
                  <a:pt x="1218084" y="68516"/>
                  <a:pt x="1400717" y="228357"/>
                </a:cubicBezTo>
                <a:cubicBezTo>
                  <a:pt x="1583350" y="388198"/>
                  <a:pt x="1579895" y="820803"/>
                  <a:pt x="1558037" y="990695"/>
                </a:cubicBezTo>
                <a:cubicBezTo>
                  <a:pt x="1396447" y="1332549"/>
                  <a:pt x="1283238" y="1381190"/>
                  <a:pt x="1234891" y="1433741"/>
                </a:cubicBezTo>
                <a:lnTo>
                  <a:pt x="1496611" y="1500888"/>
                </a:lnTo>
                <a:cubicBezTo>
                  <a:pt x="1526566" y="1511106"/>
                  <a:pt x="1779426" y="1551712"/>
                  <a:pt x="1772719" y="1553266"/>
                </a:cubicBezTo>
                <a:lnTo>
                  <a:pt x="814652" y="1561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>
                <a:solidFill>
                  <a:srgbClr val="402A14"/>
                </a:solidFill>
              </a:rPr>
              <a:t>1</a:t>
            </a:r>
            <a:endParaRPr lang="ko-KR" altLang="en-US" sz="8000" b="1" dirty="0">
              <a:solidFill>
                <a:srgbClr val="402A14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501B4-693F-4D66-BF62-AAB39D3226FF}"/>
              </a:ext>
            </a:extLst>
          </p:cNvPr>
          <p:cNvSpPr txBox="1"/>
          <p:nvPr/>
        </p:nvSpPr>
        <p:spPr>
          <a:xfrm>
            <a:off x="5308169" y="2877039"/>
            <a:ext cx="6157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402A14"/>
                </a:solidFill>
                <a:ea typeface="나눔바른고딕" panose="020B0600000101010101"/>
              </a:rPr>
              <a:t>제품 소개</a:t>
            </a:r>
            <a:endParaRPr lang="ko-KR" altLang="en-US" sz="4000" b="1" dirty="0">
              <a:solidFill>
                <a:schemeClr val="bg1"/>
              </a:solidFill>
              <a:ea typeface="나눔바른고딕" panose="020B0600000101010101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CBBE8C-1F92-401C-A754-98804B001734}"/>
              </a:ext>
            </a:extLst>
          </p:cNvPr>
          <p:cNvCxnSpPr>
            <a:cxnSpLocks/>
          </p:cNvCxnSpPr>
          <p:nvPr/>
        </p:nvCxnSpPr>
        <p:spPr>
          <a:xfrm>
            <a:off x="5162616" y="3684701"/>
            <a:ext cx="3053731" cy="125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1CE471-EC3B-414B-828B-F43D3331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9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명함, 텍스트이(가) 표시된 사진&#10;&#10;자동 생성된 설명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0" b="24644"/>
          <a:stretch/>
        </p:blipFill>
        <p:spPr bwMode="auto">
          <a:xfrm>
            <a:off x="1978479" y="1469809"/>
            <a:ext cx="8235042" cy="517592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아이디어 선정 계기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CA0319-F497-4119-9F79-B8310771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71" y="4596493"/>
            <a:ext cx="865414" cy="2047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554F8A-DC84-4D79-BAB2-0EC51E659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844" y="4869890"/>
            <a:ext cx="1934932" cy="2113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B3799F-8D26-4AA1-86B1-CFCA24686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2371">
            <a:off x="3639820" y="6073817"/>
            <a:ext cx="1367517" cy="178927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C87DBA-D5DF-407B-A605-BFCBA24B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65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74835E-2228-46C9-96D9-4FD191CD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773" y="3486150"/>
            <a:ext cx="2957218" cy="6416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CC2DE0-5718-47D2-97E0-530CD8664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87" y="2398782"/>
            <a:ext cx="5926510" cy="5936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5C9B18-F845-4213-BA56-3ABE7A177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30" y="4892261"/>
            <a:ext cx="5871176" cy="704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A87712-B794-4BB7-BB11-1EFD96929279}"/>
              </a:ext>
            </a:extLst>
          </p:cNvPr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0DF33-FB7D-4C87-8128-43EE9DB1A741}"/>
              </a:ext>
            </a:extLst>
          </p:cNvPr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아이디어 선정 계기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F221A832-A08B-4115-8EEF-C7B92AD3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51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0C848E-FF94-4111-B6E8-E8276841A172}"/>
              </a:ext>
            </a:extLst>
          </p:cNvPr>
          <p:cNvSpPr txBox="1"/>
          <p:nvPr/>
        </p:nvSpPr>
        <p:spPr>
          <a:xfrm>
            <a:off x="702187" y="2545229"/>
            <a:ext cx="8076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432F4-4024-45F3-B826-73AE78FB172F}"/>
              </a:ext>
            </a:extLst>
          </p:cNvPr>
          <p:cNvSpPr txBox="1"/>
          <p:nvPr/>
        </p:nvSpPr>
        <p:spPr>
          <a:xfrm>
            <a:off x="10760944" y="3584120"/>
            <a:ext cx="7288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87027-C5EF-41DB-B84E-9C9CCD055640}"/>
              </a:ext>
            </a:extLst>
          </p:cNvPr>
          <p:cNvSpPr txBox="1"/>
          <p:nvPr/>
        </p:nvSpPr>
        <p:spPr>
          <a:xfrm>
            <a:off x="1307646" y="3237872"/>
            <a:ext cx="95767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900" dirty="0">
                <a:solidFill>
                  <a:srgbClr val="402A14"/>
                </a:solidFill>
              </a:rPr>
              <a:t>커피는 식으면 맛이 없다는 의견이 대부분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C7CBF1-C5AD-4EB0-96B3-742C37EA978E}"/>
              </a:ext>
            </a:extLst>
          </p:cNvPr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5345D-2DC5-45D8-BAB1-C7D0ADBE3CB4}"/>
              </a:ext>
            </a:extLst>
          </p:cNvPr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아이디어 선정 계기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D1499A-8F02-4B4F-BEE5-4B2C0251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24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43265"/>
          </a:xfrm>
          <a:prstGeom prst="rect">
            <a:avLst/>
          </a:prstGeom>
          <a:solidFill>
            <a:srgbClr val="402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5774" y="891511"/>
            <a:ext cx="4347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ㆍ 아이디어 선정 계기</a:t>
            </a:r>
            <a:endParaRPr lang="ko-KR" altLang="en-US" sz="2500" b="1" dirty="0">
              <a:ln w="0"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B34EEC-C545-4FAA-BFD3-D441342FEA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1632"/>
            <a:ext cx="6858000" cy="6858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F04E01-2C6B-49CB-A2D6-939C711D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51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8000" dirty="0">
            <a:solidFill>
              <a:srgbClr val="5F5F5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358</Words>
  <Application>Microsoft Office PowerPoint</Application>
  <PresentationFormat>와이드스크린</PresentationFormat>
  <Paragraphs>140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나눔바른고딕</vt:lpstr>
      <vt:lpstr>맑은 고딕</vt:lpstr>
      <vt:lpstr>서울남산체 M</vt:lpstr>
      <vt:lpstr>Arial</vt:lpstr>
      <vt:lpstr>Jokerman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박수한</dc:creator>
  <cp:lastModifiedBy>Soohan Park</cp:lastModifiedBy>
  <cp:revision>32</cp:revision>
  <dcterms:created xsi:type="dcterms:W3CDTF">2018-11-27T08:50:27Z</dcterms:created>
  <dcterms:modified xsi:type="dcterms:W3CDTF">2018-12-05T04:04:44Z</dcterms:modified>
</cp:coreProperties>
</file>