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5FB-C851-4011-B57D-7E4BE8595F1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2CAB-4858-486B-81CF-5ACB08F7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8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5FB-C851-4011-B57D-7E4BE8595F1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2CAB-4858-486B-81CF-5ACB08F7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9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5FB-C851-4011-B57D-7E4BE8595F1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2CAB-4858-486B-81CF-5ACB08F7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5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5FB-C851-4011-B57D-7E4BE8595F1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2CAB-4858-486B-81CF-5ACB08F7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2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5FB-C851-4011-B57D-7E4BE8595F1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2CAB-4858-486B-81CF-5ACB08F7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5FB-C851-4011-B57D-7E4BE8595F1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2CAB-4858-486B-81CF-5ACB08F7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8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5FB-C851-4011-B57D-7E4BE8595F1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2CAB-4858-486B-81CF-5ACB08F7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55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5FB-C851-4011-B57D-7E4BE8595F1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2CAB-4858-486B-81CF-5ACB08F7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5FB-C851-4011-B57D-7E4BE8595F1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2CAB-4858-486B-81CF-5ACB08F7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99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5FB-C851-4011-B57D-7E4BE8595F1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2CAB-4858-486B-81CF-5ACB08F7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8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C5FB-C851-4011-B57D-7E4BE8595F1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2CAB-4858-486B-81CF-5ACB08F7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2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9C5FB-C851-4011-B57D-7E4BE8595F15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52CAB-4858-486B-81CF-5ACB08F7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0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09622" y="192572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잠시 후 도착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12874" y="573873"/>
            <a:ext cx="355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111</a:t>
            </a:r>
            <a:endParaRPr lang="ko-KR" alt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9587622" y="2410318"/>
            <a:ext cx="355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111</a:t>
            </a:r>
            <a:endParaRPr lang="ko-KR" alt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7464787" y="2398282"/>
            <a:ext cx="355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111</a:t>
            </a:r>
            <a:endParaRPr lang="ko-KR" alt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7402376" y="573940"/>
            <a:ext cx="355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111</a:t>
            </a:r>
            <a:endParaRPr lang="ko-KR" altLang="en-US" sz="6000" dirty="0"/>
          </a:p>
        </p:txBody>
      </p:sp>
      <p:sp>
        <p:nvSpPr>
          <p:cNvPr id="10" name="TextBox 9"/>
          <p:cNvSpPr txBox="1"/>
          <p:nvPr/>
        </p:nvSpPr>
        <p:spPr>
          <a:xfrm>
            <a:off x="7464787" y="1421813"/>
            <a:ext cx="355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111</a:t>
            </a:r>
            <a:endParaRPr lang="ko-KR" altLang="en-US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9525211" y="1397219"/>
            <a:ext cx="355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111</a:t>
            </a:r>
            <a:endParaRPr lang="ko-KR" altLang="en-US" sz="6000" dirty="0"/>
          </a:p>
        </p:txBody>
      </p:sp>
      <p:sp>
        <p:nvSpPr>
          <p:cNvPr id="13" name="직사각형 12"/>
          <p:cNvSpPr/>
          <p:nvPr/>
        </p:nvSpPr>
        <p:spPr>
          <a:xfrm>
            <a:off x="6096001" y="3285349"/>
            <a:ext cx="6096000" cy="357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88639" y="2398282"/>
            <a:ext cx="355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111</a:t>
            </a:r>
            <a:endParaRPr lang="ko-KR" altLang="en-US" sz="6000" dirty="0"/>
          </a:p>
        </p:txBody>
      </p:sp>
      <p:sp>
        <p:nvSpPr>
          <p:cNvPr id="16" name="TextBox 15"/>
          <p:cNvSpPr txBox="1"/>
          <p:nvPr/>
        </p:nvSpPr>
        <p:spPr>
          <a:xfrm>
            <a:off x="5326228" y="573940"/>
            <a:ext cx="355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111</a:t>
            </a:r>
            <a:endParaRPr lang="ko-KR" altLang="en-US" sz="6000" dirty="0"/>
          </a:p>
        </p:txBody>
      </p:sp>
      <p:sp>
        <p:nvSpPr>
          <p:cNvPr id="17" name="TextBox 16"/>
          <p:cNvSpPr txBox="1"/>
          <p:nvPr/>
        </p:nvSpPr>
        <p:spPr>
          <a:xfrm>
            <a:off x="5388639" y="1421813"/>
            <a:ext cx="355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111</a:t>
            </a:r>
            <a:endParaRPr lang="ko-KR" altLang="en-US" sz="6000" dirty="0"/>
          </a:p>
        </p:txBody>
      </p:sp>
      <p:sp>
        <p:nvSpPr>
          <p:cNvPr id="18" name="TextBox 17"/>
          <p:cNvSpPr txBox="1"/>
          <p:nvPr/>
        </p:nvSpPr>
        <p:spPr>
          <a:xfrm>
            <a:off x="-227633" y="147513"/>
            <a:ext cx="355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19:11</a:t>
            </a:r>
          </a:p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36525" y="101346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가나다라마바사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92001" y="32209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현재날씨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-173871" y="824285"/>
            <a:ext cx="6453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111 | 11</a:t>
            </a:r>
            <a:r>
              <a:rPr lang="ko-KR" altLang="en-US" sz="4800" dirty="0" err="1" smtClean="0"/>
              <a:t>분후</a:t>
            </a:r>
            <a:r>
              <a:rPr lang="ko-KR" altLang="en-US" sz="4800" dirty="0" smtClean="0"/>
              <a:t> 도착</a:t>
            </a:r>
            <a:endParaRPr lang="ko-KR" altLang="en-US" sz="4800" dirty="0"/>
          </a:p>
        </p:txBody>
      </p:sp>
      <p:sp>
        <p:nvSpPr>
          <p:cNvPr id="22" name="TextBox 21"/>
          <p:cNvSpPr txBox="1"/>
          <p:nvPr/>
        </p:nvSpPr>
        <p:spPr>
          <a:xfrm>
            <a:off x="-173871" y="1771099"/>
            <a:ext cx="6453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111 | 11</a:t>
            </a:r>
            <a:r>
              <a:rPr lang="ko-KR" altLang="en-US" sz="4800" dirty="0" err="1" smtClean="0"/>
              <a:t>분후</a:t>
            </a:r>
            <a:r>
              <a:rPr lang="ko-KR" altLang="en-US" sz="4800" dirty="0" smtClean="0"/>
              <a:t> 도착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-173871" y="2463792"/>
            <a:ext cx="6453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111 | 11</a:t>
            </a:r>
            <a:r>
              <a:rPr lang="ko-KR" altLang="en-US" sz="4800" dirty="0" err="1" smtClean="0"/>
              <a:t>분후</a:t>
            </a:r>
            <a:r>
              <a:rPr lang="ko-KR" altLang="en-US" sz="4800" dirty="0" smtClean="0"/>
              <a:t> 도착</a:t>
            </a:r>
            <a:endParaRPr lang="ko-KR" altLang="en-US" sz="4800" dirty="0"/>
          </a:p>
        </p:txBody>
      </p:sp>
      <p:sp>
        <p:nvSpPr>
          <p:cNvPr id="24" name="TextBox 23"/>
          <p:cNvSpPr txBox="1"/>
          <p:nvPr/>
        </p:nvSpPr>
        <p:spPr>
          <a:xfrm>
            <a:off x="-173871" y="3156485"/>
            <a:ext cx="6453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111 | 11</a:t>
            </a:r>
            <a:r>
              <a:rPr lang="ko-KR" altLang="en-US" sz="4800" dirty="0" err="1" smtClean="0"/>
              <a:t>분후</a:t>
            </a:r>
            <a:r>
              <a:rPr lang="ko-KR" altLang="en-US" sz="4800" dirty="0" smtClean="0"/>
              <a:t> 도착</a:t>
            </a:r>
            <a:endParaRPr lang="ko-KR" altLang="en-US" sz="4800" dirty="0"/>
          </a:p>
        </p:txBody>
      </p:sp>
      <p:sp>
        <p:nvSpPr>
          <p:cNvPr id="25" name="TextBox 24"/>
          <p:cNvSpPr txBox="1"/>
          <p:nvPr/>
        </p:nvSpPr>
        <p:spPr>
          <a:xfrm>
            <a:off x="-173871" y="3931050"/>
            <a:ext cx="6453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111 | 11</a:t>
            </a:r>
            <a:r>
              <a:rPr lang="ko-KR" altLang="en-US" sz="4800" dirty="0" err="1" smtClean="0"/>
              <a:t>분후</a:t>
            </a:r>
            <a:r>
              <a:rPr lang="ko-KR" altLang="en-US" sz="4800" dirty="0" smtClean="0"/>
              <a:t> 도착</a:t>
            </a:r>
            <a:endParaRPr lang="ko-KR" altLang="en-US" sz="4800" dirty="0"/>
          </a:p>
        </p:txBody>
      </p:sp>
      <p:sp>
        <p:nvSpPr>
          <p:cNvPr id="26" name="TextBox 25"/>
          <p:cNvSpPr txBox="1"/>
          <p:nvPr/>
        </p:nvSpPr>
        <p:spPr>
          <a:xfrm>
            <a:off x="-173871" y="5041545"/>
            <a:ext cx="6453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111 | 11</a:t>
            </a:r>
            <a:r>
              <a:rPr lang="ko-KR" altLang="en-US" sz="4800" dirty="0" err="1" smtClean="0"/>
              <a:t>분후</a:t>
            </a:r>
            <a:r>
              <a:rPr lang="ko-KR" altLang="en-US" sz="4800" dirty="0" smtClean="0"/>
              <a:t> 도착</a:t>
            </a:r>
            <a:endParaRPr lang="ko-KR" altLang="en-US" sz="4800" dirty="0"/>
          </a:p>
        </p:txBody>
      </p:sp>
      <p:sp>
        <p:nvSpPr>
          <p:cNvPr id="27" name="TextBox 26"/>
          <p:cNvSpPr txBox="1"/>
          <p:nvPr/>
        </p:nvSpPr>
        <p:spPr>
          <a:xfrm>
            <a:off x="-173871" y="5611874"/>
            <a:ext cx="6453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111 | 11</a:t>
            </a:r>
            <a:r>
              <a:rPr lang="ko-KR" altLang="en-US" sz="4800" dirty="0" err="1" smtClean="0"/>
              <a:t>분후</a:t>
            </a:r>
            <a:r>
              <a:rPr lang="ko-KR" altLang="en-US" sz="4800" dirty="0" smtClean="0"/>
              <a:t> 도착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3014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239" y="1436753"/>
            <a:ext cx="3833205" cy="5421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0411" y="275002"/>
            <a:ext cx="12223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현재날씨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8759" y="387705"/>
            <a:ext cx="184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정류소명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0814" y="169750"/>
            <a:ext cx="1495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날짜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</a:rPr>
              <a:t>시간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1644" y="64539"/>
            <a:ext cx="461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111 | 11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분후</a:t>
            </a:r>
            <a:r>
              <a:rPr lang="ko-KR" altLang="en-US" sz="3600" dirty="0" smtClean="0">
                <a:solidFill>
                  <a:schemeClr val="bg1"/>
                </a:solidFill>
              </a:rPr>
              <a:t> 도착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1644" y="710870"/>
            <a:ext cx="461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111 | 11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분후</a:t>
            </a:r>
            <a:r>
              <a:rPr lang="ko-KR" altLang="en-US" sz="3600" dirty="0" smtClean="0">
                <a:solidFill>
                  <a:schemeClr val="bg1"/>
                </a:solidFill>
              </a:rPr>
              <a:t> 도착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71644" y="1357201"/>
            <a:ext cx="461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111 | 11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분후</a:t>
            </a:r>
            <a:r>
              <a:rPr lang="ko-KR" altLang="en-US" sz="3600" dirty="0" smtClean="0">
                <a:solidFill>
                  <a:schemeClr val="bg1"/>
                </a:solidFill>
              </a:rPr>
              <a:t> 도착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71644" y="2003532"/>
            <a:ext cx="461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111 | 11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분후</a:t>
            </a:r>
            <a:r>
              <a:rPr lang="ko-KR" altLang="en-US" sz="3600" dirty="0" smtClean="0">
                <a:solidFill>
                  <a:schemeClr val="bg1"/>
                </a:solidFill>
              </a:rPr>
              <a:t> 도착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71644" y="2705617"/>
            <a:ext cx="461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111 | 11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분후</a:t>
            </a:r>
            <a:r>
              <a:rPr lang="ko-KR" altLang="en-US" sz="3600" dirty="0" smtClean="0">
                <a:solidFill>
                  <a:schemeClr val="bg1"/>
                </a:solidFill>
              </a:rPr>
              <a:t> 도착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025" y="5343359"/>
            <a:ext cx="115710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bg1"/>
                </a:solidFill>
              </a:rPr>
              <a:t>잠시후</a:t>
            </a:r>
            <a:r>
              <a:rPr lang="ko-KR" altLang="en-US" sz="4400" dirty="0" smtClean="0">
                <a:solidFill>
                  <a:schemeClr val="bg1"/>
                </a:solidFill>
              </a:rPr>
              <a:t> 도착 </a:t>
            </a:r>
            <a:r>
              <a:rPr lang="en-US" altLang="ko-KR" sz="4400" dirty="0" smtClean="0">
                <a:solidFill>
                  <a:schemeClr val="bg1"/>
                </a:solidFill>
              </a:rPr>
              <a:t>| 111  222  333  444  111  23  123  555-1  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71644" y="3309493"/>
            <a:ext cx="461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111 | 11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분후</a:t>
            </a:r>
            <a:r>
              <a:rPr lang="ko-KR" altLang="en-US" sz="3600" dirty="0" smtClean="0">
                <a:solidFill>
                  <a:schemeClr val="bg1"/>
                </a:solidFill>
              </a:rPr>
              <a:t> 도착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1644" y="3955824"/>
            <a:ext cx="461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111 | 11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분후</a:t>
            </a:r>
            <a:r>
              <a:rPr lang="ko-KR" altLang="en-US" sz="3600" dirty="0" smtClean="0">
                <a:solidFill>
                  <a:schemeClr val="bg1"/>
                </a:solidFill>
              </a:rPr>
              <a:t> 도착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6705600" y="0"/>
            <a:ext cx="0" cy="52292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0" y="5255238"/>
            <a:ext cx="12192002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0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049724" y="594474"/>
            <a:ext cx="207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312</a:t>
            </a:r>
            <a:endParaRPr lang="ko-KR" altLang="en-US" sz="4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6859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3070" y="5738308"/>
            <a:ext cx="273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</a:rPr>
              <a:t>잠시후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8931" y="6273225"/>
            <a:ext cx="7453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111  222  333  555-1  1242  12  513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83877" y="124839"/>
            <a:ext cx="1402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노선번호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02551" y="124839"/>
            <a:ext cx="154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도착시간 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75626" y="124839"/>
            <a:ext cx="1905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현재버스위치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30947" y="759636"/>
            <a:ext cx="33950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가나다라마바사</a:t>
            </a:r>
            <a:r>
              <a:rPr lang="en-US" altLang="ko-KR" sz="26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(5</a:t>
            </a:r>
            <a:r>
              <a:rPr lang="ko-KR" altLang="en-US" sz="26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</a:t>
            </a:r>
            <a:r>
              <a:rPr lang="en-US" altLang="ko-KR" sz="26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6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5029200" y="6205821"/>
            <a:ext cx="699198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049724" y="1442706"/>
            <a:ext cx="207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53</a:t>
            </a:r>
            <a:endParaRPr lang="ko-KR" altLang="en-US" sz="4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49724" y="2290938"/>
            <a:ext cx="207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1237</a:t>
            </a:r>
            <a:endParaRPr lang="ko-KR" altLang="en-US" sz="4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49724" y="3139170"/>
            <a:ext cx="207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536-1</a:t>
            </a:r>
            <a:endParaRPr lang="ko-KR" altLang="en-US" sz="4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49724" y="3987402"/>
            <a:ext cx="207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243</a:t>
            </a:r>
            <a:endParaRPr lang="ko-KR" altLang="en-US" sz="4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49724" y="4835634"/>
            <a:ext cx="207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123</a:t>
            </a:r>
            <a:endParaRPr lang="ko-KR" altLang="en-US" sz="4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58028" y="608505"/>
            <a:ext cx="207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48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</a:t>
            </a:r>
            <a:endParaRPr lang="ko-KR" altLang="en-US" sz="4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58028" y="4808821"/>
            <a:ext cx="207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48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</a:t>
            </a:r>
            <a:endParaRPr lang="ko-KR" altLang="en-US" sz="4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58028" y="3968757"/>
            <a:ext cx="207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48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</a:t>
            </a:r>
            <a:endParaRPr lang="ko-KR" altLang="en-US" sz="4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58028" y="3128694"/>
            <a:ext cx="207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48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</a:t>
            </a:r>
            <a:endParaRPr lang="ko-KR" altLang="en-US" sz="4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58028" y="2288631"/>
            <a:ext cx="207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</a:t>
            </a:r>
            <a:r>
              <a:rPr lang="ko-KR" altLang="en-US" sz="48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</a:t>
            </a:r>
            <a:endParaRPr lang="ko-KR" altLang="en-US" sz="4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58028" y="1448568"/>
            <a:ext cx="207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48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</a:t>
            </a:r>
            <a:endParaRPr lang="ko-KR" altLang="en-US" sz="48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730948" y="1608691"/>
            <a:ext cx="33950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7025" algn="l"/>
              </a:tabLst>
            </a:pPr>
            <a:r>
              <a:rPr lang="ko-KR" altLang="en-US" sz="26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가나사</a:t>
            </a:r>
            <a:r>
              <a:rPr lang="en-US" altLang="ko-KR" sz="26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(5</a:t>
            </a:r>
            <a:r>
              <a:rPr lang="ko-KR" altLang="en-US" sz="26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</a:t>
            </a:r>
            <a:r>
              <a:rPr lang="en-US" altLang="ko-KR" sz="26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6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730948" y="2457746"/>
            <a:ext cx="33950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가나다라마바사</a:t>
            </a:r>
            <a:r>
              <a:rPr lang="en-US" altLang="ko-KR" sz="26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(5</a:t>
            </a:r>
            <a:r>
              <a:rPr lang="ko-KR" altLang="en-US" sz="26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</a:t>
            </a:r>
            <a:r>
              <a:rPr lang="en-US" altLang="ko-KR" sz="26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6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730948" y="3306801"/>
            <a:ext cx="33950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가나다라마바사</a:t>
            </a:r>
            <a:r>
              <a:rPr lang="en-US" altLang="ko-KR" sz="26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(5</a:t>
            </a:r>
            <a:r>
              <a:rPr lang="ko-KR" altLang="en-US" sz="26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</a:t>
            </a:r>
            <a:r>
              <a:rPr lang="en-US" altLang="ko-KR" sz="26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6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30948" y="4155856"/>
            <a:ext cx="33950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가나다라마바사</a:t>
            </a:r>
            <a:r>
              <a:rPr lang="en-US" altLang="ko-KR" sz="26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(5</a:t>
            </a:r>
            <a:r>
              <a:rPr lang="ko-KR" altLang="en-US" sz="26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</a:t>
            </a:r>
            <a:r>
              <a:rPr lang="en-US" altLang="ko-KR" sz="26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6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730947" y="5004910"/>
            <a:ext cx="33950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가나다라마바사</a:t>
            </a:r>
            <a:r>
              <a:rPr lang="en-US" altLang="ko-KR" sz="26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(5</a:t>
            </a:r>
            <a:r>
              <a:rPr lang="ko-KR" altLang="en-US" sz="26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</a:t>
            </a:r>
            <a:r>
              <a:rPr lang="en-US" altLang="ko-KR" sz="26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6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04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165</Words>
  <Application>Microsoft Office PowerPoint</Application>
  <PresentationFormat>와이드스크린</PresentationFormat>
  <Paragraphs>55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starocean</dc:creator>
  <cp:lastModifiedBy>starocean</cp:lastModifiedBy>
  <cp:revision>17</cp:revision>
  <dcterms:created xsi:type="dcterms:W3CDTF">2019-08-26T10:10:15Z</dcterms:created>
  <dcterms:modified xsi:type="dcterms:W3CDTF">2019-09-16T03:14:03Z</dcterms:modified>
</cp:coreProperties>
</file>