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3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5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5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9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5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8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C623-E7FD-4D51-B2CF-D666B2E4E24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57F6-AF09-44D4-B18A-59428586A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8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중간보고서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배수한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핵심만 쏙</a:t>
            </a:r>
            <a:r>
              <a:rPr lang="en-US" altLang="ko-KR" dirty="0" smtClean="0"/>
              <a:t>! </a:t>
            </a:r>
            <a:r>
              <a:rPr lang="ko-KR" altLang="en-US" dirty="0" smtClean="0"/>
              <a:t>버스전광판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89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이미지 서버 공부 </a:t>
            </a:r>
            <a:r>
              <a:rPr lang="en-US" altLang="ko-KR" dirty="0" smtClean="0"/>
              <a:t>- 8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94" y="1924593"/>
            <a:ext cx="1512074" cy="33368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96" y="1690688"/>
            <a:ext cx="6222760" cy="35707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961" y="2223039"/>
            <a:ext cx="4206572" cy="39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스토리보드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디자인 </a:t>
            </a:r>
            <a:r>
              <a:rPr lang="en-US" altLang="ko-KR" dirty="0" smtClean="0"/>
              <a:t>- 8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690688"/>
            <a:ext cx="5170966" cy="28843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50" y="2351871"/>
            <a:ext cx="7340895" cy="41708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486" y="2007225"/>
            <a:ext cx="6709627" cy="3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구축하기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구조화 </a:t>
            </a:r>
            <a:r>
              <a:rPr lang="en-US" altLang="ko-KR" dirty="0" smtClean="0"/>
              <a:t>– 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34" y="1690520"/>
            <a:ext cx="2296584" cy="5068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26" y="3016083"/>
            <a:ext cx="3337045" cy="32700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423" y="1958660"/>
            <a:ext cx="4486901" cy="10574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903" y="2779178"/>
            <a:ext cx="533474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9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버스정보</a:t>
            </a:r>
            <a:r>
              <a:rPr lang="en-US" altLang="ko-KR" smtClean="0"/>
              <a:t>) </a:t>
            </a:r>
            <a:r>
              <a:rPr lang="ko-KR" altLang="en-US" dirty="0" smtClean="0"/>
              <a:t>연구 </a:t>
            </a:r>
            <a:r>
              <a:rPr lang="en-US" altLang="ko-KR" dirty="0" smtClean="0"/>
              <a:t>- 8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14" y="1776474"/>
            <a:ext cx="3485440" cy="3952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2333897"/>
            <a:ext cx="2133255" cy="33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1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툴 짜기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66" y="1690688"/>
            <a:ext cx="7984067" cy="44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7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서버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전광판 연동</a:t>
            </a:r>
            <a:endParaRPr lang="en-US" altLang="ko-KR" dirty="0" smtClean="0"/>
          </a:p>
          <a:p>
            <a:r>
              <a:rPr lang="ko-KR" altLang="en-US" dirty="0" smtClean="0"/>
              <a:t>버스정보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전광판 연동</a:t>
            </a:r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72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중간보고서 - 배수한</vt:lpstr>
      <vt:lpstr>JSP 이미지 서버 공부 - 8월 1주차</vt:lpstr>
      <vt:lpstr>개발 스토리보드 / 디자인 - 8월 2주차</vt:lpstr>
      <vt:lpstr>서버 구축하기 / 구조화 – 8월 3~4주차</vt:lpstr>
      <vt:lpstr>Open api(버스정보) 연구 - 8월 4주차</vt:lpstr>
      <vt:lpstr>Gui 툴 짜기 – 9월 1주차</vt:lpstr>
      <vt:lpstr>향후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중간보고서 - 배수한</dc:title>
  <dc:creator>starocean</dc:creator>
  <cp:lastModifiedBy>starocean</cp:lastModifiedBy>
  <cp:revision>1</cp:revision>
  <dcterms:created xsi:type="dcterms:W3CDTF">2019-09-16T03:19:15Z</dcterms:created>
  <dcterms:modified xsi:type="dcterms:W3CDTF">2019-09-16T03:19:21Z</dcterms:modified>
</cp:coreProperties>
</file>