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1383625" cy="30275213"/>
  <p:notesSz cx="6858000" cy="9144000"/>
  <p:embeddedFontLst>
    <p:embeddedFont>
      <p:font typeface="나눔스퀘어" panose="020B0600000101010101" pitchFamily="50" charset="-127"/>
      <p:regular r:id="rId4"/>
    </p:embeddedFont>
    <p:embeddedFont>
      <p:font typeface="Calibri Light" panose="020F0302020204030204" pitchFamily="34" charset="0"/>
      <p:regular r:id="rId5"/>
      <p:italic r:id="rId6"/>
    </p:embeddedFont>
    <p:embeddedFont>
      <p:font typeface="맑은 고딕" panose="020B0503020000020004" pitchFamily="50" charset="-127"/>
      <p:regular r:id="rId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나눔바른고딕" panose="020B0603020101020101" pitchFamily="50" charset="-127"/>
      <p:regular r:id="rId13"/>
      <p:bold r:id="rId14"/>
    </p:embeddedFont>
  </p:embeddedFontLst>
  <p:defaultTextStyle>
    <a:defPPr>
      <a:defRPr lang="ko-KR"/>
    </a:defPPr>
    <a:lvl1pPr marL="0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71B8"/>
    <a:srgbClr val="E44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404" y="-912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0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76152-7F94-4D19-9E74-2C4D1E5BE995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FD92A-135B-4D91-9349-0674518C5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920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F8FD-52D9-4A5B-84F7-256684F120E4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63C9-94C0-42D2-8460-4208649CD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15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F8FD-52D9-4A5B-84F7-256684F120E4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63C9-94C0-42D2-8460-4208649CD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37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F8FD-52D9-4A5B-84F7-256684F120E4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63C9-94C0-42D2-8460-4208649CD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21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F8FD-52D9-4A5B-84F7-256684F120E4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63C9-94C0-42D2-8460-4208649CD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66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F8FD-52D9-4A5B-84F7-256684F120E4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63C9-94C0-42D2-8460-4208649CD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1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F8FD-52D9-4A5B-84F7-256684F120E4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63C9-94C0-42D2-8460-4208649CD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69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F8FD-52D9-4A5B-84F7-256684F120E4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63C9-94C0-42D2-8460-4208649CD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06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F8FD-52D9-4A5B-84F7-256684F120E4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63C9-94C0-42D2-8460-4208649CD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17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F8FD-52D9-4A5B-84F7-256684F120E4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63C9-94C0-42D2-8460-4208649CD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3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F8FD-52D9-4A5B-84F7-256684F120E4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63C9-94C0-42D2-8460-4208649CD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27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F8FD-52D9-4A5B-84F7-256684F120E4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63C9-94C0-42D2-8460-4208649CD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76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6F8FD-52D9-4A5B-84F7-256684F120E4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463C9-94C0-42D2-8460-4208649CD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24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oo.gl/9Akvgd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" name="그룹 1135"/>
          <p:cNvGrpSpPr/>
          <p:nvPr/>
        </p:nvGrpSpPr>
        <p:grpSpPr>
          <a:xfrm>
            <a:off x="-2" y="-427977"/>
            <a:ext cx="21383625" cy="30703190"/>
            <a:chOff x="-2053" y="430885"/>
            <a:chExt cx="21383625" cy="3027230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53" y="430885"/>
              <a:ext cx="21383625" cy="30272305"/>
            </a:xfrm>
            <a:prstGeom prst="rect">
              <a:avLst/>
            </a:prstGeom>
          </p:spPr>
        </p:pic>
        <p:sp>
          <p:nvSpPr>
            <p:cNvPr id="1135" name="직사각형 1134"/>
            <p:cNvSpPr/>
            <p:nvPr/>
          </p:nvSpPr>
          <p:spPr>
            <a:xfrm>
              <a:off x="318710" y="28975051"/>
              <a:ext cx="20184952" cy="1487209"/>
            </a:xfrm>
            <a:prstGeom prst="rect">
              <a:avLst/>
            </a:prstGeom>
            <a:solidFill>
              <a:srgbClr val="0F71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2194559" y="7017602"/>
            <a:ext cx="7717537" cy="2803433"/>
          </a:xfrm>
          <a:prstGeom prst="rect">
            <a:avLst/>
          </a:prstGeom>
        </p:spPr>
        <p:txBody>
          <a:bodyPr wrap="square" tIns="108000" bIns="108000">
            <a:spAutoFit/>
          </a:bodyPr>
          <a:lstStyle/>
          <a:p>
            <a:pPr fontAlgn="base"/>
            <a:r>
              <a:rPr lang="ko-KR" altLang="en-US" sz="2400" dirty="0"/>
              <a:t>횡단보도의 시간이 짧아 </a:t>
            </a:r>
            <a:r>
              <a:rPr lang="ko-KR" altLang="en-US" sz="2400" dirty="0" err="1"/>
              <a:t>시간안에</a:t>
            </a:r>
            <a:r>
              <a:rPr lang="ko-KR" altLang="en-US" sz="2400" dirty="0"/>
              <a:t> 횡단보도를 </a:t>
            </a:r>
            <a:r>
              <a:rPr lang="ko-KR" altLang="en-US" sz="2400" dirty="0" err="1"/>
              <a:t>못건너는</a:t>
            </a:r>
            <a:r>
              <a:rPr lang="ko-KR" altLang="en-US" sz="2400" dirty="0"/>
              <a:t> 경우가 종종 발생하고 </a:t>
            </a:r>
            <a:r>
              <a:rPr lang="ko-KR" altLang="en-US" sz="2400" dirty="0" smtClean="0"/>
              <a:t>있었다</a:t>
            </a:r>
            <a:r>
              <a:rPr lang="en-US" altLang="ko-KR" sz="2400" dirty="0" smtClean="0"/>
              <a:t>. (</a:t>
            </a:r>
            <a:r>
              <a:rPr lang="en-US" altLang="ko-KR" sz="2400" dirty="0">
                <a:hlinkClick r:id="rId3"/>
              </a:rPr>
              <a:t>https://</a:t>
            </a:r>
            <a:r>
              <a:rPr lang="en-US" altLang="ko-KR" sz="2400" dirty="0" smtClean="0">
                <a:hlinkClick r:id="rId3"/>
              </a:rPr>
              <a:t>goo.gl/9Akvgd</a:t>
            </a:r>
            <a:r>
              <a:rPr lang="en-US" altLang="ko-KR" sz="2400" dirty="0" smtClean="0"/>
              <a:t> )</a:t>
            </a:r>
          </a:p>
          <a:p>
            <a:pPr fontAlgn="base"/>
            <a:r>
              <a:rPr lang="ko-KR" altLang="en-US" sz="2400" dirty="0" smtClean="0"/>
              <a:t>이를 </a:t>
            </a:r>
            <a:r>
              <a:rPr lang="ko-KR" altLang="en-US" sz="2400" dirty="0"/>
              <a:t>해결하기 위해 횡단보도에 보행자가 있을 경우 신호가 바뀌지 않도록 하는 신호등을 </a:t>
            </a:r>
            <a:r>
              <a:rPr lang="ko-KR" altLang="en-US" sz="2400" dirty="0" smtClean="0"/>
              <a:t>만들었다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또한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신호에 맞지 않게 무단횡단을 하는 사람에게 경고 </a:t>
            </a:r>
            <a:r>
              <a:rPr lang="ko-KR" altLang="en-US" sz="2400" dirty="0" err="1" smtClean="0"/>
              <a:t>메세지를</a:t>
            </a:r>
            <a:r>
              <a:rPr lang="ko-KR" altLang="en-US" sz="2400" dirty="0" smtClean="0"/>
              <a:t> 주게 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  <a:p>
            <a:pPr fontAlgn="base"/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2194559" y="12394274"/>
            <a:ext cx="7717537" cy="1326105"/>
          </a:xfrm>
          <a:prstGeom prst="rect">
            <a:avLst/>
          </a:prstGeom>
        </p:spPr>
        <p:txBody>
          <a:bodyPr wrap="square" tIns="108000" bIns="108000">
            <a:spAutoFit/>
          </a:bodyPr>
          <a:lstStyle/>
          <a:p>
            <a:r>
              <a:rPr lang="ko-KR" altLang="en-US" sz="2400" dirty="0"/>
              <a:t/>
            </a:r>
            <a:br>
              <a:rPr lang="ko-KR" altLang="en-US" sz="2400" dirty="0"/>
            </a:br>
            <a:r>
              <a:rPr lang="ko-KR" altLang="en-US" sz="2400" dirty="0"/>
              <a:t/>
            </a:r>
            <a:br>
              <a:rPr lang="ko-KR" altLang="en-US" sz="2400" dirty="0"/>
            </a:b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4559" y="17734370"/>
            <a:ext cx="7717537" cy="2618767"/>
          </a:xfrm>
          <a:prstGeom prst="rect">
            <a:avLst/>
          </a:prstGeom>
        </p:spPr>
        <p:txBody>
          <a:bodyPr wrap="square" tIns="108000" bIns="108000">
            <a:spAutoFit/>
          </a:bodyPr>
          <a:lstStyle/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센서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기능을 구현할 수 있는 정보를 수집한다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정보를 내 </a:t>
            </a: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아두이노와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연결해서 각각 테스트 해본다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기본틀을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잡고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짠 코드들을 조합한다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직접 테스트 해보면서 소스코드를 수정한다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폼보드를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이용해 </a:t>
            </a: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아두이노를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꾸민다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98820" y="23074466"/>
            <a:ext cx="7717537" cy="4280760"/>
          </a:xfrm>
          <a:prstGeom prst="rect">
            <a:avLst/>
          </a:prstGeom>
        </p:spPr>
        <p:txBody>
          <a:bodyPr wrap="square" tIns="108000" bIns="108000">
            <a:spAutoFit/>
          </a:bodyPr>
          <a:lstStyle/>
          <a:p>
            <a:r>
              <a:rPr lang="ko-KR" altLang="en-US" sz="2400" dirty="0" smtClean="0"/>
              <a:t>보행자 교통사고 발생 장소 </a:t>
            </a:r>
            <a:r>
              <a:rPr lang="ko-KR" altLang="en-US" sz="2400" dirty="0" err="1" smtClean="0"/>
              <a:t>비율중</a:t>
            </a:r>
            <a:r>
              <a:rPr lang="ko-KR" altLang="en-US" sz="2400" dirty="0" smtClean="0"/>
              <a:t> 약 </a:t>
            </a:r>
            <a:r>
              <a:rPr lang="en-US" altLang="ko-KR" sz="2400" dirty="0" smtClean="0"/>
              <a:t>70%</a:t>
            </a:r>
            <a:r>
              <a:rPr lang="ko-KR" altLang="en-US" sz="2400" dirty="0" smtClean="0"/>
              <a:t>가 횡단보도에서 발생한다</a:t>
            </a:r>
            <a:r>
              <a:rPr lang="en-US" altLang="ko-KR" sz="2400" dirty="0" smtClean="0"/>
              <a:t>.  </a:t>
            </a:r>
            <a:r>
              <a:rPr lang="ko-KR" altLang="en-US" sz="2400" dirty="0" smtClean="0"/>
              <a:t>또한 어린이나 노약자는 횡단보도의 시간이 짧아 신호가 바뀐 후에도 다 건너지 못하는 경우가 발생한다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이러한 횡단보도 사고와 신호등 시간의 문제를 해결하기 솔루션이 스마트 횡단보도 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스마트 횡단보도가 추구한 점은 보행자의 안전이다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도로 </a:t>
            </a:r>
            <a:r>
              <a:rPr lang="ko-KR" altLang="en-US" sz="2400" dirty="0" err="1" smtClean="0"/>
              <a:t>횡단중</a:t>
            </a:r>
            <a:r>
              <a:rPr lang="ko-KR" altLang="en-US" sz="2400" dirty="0" smtClean="0"/>
              <a:t> 사고가 나는 것을 줄여 소중한 생명을 보장할 수 있다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스마트 횡단보도의 아쉬운 점은 센서이다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인체감지 센서의 반응도 느릴 뿐더러 실제 횡단보도에서 사람을 감지할 방법도 마땅치 않다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 아이디어를 실제신호등에 어떻게 적용을 할 수 있을지 모르겠다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7824" y="1568227"/>
            <a:ext cx="3328416" cy="1818548"/>
          </a:xfrm>
          <a:prstGeom prst="rect">
            <a:avLst/>
          </a:prstGeom>
        </p:spPr>
        <p:txBody>
          <a:bodyPr wrap="square" tIns="108000" bIns="10800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0" b="1" i="0" u="none" strike="noStrike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40002" y="1392606"/>
            <a:ext cx="13903621" cy="1572326"/>
          </a:xfrm>
          <a:prstGeom prst="rect">
            <a:avLst/>
          </a:prstGeom>
        </p:spPr>
        <p:txBody>
          <a:bodyPr wrap="square" tIns="108000" bIns="108000">
            <a:spAutoFit/>
          </a:bodyPr>
          <a:lstStyle/>
          <a:p>
            <a:pPr algn="ctr"/>
            <a:r>
              <a:rPr lang="ko-KR" altLang="en-US" sz="8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 </a:t>
            </a:r>
            <a:r>
              <a:rPr lang="ko-KR" altLang="en-US" sz="8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산출물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46535" y="15516516"/>
            <a:ext cx="7268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기존의 횡단보도에 유동적인 신호 시간을 주어 노약자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어린이가 천천히 길을 건널 수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또한</a:t>
            </a:r>
            <a:r>
              <a:rPr lang="en-US" altLang="ko-KR" sz="2400" dirty="0" smtClean="0"/>
              <a:t>, 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무단횡단을 할 때 </a:t>
            </a:r>
            <a:r>
              <a:rPr lang="ko-KR" altLang="en-US" sz="2400" dirty="0" err="1" smtClean="0"/>
              <a:t>경고메세지를</a:t>
            </a:r>
            <a:r>
              <a:rPr lang="ko-KR" altLang="en-US" sz="2400" dirty="0" smtClean="0"/>
              <a:t> 줌으로써 무단횡단을 줄일 수 있다</a:t>
            </a:r>
            <a:r>
              <a:rPr lang="en-US" altLang="ko-KR" sz="2400" dirty="0" smtClean="0"/>
              <a:t>. </a:t>
            </a:r>
            <a:endParaRPr lang="ko-KR" altLang="en-US" sz="2400" dirty="0"/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1852613" y="5661025"/>
            <a:ext cx="8099425" cy="1403350"/>
            <a:chOff x="1167" y="3566"/>
            <a:chExt cx="5102" cy="884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67" y="3566"/>
              <a:ext cx="5102" cy="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1370" y="3780"/>
              <a:ext cx="4897" cy="668"/>
            </a:xfrm>
            <a:custGeom>
              <a:avLst/>
              <a:gdLst>
                <a:gd name="T0" fmla="*/ 0 w 2456"/>
                <a:gd name="T1" fmla="*/ 45 h 333"/>
                <a:gd name="T2" fmla="*/ 0 w 2456"/>
                <a:gd name="T3" fmla="*/ 288 h 333"/>
                <a:gd name="T4" fmla="*/ 43 w 2456"/>
                <a:gd name="T5" fmla="*/ 333 h 333"/>
                <a:gd name="T6" fmla="*/ 2412 w 2456"/>
                <a:gd name="T7" fmla="*/ 333 h 333"/>
                <a:gd name="T8" fmla="*/ 2456 w 2456"/>
                <a:gd name="T9" fmla="*/ 288 h 333"/>
                <a:gd name="T10" fmla="*/ 2456 w 2456"/>
                <a:gd name="T11" fmla="*/ 45 h 333"/>
                <a:gd name="T12" fmla="*/ 2412 w 2456"/>
                <a:gd name="T13" fmla="*/ 0 h 333"/>
                <a:gd name="T14" fmla="*/ 43 w 2456"/>
                <a:gd name="T15" fmla="*/ 0 h 333"/>
                <a:gd name="T16" fmla="*/ 0 w 2456"/>
                <a:gd name="T17" fmla="*/ 45 h 333"/>
                <a:gd name="T18" fmla="*/ 31 w 2456"/>
                <a:gd name="T19" fmla="*/ 45 h 333"/>
                <a:gd name="T20" fmla="*/ 43 w 2456"/>
                <a:gd name="T21" fmla="*/ 33 h 333"/>
                <a:gd name="T22" fmla="*/ 2412 w 2456"/>
                <a:gd name="T23" fmla="*/ 33 h 333"/>
                <a:gd name="T24" fmla="*/ 2424 w 2456"/>
                <a:gd name="T25" fmla="*/ 45 h 333"/>
                <a:gd name="T26" fmla="*/ 2424 w 2456"/>
                <a:gd name="T27" fmla="*/ 288 h 333"/>
                <a:gd name="T28" fmla="*/ 2412 w 2456"/>
                <a:gd name="T29" fmla="*/ 300 h 333"/>
                <a:gd name="T30" fmla="*/ 43 w 2456"/>
                <a:gd name="T31" fmla="*/ 300 h 333"/>
                <a:gd name="T32" fmla="*/ 31 w 2456"/>
                <a:gd name="T33" fmla="*/ 288 h 333"/>
                <a:gd name="T34" fmla="*/ 31 w 2456"/>
                <a:gd name="T35" fmla="*/ 4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56" h="333">
                  <a:moveTo>
                    <a:pt x="0" y="45"/>
                  </a:moveTo>
                  <a:cubicBezTo>
                    <a:pt x="0" y="288"/>
                    <a:pt x="0" y="288"/>
                    <a:pt x="0" y="288"/>
                  </a:cubicBezTo>
                  <a:cubicBezTo>
                    <a:pt x="0" y="313"/>
                    <a:pt x="19" y="333"/>
                    <a:pt x="43" y="333"/>
                  </a:cubicBezTo>
                  <a:cubicBezTo>
                    <a:pt x="2412" y="333"/>
                    <a:pt x="2412" y="333"/>
                    <a:pt x="2412" y="333"/>
                  </a:cubicBezTo>
                  <a:cubicBezTo>
                    <a:pt x="2436" y="333"/>
                    <a:pt x="2456" y="313"/>
                    <a:pt x="2456" y="288"/>
                  </a:cubicBezTo>
                  <a:cubicBezTo>
                    <a:pt x="2456" y="45"/>
                    <a:pt x="2456" y="45"/>
                    <a:pt x="2456" y="45"/>
                  </a:cubicBezTo>
                  <a:cubicBezTo>
                    <a:pt x="2456" y="20"/>
                    <a:pt x="2436" y="0"/>
                    <a:pt x="241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20"/>
                    <a:pt x="0" y="45"/>
                  </a:cubicBezTo>
                  <a:moveTo>
                    <a:pt x="31" y="45"/>
                  </a:moveTo>
                  <a:cubicBezTo>
                    <a:pt x="31" y="38"/>
                    <a:pt x="36" y="33"/>
                    <a:pt x="43" y="33"/>
                  </a:cubicBezTo>
                  <a:cubicBezTo>
                    <a:pt x="2412" y="33"/>
                    <a:pt x="2412" y="33"/>
                    <a:pt x="2412" y="33"/>
                  </a:cubicBezTo>
                  <a:cubicBezTo>
                    <a:pt x="2419" y="33"/>
                    <a:pt x="2424" y="38"/>
                    <a:pt x="2424" y="45"/>
                  </a:cubicBezTo>
                  <a:cubicBezTo>
                    <a:pt x="2424" y="288"/>
                    <a:pt x="2424" y="288"/>
                    <a:pt x="2424" y="288"/>
                  </a:cubicBezTo>
                  <a:cubicBezTo>
                    <a:pt x="2424" y="295"/>
                    <a:pt x="2419" y="300"/>
                    <a:pt x="2412" y="300"/>
                  </a:cubicBezTo>
                  <a:cubicBezTo>
                    <a:pt x="43" y="300"/>
                    <a:pt x="43" y="300"/>
                    <a:pt x="43" y="300"/>
                  </a:cubicBezTo>
                  <a:cubicBezTo>
                    <a:pt x="36" y="300"/>
                    <a:pt x="31" y="295"/>
                    <a:pt x="31" y="288"/>
                  </a:cubicBezTo>
                  <a:lnTo>
                    <a:pt x="31" y="45"/>
                  </a:lnTo>
                  <a:close/>
                </a:path>
              </a:pathLst>
            </a:custGeom>
            <a:solidFill>
              <a:srgbClr val="36A9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" y="3585"/>
              <a:ext cx="615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8" y="3863"/>
              <a:ext cx="352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1167" y="3568"/>
              <a:ext cx="590" cy="601"/>
            </a:xfrm>
            <a:custGeom>
              <a:avLst/>
              <a:gdLst>
                <a:gd name="T0" fmla="*/ 0 w 296"/>
                <a:gd name="T1" fmla="*/ 269 h 300"/>
                <a:gd name="T2" fmla="*/ 31 w 296"/>
                <a:gd name="T3" fmla="*/ 300 h 300"/>
                <a:gd name="T4" fmla="*/ 266 w 296"/>
                <a:gd name="T5" fmla="*/ 300 h 300"/>
                <a:gd name="T6" fmla="*/ 296 w 296"/>
                <a:gd name="T7" fmla="*/ 269 h 300"/>
                <a:gd name="T8" fmla="*/ 296 w 296"/>
                <a:gd name="T9" fmla="*/ 32 h 300"/>
                <a:gd name="T10" fmla="*/ 266 w 296"/>
                <a:gd name="T11" fmla="*/ 0 h 300"/>
                <a:gd name="T12" fmla="*/ 31 w 296"/>
                <a:gd name="T13" fmla="*/ 0 h 300"/>
                <a:gd name="T14" fmla="*/ 0 w 296"/>
                <a:gd name="T15" fmla="*/ 32 h 300"/>
                <a:gd name="T16" fmla="*/ 0 w 296"/>
                <a:gd name="T17" fmla="*/ 26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300">
                  <a:moveTo>
                    <a:pt x="0" y="269"/>
                  </a:moveTo>
                  <a:cubicBezTo>
                    <a:pt x="0" y="286"/>
                    <a:pt x="14" y="300"/>
                    <a:pt x="31" y="300"/>
                  </a:cubicBezTo>
                  <a:cubicBezTo>
                    <a:pt x="266" y="300"/>
                    <a:pt x="266" y="300"/>
                    <a:pt x="266" y="300"/>
                  </a:cubicBezTo>
                  <a:cubicBezTo>
                    <a:pt x="282" y="300"/>
                    <a:pt x="296" y="286"/>
                    <a:pt x="296" y="269"/>
                  </a:cubicBezTo>
                  <a:cubicBezTo>
                    <a:pt x="296" y="32"/>
                    <a:pt x="296" y="32"/>
                    <a:pt x="296" y="32"/>
                  </a:cubicBezTo>
                  <a:cubicBezTo>
                    <a:pt x="296" y="14"/>
                    <a:pt x="282" y="0"/>
                    <a:pt x="266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2"/>
                  </a:cubicBezTo>
                  <a:lnTo>
                    <a:pt x="0" y="269"/>
                  </a:lnTo>
                  <a:close/>
                </a:path>
              </a:pathLst>
            </a:custGeom>
            <a:solidFill>
              <a:srgbClr val="36A9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1189" y="4153"/>
              <a:ext cx="181" cy="191"/>
            </a:xfrm>
            <a:custGeom>
              <a:avLst/>
              <a:gdLst>
                <a:gd name="T0" fmla="*/ 20 w 91"/>
                <a:gd name="T1" fmla="*/ 8 h 95"/>
                <a:gd name="T2" fmla="*/ 0 w 91"/>
                <a:gd name="T3" fmla="*/ 0 h 95"/>
                <a:gd name="T4" fmla="*/ 91 w 91"/>
                <a:gd name="T5" fmla="*/ 95 h 95"/>
                <a:gd name="T6" fmla="*/ 91 w 91"/>
                <a:gd name="T7" fmla="*/ 8 h 95"/>
                <a:gd name="T8" fmla="*/ 20 w 91"/>
                <a:gd name="T9" fmla="*/ 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5">
                  <a:moveTo>
                    <a:pt x="20" y="8"/>
                  </a:moveTo>
                  <a:cubicBezTo>
                    <a:pt x="12" y="8"/>
                    <a:pt x="5" y="5"/>
                    <a:pt x="0" y="0"/>
                  </a:cubicBezTo>
                  <a:cubicBezTo>
                    <a:pt x="91" y="95"/>
                    <a:pt x="91" y="95"/>
                    <a:pt x="91" y="95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rgbClr val="1D7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1372" y="3690"/>
              <a:ext cx="114" cy="329"/>
            </a:xfrm>
            <a:custGeom>
              <a:avLst/>
              <a:gdLst>
                <a:gd name="T0" fmla="*/ 3 w 57"/>
                <a:gd name="T1" fmla="*/ 41 h 164"/>
                <a:gd name="T2" fmla="*/ 0 w 57"/>
                <a:gd name="T3" fmla="*/ 39 h 164"/>
                <a:gd name="T4" fmla="*/ 0 w 57"/>
                <a:gd name="T5" fmla="*/ 24 h 164"/>
                <a:gd name="T6" fmla="*/ 17 w 57"/>
                <a:gd name="T7" fmla="*/ 14 h 164"/>
                <a:gd name="T8" fmla="*/ 30 w 57"/>
                <a:gd name="T9" fmla="*/ 0 h 164"/>
                <a:gd name="T10" fmla="*/ 57 w 57"/>
                <a:gd name="T11" fmla="*/ 0 h 164"/>
                <a:gd name="T12" fmla="*/ 57 w 57"/>
                <a:gd name="T13" fmla="*/ 164 h 164"/>
                <a:gd name="T14" fmla="*/ 30 w 57"/>
                <a:gd name="T15" fmla="*/ 164 h 164"/>
                <a:gd name="T16" fmla="*/ 30 w 57"/>
                <a:gd name="T17" fmla="*/ 26 h 164"/>
                <a:gd name="T18" fmla="*/ 30 w 57"/>
                <a:gd name="T19" fmla="*/ 26 h 164"/>
                <a:gd name="T20" fmla="*/ 17 w 57"/>
                <a:gd name="T21" fmla="*/ 35 h 164"/>
                <a:gd name="T22" fmla="*/ 3 w 57"/>
                <a:gd name="T23" fmla="*/ 4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164">
                  <a:moveTo>
                    <a:pt x="3" y="41"/>
                  </a:moveTo>
                  <a:cubicBezTo>
                    <a:pt x="1" y="42"/>
                    <a:pt x="0" y="41"/>
                    <a:pt x="0" y="3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6" y="21"/>
                    <a:pt x="11" y="18"/>
                    <a:pt x="17" y="14"/>
                  </a:cubicBezTo>
                  <a:cubicBezTo>
                    <a:pt x="22" y="10"/>
                    <a:pt x="26" y="5"/>
                    <a:pt x="3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64"/>
                    <a:pt x="57" y="164"/>
                    <a:pt x="57" y="164"/>
                  </a:cubicBezTo>
                  <a:cubicBezTo>
                    <a:pt x="30" y="164"/>
                    <a:pt x="30" y="164"/>
                    <a:pt x="30" y="164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6" y="29"/>
                    <a:pt x="22" y="32"/>
                    <a:pt x="17" y="35"/>
                  </a:cubicBezTo>
                  <a:cubicBezTo>
                    <a:pt x="12" y="37"/>
                    <a:pt x="7" y="39"/>
                    <a:pt x="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41" name="Group 36"/>
          <p:cNvGrpSpPr>
            <a:grpSpLocks noChangeAspect="1"/>
          </p:cNvGrpSpPr>
          <p:nvPr/>
        </p:nvGrpSpPr>
        <p:grpSpPr bwMode="auto">
          <a:xfrm>
            <a:off x="1852613" y="11014075"/>
            <a:ext cx="8099425" cy="1397000"/>
            <a:chOff x="1167" y="6938"/>
            <a:chExt cx="5102" cy="880"/>
          </a:xfrm>
        </p:grpSpPr>
        <p:sp>
          <p:nvSpPr>
            <p:cNvPr id="1042" name="AutoShape 35"/>
            <p:cNvSpPr>
              <a:spLocks noChangeAspect="1" noChangeArrowheads="1" noTextEdit="1"/>
            </p:cNvSpPr>
            <p:nvPr/>
          </p:nvSpPr>
          <p:spPr bwMode="auto">
            <a:xfrm>
              <a:off x="1167" y="6940"/>
              <a:ext cx="5102" cy="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38"/>
            <p:cNvSpPr>
              <a:spLocks noEditPoints="1"/>
            </p:cNvSpPr>
            <p:nvPr/>
          </p:nvSpPr>
          <p:spPr bwMode="auto">
            <a:xfrm>
              <a:off x="1370" y="7148"/>
              <a:ext cx="4897" cy="668"/>
            </a:xfrm>
            <a:custGeom>
              <a:avLst/>
              <a:gdLst>
                <a:gd name="T0" fmla="*/ 0 w 2456"/>
                <a:gd name="T1" fmla="*/ 45 h 333"/>
                <a:gd name="T2" fmla="*/ 0 w 2456"/>
                <a:gd name="T3" fmla="*/ 288 h 333"/>
                <a:gd name="T4" fmla="*/ 43 w 2456"/>
                <a:gd name="T5" fmla="*/ 333 h 333"/>
                <a:gd name="T6" fmla="*/ 2412 w 2456"/>
                <a:gd name="T7" fmla="*/ 333 h 333"/>
                <a:gd name="T8" fmla="*/ 2456 w 2456"/>
                <a:gd name="T9" fmla="*/ 288 h 333"/>
                <a:gd name="T10" fmla="*/ 2456 w 2456"/>
                <a:gd name="T11" fmla="*/ 45 h 333"/>
                <a:gd name="T12" fmla="*/ 2412 w 2456"/>
                <a:gd name="T13" fmla="*/ 0 h 333"/>
                <a:gd name="T14" fmla="*/ 43 w 2456"/>
                <a:gd name="T15" fmla="*/ 0 h 333"/>
                <a:gd name="T16" fmla="*/ 0 w 2456"/>
                <a:gd name="T17" fmla="*/ 45 h 333"/>
                <a:gd name="T18" fmla="*/ 31 w 2456"/>
                <a:gd name="T19" fmla="*/ 45 h 333"/>
                <a:gd name="T20" fmla="*/ 43 w 2456"/>
                <a:gd name="T21" fmla="*/ 33 h 333"/>
                <a:gd name="T22" fmla="*/ 2412 w 2456"/>
                <a:gd name="T23" fmla="*/ 33 h 333"/>
                <a:gd name="T24" fmla="*/ 2424 w 2456"/>
                <a:gd name="T25" fmla="*/ 45 h 333"/>
                <a:gd name="T26" fmla="*/ 2424 w 2456"/>
                <a:gd name="T27" fmla="*/ 288 h 333"/>
                <a:gd name="T28" fmla="*/ 2412 w 2456"/>
                <a:gd name="T29" fmla="*/ 300 h 333"/>
                <a:gd name="T30" fmla="*/ 43 w 2456"/>
                <a:gd name="T31" fmla="*/ 300 h 333"/>
                <a:gd name="T32" fmla="*/ 31 w 2456"/>
                <a:gd name="T33" fmla="*/ 288 h 333"/>
                <a:gd name="T34" fmla="*/ 31 w 2456"/>
                <a:gd name="T35" fmla="*/ 4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56" h="333">
                  <a:moveTo>
                    <a:pt x="0" y="45"/>
                  </a:moveTo>
                  <a:cubicBezTo>
                    <a:pt x="0" y="288"/>
                    <a:pt x="0" y="288"/>
                    <a:pt x="0" y="288"/>
                  </a:cubicBezTo>
                  <a:cubicBezTo>
                    <a:pt x="0" y="313"/>
                    <a:pt x="19" y="333"/>
                    <a:pt x="43" y="333"/>
                  </a:cubicBezTo>
                  <a:cubicBezTo>
                    <a:pt x="2412" y="333"/>
                    <a:pt x="2412" y="333"/>
                    <a:pt x="2412" y="333"/>
                  </a:cubicBezTo>
                  <a:cubicBezTo>
                    <a:pt x="2436" y="333"/>
                    <a:pt x="2456" y="313"/>
                    <a:pt x="2456" y="288"/>
                  </a:cubicBezTo>
                  <a:cubicBezTo>
                    <a:pt x="2456" y="45"/>
                    <a:pt x="2456" y="45"/>
                    <a:pt x="2456" y="45"/>
                  </a:cubicBezTo>
                  <a:cubicBezTo>
                    <a:pt x="2456" y="20"/>
                    <a:pt x="2436" y="0"/>
                    <a:pt x="241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20"/>
                    <a:pt x="0" y="45"/>
                  </a:cubicBezTo>
                  <a:moveTo>
                    <a:pt x="31" y="45"/>
                  </a:moveTo>
                  <a:cubicBezTo>
                    <a:pt x="31" y="38"/>
                    <a:pt x="36" y="33"/>
                    <a:pt x="43" y="33"/>
                  </a:cubicBezTo>
                  <a:cubicBezTo>
                    <a:pt x="2412" y="33"/>
                    <a:pt x="2412" y="33"/>
                    <a:pt x="2412" y="33"/>
                  </a:cubicBezTo>
                  <a:cubicBezTo>
                    <a:pt x="2419" y="33"/>
                    <a:pt x="2424" y="38"/>
                    <a:pt x="2424" y="45"/>
                  </a:cubicBezTo>
                  <a:cubicBezTo>
                    <a:pt x="2424" y="288"/>
                    <a:pt x="2424" y="288"/>
                    <a:pt x="2424" y="288"/>
                  </a:cubicBezTo>
                  <a:cubicBezTo>
                    <a:pt x="2424" y="295"/>
                    <a:pt x="2419" y="300"/>
                    <a:pt x="2412" y="300"/>
                  </a:cubicBezTo>
                  <a:cubicBezTo>
                    <a:pt x="43" y="300"/>
                    <a:pt x="43" y="300"/>
                    <a:pt x="43" y="300"/>
                  </a:cubicBezTo>
                  <a:cubicBezTo>
                    <a:pt x="36" y="300"/>
                    <a:pt x="31" y="295"/>
                    <a:pt x="31" y="288"/>
                  </a:cubicBezTo>
                  <a:lnTo>
                    <a:pt x="31" y="45"/>
                  </a:lnTo>
                  <a:close/>
                </a:path>
              </a:pathLst>
            </a:custGeom>
            <a:solidFill>
              <a:srgbClr val="36A9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63" name="Picture 3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" y="6954"/>
              <a:ext cx="615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4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8" y="7231"/>
              <a:ext cx="352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7" name="Freeform 41"/>
            <p:cNvSpPr>
              <a:spLocks/>
            </p:cNvSpPr>
            <p:nvPr/>
          </p:nvSpPr>
          <p:spPr bwMode="auto">
            <a:xfrm>
              <a:off x="1167" y="6938"/>
              <a:ext cx="590" cy="599"/>
            </a:xfrm>
            <a:custGeom>
              <a:avLst/>
              <a:gdLst>
                <a:gd name="T0" fmla="*/ 0 w 296"/>
                <a:gd name="T1" fmla="*/ 268 h 299"/>
                <a:gd name="T2" fmla="*/ 31 w 296"/>
                <a:gd name="T3" fmla="*/ 299 h 299"/>
                <a:gd name="T4" fmla="*/ 266 w 296"/>
                <a:gd name="T5" fmla="*/ 299 h 299"/>
                <a:gd name="T6" fmla="*/ 296 w 296"/>
                <a:gd name="T7" fmla="*/ 268 h 299"/>
                <a:gd name="T8" fmla="*/ 296 w 296"/>
                <a:gd name="T9" fmla="*/ 31 h 299"/>
                <a:gd name="T10" fmla="*/ 266 w 296"/>
                <a:gd name="T11" fmla="*/ 0 h 299"/>
                <a:gd name="T12" fmla="*/ 31 w 296"/>
                <a:gd name="T13" fmla="*/ 0 h 299"/>
                <a:gd name="T14" fmla="*/ 0 w 296"/>
                <a:gd name="T15" fmla="*/ 31 h 299"/>
                <a:gd name="T16" fmla="*/ 0 w 296"/>
                <a:gd name="T17" fmla="*/ 26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299">
                  <a:moveTo>
                    <a:pt x="0" y="268"/>
                  </a:moveTo>
                  <a:cubicBezTo>
                    <a:pt x="0" y="285"/>
                    <a:pt x="14" y="299"/>
                    <a:pt x="31" y="299"/>
                  </a:cubicBezTo>
                  <a:cubicBezTo>
                    <a:pt x="266" y="299"/>
                    <a:pt x="266" y="299"/>
                    <a:pt x="266" y="299"/>
                  </a:cubicBezTo>
                  <a:cubicBezTo>
                    <a:pt x="282" y="299"/>
                    <a:pt x="296" y="285"/>
                    <a:pt x="296" y="268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6" y="14"/>
                    <a:pt x="282" y="0"/>
                    <a:pt x="266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lnTo>
                    <a:pt x="0" y="268"/>
                  </a:lnTo>
                  <a:close/>
                </a:path>
              </a:pathLst>
            </a:custGeom>
            <a:solidFill>
              <a:srgbClr val="36A9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42"/>
            <p:cNvSpPr>
              <a:spLocks/>
            </p:cNvSpPr>
            <p:nvPr/>
          </p:nvSpPr>
          <p:spPr bwMode="auto">
            <a:xfrm>
              <a:off x="1189" y="7521"/>
              <a:ext cx="181" cy="193"/>
            </a:xfrm>
            <a:custGeom>
              <a:avLst/>
              <a:gdLst>
                <a:gd name="T0" fmla="*/ 20 w 91"/>
                <a:gd name="T1" fmla="*/ 8 h 96"/>
                <a:gd name="T2" fmla="*/ 0 w 91"/>
                <a:gd name="T3" fmla="*/ 0 h 96"/>
                <a:gd name="T4" fmla="*/ 91 w 91"/>
                <a:gd name="T5" fmla="*/ 96 h 96"/>
                <a:gd name="T6" fmla="*/ 91 w 91"/>
                <a:gd name="T7" fmla="*/ 8 h 96"/>
                <a:gd name="T8" fmla="*/ 20 w 91"/>
                <a:gd name="T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6">
                  <a:moveTo>
                    <a:pt x="20" y="8"/>
                  </a:moveTo>
                  <a:cubicBezTo>
                    <a:pt x="12" y="8"/>
                    <a:pt x="5" y="5"/>
                    <a:pt x="0" y="0"/>
                  </a:cubicBezTo>
                  <a:cubicBezTo>
                    <a:pt x="91" y="96"/>
                    <a:pt x="91" y="96"/>
                    <a:pt x="91" y="9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rgbClr val="1D7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51"/>
            <p:cNvSpPr>
              <a:spLocks/>
            </p:cNvSpPr>
            <p:nvPr/>
          </p:nvSpPr>
          <p:spPr bwMode="auto">
            <a:xfrm>
              <a:off x="1346" y="7054"/>
              <a:ext cx="206" cy="335"/>
            </a:xfrm>
            <a:custGeom>
              <a:avLst/>
              <a:gdLst>
                <a:gd name="T0" fmla="*/ 7 w 103"/>
                <a:gd name="T1" fmla="*/ 41 h 167"/>
                <a:gd name="T2" fmla="*/ 5 w 103"/>
                <a:gd name="T3" fmla="*/ 41 h 167"/>
                <a:gd name="T4" fmla="*/ 5 w 103"/>
                <a:gd name="T5" fmla="*/ 39 h 167"/>
                <a:gd name="T6" fmla="*/ 5 w 103"/>
                <a:gd name="T7" fmla="*/ 18 h 167"/>
                <a:gd name="T8" fmla="*/ 26 w 103"/>
                <a:gd name="T9" fmla="*/ 5 h 167"/>
                <a:gd name="T10" fmla="*/ 51 w 103"/>
                <a:gd name="T11" fmla="*/ 0 h 167"/>
                <a:gd name="T12" fmla="*/ 88 w 103"/>
                <a:gd name="T13" fmla="*/ 11 h 167"/>
                <a:gd name="T14" fmla="*/ 101 w 103"/>
                <a:gd name="T15" fmla="*/ 44 h 167"/>
                <a:gd name="T16" fmla="*/ 99 w 103"/>
                <a:gd name="T17" fmla="*/ 59 h 167"/>
                <a:gd name="T18" fmla="*/ 92 w 103"/>
                <a:gd name="T19" fmla="*/ 74 h 167"/>
                <a:gd name="T20" fmla="*/ 82 w 103"/>
                <a:gd name="T21" fmla="*/ 89 h 167"/>
                <a:gd name="T22" fmla="*/ 70 w 103"/>
                <a:gd name="T23" fmla="*/ 102 h 167"/>
                <a:gd name="T24" fmla="*/ 30 w 103"/>
                <a:gd name="T25" fmla="*/ 145 h 167"/>
                <a:gd name="T26" fmla="*/ 30 w 103"/>
                <a:gd name="T27" fmla="*/ 145 h 167"/>
                <a:gd name="T28" fmla="*/ 103 w 103"/>
                <a:gd name="T29" fmla="*/ 145 h 167"/>
                <a:gd name="T30" fmla="*/ 103 w 103"/>
                <a:gd name="T31" fmla="*/ 167 h 167"/>
                <a:gd name="T32" fmla="*/ 0 w 103"/>
                <a:gd name="T33" fmla="*/ 167 h 167"/>
                <a:gd name="T34" fmla="*/ 0 w 103"/>
                <a:gd name="T35" fmla="*/ 147 h 167"/>
                <a:gd name="T36" fmla="*/ 49 w 103"/>
                <a:gd name="T37" fmla="*/ 93 h 167"/>
                <a:gd name="T38" fmla="*/ 62 w 103"/>
                <a:gd name="T39" fmla="*/ 78 h 167"/>
                <a:gd name="T40" fmla="*/ 69 w 103"/>
                <a:gd name="T41" fmla="*/ 65 h 167"/>
                <a:gd name="T42" fmla="*/ 73 w 103"/>
                <a:gd name="T43" fmla="*/ 54 h 167"/>
                <a:gd name="T44" fmla="*/ 74 w 103"/>
                <a:gd name="T45" fmla="*/ 44 h 167"/>
                <a:gd name="T46" fmla="*/ 68 w 103"/>
                <a:gd name="T47" fmla="*/ 28 h 167"/>
                <a:gd name="T48" fmla="*/ 50 w 103"/>
                <a:gd name="T49" fmla="*/ 21 h 167"/>
                <a:gd name="T50" fmla="*/ 29 w 103"/>
                <a:gd name="T51" fmla="*/ 26 h 167"/>
                <a:gd name="T52" fmla="*/ 7 w 103"/>
                <a:gd name="T53" fmla="*/ 4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167">
                  <a:moveTo>
                    <a:pt x="7" y="41"/>
                  </a:moveTo>
                  <a:cubicBezTo>
                    <a:pt x="7" y="41"/>
                    <a:pt x="6" y="41"/>
                    <a:pt x="5" y="41"/>
                  </a:cubicBezTo>
                  <a:cubicBezTo>
                    <a:pt x="5" y="41"/>
                    <a:pt x="5" y="40"/>
                    <a:pt x="5" y="3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1" y="13"/>
                    <a:pt x="18" y="9"/>
                    <a:pt x="26" y="5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7" y="0"/>
                    <a:pt x="79" y="4"/>
                    <a:pt x="88" y="11"/>
                  </a:cubicBezTo>
                  <a:cubicBezTo>
                    <a:pt x="97" y="18"/>
                    <a:pt x="101" y="29"/>
                    <a:pt x="101" y="44"/>
                  </a:cubicBezTo>
                  <a:cubicBezTo>
                    <a:pt x="101" y="49"/>
                    <a:pt x="100" y="54"/>
                    <a:pt x="99" y="59"/>
                  </a:cubicBezTo>
                  <a:cubicBezTo>
                    <a:pt x="97" y="64"/>
                    <a:pt x="95" y="69"/>
                    <a:pt x="92" y="74"/>
                  </a:cubicBezTo>
                  <a:cubicBezTo>
                    <a:pt x="89" y="79"/>
                    <a:pt x="86" y="84"/>
                    <a:pt x="82" y="89"/>
                  </a:cubicBezTo>
                  <a:cubicBezTo>
                    <a:pt x="78" y="93"/>
                    <a:pt x="74" y="98"/>
                    <a:pt x="70" y="102"/>
                  </a:cubicBezTo>
                  <a:cubicBezTo>
                    <a:pt x="30" y="145"/>
                    <a:pt x="30" y="145"/>
                    <a:pt x="30" y="145"/>
                  </a:cubicBezTo>
                  <a:cubicBezTo>
                    <a:pt x="30" y="145"/>
                    <a:pt x="30" y="145"/>
                    <a:pt x="30" y="145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49" y="93"/>
                    <a:pt x="49" y="93"/>
                    <a:pt x="49" y="93"/>
                  </a:cubicBezTo>
                  <a:cubicBezTo>
                    <a:pt x="54" y="87"/>
                    <a:pt x="58" y="82"/>
                    <a:pt x="62" y="78"/>
                  </a:cubicBezTo>
                  <a:cubicBezTo>
                    <a:pt x="65" y="73"/>
                    <a:pt x="67" y="69"/>
                    <a:pt x="69" y="65"/>
                  </a:cubicBezTo>
                  <a:cubicBezTo>
                    <a:pt x="71" y="61"/>
                    <a:pt x="72" y="58"/>
                    <a:pt x="73" y="54"/>
                  </a:cubicBezTo>
                  <a:cubicBezTo>
                    <a:pt x="74" y="51"/>
                    <a:pt x="74" y="48"/>
                    <a:pt x="74" y="44"/>
                  </a:cubicBezTo>
                  <a:cubicBezTo>
                    <a:pt x="74" y="38"/>
                    <a:pt x="72" y="32"/>
                    <a:pt x="68" y="28"/>
                  </a:cubicBezTo>
                  <a:cubicBezTo>
                    <a:pt x="64" y="23"/>
                    <a:pt x="58" y="21"/>
                    <a:pt x="50" y="21"/>
                  </a:cubicBezTo>
                  <a:cubicBezTo>
                    <a:pt x="43" y="21"/>
                    <a:pt x="36" y="23"/>
                    <a:pt x="29" y="26"/>
                  </a:cubicBezTo>
                  <a:cubicBezTo>
                    <a:pt x="21" y="29"/>
                    <a:pt x="14" y="34"/>
                    <a:pt x="7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58" name="Group 54"/>
          <p:cNvGrpSpPr>
            <a:grpSpLocks noChangeAspect="1"/>
          </p:cNvGrpSpPr>
          <p:nvPr/>
        </p:nvGrpSpPr>
        <p:grpSpPr bwMode="auto">
          <a:xfrm>
            <a:off x="1852613" y="16362363"/>
            <a:ext cx="8099425" cy="1397000"/>
            <a:chOff x="1167" y="10307"/>
            <a:chExt cx="5102" cy="880"/>
          </a:xfrm>
        </p:grpSpPr>
        <p:sp>
          <p:nvSpPr>
            <p:cNvPr id="1059" name="AutoShape 53"/>
            <p:cNvSpPr>
              <a:spLocks noChangeAspect="1" noChangeArrowheads="1" noTextEdit="1"/>
            </p:cNvSpPr>
            <p:nvPr/>
          </p:nvSpPr>
          <p:spPr bwMode="auto">
            <a:xfrm>
              <a:off x="1167" y="10309"/>
              <a:ext cx="5102" cy="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55"/>
            <p:cNvSpPr>
              <a:spLocks/>
            </p:cNvSpPr>
            <p:nvPr/>
          </p:nvSpPr>
          <p:spPr bwMode="auto">
            <a:xfrm>
              <a:off x="1432" y="10584"/>
              <a:ext cx="4771" cy="537"/>
            </a:xfrm>
            <a:custGeom>
              <a:avLst/>
              <a:gdLst>
                <a:gd name="T0" fmla="*/ 2393 w 2393"/>
                <a:gd name="T1" fmla="*/ 255 h 268"/>
                <a:gd name="T2" fmla="*/ 2381 w 2393"/>
                <a:gd name="T3" fmla="*/ 268 h 268"/>
                <a:gd name="T4" fmla="*/ 12 w 2393"/>
                <a:gd name="T5" fmla="*/ 268 h 268"/>
                <a:gd name="T6" fmla="*/ 0 w 2393"/>
                <a:gd name="T7" fmla="*/ 255 h 268"/>
                <a:gd name="T8" fmla="*/ 0 w 2393"/>
                <a:gd name="T9" fmla="*/ 12 h 268"/>
                <a:gd name="T10" fmla="*/ 12 w 2393"/>
                <a:gd name="T11" fmla="*/ 0 h 268"/>
                <a:gd name="T12" fmla="*/ 2381 w 2393"/>
                <a:gd name="T13" fmla="*/ 0 h 268"/>
                <a:gd name="T14" fmla="*/ 2393 w 2393"/>
                <a:gd name="T15" fmla="*/ 12 h 268"/>
                <a:gd name="T16" fmla="*/ 2393 w 2393"/>
                <a:gd name="T17" fmla="*/ 25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3" h="268">
                  <a:moveTo>
                    <a:pt x="2393" y="255"/>
                  </a:moveTo>
                  <a:cubicBezTo>
                    <a:pt x="2393" y="262"/>
                    <a:pt x="2388" y="268"/>
                    <a:pt x="2381" y="268"/>
                  </a:cubicBezTo>
                  <a:cubicBezTo>
                    <a:pt x="12" y="268"/>
                    <a:pt x="12" y="268"/>
                    <a:pt x="12" y="268"/>
                  </a:cubicBezTo>
                  <a:cubicBezTo>
                    <a:pt x="5" y="268"/>
                    <a:pt x="0" y="262"/>
                    <a:pt x="0" y="25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81" y="0"/>
                    <a:pt x="2381" y="0"/>
                    <a:pt x="2381" y="0"/>
                  </a:cubicBezTo>
                  <a:cubicBezTo>
                    <a:pt x="2388" y="0"/>
                    <a:pt x="2393" y="5"/>
                    <a:pt x="2393" y="12"/>
                  </a:cubicBezTo>
                  <a:lnTo>
                    <a:pt x="2393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56"/>
            <p:cNvSpPr>
              <a:spLocks noEditPoints="1"/>
            </p:cNvSpPr>
            <p:nvPr/>
          </p:nvSpPr>
          <p:spPr bwMode="auto">
            <a:xfrm>
              <a:off x="1370" y="10517"/>
              <a:ext cx="4897" cy="668"/>
            </a:xfrm>
            <a:custGeom>
              <a:avLst/>
              <a:gdLst>
                <a:gd name="T0" fmla="*/ 0 w 2456"/>
                <a:gd name="T1" fmla="*/ 45 h 333"/>
                <a:gd name="T2" fmla="*/ 0 w 2456"/>
                <a:gd name="T3" fmla="*/ 288 h 333"/>
                <a:gd name="T4" fmla="*/ 43 w 2456"/>
                <a:gd name="T5" fmla="*/ 333 h 333"/>
                <a:gd name="T6" fmla="*/ 2412 w 2456"/>
                <a:gd name="T7" fmla="*/ 333 h 333"/>
                <a:gd name="T8" fmla="*/ 2456 w 2456"/>
                <a:gd name="T9" fmla="*/ 288 h 333"/>
                <a:gd name="T10" fmla="*/ 2456 w 2456"/>
                <a:gd name="T11" fmla="*/ 45 h 333"/>
                <a:gd name="T12" fmla="*/ 2412 w 2456"/>
                <a:gd name="T13" fmla="*/ 0 h 333"/>
                <a:gd name="T14" fmla="*/ 43 w 2456"/>
                <a:gd name="T15" fmla="*/ 0 h 333"/>
                <a:gd name="T16" fmla="*/ 0 w 2456"/>
                <a:gd name="T17" fmla="*/ 45 h 333"/>
                <a:gd name="T18" fmla="*/ 31 w 2456"/>
                <a:gd name="T19" fmla="*/ 45 h 333"/>
                <a:gd name="T20" fmla="*/ 43 w 2456"/>
                <a:gd name="T21" fmla="*/ 33 h 333"/>
                <a:gd name="T22" fmla="*/ 2412 w 2456"/>
                <a:gd name="T23" fmla="*/ 33 h 333"/>
                <a:gd name="T24" fmla="*/ 2424 w 2456"/>
                <a:gd name="T25" fmla="*/ 45 h 333"/>
                <a:gd name="T26" fmla="*/ 2424 w 2456"/>
                <a:gd name="T27" fmla="*/ 288 h 333"/>
                <a:gd name="T28" fmla="*/ 2412 w 2456"/>
                <a:gd name="T29" fmla="*/ 301 h 333"/>
                <a:gd name="T30" fmla="*/ 43 w 2456"/>
                <a:gd name="T31" fmla="*/ 301 h 333"/>
                <a:gd name="T32" fmla="*/ 31 w 2456"/>
                <a:gd name="T33" fmla="*/ 288 h 333"/>
                <a:gd name="T34" fmla="*/ 31 w 2456"/>
                <a:gd name="T35" fmla="*/ 4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56" h="333">
                  <a:moveTo>
                    <a:pt x="0" y="45"/>
                  </a:moveTo>
                  <a:cubicBezTo>
                    <a:pt x="0" y="288"/>
                    <a:pt x="0" y="288"/>
                    <a:pt x="0" y="288"/>
                  </a:cubicBezTo>
                  <a:cubicBezTo>
                    <a:pt x="0" y="313"/>
                    <a:pt x="19" y="333"/>
                    <a:pt x="43" y="333"/>
                  </a:cubicBezTo>
                  <a:cubicBezTo>
                    <a:pt x="2412" y="333"/>
                    <a:pt x="2412" y="333"/>
                    <a:pt x="2412" y="333"/>
                  </a:cubicBezTo>
                  <a:cubicBezTo>
                    <a:pt x="2436" y="333"/>
                    <a:pt x="2456" y="313"/>
                    <a:pt x="2456" y="288"/>
                  </a:cubicBezTo>
                  <a:cubicBezTo>
                    <a:pt x="2456" y="45"/>
                    <a:pt x="2456" y="45"/>
                    <a:pt x="2456" y="45"/>
                  </a:cubicBezTo>
                  <a:cubicBezTo>
                    <a:pt x="2456" y="20"/>
                    <a:pt x="2436" y="0"/>
                    <a:pt x="241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20"/>
                    <a:pt x="0" y="45"/>
                  </a:cubicBezTo>
                  <a:moveTo>
                    <a:pt x="31" y="45"/>
                  </a:moveTo>
                  <a:cubicBezTo>
                    <a:pt x="31" y="38"/>
                    <a:pt x="36" y="33"/>
                    <a:pt x="43" y="33"/>
                  </a:cubicBezTo>
                  <a:cubicBezTo>
                    <a:pt x="2412" y="33"/>
                    <a:pt x="2412" y="33"/>
                    <a:pt x="2412" y="33"/>
                  </a:cubicBezTo>
                  <a:cubicBezTo>
                    <a:pt x="2419" y="33"/>
                    <a:pt x="2424" y="38"/>
                    <a:pt x="2424" y="45"/>
                  </a:cubicBezTo>
                  <a:cubicBezTo>
                    <a:pt x="2424" y="288"/>
                    <a:pt x="2424" y="288"/>
                    <a:pt x="2424" y="288"/>
                  </a:cubicBezTo>
                  <a:cubicBezTo>
                    <a:pt x="2424" y="295"/>
                    <a:pt x="2419" y="301"/>
                    <a:pt x="2412" y="301"/>
                  </a:cubicBezTo>
                  <a:cubicBezTo>
                    <a:pt x="43" y="301"/>
                    <a:pt x="43" y="301"/>
                    <a:pt x="43" y="301"/>
                  </a:cubicBezTo>
                  <a:cubicBezTo>
                    <a:pt x="36" y="301"/>
                    <a:pt x="31" y="295"/>
                    <a:pt x="31" y="288"/>
                  </a:cubicBezTo>
                  <a:lnTo>
                    <a:pt x="31" y="45"/>
                  </a:lnTo>
                  <a:close/>
                </a:path>
              </a:pathLst>
            </a:custGeom>
            <a:solidFill>
              <a:srgbClr val="36A9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81" name="Picture 5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" y="10323"/>
              <a:ext cx="615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2" name="Picture 5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8" y="10601"/>
              <a:ext cx="35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2" name="Freeform 59"/>
            <p:cNvSpPr>
              <a:spLocks/>
            </p:cNvSpPr>
            <p:nvPr/>
          </p:nvSpPr>
          <p:spPr bwMode="auto">
            <a:xfrm>
              <a:off x="1167" y="10307"/>
              <a:ext cx="590" cy="599"/>
            </a:xfrm>
            <a:custGeom>
              <a:avLst/>
              <a:gdLst>
                <a:gd name="T0" fmla="*/ 0 w 296"/>
                <a:gd name="T1" fmla="*/ 268 h 299"/>
                <a:gd name="T2" fmla="*/ 31 w 296"/>
                <a:gd name="T3" fmla="*/ 299 h 299"/>
                <a:gd name="T4" fmla="*/ 266 w 296"/>
                <a:gd name="T5" fmla="*/ 299 h 299"/>
                <a:gd name="T6" fmla="*/ 296 w 296"/>
                <a:gd name="T7" fmla="*/ 268 h 299"/>
                <a:gd name="T8" fmla="*/ 296 w 296"/>
                <a:gd name="T9" fmla="*/ 31 h 299"/>
                <a:gd name="T10" fmla="*/ 266 w 296"/>
                <a:gd name="T11" fmla="*/ 0 h 299"/>
                <a:gd name="T12" fmla="*/ 31 w 296"/>
                <a:gd name="T13" fmla="*/ 0 h 299"/>
                <a:gd name="T14" fmla="*/ 0 w 296"/>
                <a:gd name="T15" fmla="*/ 31 h 299"/>
                <a:gd name="T16" fmla="*/ 0 w 296"/>
                <a:gd name="T17" fmla="*/ 26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299">
                  <a:moveTo>
                    <a:pt x="0" y="268"/>
                  </a:moveTo>
                  <a:cubicBezTo>
                    <a:pt x="0" y="285"/>
                    <a:pt x="14" y="299"/>
                    <a:pt x="31" y="299"/>
                  </a:cubicBezTo>
                  <a:cubicBezTo>
                    <a:pt x="266" y="299"/>
                    <a:pt x="266" y="299"/>
                    <a:pt x="266" y="299"/>
                  </a:cubicBezTo>
                  <a:cubicBezTo>
                    <a:pt x="282" y="299"/>
                    <a:pt x="296" y="285"/>
                    <a:pt x="296" y="268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6" y="14"/>
                    <a:pt x="282" y="0"/>
                    <a:pt x="266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lnTo>
                    <a:pt x="0" y="268"/>
                  </a:lnTo>
                  <a:close/>
                </a:path>
              </a:pathLst>
            </a:custGeom>
            <a:solidFill>
              <a:srgbClr val="36A9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60"/>
            <p:cNvSpPr>
              <a:spLocks/>
            </p:cNvSpPr>
            <p:nvPr/>
          </p:nvSpPr>
          <p:spPr bwMode="auto">
            <a:xfrm>
              <a:off x="1189" y="10890"/>
              <a:ext cx="181" cy="193"/>
            </a:xfrm>
            <a:custGeom>
              <a:avLst/>
              <a:gdLst>
                <a:gd name="T0" fmla="*/ 20 w 91"/>
                <a:gd name="T1" fmla="*/ 8 h 96"/>
                <a:gd name="T2" fmla="*/ 0 w 91"/>
                <a:gd name="T3" fmla="*/ 0 h 96"/>
                <a:gd name="T4" fmla="*/ 91 w 91"/>
                <a:gd name="T5" fmla="*/ 96 h 96"/>
                <a:gd name="T6" fmla="*/ 91 w 91"/>
                <a:gd name="T7" fmla="*/ 8 h 96"/>
                <a:gd name="T8" fmla="*/ 20 w 91"/>
                <a:gd name="T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6">
                  <a:moveTo>
                    <a:pt x="20" y="8"/>
                  </a:moveTo>
                  <a:cubicBezTo>
                    <a:pt x="12" y="8"/>
                    <a:pt x="5" y="5"/>
                    <a:pt x="0" y="0"/>
                  </a:cubicBezTo>
                  <a:cubicBezTo>
                    <a:pt x="91" y="96"/>
                    <a:pt x="91" y="96"/>
                    <a:pt x="91" y="9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rgbClr val="1D7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74"/>
            <p:cNvSpPr>
              <a:spLocks/>
            </p:cNvSpPr>
            <p:nvPr/>
          </p:nvSpPr>
          <p:spPr bwMode="auto">
            <a:xfrm>
              <a:off x="1346" y="10423"/>
              <a:ext cx="210" cy="339"/>
            </a:xfrm>
            <a:custGeom>
              <a:avLst/>
              <a:gdLst>
                <a:gd name="T0" fmla="*/ 3 w 105"/>
                <a:gd name="T1" fmla="*/ 127 h 169"/>
                <a:gd name="T2" fmla="*/ 26 w 105"/>
                <a:gd name="T3" fmla="*/ 143 h 169"/>
                <a:gd name="T4" fmla="*/ 50 w 105"/>
                <a:gd name="T5" fmla="*/ 148 h 169"/>
                <a:gd name="T6" fmla="*/ 61 w 105"/>
                <a:gd name="T7" fmla="*/ 146 h 169"/>
                <a:gd name="T8" fmla="*/ 70 w 105"/>
                <a:gd name="T9" fmla="*/ 140 h 169"/>
                <a:gd name="T10" fmla="*/ 76 w 105"/>
                <a:gd name="T11" fmla="*/ 132 h 169"/>
                <a:gd name="T12" fmla="*/ 79 w 105"/>
                <a:gd name="T13" fmla="*/ 121 h 169"/>
                <a:gd name="T14" fmla="*/ 70 w 105"/>
                <a:gd name="T15" fmla="*/ 99 h 169"/>
                <a:gd name="T16" fmla="*/ 41 w 105"/>
                <a:gd name="T17" fmla="*/ 92 h 169"/>
                <a:gd name="T18" fmla="*/ 36 w 105"/>
                <a:gd name="T19" fmla="*/ 92 h 169"/>
                <a:gd name="T20" fmla="*/ 36 w 105"/>
                <a:gd name="T21" fmla="*/ 71 h 169"/>
                <a:gd name="T22" fmla="*/ 42 w 105"/>
                <a:gd name="T23" fmla="*/ 71 h 169"/>
                <a:gd name="T24" fmla="*/ 55 w 105"/>
                <a:gd name="T25" fmla="*/ 70 h 169"/>
                <a:gd name="T26" fmla="*/ 65 w 105"/>
                <a:gd name="T27" fmla="*/ 65 h 169"/>
                <a:gd name="T28" fmla="*/ 72 w 105"/>
                <a:gd name="T29" fmla="*/ 57 h 169"/>
                <a:gd name="T30" fmla="*/ 75 w 105"/>
                <a:gd name="T31" fmla="*/ 44 h 169"/>
                <a:gd name="T32" fmla="*/ 67 w 105"/>
                <a:gd name="T33" fmla="*/ 27 h 169"/>
                <a:gd name="T34" fmla="*/ 49 w 105"/>
                <a:gd name="T35" fmla="*/ 21 h 169"/>
                <a:gd name="T36" fmla="*/ 38 w 105"/>
                <a:gd name="T37" fmla="*/ 22 h 169"/>
                <a:gd name="T38" fmla="*/ 29 w 105"/>
                <a:gd name="T39" fmla="*/ 25 h 169"/>
                <a:gd name="T40" fmla="*/ 19 w 105"/>
                <a:gd name="T41" fmla="*/ 30 h 169"/>
                <a:gd name="T42" fmla="*/ 8 w 105"/>
                <a:gd name="T43" fmla="*/ 39 h 169"/>
                <a:gd name="T44" fmla="*/ 6 w 105"/>
                <a:gd name="T45" fmla="*/ 39 h 169"/>
                <a:gd name="T46" fmla="*/ 5 w 105"/>
                <a:gd name="T47" fmla="*/ 37 h 169"/>
                <a:gd name="T48" fmla="*/ 5 w 105"/>
                <a:gd name="T49" fmla="*/ 16 h 169"/>
                <a:gd name="T50" fmla="*/ 23 w 105"/>
                <a:gd name="T51" fmla="*/ 5 h 169"/>
                <a:gd name="T52" fmla="*/ 49 w 105"/>
                <a:gd name="T53" fmla="*/ 0 h 169"/>
                <a:gd name="T54" fmla="*/ 88 w 105"/>
                <a:gd name="T55" fmla="*/ 11 h 169"/>
                <a:gd name="T56" fmla="*/ 102 w 105"/>
                <a:gd name="T57" fmla="*/ 42 h 169"/>
                <a:gd name="T58" fmla="*/ 99 w 105"/>
                <a:gd name="T59" fmla="*/ 56 h 169"/>
                <a:gd name="T60" fmla="*/ 92 w 105"/>
                <a:gd name="T61" fmla="*/ 67 h 169"/>
                <a:gd name="T62" fmla="*/ 83 w 105"/>
                <a:gd name="T63" fmla="*/ 75 h 169"/>
                <a:gd name="T64" fmla="*/ 70 w 105"/>
                <a:gd name="T65" fmla="*/ 80 h 169"/>
                <a:gd name="T66" fmla="*/ 70 w 105"/>
                <a:gd name="T67" fmla="*/ 81 h 169"/>
                <a:gd name="T68" fmla="*/ 96 w 105"/>
                <a:gd name="T69" fmla="*/ 94 h 169"/>
                <a:gd name="T70" fmla="*/ 105 w 105"/>
                <a:gd name="T71" fmla="*/ 120 h 169"/>
                <a:gd name="T72" fmla="*/ 102 w 105"/>
                <a:gd name="T73" fmla="*/ 138 h 169"/>
                <a:gd name="T74" fmla="*/ 91 w 105"/>
                <a:gd name="T75" fmla="*/ 154 h 169"/>
                <a:gd name="T76" fmla="*/ 74 w 105"/>
                <a:gd name="T77" fmla="*/ 165 h 169"/>
                <a:gd name="T78" fmla="*/ 50 w 105"/>
                <a:gd name="T79" fmla="*/ 169 h 169"/>
                <a:gd name="T80" fmla="*/ 22 w 105"/>
                <a:gd name="T81" fmla="*/ 164 h 169"/>
                <a:gd name="T82" fmla="*/ 0 w 105"/>
                <a:gd name="T83" fmla="*/ 151 h 169"/>
                <a:gd name="T84" fmla="*/ 0 w 105"/>
                <a:gd name="T85" fmla="*/ 129 h 169"/>
                <a:gd name="T86" fmla="*/ 1 w 105"/>
                <a:gd name="T87" fmla="*/ 127 h 169"/>
                <a:gd name="T88" fmla="*/ 3 w 105"/>
                <a:gd name="T89" fmla="*/ 12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5" h="169">
                  <a:moveTo>
                    <a:pt x="3" y="127"/>
                  </a:moveTo>
                  <a:cubicBezTo>
                    <a:pt x="11" y="135"/>
                    <a:pt x="19" y="140"/>
                    <a:pt x="26" y="143"/>
                  </a:cubicBezTo>
                  <a:cubicBezTo>
                    <a:pt x="34" y="146"/>
                    <a:pt x="42" y="148"/>
                    <a:pt x="50" y="148"/>
                  </a:cubicBezTo>
                  <a:cubicBezTo>
                    <a:pt x="54" y="148"/>
                    <a:pt x="58" y="147"/>
                    <a:pt x="61" y="146"/>
                  </a:cubicBezTo>
                  <a:cubicBezTo>
                    <a:pt x="65" y="144"/>
                    <a:pt x="68" y="143"/>
                    <a:pt x="70" y="140"/>
                  </a:cubicBezTo>
                  <a:cubicBezTo>
                    <a:pt x="73" y="138"/>
                    <a:pt x="75" y="135"/>
                    <a:pt x="76" y="132"/>
                  </a:cubicBezTo>
                  <a:cubicBezTo>
                    <a:pt x="78" y="129"/>
                    <a:pt x="79" y="125"/>
                    <a:pt x="79" y="121"/>
                  </a:cubicBezTo>
                  <a:cubicBezTo>
                    <a:pt x="79" y="111"/>
                    <a:pt x="76" y="104"/>
                    <a:pt x="70" y="99"/>
                  </a:cubicBezTo>
                  <a:cubicBezTo>
                    <a:pt x="65" y="94"/>
                    <a:pt x="55" y="92"/>
                    <a:pt x="41" y="92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7" y="71"/>
                    <a:pt x="51" y="70"/>
                    <a:pt x="55" y="70"/>
                  </a:cubicBezTo>
                  <a:cubicBezTo>
                    <a:pt x="59" y="69"/>
                    <a:pt x="62" y="67"/>
                    <a:pt x="65" y="65"/>
                  </a:cubicBezTo>
                  <a:cubicBezTo>
                    <a:pt x="68" y="63"/>
                    <a:pt x="71" y="61"/>
                    <a:pt x="72" y="57"/>
                  </a:cubicBezTo>
                  <a:cubicBezTo>
                    <a:pt x="74" y="54"/>
                    <a:pt x="75" y="50"/>
                    <a:pt x="75" y="44"/>
                  </a:cubicBezTo>
                  <a:cubicBezTo>
                    <a:pt x="75" y="36"/>
                    <a:pt x="72" y="30"/>
                    <a:pt x="67" y="27"/>
                  </a:cubicBezTo>
                  <a:cubicBezTo>
                    <a:pt x="62" y="23"/>
                    <a:pt x="56" y="21"/>
                    <a:pt x="49" y="21"/>
                  </a:cubicBezTo>
                  <a:cubicBezTo>
                    <a:pt x="45" y="21"/>
                    <a:pt x="42" y="21"/>
                    <a:pt x="38" y="22"/>
                  </a:cubicBezTo>
                  <a:cubicBezTo>
                    <a:pt x="35" y="22"/>
                    <a:pt x="32" y="23"/>
                    <a:pt x="29" y="25"/>
                  </a:cubicBezTo>
                  <a:cubicBezTo>
                    <a:pt x="25" y="26"/>
                    <a:pt x="22" y="28"/>
                    <a:pt x="19" y="30"/>
                  </a:cubicBezTo>
                  <a:cubicBezTo>
                    <a:pt x="15" y="32"/>
                    <a:pt x="12" y="35"/>
                    <a:pt x="8" y="39"/>
                  </a:cubicBezTo>
                  <a:cubicBezTo>
                    <a:pt x="7" y="39"/>
                    <a:pt x="6" y="39"/>
                    <a:pt x="6" y="39"/>
                  </a:cubicBezTo>
                  <a:cubicBezTo>
                    <a:pt x="5" y="39"/>
                    <a:pt x="5" y="38"/>
                    <a:pt x="5" y="3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9" y="12"/>
                    <a:pt x="16" y="8"/>
                    <a:pt x="23" y="5"/>
                  </a:cubicBezTo>
                  <a:cubicBezTo>
                    <a:pt x="31" y="2"/>
                    <a:pt x="40" y="0"/>
                    <a:pt x="49" y="0"/>
                  </a:cubicBezTo>
                  <a:cubicBezTo>
                    <a:pt x="66" y="0"/>
                    <a:pt x="78" y="4"/>
                    <a:pt x="88" y="11"/>
                  </a:cubicBezTo>
                  <a:cubicBezTo>
                    <a:pt x="97" y="18"/>
                    <a:pt x="102" y="29"/>
                    <a:pt x="102" y="42"/>
                  </a:cubicBezTo>
                  <a:cubicBezTo>
                    <a:pt x="102" y="47"/>
                    <a:pt x="101" y="52"/>
                    <a:pt x="99" y="56"/>
                  </a:cubicBezTo>
                  <a:cubicBezTo>
                    <a:pt x="98" y="60"/>
                    <a:pt x="95" y="64"/>
                    <a:pt x="92" y="67"/>
                  </a:cubicBezTo>
                  <a:cubicBezTo>
                    <a:pt x="90" y="70"/>
                    <a:pt x="86" y="73"/>
                    <a:pt x="83" y="75"/>
                  </a:cubicBezTo>
                  <a:cubicBezTo>
                    <a:pt x="79" y="78"/>
                    <a:pt x="75" y="79"/>
                    <a:pt x="70" y="80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80" y="83"/>
                    <a:pt x="89" y="87"/>
                    <a:pt x="96" y="94"/>
                  </a:cubicBezTo>
                  <a:cubicBezTo>
                    <a:pt x="102" y="101"/>
                    <a:pt x="105" y="109"/>
                    <a:pt x="105" y="120"/>
                  </a:cubicBezTo>
                  <a:cubicBezTo>
                    <a:pt x="105" y="127"/>
                    <a:pt x="104" y="133"/>
                    <a:pt x="102" y="138"/>
                  </a:cubicBezTo>
                  <a:cubicBezTo>
                    <a:pt x="99" y="144"/>
                    <a:pt x="96" y="149"/>
                    <a:pt x="91" y="154"/>
                  </a:cubicBezTo>
                  <a:cubicBezTo>
                    <a:pt x="86" y="158"/>
                    <a:pt x="80" y="162"/>
                    <a:pt x="74" y="165"/>
                  </a:cubicBezTo>
                  <a:cubicBezTo>
                    <a:pt x="67" y="167"/>
                    <a:pt x="59" y="169"/>
                    <a:pt x="50" y="169"/>
                  </a:cubicBezTo>
                  <a:cubicBezTo>
                    <a:pt x="40" y="169"/>
                    <a:pt x="31" y="167"/>
                    <a:pt x="22" y="164"/>
                  </a:cubicBezTo>
                  <a:cubicBezTo>
                    <a:pt x="14" y="161"/>
                    <a:pt x="6" y="157"/>
                    <a:pt x="0" y="15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8"/>
                    <a:pt x="1" y="127"/>
                    <a:pt x="1" y="127"/>
                  </a:cubicBezTo>
                  <a:cubicBezTo>
                    <a:pt x="2" y="127"/>
                    <a:pt x="3" y="127"/>
                    <a:pt x="3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80" name="Group 77"/>
          <p:cNvGrpSpPr>
            <a:grpSpLocks noChangeAspect="1"/>
          </p:cNvGrpSpPr>
          <p:nvPr/>
        </p:nvGrpSpPr>
        <p:grpSpPr bwMode="auto">
          <a:xfrm>
            <a:off x="1852613" y="21672550"/>
            <a:ext cx="8099425" cy="1397000"/>
            <a:chOff x="1167" y="13652"/>
            <a:chExt cx="5102" cy="880"/>
          </a:xfrm>
        </p:grpSpPr>
        <p:sp>
          <p:nvSpPr>
            <p:cNvPr id="1083" name="AutoShape 76"/>
            <p:cNvSpPr>
              <a:spLocks noChangeAspect="1" noChangeArrowheads="1" noTextEdit="1"/>
            </p:cNvSpPr>
            <p:nvPr/>
          </p:nvSpPr>
          <p:spPr bwMode="auto">
            <a:xfrm>
              <a:off x="1167" y="13654"/>
              <a:ext cx="5102" cy="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78"/>
            <p:cNvSpPr>
              <a:spLocks/>
            </p:cNvSpPr>
            <p:nvPr/>
          </p:nvSpPr>
          <p:spPr bwMode="auto">
            <a:xfrm>
              <a:off x="1432" y="13929"/>
              <a:ext cx="4771" cy="537"/>
            </a:xfrm>
            <a:custGeom>
              <a:avLst/>
              <a:gdLst>
                <a:gd name="T0" fmla="*/ 2393 w 2393"/>
                <a:gd name="T1" fmla="*/ 256 h 268"/>
                <a:gd name="T2" fmla="*/ 2381 w 2393"/>
                <a:gd name="T3" fmla="*/ 268 h 268"/>
                <a:gd name="T4" fmla="*/ 12 w 2393"/>
                <a:gd name="T5" fmla="*/ 268 h 268"/>
                <a:gd name="T6" fmla="*/ 0 w 2393"/>
                <a:gd name="T7" fmla="*/ 256 h 268"/>
                <a:gd name="T8" fmla="*/ 0 w 2393"/>
                <a:gd name="T9" fmla="*/ 12 h 268"/>
                <a:gd name="T10" fmla="*/ 12 w 2393"/>
                <a:gd name="T11" fmla="*/ 0 h 268"/>
                <a:gd name="T12" fmla="*/ 2381 w 2393"/>
                <a:gd name="T13" fmla="*/ 0 h 268"/>
                <a:gd name="T14" fmla="*/ 2393 w 2393"/>
                <a:gd name="T15" fmla="*/ 12 h 268"/>
                <a:gd name="T16" fmla="*/ 2393 w 2393"/>
                <a:gd name="T17" fmla="*/ 25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3" h="268">
                  <a:moveTo>
                    <a:pt x="2393" y="256"/>
                  </a:moveTo>
                  <a:cubicBezTo>
                    <a:pt x="2393" y="262"/>
                    <a:pt x="2388" y="268"/>
                    <a:pt x="2381" y="268"/>
                  </a:cubicBezTo>
                  <a:cubicBezTo>
                    <a:pt x="12" y="268"/>
                    <a:pt x="12" y="268"/>
                    <a:pt x="12" y="268"/>
                  </a:cubicBezTo>
                  <a:cubicBezTo>
                    <a:pt x="5" y="268"/>
                    <a:pt x="0" y="262"/>
                    <a:pt x="0" y="2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2381" y="0"/>
                    <a:pt x="2381" y="0"/>
                    <a:pt x="2381" y="0"/>
                  </a:cubicBezTo>
                  <a:cubicBezTo>
                    <a:pt x="2388" y="0"/>
                    <a:pt x="2393" y="6"/>
                    <a:pt x="2393" y="12"/>
                  </a:cubicBezTo>
                  <a:lnTo>
                    <a:pt x="2393" y="2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79"/>
            <p:cNvSpPr>
              <a:spLocks noEditPoints="1"/>
            </p:cNvSpPr>
            <p:nvPr/>
          </p:nvSpPr>
          <p:spPr bwMode="auto">
            <a:xfrm>
              <a:off x="1370" y="13865"/>
              <a:ext cx="4897" cy="665"/>
            </a:xfrm>
            <a:custGeom>
              <a:avLst/>
              <a:gdLst>
                <a:gd name="T0" fmla="*/ 0 w 2456"/>
                <a:gd name="T1" fmla="*/ 44 h 332"/>
                <a:gd name="T2" fmla="*/ 0 w 2456"/>
                <a:gd name="T3" fmla="*/ 288 h 332"/>
                <a:gd name="T4" fmla="*/ 43 w 2456"/>
                <a:gd name="T5" fmla="*/ 332 h 332"/>
                <a:gd name="T6" fmla="*/ 2412 w 2456"/>
                <a:gd name="T7" fmla="*/ 332 h 332"/>
                <a:gd name="T8" fmla="*/ 2456 w 2456"/>
                <a:gd name="T9" fmla="*/ 288 h 332"/>
                <a:gd name="T10" fmla="*/ 2456 w 2456"/>
                <a:gd name="T11" fmla="*/ 44 h 332"/>
                <a:gd name="T12" fmla="*/ 2412 w 2456"/>
                <a:gd name="T13" fmla="*/ 0 h 332"/>
                <a:gd name="T14" fmla="*/ 43 w 2456"/>
                <a:gd name="T15" fmla="*/ 0 h 332"/>
                <a:gd name="T16" fmla="*/ 0 w 2456"/>
                <a:gd name="T17" fmla="*/ 44 h 332"/>
                <a:gd name="T18" fmla="*/ 31 w 2456"/>
                <a:gd name="T19" fmla="*/ 44 h 332"/>
                <a:gd name="T20" fmla="*/ 43 w 2456"/>
                <a:gd name="T21" fmla="*/ 32 h 332"/>
                <a:gd name="T22" fmla="*/ 2412 w 2456"/>
                <a:gd name="T23" fmla="*/ 32 h 332"/>
                <a:gd name="T24" fmla="*/ 2424 w 2456"/>
                <a:gd name="T25" fmla="*/ 44 h 332"/>
                <a:gd name="T26" fmla="*/ 2424 w 2456"/>
                <a:gd name="T27" fmla="*/ 288 h 332"/>
                <a:gd name="T28" fmla="*/ 2412 w 2456"/>
                <a:gd name="T29" fmla="*/ 300 h 332"/>
                <a:gd name="T30" fmla="*/ 43 w 2456"/>
                <a:gd name="T31" fmla="*/ 300 h 332"/>
                <a:gd name="T32" fmla="*/ 31 w 2456"/>
                <a:gd name="T33" fmla="*/ 288 h 332"/>
                <a:gd name="T34" fmla="*/ 31 w 2456"/>
                <a:gd name="T35" fmla="*/ 4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56" h="332">
                  <a:moveTo>
                    <a:pt x="0" y="44"/>
                  </a:moveTo>
                  <a:cubicBezTo>
                    <a:pt x="0" y="288"/>
                    <a:pt x="0" y="288"/>
                    <a:pt x="0" y="288"/>
                  </a:cubicBezTo>
                  <a:cubicBezTo>
                    <a:pt x="0" y="312"/>
                    <a:pt x="19" y="332"/>
                    <a:pt x="43" y="332"/>
                  </a:cubicBezTo>
                  <a:cubicBezTo>
                    <a:pt x="2412" y="332"/>
                    <a:pt x="2412" y="332"/>
                    <a:pt x="2412" y="332"/>
                  </a:cubicBezTo>
                  <a:cubicBezTo>
                    <a:pt x="2436" y="332"/>
                    <a:pt x="2456" y="312"/>
                    <a:pt x="2456" y="288"/>
                  </a:cubicBezTo>
                  <a:cubicBezTo>
                    <a:pt x="2456" y="44"/>
                    <a:pt x="2456" y="44"/>
                    <a:pt x="2456" y="44"/>
                  </a:cubicBezTo>
                  <a:cubicBezTo>
                    <a:pt x="2456" y="20"/>
                    <a:pt x="2436" y="0"/>
                    <a:pt x="241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20"/>
                    <a:pt x="0" y="44"/>
                  </a:cubicBezTo>
                  <a:moveTo>
                    <a:pt x="31" y="44"/>
                  </a:moveTo>
                  <a:cubicBezTo>
                    <a:pt x="31" y="38"/>
                    <a:pt x="36" y="32"/>
                    <a:pt x="43" y="32"/>
                  </a:cubicBezTo>
                  <a:cubicBezTo>
                    <a:pt x="2412" y="32"/>
                    <a:pt x="2412" y="32"/>
                    <a:pt x="2412" y="32"/>
                  </a:cubicBezTo>
                  <a:cubicBezTo>
                    <a:pt x="2419" y="32"/>
                    <a:pt x="2424" y="38"/>
                    <a:pt x="2424" y="44"/>
                  </a:cubicBezTo>
                  <a:cubicBezTo>
                    <a:pt x="2424" y="288"/>
                    <a:pt x="2424" y="288"/>
                    <a:pt x="2424" y="288"/>
                  </a:cubicBezTo>
                  <a:cubicBezTo>
                    <a:pt x="2424" y="294"/>
                    <a:pt x="2419" y="300"/>
                    <a:pt x="2412" y="300"/>
                  </a:cubicBezTo>
                  <a:cubicBezTo>
                    <a:pt x="43" y="300"/>
                    <a:pt x="43" y="300"/>
                    <a:pt x="43" y="300"/>
                  </a:cubicBezTo>
                  <a:cubicBezTo>
                    <a:pt x="36" y="300"/>
                    <a:pt x="31" y="294"/>
                    <a:pt x="31" y="288"/>
                  </a:cubicBezTo>
                  <a:lnTo>
                    <a:pt x="31" y="44"/>
                  </a:lnTo>
                  <a:close/>
                </a:path>
              </a:pathLst>
            </a:custGeom>
            <a:solidFill>
              <a:srgbClr val="36A9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104" name="Picture 8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" y="13668"/>
              <a:ext cx="615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5" name="Picture 8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8" y="13946"/>
              <a:ext cx="352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6" name="Freeform 82"/>
            <p:cNvSpPr>
              <a:spLocks/>
            </p:cNvSpPr>
            <p:nvPr/>
          </p:nvSpPr>
          <p:spPr bwMode="auto">
            <a:xfrm>
              <a:off x="1167" y="13652"/>
              <a:ext cx="590" cy="599"/>
            </a:xfrm>
            <a:custGeom>
              <a:avLst/>
              <a:gdLst>
                <a:gd name="T0" fmla="*/ 0 w 296"/>
                <a:gd name="T1" fmla="*/ 268 h 299"/>
                <a:gd name="T2" fmla="*/ 31 w 296"/>
                <a:gd name="T3" fmla="*/ 299 h 299"/>
                <a:gd name="T4" fmla="*/ 266 w 296"/>
                <a:gd name="T5" fmla="*/ 299 h 299"/>
                <a:gd name="T6" fmla="*/ 296 w 296"/>
                <a:gd name="T7" fmla="*/ 268 h 299"/>
                <a:gd name="T8" fmla="*/ 296 w 296"/>
                <a:gd name="T9" fmla="*/ 31 h 299"/>
                <a:gd name="T10" fmla="*/ 266 w 296"/>
                <a:gd name="T11" fmla="*/ 0 h 299"/>
                <a:gd name="T12" fmla="*/ 31 w 296"/>
                <a:gd name="T13" fmla="*/ 0 h 299"/>
                <a:gd name="T14" fmla="*/ 0 w 296"/>
                <a:gd name="T15" fmla="*/ 31 h 299"/>
                <a:gd name="T16" fmla="*/ 0 w 296"/>
                <a:gd name="T17" fmla="*/ 26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299">
                  <a:moveTo>
                    <a:pt x="0" y="268"/>
                  </a:moveTo>
                  <a:cubicBezTo>
                    <a:pt x="0" y="285"/>
                    <a:pt x="14" y="299"/>
                    <a:pt x="31" y="299"/>
                  </a:cubicBezTo>
                  <a:cubicBezTo>
                    <a:pt x="266" y="299"/>
                    <a:pt x="266" y="299"/>
                    <a:pt x="266" y="299"/>
                  </a:cubicBezTo>
                  <a:cubicBezTo>
                    <a:pt x="282" y="299"/>
                    <a:pt x="296" y="285"/>
                    <a:pt x="296" y="268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6" y="14"/>
                    <a:pt x="282" y="0"/>
                    <a:pt x="266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lnTo>
                    <a:pt x="0" y="268"/>
                  </a:lnTo>
                  <a:close/>
                </a:path>
              </a:pathLst>
            </a:custGeom>
            <a:solidFill>
              <a:srgbClr val="36A9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83"/>
            <p:cNvSpPr>
              <a:spLocks/>
            </p:cNvSpPr>
            <p:nvPr/>
          </p:nvSpPr>
          <p:spPr bwMode="auto">
            <a:xfrm>
              <a:off x="1189" y="14237"/>
              <a:ext cx="181" cy="191"/>
            </a:xfrm>
            <a:custGeom>
              <a:avLst/>
              <a:gdLst>
                <a:gd name="T0" fmla="*/ 20 w 91"/>
                <a:gd name="T1" fmla="*/ 7 h 95"/>
                <a:gd name="T2" fmla="*/ 0 w 91"/>
                <a:gd name="T3" fmla="*/ 0 h 95"/>
                <a:gd name="T4" fmla="*/ 91 w 91"/>
                <a:gd name="T5" fmla="*/ 95 h 95"/>
                <a:gd name="T6" fmla="*/ 91 w 91"/>
                <a:gd name="T7" fmla="*/ 7 h 95"/>
                <a:gd name="T8" fmla="*/ 20 w 91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5">
                  <a:moveTo>
                    <a:pt x="20" y="7"/>
                  </a:moveTo>
                  <a:cubicBezTo>
                    <a:pt x="12" y="7"/>
                    <a:pt x="5" y="4"/>
                    <a:pt x="0" y="0"/>
                  </a:cubicBezTo>
                  <a:cubicBezTo>
                    <a:pt x="91" y="95"/>
                    <a:pt x="91" y="95"/>
                    <a:pt x="91" y="95"/>
                  </a:cubicBezTo>
                  <a:cubicBezTo>
                    <a:pt x="91" y="7"/>
                    <a:pt x="91" y="7"/>
                    <a:pt x="91" y="7"/>
                  </a:cubicBezTo>
                  <a:lnTo>
                    <a:pt x="20" y="7"/>
                  </a:lnTo>
                  <a:close/>
                </a:path>
              </a:pathLst>
            </a:custGeom>
            <a:solidFill>
              <a:srgbClr val="1D7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98"/>
            <p:cNvSpPr>
              <a:spLocks noEditPoints="1"/>
            </p:cNvSpPr>
            <p:nvPr/>
          </p:nvSpPr>
          <p:spPr bwMode="auto">
            <a:xfrm>
              <a:off x="1330" y="13774"/>
              <a:ext cx="242" cy="329"/>
            </a:xfrm>
            <a:custGeom>
              <a:avLst/>
              <a:gdLst>
                <a:gd name="T0" fmla="*/ 0 w 242"/>
                <a:gd name="T1" fmla="*/ 257 h 329"/>
                <a:gd name="T2" fmla="*/ 0 w 242"/>
                <a:gd name="T3" fmla="*/ 213 h 329"/>
                <a:gd name="T4" fmla="*/ 140 w 242"/>
                <a:gd name="T5" fmla="*/ 0 h 329"/>
                <a:gd name="T6" fmla="*/ 196 w 242"/>
                <a:gd name="T7" fmla="*/ 0 h 329"/>
                <a:gd name="T8" fmla="*/ 196 w 242"/>
                <a:gd name="T9" fmla="*/ 215 h 329"/>
                <a:gd name="T10" fmla="*/ 242 w 242"/>
                <a:gd name="T11" fmla="*/ 215 h 329"/>
                <a:gd name="T12" fmla="*/ 242 w 242"/>
                <a:gd name="T13" fmla="*/ 257 h 329"/>
                <a:gd name="T14" fmla="*/ 196 w 242"/>
                <a:gd name="T15" fmla="*/ 257 h 329"/>
                <a:gd name="T16" fmla="*/ 196 w 242"/>
                <a:gd name="T17" fmla="*/ 329 h 329"/>
                <a:gd name="T18" fmla="*/ 144 w 242"/>
                <a:gd name="T19" fmla="*/ 329 h 329"/>
                <a:gd name="T20" fmla="*/ 144 w 242"/>
                <a:gd name="T21" fmla="*/ 257 h 329"/>
                <a:gd name="T22" fmla="*/ 0 w 242"/>
                <a:gd name="T23" fmla="*/ 257 h 329"/>
                <a:gd name="T24" fmla="*/ 44 w 242"/>
                <a:gd name="T25" fmla="*/ 215 h 329"/>
                <a:gd name="T26" fmla="*/ 44 w 242"/>
                <a:gd name="T27" fmla="*/ 215 h 329"/>
                <a:gd name="T28" fmla="*/ 146 w 242"/>
                <a:gd name="T29" fmla="*/ 215 h 329"/>
                <a:gd name="T30" fmla="*/ 146 w 242"/>
                <a:gd name="T31" fmla="*/ 79 h 329"/>
                <a:gd name="T32" fmla="*/ 146 w 242"/>
                <a:gd name="T33" fmla="*/ 50 h 329"/>
                <a:gd name="T34" fmla="*/ 132 w 242"/>
                <a:gd name="T35" fmla="*/ 79 h 329"/>
                <a:gd name="T36" fmla="*/ 44 w 242"/>
                <a:gd name="T37" fmla="*/ 215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2" h="329">
                  <a:moveTo>
                    <a:pt x="0" y="257"/>
                  </a:moveTo>
                  <a:lnTo>
                    <a:pt x="0" y="213"/>
                  </a:lnTo>
                  <a:lnTo>
                    <a:pt x="140" y="0"/>
                  </a:lnTo>
                  <a:lnTo>
                    <a:pt x="196" y="0"/>
                  </a:lnTo>
                  <a:lnTo>
                    <a:pt x="196" y="215"/>
                  </a:lnTo>
                  <a:lnTo>
                    <a:pt x="242" y="215"/>
                  </a:lnTo>
                  <a:lnTo>
                    <a:pt x="242" y="257"/>
                  </a:lnTo>
                  <a:lnTo>
                    <a:pt x="196" y="257"/>
                  </a:lnTo>
                  <a:lnTo>
                    <a:pt x="196" y="329"/>
                  </a:lnTo>
                  <a:lnTo>
                    <a:pt x="144" y="329"/>
                  </a:lnTo>
                  <a:lnTo>
                    <a:pt x="144" y="257"/>
                  </a:lnTo>
                  <a:lnTo>
                    <a:pt x="0" y="257"/>
                  </a:lnTo>
                  <a:close/>
                  <a:moveTo>
                    <a:pt x="44" y="215"/>
                  </a:moveTo>
                  <a:lnTo>
                    <a:pt x="44" y="215"/>
                  </a:lnTo>
                  <a:lnTo>
                    <a:pt x="146" y="215"/>
                  </a:lnTo>
                  <a:lnTo>
                    <a:pt x="146" y="79"/>
                  </a:lnTo>
                  <a:lnTo>
                    <a:pt x="146" y="50"/>
                  </a:lnTo>
                  <a:lnTo>
                    <a:pt x="132" y="79"/>
                  </a:lnTo>
                  <a:lnTo>
                    <a:pt x="44" y="2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1" name="Group 101"/>
          <p:cNvGrpSpPr>
            <a:grpSpLocks noChangeAspect="1"/>
          </p:cNvGrpSpPr>
          <p:nvPr/>
        </p:nvGrpSpPr>
        <p:grpSpPr bwMode="auto">
          <a:xfrm>
            <a:off x="11577638" y="21672550"/>
            <a:ext cx="8101012" cy="1397000"/>
            <a:chOff x="7293" y="13652"/>
            <a:chExt cx="5103" cy="880"/>
          </a:xfrm>
        </p:grpSpPr>
        <p:sp>
          <p:nvSpPr>
            <p:cNvPr id="82" name="AutoShape 100"/>
            <p:cNvSpPr>
              <a:spLocks noChangeAspect="1" noChangeArrowheads="1" noTextEdit="1"/>
            </p:cNvSpPr>
            <p:nvPr/>
          </p:nvSpPr>
          <p:spPr bwMode="auto">
            <a:xfrm>
              <a:off x="7293" y="13654"/>
              <a:ext cx="5103" cy="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102"/>
            <p:cNvSpPr>
              <a:spLocks/>
            </p:cNvSpPr>
            <p:nvPr/>
          </p:nvSpPr>
          <p:spPr bwMode="auto">
            <a:xfrm>
              <a:off x="7558" y="13929"/>
              <a:ext cx="4772" cy="537"/>
            </a:xfrm>
            <a:custGeom>
              <a:avLst/>
              <a:gdLst>
                <a:gd name="T0" fmla="*/ 2393 w 2393"/>
                <a:gd name="T1" fmla="*/ 256 h 268"/>
                <a:gd name="T2" fmla="*/ 2381 w 2393"/>
                <a:gd name="T3" fmla="*/ 268 h 268"/>
                <a:gd name="T4" fmla="*/ 12 w 2393"/>
                <a:gd name="T5" fmla="*/ 268 h 268"/>
                <a:gd name="T6" fmla="*/ 0 w 2393"/>
                <a:gd name="T7" fmla="*/ 256 h 268"/>
                <a:gd name="T8" fmla="*/ 0 w 2393"/>
                <a:gd name="T9" fmla="*/ 12 h 268"/>
                <a:gd name="T10" fmla="*/ 12 w 2393"/>
                <a:gd name="T11" fmla="*/ 0 h 268"/>
                <a:gd name="T12" fmla="*/ 2381 w 2393"/>
                <a:gd name="T13" fmla="*/ 0 h 268"/>
                <a:gd name="T14" fmla="*/ 2393 w 2393"/>
                <a:gd name="T15" fmla="*/ 12 h 268"/>
                <a:gd name="T16" fmla="*/ 2393 w 2393"/>
                <a:gd name="T17" fmla="*/ 25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3" h="268">
                  <a:moveTo>
                    <a:pt x="2393" y="256"/>
                  </a:moveTo>
                  <a:cubicBezTo>
                    <a:pt x="2393" y="262"/>
                    <a:pt x="2388" y="268"/>
                    <a:pt x="2381" y="268"/>
                  </a:cubicBezTo>
                  <a:cubicBezTo>
                    <a:pt x="12" y="268"/>
                    <a:pt x="12" y="268"/>
                    <a:pt x="12" y="268"/>
                  </a:cubicBezTo>
                  <a:cubicBezTo>
                    <a:pt x="6" y="268"/>
                    <a:pt x="0" y="262"/>
                    <a:pt x="0" y="2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2381" y="0"/>
                    <a:pt x="2381" y="0"/>
                    <a:pt x="2381" y="0"/>
                  </a:cubicBezTo>
                  <a:cubicBezTo>
                    <a:pt x="2388" y="0"/>
                    <a:pt x="2393" y="6"/>
                    <a:pt x="2393" y="12"/>
                  </a:cubicBezTo>
                  <a:lnTo>
                    <a:pt x="2393" y="2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103"/>
            <p:cNvSpPr>
              <a:spLocks noEditPoints="1"/>
            </p:cNvSpPr>
            <p:nvPr/>
          </p:nvSpPr>
          <p:spPr bwMode="auto">
            <a:xfrm>
              <a:off x="7496" y="13865"/>
              <a:ext cx="4898" cy="665"/>
            </a:xfrm>
            <a:custGeom>
              <a:avLst/>
              <a:gdLst>
                <a:gd name="T0" fmla="*/ 0 w 2456"/>
                <a:gd name="T1" fmla="*/ 44 h 332"/>
                <a:gd name="T2" fmla="*/ 0 w 2456"/>
                <a:gd name="T3" fmla="*/ 288 h 332"/>
                <a:gd name="T4" fmla="*/ 43 w 2456"/>
                <a:gd name="T5" fmla="*/ 332 h 332"/>
                <a:gd name="T6" fmla="*/ 2412 w 2456"/>
                <a:gd name="T7" fmla="*/ 332 h 332"/>
                <a:gd name="T8" fmla="*/ 2456 w 2456"/>
                <a:gd name="T9" fmla="*/ 288 h 332"/>
                <a:gd name="T10" fmla="*/ 2456 w 2456"/>
                <a:gd name="T11" fmla="*/ 44 h 332"/>
                <a:gd name="T12" fmla="*/ 2412 w 2456"/>
                <a:gd name="T13" fmla="*/ 0 h 332"/>
                <a:gd name="T14" fmla="*/ 43 w 2456"/>
                <a:gd name="T15" fmla="*/ 0 h 332"/>
                <a:gd name="T16" fmla="*/ 0 w 2456"/>
                <a:gd name="T17" fmla="*/ 44 h 332"/>
                <a:gd name="T18" fmla="*/ 31 w 2456"/>
                <a:gd name="T19" fmla="*/ 44 h 332"/>
                <a:gd name="T20" fmla="*/ 43 w 2456"/>
                <a:gd name="T21" fmla="*/ 32 h 332"/>
                <a:gd name="T22" fmla="*/ 2412 w 2456"/>
                <a:gd name="T23" fmla="*/ 32 h 332"/>
                <a:gd name="T24" fmla="*/ 2424 w 2456"/>
                <a:gd name="T25" fmla="*/ 44 h 332"/>
                <a:gd name="T26" fmla="*/ 2424 w 2456"/>
                <a:gd name="T27" fmla="*/ 288 h 332"/>
                <a:gd name="T28" fmla="*/ 2412 w 2456"/>
                <a:gd name="T29" fmla="*/ 300 h 332"/>
                <a:gd name="T30" fmla="*/ 43 w 2456"/>
                <a:gd name="T31" fmla="*/ 300 h 332"/>
                <a:gd name="T32" fmla="*/ 31 w 2456"/>
                <a:gd name="T33" fmla="*/ 288 h 332"/>
                <a:gd name="T34" fmla="*/ 31 w 2456"/>
                <a:gd name="T35" fmla="*/ 4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56" h="332">
                  <a:moveTo>
                    <a:pt x="0" y="44"/>
                  </a:moveTo>
                  <a:cubicBezTo>
                    <a:pt x="0" y="288"/>
                    <a:pt x="0" y="288"/>
                    <a:pt x="0" y="288"/>
                  </a:cubicBezTo>
                  <a:cubicBezTo>
                    <a:pt x="0" y="312"/>
                    <a:pt x="19" y="332"/>
                    <a:pt x="43" y="332"/>
                  </a:cubicBezTo>
                  <a:cubicBezTo>
                    <a:pt x="2412" y="332"/>
                    <a:pt x="2412" y="332"/>
                    <a:pt x="2412" y="332"/>
                  </a:cubicBezTo>
                  <a:cubicBezTo>
                    <a:pt x="2436" y="332"/>
                    <a:pt x="2456" y="312"/>
                    <a:pt x="2456" y="288"/>
                  </a:cubicBezTo>
                  <a:cubicBezTo>
                    <a:pt x="2456" y="44"/>
                    <a:pt x="2456" y="44"/>
                    <a:pt x="2456" y="44"/>
                  </a:cubicBezTo>
                  <a:cubicBezTo>
                    <a:pt x="2456" y="20"/>
                    <a:pt x="2436" y="0"/>
                    <a:pt x="241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20"/>
                    <a:pt x="0" y="44"/>
                  </a:cubicBezTo>
                  <a:moveTo>
                    <a:pt x="31" y="44"/>
                  </a:moveTo>
                  <a:cubicBezTo>
                    <a:pt x="31" y="38"/>
                    <a:pt x="37" y="32"/>
                    <a:pt x="43" y="32"/>
                  </a:cubicBezTo>
                  <a:cubicBezTo>
                    <a:pt x="2412" y="32"/>
                    <a:pt x="2412" y="32"/>
                    <a:pt x="2412" y="32"/>
                  </a:cubicBezTo>
                  <a:cubicBezTo>
                    <a:pt x="2419" y="32"/>
                    <a:pt x="2424" y="38"/>
                    <a:pt x="2424" y="44"/>
                  </a:cubicBezTo>
                  <a:cubicBezTo>
                    <a:pt x="2424" y="288"/>
                    <a:pt x="2424" y="288"/>
                    <a:pt x="2424" y="288"/>
                  </a:cubicBezTo>
                  <a:cubicBezTo>
                    <a:pt x="2424" y="294"/>
                    <a:pt x="2419" y="300"/>
                    <a:pt x="2412" y="300"/>
                  </a:cubicBezTo>
                  <a:cubicBezTo>
                    <a:pt x="43" y="300"/>
                    <a:pt x="43" y="300"/>
                    <a:pt x="43" y="300"/>
                  </a:cubicBezTo>
                  <a:cubicBezTo>
                    <a:pt x="37" y="300"/>
                    <a:pt x="31" y="294"/>
                    <a:pt x="31" y="288"/>
                  </a:cubicBezTo>
                  <a:lnTo>
                    <a:pt x="31" y="44"/>
                  </a:lnTo>
                  <a:close/>
                </a:path>
              </a:pathLst>
            </a:custGeom>
            <a:solidFill>
              <a:srgbClr val="36A9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128" name="Picture 10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2" y="13668"/>
              <a:ext cx="615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9" name="Picture 10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5" y="13946"/>
              <a:ext cx="352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7295" y="13652"/>
              <a:ext cx="588" cy="599"/>
            </a:xfrm>
            <a:custGeom>
              <a:avLst/>
              <a:gdLst>
                <a:gd name="T0" fmla="*/ 0 w 295"/>
                <a:gd name="T1" fmla="*/ 268 h 299"/>
                <a:gd name="T2" fmla="*/ 30 w 295"/>
                <a:gd name="T3" fmla="*/ 299 h 299"/>
                <a:gd name="T4" fmla="*/ 265 w 295"/>
                <a:gd name="T5" fmla="*/ 299 h 299"/>
                <a:gd name="T6" fmla="*/ 295 w 295"/>
                <a:gd name="T7" fmla="*/ 268 h 299"/>
                <a:gd name="T8" fmla="*/ 295 w 295"/>
                <a:gd name="T9" fmla="*/ 31 h 299"/>
                <a:gd name="T10" fmla="*/ 265 w 295"/>
                <a:gd name="T11" fmla="*/ 0 h 299"/>
                <a:gd name="T12" fmla="*/ 30 w 295"/>
                <a:gd name="T13" fmla="*/ 0 h 299"/>
                <a:gd name="T14" fmla="*/ 0 w 295"/>
                <a:gd name="T15" fmla="*/ 31 h 299"/>
                <a:gd name="T16" fmla="*/ 0 w 295"/>
                <a:gd name="T17" fmla="*/ 26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9">
                  <a:moveTo>
                    <a:pt x="0" y="268"/>
                  </a:moveTo>
                  <a:cubicBezTo>
                    <a:pt x="0" y="285"/>
                    <a:pt x="13" y="299"/>
                    <a:pt x="30" y="299"/>
                  </a:cubicBezTo>
                  <a:cubicBezTo>
                    <a:pt x="265" y="299"/>
                    <a:pt x="265" y="299"/>
                    <a:pt x="265" y="299"/>
                  </a:cubicBezTo>
                  <a:cubicBezTo>
                    <a:pt x="282" y="299"/>
                    <a:pt x="295" y="285"/>
                    <a:pt x="295" y="268"/>
                  </a:cubicBezTo>
                  <a:cubicBezTo>
                    <a:pt x="295" y="31"/>
                    <a:pt x="295" y="31"/>
                    <a:pt x="295" y="31"/>
                  </a:cubicBezTo>
                  <a:cubicBezTo>
                    <a:pt x="295" y="14"/>
                    <a:pt x="282" y="0"/>
                    <a:pt x="26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4"/>
                    <a:pt x="0" y="31"/>
                  </a:cubicBezTo>
                  <a:lnTo>
                    <a:pt x="0" y="268"/>
                  </a:lnTo>
                  <a:close/>
                </a:path>
              </a:pathLst>
            </a:custGeom>
            <a:solidFill>
              <a:srgbClr val="36A9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7315" y="14237"/>
              <a:ext cx="181" cy="191"/>
            </a:xfrm>
            <a:custGeom>
              <a:avLst/>
              <a:gdLst>
                <a:gd name="T0" fmla="*/ 20 w 91"/>
                <a:gd name="T1" fmla="*/ 7 h 95"/>
                <a:gd name="T2" fmla="*/ 0 w 91"/>
                <a:gd name="T3" fmla="*/ 0 h 95"/>
                <a:gd name="T4" fmla="*/ 91 w 91"/>
                <a:gd name="T5" fmla="*/ 95 h 95"/>
                <a:gd name="T6" fmla="*/ 91 w 91"/>
                <a:gd name="T7" fmla="*/ 7 h 95"/>
                <a:gd name="T8" fmla="*/ 20 w 91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5">
                  <a:moveTo>
                    <a:pt x="20" y="7"/>
                  </a:moveTo>
                  <a:cubicBezTo>
                    <a:pt x="12" y="7"/>
                    <a:pt x="6" y="4"/>
                    <a:pt x="0" y="0"/>
                  </a:cubicBezTo>
                  <a:cubicBezTo>
                    <a:pt x="91" y="95"/>
                    <a:pt x="91" y="95"/>
                    <a:pt x="91" y="95"/>
                  </a:cubicBezTo>
                  <a:cubicBezTo>
                    <a:pt x="91" y="7"/>
                    <a:pt x="91" y="7"/>
                    <a:pt x="91" y="7"/>
                  </a:cubicBezTo>
                  <a:lnTo>
                    <a:pt x="20" y="7"/>
                  </a:lnTo>
                  <a:close/>
                </a:path>
              </a:pathLst>
            </a:custGeom>
            <a:solidFill>
              <a:srgbClr val="1D7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112"/>
            <p:cNvSpPr>
              <a:spLocks noEditPoints="1"/>
            </p:cNvSpPr>
            <p:nvPr/>
          </p:nvSpPr>
          <p:spPr bwMode="auto">
            <a:xfrm>
              <a:off x="7470" y="13768"/>
              <a:ext cx="216" cy="339"/>
            </a:xfrm>
            <a:custGeom>
              <a:avLst/>
              <a:gdLst>
                <a:gd name="T0" fmla="*/ 98 w 108"/>
                <a:gd name="T1" fmla="*/ 30 h 169"/>
                <a:gd name="T2" fmla="*/ 85 w 108"/>
                <a:gd name="T3" fmla="*/ 23 h 169"/>
                <a:gd name="T4" fmla="*/ 67 w 108"/>
                <a:gd name="T5" fmla="*/ 21 h 169"/>
                <a:gd name="T6" fmla="*/ 52 w 108"/>
                <a:gd name="T7" fmla="*/ 24 h 169"/>
                <a:gd name="T8" fmla="*/ 38 w 108"/>
                <a:gd name="T9" fmla="*/ 35 h 169"/>
                <a:gd name="T10" fmla="*/ 29 w 108"/>
                <a:gd name="T11" fmla="*/ 53 h 169"/>
                <a:gd name="T12" fmla="*/ 24 w 108"/>
                <a:gd name="T13" fmla="*/ 75 h 169"/>
                <a:gd name="T14" fmla="*/ 24 w 108"/>
                <a:gd name="T15" fmla="*/ 75 h 169"/>
                <a:gd name="T16" fmla="*/ 40 w 108"/>
                <a:gd name="T17" fmla="*/ 61 h 169"/>
                <a:gd name="T18" fmla="*/ 60 w 108"/>
                <a:gd name="T19" fmla="*/ 57 h 169"/>
                <a:gd name="T20" fmla="*/ 80 w 108"/>
                <a:gd name="T21" fmla="*/ 61 h 169"/>
                <a:gd name="T22" fmla="*/ 95 w 108"/>
                <a:gd name="T23" fmla="*/ 72 h 169"/>
                <a:gd name="T24" fmla="*/ 104 w 108"/>
                <a:gd name="T25" fmla="*/ 89 h 169"/>
                <a:gd name="T26" fmla="*/ 108 w 108"/>
                <a:gd name="T27" fmla="*/ 111 h 169"/>
                <a:gd name="T28" fmla="*/ 104 w 108"/>
                <a:gd name="T29" fmla="*/ 135 h 169"/>
                <a:gd name="T30" fmla="*/ 93 w 108"/>
                <a:gd name="T31" fmla="*/ 153 h 169"/>
                <a:gd name="T32" fmla="*/ 76 w 108"/>
                <a:gd name="T33" fmla="*/ 165 h 169"/>
                <a:gd name="T34" fmla="*/ 54 w 108"/>
                <a:gd name="T35" fmla="*/ 169 h 169"/>
                <a:gd name="T36" fmla="*/ 29 w 108"/>
                <a:gd name="T37" fmla="*/ 163 h 169"/>
                <a:gd name="T38" fmla="*/ 12 w 108"/>
                <a:gd name="T39" fmla="*/ 148 h 169"/>
                <a:gd name="T40" fmla="*/ 3 w 108"/>
                <a:gd name="T41" fmla="*/ 125 h 169"/>
                <a:gd name="T42" fmla="*/ 0 w 108"/>
                <a:gd name="T43" fmla="*/ 94 h 169"/>
                <a:gd name="T44" fmla="*/ 4 w 108"/>
                <a:gd name="T45" fmla="*/ 55 h 169"/>
                <a:gd name="T46" fmla="*/ 18 w 108"/>
                <a:gd name="T47" fmla="*/ 26 h 169"/>
                <a:gd name="T48" fmla="*/ 39 w 108"/>
                <a:gd name="T49" fmla="*/ 7 h 169"/>
                <a:gd name="T50" fmla="*/ 66 w 108"/>
                <a:gd name="T51" fmla="*/ 0 h 169"/>
                <a:gd name="T52" fmla="*/ 86 w 108"/>
                <a:gd name="T53" fmla="*/ 2 h 169"/>
                <a:gd name="T54" fmla="*/ 101 w 108"/>
                <a:gd name="T55" fmla="*/ 8 h 169"/>
                <a:gd name="T56" fmla="*/ 101 w 108"/>
                <a:gd name="T57" fmla="*/ 29 h 169"/>
                <a:gd name="T58" fmla="*/ 100 w 108"/>
                <a:gd name="T59" fmla="*/ 30 h 169"/>
                <a:gd name="T60" fmla="*/ 98 w 108"/>
                <a:gd name="T61" fmla="*/ 30 h 169"/>
                <a:gd name="T62" fmla="*/ 26 w 108"/>
                <a:gd name="T63" fmla="*/ 113 h 169"/>
                <a:gd name="T64" fmla="*/ 28 w 108"/>
                <a:gd name="T65" fmla="*/ 127 h 169"/>
                <a:gd name="T66" fmla="*/ 34 w 108"/>
                <a:gd name="T67" fmla="*/ 138 h 169"/>
                <a:gd name="T68" fmla="*/ 43 w 108"/>
                <a:gd name="T69" fmla="*/ 145 h 169"/>
                <a:gd name="T70" fmla="*/ 54 w 108"/>
                <a:gd name="T71" fmla="*/ 148 h 169"/>
                <a:gd name="T72" fmla="*/ 66 w 108"/>
                <a:gd name="T73" fmla="*/ 145 h 169"/>
                <a:gd name="T74" fmla="*/ 74 w 108"/>
                <a:gd name="T75" fmla="*/ 138 h 169"/>
                <a:gd name="T76" fmla="*/ 80 w 108"/>
                <a:gd name="T77" fmla="*/ 127 h 169"/>
                <a:gd name="T78" fmla="*/ 82 w 108"/>
                <a:gd name="T79" fmla="*/ 113 h 169"/>
                <a:gd name="T80" fmla="*/ 75 w 108"/>
                <a:gd name="T81" fmla="*/ 87 h 169"/>
                <a:gd name="T82" fmla="*/ 55 w 108"/>
                <a:gd name="T83" fmla="*/ 78 h 169"/>
                <a:gd name="T84" fmla="*/ 34 w 108"/>
                <a:gd name="T85" fmla="*/ 88 h 169"/>
                <a:gd name="T86" fmla="*/ 26 w 108"/>
                <a:gd name="T87" fmla="*/ 11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8" h="169">
                  <a:moveTo>
                    <a:pt x="98" y="30"/>
                  </a:moveTo>
                  <a:cubicBezTo>
                    <a:pt x="94" y="27"/>
                    <a:pt x="90" y="25"/>
                    <a:pt x="85" y="23"/>
                  </a:cubicBezTo>
                  <a:cubicBezTo>
                    <a:pt x="80" y="21"/>
                    <a:pt x="74" y="21"/>
                    <a:pt x="67" y="21"/>
                  </a:cubicBezTo>
                  <a:cubicBezTo>
                    <a:pt x="62" y="21"/>
                    <a:pt x="56" y="22"/>
                    <a:pt x="52" y="24"/>
                  </a:cubicBezTo>
                  <a:cubicBezTo>
                    <a:pt x="47" y="27"/>
                    <a:pt x="42" y="31"/>
                    <a:pt x="38" y="35"/>
                  </a:cubicBezTo>
                  <a:cubicBezTo>
                    <a:pt x="35" y="40"/>
                    <a:pt x="32" y="46"/>
                    <a:pt x="29" y="53"/>
                  </a:cubicBezTo>
                  <a:cubicBezTo>
                    <a:pt x="26" y="59"/>
                    <a:pt x="25" y="67"/>
                    <a:pt x="24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8" y="69"/>
                    <a:pt x="34" y="64"/>
                    <a:pt x="40" y="61"/>
                  </a:cubicBezTo>
                  <a:cubicBezTo>
                    <a:pt x="46" y="58"/>
                    <a:pt x="53" y="57"/>
                    <a:pt x="60" y="57"/>
                  </a:cubicBezTo>
                  <a:cubicBezTo>
                    <a:pt x="67" y="57"/>
                    <a:pt x="74" y="58"/>
                    <a:pt x="80" y="61"/>
                  </a:cubicBezTo>
                  <a:cubicBezTo>
                    <a:pt x="86" y="63"/>
                    <a:pt x="91" y="67"/>
                    <a:pt x="95" y="72"/>
                  </a:cubicBezTo>
                  <a:cubicBezTo>
                    <a:pt x="99" y="77"/>
                    <a:pt x="102" y="82"/>
                    <a:pt x="104" y="89"/>
                  </a:cubicBezTo>
                  <a:cubicBezTo>
                    <a:pt x="107" y="96"/>
                    <a:pt x="108" y="103"/>
                    <a:pt x="108" y="111"/>
                  </a:cubicBezTo>
                  <a:cubicBezTo>
                    <a:pt x="108" y="120"/>
                    <a:pt x="106" y="128"/>
                    <a:pt x="104" y="135"/>
                  </a:cubicBezTo>
                  <a:cubicBezTo>
                    <a:pt x="101" y="142"/>
                    <a:pt x="97" y="148"/>
                    <a:pt x="93" y="153"/>
                  </a:cubicBezTo>
                  <a:cubicBezTo>
                    <a:pt x="88" y="158"/>
                    <a:pt x="82" y="162"/>
                    <a:pt x="76" y="165"/>
                  </a:cubicBezTo>
                  <a:cubicBezTo>
                    <a:pt x="69" y="167"/>
                    <a:pt x="62" y="169"/>
                    <a:pt x="54" y="169"/>
                  </a:cubicBezTo>
                  <a:cubicBezTo>
                    <a:pt x="44" y="169"/>
                    <a:pt x="36" y="167"/>
                    <a:pt x="29" y="163"/>
                  </a:cubicBezTo>
                  <a:cubicBezTo>
                    <a:pt x="22" y="160"/>
                    <a:pt x="17" y="155"/>
                    <a:pt x="12" y="148"/>
                  </a:cubicBezTo>
                  <a:cubicBezTo>
                    <a:pt x="8" y="142"/>
                    <a:pt x="5" y="134"/>
                    <a:pt x="3" y="125"/>
                  </a:cubicBezTo>
                  <a:cubicBezTo>
                    <a:pt x="1" y="115"/>
                    <a:pt x="0" y="105"/>
                    <a:pt x="0" y="94"/>
                  </a:cubicBezTo>
                  <a:cubicBezTo>
                    <a:pt x="0" y="80"/>
                    <a:pt x="1" y="67"/>
                    <a:pt x="4" y="55"/>
                  </a:cubicBezTo>
                  <a:cubicBezTo>
                    <a:pt x="8" y="44"/>
                    <a:pt x="12" y="34"/>
                    <a:pt x="18" y="26"/>
                  </a:cubicBezTo>
                  <a:cubicBezTo>
                    <a:pt x="24" y="18"/>
                    <a:pt x="31" y="11"/>
                    <a:pt x="39" y="7"/>
                  </a:cubicBezTo>
                  <a:cubicBezTo>
                    <a:pt x="47" y="2"/>
                    <a:pt x="56" y="0"/>
                    <a:pt x="66" y="0"/>
                  </a:cubicBezTo>
                  <a:cubicBezTo>
                    <a:pt x="74" y="0"/>
                    <a:pt x="80" y="1"/>
                    <a:pt x="86" y="2"/>
                  </a:cubicBezTo>
                  <a:cubicBezTo>
                    <a:pt x="91" y="4"/>
                    <a:pt x="96" y="6"/>
                    <a:pt x="101" y="8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9"/>
                    <a:pt x="100" y="30"/>
                    <a:pt x="100" y="30"/>
                  </a:cubicBezTo>
                  <a:cubicBezTo>
                    <a:pt x="99" y="31"/>
                    <a:pt x="98" y="31"/>
                    <a:pt x="98" y="30"/>
                  </a:cubicBezTo>
                  <a:close/>
                  <a:moveTo>
                    <a:pt x="26" y="113"/>
                  </a:moveTo>
                  <a:cubicBezTo>
                    <a:pt x="26" y="118"/>
                    <a:pt x="26" y="123"/>
                    <a:pt x="28" y="127"/>
                  </a:cubicBezTo>
                  <a:cubicBezTo>
                    <a:pt x="29" y="131"/>
                    <a:pt x="32" y="135"/>
                    <a:pt x="34" y="138"/>
                  </a:cubicBezTo>
                  <a:cubicBezTo>
                    <a:pt x="37" y="141"/>
                    <a:pt x="40" y="144"/>
                    <a:pt x="43" y="145"/>
                  </a:cubicBezTo>
                  <a:cubicBezTo>
                    <a:pt x="47" y="147"/>
                    <a:pt x="50" y="148"/>
                    <a:pt x="54" y="148"/>
                  </a:cubicBezTo>
                  <a:cubicBezTo>
                    <a:pt x="58" y="148"/>
                    <a:pt x="62" y="147"/>
                    <a:pt x="66" y="145"/>
                  </a:cubicBezTo>
                  <a:cubicBezTo>
                    <a:pt x="69" y="144"/>
                    <a:pt x="72" y="141"/>
                    <a:pt x="74" y="138"/>
                  </a:cubicBezTo>
                  <a:cubicBezTo>
                    <a:pt x="77" y="135"/>
                    <a:pt x="79" y="131"/>
                    <a:pt x="80" y="127"/>
                  </a:cubicBezTo>
                  <a:cubicBezTo>
                    <a:pt x="81" y="122"/>
                    <a:pt x="82" y="118"/>
                    <a:pt x="82" y="113"/>
                  </a:cubicBezTo>
                  <a:cubicBezTo>
                    <a:pt x="82" y="101"/>
                    <a:pt x="79" y="92"/>
                    <a:pt x="75" y="87"/>
                  </a:cubicBezTo>
                  <a:cubicBezTo>
                    <a:pt x="70" y="81"/>
                    <a:pt x="64" y="78"/>
                    <a:pt x="55" y="78"/>
                  </a:cubicBezTo>
                  <a:cubicBezTo>
                    <a:pt x="46" y="78"/>
                    <a:pt x="39" y="81"/>
                    <a:pt x="34" y="88"/>
                  </a:cubicBezTo>
                  <a:cubicBezTo>
                    <a:pt x="30" y="94"/>
                    <a:pt x="27" y="103"/>
                    <a:pt x="26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2" name="Group 115"/>
          <p:cNvGrpSpPr>
            <a:grpSpLocks noChangeAspect="1"/>
          </p:cNvGrpSpPr>
          <p:nvPr/>
        </p:nvGrpSpPr>
        <p:grpSpPr bwMode="auto">
          <a:xfrm>
            <a:off x="11577638" y="5661025"/>
            <a:ext cx="8101012" cy="1403350"/>
            <a:chOff x="7293" y="3566"/>
            <a:chExt cx="5103" cy="884"/>
          </a:xfrm>
        </p:grpSpPr>
        <p:sp>
          <p:nvSpPr>
            <p:cNvPr id="93" name="AutoShape 114"/>
            <p:cNvSpPr>
              <a:spLocks noChangeAspect="1" noChangeArrowheads="1" noTextEdit="1"/>
            </p:cNvSpPr>
            <p:nvPr/>
          </p:nvSpPr>
          <p:spPr bwMode="auto">
            <a:xfrm>
              <a:off x="7293" y="3566"/>
              <a:ext cx="5103" cy="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116"/>
            <p:cNvSpPr>
              <a:spLocks/>
            </p:cNvSpPr>
            <p:nvPr/>
          </p:nvSpPr>
          <p:spPr bwMode="auto">
            <a:xfrm>
              <a:off x="7558" y="3847"/>
              <a:ext cx="4772" cy="535"/>
            </a:xfrm>
            <a:custGeom>
              <a:avLst/>
              <a:gdLst>
                <a:gd name="T0" fmla="*/ 2393 w 2393"/>
                <a:gd name="T1" fmla="*/ 255 h 267"/>
                <a:gd name="T2" fmla="*/ 2381 w 2393"/>
                <a:gd name="T3" fmla="*/ 267 h 267"/>
                <a:gd name="T4" fmla="*/ 12 w 2393"/>
                <a:gd name="T5" fmla="*/ 267 h 267"/>
                <a:gd name="T6" fmla="*/ 0 w 2393"/>
                <a:gd name="T7" fmla="*/ 255 h 267"/>
                <a:gd name="T8" fmla="*/ 0 w 2393"/>
                <a:gd name="T9" fmla="*/ 12 h 267"/>
                <a:gd name="T10" fmla="*/ 12 w 2393"/>
                <a:gd name="T11" fmla="*/ 0 h 267"/>
                <a:gd name="T12" fmla="*/ 2381 w 2393"/>
                <a:gd name="T13" fmla="*/ 0 h 267"/>
                <a:gd name="T14" fmla="*/ 2393 w 2393"/>
                <a:gd name="T15" fmla="*/ 12 h 267"/>
                <a:gd name="T16" fmla="*/ 2393 w 2393"/>
                <a:gd name="T17" fmla="*/ 255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3" h="267">
                  <a:moveTo>
                    <a:pt x="2393" y="255"/>
                  </a:moveTo>
                  <a:cubicBezTo>
                    <a:pt x="2393" y="262"/>
                    <a:pt x="2388" y="267"/>
                    <a:pt x="2381" y="267"/>
                  </a:cubicBezTo>
                  <a:cubicBezTo>
                    <a:pt x="12" y="267"/>
                    <a:pt x="12" y="267"/>
                    <a:pt x="12" y="267"/>
                  </a:cubicBezTo>
                  <a:cubicBezTo>
                    <a:pt x="6" y="267"/>
                    <a:pt x="0" y="262"/>
                    <a:pt x="0" y="25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2381" y="0"/>
                    <a:pt x="2381" y="0"/>
                    <a:pt x="2381" y="0"/>
                  </a:cubicBezTo>
                  <a:cubicBezTo>
                    <a:pt x="2388" y="0"/>
                    <a:pt x="2393" y="5"/>
                    <a:pt x="2393" y="12"/>
                  </a:cubicBezTo>
                  <a:lnTo>
                    <a:pt x="2393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117"/>
            <p:cNvSpPr>
              <a:spLocks noEditPoints="1"/>
            </p:cNvSpPr>
            <p:nvPr/>
          </p:nvSpPr>
          <p:spPr bwMode="auto">
            <a:xfrm>
              <a:off x="7496" y="3780"/>
              <a:ext cx="4898" cy="668"/>
            </a:xfrm>
            <a:custGeom>
              <a:avLst/>
              <a:gdLst>
                <a:gd name="T0" fmla="*/ 0 w 2456"/>
                <a:gd name="T1" fmla="*/ 45 h 333"/>
                <a:gd name="T2" fmla="*/ 0 w 2456"/>
                <a:gd name="T3" fmla="*/ 288 h 333"/>
                <a:gd name="T4" fmla="*/ 43 w 2456"/>
                <a:gd name="T5" fmla="*/ 333 h 333"/>
                <a:gd name="T6" fmla="*/ 2412 w 2456"/>
                <a:gd name="T7" fmla="*/ 333 h 333"/>
                <a:gd name="T8" fmla="*/ 2456 w 2456"/>
                <a:gd name="T9" fmla="*/ 288 h 333"/>
                <a:gd name="T10" fmla="*/ 2456 w 2456"/>
                <a:gd name="T11" fmla="*/ 45 h 333"/>
                <a:gd name="T12" fmla="*/ 2412 w 2456"/>
                <a:gd name="T13" fmla="*/ 0 h 333"/>
                <a:gd name="T14" fmla="*/ 43 w 2456"/>
                <a:gd name="T15" fmla="*/ 0 h 333"/>
                <a:gd name="T16" fmla="*/ 0 w 2456"/>
                <a:gd name="T17" fmla="*/ 45 h 333"/>
                <a:gd name="T18" fmla="*/ 31 w 2456"/>
                <a:gd name="T19" fmla="*/ 45 h 333"/>
                <a:gd name="T20" fmla="*/ 43 w 2456"/>
                <a:gd name="T21" fmla="*/ 33 h 333"/>
                <a:gd name="T22" fmla="*/ 2412 w 2456"/>
                <a:gd name="T23" fmla="*/ 33 h 333"/>
                <a:gd name="T24" fmla="*/ 2424 w 2456"/>
                <a:gd name="T25" fmla="*/ 45 h 333"/>
                <a:gd name="T26" fmla="*/ 2424 w 2456"/>
                <a:gd name="T27" fmla="*/ 288 h 333"/>
                <a:gd name="T28" fmla="*/ 2412 w 2456"/>
                <a:gd name="T29" fmla="*/ 300 h 333"/>
                <a:gd name="T30" fmla="*/ 43 w 2456"/>
                <a:gd name="T31" fmla="*/ 300 h 333"/>
                <a:gd name="T32" fmla="*/ 31 w 2456"/>
                <a:gd name="T33" fmla="*/ 288 h 333"/>
                <a:gd name="T34" fmla="*/ 31 w 2456"/>
                <a:gd name="T35" fmla="*/ 4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56" h="333">
                  <a:moveTo>
                    <a:pt x="0" y="45"/>
                  </a:moveTo>
                  <a:cubicBezTo>
                    <a:pt x="0" y="288"/>
                    <a:pt x="0" y="288"/>
                    <a:pt x="0" y="288"/>
                  </a:cubicBezTo>
                  <a:cubicBezTo>
                    <a:pt x="0" y="313"/>
                    <a:pt x="19" y="333"/>
                    <a:pt x="43" y="333"/>
                  </a:cubicBezTo>
                  <a:cubicBezTo>
                    <a:pt x="2412" y="333"/>
                    <a:pt x="2412" y="333"/>
                    <a:pt x="2412" y="333"/>
                  </a:cubicBezTo>
                  <a:cubicBezTo>
                    <a:pt x="2436" y="333"/>
                    <a:pt x="2456" y="313"/>
                    <a:pt x="2456" y="288"/>
                  </a:cubicBezTo>
                  <a:cubicBezTo>
                    <a:pt x="2456" y="45"/>
                    <a:pt x="2456" y="45"/>
                    <a:pt x="2456" y="45"/>
                  </a:cubicBezTo>
                  <a:cubicBezTo>
                    <a:pt x="2456" y="20"/>
                    <a:pt x="2436" y="0"/>
                    <a:pt x="241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20"/>
                    <a:pt x="0" y="45"/>
                  </a:cubicBezTo>
                  <a:moveTo>
                    <a:pt x="31" y="45"/>
                  </a:moveTo>
                  <a:cubicBezTo>
                    <a:pt x="31" y="38"/>
                    <a:pt x="37" y="33"/>
                    <a:pt x="43" y="33"/>
                  </a:cubicBezTo>
                  <a:cubicBezTo>
                    <a:pt x="2412" y="33"/>
                    <a:pt x="2412" y="33"/>
                    <a:pt x="2412" y="33"/>
                  </a:cubicBezTo>
                  <a:cubicBezTo>
                    <a:pt x="2419" y="33"/>
                    <a:pt x="2424" y="38"/>
                    <a:pt x="2424" y="45"/>
                  </a:cubicBezTo>
                  <a:cubicBezTo>
                    <a:pt x="2424" y="288"/>
                    <a:pt x="2424" y="288"/>
                    <a:pt x="2424" y="288"/>
                  </a:cubicBezTo>
                  <a:cubicBezTo>
                    <a:pt x="2424" y="295"/>
                    <a:pt x="2419" y="300"/>
                    <a:pt x="2412" y="300"/>
                  </a:cubicBezTo>
                  <a:cubicBezTo>
                    <a:pt x="43" y="300"/>
                    <a:pt x="43" y="300"/>
                    <a:pt x="43" y="300"/>
                  </a:cubicBezTo>
                  <a:cubicBezTo>
                    <a:pt x="37" y="300"/>
                    <a:pt x="31" y="295"/>
                    <a:pt x="31" y="288"/>
                  </a:cubicBezTo>
                  <a:lnTo>
                    <a:pt x="31" y="45"/>
                  </a:lnTo>
                  <a:close/>
                </a:path>
              </a:pathLst>
            </a:custGeom>
            <a:solidFill>
              <a:srgbClr val="36A9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142" name="Picture 11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2" y="3585"/>
              <a:ext cx="615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3" name="Picture 1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5" y="3863"/>
              <a:ext cx="352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0" name="Freeform 120"/>
            <p:cNvSpPr>
              <a:spLocks/>
            </p:cNvSpPr>
            <p:nvPr/>
          </p:nvSpPr>
          <p:spPr bwMode="auto">
            <a:xfrm>
              <a:off x="7295" y="3568"/>
              <a:ext cx="588" cy="601"/>
            </a:xfrm>
            <a:custGeom>
              <a:avLst/>
              <a:gdLst>
                <a:gd name="T0" fmla="*/ 0 w 295"/>
                <a:gd name="T1" fmla="*/ 269 h 300"/>
                <a:gd name="T2" fmla="*/ 30 w 295"/>
                <a:gd name="T3" fmla="*/ 300 h 300"/>
                <a:gd name="T4" fmla="*/ 265 w 295"/>
                <a:gd name="T5" fmla="*/ 300 h 300"/>
                <a:gd name="T6" fmla="*/ 295 w 295"/>
                <a:gd name="T7" fmla="*/ 269 h 300"/>
                <a:gd name="T8" fmla="*/ 295 w 295"/>
                <a:gd name="T9" fmla="*/ 32 h 300"/>
                <a:gd name="T10" fmla="*/ 265 w 295"/>
                <a:gd name="T11" fmla="*/ 0 h 300"/>
                <a:gd name="T12" fmla="*/ 30 w 295"/>
                <a:gd name="T13" fmla="*/ 0 h 300"/>
                <a:gd name="T14" fmla="*/ 0 w 295"/>
                <a:gd name="T15" fmla="*/ 32 h 300"/>
                <a:gd name="T16" fmla="*/ 0 w 295"/>
                <a:gd name="T17" fmla="*/ 26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300">
                  <a:moveTo>
                    <a:pt x="0" y="269"/>
                  </a:moveTo>
                  <a:cubicBezTo>
                    <a:pt x="0" y="286"/>
                    <a:pt x="13" y="300"/>
                    <a:pt x="30" y="300"/>
                  </a:cubicBezTo>
                  <a:cubicBezTo>
                    <a:pt x="265" y="300"/>
                    <a:pt x="265" y="300"/>
                    <a:pt x="265" y="300"/>
                  </a:cubicBezTo>
                  <a:cubicBezTo>
                    <a:pt x="282" y="300"/>
                    <a:pt x="295" y="286"/>
                    <a:pt x="295" y="269"/>
                  </a:cubicBezTo>
                  <a:cubicBezTo>
                    <a:pt x="295" y="32"/>
                    <a:pt x="295" y="32"/>
                    <a:pt x="295" y="32"/>
                  </a:cubicBezTo>
                  <a:cubicBezTo>
                    <a:pt x="295" y="14"/>
                    <a:pt x="282" y="0"/>
                    <a:pt x="26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4"/>
                    <a:pt x="0" y="32"/>
                  </a:cubicBezTo>
                  <a:lnTo>
                    <a:pt x="0" y="269"/>
                  </a:lnTo>
                  <a:close/>
                </a:path>
              </a:pathLst>
            </a:custGeom>
            <a:solidFill>
              <a:srgbClr val="36A9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1" name="Freeform 121"/>
            <p:cNvSpPr>
              <a:spLocks/>
            </p:cNvSpPr>
            <p:nvPr/>
          </p:nvSpPr>
          <p:spPr bwMode="auto">
            <a:xfrm>
              <a:off x="7315" y="4153"/>
              <a:ext cx="181" cy="191"/>
            </a:xfrm>
            <a:custGeom>
              <a:avLst/>
              <a:gdLst>
                <a:gd name="T0" fmla="*/ 20 w 91"/>
                <a:gd name="T1" fmla="*/ 8 h 95"/>
                <a:gd name="T2" fmla="*/ 0 w 91"/>
                <a:gd name="T3" fmla="*/ 0 h 95"/>
                <a:gd name="T4" fmla="*/ 91 w 91"/>
                <a:gd name="T5" fmla="*/ 95 h 95"/>
                <a:gd name="T6" fmla="*/ 91 w 91"/>
                <a:gd name="T7" fmla="*/ 8 h 95"/>
                <a:gd name="T8" fmla="*/ 20 w 91"/>
                <a:gd name="T9" fmla="*/ 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5">
                  <a:moveTo>
                    <a:pt x="20" y="8"/>
                  </a:moveTo>
                  <a:cubicBezTo>
                    <a:pt x="12" y="8"/>
                    <a:pt x="6" y="5"/>
                    <a:pt x="0" y="0"/>
                  </a:cubicBezTo>
                  <a:cubicBezTo>
                    <a:pt x="91" y="95"/>
                    <a:pt x="91" y="95"/>
                    <a:pt x="91" y="95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rgbClr val="1D7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4" name="Freeform 132"/>
            <p:cNvSpPr>
              <a:spLocks/>
            </p:cNvSpPr>
            <p:nvPr/>
          </p:nvSpPr>
          <p:spPr bwMode="auto">
            <a:xfrm>
              <a:off x="7470" y="3692"/>
              <a:ext cx="214" cy="331"/>
            </a:xfrm>
            <a:custGeom>
              <a:avLst/>
              <a:gdLst>
                <a:gd name="T0" fmla="*/ 3 w 107"/>
                <a:gd name="T1" fmla="*/ 130 h 165"/>
                <a:gd name="T2" fmla="*/ 24 w 107"/>
                <a:gd name="T3" fmla="*/ 142 h 165"/>
                <a:gd name="T4" fmla="*/ 48 w 107"/>
                <a:gd name="T5" fmla="*/ 145 h 165"/>
                <a:gd name="T6" fmla="*/ 61 w 107"/>
                <a:gd name="T7" fmla="*/ 142 h 165"/>
                <a:gd name="T8" fmla="*/ 72 w 107"/>
                <a:gd name="T9" fmla="*/ 135 h 165"/>
                <a:gd name="T10" fmla="*/ 78 w 107"/>
                <a:gd name="T11" fmla="*/ 125 h 165"/>
                <a:gd name="T12" fmla="*/ 81 w 107"/>
                <a:gd name="T13" fmla="*/ 111 h 165"/>
                <a:gd name="T14" fmla="*/ 71 w 107"/>
                <a:gd name="T15" fmla="*/ 89 h 165"/>
                <a:gd name="T16" fmla="*/ 41 w 107"/>
                <a:gd name="T17" fmla="*/ 81 h 165"/>
                <a:gd name="T18" fmla="*/ 5 w 107"/>
                <a:gd name="T19" fmla="*/ 86 h 165"/>
                <a:gd name="T20" fmla="*/ 11 w 107"/>
                <a:gd name="T21" fmla="*/ 0 h 165"/>
                <a:gd name="T22" fmla="*/ 98 w 107"/>
                <a:gd name="T23" fmla="*/ 0 h 165"/>
                <a:gd name="T24" fmla="*/ 98 w 107"/>
                <a:gd name="T25" fmla="*/ 21 h 165"/>
                <a:gd name="T26" fmla="*/ 33 w 107"/>
                <a:gd name="T27" fmla="*/ 21 h 165"/>
                <a:gd name="T28" fmla="*/ 30 w 107"/>
                <a:gd name="T29" fmla="*/ 62 h 165"/>
                <a:gd name="T30" fmla="*/ 31 w 107"/>
                <a:gd name="T31" fmla="*/ 62 h 165"/>
                <a:gd name="T32" fmla="*/ 40 w 107"/>
                <a:gd name="T33" fmla="*/ 61 h 165"/>
                <a:gd name="T34" fmla="*/ 50 w 107"/>
                <a:gd name="T35" fmla="*/ 61 h 165"/>
                <a:gd name="T36" fmla="*/ 74 w 107"/>
                <a:gd name="T37" fmla="*/ 64 h 165"/>
                <a:gd name="T38" fmla="*/ 92 w 107"/>
                <a:gd name="T39" fmla="*/ 74 h 165"/>
                <a:gd name="T40" fmla="*/ 103 w 107"/>
                <a:gd name="T41" fmla="*/ 90 h 165"/>
                <a:gd name="T42" fmla="*/ 107 w 107"/>
                <a:gd name="T43" fmla="*/ 109 h 165"/>
                <a:gd name="T44" fmla="*/ 103 w 107"/>
                <a:gd name="T45" fmla="*/ 131 h 165"/>
                <a:gd name="T46" fmla="*/ 91 w 107"/>
                <a:gd name="T47" fmla="*/ 149 h 165"/>
                <a:gd name="T48" fmla="*/ 72 w 107"/>
                <a:gd name="T49" fmla="*/ 161 h 165"/>
                <a:gd name="T50" fmla="*/ 48 w 107"/>
                <a:gd name="T51" fmla="*/ 165 h 165"/>
                <a:gd name="T52" fmla="*/ 22 w 107"/>
                <a:gd name="T53" fmla="*/ 162 h 165"/>
                <a:gd name="T54" fmla="*/ 0 w 107"/>
                <a:gd name="T55" fmla="*/ 151 h 165"/>
                <a:gd name="T56" fmla="*/ 0 w 107"/>
                <a:gd name="T57" fmla="*/ 132 h 165"/>
                <a:gd name="T58" fmla="*/ 1 w 107"/>
                <a:gd name="T59" fmla="*/ 130 h 165"/>
                <a:gd name="T60" fmla="*/ 3 w 107"/>
                <a:gd name="T61" fmla="*/ 13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7" h="165">
                  <a:moveTo>
                    <a:pt x="3" y="130"/>
                  </a:moveTo>
                  <a:cubicBezTo>
                    <a:pt x="10" y="136"/>
                    <a:pt x="17" y="140"/>
                    <a:pt x="24" y="142"/>
                  </a:cubicBezTo>
                  <a:cubicBezTo>
                    <a:pt x="31" y="144"/>
                    <a:pt x="39" y="145"/>
                    <a:pt x="48" y="145"/>
                  </a:cubicBezTo>
                  <a:cubicBezTo>
                    <a:pt x="53" y="145"/>
                    <a:pt x="57" y="144"/>
                    <a:pt x="61" y="142"/>
                  </a:cubicBezTo>
                  <a:cubicBezTo>
                    <a:pt x="65" y="140"/>
                    <a:pt x="69" y="138"/>
                    <a:pt x="72" y="135"/>
                  </a:cubicBezTo>
                  <a:cubicBezTo>
                    <a:pt x="75" y="132"/>
                    <a:pt x="77" y="129"/>
                    <a:pt x="78" y="125"/>
                  </a:cubicBezTo>
                  <a:cubicBezTo>
                    <a:pt x="80" y="121"/>
                    <a:pt x="81" y="116"/>
                    <a:pt x="81" y="111"/>
                  </a:cubicBezTo>
                  <a:cubicBezTo>
                    <a:pt x="81" y="102"/>
                    <a:pt x="77" y="94"/>
                    <a:pt x="71" y="89"/>
                  </a:cubicBezTo>
                  <a:cubicBezTo>
                    <a:pt x="64" y="84"/>
                    <a:pt x="54" y="81"/>
                    <a:pt x="41" y="81"/>
                  </a:cubicBezTo>
                  <a:cubicBezTo>
                    <a:pt x="29" y="81"/>
                    <a:pt x="17" y="83"/>
                    <a:pt x="5" y="8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4" y="62"/>
                    <a:pt x="37" y="62"/>
                    <a:pt x="40" y="61"/>
                  </a:cubicBezTo>
                  <a:cubicBezTo>
                    <a:pt x="43" y="61"/>
                    <a:pt x="47" y="61"/>
                    <a:pt x="50" y="61"/>
                  </a:cubicBezTo>
                  <a:cubicBezTo>
                    <a:pt x="59" y="61"/>
                    <a:pt x="67" y="62"/>
                    <a:pt x="74" y="64"/>
                  </a:cubicBezTo>
                  <a:cubicBezTo>
                    <a:pt x="81" y="67"/>
                    <a:pt x="87" y="70"/>
                    <a:pt x="92" y="74"/>
                  </a:cubicBezTo>
                  <a:cubicBezTo>
                    <a:pt x="96" y="78"/>
                    <a:pt x="100" y="84"/>
                    <a:pt x="103" y="90"/>
                  </a:cubicBezTo>
                  <a:cubicBezTo>
                    <a:pt x="105" y="95"/>
                    <a:pt x="107" y="102"/>
                    <a:pt x="107" y="109"/>
                  </a:cubicBezTo>
                  <a:cubicBezTo>
                    <a:pt x="107" y="117"/>
                    <a:pt x="105" y="125"/>
                    <a:pt x="103" y="131"/>
                  </a:cubicBezTo>
                  <a:cubicBezTo>
                    <a:pt x="100" y="138"/>
                    <a:pt x="96" y="144"/>
                    <a:pt x="91" y="149"/>
                  </a:cubicBezTo>
                  <a:cubicBezTo>
                    <a:pt x="86" y="154"/>
                    <a:pt x="80" y="158"/>
                    <a:pt x="72" y="161"/>
                  </a:cubicBezTo>
                  <a:cubicBezTo>
                    <a:pt x="65" y="164"/>
                    <a:pt x="57" y="165"/>
                    <a:pt x="48" y="165"/>
                  </a:cubicBezTo>
                  <a:cubicBezTo>
                    <a:pt x="39" y="165"/>
                    <a:pt x="30" y="164"/>
                    <a:pt x="22" y="162"/>
                  </a:cubicBezTo>
                  <a:cubicBezTo>
                    <a:pt x="15" y="160"/>
                    <a:pt x="7" y="156"/>
                    <a:pt x="0" y="15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1"/>
                    <a:pt x="1" y="130"/>
                    <a:pt x="1" y="130"/>
                  </a:cubicBezTo>
                  <a:cubicBezTo>
                    <a:pt x="2" y="130"/>
                    <a:pt x="3" y="130"/>
                    <a:pt x="3" y="1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138" name="직사각형 1137"/>
          <p:cNvSpPr/>
          <p:nvPr/>
        </p:nvSpPr>
        <p:spPr>
          <a:xfrm>
            <a:off x="1680257" y="2981532"/>
            <a:ext cx="17235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smtClean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배수한</a:t>
            </a:r>
            <a:endParaRPr lang="ko-KR" altLang="en-US" sz="4400" dirty="0">
              <a:solidFill>
                <a:schemeClr val="accent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3179763" y="22148006"/>
            <a:ext cx="22365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smtClean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핵심코드</a:t>
            </a:r>
            <a:endParaRPr lang="ko-KR" altLang="en-US" sz="4400" dirty="0">
              <a:solidFill>
                <a:schemeClr val="accent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3056130" y="6127393"/>
            <a:ext cx="23775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smtClean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연구 주제</a:t>
            </a:r>
            <a:endParaRPr lang="ko-KR" altLang="en-US" sz="4400" dirty="0">
              <a:solidFill>
                <a:schemeClr val="accent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3027364" y="6141244"/>
            <a:ext cx="35445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smtClean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작품 화면 구성</a:t>
            </a:r>
            <a:endParaRPr lang="ko-KR" altLang="en-US" sz="4400" dirty="0">
              <a:solidFill>
                <a:schemeClr val="accent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3111501" y="11470604"/>
            <a:ext cx="12105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smtClean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재료</a:t>
            </a:r>
            <a:endParaRPr lang="ko-KR" altLang="en-US" sz="4400" dirty="0">
              <a:solidFill>
                <a:schemeClr val="accent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3111501" y="16872377"/>
            <a:ext cx="23775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smtClean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방법</a:t>
            </a:r>
            <a:endParaRPr lang="ko-KR" altLang="en-US" sz="4400" dirty="0">
              <a:solidFill>
                <a:schemeClr val="accent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2865146" y="22073454"/>
            <a:ext cx="12105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smtClean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제언</a:t>
            </a:r>
            <a:endParaRPr lang="ko-KR" altLang="en-US" sz="4400" dirty="0">
              <a:solidFill>
                <a:schemeClr val="accent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325869"/>
              </p:ext>
            </p:extLst>
          </p:nvPr>
        </p:nvGraphicFramePr>
        <p:xfrm>
          <a:off x="2225834" y="12704044"/>
          <a:ext cx="7423377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4459">
                  <a:extLst>
                    <a:ext uri="{9D8B030D-6E8A-4147-A177-3AD203B41FA5}">
                      <a16:colId xmlns:a16="http://schemas.microsoft.com/office/drawing/2014/main" xmlns="" val="4180302333"/>
                    </a:ext>
                  </a:extLst>
                </a:gridCol>
                <a:gridCol w="2474459">
                  <a:extLst>
                    <a:ext uri="{9D8B030D-6E8A-4147-A177-3AD203B41FA5}">
                      <a16:colId xmlns:a16="http://schemas.microsoft.com/office/drawing/2014/main" xmlns="" val="2466754731"/>
                    </a:ext>
                  </a:extLst>
                </a:gridCol>
                <a:gridCol w="2474459">
                  <a:extLst>
                    <a:ext uri="{9D8B030D-6E8A-4147-A177-3AD203B41FA5}">
                      <a16:colId xmlns:a16="http://schemas.microsoft.com/office/drawing/2014/main" xmlns="" val="51202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제품명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단가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수량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0303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아두이노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err="1" smtClean="0"/>
                        <a:t>우노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10200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420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스피커 모듈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4400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547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인체감지센서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0809199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7368" y="19323086"/>
            <a:ext cx="2092211" cy="175293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6405" y="23271016"/>
            <a:ext cx="4686300" cy="24479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8116" y="24124944"/>
            <a:ext cx="3838575" cy="3590925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2578101" y="26111282"/>
            <a:ext cx="3536506" cy="1326105"/>
          </a:xfrm>
          <a:prstGeom prst="rect">
            <a:avLst/>
          </a:prstGeom>
        </p:spPr>
        <p:txBody>
          <a:bodyPr wrap="square" tIns="108000" bIns="108000">
            <a:spAutoFit/>
          </a:bodyPr>
          <a:lstStyle/>
          <a:p>
            <a:pPr fontAlgn="base"/>
            <a:r>
              <a:rPr lang="ko-KR" altLang="en-US" sz="2400" dirty="0" smtClean="0"/>
              <a:t>시작시간과 현재시간의 차로 일정시간을 체크</a:t>
            </a:r>
            <a:endParaRPr lang="en-US" altLang="ko-KR" sz="2400" dirty="0" smtClean="0"/>
          </a:p>
          <a:p>
            <a:pPr fontAlgn="base"/>
            <a:r>
              <a:rPr lang="en-US" altLang="ko-KR" sz="2400" dirty="0" smtClean="0"/>
              <a:t>+ </a:t>
            </a:r>
            <a:r>
              <a:rPr lang="ko-KR" altLang="en-US" sz="2400" dirty="0" smtClean="0"/>
              <a:t>인체감지센서 확인</a:t>
            </a:r>
            <a:endParaRPr lang="en-US" altLang="ko-KR" sz="2400" dirty="0" smtClean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60"/>
          <a:stretch/>
        </p:blipFill>
        <p:spPr>
          <a:xfrm>
            <a:off x="11649877" y="7417394"/>
            <a:ext cx="4136223" cy="3881588"/>
          </a:xfrm>
          <a:prstGeom prst="rect">
            <a:avLst/>
          </a:prstGeom>
        </p:spPr>
      </p:pic>
      <p:cxnSp>
        <p:nvCxnSpPr>
          <p:cNvPr id="24" name="직선 화살표 연결선 23"/>
          <p:cNvCxnSpPr>
            <a:stCxn id="31" idx="1"/>
          </p:cNvCxnSpPr>
          <p:nvPr/>
        </p:nvCxnSpPr>
        <p:spPr>
          <a:xfrm flipH="1">
            <a:off x="15310229" y="7620785"/>
            <a:ext cx="1165741" cy="176726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475970" y="7389952"/>
            <a:ext cx="2095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자동차 신호등</a:t>
            </a:r>
            <a:endParaRPr lang="ko-KR" altLang="en-US" sz="2400" dirty="0"/>
          </a:p>
        </p:txBody>
      </p:sp>
      <p:cxnSp>
        <p:nvCxnSpPr>
          <p:cNvPr id="96" name="직선 화살표 연결선 95"/>
          <p:cNvCxnSpPr>
            <a:stCxn id="97" idx="1"/>
          </p:cNvCxnSpPr>
          <p:nvPr/>
        </p:nvCxnSpPr>
        <p:spPr>
          <a:xfrm flipH="1" flipV="1">
            <a:off x="14485257" y="8404001"/>
            <a:ext cx="1990713" cy="510339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6475970" y="8683507"/>
            <a:ext cx="2095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인체감지센서</a:t>
            </a:r>
            <a:endParaRPr lang="ko-KR" altLang="en-US" sz="2400" dirty="0"/>
          </a:p>
        </p:txBody>
      </p:sp>
      <p:cxnSp>
        <p:nvCxnSpPr>
          <p:cNvPr id="98" name="직선 화살표 연결선 97"/>
          <p:cNvCxnSpPr>
            <a:stCxn id="99" idx="1"/>
          </p:cNvCxnSpPr>
          <p:nvPr/>
        </p:nvCxnSpPr>
        <p:spPr>
          <a:xfrm flipH="1" flipV="1">
            <a:off x="13396686" y="8623182"/>
            <a:ext cx="3280228" cy="1216757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6676914" y="9609106"/>
            <a:ext cx="2095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스피커</a:t>
            </a:r>
            <a:endParaRPr lang="ko-KR" altLang="en-US" sz="2400" dirty="0"/>
          </a:p>
        </p:txBody>
      </p:sp>
      <p:cxnSp>
        <p:nvCxnSpPr>
          <p:cNvPr id="101" name="직선 화살표 연결선 100"/>
          <p:cNvCxnSpPr>
            <a:stCxn id="102" idx="1"/>
          </p:cNvCxnSpPr>
          <p:nvPr/>
        </p:nvCxnSpPr>
        <p:spPr>
          <a:xfrm flipH="1" flipV="1">
            <a:off x="13396686" y="10539256"/>
            <a:ext cx="3079284" cy="325561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6475970" y="10633984"/>
            <a:ext cx="2095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보행자 신호등</a:t>
            </a:r>
            <a:endParaRPr lang="ko-KR" altLang="en-US" sz="2400" dirty="0"/>
          </a:p>
        </p:txBody>
      </p:sp>
      <p:pic>
        <p:nvPicPr>
          <p:cNvPr id="1131" name="그림 11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75999" y="12849243"/>
            <a:ext cx="9209227" cy="1436301"/>
          </a:xfrm>
          <a:prstGeom prst="rect">
            <a:avLst/>
          </a:prstGeom>
        </p:spPr>
      </p:pic>
      <p:sp>
        <p:nvSpPr>
          <p:cNvPr id="1132" name="TextBox 1131"/>
          <p:cNvSpPr txBox="1"/>
          <p:nvPr/>
        </p:nvSpPr>
        <p:spPr>
          <a:xfrm>
            <a:off x="14036047" y="14430557"/>
            <a:ext cx="2278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/>
              <a:t>핵심 알고리즘</a:t>
            </a:r>
            <a:endParaRPr lang="ko-KR" altLang="en-US" sz="2400"/>
          </a:p>
        </p:txBody>
      </p:sp>
      <p:sp>
        <p:nvSpPr>
          <p:cNvPr id="1141" name="직사각형 1140"/>
          <p:cNvSpPr/>
          <p:nvPr/>
        </p:nvSpPr>
        <p:spPr>
          <a:xfrm>
            <a:off x="13573032" y="20324170"/>
            <a:ext cx="58937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/>
              <a:t>https://youtu.be/J3C_fE5Gnv4</a:t>
            </a:r>
            <a:endParaRPr lang="ko-KR" altLang="en-US" sz="3600" dirty="0"/>
          </a:p>
        </p:txBody>
      </p:sp>
      <p:pic>
        <p:nvPicPr>
          <p:cNvPr id="1146" name="그림 114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763" y="19013720"/>
            <a:ext cx="1905000" cy="1905000"/>
          </a:xfrm>
          <a:prstGeom prst="rect">
            <a:avLst/>
          </a:prstGeom>
        </p:spPr>
      </p:pic>
      <p:pic>
        <p:nvPicPr>
          <p:cNvPr id="1148" name="그림 114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725" y="17240164"/>
            <a:ext cx="5398963" cy="303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2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1673</TotalTime>
  <Words>241</Words>
  <Application>Microsoft Office PowerPoint</Application>
  <PresentationFormat>사용자 지정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나눔스퀘어</vt:lpstr>
      <vt:lpstr>Calibri Light</vt:lpstr>
      <vt:lpstr>Arial</vt:lpstr>
      <vt:lpstr>맑은 고딕</vt:lpstr>
      <vt:lpstr>Calibri</vt:lpstr>
      <vt:lpstr>나눔바른고딕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ssong</dc:creator>
  <cp:lastModifiedBy>Windows 사용자</cp:lastModifiedBy>
  <cp:revision>32</cp:revision>
  <dcterms:created xsi:type="dcterms:W3CDTF">2017-11-08T13:21:22Z</dcterms:created>
  <dcterms:modified xsi:type="dcterms:W3CDTF">2018-06-26T08:00:55Z</dcterms:modified>
</cp:coreProperties>
</file>