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CLARA LINHARES BEZERRA DOS SANTOS" initials="ACLBDS" lastIdx="1" clrIdx="0">
    <p:extLst>
      <p:ext uri="{19B8F6BF-5375-455C-9EA6-DF929625EA0E}">
        <p15:presenceInfo xmlns:p15="http://schemas.microsoft.com/office/powerpoint/2012/main" userId="ANA CLARA LINHARES BEZERRA DOS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26B-1DEA-4A6C-85EF-E585B65D8487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C8BB-17A5-4F69-9CEC-E1844DE2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85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26B-1DEA-4A6C-85EF-E585B65D8487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C8BB-17A5-4F69-9CEC-E1844DE2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2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26B-1DEA-4A6C-85EF-E585B65D8487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C8BB-17A5-4F69-9CEC-E1844DE2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83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26B-1DEA-4A6C-85EF-E585B65D8487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C8BB-17A5-4F69-9CEC-E1844DE2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2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26B-1DEA-4A6C-85EF-E585B65D8487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C8BB-17A5-4F69-9CEC-E1844DE2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9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26B-1DEA-4A6C-85EF-E585B65D8487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C8BB-17A5-4F69-9CEC-E1844DE2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5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26B-1DEA-4A6C-85EF-E585B65D8487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C8BB-17A5-4F69-9CEC-E1844DE2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8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26B-1DEA-4A6C-85EF-E585B65D8487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C8BB-17A5-4F69-9CEC-E1844DE2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48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26B-1DEA-4A6C-85EF-E585B65D8487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C8BB-17A5-4F69-9CEC-E1844DE2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26B-1DEA-4A6C-85EF-E585B65D8487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C8BB-17A5-4F69-9CEC-E1844DE2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20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426B-1DEA-4A6C-85EF-E585B65D8487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C8BB-17A5-4F69-9CEC-E1844DE2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4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426B-1DEA-4A6C-85EF-E585B65D8487}" type="datetimeFigureOut">
              <a:rPr lang="pt-BR" smtClean="0"/>
              <a:t>17/05/2023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6C8BB-17A5-4F69-9CEC-E1844DE2E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30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312276" y="2249216"/>
            <a:ext cx="7399283" cy="240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Taxi Expresso-Jundiaí</a:t>
            </a:r>
          </a:p>
        </p:txBody>
      </p:sp>
    </p:spTree>
    <p:extLst>
      <p:ext uri="{BB962C8B-B14F-4D97-AF65-F5344CB8AC3E}">
        <p14:creationId xmlns:p14="http://schemas.microsoft.com/office/powerpoint/2010/main" val="364275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36683" y="281151"/>
            <a:ext cx="2874579" cy="11981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Taxi Expresso-Jundiaí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2107331" y="2909394"/>
            <a:ext cx="1629103" cy="10405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8011509" y="2909394"/>
            <a:ext cx="1629103" cy="10405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CARROS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4982565" y="2896810"/>
            <a:ext cx="1782814" cy="10531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FUNCIONÁRIOS </a:t>
            </a:r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5048910" y="4633090"/>
            <a:ext cx="1629103" cy="10405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MOTORISTAS</a:t>
            </a:r>
            <a:endParaRPr lang="pt-BR" dirty="0"/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3268717" y="1574580"/>
            <a:ext cx="1429408" cy="123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5863462" y="1574580"/>
            <a:ext cx="10510" cy="123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7049820" y="1574580"/>
            <a:ext cx="1221821" cy="123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07118" y="211519"/>
            <a:ext cx="276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Bahnschrift SemiBold Condensed" panose="020B0502040204020203" pitchFamily="34" charset="0"/>
                <a:cs typeface="Arial" panose="020B0604020202020204" pitchFamily="34" charset="0"/>
              </a:rPr>
              <a:t>Entidades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893674" y="4057894"/>
            <a:ext cx="15106" cy="46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Arredondado 27"/>
          <p:cNvSpPr/>
          <p:nvPr/>
        </p:nvSpPr>
        <p:spPr>
          <a:xfrm>
            <a:off x="2107330" y="4633090"/>
            <a:ext cx="1629103" cy="10405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</a:t>
            </a:r>
            <a:endParaRPr lang="pt-BR" dirty="0"/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906775" y="4045168"/>
            <a:ext cx="15106" cy="4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H="1">
            <a:off x="3687165" y="3949918"/>
            <a:ext cx="1295399" cy="6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2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https://brc-powerpoint.officeapps.live.com/pods/GetClipboardImage.ashx?Id=8571601e-964d-40df-aaae-f9370d82511b&amp;DC=GBR1&amp;pkey=85f6ae95-c43e-4ae4-aa28-258d84bbb47c&amp;wdwaccluster=GBR1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>
                <a:latin typeface="Bahnschrift SemiBold Condensed" panose="020B0502040204020203" pitchFamily="34" charset="0"/>
              </a:rPr>
              <a:t>                                      Atributos</a:t>
            </a:r>
            <a:r>
              <a:rPr lang="pt-BR" dirty="0">
                <a:latin typeface="Bahnschrift SemiBold Condensed" panose="020B0502040204020203" pitchFamily="34" charset="0"/>
              </a:rPr>
              <a:t>​</a:t>
            </a:r>
          </a:p>
        </p:txBody>
      </p:sp>
      <p:sp>
        <p:nvSpPr>
          <p:cNvPr id="7" name="Elipse 6"/>
          <p:cNvSpPr/>
          <p:nvPr/>
        </p:nvSpPr>
        <p:spPr>
          <a:xfrm rot="10800000" flipV="1">
            <a:off x="1051035" y="1843088"/>
            <a:ext cx="1902372" cy="977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 rot="10800000" flipV="1">
            <a:off x="5113283" y="1843088"/>
            <a:ext cx="1965434" cy="977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Funcionários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 rot="10800000" flipV="1">
            <a:off x="9238593" y="1843088"/>
            <a:ext cx="1902372" cy="9774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Carros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 flipH="1">
            <a:off x="5113283" y="3436883"/>
            <a:ext cx="2249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 smtClean="0"/>
              <a:t>NOME:</a:t>
            </a:r>
          </a:p>
          <a:p>
            <a:pPr fontAlgn="base"/>
            <a:r>
              <a:rPr lang="pt-BR" dirty="0" smtClean="0"/>
              <a:t>ENDEREÇO:</a:t>
            </a:r>
          </a:p>
          <a:p>
            <a:pPr fontAlgn="base"/>
            <a:r>
              <a:rPr lang="pt-BR" dirty="0" smtClean="0"/>
              <a:t>IDADE:</a:t>
            </a:r>
          </a:p>
          <a:p>
            <a:pPr fontAlgn="base"/>
            <a:r>
              <a:rPr lang="pt-BR" dirty="0" smtClean="0"/>
              <a:t>GÊNERO:</a:t>
            </a:r>
          </a:p>
          <a:p>
            <a:pPr fontAlgn="base"/>
            <a:r>
              <a:rPr lang="pt-BR" dirty="0" smtClean="0"/>
              <a:t>CARGA_HORÁRIA</a:t>
            </a:r>
          </a:p>
          <a:p>
            <a:pPr fontAlgn="base"/>
            <a:r>
              <a:rPr lang="pt-BR" dirty="0" smtClean="0"/>
              <a:t>CNH</a:t>
            </a:r>
            <a:r>
              <a:rPr lang="pt-BR" dirty="0"/>
              <a:t>:</a:t>
            </a:r>
            <a:r>
              <a:rPr lang="en-US" dirty="0"/>
              <a:t>​</a:t>
            </a:r>
          </a:p>
          <a:p>
            <a:pPr fontAlgn="base"/>
            <a:r>
              <a:rPr lang="pt-BR" dirty="0" smtClean="0"/>
              <a:t>CPF</a:t>
            </a:r>
            <a:r>
              <a:rPr lang="pt-BR" dirty="0"/>
              <a:t>: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RG:</a:t>
            </a:r>
            <a:r>
              <a:rPr lang="en-US" dirty="0" smtClean="0"/>
              <a:t>​</a:t>
            </a:r>
            <a:endParaRPr lang="en-US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238592" y="3436883"/>
            <a:ext cx="2115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 smtClean="0"/>
              <a:t>PLACA:</a:t>
            </a:r>
          </a:p>
          <a:p>
            <a:pPr fontAlgn="base"/>
            <a:r>
              <a:rPr lang="pt-BR" dirty="0" smtClean="0"/>
              <a:t>MODELO:</a:t>
            </a:r>
          </a:p>
          <a:p>
            <a:pPr fontAlgn="base"/>
            <a:r>
              <a:rPr lang="pt-BR" dirty="0" smtClean="0"/>
              <a:t>FABRICANTE:</a:t>
            </a:r>
          </a:p>
          <a:p>
            <a:pPr fontAlgn="base"/>
            <a:r>
              <a:rPr lang="pt-BR" dirty="0" smtClean="0"/>
              <a:t>ANO:</a:t>
            </a:r>
          </a:p>
          <a:p>
            <a:pPr fontAlgn="base"/>
            <a:r>
              <a:rPr lang="pt-BR" dirty="0" smtClean="0"/>
              <a:t>REGULAMENTAÇÃO:</a:t>
            </a:r>
          </a:p>
          <a:p>
            <a:pPr fontAlgn="base"/>
            <a:r>
              <a:rPr lang="pt-BR" dirty="0" smtClean="0"/>
              <a:t>DOCUMENTOS: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38200" y="3436883"/>
            <a:ext cx="1883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dirty="0" smtClean="0"/>
              <a:t>NOME:</a:t>
            </a:r>
            <a:r>
              <a:rPr lang="pt-BR" dirty="0"/>
              <a:t>​</a:t>
            </a:r>
          </a:p>
          <a:p>
            <a:pPr fontAlgn="base"/>
            <a:r>
              <a:rPr lang="pt-BR" dirty="0" smtClean="0"/>
              <a:t>CPF</a:t>
            </a:r>
            <a:r>
              <a:rPr lang="pt-BR" dirty="0"/>
              <a:t>:</a:t>
            </a:r>
            <a:r>
              <a:rPr lang="en-US" dirty="0"/>
              <a:t>​</a:t>
            </a:r>
          </a:p>
          <a:p>
            <a:pPr fontAlgn="base"/>
            <a:r>
              <a:rPr lang="pt-BR" dirty="0"/>
              <a:t>RG:</a:t>
            </a:r>
            <a:r>
              <a:rPr lang="en-US" dirty="0"/>
              <a:t>​</a:t>
            </a:r>
          </a:p>
          <a:p>
            <a:pPr fontAlgn="base"/>
            <a:r>
              <a:rPr lang="en-US" dirty="0" smtClean="0"/>
              <a:t>GÊNERO:</a:t>
            </a:r>
          </a:p>
          <a:p>
            <a:pPr fontAlgn="base"/>
            <a:r>
              <a:rPr lang="en-US" dirty="0" smtClean="0"/>
              <a:t>IDADE:</a:t>
            </a:r>
          </a:p>
          <a:p>
            <a:pPr fontAlgn="base"/>
            <a:r>
              <a:rPr lang="en-US" dirty="0" smtClean="0"/>
              <a:t>EMAIL:</a:t>
            </a:r>
          </a:p>
          <a:p>
            <a:pPr fontAlgn="base"/>
            <a:r>
              <a:rPr lang="en-US" dirty="0" smtClean="0"/>
              <a:t>TELEFONE: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51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703" y="417677"/>
            <a:ext cx="5026573" cy="538764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latin typeface="Bahnschrift" panose="020B0502040204020203" pitchFamily="34" charset="0"/>
              </a:rPr>
              <a:t>Modelo Entidade e Relacionamento</a:t>
            </a:r>
            <a:endParaRPr lang="pt-BR" sz="2400" b="1" dirty="0">
              <a:latin typeface="Bahnschrift" panose="020B0502040204020203" pitchFamily="34" charset="0"/>
            </a:endParaRPr>
          </a:p>
        </p:txBody>
      </p:sp>
      <p:sp>
        <p:nvSpPr>
          <p:cNvPr id="5" name="Losango 4"/>
          <p:cNvSpPr/>
          <p:nvPr/>
        </p:nvSpPr>
        <p:spPr>
          <a:xfrm>
            <a:off x="4813737" y="2196661"/>
            <a:ext cx="2648607" cy="13873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Pertence</a:t>
            </a:r>
            <a:endParaRPr lang="pt-BR" dirty="0"/>
          </a:p>
        </p:txBody>
      </p:sp>
      <p:sp>
        <p:nvSpPr>
          <p:cNvPr id="8" name="Retângulo Arredondado 7"/>
          <p:cNvSpPr/>
          <p:nvPr/>
        </p:nvSpPr>
        <p:spPr>
          <a:xfrm>
            <a:off x="777767" y="2364826"/>
            <a:ext cx="2596054" cy="1030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Carros</a:t>
            </a:r>
          </a:p>
        </p:txBody>
      </p:sp>
      <p:sp>
        <p:nvSpPr>
          <p:cNvPr id="9" name="Retângulo Arredondado 8"/>
          <p:cNvSpPr/>
          <p:nvPr/>
        </p:nvSpPr>
        <p:spPr>
          <a:xfrm>
            <a:off x="8949556" y="2375337"/>
            <a:ext cx="2596055" cy="1030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Funcionários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3525071" y="2879834"/>
            <a:ext cx="1184713" cy="105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7566297" y="2890344"/>
            <a:ext cx="1184713" cy="105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876816" y="252101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1:1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7965339" y="251050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1:1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777767" y="4360632"/>
            <a:ext cx="2596055" cy="1030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Funcionários</a:t>
            </a:r>
          </a:p>
        </p:txBody>
      </p:sp>
      <p:sp>
        <p:nvSpPr>
          <p:cNvPr id="23" name="Losango 22"/>
          <p:cNvSpPr/>
          <p:nvPr/>
        </p:nvSpPr>
        <p:spPr>
          <a:xfrm>
            <a:off x="4813736" y="4137288"/>
            <a:ext cx="2648607" cy="13873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Atende</a:t>
            </a:r>
            <a:endParaRPr lang="pt-BR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8949557" y="4372302"/>
            <a:ext cx="2596054" cy="1030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876816" y="44534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1:n</a:t>
            </a:r>
            <a:endParaRPr lang="pt-BR" dirty="0"/>
          </a:p>
        </p:txBody>
      </p:sp>
      <p:cxnSp>
        <p:nvCxnSpPr>
          <p:cNvPr id="26" name="Conector reto 25"/>
          <p:cNvCxnSpPr/>
          <p:nvPr/>
        </p:nvCxnSpPr>
        <p:spPr>
          <a:xfrm>
            <a:off x="7566297" y="4820461"/>
            <a:ext cx="1184713" cy="105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965339" y="444061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1:n</a:t>
            </a:r>
            <a:endParaRPr lang="pt-BR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3501422" y="4865130"/>
            <a:ext cx="1184713" cy="105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4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359" y="399393"/>
            <a:ext cx="4732283" cy="818329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latin typeface="Bahnschrift" panose="020B0502040204020203" pitchFamily="34" charset="0"/>
              </a:rPr>
              <a:t>Campos (Tipos de Atributos)</a:t>
            </a:r>
            <a:endParaRPr lang="pt-BR" sz="2800" b="1" dirty="0">
              <a:latin typeface="Bahnschrift" panose="020B0502040204020203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5854" y="1217722"/>
            <a:ext cx="6308835" cy="5435325"/>
          </a:xfrm>
        </p:spPr>
        <p:txBody>
          <a:bodyPr>
            <a:normAutofit lnSpcReduction="10000"/>
          </a:bodyPr>
          <a:lstStyle/>
          <a:p>
            <a:pPr fontAlgn="base"/>
            <a:r>
              <a:rPr lang="pt-BR" sz="1600" dirty="0" smtClean="0"/>
              <a:t>NOME</a:t>
            </a:r>
            <a:r>
              <a:rPr lang="pt-BR" sz="1600" dirty="0"/>
              <a:t> </a:t>
            </a:r>
            <a:r>
              <a:rPr lang="pt-BR" sz="1600" dirty="0" smtClean="0"/>
              <a:t>– VARCHAR - 200</a:t>
            </a:r>
            <a:endParaRPr lang="pt-BR" sz="1600" dirty="0"/>
          </a:p>
          <a:p>
            <a:pPr fontAlgn="base"/>
            <a:r>
              <a:rPr lang="pt-BR" sz="1600" dirty="0" smtClean="0"/>
              <a:t>CPF</a:t>
            </a:r>
            <a:r>
              <a:rPr lang="pt-BR" sz="1600" dirty="0"/>
              <a:t> </a:t>
            </a:r>
            <a:r>
              <a:rPr lang="pt-BR" sz="1600" dirty="0" smtClean="0"/>
              <a:t>– INT - 11</a:t>
            </a:r>
            <a:endParaRPr lang="en-US" sz="1600" dirty="0"/>
          </a:p>
          <a:p>
            <a:pPr fontAlgn="base"/>
            <a:r>
              <a:rPr lang="pt-BR" sz="1600" dirty="0"/>
              <a:t>RG:</a:t>
            </a:r>
            <a:r>
              <a:rPr lang="en-US" sz="1600" dirty="0" smtClean="0"/>
              <a:t>​ - INT - 20</a:t>
            </a:r>
            <a:endParaRPr lang="en-US" sz="1600" dirty="0"/>
          </a:p>
          <a:p>
            <a:pPr fontAlgn="base"/>
            <a:r>
              <a:rPr lang="en-US" sz="1600" dirty="0" smtClean="0"/>
              <a:t>GÊNERO – VARCHAR - 50</a:t>
            </a:r>
            <a:endParaRPr lang="en-US" sz="1600" dirty="0"/>
          </a:p>
          <a:p>
            <a:pPr fontAlgn="base"/>
            <a:r>
              <a:rPr lang="en-US" sz="1600" dirty="0" smtClean="0"/>
              <a:t>IDADE – INT - 3</a:t>
            </a:r>
            <a:endParaRPr lang="en-US" sz="1600" dirty="0"/>
          </a:p>
          <a:p>
            <a:pPr fontAlgn="base"/>
            <a:r>
              <a:rPr lang="en-US" sz="1600" dirty="0" smtClean="0"/>
              <a:t>EMAIL – VARCHAR - 200</a:t>
            </a:r>
            <a:endParaRPr lang="en-US" sz="1600" dirty="0"/>
          </a:p>
          <a:p>
            <a:pPr fontAlgn="base"/>
            <a:r>
              <a:rPr lang="en-US" sz="1600" dirty="0" smtClean="0"/>
              <a:t>TELEFONE</a:t>
            </a:r>
            <a:r>
              <a:rPr lang="en-US" sz="1600" dirty="0"/>
              <a:t> </a:t>
            </a:r>
            <a:r>
              <a:rPr lang="en-US" sz="1600" dirty="0" smtClean="0"/>
              <a:t>– INT – 20</a:t>
            </a:r>
          </a:p>
          <a:p>
            <a:pPr fontAlgn="base"/>
            <a:r>
              <a:rPr lang="en-US" sz="1600" dirty="0" smtClean="0"/>
              <a:t>ENDEREÇO – </a:t>
            </a:r>
            <a:r>
              <a:rPr lang="en-US" sz="1600" dirty="0" smtClean="0"/>
              <a:t>VARCHAR - 200</a:t>
            </a:r>
            <a:endParaRPr lang="en-US" sz="1600" dirty="0" smtClean="0"/>
          </a:p>
          <a:p>
            <a:pPr fontAlgn="base"/>
            <a:r>
              <a:rPr lang="en-US" sz="1600" dirty="0" smtClean="0"/>
              <a:t>CARGA HORARIA </a:t>
            </a:r>
            <a:r>
              <a:rPr lang="en-US" sz="1600" dirty="0" smtClean="0"/>
              <a:t>– INT - 8</a:t>
            </a:r>
            <a:endParaRPr lang="en-US" sz="1600" dirty="0" smtClean="0"/>
          </a:p>
          <a:p>
            <a:pPr fontAlgn="base"/>
            <a:r>
              <a:rPr lang="en-US" sz="1600" dirty="0" smtClean="0"/>
              <a:t>CNH </a:t>
            </a:r>
            <a:r>
              <a:rPr lang="en-US" sz="1600" dirty="0" smtClean="0"/>
              <a:t>– INT - 200</a:t>
            </a:r>
            <a:endParaRPr lang="en-US" sz="1600" dirty="0" smtClean="0"/>
          </a:p>
          <a:p>
            <a:pPr fontAlgn="base"/>
            <a:r>
              <a:rPr lang="pt-BR" sz="1600" dirty="0"/>
              <a:t>PLACA</a:t>
            </a:r>
            <a:r>
              <a:rPr lang="pt-BR" sz="1600" dirty="0" smtClean="0"/>
              <a:t>: VARCHAR - 30</a:t>
            </a:r>
            <a:endParaRPr lang="pt-BR" sz="1600" dirty="0"/>
          </a:p>
          <a:p>
            <a:pPr fontAlgn="base"/>
            <a:r>
              <a:rPr lang="pt-BR" sz="1600" dirty="0"/>
              <a:t>MODELO</a:t>
            </a:r>
            <a:r>
              <a:rPr lang="pt-BR" sz="1600" dirty="0" smtClean="0"/>
              <a:t>: VARCHAR - 200</a:t>
            </a:r>
            <a:endParaRPr lang="pt-BR" sz="1600" dirty="0"/>
          </a:p>
          <a:p>
            <a:pPr fontAlgn="base"/>
            <a:r>
              <a:rPr lang="pt-BR" sz="1600" dirty="0"/>
              <a:t>FABRICANTE</a:t>
            </a:r>
            <a:r>
              <a:rPr lang="pt-BR" sz="1600" dirty="0" smtClean="0"/>
              <a:t>: VARCHAR - 200</a:t>
            </a:r>
            <a:endParaRPr lang="pt-BR" sz="1600" dirty="0"/>
          </a:p>
          <a:p>
            <a:pPr fontAlgn="base"/>
            <a:r>
              <a:rPr lang="pt-BR" sz="1600" dirty="0"/>
              <a:t>ANO</a:t>
            </a:r>
            <a:r>
              <a:rPr lang="pt-BR" sz="1600" dirty="0" smtClean="0"/>
              <a:t>: INT -  8</a:t>
            </a:r>
            <a:endParaRPr lang="pt-BR" sz="1600" dirty="0"/>
          </a:p>
          <a:p>
            <a:pPr fontAlgn="base"/>
            <a:r>
              <a:rPr lang="pt-BR" sz="1600" dirty="0"/>
              <a:t>REGULAMENTAÇÃO</a:t>
            </a:r>
            <a:r>
              <a:rPr lang="pt-BR" sz="1600" dirty="0" smtClean="0"/>
              <a:t>: VARCHAR - 200</a:t>
            </a:r>
            <a:endParaRPr lang="pt-BR" sz="1600" dirty="0"/>
          </a:p>
          <a:p>
            <a:pPr fontAlgn="base"/>
            <a:r>
              <a:rPr lang="pt-BR" sz="1600" dirty="0"/>
              <a:t>DOCUMENTOS</a:t>
            </a:r>
            <a:r>
              <a:rPr lang="pt-BR" sz="1600" dirty="0" smtClean="0"/>
              <a:t>: VARCHAR - 200</a:t>
            </a:r>
            <a:endParaRPr lang="pt-BR" sz="1600" dirty="0"/>
          </a:p>
          <a:p>
            <a:pPr fontAlgn="base"/>
            <a:endParaRPr lang="pt-BR" sz="1600" dirty="0"/>
          </a:p>
          <a:p>
            <a:pPr fontAlgn="base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9901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3A8A940867AA4EB2C0BA27D8BEB82D" ma:contentTypeVersion="12" ma:contentTypeDescription="Create a new document." ma:contentTypeScope="" ma:versionID="839e4c2827ead86d95e00d15bc26f9f4">
  <xsd:schema xmlns:xsd="http://www.w3.org/2001/XMLSchema" xmlns:xs="http://www.w3.org/2001/XMLSchema" xmlns:p="http://schemas.microsoft.com/office/2006/metadata/properties" xmlns:ns2="f8acfa47-a20d-4f48-91ea-bad98f815c6c" xmlns:ns3="83c2f287-64d5-4ad7-ab7f-9d368e9b840b" targetNamespace="http://schemas.microsoft.com/office/2006/metadata/properties" ma:root="true" ma:fieldsID="e1f315e7c89861922f7f2c6f20cd951a" ns2:_="" ns3:_="">
    <xsd:import namespace="f8acfa47-a20d-4f48-91ea-bad98f815c6c"/>
    <xsd:import namespace="83c2f287-64d5-4ad7-ab7f-9d368e9b840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cfa47-a20d-4f48-91ea-bad98f815c6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2f287-64d5-4ad7-ab7f-9d368e9b84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1c5c43-eac0-4a83-bb7b-44aa41e02864}" ma:internalName="TaxCatchAll" ma:showField="CatchAllData" ma:web="83c2f287-64d5-4ad7-ab7f-9d368e9b84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8acfa47-a20d-4f48-91ea-bad98f815c6c" xsi:nil="true"/>
    <lcf76f155ced4ddcb4097134ff3c332f xmlns="f8acfa47-a20d-4f48-91ea-bad98f815c6c">
      <Terms xmlns="http://schemas.microsoft.com/office/infopath/2007/PartnerControls"/>
    </lcf76f155ced4ddcb4097134ff3c332f>
    <TaxCatchAll xmlns="83c2f287-64d5-4ad7-ab7f-9d368e9b840b" xsi:nil="true"/>
  </documentManagement>
</p:properties>
</file>

<file path=customXml/itemProps1.xml><?xml version="1.0" encoding="utf-8"?>
<ds:datastoreItem xmlns:ds="http://schemas.openxmlformats.org/officeDocument/2006/customXml" ds:itemID="{32B56D3B-7922-42DB-9040-20FC9C7A2586}"/>
</file>

<file path=customXml/itemProps2.xml><?xml version="1.0" encoding="utf-8"?>
<ds:datastoreItem xmlns:ds="http://schemas.openxmlformats.org/officeDocument/2006/customXml" ds:itemID="{8E3D273B-A4BA-4886-B31F-8F4829C44FF0}"/>
</file>

<file path=customXml/itemProps3.xml><?xml version="1.0" encoding="utf-8"?>
<ds:datastoreItem xmlns:ds="http://schemas.openxmlformats.org/officeDocument/2006/customXml" ds:itemID="{A2D111F8-2D0A-484C-AA04-0A5B86B5690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166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Bahnschrift SemiBold Condensed</vt:lpstr>
      <vt:lpstr>Calibri</vt:lpstr>
      <vt:lpstr>Calibri Light</vt:lpstr>
      <vt:lpstr>Office Theme</vt:lpstr>
      <vt:lpstr>Apresentação do PowerPoint</vt:lpstr>
      <vt:lpstr>Apresentação do PowerPoint</vt:lpstr>
      <vt:lpstr>                                      Atributos​</vt:lpstr>
      <vt:lpstr>Modelo Entidade e Relacionamento</vt:lpstr>
      <vt:lpstr>Campos (Tipos de Atributos)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CLARA LINHARES BEZERRA DOS SANTOS</dc:creator>
  <cp:lastModifiedBy>ANA CLARA LINHARES BEZERRA DOS SANTOS</cp:lastModifiedBy>
  <cp:revision>18</cp:revision>
  <dcterms:created xsi:type="dcterms:W3CDTF">2023-05-10T11:51:02Z</dcterms:created>
  <dcterms:modified xsi:type="dcterms:W3CDTF">2023-05-17T14:53:58Z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0x010100843A8A940867AA4EB2C0BA27D8BEB82D</vt:lpwstr>
  </property>
</Properties>
</file>