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9" r:id="rId4"/>
    <p:sldId id="262" r:id="rId5"/>
    <p:sldId id="267" r:id="rId6"/>
    <p:sldId id="268" r:id="rId7"/>
    <p:sldId id="26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IaHgAmjY/n4pJAHhOE57l+hAq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Goon" initials="MG" lastIdx="1" clrIdx="0">
    <p:extLst>
      <p:ext uri="{19B8F6BF-5375-455C-9EA6-DF929625EA0E}">
        <p15:presenceInfo xmlns:p15="http://schemas.microsoft.com/office/powerpoint/2012/main" userId="40359254fe5a30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969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9381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890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2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708120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교집합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합집합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차집합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여집합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집합에 대해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자바로 집합 구현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65591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300978"/>
            <a:ext cx="7125520" cy="373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조건에 맞는 원소들의 모임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 방법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원소나열법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{1, 2, 3, 4, 5}, B = {2, 4, 6, 8, 10}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조건제시법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 = {A | A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정수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 ≦ A ≦ 5}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B = {2B | B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정수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≦ B ≦ 5}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벤 다이어그램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2DF41C-1023-4A73-9F10-69E673C17D16}"/>
              </a:ext>
            </a:extLst>
          </p:cNvPr>
          <p:cNvSpPr/>
          <p:nvPr/>
        </p:nvSpPr>
        <p:spPr>
          <a:xfrm>
            <a:off x="4145280" y="5119050"/>
            <a:ext cx="2636520" cy="1544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970F80-EC12-4872-B379-9483E7B9AFBF}"/>
              </a:ext>
            </a:extLst>
          </p:cNvPr>
          <p:cNvSpPr/>
          <p:nvPr/>
        </p:nvSpPr>
        <p:spPr>
          <a:xfrm>
            <a:off x="4421909" y="5343581"/>
            <a:ext cx="1265382" cy="1271158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18C952-565C-4577-9D2A-8DA638252030}"/>
              </a:ext>
            </a:extLst>
          </p:cNvPr>
          <p:cNvSpPr/>
          <p:nvPr/>
        </p:nvSpPr>
        <p:spPr>
          <a:xfrm>
            <a:off x="5191830" y="5343581"/>
            <a:ext cx="1265382" cy="1271158"/>
          </a:xfrm>
          <a:prstGeom prst="ellipse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1C77C-18B1-437D-96D1-5D38544E9FF0}"/>
              </a:ext>
            </a:extLst>
          </p:cNvPr>
          <p:cNvSpPr txBox="1"/>
          <p:nvPr/>
        </p:nvSpPr>
        <p:spPr>
          <a:xfrm>
            <a:off x="4537244" y="5652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90FC4-39ED-4A88-8E8A-48C7206A0D13}"/>
              </a:ext>
            </a:extLst>
          </p:cNvPr>
          <p:cNvSpPr txBox="1"/>
          <p:nvPr/>
        </p:nvSpPr>
        <p:spPr>
          <a:xfrm>
            <a:off x="4850322" y="57412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6C934-E52C-4D88-8EC5-038D8A3A031A}"/>
              </a:ext>
            </a:extLst>
          </p:cNvPr>
          <p:cNvSpPr txBox="1"/>
          <p:nvPr/>
        </p:nvSpPr>
        <p:spPr>
          <a:xfrm>
            <a:off x="4685716" y="60702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E1F94-EEF7-49BB-96E0-2C14DA75BF5C}"/>
              </a:ext>
            </a:extLst>
          </p:cNvPr>
          <p:cNvSpPr txBox="1"/>
          <p:nvPr/>
        </p:nvSpPr>
        <p:spPr>
          <a:xfrm>
            <a:off x="5298228" y="568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D5BF7-72AB-4AF1-98AC-8A30630A52A8}"/>
              </a:ext>
            </a:extLst>
          </p:cNvPr>
          <p:cNvSpPr txBox="1"/>
          <p:nvPr/>
        </p:nvSpPr>
        <p:spPr>
          <a:xfrm>
            <a:off x="5298228" y="60012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A6FD7-FE88-4FA6-9ED0-DF93309ECE3E}"/>
              </a:ext>
            </a:extLst>
          </p:cNvPr>
          <p:cNvSpPr txBox="1"/>
          <p:nvPr/>
        </p:nvSpPr>
        <p:spPr>
          <a:xfrm>
            <a:off x="5770668" y="5553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6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BC338-9A4E-4CFC-BCAD-1A0949279D4C}"/>
              </a:ext>
            </a:extLst>
          </p:cNvPr>
          <p:cNvSpPr txBox="1"/>
          <p:nvPr/>
        </p:nvSpPr>
        <p:spPr>
          <a:xfrm>
            <a:off x="6038369" y="57858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8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83A33-1D2A-4C14-98AB-08992EFAC79E}"/>
              </a:ext>
            </a:extLst>
          </p:cNvPr>
          <p:cNvSpPr txBox="1"/>
          <p:nvPr/>
        </p:nvSpPr>
        <p:spPr>
          <a:xfrm>
            <a:off x="5764525" y="61317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10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59570-3DF7-475B-A110-3597FF615899}"/>
              </a:ext>
            </a:extLst>
          </p:cNvPr>
          <p:cNvSpPr txBox="1"/>
          <p:nvPr/>
        </p:nvSpPr>
        <p:spPr>
          <a:xfrm>
            <a:off x="4877237" y="512772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86CE7-2E44-4738-8127-B18D1CD5CF54}"/>
              </a:ext>
            </a:extLst>
          </p:cNvPr>
          <p:cNvSpPr txBox="1"/>
          <p:nvPr/>
        </p:nvSpPr>
        <p:spPr>
          <a:xfrm>
            <a:off x="5674172" y="5127723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B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1" name="Google Shape;29;p2">
            <a:extLst>
              <a:ext uri="{FF2B5EF4-FFF2-40B4-BE49-F238E27FC236}">
                <a16:creationId xmlns:a16="http://schemas.microsoft.com/office/drawing/2014/main" id="{03F6BA80-CE37-481E-A887-399F0F5524C7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5753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교집합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/>
              <p:nvPr/>
            </p:nvSpPr>
            <p:spPr>
              <a:xfrm>
                <a:off x="3374314" y="2301738"/>
                <a:ext cx="7125520" cy="966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두 집합이 공통으로 포함하는 원소로 이루어진 집합</a:t>
                </a:r>
                <a:b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</a:b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14" y="2301738"/>
                <a:ext cx="7125520" cy="966803"/>
              </a:xfrm>
              <a:prstGeom prst="rect">
                <a:avLst/>
              </a:prstGeom>
              <a:blipFill>
                <a:blip r:embed="rId3"/>
                <a:stretch>
                  <a:fillRect l="-771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9;p2">
            <a:extLst>
              <a:ext uri="{FF2B5EF4-FFF2-40B4-BE49-F238E27FC236}">
                <a16:creationId xmlns:a16="http://schemas.microsoft.com/office/drawing/2014/main" id="{80BBF89D-9D6F-4194-AC2D-CE3AF0E2D3B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ABB530-7864-47C8-8F1A-29C23A053F66}"/>
              </a:ext>
            </a:extLst>
          </p:cNvPr>
          <p:cNvSpPr/>
          <p:nvPr/>
        </p:nvSpPr>
        <p:spPr>
          <a:xfrm>
            <a:off x="3779520" y="3614247"/>
            <a:ext cx="3820160" cy="2064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99C0C-27AE-48ED-A85D-A56E27EBF5F7}"/>
              </a:ext>
            </a:extLst>
          </p:cNvPr>
          <p:cNvSpPr/>
          <p:nvPr/>
        </p:nvSpPr>
        <p:spPr>
          <a:xfrm>
            <a:off x="4180339" y="3914248"/>
            <a:ext cx="1833463" cy="16984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992AE9-AC07-4BFA-8BBA-E005F3847ED0}"/>
              </a:ext>
            </a:extLst>
          </p:cNvPr>
          <p:cNvSpPr/>
          <p:nvPr/>
        </p:nvSpPr>
        <p:spPr>
          <a:xfrm>
            <a:off x="5295908" y="3914248"/>
            <a:ext cx="1833463" cy="16984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167A8-192D-4869-B8E9-81B9280CEF42}"/>
              </a:ext>
            </a:extLst>
          </p:cNvPr>
          <p:cNvSpPr txBox="1"/>
          <p:nvPr/>
        </p:nvSpPr>
        <p:spPr>
          <a:xfrm>
            <a:off x="4840082" y="3625835"/>
            <a:ext cx="402284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79961-F50F-4FC5-A636-842C4E0588F0}"/>
              </a:ext>
            </a:extLst>
          </p:cNvPr>
          <p:cNvSpPr txBox="1"/>
          <p:nvPr/>
        </p:nvSpPr>
        <p:spPr>
          <a:xfrm>
            <a:off x="5994793" y="3625835"/>
            <a:ext cx="413898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B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B4C7297-8380-4BD2-9DF3-284ADD1C4341}"/>
              </a:ext>
            </a:extLst>
          </p:cNvPr>
          <p:cNvSpPr/>
          <p:nvPr/>
        </p:nvSpPr>
        <p:spPr>
          <a:xfrm>
            <a:off x="5295908" y="4086890"/>
            <a:ext cx="717895" cy="1339221"/>
          </a:xfrm>
          <a:custGeom>
            <a:avLst/>
            <a:gdLst>
              <a:gd name="connsiteX0" fmla="*/ 358948 w 717895"/>
              <a:gd name="connsiteY0" fmla="*/ 0 h 1339221"/>
              <a:gd name="connsiteX1" fmla="*/ 449390 w 717895"/>
              <a:gd name="connsiteY1" fmla="*/ 69126 h 1339221"/>
              <a:gd name="connsiteX2" fmla="*/ 717895 w 717895"/>
              <a:gd name="connsiteY2" fmla="*/ 669610 h 1339221"/>
              <a:gd name="connsiteX3" fmla="*/ 449390 w 717895"/>
              <a:gd name="connsiteY3" fmla="*/ 1270094 h 1339221"/>
              <a:gd name="connsiteX4" fmla="*/ 358948 w 717895"/>
              <a:gd name="connsiteY4" fmla="*/ 1339221 h 1339221"/>
              <a:gd name="connsiteX5" fmla="*/ 268505 w 717895"/>
              <a:gd name="connsiteY5" fmla="*/ 1270094 h 1339221"/>
              <a:gd name="connsiteX6" fmla="*/ 0 w 717895"/>
              <a:gd name="connsiteY6" fmla="*/ 669610 h 1339221"/>
              <a:gd name="connsiteX7" fmla="*/ 268505 w 717895"/>
              <a:gd name="connsiteY7" fmla="*/ 69126 h 133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895" h="1339221">
                <a:moveTo>
                  <a:pt x="358948" y="0"/>
                </a:moveTo>
                <a:lnTo>
                  <a:pt x="449390" y="69126"/>
                </a:lnTo>
                <a:cubicBezTo>
                  <a:pt x="615286" y="222804"/>
                  <a:pt x="717895" y="435107"/>
                  <a:pt x="717895" y="669610"/>
                </a:cubicBezTo>
                <a:cubicBezTo>
                  <a:pt x="717895" y="904114"/>
                  <a:pt x="615286" y="1116417"/>
                  <a:pt x="449390" y="1270094"/>
                </a:cubicBezTo>
                <a:lnTo>
                  <a:pt x="358948" y="1339221"/>
                </a:lnTo>
                <a:lnTo>
                  <a:pt x="268505" y="1270094"/>
                </a:lnTo>
                <a:cubicBezTo>
                  <a:pt x="102609" y="1116417"/>
                  <a:pt x="0" y="904114"/>
                  <a:pt x="0" y="669610"/>
                </a:cubicBezTo>
                <a:cubicBezTo>
                  <a:pt x="0" y="435107"/>
                  <a:pt x="102609" y="222804"/>
                  <a:pt x="268505" y="691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5753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</a:t>
            </a:r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/>
              <p:nvPr/>
            </p:nvSpPr>
            <p:spPr>
              <a:xfrm>
                <a:off x="3374314" y="2301738"/>
                <a:ext cx="7125520" cy="966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어느 </a:t>
                </a:r>
                <a:r>
                  <a:rPr lang="ko-KR" altLang="en-US" sz="2000" dirty="0" err="1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하나에라도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 속하는 원소들을 모두 모은 집합</a:t>
                </a:r>
                <a:b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</a:b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𝐴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14" y="2301738"/>
                <a:ext cx="7125520" cy="966803"/>
              </a:xfrm>
              <a:prstGeom prst="rect">
                <a:avLst/>
              </a:prstGeom>
              <a:blipFill>
                <a:blip r:embed="rId3"/>
                <a:stretch>
                  <a:fillRect l="-771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9;p2">
            <a:extLst>
              <a:ext uri="{FF2B5EF4-FFF2-40B4-BE49-F238E27FC236}">
                <a16:creationId xmlns:a16="http://schemas.microsoft.com/office/drawing/2014/main" id="{80BBF89D-9D6F-4194-AC2D-CE3AF0E2D3B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ABB530-7864-47C8-8F1A-29C23A053F66}"/>
              </a:ext>
            </a:extLst>
          </p:cNvPr>
          <p:cNvSpPr/>
          <p:nvPr/>
        </p:nvSpPr>
        <p:spPr>
          <a:xfrm>
            <a:off x="3779520" y="3614247"/>
            <a:ext cx="3820160" cy="2064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99C0C-27AE-48ED-A85D-A56E27EBF5F7}"/>
              </a:ext>
            </a:extLst>
          </p:cNvPr>
          <p:cNvSpPr/>
          <p:nvPr/>
        </p:nvSpPr>
        <p:spPr>
          <a:xfrm>
            <a:off x="4180339" y="3914248"/>
            <a:ext cx="1833463" cy="16984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992AE9-AC07-4BFA-8BBA-E005F3847ED0}"/>
              </a:ext>
            </a:extLst>
          </p:cNvPr>
          <p:cNvSpPr/>
          <p:nvPr/>
        </p:nvSpPr>
        <p:spPr>
          <a:xfrm>
            <a:off x="5295908" y="3914248"/>
            <a:ext cx="1833463" cy="16984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167A8-192D-4869-B8E9-81B9280CEF42}"/>
              </a:ext>
            </a:extLst>
          </p:cNvPr>
          <p:cNvSpPr txBox="1"/>
          <p:nvPr/>
        </p:nvSpPr>
        <p:spPr>
          <a:xfrm>
            <a:off x="4840082" y="3625835"/>
            <a:ext cx="402284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79961-F50F-4FC5-A636-842C4E0588F0}"/>
              </a:ext>
            </a:extLst>
          </p:cNvPr>
          <p:cNvSpPr txBox="1"/>
          <p:nvPr/>
        </p:nvSpPr>
        <p:spPr>
          <a:xfrm>
            <a:off x="5994793" y="3625835"/>
            <a:ext cx="413898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B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853F1E-BFC0-4EB1-89F7-4DB544C7DD37}"/>
              </a:ext>
            </a:extLst>
          </p:cNvPr>
          <p:cNvSpPr/>
          <p:nvPr/>
        </p:nvSpPr>
        <p:spPr>
          <a:xfrm>
            <a:off x="5295908" y="4086890"/>
            <a:ext cx="717895" cy="1339221"/>
          </a:xfrm>
          <a:custGeom>
            <a:avLst/>
            <a:gdLst>
              <a:gd name="connsiteX0" fmla="*/ 358948 w 717895"/>
              <a:gd name="connsiteY0" fmla="*/ 0 h 1339221"/>
              <a:gd name="connsiteX1" fmla="*/ 449390 w 717895"/>
              <a:gd name="connsiteY1" fmla="*/ 69126 h 1339221"/>
              <a:gd name="connsiteX2" fmla="*/ 717895 w 717895"/>
              <a:gd name="connsiteY2" fmla="*/ 669610 h 1339221"/>
              <a:gd name="connsiteX3" fmla="*/ 449390 w 717895"/>
              <a:gd name="connsiteY3" fmla="*/ 1270094 h 1339221"/>
              <a:gd name="connsiteX4" fmla="*/ 358948 w 717895"/>
              <a:gd name="connsiteY4" fmla="*/ 1339221 h 1339221"/>
              <a:gd name="connsiteX5" fmla="*/ 268505 w 717895"/>
              <a:gd name="connsiteY5" fmla="*/ 1270094 h 1339221"/>
              <a:gd name="connsiteX6" fmla="*/ 0 w 717895"/>
              <a:gd name="connsiteY6" fmla="*/ 669610 h 1339221"/>
              <a:gd name="connsiteX7" fmla="*/ 268505 w 717895"/>
              <a:gd name="connsiteY7" fmla="*/ 69126 h 133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895" h="1339221">
                <a:moveTo>
                  <a:pt x="358948" y="0"/>
                </a:moveTo>
                <a:lnTo>
                  <a:pt x="449390" y="69126"/>
                </a:lnTo>
                <a:cubicBezTo>
                  <a:pt x="615286" y="222804"/>
                  <a:pt x="717895" y="435107"/>
                  <a:pt x="717895" y="669610"/>
                </a:cubicBezTo>
                <a:cubicBezTo>
                  <a:pt x="717895" y="904114"/>
                  <a:pt x="615286" y="1116417"/>
                  <a:pt x="449390" y="1270094"/>
                </a:cubicBezTo>
                <a:lnTo>
                  <a:pt x="358948" y="1339221"/>
                </a:lnTo>
                <a:lnTo>
                  <a:pt x="268505" y="1270094"/>
                </a:lnTo>
                <a:cubicBezTo>
                  <a:pt x="102609" y="1116417"/>
                  <a:pt x="0" y="904114"/>
                  <a:pt x="0" y="669610"/>
                </a:cubicBezTo>
                <a:cubicBezTo>
                  <a:pt x="0" y="435107"/>
                  <a:pt x="102609" y="222804"/>
                  <a:pt x="268505" y="691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5753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</a:t>
            </a:r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/>
              <p:nvPr/>
            </p:nvSpPr>
            <p:spPr>
              <a:xfrm>
                <a:off x="3374314" y="2301738"/>
                <a:ext cx="7125520" cy="966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A(or B)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에만 속하는 원소들의 집합</a:t>
                </a:r>
                <a:b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</a:b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oto Sans CJK KR Regular" panose="020B0500000000000000" pitchFamily="34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14" y="2301738"/>
                <a:ext cx="7125520" cy="966290"/>
              </a:xfrm>
              <a:prstGeom prst="rect">
                <a:avLst/>
              </a:prstGeom>
              <a:blipFill>
                <a:blip r:embed="rId3"/>
                <a:stretch>
                  <a:fillRect l="-771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9;p2">
            <a:extLst>
              <a:ext uri="{FF2B5EF4-FFF2-40B4-BE49-F238E27FC236}">
                <a16:creationId xmlns:a16="http://schemas.microsoft.com/office/drawing/2014/main" id="{80BBF89D-9D6F-4194-AC2D-CE3AF0E2D3B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ABB530-7864-47C8-8F1A-29C23A053F66}"/>
              </a:ext>
            </a:extLst>
          </p:cNvPr>
          <p:cNvSpPr/>
          <p:nvPr/>
        </p:nvSpPr>
        <p:spPr>
          <a:xfrm>
            <a:off x="3779520" y="3614247"/>
            <a:ext cx="3820160" cy="2064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99C0C-27AE-48ED-A85D-A56E27EBF5F7}"/>
              </a:ext>
            </a:extLst>
          </p:cNvPr>
          <p:cNvSpPr/>
          <p:nvPr/>
        </p:nvSpPr>
        <p:spPr>
          <a:xfrm>
            <a:off x="4180339" y="3914248"/>
            <a:ext cx="1833463" cy="16984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992AE9-AC07-4BFA-8BBA-E005F3847ED0}"/>
              </a:ext>
            </a:extLst>
          </p:cNvPr>
          <p:cNvSpPr/>
          <p:nvPr/>
        </p:nvSpPr>
        <p:spPr>
          <a:xfrm>
            <a:off x="5295908" y="3914248"/>
            <a:ext cx="1833463" cy="1698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167A8-192D-4869-B8E9-81B9280CEF42}"/>
              </a:ext>
            </a:extLst>
          </p:cNvPr>
          <p:cNvSpPr txBox="1"/>
          <p:nvPr/>
        </p:nvSpPr>
        <p:spPr>
          <a:xfrm>
            <a:off x="4840082" y="3625835"/>
            <a:ext cx="402284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79961-F50F-4FC5-A636-842C4E0588F0}"/>
              </a:ext>
            </a:extLst>
          </p:cNvPr>
          <p:cNvSpPr txBox="1"/>
          <p:nvPr/>
        </p:nvSpPr>
        <p:spPr>
          <a:xfrm>
            <a:off x="5994793" y="3625835"/>
            <a:ext cx="413898" cy="37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B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853F1E-BFC0-4EB1-89F7-4DB544C7DD37}"/>
              </a:ext>
            </a:extLst>
          </p:cNvPr>
          <p:cNvSpPr/>
          <p:nvPr/>
        </p:nvSpPr>
        <p:spPr>
          <a:xfrm>
            <a:off x="5295908" y="4086890"/>
            <a:ext cx="717895" cy="1339221"/>
          </a:xfrm>
          <a:custGeom>
            <a:avLst/>
            <a:gdLst>
              <a:gd name="connsiteX0" fmla="*/ 358948 w 717895"/>
              <a:gd name="connsiteY0" fmla="*/ 0 h 1339221"/>
              <a:gd name="connsiteX1" fmla="*/ 449390 w 717895"/>
              <a:gd name="connsiteY1" fmla="*/ 69126 h 1339221"/>
              <a:gd name="connsiteX2" fmla="*/ 717895 w 717895"/>
              <a:gd name="connsiteY2" fmla="*/ 669610 h 1339221"/>
              <a:gd name="connsiteX3" fmla="*/ 449390 w 717895"/>
              <a:gd name="connsiteY3" fmla="*/ 1270094 h 1339221"/>
              <a:gd name="connsiteX4" fmla="*/ 358948 w 717895"/>
              <a:gd name="connsiteY4" fmla="*/ 1339221 h 1339221"/>
              <a:gd name="connsiteX5" fmla="*/ 268505 w 717895"/>
              <a:gd name="connsiteY5" fmla="*/ 1270094 h 1339221"/>
              <a:gd name="connsiteX6" fmla="*/ 0 w 717895"/>
              <a:gd name="connsiteY6" fmla="*/ 669610 h 1339221"/>
              <a:gd name="connsiteX7" fmla="*/ 268505 w 717895"/>
              <a:gd name="connsiteY7" fmla="*/ 69126 h 133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895" h="1339221">
                <a:moveTo>
                  <a:pt x="358948" y="0"/>
                </a:moveTo>
                <a:lnTo>
                  <a:pt x="449390" y="69126"/>
                </a:lnTo>
                <a:cubicBezTo>
                  <a:pt x="615286" y="222804"/>
                  <a:pt x="717895" y="435107"/>
                  <a:pt x="717895" y="669610"/>
                </a:cubicBezTo>
                <a:cubicBezTo>
                  <a:pt x="717895" y="904114"/>
                  <a:pt x="615286" y="1116417"/>
                  <a:pt x="449390" y="1270094"/>
                </a:cubicBezTo>
                <a:lnTo>
                  <a:pt x="358948" y="1339221"/>
                </a:lnTo>
                <a:lnTo>
                  <a:pt x="268505" y="1270094"/>
                </a:lnTo>
                <a:cubicBezTo>
                  <a:pt x="102609" y="1116417"/>
                  <a:pt x="0" y="904114"/>
                  <a:pt x="0" y="669610"/>
                </a:cubicBezTo>
                <a:cubicBezTo>
                  <a:pt x="0" y="435107"/>
                  <a:pt x="102609" y="222804"/>
                  <a:pt x="268505" y="69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1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5753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</a:t>
            </a:r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/>
              <p:nvPr/>
            </p:nvSpPr>
            <p:spPr>
              <a:xfrm>
                <a:off x="3374314" y="2301738"/>
                <a:ext cx="712552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전체집합</a:t>
                </a: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(U) 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중 </a:t>
                </a: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A</a:t>
                </a:r>
                <a:r>
                  <a:rPr lang="ko-KR" altLang="en-US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의 원소가 아닌 것들의 집합</a:t>
                </a:r>
                <a:b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</a:br>
                <a:r>
                  <a:rPr lang="en-US" altLang="ko-KR" sz="20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oto Sans CJK KR Regular" panose="020B0500000000000000" pitchFamily="34" charset="-127"/>
                          </a:rPr>
                          <m:t>𝑐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606B5A-744A-418F-8C07-AF524C76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14" y="2301738"/>
                <a:ext cx="7125520" cy="995144"/>
              </a:xfrm>
              <a:prstGeom prst="rect">
                <a:avLst/>
              </a:prstGeom>
              <a:blipFill>
                <a:blip r:embed="rId3"/>
                <a:stretch>
                  <a:fillRect l="-771" b="-67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9;p2">
            <a:extLst>
              <a:ext uri="{FF2B5EF4-FFF2-40B4-BE49-F238E27FC236}">
                <a16:creationId xmlns:a16="http://schemas.microsoft.com/office/drawing/2014/main" id="{80BBF89D-9D6F-4194-AC2D-CE3AF0E2D3B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ABB530-7864-47C8-8F1A-29C23A053F66}"/>
              </a:ext>
            </a:extLst>
          </p:cNvPr>
          <p:cNvSpPr/>
          <p:nvPr/>
        </p:nvSpPr>
        <p:spPr>
          <a:xfrm>
            <a:off x="3779520" y="3614247"/>
            <a:ext cx="3820160" cy="2064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99C0C-27AE-48ED-A85D-A56E27EBF5F7}"/>
              </a:ext>
            </a:extLst>
          </p:cNvPr>
          <p:cNvSpPr/>
          <p:nvPr/>
        </p:nvSpPr>
        <p:spPr>
          <a:xfrm>
            <a:off x="4772869" y="3902660"/>
            <a:ext cx="1833463" cy="16984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167A8-192D-4869-B8E9-81B9280CEF42}"/>
              </a:ext>
            </a:extLst>
          </p:cNvPr>
          <p:cNvSpPr txBox="1"/>
          <p:nvPr/>
        </p:nvSpPr>
        <p:spPr>
          <a:xfrm>
            <a:off x="5550780" y="365634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A</a:t>
            </a:r>
            <a:endParaRPr lang="ko-KR" altLang="en-US" sz="1200" dirty="0" err="1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79961-F50F-4FC5-A636-842C4E0588F0}"/>
              </a:ext>
            </a:extLst>
          </p:cNvPr>
          <p:cNvSpPr txBox="1"/>
          <p:nvPr/>
        </p:nvSpPr>
        <p:spPr>
          <a:xfrm>
            <a:off x="3894782" y="369345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U</a:t>
            </a:r>
            <a:endParaRPr lang="ko-KR" altLang="en-US" sz="1200" dirty="0" err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37964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221</Words>
  <Application>Microsoft Office PowerPoint</Application>
  <PresentationFormat>와이드스크린</PresentationFormat>
  <Paragraphs>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Ma Goon</cp:lastModifiedBy>
  <cp:revision>156</cp:revision>
  <dcterms:modified xsi:type="dcterms:W3CDTF">2021-12-14T13:43:55Z</dcterms:modified>
</cp:coreProperties>
</file>