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9" r:id="rId4"/>
    <p:sldId id="263" r:id="rId5"/>
    <p:sldId id="262" r:id="rId6"/>
    <p:sldId id="265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0" autoAdjust="0"/>
  </p:normalViewPr>
  <p:slideViewPr>
    <p:cSldViewPr snapToGrid="0">
      <p:cViewPr varScale="1">
        <p:scale>
          <a:sx n="91" d="100"/>
          <a:sy n="91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3422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7321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06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1384954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팩토리얼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순열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중복 순열</a:t>
            </a:r>
            <a:endParaRPr lang="en-US" altLang="ko-KR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원 순열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기초 수학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순열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팩토리얼과</a:t>
            </a: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순열의 개념 이해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각각을 자바로 구현 가능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순열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043478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팩토리얼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(Factorial)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769824"/>
            <a:ext cx="7125520" cy="18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모든 자연수의 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(n!)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1! = 1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2! = 1 x 2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3!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x 2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/>
              <p:nvPr/>
            </p:nvSpPr>
            <p:spPr>
              <a:xfrm>
                <a:off x="3689274" y="4790531"/>
                <a:ext cx="7125520" cy="1018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4" y="4790531"/>
                <a:ext cx="7125520" cy="10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5C1A0D7D-B14E-4437-9E77-1465ADE2160C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순열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762979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순열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(Permutation)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489325"/>
            <a:ext cx="7125520" cy="18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순서를 정해서 나열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중에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선택하는 경우의 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5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명을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줄로 세우는 방법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 다른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4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 중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반장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부반장 뽑는 방법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/>
              <p:nvPr/>
            </p:nvSpPr>
            <p:spPr>
              <a:xfrm>
                <a:off x="3689274" y="4697912"/>
                <a:ext cx="7125520" cy="10695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ko-KR" sz="18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 (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단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4" y="4697912"/>
                <a:ext cx="7125520" cy="1069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5C1A0D7D-B14E-4437-9E77-1465ADE2160C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순열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0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순열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142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 중에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선택하는 경우의 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 다른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수 중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개를 뽑는 방법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허용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후보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유권자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명일 때 기명 투표 방법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/>
              <p:nvPr/>
            </p:nvSpPr>
            <p:spPr>
              <a:xfrm>
                <a:off x="3689274" y="4639222"/>
                <a:ext cx="7125520" cy="8417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baseline="-25000" dirty="0" err="1">
                    <a:solidFill>
                      <a:schemeClr val="tx1"/>
                    </a:solidFill>
                    <a:latin typeface="+mn-ea"/>
                  </a:rPr>
                  <a:t>n</a:t>
                </a:r>
                <a:r>
                  <a:rPr lang="en-US" altLang="ko-KR" sz="18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∏</a:t>
                </a:r>
                <a:r>
                  <a:rPr lang="en-US" altLang="ko-KR" sz="1800" baseline="-25000" dirty="0" err="1">
                    <a:solidFill>
                      <a:schemeClr val="tx1"/>
                    </a:solidFill>
                    <a:latin typeface="+mn-ea"/>
                  </a:rPr>
                  <a:t>r</a:t>
                </a:r>
                <a:r>
                  <a:rPr lang="en-US" altLang="ko-KR" sz="1800" baseline="-25000" dirty="0">
                    <a:solidFill>
                      <a:schemeClr val="tx1"/>
                    </a:solidFill>
                    <a:latin typeface="+mn-ea"/>
                  </a:rPr>
                  <a:t>  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+mn-ea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ko-KR" altLang="en-US" sz="18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4" y="4639222"/>
                <a:ext cx="7125520" cy="841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5C1A0D7D-B14E-4437-9E77-1465ADE2160C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순열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1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 순열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 모양의 테이블에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원소를 나열하는 경우의 수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모양의 테이블에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명을 앉히는 경우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/>
              <p:nvPr/>
            </p:nvSpPr>
            <p:spPr>
              <a:xfrm>
                <a:off x="3689274" y="4309846"/>
                <a:ext cx="7125520" cy="12324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E7C9EE-56D1-4C2D-AC89-7AB04AAB4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4" y="4309846"/>
                <a:ext cx="7125520" cy="1232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9;p2">
            <a:extLst>
              <a:ext uri="{FF2B5EF4-FFF2-40B4-BE49-F238E27FC236}">
                <a16:creationId xmlns:a16="http://schemas.microsoft.com/office/drawing/2014/main" id="{5C1A0D7D-B14E-4437-9E77-1465ADE2160C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순열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61825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216</Words>
  <Application>Microsoft Office PowerPoint</Application>
  <PresentationFormat>와이드스크린</PresentationFormat>
  <Paragraphs>26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CJK KR Regular</vt:lpstr>
      <vt:lpstr>Arial</vt:lpstr>
      <vt:lpstr>Cambria Math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lecture</cp:lastModifiedBy>
  <cp:revision>153</cp:revision>
  <dcterms:modified xsi:type="dcterms:W3CDTF">2021-12-20T13:27:06Z</dcterms:modified>
</cp:coreProperties>
</file>