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59" r:id="rId4"/>
    <p:sldId id="26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2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408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738623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조합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조합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기초 수학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조합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344159" cy="11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조합 개념의 이해와 경우의 수 계산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프로그래밍으로 조합의 각 </a:t>
            </a:r>
            <a: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출력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조합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조합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(Combination)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서로 다른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중에서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선택하는 경우의 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서로 다른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 중 주번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 뽑는 방법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/>
              <p:nvPr/>
            </p:nvSpPr>
            <p:spPr>
              <a:xfrm>
                <a:off x="3689274" y="4182846"/>
                <a:ext cx="7125520" cy="12324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aseline="-25000" dirty="0">
                    <a:solidFill>
                      <a:schemeClr val="tx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2400" baseline="-25000" dirty="0">
                    <a:solidFill>
                      <a:schemeClr val="tx1"/>
                    </a:solidFill>
                  </a:rPr>
                  <a:t>r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74" y="4182846"/>
                <a:ext cx="7125520" cy="1232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65E4D79D-D535-4EE7-B963-22E932F43AC2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조합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5CCE7-FEAE-4DED-A030-CD849D5E69DD}"/>
                  </a:ext>
                </a:extLst>
              </p:cNvPr>
              <p:cNvSpPr txBox="1"/>
              <p:nvPr/>
            </p:nvSpPr>
            <p:spPr>
              <a:xfrm>
                <a:off x="7140691" y="4775822"/>
                <a:ext cx="13504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600" dirty="0">
                    <a:latin typeface="+mn-ea"/>
                    <a:ea typeface="+mn-ea"/>
                  </a:rPr>
                  <a:t>단</a:t>
                </a:r>
                <a:r>
                  <a:rPr lang="en-US" altLang="ko-KR" sz="16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0&lt;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endParaRPr lang="ko-KR" altLang="en-US" sz="1600" dirty="0" err="1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5CCE7-FEAE-4DED-A030-CD849D5E6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91" y="4775822"/>
                <a:ext cx="1350434" cy="338554"/>
              </a:xfrm>
              <a:prstGeom prst="rect">
                <a:avLst/>
              </a:prstGeom>
              <a:blipFill>
                <a:blip r:embed="rId4"/>
                <a:stretch>
                  <a:fillRect l="-2252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조합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서로 다른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중에서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선택하는 경우의 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후보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유권자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명일 때 무기명 투표 방법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/>
              <p:nvPr/>
            </p:nvSpPr>
            <p:spPr>
              <a:xfrm>
                <a:off x="3689274" y="4182846"/>
                <a:ext cx="7125520" cy="12324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74" y="4182846"/>
                <a:ext cx="7125520" cy="1232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65E4D79D-D535-4EE7-B963-22E932F43AC2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조합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54465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114</Words>
  <Application>Microsoft Office PowerPoint</Application>
  <PresentationFormat>와이드스크린</PresentationFormat>
  <Paragraphs>16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CJK KR Regular</vt:lpstr>
      <vt:lpstr>Arial</vt:lpstr>
      <vt:lpstr>Cambria Math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Ma Goon</cp:lastModifiedBy>
  <cp:revision>124</cp:revision>
  <dcterms:modified xsi:type="dcterms:W3CDTF">2021-12-05T14:03:15Z</dcterms:modified>
</cp:coreProperties>
</file>