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59" r:id="rId4"/>
    <p:sldId id="26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9289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738623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점화식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재귀함수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기초 수학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점화식과 재귀함수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점화식과 재귀함수 개념 이해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점화식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유형을 파악하고 재귀함수로 구현 가능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점화식과 재귀함수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점화식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(Recurrence)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수열의 일반항을 그 이전의 항들을 이용하여 정의한 식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피보나치 수열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E7C9EE-56D1-4C2D-AC89-7AB04AAB4FCF}"/>
              </a:ext>
            </a:extLst>
          </p:cNvPr>
          <p:cNvSpPr/>
          <p:nvPr/>
        </p:nvSpPr>
        <p:spPr>
          <a:xfrm>
            <a:off x="3689274" y="4121224"/>
            <a:ext cx="7125520" cy="1355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1, 1, 2, 3, 5, 8, 13, …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F</a:t>
            </a:r>
            <a:r>
              <a:rPr lang="en-US" altLang="ko-KR" sz="1800" baseline="-25000" dirty="0">
                <a:solidFill>
                  <a:schemeClr val="tx1"/>
                </a:solidFill>
              </a:rPr>
              <a:t>1</a:t>
            </a:r>
            <a:r>
              <a:rPr lang="en-US" altLang="ko-KR" sz="1800" dirty="0">
                <a:solidFill>
                  <a:schemeClr val="tx1"/>
                </a:solidFill>
              </a:rPr>
              <a:t> = F</a:t>
            </a:r>
            <a:r>
              <a:rPr lang="en-US" altLang="ko-KR" sz="1800" baseline="-25000" dirty="0">
                <a:solidFill>
                  <a:schemeClr val="tx1"/>
                </a:solidFill>
              </a:rPr>
              <a:t>2</a:t>
            </a:r>
            <a:r>
              <a:rPr lang="en-US" altLang="ko-KR" sz="1800" dirty="0">
                <a:solidFill>
                  <a:schemeClr val="tx1"/>
                </a:solidFill>
              </a:rPr>
              <a:t> = 1, F</a:t>
            </a:r>
            <a:r>
              <a:rPr lang="en-US" altLang="ko-KR" sz="1800" baseline="-25000" dirty="0">
                <a:solidFill>
                  <a:schemeClr val="tx1"/>
                </a:solidFill>
              </a:rPr>
              <a:t>n+2</a:t>
            </a:r>
            <a:r>
              <a:rPr lang="en-US" altLang="ko-KR" sz="1800" dirty="0">
                <a:solidFill>
                  <a:schemeClr val="tx1"/>
                </a:solidFill>
              </a:rPr>
              <a:t> = F</a:t>
            </a:r>
            <a:r>
              <a:rPr lang="en-US" altLang="ko-KR" sz="1800" baseline="-25000" dirty="0">
                <a:solidFill>
                  <a:schemeClr val="tx1"/>
                </a:solidFill>
              </a:rPr>
              <a:t>n+1</a:t>
            </a:r>
            <a:r>
              <a:rPr lang="en-US" altLang="ko-KR" sz="1800" dirty="0">
                <a:solidFill>
                  <a:schemeClr val="tx1"/>
                </a:solidFill>
              </a:rPr>
              <a:t> + </a:t>
            </a:r>
            <a:r>
              <a:rPr lang="en-US" altLang="ko-KR" sz="1800" dirty="0" err="1">
                <a:solidFill>
                  <a:schemeClr val="tx1"/>
                </a:solidFill>
              </a:rPr>
              <a:t>F</a:t>
            </a:r>
            <a:r>
              <a:rPr lang="en-US" altLang="ko-KR" sz="1800" baseline="-25000" dirty="0" err="1">
                <a:solidFill>
                  <a:schemeClr val="tx1"/>
                </a:solidFill>
              </a:rPr>
              <a:t>n</a:t>
            </a:r>
            <a:endParaRPr lang="ko-KR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14" name="Google Shape;29;p2">
            <a:extLst>
              <a:ext uri="{FF2B5EF4-FFF2-40B4-BE49-F238E27FC236}">
                <a16:creationId xmlns:a16="http://schemas.microsoft.com/office/drawing/2014/main" id="{E235C2DE-6E21-4DEC-A0A6-50E7D6153EC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점화식과 재귀함수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928680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재귀함수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655026"/>
            <a:ext cx="7125520" cy="50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함수가 자신을 다시 호출하여 작업을 수행하는 방식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Google Shape;29;p2">
            <a:extLst>
              <a:ext uri="{FF2B5EF4-FFF2-40B4-BE49-F238E27FC236}">
                <a16:creationId xmlns:a16="http://schemas.microsoft.com/office/drawing/2014/main" id="{564DEE7B-AB7A-424E-927E-B21BFD722EA4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점화식과 재귀함수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2ACB3A-83FC-4299-AE20-06F2488272A2}"/>
              </a:ext>
            </a:extLst>
          </p:cNvPr>
          <p:cNvSpPr/>
          <p:nvPr/>
        </p:nvSpPr>
        <p:spPr>
          <a:xfrm>
            <a:off x="3689274" y="3335473"/>
            <a:ext cx="7125520" cy="234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lvl="1" defTabSz="54000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</a:rPr>
              <a:t>반환타입 함수이름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매개 변수</a:t>
            </a:r>
            <a:r>
              <a:rPr lang="en-US" altLang="ko-KR" sz="1800" dirty="0">
                <a:solidFill>
                  <a:schemeClr val="tx1"/>
                </a:solidFill>
              </a:rPr>
              <a:t>) {</a:t>
            </a:r>
          </a:p>
          <a:p>
            <a:pPr lvl="1" defTabSz="540000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ko-KR" altLang="en-US" sz="1800" dirty="0">
                <a:solidFill>
                  <a:schemeClr val="tx1"/>
                </a:solidFill>
              </a:rPr>
              <a:t>종료 조건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 defTabSz="540000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	…</a:t>
            </a:r>
          </a:p>
          <a:p>
            <a:pPr lvl="1" defTabSz="540000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ko-KR" altLang="en-US" sz="1800" dirty="0">
                <a:solidFill>
                  <a:schemeClr val="tx1"/>
                </a:solidFill>
              </a:rPr>
              <a:t>함수이름</a:t>
            </a:r>
            <a:r>
              <a:rPr lang="en-US" altLang="ko-KR" sz="1800" dirty="0">
                <a:solidFill>
                  <a:schemeClr val="tx1"/>
                </a:solidFill>
              </a:rPr>
              <a:t>(…)</a:t>
            </a:r>
          </a:p>
          <a:p>
            <a:pPr lvl="1" defTabSz="540000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5171208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100</Words>
  <Application>Microsoft Office PowerPoint</Application>
  <PresentationFormat>와이드스크린</PresentationFormat>
  <Paragraphs>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CJK KR Regular</vt:lpstr>
      <vt:lpstr>Arial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lecture</cp:lastModifiedBy>
  <cp:revision>124</cp:revision>
  <dcterms:modified xsi:type="dcterms:W3CDTF">2021-12-20T14:20:57Z</dcterms:modified>
</cp:coreProperties>
</file>