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C5AF5-A578-43C8-8A7B-42E26E025285}" v="12" dt="2020-02-25T04:26:00.341"/>
  </p1510:revLst>
</p1510:revInfo>
</file>

<file path=ppt/tableStyles.xml><?xml version="1.0" encoding="utf-8"?>
<a:tblStyleLst xmlns:a="http://schemas.openxmlformats.org/drawingml/2006/main" def="{835067F1-11BB-405F-AEDA-4EB86551B524}">
  <a:tblStyle styleId="{835067F1-11BB-405F-AEDA-4EB86551B52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E7EE"/>
          </a:solidFill>
        </a:fill>
      </a:tcStyle>
    </a:wholeTbl>
    <a:band1H>
      <a:tcTxStyle/>
      <a:tcStyle>
        <a:tcBdr/>
        <a:fill>
          <a:solidFill>
            <a:srgbClr val="DBCBDB"/>
          </a:solidFill>
        </a:fill>
      </a:tcStyle>
    </a:band1H>
    <a:band2H>
      <a:tcTxStyle/>
      <a:tcStyle>
        <a:tcBdr/>
      </a:tcStyle>
    </a:band2H>
    <a:band1V>
      <a:tcTxStyle/>
      <a:tcStyle>
        <a:tcBdr/>
        <a:fill>
          <a:solidFill>
            <a:srgbClr val="DBCB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BD75910-7E90-4B05-9829-F780BF2441A8}" styleName="Table_1">
    <a:wholeTbl>
      <a:tcTxStyle b="off" i="off">
        <a:font>
          <a:latin typeface="Calibri"/>
          <a:ea typeface="Calibri"/>
          <a:cs typeface="Calibri"/>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EFE9F7"/>
          </a:solidFill>
        </a:fill>
      </a:tcStyle>
    </a:wholeTbl>
    <a:band1H>
      <a:tcTxStyle/>
      <a:tcStyle>
        <a:tcBdr/>
        <a:fill>
          <a:solidFill>
            <a:srgbClr val="DED0EF"/>
          </a:solidFill>
        </a:fill>
      </a:tcStyle>
    </a:band1H>
    <a:band2H>
      <a:tcTxStyle/>
      <a:tcStyle>
        <a:tcBdr/>
      </a:tcStyle>
    </a:band2H>
    <a:band1V>
      <a:tcTxStyle/>
      <a:tcStyle>
        <a:tcBdr/>
        <a:fill>
          <a:solidFill>
            <a:srgbClr val="DED0EF"/>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sm" len="sm"/>
              <a:tailEnd type="none" w="sm" len="sm"/>
            </a:ln>
          </a:top>
        </a:tcBdr>
        <a:fill>
          <a:solidFill>
            <a:srgbClr val="EFE9F7"/>
          </a:solidFill>
        </a:fill>
      </a:tcStyle>
    </a:lastRow>
    <a:seCell>
      <a:tcTxStyle/>
      <a:tcStyle>
        <a:tcBdr/>
      </a:tcStyle>
    </a:seCell>
    <a:swCell>
      <a:tcTxStyle/>
      <a:tcStyle>
        <a:tcBdr/>
      </a:tcStyle>
    </a:swCell>
    <a:firstRow>
      <a:tcTxStyle b="on" i="off"/>
      <a:tcStyle>
        <a:tcBdr/>
        <a:fill>
          <a:solidFill>
            <a:srgbClr val="EFE9F7"/>
          </a:solidFill>
        </a:fill>
      </a:tcStyle>
    </a:firstRow>
    <a:neCell>
      <a:tcTxStyle/>
      <a:tcStyle>
        <a:tcBdr/>
      </a:tcStyle>
    </a:neCell>
    <a:nwCell>
      <a:tcTxStyle/>
      <a:tcStyle>
        <a:tcBdr/>
      </a:tcStyle>
    </a:nwCell>
  </a:tblStyle>
  <a:tblStyle styleId="{C09BE98E-6A23-4DD8-B581-9CDA59A61854}"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9F3"/>
          </a:solidFill>
        </a:fill>
      </a:tcStyle>
    </a:wholeTbl>
    <a:band1H>
      <a:tcTxStyle/>
      <a:tcStyle>
        <a:tcBdr/>
        <a:fill>
          <a:solidFill>
            <a:srgbClr val="D2D1E6"/>
          </a:solidFill>
        </a:fill>
      </a:tcStyle>
    </a:band1H>
    <a:band2H>
      <a:tcTxStyle/>
      <a:tcStyle>
        <a:tcBdr/>
      </a:tcStyle>
    </a:band2H>
    <a:band1V>
      <a:tcTxStyle/>
      <a:tcStyle>
        <a:tcBdr/>
        <a:fill>
          <a:solidFill>
            <a:srgbClr val="D2D1E6"/>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33" y="7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성결 김" userId="b6ade3e3a7a1aa55" providerId="LiveId" clId="{65AC5AF5-A578-43C8-8A7B-42E26E025285}"/>
    <pc:docChg chg="undo custSel addSld delSld modSld">
      <pc:chgData name="성결 김" userId="b6ade3e3a7a1aa55" providerId="LiveId" clId="{65AC5AF5-A578-43C8-8A7B-42E26E025285}" dt="2020-02-28T09:53:08.244" v="1050" actId="20577"/>
      <pc:docMkLst>
        <pc:docMk/>
      </pc:docMkLst>
      <pc:sldChg chg="modSp">
        <pc:chgData name="성결 김" userId="b6ade3e3a7a1aa55" providerId="LiveId" clId="{65AC5AF5-A578-43C8-8A7B-42E26E025285}" dt="2020-02-25T04:14:45.428" v="15" actId="20577"/>
        <pc:sldMkLst>
          <pc:docMk/>
          <pc:sldMk cId="0" sldId="256"/>
        </pc:sldMkLst>
        <pc:spChg chg="mod">
          <ac:chgData name="성결 김" userId="b6ade3e3a7a1aa55" providerId="LiveId" clId="{65AC5AF5-A578-43C8-8A7B-42E26E025285}" dt="2020-02-25T04:14:45.428" v="15" actId="20577"/>
          <ac:spMkLst>
            <pc:docMk/>
            <pc:sldMk cId="0" sldId="256"/>
            <ac:spMk id="89" creationId="{00000000-0000-0000-0000-000000000000}"/>
          </ac:spMkLst>
        </pc:spChg>
      </pc:sldChg>
      <pc:sldChg chg="modSp">
        <pc:chgData name="성결 김" userId="b6ade3e3a7a1aa55" providerId="LiveId" clId="{65AC5AF5-A578-43C8-8A7B-42E26E025285}" dt="2020-02-25T04:33:22.233" v="1013" actId="255"/>
        <pc:sldMkLst>
          <pc:docMk/>
          <pc:sldMk cId="0" sldId="257"/>
        </pc:sldMkLst>
        <pc:spChg chg="mod">
          <ac:chgData name="성결 김" userId="b6ade3e3a7a1aa55" providerId="LiveId" clId="{65AC5AF5-A578-43C8-8A7B-42E26E025285}" dt="2020-02-25T04:33:22.233" v="1013" actId="255"/>
          <ac:spMkLst>
            <pc:docMk/>
            <pc:sldMk cId="0" sldId="257"/>
            <ac:spMk id="95" creationId="{00000000-0000-0000-0000-000000000000}"/>
          </ac:spMkLst>
        </pc:spChg>
        <pc:spChg chg="mod">
          <ac:chgData name="성결 김" userId="b6ade3e3a7a1aa55" providerId="LiveId" clId="{65AC5AF5-A578-43C8-8A7B-42E26E025285}" dt="2020-02-25T04:32:06.896" v="998" actId="255"/>
          <ac:spMkLst>
            <pc:docMk/>
            <pc:sldMk cId="0" sldId="257"/>
            <ac:spMk id="96" creationId="{00000000-0000-0000-0000-000000000000}"/>
          </ac:spMkLst>
        </pc:spChg>
      </pc:sldChg>
      <pc:sldChg chg="modSp">
        <pc:chgData name="성결 김" userId="b6ade3e3a7a1aa55" providerId="LiveId" clId="{65AC5AF5-A578-43C8-8A7B-42E26E025285}" dt="2020-02-28T09:53:08.244" v="1050" actId="20577"/>
        <pc:sldMkLst>
          <pc:docMk/>
          <pc:sldMk cId="0" sldId="258"/>
        </pc:sldMkLst>
        <pc:spChg chg="mod">
          <ac:chgData name="성결 김" userId="b6ade3e3a7a1aa55" providerId="LiveId" clId="{65AC5AF5-A578-43C8-8A7B-42E26E025285}" dt="2020-02-25T04:22:26.366" v="250" actId="14100"/>
          <ac:spMkLst>
            <pc:docMk/>
            <pc:sldMk cId="0" sldId="258"/>
            <ac:spMk id="105" creationId="{00000000-0000-0000-0000-000000000000}"/>
          </ac:spMkLst>
        </pc:spChg>
        <pc:spChg chg="mod">
          <ac:chgData name="성결 김" userId="b6ade3e3a7a1aa55" providerId="LiveId" clId="{65AC5AF5-A578-43C8-8A7B-42E26E025285}" dt="2020-02-25T04:36:35.420" v="1045" actId="20577"/>
          <ac:spMkLst>
            <pc:docMk/>
            <pc:sldMk cId="0" sldId="258"/>
            <ac:spMk id="106" creationId="{00000000-0000-0000-0000-000000000000}"/>
          </ac:spMkLst>
        </pc:spChg>
        <pc:graphicFrameChg chg="modGraphic">
          <ac:chgData name="성결 김" userId="b6ade3e3a7a1aa55" providerId="LiveId" clId="{65AC5AF5-A578-43C8-8A7B-42E26E025285}" dt="2020-02-28T09:53:08.244" v="1050" actId="20577"/>
          <ac:graphicFrameMkLst>
            <pc:docMk/>
            <pc:sldMk cId="0" sldId="258"/>
            <ac:graphicFrameMk id="107" creationId="{00000000-0000-0000-0000-000000000000}"/>
          </ac:graphicFrameMkLst>
        </pc:graphicFrameChg>
      </pc:sldChg>
      <pc:sldChg chg="modSp">
        <pc:chgData name="성결 김" userId="b6ade3e3a7a1aa55" providerId="LiveId" clId="{65AC5AF5-A578-43C8-8A7B-42E26E025285}" dt="2020-02-25T04:32:52.923" v="1004" actId="1076"/>
        <pc:sldMkLst>
          <pc:docMk/>
          <pc:sldMk cId="0" sldId="259"/>
        </pc:sldMkLst>
        <pc:spChg chg="mod">
          <ac:chgData name="성결 김" userId="b6ade3e3a7a1aa55" providerId="LiveId" clId="{65AC5AF5-A578-43C8-8A7B-42E26E025285}" dt="2020-02-25T04:32:44.219" v="1003" actId="1076"/>
          <ac:spMkLst>
            <pc:docMk/>
            <pc:sldMk cId="0" sldId="259"/>
            <ac:spMk id="113" creationId="{00000000-0000-0000-0000-000000000000}"/>
          </ac:spMkLst>
        </pc:spChg>
        <pc:graphicFrameChg chg="mod modGraphic">
          <ac:chgData name="성결 김" userId="b6ade3e3a7a1aa55" providerId="LiveId" clId="{65AC5AF5-A578-43C8-8A7B-42E26E025285}" dt="2020-02-25T04:32:52.923" v="1004" actId="1076"/>
          <ac:graphicFrameMkLst>
            <pc:docMk/>
            <pc:sldMk cId="0" sldId="259"/>
            <ac:graphicFrameMk id="115" creationId="{00000000-0000-0000-0000-000000000000}"/>
          </ac:graphicFrameMkLst>
        </pc:graphicFrameChg>
      </pc:sldChg>
      <pc:sldChg chg="modSp">
        <pc:chgData name="성결 김" userId="b6ade3e3a7a1aa55" providerId="LiveId" clId="{65AC5AF5-A578-43C8-8A7B-42E26E025285}" dt="2020-02-25T04:33:57.803" v="1016" actId="20577"/>
        <pc:sldMkLst>
          <pc:docMk/>
          <pc:sldMk cId="0" sldId="260"/>
        </pc:sldMkLst>
        <pc:spChg chg="mod">
          <ac:chgData name="성결 김" userId="b6ade3e3a7a1aa55" providerId="LiveId" clId="{65AC5AF5-A578-43C8-8A7B-42E26E025285}" dt="2020-02-25T04:33:57.803" v="1016" actId="20577"/>
          <ac:spMkLst>
            <pc:docMk/>
            <pc:sldMk cId="0" sldId="260"/>
            <ac:spMk id="121" creationId="{00000000-0000-0000-0000-000000000000}"/>
          </ac:spMkLst>
        </pc:spChg>
      </pc:sldChg>
      <pc:sldChg chg="modSp">
        <pc:chgData name="성결 김" userId="b6ade3e3a7a1aa55" providerId="LiveId" clId="{65AC5AF5-A578-43C8-8A7B-42E26E025285}" dt="2020-02-25T04:34:06.885" v="1026" actId="1036"/>
        <pc:sldMkLst>
          <pc:docMk/>
          <pc:sldMk cId="0" sldId="261"/>
        </pc:sldMkLst>
        <pc:spChg chg="mod">
          <ac:chgData name="성결 김" userId="b6ade3e3a7a1aa55" providerId="LiveId" clId="{65AC5AF5-A578-43C8-8A7B-42E26E025285}" dt="2020-02-25T04:34:06.885" v="1026" actId="1036"/>
          <ac:spMkLst>
            <pc:docMk/>
            <pc:sldMk cId="0" sldId="261"/>
            <ac:spMk id="127" creationId="{00000000-0000-0000-0000-000000000000}"/>
          </ac:spMkLst>
        </pc:spChg>
        <pc:graphicFrameChg chg="mod">
          <ac:chgData name="성결 김" userId="b6ade3e3a7a1aa55" providerId="LiveId" clId="{65AC5AF5-A578-43C8-8A7B-42E26E025285}" dt="2020-02-25T04:22:53.698" v="252" actId="1076"/>
          <ac:graphicFrameMkLst>
            <pc:docMk/>
            <pc:sldMk cId="0" sldId="261"/>
            <ac:graphicFrameMk id="129" creationId="{00000000-0000-0000-0000-000000000000}"/>
          </ac:graphicFrameMkLst>
        </pc:graphicFrameChg>
      </pc:sldChg>
      <pc:sldChg chg="modSp">
        <pc:chgData name="성결 김" userId="b6ade3e3a7a1aa55" providerId="LiveId" clId="{65AC5AF5-A578-43C8-8A7B-42E26E025285}" dt="2020-02-25T04:18:31.537" v="51"/>
        <pc:sldMkLst>
          <pc:docMk/>
          <pc:sldMk cId="0" sldId="262"/>
        </pc:sldMkLst>
        <pc:spChg chg="mod">
          <ac:chgData name="성결 김" userId="b6ade3e3a7a1aa55" providerId="LiveId" clId="{65AC5AF5-A578-43C8-8A7B-42E26E025285}" dt="2020-02-25T04:15:42.320" v="33" actId="20577"/>
          <ac:spMkLst>
            <pc:docMk/>
            <pc:sldMk cId="0" sldId="262"/>
            <ac:spMk id="2" creationId="{9FF4BF06-4C1B-4712-B3E1-595B36FC8E34}"/>
          </ac:spMkLst>
        </pc:spChg>
        <pc:spChg chg="mod">
          <ac:chgData name="성결 김" userId="b6ade3e3a7a1aa55" providerId="LiveId" clId="{65AC5AF5-A578-43C8-8A7B-42E26E025285}" dt="2020-02-25T04:18:31.537" v="51"/>
          <ac:spMkLst>
            <pc:docMk/>
            <pc:sldMk cId="0" sldId="262"/>
            <ac:spMk id="134" creationId="{00000000-0000-0000-0000-000000000000}"/>
          </ac:spMkLst>
        </pc:spChg>
      </pc:sldChg>
      <pc:sldChg chg="modSp">
        <pc:chgData name="성결 김" userId="b6ade3e3a7a1aa55" providerId="LiveId" clId="{65AC5AF5-A578-43C8-8A7B-42E26E025285}" dt="2020-02-25T04:23:02.184" v="253" actId="1076"/>
        <pc:sldMkLst>
          <pc:docMk/>
          <pc:sldMk cId="0" sldId="263"/>
        </pc:sldMkLst>
        <pc:spChg chg="mod">
          <ac:chgData name="성결 김" userId="b6ade3e3a7a1aa55" providerId="LiveId" clId="{65AC5AF5-A578-43C8-8A7B-42E26E025285}" dt="2020-02-25T04:23:02.184" v="253" actId="1076"/>
          <ac:spMkLst>
            <pc:docMk/>
            <pc:sldMk cId="0" sldId="263"/>
            <ac:spMk id="146" creationId="{00000000-0000-0000-0000-000000000000}"/>
          </ac:spMkLst>
        </pc:spChg>
        <pc:spChg chg="mod">
          <ac:chgData name="성결 김" userId="b6ade3e3a7a1aa55" providerId="LiveId" clId="{65AC5AF5-A578-43C8-8A7B-42E26E025285}" dt="2020-02-25T04:15:59.113" v="35" actId="20577"/>
          <ac:spMkLst>
            <pc:docMk/>
            <pc:sldMk cId="0" sldId="263"/>
            <ac:spMk id="148" creationId="{00000000-0000-0000-0000-000000000000}"/>
          </ac:spMkLst>
        </pc:spChg>
      </pc:sldChg>
      <pc:sldChg chg="modSp">
        <pc:chgData name="성결 김" userId="b6ade3e3a7a1aa55" providerId="LiveId" clId="{65AC5AF5-A578-43C8-8A7B-42E26E025285}" dt="2020-02-25T04:23:24.441" v="257" actId="1076"/>
        <pc:sldMkLst>
          <pc:docMk/>
          <pc:sldMk cId="0" sldId="264"/>
        </pc:sldMkLst>
        <pc:spChg chg="mod">
          <ac:chgData name="성결 김" userId="b6ade3e3a7a1aa55" providerId="LiveId" clId="{65AC5AF5-A578-43C8-8A7B-42E26E025285}" dt="2020-02-25T04:23:24.441" v="257" actId="1076"/>
          <ac:spMkLst>
            <pc:docMk/>
            <pc:sldMk cId="0" sldId="264"/>
            <ac:spMk id="156" creationId="{00000000-0000-0000-0000-000000000000}"/>
          </ac:spMkLst>
        </pc:spChg>
      </pc:sldChg>
      <pc:sldChg chg="modSp">
        <pc:chgData name="성결 김" userId="b6ade3e3a7a1aa55" providerId="LiveId" clId="{65AC5AF5-A578-43C8-8A7B-42E26E025285}" dt="2020-02-25T04:34:22.834" v="1027" actId="255"/>
        <pc:sldMkLst>
          <pc:docMk/>
          <pc:sldMk cId="0" sldId="265"/>
        </pc:sldMkLst>
        <pc:spChg chg="mod">
          <ac:chgData name="성결 김" userId="b6ade3e3a7a1aa55" providerId="LiveId" clId="{65AC5AF5-A578-43C8-8A7B-42E26E025285}" dt="2020-02-25T04:34:22.834" v="1027" actId="255"/>
          <ac:spMkLst>
            <pc:docMk/>
            <pc:sldMk cId="0" sldId="265"/>
            <ac:spMk id="162" creationId="{00000000-0000-0000-0000-000000000000}"/>
          </ac:spMkLst>
        </pc:spChg>
        <pc:spChg chg="mod">
          <ac:chgData name="성결 김" userId="b6ade3e3a7a1aa55" providerId="LiveId" clId="{65AC5AF5-A578-43C8-8A7B-42E26E025285}" dt="2020-02-25T04:19:13.979" v="54" actId="13926"/>
          <ac:spMkLst>
            <pc:docMk/>
            <pc:sldMk cId="0" sldId="265"/>
            <ac:spMk id="163" creationId="{00000000-0000-0000-0000-000000000000}"/>
          </ac:spMkLst>
        </pc:spChg>
      </pc:sldChg>
      <pc:sldChg chg="modSp">
        <pc:chgData name="성결 김" userId="b6ade3e3a7a1aa55" providerId="LiveId" clId="{65AC5AF5-A578-43C8-8A7B-42E26E025285}" dt="2020-02-25T04:19:20.945" v="57" actId="20577"/>
        <pc:sldMkLst>
          <pc:docMk/>
          <pc:sldMk cId="0" sldId="266"/>
        </pc:sldMkLst>
        <pc:spChg chg="mod">
          <ac:chgData name="성결 김" userId="b6ade3e3a7a1aa55" providerId="LiveId" clId="{65AC5AF5-A578-43C8-8A7B-42E26E025285}" dt="2020-02-25T04:19:20.945" v="57" actId="20577"/>
          <ac:spMkLst>
            <pc:docMk/>
            <pc:sldMk cId="0" sldId="266"/>
            <ac:spMk id="169" creationId="{00000000-0000-0000-0000-000000000000}"/>
          </ac:spMkLst>
        </pc:spChg>
      </pc:sldChg>
      <pc:sldChg chg="modSp">
        <pc:chgData name="성결 김" userId="b6ade3e3a7a1aa55" providerId="LiveId" clId="{65AC5AF5-A578-43C8-8A7B-42E26E025285}" dt="2020-02-25T04:19:30.752" v="66" actId="20577"/>
        <pc:sldMkLst>
          <pc:docMk/>
          <pc:sldMk cId="0" sldId="267"/>
        </pc:sldMkLst>
        <pc:spChg chg="mod">
          <ac:chgData name="성결 김" userId="b6ade3e3a7a1aa55" providerId="LiveId" clId="{65AC5AF5-A578-43C8-8A7B-42E26E025285}" dt="2020-02-25T04:19:30.752" v="66" actId="20577"/>
          <ac:spMkLst>
            <pc:docMk/>
            <pc:sldMk cId="0" sldId="267"/>
            <ac:spMk id="176" creationId="{00000000-0000-0000-0000-000000000000}"/>
          </ac:spMkLst>
        </pc:spChg>
      </pc:sldChg>
      <pc:sldChg chg="modSp">
        <pc:chgData name="성결 김" userId="b6ade3e3a7a1aa55" providerId="LiveId" clId="{65AC5AF5-A578-43C8-8A7B-42E26E025285}" dt="2020-02-25T04:23:44.297" v="270" actId="1038"/>
        <pc:sldMkLst>
          <pc:docMk/>
          <pc:sldMk cId="0" sldId="269"/>
        </pc:sldMkLst>
        <pc:spChg chg="mod">
          <ac:chgData name="성결 김" userId="b6ade3e3a7a1aa55" providerId="LiveId" clId="{65AC5AF5-A578-43C8-8A7B-42E26E025285}" dt="2020-02-25T04:23:44.297" v="270" actId="1038"/>
          <ac:spMkLst>
            <pc:docMk/>
            <pc:sldMk cId="0" sldId="269"/>
            <ac:spMk id="189" creationId="{00000000-0000-0000-0000-000000000000}"/>
          </ac:spMkLst>
        </pc:spChg>
      </pc:sldChg>
      <pc:sldChg chg="modSp">
        <pc:chgData name="성결 김" userId="b6ade3e3a7a1aa55" providerId="LiveId" clId="{65AC5AF5-A578-43C8-8A7B-42E26E025285}" dt="2020-02-25T04:20:00.459" v="114" actId="1038"/>
        <pc:sldMkLst>
          <pc:docMk/>
          <pc:sldMk cId="0" sldId="270"/>
        </pc:sldMkLst>
        <pc:spChg chg="mod">
          <ac:chgData name="성결 김" userId="b6ade3e3a7a1aa55" providerId="LiveId" clId="{65AC5AF5-A578-43C8-8A7B-42E26E025285}" dt="2020-02-25T04:20:00.459" v="114" actId="1038"/>
          <ac:spMkLst>
            <pc:docMk/>
            <pc:sldMk cId="0" sldId="270"/>
            <ac:spMk id="196" creationId="{00000000-0000-0000-0000-000000000000}"/>
          </ac:spMkLst>
        </pc:spChg>
      </pc:sldChg>
      <pc:sldChg chg="modSp">
        <pc:chgData name="성결 김" userId="b6ade3e3a7a1aa55" providerId="LiveId" clId="{65AC5AF5-A578-43C8-8A7B-42E26E025285}" dt="2020-02-25T04:20:09.250" v="140" actId="1035"/>
        <pc:sldMkLst>
          <pc:docMk/>
          <pc:sldMk cId="0" sldId="271"/>
        </pc:sldMkLst>
        <pc:spChg chg="mod">
          <ac:chgData name="성결 김" userId="b6ade3e3a7a1aa55" providerId="LiveId" clId="{65AC5AF5-A578-43C8-8A7B-42E26E025285}" dt="2020-02-25T04:20:09.250" v="140" actId="1035"/>
          <ac:spMkLst>
            <pc:docMk/>
            <pc:sldMk cId="0" sldId="271"/>
            <ac:spMk id="220" creationId="{00000000-0000-0000-0000-000000000000}"/>
          </ac:spMkLst>
        </pc:spChg>
      </pc:sldChg>
      <pc:sldChg chg="modSp">
        <pc:chgData name="성결 김" userId="b6ade3e3a7a1aa55" providerId="LiveId" clId="{65AC5AF5-A578-43C8-8A7B-42E26E025285}" dt="2020-02-25T04:20:56.691" v="227" actId="20577"/>
        <pc:sldMkLst>
          <pc:docMk/>
          <pc:sldMk cId="0" sldId="273"/>
        </pc:sldMkLst>
        <pc:spChg chg="mod">
          <ac:chgData name="성결 김" userId="b6ade3e3a7a1aa55" providerId="LiveId" clId="{65AC5AF5-A578-43C8-8A7B-42E26E025285}" dt="2020-02-25T04:20:56.691" v="227" actId="20577"/>
          <ac:spMkLst>
            <pc:docMk/>
            <pc:sldMk cId="0" sldId="273"/>
            <ac:spMk id="246" creationId="{00000000-0000-0000-0000-000000000000}"/>
          </ac:spMkLst>
        </pc:spChg>
      </pc:sldChg>
      <pc:sldChg chg="modSp">
        <pc:chgData name="성결 김" userId="b6ade3e3a7a1aa55" providerId="LiveId" clId="{65AC5AF5-A578-43C8-8A7B-42E26E025285}" dt="2020-02-25T04:35:04.637" v="1029" actId="33524"/>
        <pc:sldMkLst>
          <pc:docMk/>
          <pc:sldMk cId="0" sldId="274"/>
        </pc:sldMkLst>
        <pc:spChg chg="mod">
          <ac:chgData name="성결 김" userId="b6ade3e3a7a1aa55" providerId="LiveId" clId="{65AC5AF5-A578-43C8-8A7B-42E26E025285}" dt="2020-02-25T04:34:55.685" v="1028" actId="255"/>
          <ac:spMkLst>
            <pc:docMk/>
            <pc:sldMk cId="0" sldId="274"/>
            <ac:spMk id="252" creationId="{00000000-0000-0000-0000-000000000000}"/>
          </ac:spMkLst>
        </pc:spChg>
        <pc:spChg chg="mod">
          <ac:chgData name="성결 김" userId="b6ade3e3a7a1aa55" providerId="LiveId" clId="{65AC5AF5-A578-43C8-8A7B-42E26E025285}" dt="2020-02-25T04:35:04.637" v="1029" actId="33524"/>
          <ac:spMkLst>
            <pc:docMk/>
            <pc:sldMk cId="0" sldId="274"/>
            <ac:spMk id="253" creationId="{00000000-0000-0000-0000-000000000000}"/>
          </ac:spMkLst>
        </pc:spChg>
      </pc:sldChg>
      <pc:sldChg chg="modSp">
        <pc:chgData name="성결 김" userId="b6ade3e3a7a1aa55" providerId="LiveId" clId="{65AC5AF5-A578-43C8-8A7B-42E26E025285}" dt="2020-02-25T04:25:25.364" v="275" actId="20577"/>
        <pc:sldMkLst>
          <pc:docMk/>
          <pc:sldMk cId="0" sldId="275"/>
        </pc:sldMkLst>
        <pc:spChg chg="mod">
          <ac:chgData name="성결 김" userId="b6ade3e3a7a1aa55" providerId="LiveId" clId="{65AC5AF5-A578-43C8-8A7B-42E26E025285}" dt="2020-02-25T04:25:25.364" v="275" actId="20577"/>
          <ac:spMkLst>
            <pc:docMk/>
            <pc:sldMk cId="0" sldId="275"/>
            <ac:spMk id="259" creationId="{00000000-0000-0000-0000-000000000000}"/>
          </ac:spMkLst>
        </pc:spChg>
      </pc:sldChg>
      <pc:sldChg chg="modSp del">
        <pc:chgData name="성결 김" userId="b6ade3e3a7a1aa55" providerId="LiveId" clId="{65AC5AF5-A578-43C8-8A7B-42E26E025285}" dt="2020-02-25T04:16:55.741" v="45" actId="47"/>
        <pc:sldMkLst>
          <pc:docMk/>
          <pc:sldMk cId="1468708797" sldId="276"/>
        </pc:sldMkLst>
        <pc:spChg chg="mod">
          <ac:chgData name="성결 김" userId="b6ade3e3a7a1aa55" providerId="LiveId" clId="{65AC5AF5-A578-43C8-8A7B-42E26E025285}" dt="2020-02-25T04:16:52.322" v="44" actId="20577"/>
          <ac:spMkLst>
            <pc:docMk/>
            <pc:sldMk cId="1468708797" sldId="276"/>
            <ac:spMk id="3" creationId="{BE17472C-69C5-44DF-802F-DA3CFF39A16A}"/>
          </ac:spMkLst>
        </pc:spChg>
      </pc:sldChg>
      <pc:sldChg chg="modSp add del">
        <pc:chgData name="성결 김" userId="b6ade3e3a7a1aa55" providerId="LiveId" clId="{65AC5AF5-A578-43C8-8A7B-42E26E025285}" dt="2020-02-25T04:38:28.370" v="1046" actId="47"/>
        <pc:sldMkLst>
          <pc:docMk/>
          <pc:sldMk cId="2974581440" sldId="276"/>
        </pc:sldMkLst>
        <pc:spChg chg="mod">
          <ac:chgData name="성결 김" userId="b6ade3e3a7a1aa55" providerId="LiveId" clId="{65AC5AF5-A578-43C8-8A7B-42E26E025285}" dt="2020-02-25T04:33:30.073" v="1014" actId="255"/>
          <ac:spMkLst>
            <pc:docMk/>
            <pc:sldMk cId="2974581440" sldId="276"/>
            <ac:spMk id="2" creationId="{CA30F5E0-99F9-4116-AB6B-EB4EB09FE35E}"/>
          </ac:spMkLst>
        </pc:spChg>
        <pc:spChg chg="mod">
          <ac:chgData name="성결 김" userId="b6ade3e3a7a1aa55" providerId="LiveId" clId="{65AC5AF5-A578-43C8-8A7B-42E26E025285}" dt="2020-02-25T04:35:48.916" v="1038" actId="20577"/>
          <ac:spMkLst>
            <pc:docMk/>
            <pc:sldMk cId="2974581440" sldId="276"/>
            <ac:spMk id="3" creationId="{31D970B4-2A59-4D4F-BFDD-159E28E48B17}"/>
          </ac:spMkLst>
        </pc:spChg>
      </pc:sldChg>
    </pc:docChg>
  </pc:docChgLst>
  <pc:docChgLst>
    <pc:chgData name="성결 김" userId="b6ade3e3a7a1aa55" providerId="LiveId" clId="{968838A7-01E5-44AD-9147-D83BFFDBC182}"/>
    <pc:docChg chg="custSel addSld modSld">
      <pc:chgData name="성결 김" userId="b6ade3e3a7a1aa55" providerId="LiveId" clId="{968838A7-01E5-44AD-9147-D83BFFDBC182}" dt="2020-01-21T11:46:48.273" v="979" actId="20577"/>
      <pc:docMkLst>
        <pc:docMk/>
      </pc:docMkLst>
      <pc:sldChg chg="modSp">
        <pc:chgData name="성결 김" userId="b6ade3e3a7a1aa55" providerId="LiveId" clId="{968838A7-01E5-44AD-9147-D83BFFDBC182}" dt="2020-01-21T11:28:25.647" v="13" actId="20577"/>
        <pc:sldMkLst>
          <pc:docMk/>
          <pc:sldMk cId="0" sldId="256"/>
        </pc:sldMkLst>
        <pc:spChg chg="mod">
          <ac:chgData name="성결 김" userId="b6ade3e3a7a1aa55" providerId="LiveId" clId="{968838A7-01E5-44AD-9147-D83BFFDBC182}" dt="2020-01-21T11:28:25.647" v="13" actId="20577"/>
          <ac:spMkLst>
            <pc:docMk/>
            <pc:sldMk cId="0" sldId="256"/>
            <ac:spMk id="89" creationId="{00000000-0000-0000-0000-000000000000}"/>
          </ac:spMkLst>
        </pc:spChg>
      </pc:sldChg>
      <pc:sldChg chg="modSp">
        <pc:chgData name="성결 김" userId="b6ade3e3a7a1aa55" providerId="LiveId" clId="{968838A7-01E5-44AD-9147-D83BFFDBC182}" dt="2020-01-21T11:28:47.372" v="25" actId="20577"/>
        <pc:sldMkLst>
          <pc:docMk/>
          <pc:sldMk cId="0" sldId="257"/>
        </pc:sldMkLst>
        <pc:spChg chg="mod">
          <ac:chgData name="성결 김" userId="b6ade3e3a7a1aa55" providerId="LiveId" clId="{968838A7-01E5-44AD-9147-D83BFFDBC182}" dt="2020-01-21T11:28:47.372" v="25" actId="20577"/>
          <ac:spMkLst>
            <pc:docMk/>
            <pc:sldMk cId="0" sldId="257"/>
            <ac:spMk id="96" creationId="{00000000-0000-0000-0000-000000000000}"/>
          </ac:spMkLst>
        </pc:spChg>
      </pc:sldChg>
      <pc:sldChg chg="modSp">
        <pc:chgData name="성결 김" userId="b6ade3e3a7a1aa55" providerId="LiveId" clId="{968838A7-01E5-44AD-9147-D83BFFDBC182}" dt="2020-01-21T11:30:39.006" v="135" actId="20577"/>
        <pc:sldMkLst>
          <pc:docMk/>
          <pc:sldMk cId="0" sldId="259"/>
        </pc:sldMkLst>
        <pc:spChg chg="mod">
          <ac:chgData name="성결 김" userId="b6ade3e3a7a1aa55" providerId="LiveId" clId="{968838A7-01E5-44AD-9147-D83BFFDBC182}" dt="2020-01-21T11:30:39.006" v="135" actId="20577"/>
          <ac:spMkLst>
            <pc:docMk/>
            <pc:sldMk cId="0" sldId="259"/>
            <ac:spMk id="113" creationId="{00000000-0000-0000-0000-000000000000}"/>
          </ac:spMkLst>
        </pc:spChg>
        <pc:graphicFrameChg chg="mod modGraphic">
          <ac:chgData name="성결 김" userId="b6ade3e3a7a1aa55" providerId="LiveId" clId="{968838A7-01E5-44AD-9147-D83BFFDBC182}" dt="2020-01-21T11:30:24.890" v="127" actId="1076"/>
          <ac:graphicFrameMkLst>
            <pc:docMk/>
            <pc:sldMk cId="0" sldId="259"/>
            <ac:graphicFrameMk id="115" creationId="{00000000-0000-0000-0000-000000000000}"/>
          </ac:graphicFrameMkLst>
        </pc:graphicFrameChg>
      </pc:sldChg>
      <pc:sldChg chg="addSp delSp modSp">
        <pc:chgData name="성결 김" userId="b6ade3e3a7a1aa55" providerId="LiveId" clId="{968838A7-01E5-44AD-9147-D83BFFDBC182}" dt="2020-01-21T11:31:30.360" v="139"/>
        <pc:sldMkLst>
          <pc:docMk/>
          <pc:sldMk cId="0" sldId="261"/>
        </pc:sldMkLst>
        <pc:spChg chg="add del mod">
          <ac:chgData name="성결 김" userId="b6ade3e3a7a1aa55" providerId="LiveId" clId="{968838A7-01E5-44AD-9147-D83BFFDBC182}" dt="2020-01-21T11:31:30.360" v="139"/>
          <ac:spMkLst>
            <pc:docMk/>
            <pc:sldMk cId="0" sldId="261"/>
            <ac:spMk id="2" creationId="{723FB2FA-D307-4596-89F3-1ECE4C89490F}"/>
          </ac:spMkLst>
        </pc:spChg>
      </pc:sldChg>
      <pc:sldChg chg="addSp modSp">
        <pc:chgData name="성결 김" userId="b6ade3e3a7a1aa55" providerId="LiveId" clId="{968838A7-01E5-44AD-9147-D83BFFDBC182}" dt="2020-01-21T11:36:45.876" v="522" actId="1036"/>
        <pc:sldMkLst>
          <pc:docMk/>
          <pc:sldMk cId="0" sldId="262"/>
        </pc:sldMkLst>
        <pc:spChg chg="add mod">
          <ac:chgData name="성결 김" userId="b6ade3e3a7a1aa55" providerId="LiveId" clId="{968838A7-01E5-44AD-9147-D83BFFDBC182}" dt="2020-01-21T11:36:40.449" v="516" actId="14100"/>
          <ac:spMkLst>
            <pc:docMk/>
            <pc:sldMk cId="0" sldId="262"/>
            <ac:spMk id="2" creationId="{9FF4BF06-4C1B-4712-B3E1-595B36FC8E34}"/>
          </ac:spMkLst>
        </pc:spChg>
        <pc:spChg chg="mod">
          <ac:chgData name="성결 김" userId="b6ade3e3a7a1aa55" providerId="LiveId" clId="{968838A7-01E5-44AD-9147-D83BFFDBC182}" dt="2020-01-21T11:36:45.876" v="522" actId="1036"/>
          <ac:spMkLst>
            <pc:docMk/>
            <pc:sldMk cId="0" sldId="262"/>
            <ac:spMk id="137" creationId="{00000000-0000-0000-0000-000000000000}"/>
          </ac:spMkLst>
        </pc:spChg>
        <pc:spChg chg="mod">
          <ac:chgData name="성결 김" userId="b6ade3e3a7a1aa55" providerId="LiveId" clId="{968838A7-01E5-44AD-9147-D83BFFDBC182}" dt="2020-01-21T11:36:35.791" v="514" actId="14100"/>
          <ac:spMkLst>
            <pc:docMk/>
            <pc:sldMk cId="0" sldId="262"/>
            <ac:spMk id="138" creationId="{00000000-0000-0000-0000-000000000000}"/>
          </ac:spMkLst>
        </pc:spChg>
      </pc:sldChg>
      <pc:sldChg chg="modSp">
        <pc:chgData name="성결 김" userId="b6ade3e3a7a1aa55" providerId="LiveId" clId="{968838A7-01E5-44AD-9147-D83BFFDBC182}" dt="2020-01-21T11:34:57.225" v="451" actId="14100"/>
        <pc:sldMkLst>
          <pc:docMk/>
          <pc:sldMk cId="0" sldId="263"/>
        </pc:sldMkLst>
        <pc:spChg chg="mod">
          <ac:chgData name="성결 김" userId="b6ade3e3a7a1aa55" providerId="LiveId" clId="{968838A7-01E5-44AD-9147-D83BFFDBC182}" dt="2020-01-21T11:34:57.225" v="451" actId="14100"/>
          <ac:spMkLst>
            <pc:docMk/>
            <pc:sldMk cId="0" sldId="263"/>
            <ac:spMk id="148" creationId="{00000000-0000-0000-0000-000000000000}"/>
          </ac:spMkLst>
        </pc:spChg>
      </pc:sldChg>
      <pc:sldChg chg="modSp add">
        <pc:chgData name="성결 김" userId="b6ade3e3a7a1aa55" providerId="LiveId" clId="{968838A7-01E5-44AD-9147-D83BFFDBC182}" dt="2020-01-21T11:46:48.273" v="979" actId="20577"/>
        <pc:sldMkLst>
          <pc:docMk/>
          <pc:sldMk cId="1468708797" sldId="276"/>
        </pc:sldMkLst>
        <pc:spChg chg="mod">
          <ac:chgData name="성결 김" userId="b6ade3e3a7a1aa55" providerId="LiveId" clId="{968838A7-01E5-44AD-9147-D83BFFDBC182}" dt="2020-01-21T11:44:34.450" v="528" actId="20577"/>
          <ac:spMkLst>
            <pc:docMk/>
            <pc:sldMk cId="1468708797" sldId="276"/>
            <ac:spMk id="2" creationId="{6DDC3C8B-B07F-427E-8657-A65AF705008B}"/>
          </ac:spMkLst>
        </pc:spChg>
        <pc:spChg chg="mod">
          <ac:chgData name="성결 김" userId="b6ade3e3a7a1aa55" providerId="LiveId" clId="{968838A7-01E5-44AD-9147-D83BFFDBC182}" dt="2020-01-21T11:46:48.273" v="979" actId="20577"/>
          <ac:spMkLst>
            <pc:docMk/>
            <pc:sldMk cId="1468708797" sldId="276"/>
            <ac:spMk id="3" creationId="{BE17472C-69C5-44DF-802F-DA3CFF39A1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0" name="Google Shape;30;p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4"/>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2" name="Google Shape;32;p4"/>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9" name="Google Shape;39;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ityu.edu.hk/gso/stafflan/snp_mainland10000.asp" TargetMode="External"/><Relationship Id="rId3" Type="http://schemas.openxmlformats.org/officeDocument/2006/relationships/hyperlink" Target="http://www.cityu.edu.hk/sds/sca/saf/" TargetMode="External"/><Relationship Id="rId7" Type="http://schemas.openxmlformats.org/officeDocument/2006/relationships/hyperlink" Target="http://www.cityu.edu.hk/gso/stafflan/snp_pmes_guidelines.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cityu.edu.hk/provost/dimsum/" TargetMode="External"/><Relationship Id="rId5" Type="http://schemas.openxmlformats.org/officeDocument/2006/relationships/hyperlink" Target="http://www6.cityu.edu.hk/caio/city-u/page.asp?id=132" TargetMode="External"/><Relationship Id="rId4" Type="http://schemas.openxmlformats.org/officeDocument/2006/relationships/hyperlink" Target="http://www.cityu.edu.hk/gso/sip.htm" TargetMode="External"/><Relationship Id="rId9" Type="http://schemas.openxmlformats.org/officeDocument/2006/relationships/hyperlink" Target="http://www.cityu.edu.hk/sds/web/studentlife_funds.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500"/>
              <a:buFont typeface="Calibri"/>
              <a:buNone/>
            </a:pPr>
            <a:r>
              <a:rPr lang="en-US" b="1">
                <a:solidFill>
                  <a:schemeClr val="accent1"/>
                </a:solidFill>
              </a:rPr>
              <a:t>Hall 9 Returning Scheme</a:t>
            </a:r>
            <a:endParaRPr/>
          </a:p>
        </p:txBody>
      </p:sp>
      <p:sp>
        <p:nvSpPr>
          <p:cNvPr id="89" name="Google Shape;89;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800"/>
              <a:buNone/>
            </a:pPr>
            <a:r>
              <a:rPr lang="en-US" dirty="0"/>
              <a:t>2019/20</a:t>
            </a:r>
            <a:endParaRPr dirty="0"/>
          </a:p>
        </p:txBody>
      </p:sp>
      <p:sp>
        <p:nvSpPr>
          <p:cNvPr id="90" name="Google Shape;90;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000"/>
              <a:buFont typeface="Calibri"/>
              <a:buNone/>
            </a:pPr>
            <a:r>
              <a:rPr lang="en-US" b="1" dirty="0">
                <a:solidFill>
                  <a:schemeClr val="accent5"/>
                </a:solidFill>
              </a:rPr>
              <a:t>Apply for External Funds</a:t>
            </a:r>
            <a:endParaRPr dirty="0">
              <a:solidFill>
                <a:schemeClr val="accent5"/>
              </a:solidFill>
            </a:endParaRPr>
          </a:p>
        </p:txBody>
      </p:sp>
      <p:sp>
        <p:nvSpPr>
          <p:cNvPr id="163" name="Google Shape;163;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70000"/>
              </a:lnSpc>
              <a:spcBef>
                <a:spcPts val="0"/>
              </a:spcBef>
              <a:spcAft>
                <a:spcPts val="0"/>
              </a:spcAft>
              <a:buClr>
                <a:schemeClr val="dk1"/>
              </a:buClr>
              <a:buSzPts val="1942"/>
              <a:buChar char="•"/>
            </a:pPr>
            <a:r>
              <a:rPr lang="en-US" sz="1942" dirty="0"/>
              <a:t>Residents who propose a fund application to Hall Management Team and are selected to represent the hall should be awarded returning points of the </a:t>
            </a:r>
            <a:r>
              <a:rPr lang="en-US" sz="1942" dirty="0">
                <a:highlight>
                  <a:srgbClr val="FFFF00"/>
                </a:highlight>
              </a:rPr>
              <a:t>same level as PEK events</a:t>
            </a:r>
            <a:r>
              <a:rPr lang="en-US" sz="1942" dirty="0"/>
              <a:t>. If they win the proposal and organize it successfully, we will treat them as winning medals.</a:t>
            </a:r>
            <a:endParaRPr sz="1942" dirty="0"/>
          </a:p>
          <a:p>
            <a:pPr marL="514350" lvl="1" indent="-171450" algn="l" rtl="0">
              <a:lnSpc>
                <a:spcPct val="70000"/>
              </a:lnSpc>
              <a:spcBef>
                <a:spcPts val="375"/>
              </a:spcBef>
              <a:spcAft>
                <a:spcPts val="0"/>
              </a:spcAft>
              <a:buClr>
                <a:schemeClr val="dk1"/>
              </a:buClr>
              <a:buSzPts val="1665"/>
              <a:buChar char="•"/>
            </a:pPr>
            <a:r>
              <a:rPr lang="en-US" sz="1665" u="sng" dirty="0">
                <a:solidFill>
                  <a:schemeClr val="hlink"/>
                </a:solidFill>
                <a:hlinkClick r:id="rId3"/>
              </a:rPr>
              <a:t>Students Activities Funds (SAF)</a:t>
            </a:r>
            <a:r>
              <a:rPr lang="en-US" sz="1665" dirty="0"/>
              <a:t> – SDS – for both </a:t>
            </a:r>
            <a:r>
              <a:rPr lang="en-US" sz="1665" b="1" dirty="0"/>
              <a:t>local &amp; non-local</a:t>
            </a:r>
            <a:r>
              <a:rPr lang="en-US" sz="1665" dirty="0"/>
              <a:t> student activities</a:t>
            </a:r>
            <a:endParaRPr sz="1665" dirty="0"/>
          </a:p>
          <a:p>
            <a:pPr marL="514350" lvl="1" indent="-171450" algn="l" rtl="0">
              <a:lnSpc>
                <a:spcPct val="70000"/>
              </a:lnSpc>
              <a:spcBef>
                <a:spcPts val="375"/>
              </a:spcBef>
              <a:spcAft>
                <a:spcPts val="0"/>
              </a:spcAft>
              <a:buClr>
                <a:schemeClr val="dk1"/>
              </a:buClr>
              <a:buSzPts val="1665"/>
              <a:buChar char="•"/>
            </a:pPr>
            <a:r>
              <a:rPr lang="en-US" sz="1665" u="sng" dirty="0">
                <a:solidFill>
                  <a:schemeClr val="hlink"/>
                </a:solidFill>
                <a:hlinkClick r:id="rId3"/>
              </a:rPr>
              <a:t>Hang Seng Environmental Protection Support Fund</a:t>
            </a:r>
            <a:r>
              <a:rPr lang="en-US" sz="1665" dirty="0"/>
              <a:t> – SDS – to support </a:t>
            </a:r>
            <a:r>
              <a:rPr lang="en-US" sz="1665" b="1" dirty="0"/>
              <a:t>environmental protection</a:t>
            </a:r>
            <a:r>
              <a:rPr lang="en-US" sz="1665" dirty="0"/>
              <a:t> </a:t>
            </a:r>
            <a:r>
              <a:rPr lang="en-US" sz="1665" dirty="0" err="1"/>
              <a:t>programmes</a:t>
            </a:r>
            <a:endParaRPr sz="1665" dirty="0"/>
          </a:p>
          <a:p>
            <a:pPr marL="514350" lvl="1" indent="-171450" algn="l" rtl="0">
              <a:lnSpc>
                <a:spcPct val="70000"/>
              </a:lnSpc>
              <a:spcBef>
                <a:spcPts val="375"/>
              </a:spcBef>
              <a:spcAft>
                <a:spcPts val="0"/>
              </a:spcAft>
              <a:buClr>
                <a:schemeClr val="dk1"/>
              </a:buClr>
              <a:buSzPts val="1665"/>
              <a:buChar char="•"/>
            </a:pPr>
            <a:r>
              <a:rPr lang="en-US" sz="1665" u="sng" dirty="0">
                <a:solidFill>
                  <a:schemeClr val="hlink"/>
                </a:solidFill>
                <a:hlinkClick r:id="rId4"/>
              </a:rPr>
              <a:t>Student-initiated Projects (SIP)</a:t>
            </a:r>
            <a:r>
              <a:rPr lang="en-US" sz="1665" dirty="0"/>
              <a:t> – GSO – to promote </a:t>
            </a:r>
            <a:r>
              <a:rPr lang="en-US" sz="1665" b="1" dirty="0"/>
              <a:t>internationalization</a:t>
            </a:r>
            <a:endParaRPr sz="1665" dirty="0"/>
          </a:p>
          <a:p>
            <a:pPr marL="514350" lvl="1" indent="-171450" algn="l" rtl="0">
              <a:lnSpc>
                <a:spcPct val="70000"/>
              </a:lnSpc>
              <a:spcBef>
                <a:spcPts val="375"/>
              </a:spcBef>
              <a:spcAft>
                <a:spcPts val="0"/>
              </a:spcAft>
              <a:buClr>
                <a:schemeClr val="dk1"/>
              </a:buClr>
              <a:buSzPts val="1665"/>
              <a:buChar char="•"/>
            </a:pPr>
            <a:r>
              <a:rPr lang="en-US" sz="1665" u="sng" dirty="0">
                <a:solidFill>
                  <a:schemeClr val="hlink"/>
                </a:solidFill>
                <a:hlinkClick r:id="rId5"/>
              </a:rPr>
              <a:t>Career &amp; Leadership Fund (CLF)</a:t>
            </a:r>
            <a:r>
              <a:rPr lang="en-US" sz="1665" dirty="0"/>
              <a:t> – SDS – for </a:t>
            </a:r>
            <a:r>
              <a:rPr lang="en-US" sz="1665" b="1" dirty="0"/>
              <a:t>career development</a:t>
            </a:r>
            <a:r>
              <a:rPr lang="en-US" sz="1665" dirty="0"/>
              <a:t>-related projects</a:t>
            </a:r>
            <a:endParaRPr sz="1665" dirty="0"/>
          </a:p>
          <a:p>
            <a:pPr marL="514350" lvl="1" indent="-171450" algn="l" rtl="0">
              <a:lnSpc>
                <a:spcPct val="70000"/>
              </a:lnSpc>
              <a:spcBef>
                <a:spcPts val="375"/>
              </a:spcBef>
              <a:spcAft>
                <a:spcPts val="0"/>
              </a:spcAft>
              <a:buClr>
                <a:schemeClr val="dk1"/>
              </a:buClr>
              <a:buSzPts val="1665"/>
              <a:buChar char="•"/>
            </a:pPr>
            <a:r>
              <a:rPr lang="en-US" sz="1665" u="sng" dirty="0" err="1">
                <a:solidFill>
                  <a:schemeClr val="hlink"/>
                </a:solidFill>
                <a:hlinkClick r:id="rId6"/>
              </a:rPr>
              <a:t>DIMSum</a:t>
            </a:r>
            <a:r>
              <a:rPr lang="en-US" sz="1665" u="sng" dirty="0">
                <a:solidFill>
                  <a:schemeClr val="hlink"/>
                </a:solidFill>
                <a:hlinkClick r:id="rId6"/>
              </a:rPr>
              <a:t> Funds</a:t>
            </a:r>
            <a:r>
              <a:rPr lang="en-US" sz="1665" dirty="0"/>
              <a:t> – Provost – for activities, conferences, community services, internships, or study tours that </a:t>
            </a:r>
            <a:r>
              <a:rPr lang="en-US" sz="1665" b="1" dirty="0"/>
              <a:t>require traveling to Mainland China</a:t>
            </a:r>
            <a:endParaRPr sz="1665" dirty="0"/>
          </a:p>
          <a:p>
            <a:pPr marL="514350" lvl="1" indent="-171450" algn="l" rtl="0">
              <a:lnSpc>
                <a:spcPct val="70000"/>
              </a:lnSpc>
              <a:spcBef>
                <a:spcPts val="375"/>
              </a:spcBef>
              <a:spcAft>
                <a:spcPts val="0"/>
              </a:spcAft>
              <a:buClr>
                <a:schemeClr val="dk1"/>
              </a:buClr>
              <a:buSzPts val="1665"/>
              <a:buChar char="•"/>
            </a:pPr>
            <a:r>
              <a:rPr lang="en-US" sz="1665" u="sng" dirty="0">
                <a:solidFill>
                  <a:schemeClr val="hlink"/>
                </a:solidFill>
                <a:hlinkClick r:id="rId7"/>
              </a:rPr>
              <a:t>Pilot Mainland Experience Scheme (PMES)</a:t>
            </a:r>
            <a:r>
              <a:rPr lang="en-US" sz="1665" dirty="0"/>
              <a:t> – GSO – for activities, conferences, internships, community services or study tours that </a:t>
            </a:r>
            <a:r>
              <a:rPr lang="en-US" sz="1665" b="1" dirty="0"/>
              <a:t>require traveling to Mainland China</a:t>
            </a:r>
            <a:endParaRPr sz="1665" dirty="0"/>
          </a:p>
          <a:p>
            <a:pPr marL="514350" lvl="1" indent="-171450" algn="l" rtl="0">
              <a:lnSpc>
                <a:spcPct val="70000"/>
              </a:lnSpc>
              <a:spcBef>
                <a:spcPts val="375"/>
              </a:spcBef>
              <a:spcAft>
                <a:spcPts val="0"/>
              </a:spcAft>
              <a:buClr>
                <a:schemeClr val="dk1"/>
              </a:buClr>
              <a:buSzPts val="1665"/>
              <a:buChar char="•"/>
            </a:pPr>
            <a:r>
              <a:rPr lang="en-US" sz="1665" u="sng" dirty="0">
                <a:solidFill>
                  <a:schemeClr val="hlink"/>
                </a:solidFill>
                <a:hlinkClick r:id="rId8"/>
              </a:rPr>
              <a:t>Mainland 10000 Scheme</a:t>
            </a:r>
            <a:r>
              <a:rPr lang="en-US" sz="1665" dirty="0"/>
              <a:t> – GSO – for activities, conferences, internships, community services or study tours that </a:t>
            </a:r>
            <a:r>
              <a:rPr lang="en-US" sz="1665" b="1" dirty="0"/>
              <a:t>require traveling to Mainland China</a:t>
            </a:r>
            <a:endParaRPr sz="1665" dirty="0"/>
          </a:p>
          <a:p>
            <a:pPr marL="514350" lvl="1" indent="-171450" algn="l" rtl="0">
              <a:lnSpc>
                <a:spcPct val="70000"/>
              </a:lnSpc>
              <a:spcBef>
                <a:spcPts val="375"/>
              </a:spcBef>
              <a:spcAft>
                <a:spcPts val="0"/>
              </a:spcAft>
              <a:buClr>
                <a:schemeClr val="dk1"/>
              </a:buClr>
              <a:buSzPts val="1665"/>
              <a:buChar char="•"/>
            </a:pPr>
            <a:r>
              <a:rPr lang="en-US" sz="1665" u="sng" dirty="0" err="1">
                <a:solidFill>
                  <a:schemeClr val="hlink"/>
                </a:solidFill>
                <a:hlinkClick r:id="rId9"/>
              </a:rPr>
              <a:t>Hsin</a:t>
            </a:r>
            <a:r>
              <a:rPr lang="en-US" sz="1665" u="sng" dirty="0">
                <a:solidFill>
                  <a:schemeClr val="hlink"/>
                </a:solidFill>
                <a:hlinkClick r:id="rId9"/>
              </a:rPr>
              <a:t> Chong – K.N. Godfrey Yeh Education Fund for Joint Student Projects</a:t>
            </a:r>
            <a:r>
              <a:rPr lang="en-US" sz="1665" dirty="0"/>
              <a:t> – SDS – for </a:t>
            </a:r>
            <a:r>
              <a:rPr lang="en-US" sz="1665" b="1" dirty="0"/>
              <a:t>joint-university</a:t>
            </a:r>
            <a:r>
              <a:rPr lang="en-US" sz="1665" dirty="0"/>
              <a:t> events</a:t>
            </a:r>
            <a:endParaRPr sz="1665" dirty="0"/>
          </a:p>
        </p:txBody>
      </p:sp>
      <p:sp>
        <p:nvSpPr>
          <p:cNvPr id="164" name="Google Shape;164;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lvl="0">
              <a:buClr>
                <a:srgbClr val="0070C0"/>
              </a:buClr>
              <a:buSzPts val="3300"/>
            </a:pPr>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altLang="ko-KR" b="1" dirty="0">
                <a:solidFill>
                  <a:schemeClr val="accent5"/>
                </a:solidFill>
              </a:rPr>
              <a:t> 2. </a:t>
            </a:r>
            <a:r>
              <a:rPr lang="en-US" b="1" dirty="0">
                <a:solidFill>
                  <a:schemeClr val="accent5"/>
                </a:solidFill>
              </a:rPr>
              <a:t>Hall Activities (0 - 30 points)</a:t>
            </a:r>
            <a:endParaRPr b="1" dirty="0">
              <a:solidFill>
                <a:schemeClr val="accent5"/>
              </a:solidFill>
            </a:endParaRPr>
          </a:p>
        </p:txBody>
      </p:sp>
      <p:sp>
        <p:nvSpPr>
          <p:cNvPr id="170" name="Google Shape;170;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171" name="Google Shape;171;p23"/>
          <p:cNvGraphicFramePr/>
          <p:nvPr/>
        </p:nvGraphicFramePr>
        <p:xfrm>
          <a:off x="609600" y="2540636"/>
          <a:ext cx="8043675" cy="1482925"/>
        </p:xfrm>
        <a:graphic>
          <a:graphicData uri="http://schemas.openxmlformats.org/drawingml/2006/table">
            <a:tbl>
              <a:tblPr firstRow="1" bandRow="1">
                <a:noFill/>
                <a:tableStyleId>{4BD75910-7E90-4B05-9829-F780BF2441A8}</a:tableStyleId>
              </a:tblPr>
              <a:tblGrid>
                <a:gridCol w="2519175">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375">
                <a:tc>
                  <a:txBody>
                    <a:bodyPr/>
                    <a:lstStyle/>
                    <a:p>
                      <a:pPr marL="0" marR="0" lvl="0" indent="0" algn="ctr" rtl="0">
                        <a:spcBef>
                          <a:spcPts val="0"/>
                        </a:spcBef>
                        <a:spcAft>
                          <a:spcPts val="0"/>
                        </a:spcAft>
                        <a:buNone/>
                      </a:pPr>
                      <a:r>
                        <a:rPr lang="en-US" sz="1350">
                          <a:solidFill>
                            <a:schemeClr val="lt1"/>
                          </a:solidFill>
                        </a:rPr>
                        <a:t>Role</a:t>
                      </a:r>
                      <a:endParaRPr sz="1350">
                        <a:solidFill>
                          <a:schemeClr val="lt1"/>
                        </a:solidFill>
                      </a:endParaRPr>
                    </a:p>
                  </a:txBody>
                  <a:tcPr marL="91450" marR="91450" marT="45725" marB="45725" anchor="ctr">
                    <a:solidFill>
                      <a:srgbClr val="762EB1"/>
                    </a:solidFill>
                  </a:tcPr>
                </a:tc>
                <a:tc>
                  <a:txBody>
                    <a:bodyPr/>
                    <a:lstStyle/>
                    <a:p>
                      <a:pPr marL="0" marR="0" lvl="0" indent="0" algn="ctr" rtl="0">
                        <a:spcBef>
                          <a:spcPts val="0"/>
                        </a:spcBef>
                        <a:spcAft>
                          <a:spcPts val="0"/>
                        </a:spcAft>
                        <a:buNone/>
                      </a:pPr>
                      <a:r>
                        <a:rPr lang="en-US" sz="1350">
                          <a:solidFill>
                            <a:schemeClr val="lt1"/>
                          </a:solidFill>
                        </a:rPr>
                        <a:t>Points </a:t>
                      </a:r>
                      <a:endParaRPr sz="1350">
                        <a:solidFill>
                          <a:schemeClr val="lt1"/>
                        </a:solidFill>
                      </a:endParaRPr>
                    </a:p>
                  </a:txBody>
                  <a:tcPr marL="91450" marR="91450" marT="45725" marB="45725" anchor="ctr">
                    <a:solidFill>
                      <a:srgbClr val="762EB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350"/>
                        <a:t>Participation </a:t>
                      </a:r>
                      <a:endParaRPr sz="1350"/>
                    </a:p>
                  </a:txBody>
                  <a:tcPr marL="91450" marR="91450" marT="45725" marB="45725" anchor="ctr"/>
                </a:tc>
                <a:tc>
                  <a:txBody>
                    <a:bodyPr/>
                    <a:lstStyle/>
                    <a:p>
                      <a:pPr marL="0" marR="0" lvl="0" indent="0" algn="l" rtl="0">
                        <a:spcBef>
                          <a:spcPts val="0"/>
                        </a:spcBef>
                        <a:spcAft>
                          <a:spcPts val="0"/>
                        </a:spcAft>
                        <a:buNone/>
                      </a:pPr>
                      <a:r>
                        <a:rPr lang="en-US" sz="1350"/>
                        <a:t>2 points (Same weighting for any hall activities)</a:t>
                      </a:r>
                      <a:endParaRPr sz="135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350"/>
                        <a:t>Helper (Non RA Activities)</a:t>
                      </a:r>
                      <a:endParaRPr sz="1350"/>
                    </a:p>
                  </a:txBody>
                  <a:tcPr marL="91450" marR="91450" marT="45725" marB="45725" anchor="ctr"/>
                </a:tc>
                <a:tc>
                  <a:txBody>
                    <a:bodyPr/>
                    <a:lstStyle/>
                    <a:p>
                      <a:pPr marL="0" marR="0" lvl="0" indent="0" algn="l" rtl="0">
                        <a:spcBef>
                          <a:spcPts val="0"/>
                        </a:spcBef>
                        <a:spcAft>
                          <a:spcPts val="0"/>
                        </a:spcAft>
                        <a:buNone/>
                      </a:pPr>
                      <a:r>
                        <a:rPr lang="en-US" sz="1350"/>
                        <a:t>0 to 3 points according to their contribution, given by PIC tutor.</a:t>
                      </a:r>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350"/>
                        <a:t>Helper (RA Activities)</a:t>
                      </a:r>
                      <a:endParaRPr sz="1350"/>
                    </a:p>
                  </a:txBody>
                  <a:tcPr marL="91450" marR="91450" marT="45725" marB="45725" anchor="ctr"/>
                </a:tc>
                <a:tc>
                  <a:txBody>
                    <a:bodyPr/>
                    <a:lstStyle/>
                    <a:p>
                      <a:pPr marL="0" marR="0" lvl="0" indent="0" algn="l" rtl="0">
                        <a:spcBef>
                          <a:spcPts val="0"/>
                        </a:spcBef>
                        <a:spcAft>
                          <a:spcPts val="0"/>
                        </a:spcAft>
                        <a:buNone/>
                      </a:pPr>
                      <a:r>
                        <a:rPr lang="en-US" sz="1350"/>
                        <a:t>0 to 3 points according to their contribution, given by PIC RA member.</a:t>
                      </a:r>
                      <a:endParaRPr sz="1350"/>
                    </a:p>
                  </a:txBody>
                  <a:tcPr marL="91450" marR="91450" marT="45725" marB="457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lvl="0">
              <a:buClr>
                <a:srgbClr val="0070C0"/>
              </a:buClr>
              <a:buSzPts val="3300"/>
            </a:pPr>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altLang="ko-KR" b="1" dirty="0">
                <a:solidFill>
                  <a:schemeClr val="accent5"/>
                </a:solidFill>
              </a:rPr>
              <a:t> 3. </a:t>
            </a:r>
            <a:r>
              <a:rPr lang="en-US" b="1" dirty="0">
                <a:solidFill>
                  <a:schemeClr val="accent5"/>
                </a:solidFill>
              </a:rPr>
              <a:t>Floor Performance (0 – 20 Points)</a:t>
            </a:r>
            <a:endParaRPr b="1" dirty="0">
              <a:solidFill>
                <a:schemeClr val="accent5"/>
              </a:solidFill>
            </a:endParaRPr>
          </a:p>
        </p:txBody>
      </p:sp>
      <p:sp>
        <p:nvSpPr>
          <p:cNvPr id="177" name="Google Shape;177;p24"/>
          <p:cNvSpPr txBox="1">
            <a:spLocks noGrp="1"/>
          </p:cNvSpPr>
          <p:nvPr>
            <p:ph type="body" idx="1"/>
          </p:nvPr>
        </p:nvSpPr>
        <p:spPr>
          <a:xfrm>
            <a:off x="457200" y="1524000"/>
            <a:ext cx="8229600" cy="4602163"/>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400"/>
              <a:buChar char="•"/>
            </a:pPr>
            <a:r>
              <a:rPr lang="en-US" sz="2400"/>
              <a:t>Floor Performance Scores will be mainly given according to the Floor </a:t>
            </a:r>
            <a:r>
              <a:rPr lang="en-US" sz="2400" b="1"/>
              <a:t>Performance Evaluation Reference </a:t>
            </a:r>
            <a:r>
              <a:rPr lang="en-US" sz="2400"/>
              <a:t>(next slide).</a:t>
            </a:r>
            <a:endParaRPr/>
          </a:p>
          <a:p>
            <a:pPr marL="171450" lvl="0" indent="-171450" algn="l" rtl="0">
              <a:lnSpc>
                <a:spcPct val="90000"/>
              </a:lnSpc>
              <a:spcBef>
                <a:spcPts val="750"/>
              </a:spcBef>
              <a:spcAft>
                <a:spcPts val="0"/>
              </a:spcAft>
              <a:buClr>
                <a:schemeClr val="dk1"/>
              </a:buClr>
              <a:buSzPts val="2400"/>
              <a:buChar char="•"/>
            </a:pPr>
            <a:r>
              <a:rPr lang="en-US" sz="2400"/>
              <a:t>Floor tutors may also consider the contents written on the returning application form.</a:t>
            </a:r>
            <a:endParaRPr/>
          </a:p>
          <a:p>
            <a:pPr marL="171450" lvl="0" indent="-19050" algn="l" rtl="0">
              <a:lnSpc>
                <a:spcPct val="90000"/>
              </a:lnSpc>
              <a:spcBef>
                <a:spcPts val="750"/>
              </a:spcBef>
              <a:spcAft>
                <a:spcPts val="0"/>
              </a:spcAft>
              <a:buClr>
                <a:schemeClr val="dk1"/>
              </a:buClr>
              <a:buSzPts val="2400"/>
              <a:buNone/>
            </a:pPr>
            <a:endParaRPr sz="2400"/>
          </a:p>
          <a:p>
            <a:pPr marL="171450" lvl="0" indent="-171450" algn="l" rtl="0">
              <a:lnSpc>
                <a:spcPct val="90000"/>
              </a:lnSpc>
              <a:spcBef>
                <a:spcPts val="750"/>
              </a:spcBef>
              <a:spcAft>
                <a:spcPts val="0"/>
              </a:spcAft>
              <a:buClr>
                <a:schemeClr val="dk1"/>
              </a:buClr>
              <a:buSzPts val="2400"/>
              <a:buChar char="•"/>
            </a:pPr>
            <a:r>
              <a:rPr lang="en-US" sz="2400"/>
              <a:t>Daily behavior is a critical measure to the overall floor scores.</a:t>
            </a:r>
            <a:endParaRPr/>
          </a:p>
          <a:p>
            <a:pPr marL="171450" lvl="0" indent="-171450" algn="l" rtl="0">
              <a:lnSpc>
                <a:spcPct val="90000"/>
              </a:lnSpc>
              <a:spcBef>
                <a:spcPts val="750"/>
              </a:spcBef>
              <a:spcAft>
                <a:spcPts val="0"/>
              </a:spcAft>
              <a:buClr>
                <a:schemeClr val="dk1"/>
              </a:buClr>
              <a:buSzPts val="2400"/>
              <a:buChar char="•"/>
            </a:pPr>
            <a:r>
              <a:rPr lang="en-US" sz="2400"/>
              <a:t>If a resident keeps behaving badly and has a negative effect on other floor mates, floor tutor should make detailed records and send the records to the Disciplinary Tutor.</a:t>
            </a:r>
            <a:endParaRPr/>
          </a:p>
          <a:p>
            <a:pPr marL="171450" lvl="0" indent="-171450" algn="l" rtl="0">
              <a:lnSpc>
                <a:spcPct val="90000"/>
              </a:lnSpc>
              <a:spcBef>
                <a:spcPts val="750"/>
              </a:spcBef>
              <a:spcAft>
                <a:spcPts val="0"/>
              </a:spcAft>
              <a:buClr>
                <a:schemeClr val="dk1"/>
              </a:buClr>
              <a:buSzPts val="2400"/>
              <a:buChar char="•"/>
            </a:pPr>
            <a:r>
              <a:rPr lang="en-US" sz="2400"/>
              <a:t>If a resident violates the hall rule seriously affecting others, floor tutor has the discretion to involve Security Office Staff.</a:t>
            </a:r>
            <a:endParaRPr/>
          </a:p>
          <a:p>
            <a:pPr marL="171450" lvl="0" indent="-19050" algn="l" rtl="0">
              <a:lnSpc>
                <a:spcPct val="90000"/>
              </a:lnSpc>
              <a:spcBef>
                <a:spcPts val="750"/>
              </a:spcBef>
              <a:spcAft>
                <a:spcPts val="0"/>
              </a:spcAft>
              <a:buClr>
                <a:schemeClr val="dk1"/>
              </a:buClr>
              <a:buSzPts val="2400"/>
              <a:buNone/>
            </a:pPr>
            <a:endParaRPr sz="2400"/>
          </a:p>
        </p:txBody>
      </p:sp>
      <p:sp>
        <p:nvSpPr>
          <p:cNvPr id="178" name="Google Shape;178;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aphicFrame>
        <p:nvGraphicFramePr>
          <p:cNvPr id="183" name="Google Shape;183;p25"/>
          <p:cNvGraphicFramePr/>
          <p:nvPr/>
        </p:nvGraphicFramePr>
        <p:xfrm>
          <a:off x="107505" y="188640"/>
          <a:ext cx="8274500" cy="6480750"/>
        </p:xfrm>
        <a:graphic>
          <a:graphicData uri="http://schemas.openxmlformats.org/drawingml/2006/table">
            <a:tbl>
              <a:tblPr firstRow="1" bandRow="1">
                <a:noFill/>
                <a:tableStyleId>{835067F1-11BB-405F-AEDA-4EB86551B524}</a:tableStyleId>
              </a:tblPr>
              <a:tblGrid>
                <a:gridCol w="11879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392225">
                <a:tc gridSpan="2">
                  <a:txBody>
                    <a:bodyPr/>
                    <a:lstStyle/>
                    <a:p>
                      <a:pPr marL="0" marR="0" lvl="0" indent="0" algn="ctr" rtl="0">
                        <a:lnSpc>
                          <a:spcPct val="100000"/>
                        </a:lnSpc>
                        <a:spcBef>
                          <a:spcPts val="0"/>
                        </a:spcBef>
                        <a:spcAft>
                          <a:spcPts val="0"/>
                        </a:spcAft>
                        <a:buClr>
                          <a:schemeClr val="lt1"/>
                        </a:buClr>
                        <a:buSzPts val="1800"/>
                        <a:buFont typeface="Calibri"/>
                        <a:buNone/>
                      </a:pPr>
                      <a:r>
                        <a:rPr lang="en-US" sz="1800" b="1">
                          <a:solidFill>
                            <a:schemeClr val="lt1"/>
                          </a:solidFill>
                        </a:rPr>
                        <a:t>Floor Performance Evaluation Reference (0-20)</a:t>
                      </a:r>
                      <a:endParaRPr sz="1800" b="1">
                        <a:solidFill>
                          <a:schemeClr val="lt1"/>
                        </a:solidFill>
                      </a:endParaRPr>
                    </a:p>
                  </a:txBody>
                  <a:tcPr marL="91450" marR="91450" marT="45725" marB="45725" anchor="ctr">
                    <a:solidFill>
                      <a:srgbClr val="00B050"/>
                    </a:solidFill>
                  </a:tcPr>
                </a:tc>
                <a:tc hMerge="1">
                  <a:txBody>
                    <a:bodyPr/>
                    <a:lstStyle/>
                    <a:p>
                      <a:endParaRPr lang="ko-KR"/>
                    </a:p>
                  </a:txBody>
                  <a:tcPr/>
                </a:tc>
                <a:extLst>
                  <a:ext uri="{0D108BD9-81ED-4DB2-BD59-A6C34878D82A}">
                    <a16:rowId xmlns:a16="http://schemas.microsoft.com/office/drawing/2014/main" val="10000"/>
                  </a:ext>
                </a:extLst>
              </a:tr>
              <a:tr h="1042450">
                <a:tc>
                  <a:txBody>
                    <a:bodyPr/>
                    <a:lstStyle/>
                    <a:p>
                      <a:pPr marL="0" marR="0" lvl="0" indent="0" algn="ctr" rtl="0">
                        <a:spcBef>
                          <a:spcPts val="0"/>
                        </a:spcBef>
                        <a:spcAft>
                          <a:spcPts val="0"/>
                        </a:spcAft>
                        <a:buNone/>
                      </a:pPr>
                      <a:r>
                        <a:rPr lang="en-US" sz="1350" b="1">
                          <a:solidFill>
                            <a:srgbClr val="00B050"/>
                          </a:solidFill>
                        </a:rPr>
                        <a:t>Very Bad</a:t>
                      </a:r>
                      <a:endParaRPr sz="1350" b="1">
                        <a:solidFill>
                          <a:srgbClr val="00B050"/>
                        </a:solidFill>
                      </a:endParaRPr>
                    </a:p>
                    <a:p>
                      <a:pPr marL="0" marR="0" lvl="0" indent="0" algn="ctr" rtl="0">
                        <a:spcBef>
                          <a:spcPts val="0"/>
                        </a:spcBef>
                        <a:spcAft>
                          <a:spcPts val="0"/>
                        </a:spcAft>
                        <a:buNone/>
                      </a:pPr>
                      <a:r>
                        <a:rPr lang="en-US" sz="1350" b="1">
                          <a:solidFill>
                            <a:srgbClr val="00B050"/>
                          </a:solidFill>
                        </a:rPr>
                        <a:t>5</a:t>
                      </a:r>
                      <a:endParaRPr sz="1350" b="1">
                        <a:solidFill>
                          <a:srgbClr val="00B050"/>
                        </a:solidFill>
                      </a:endParaRPr>
                    </a:p>
                  </a:txBody>
                  <a:tcPr marL="91450" marR="91450" marT="45725" marB="45725" anchor="ctr"/>
                </a:tc>
                <a:tc>
                  <a:txBody>
                    <a:bodyPr/>
                    <a:lstStyle/>
                    <a:p>
                      <a:pPr marL="0" marR="0" lvl="0" indent="0" algn="l" rtl="0">
                        <a:spcBef>
                          <a:spcPts val="0"/>
                        </a:spcBef>
                        <a:spcAft>
                          <a:spcPts val="0"/>
                        </a:spcAft>
                        <a:buNone/>
                      </a:pPr>
                      <a:r>
                        <a:rPr lang="en-US" sz="1400" b="1">
                          <a:solidFill>
                            <a:srgbClr val="00B050"/>
                          </a:solidFill>
                        </a:rPr>
                        <a:t>* Always behaved annoyingly and affecting others.</a:t>
                      </a:r>
                      <a:endParaRPr/>
                    </a:p>
                    <a:p>
                      <a:pPr marL="0" marR="0" lvl="0" indent="0" algn="l" rtl="0">
                        <a:spcBef>
                          <a:spcPts val="0"/>
                        </a:spcBef>
                        <a:spcAft>
                          <a:spcPts val="0"/>
                        </a:spcAft>
                        <a:buNone/>
                      </a:pPr>
                      <a:r>
                        <a:rPr lang="en-US" sz="1400" b="1">
                          <a:solidFill>
                            <a:srgbClr val="00B050"/>
                          </a:solidFill>
                        </a:rPr>
                        <a:t>* Rarely seen in the floor.</a:t>
                      </a:r>
                      <a:endParaRPr/>
                    </a:p>
                    <a:p>
                      <a:pPr marL="0" marR="0" lvl="0" indent="0" algn="l" rtl="0">
                        <a:spcBef>
                          <a:spcPts val="0"/>
                        </a:spcBef>
                        <a:spcAft>
                          <a:spcPts val="0"/>
                        </a:spcAft>
                        <a:buNone/>
                      </a:pPr>
                      <a:r>
                        <a:rPr lang="en-US" sz="1400" b="1">
                          <a:solidFill>
                            <a:srgbClr val="00B050"/>
                          </a:solidFill>
                        </a:rPr>
                        <a:t>* Rarely join floor activities.</a:t>
                      </a:r>
                      <a:endParaRPr/>
                    </a:p>
                  </a:txBody>
                  <a:tcPr marL="91450" marR="91450" marT="45725" marB="45725" anchor="ctr"/>
                </a:tc>
                <a:extLst>
                  <a:ext uri="{0D108BD9-81ED-4DB2-BD59-A6C34878D82A}">
                    <a16:rowId xmlns:a16="http://schemas.microsoft.com/office/drawing/2014/main" val="10001"/>
                  </a:ext>
                </a:extLst>
              </a:tr>
              <a:tr h="980550">
                <a:tc>
                  <a:txBody>
                    <a:bodyPr/>
                    <a:lstStyle/>
                    <a:p>
                      <a:pPr marL="0" marR="0" lvl="0" indent="0" algn="ctr" rtl="0">
                        <a:spcBef>
                          <a:spcPts val="0"/>
                        </a:spcBef>
                        <a:spcAft>
                          <a:spcPts val="0"/>
                        </a:spcAft>
                        <a:buNone/>
                      </a:pPr>
                      <a:r>
                        <a:rPr lang="en-US" sz="1350" b="1">
                          <a:solidFill>
                            <a:srgbClr val="00B050"/>
                          </a:solidFill>
                        </a:rPr>
                        <a:t>Bad</a:t>
                      </a:r>
                      <a:endParaRPr sz="1350" b="1">
                        <a:solidFill>
                          <a:srgbClr val="00B050"/>
                        </a:solidFill>
                      </a:endParaRPr>
                    </a:p>
                    <a:p>
                      <a:pPr marL="0" marR="0" lvl="0" indent="0" algn="ctr" rtl="0">
                        <a:spcBef>
                          <a:spcPts val="0"/>
                        </a:spcBef>
                        <a:spcAft>
                          <a:spcPts val="0"/>
                        </a:spcAft>
                        <a:buNone/>
                      </a:pPr>
                      <a:r>
                        <a:rPr lang="en-US" sz="1350" b="1">
                          <a:solidFill>
                            <a:srgbClr val="00B050"/>
                          </a:solidFill>
                        </a:rPr>
                        <a:t>9</a:t>
                      </a:r>
                      <a:endParaRPr sz="1350" b="1">
                        <a:solidFill>
                          <a:srgbClr val="00B050"/>
                        </a:solidFill>
                      </a:endParaRPr>
                    </a:p>
                  </a:txBody>
                  <a:tcPr marL="91450" marR="91450" marT="45725" marB="45725" anchor="ctr"/>
                </a:tc>
                <a:tc>
                  <a:txBody>
                    <a:bodyPr/>
                    <a:lstStyle/>
                    <a:p>
                      <a:pPr marL="0" marR="0" lvl="0" indent="0" algn="l" rtl="0">
                        <a:spcBef>
                          <a:spcPts val="0"/>
                        </a:spcBef>
                        <a:spcAft>
                          <a:spcPts val="0"/>
                        </a:spcAft>
                        <a:buNone/>
                      </a:pPr>
                      <a:r>
                        <a:rPr lang="en-US" sz="1400" b="1">
                          <a:solidFill>
                            <a:srgbClr val="00B050"/>
                          </a:solidFill>
                        </a:rPr>
                        <a:t>* Sometimes behaved annoyingly and affecting  others.</a:t>
                      </a:r>
                      <a:endParaRPr/>
                    </a:p>
                    <a:p>
                      <a:pPr marL="0" marR="0" lvl="0" indent="0" algn="l" rtl="0">
                        <a:spcBef>
                          <a:spcPts val="0"/>
                        </a:spcBef>
                        <a:spcAft>
                          <a:spcPts val="0"/>
                        </a:spcAft>
                        <a:buNone/>
                      </a:pPr>
                      <a:r>
                        <a:rPr lang="en-US" sz="1400" b="1">
                          <a:solidFill>
                            <a:srgbClr val="00B050"/>
                          </a:solidFill>
                        </a:rPr>
                        <a:t>* Rarely communicate with others.</a:t>
                      </a:r>
                      <a:endParaRPr sz="1400" b="1">
                        <a:solidFill>
                          <a:srgbClr val="00B050"/>
                        </a:solidFill>
                      </a:endParaRPr>
                    </a:p>
                    <a:p>
                      <a:pPr marL="0" marR="0" lvl="0" indent="0" algn="l" rtl="0">
                        <a:spcBef>
                          <a:spcPts val="0"/>
                        </a:spcBef>
                        <a:spcAft>
                          <a:spcPts val="0"/>
                        </a:spcAft>
                        <a:buNone/>
                      </a:pPr>
                      <a:r>
                        <a:rPr lang="en-US" sz="1400" b="1">
                          <a:solidFill>
                            <a:srgbClr val="00B050"/>
                          </a:solidFill>
                        </a:rPr>
                        <a:t>* Participation rate of floor activities lower than 50%; heavy late comer.</a:t>
                      </a:r>
                      <a:endParaRPr sz="1400" b="1">
                        <a:solidFill>
                          <a:srgbClr val="00B050"/>
                        </a:solidFill>
                      </a:endParaRPr>
                    </a:p>
                  </a:txBody>
                  <a:tcPr marL="91450" marR="91450" marT="45725" marB="45725" anchor="ctr"/>
                </a:tc>
                <a:extLst>
                  <a:ext uri="{0D108BD9-81ED-4DB2-BD59-A6C34878D82A}">
                    <a16:rowId xmlns:a16="http://schemas.microsoft.com/office/drawing/2014/main" val="10002"/>
                  </a:ext>
                </a:extLst>
              </a:tr>
              <a:tr h="1042450">
                <a:tc>
                  <a:txBody>
                    <a:bodyPr/>
                    <a:lstStyle/>
                    <a:p>
                      <a:pPr marL="0" marR="0" lvl="0" indent="0" algn="ctr" rtl="0">
                        <a:lnSpc>
                          <a:spcPct val="100000"/>
                        </a:lnSpc>
                        <a:spcBef>
                          <a:spcPts val="0"/>
                        </a:spcBef>
                        <a:spcAft>
                          <a:spcPts val="0"/>
                        </a:spcAft>
                        <a:buClr>
                          <a:srgbClr val="00B050"/>
                        </a:buClr>
                        <a:buSzPts val="1800"/>
                        <a:buFont typeface="Calibri"/>
                        <a:buNone/>
                      </a:pPr>
                      <a:r>
                        <a:rPr lang="en-US" sz="1800" b="1">
                          <a:solidFill>
                            <a:srgbClr val="00B050"/>
                          </a:solidFill>
                        </a:rPr>
                        <a:t>Average</a:t>
                      </a:r>
                      <a:endParaRPr sz="1800" b="1">
                        <a:solidFill>
                          <a:srgbClr val="00B050"/>
                        </a:solidFill>
                      </a:endParaRPr>
                    </a:p>
                    <a:p>
                      <a:pPr marL="0" marR="0" lvl="0" indent="0" algn="ctr" rtl="0">
                        <a:lnSpc>
                          <a:spcPct val="100000"/>
                        </a:lnSpc>
                        <a:spcBef>
                          <a:spcPts val="0"/>
                        </a:spcBef>
                        <a:spcAft>
                          <a:spcPts val="0"/>
                        </a:spcAft>
                        <a:buClr>
                          <a:srgbClr val="00B050"/>
                        </a:buClr>
                        <a:buSzPts val="1800"/>
                        <a:buFont typeface="Calibri"/>
                        <a:buNone/>
                      </a:pPr>
                      <a:r>
                        <a:rPr lang="en-US" sz="1800" b="1">
                          <a:solidFill>
                            <a:srgbClr val="00B050"/>
                          </a:solidFill>
                        </a:rPr>
                        <a:t>13</a:t>
                      </a:r>
                      <a:endParaRPr sz="1800" b="1">
                        <a:solidFill>
                          <a:srgbClr val="00B050"/>
                        </a:solidFill>
                      </a:endParaRPr>
                    </a:p>
                  </a:txBody>
                  <a:tcPr marL="91450" marR="91450" marT="45725" marB="45725" anchor="ctr"/>
                </a:tc>
                <a:tc>
                  <a:txBody>
                    <a:bodyPr/>
                    <a:lstStyle/>
                    <a:p>
                      <a:pPr marL="0" marR="0" lvl="0" indent="0" algn="l" rtl="0">
                        <a:spcBef>
                          <a:spcPts val="0"/>
                        </a:spcBef>
                        <a:spcAft>
                          <a:spcPts val="0"/>
                        </a:spcAft>
                        <a:buNone/>
                      </a:pPr>
                      <a:r>
                        <a:rPr lang="en-US" sz="1400" b="1">
                          <a:solidFill>
                            <a:srgbClr val="00B050"/>
                          </a:solidFill>
                        </a:rPr>
                        <a:t>* Only concern a small group of specific floor-mates.</a:t>
                      </a:r>
                      <a:endParaRPr/>
                    </a:p>
                    <a:p>
                      <a:pPr marL="0" marR="0" lvl="0" indent="0" algn="l" rtl="0">
                        <a:spcBef>
                          <a:spcPts val="0"/>
                        </a:spcBef>
                        <a:spcAft>
                          <a:spcPts val="0"/>
                        </a:spcAft>
                        <a:buNone/>
                      </a:pPr>
                      <a:r>
                        <a:rPr lang="en-US" sz="1400" b="1">
                          <a:solidFill>
                            <a:srgbClr val="00B050"/>
                          </a:solidFill>
                        </a:rPr>
                        <a:t>* Rarely communicate with different kinds of floor-mates.</a:t>
                      </a:r>
                      <a:endParaRPr sz="1400" b="1">
                        <a:solidFill>
                          <a:srgbClr val="00B050"/>
                        </a:solidFill>
                      </a:endParaRPr>
                    </a:p>
                    <a:p>
                      <a:pPr marL="0" marR="0" lvl="0" indent="0" algn="l" rtl="0">
                        <a:spcBef>
                          <a:spcPts val="0"/>
                        </a:spcBef>
                        <a:spcAft>
                          <a:spcPts val="0"/>
                        </a:spcAft>
                        <a:buNone/>
                      </a:pPr>
                      <a:r>
                        <a:rPr lang="en-US" sz="1400" b="1">
                          <a:solidFill>
                            <a:srgbClr val="00B050"/>
                          </a:solidFill>
                        </a:rPr>
                        <a:t>* Joined some floor activities, but sometimes late.</a:t>
                      </a:r>
                      <a:endParaRPr sz="1400" b="1">
                        <a:solidFill>
                          <a:srgbClr val="00B050"/>
                        </a:solidFill>
                      </a:endParaRPr>
                    </a:p>
                  </a:txBody>
                  <a:tcPr marL="91450" marR="91450" marT="45725" marB="45725" anchor="ctr"/>
                </a:tc>
                <a:extLst>
                  <a:ext uri="{0D108BD9-81ED-4DB2-BD59-A6C34878D82A}">
                    <a16:rowId xmlns:a16="http://schemas.microsoft.com/office/drawing/2014/main" val="10003"/>
                  </a:ext>
                </a:extLst>
              </a:tr>
              <a:tr h="1042450">
                <a:tc>
                  <a:txBody>
                    <a:bodyPr/>
                    <a:lstStyle/>
                    <a:p>
                      <a:pPr marL="0" marR="0" lvl="0" indent="0" algn="ctr" rtl="0">
                        <a:spcBef>
                          <a:spcPts val="0"/>
                        </a:spcBef>
                        <a:spcAft>
                          <a:spcPts val="0"/>
                        </a:spcAft>
                        <a:buNone/>
                      </a:pPr>
                      <a:r>
                        <a:rPr lang="en-US" sz="1350" b="1">
                          <a:solidFill>
                            <a:srgbClr val="00B050"/>
                          </a:solidFill>
                        </a:rPr>
                        <a:t>Good</a:t>
                      </a:r>
                      <a:endParaRPr sz="1350" b="1">
                        <a:solidFill>
                          <a:srgbClr val="00B050"/>
                        </a:solidFill>
                      </a:endParaRPr>
                    </a:p>
                    <a:p>
                      <a:pPr marL="0" marR="0" lvl="0" indent="0" algn="ctr" rtl="0">
                        <a:spcBef>
                          <a:spcPts val="0"/>
                        </a:spcBef>
                        <a:spcAft>
                          <a:spcPts val="0"/>
                        </a:spcAft>
                        <a:buNone/>
                      </a:pPr>
                      <a:r>
                        <a:rPr lang="en-US" sz="1350" b="1">
                          <a:solidFill>
                            <a:srgbClr val="00B050"/>
                          </a:solidFill>
                        </a:rPr>
                        <a:t>16</a:t>
                      </a:r>
                      <a:endParaRPr sz="1350" b="1">
                        <a:solidFill>
                          <a:srgbClr val="00B050"/>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Good self-disciplined;</a:t>
                      </a:r>
                      <a:endParaRPr/>
                    </a:p>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Able to communicate with different kinds of floor-mates.</a:t>
                      </a:r>
                      <a:endParaRPr sz="1400" b="1">
                        <a:solidFill>
                          <a:srgbClr val="00B050"/>
                        </a:solidFill>
                      </a:endParaRPr>
                    </a:p>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Initiative to join most of the floor activities.</a:t>
                      </a:r>
                      <a:endParaRPr sz="1400" b="1">
                        <a:solidFill>
                          <a:srgbClr val="00B050"/>
                        </a:solidFill>
                      </a:endParaRPr>
                    </a:p>
                  </a:txBody>
                  <a:tcPr marL="91450" marR="91450" marT="45725" marB="45725" anchor="ctr"/>
                </a:tc>
                <a:extLst>
                  <a:ext uri="{0D108BD9-81ED-4DB2-BD59-A6C34878D82A}">
                    <a16:rowId xmlns:a16="http://schemas.microsoft.com/office/drawing/2014/main" val="10004"/>
                  </a:ext>
                </a:extLst>
              </a:tr>
              <a:tr h="1980625">
                <a:tc>
                  <a:txBody>
                    <a:bodyPr/>
                    <a:lstStyle/>
                    <a:p>
                      <a:pPr marL="0" marR="0" lvl="0" indent="0" algn="ctr" rtl="0">
                        <a:spcBef>
                          <a:spcPts val="0"/>
                        </a:spcBef>
                        <a:spcAft>
                          <a:spcPts val="0"/>
                        </a:spcAft>
                        <a:buNone/>
                      </a:pPr>
                      <a:r>
                        <a:rPr lang="en-US" sz="1350" b="1">
                          <a:solidFill>
                            <a:srgbClr val="00B050"/>
                          </a:solidFill>
                        </a:rPr>
                        <a:t>Very Good</a:t>
                      </a:r>
                      <a:endParaRPr sz="1350" b="1">
                        <a:solidFill>
                          <a:srgbClr val="00B050"/>
                        </a:solidFill>
                      </a:endParaRPr>
                    </a:p>
                    <a:p>
                      <a:pPr marL="0" marR="0" lvl="0" indent="0" algn="ctr" rtl="0">
                        <a:spcBef>
                          <a:spcPts val="0"/>
                        </a:spcBef>
                        <a:spcAft>
                          <a:spcPts val="0"/>
                        </a:spcAft>
                        <a:buNone/>
                      </a:pPr>
                      <a:r>
                        <a:rPr lang="en-US" sz="1350" b="1">
                          <a:solidFill>
                            <a:srgbClr val="00B050"/>
                          </a:solidFill>
                        </a:rPr>
                        <a:t>20</a:t>
                      </a:r>
                      <a:endParaRPr sz="1350" b="1">
                        <a:solidFill>
                          <a:srgbClr val="00B050"/>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Good self-disciplined.</a:t>
                      </a:r>
                      <a:br>
                        <a:rPr lang="en-US" sz="1400" b="1">
                          <a:solidFill>
                            <a:srgbClr val="00B050"/>
                          </a:solidFill>
                        </a:rPr>
                      </a:br>
                      <a:r>
                        <a:rPr lang="en-US" sz="1400" b="1">
                          <a:solidFill>
                            <a:srgbClr val="00B050"/>
                          </a:solidFill>
                        </a:rPr>
                        <a:t>* Being reliable.</a:t>
                      </a:r>
                      <a:endParaRPr sz="1400" b="1">
                        <a:solidFill>
                          <a:srgbClr val="00B050"/>
                        </a:solidFill>
                      </a:endParaRPr>
                    </a:p>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Being optimistic.</a:t>
                      </a:r>
                      <a:endParaRPr/>
                    </a:p>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Always help different kinds of floor-mates.</a:t>
                      </a:r>
                      <a:endParaRPr/>
                    </a:p>
                    <a:p>
                      <a:pPr marL="0" marR="0" lvl="0" indent="0" algn="l" rtl="0">
                        <a:lnSpc>
                          <a:spcPct val="100000"/>
                        </a:lnSpc>
                        <a:spcBef>
                          <a:spcPts val="0"/>
                        </a:spcBef>
                        <a:spcAft>
                          <a:spcPts val="0"/>
                        </a:spcAft>
                        <a:buClr>
                          <a:srgbClr val="00B050"/>
                        </a:buClr>
                        <a:buSzPts val="1400"/>
                        <a:buFont typeface="Calibri"/>
                        <a:buNone/>
                      </a:pPr>
                      <a:r>
                        <a:rPr lang="en-US" sz="1400" b="1">
                          <a:solidFill>
                            <a:srgbClr val="00B050"/>
                          </a:solidFill>
                        </a:rPr>
                        <a:t>* Help floor-mates with special need.</a:t>
                      </a:r>
                      <a:endParaRPr sz="1400" b="1">
                        <a:solidFill>
                          <a:srgbClr val="00B050"/>
                        </a:solidFill>
                      </a:endParaRPr>
                    </a:p>
                    <a:p>
                      <a:pPr marL="0" marR="0" lvl="0" indent="0" algn="l" rtl="0">
                        <a:spcBef>
                          <a:spcPts val="0"/>
                        </a:spcBef>
                        <a:spcAft>
                          <a:spcPts val="0"/>
                        </a:spcAft>
                        <a:buNone/>
                      </a:pPr>
                      <a:r>
                        <a:rPr lang="en-US" sz="1400" b="1">
                          <a:solidFill>
                            <a:srgbClr val="00B050"/>
                          </a:solidFill>
                        </a:rPr>
                        <a:t>* Enthusiastic and initiative to help floor activities.</a:t>
                      </a:r>
                      <a:endParaRPr sz="1400" b="1">
                        <a:solidFill>
                          <a:srgbClr val="00B050"/>
                        </a:solidFill>
                      </a:endParaRPr>
                    </a:p>
                  </a:txBody>
                  <a:tcPr marL="91450" marR="91450" marT="45725" marB="45725" anchor="ctr"/>
                </a:tc>
                <a:extLst>
                  <a:ext uri="{0D108BD9-81ED-4DB2-BD59-A6C34878D82A}">
                    <a16:rowId xmlns:a16="http://schemas.microsoft.com/office/drawing/2014/main" val="10005"/>
                  </a:ext>
                </a:extLst>
              </a:tr>
            </a:tbl>
          </a:graphicData>
        </a:graphic>
      </p:graphicFrame>
      <p:sp>
        <p:nvSpPr>
          <p:cNvPr id="184" name="Google Shape;184;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79617" y="76200"/>
            <a:ext cx="8686800" cy="1143000"/>
          </a:xfrm>
          <a:prstGeom prst="rect">
            <a:avLst/>
          </a:prstGeom>
          <a:noFill/>
          <a:ln>
            <a:noFill/>
          </a:ln>
        </p:spPr>
        <p:txBody>
          <a:bodyPr spcFirstLastPara="1" wrap="square" lIns="91425" tIns="45700" rIns="91425" bIns="45700" anchor="ctr" anchorCtr="0">
            <a:noAutofit/>
          </a:bodyPr>
          <a:lstStyle/>
          <a:p>
            <a:pPr lvl="0">
              <a:buClr>
                <a:srgbClr val="0070C0"/>
              </a:buClr>
              <a:buSzPts val="3800"/>
            </a:pPr>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altLang="ko-KR" b="1" dirty="0">
                <a:solidFill>
                  <a:schemeClr val="accent5"/>
                </a:solidFill>
              </a:rPr>
              <a:t> 4. </a:t>
            </a:r>
            <a:r>
              <a:rPr lang="en-US" b="1" dirty="0">
                <a:solidFill>
                  <a:schemeClr val="accent5"/>
                </a:solidFill>
              </a:rPr>
              <a:t>Special Contribution (Extra Scores)</a:t>
            </a:r>
            <a:endParaRPr dirty="0">
              <a:solidFill>
                <a:schemeClr val="accent5"/>
              </a:solidFill>
            </a:endParaRPr>
          </a:p>
        </p:txBody>
      </p:sp>
      <p:sp>
        <p:nvSpPr>
          <p:cNvPr id="190" name="Google Shape;190;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aphicFrame>
        <p:nvGraphicFramePr>
          <p:cNvPr id="191" name="Google Shape;191;p26"/>
          <p:cNvGraphicFramePr/>
          <p:nvPr/>
        </p:nvGraphicFramePr>
        <p:xfrm>
          <a:off x="304800" y="1219200"/>
          <a:ext cx="8382000" cy="5382800"/>
        </p:xfrm>
        <a:graphic>
          <a:graphicData uri="http://schemas.openxmlformats.org/drawingml/2006/table">
            <a:tbl>
              <a:tblPr firstRow="1" bandRow="1">
                <a:noFill/>
                <a:tableStyleId>{C09BE98E-6A23-4DD8-B581-9CDA59A61854}</a:tableStyleId>
              </a:tblPr>
              <a:tblGrid>
                <a:gridCol w="3962400">
                  <a:extLst>
                    <a:ext uri="{9D8B030D-6E8A-4147-A177-3AD203B41FA5}">
                      <a16:colId xmlns:a16="http://schemas.microsoft.com/office/drawing/2014/main" val="20000"/>
                    </a:ext>
                  </a:extLst>
                </a:gridCol>
                <a:gridCol w="1323550">
                  <a:extLst>
                    <a:ext uri="{9D8B030D-6E8A-4147-A177-3AD203B41FA5}">
                      <a16:colId xmlns:a16="http://schemas.microsoft.com/office/drawing/2014/main" val="20001"/>
                    </a:ext>
                  </a:extLst>
                </a:gridCol>
                <a:gridCol w="3096050">
                  <a:extLst>
                    <a:ext uri="{9D8B030D-6E8A-4147-A177-3AD203B41FA5}">
                      <a16:colId xmlns:a16="http://schemas.microsoft.com/office/drawing/2014/main" val="20002"/>
                    </a:ext>
                  </a:extLst>
                </a:gridCol>
              </a:tblGrid>
              <a:tr h="587975">
                <a:tc>
                  <a:txBody>
                    <a:bodyPr/>
                    <a:lstStyle/>
                    <a:p>
                      <a:pPr marL="0" marR="0" lvl="0" indent="0" algn="ctr" rtl="0">
                        <a:spcBef>
                          <a:spcPts val="0"/>
                        </a:spcBef>
                        <a:spcAft>
                          <a:spcPts val="0"/>
                        </a:spcAft>
                        <a:buNone/>
                      </a:pPr>
                      <a:r>
                        <a:rPr lang="en-US" sz="2400"/>
                        <a:t>Post</a:t>
                      </a:r>
                      <a:endParaRPr/>
                    </a:p>
                  </a:txBody>
                  <a:tcPr marL="91450" marR="91450" marT="45725" marB="45725" anchor="ctr"/>
                </a:tc>
                <a:tc>
                  <a:txBody>
                    <a:bodyPr/>
                    <a:lstStyle/>
                    <a:p>
                      <a:pPr marL="0" marR="0" lvl="0" indent="0" algn="ctr" rtl="0">
                        <a:spcBef>
                          <a:spcPts val="0"/>
                        </a:spcBef>
                        <a:spcAft>
                          <a:spcPts val="0"/>
                        </a:spcAft>
                        <a:buNone/>
                      </a:pPr>
                      <a:r>
                        <a:rPr lang="en-US" sz="2400"/>
                        <a:t>Bonus</a:t>
                      </a:r>
                      <a:endParaRPr/>
                    </a:p>
                  </a:txBody>
                  <a:tcPr marL="91450" marR="91450" marT="45725" marB="45725" anchor="ctr"/>
                </a:tc>
                <a:tc>
                  <a:txBody>
                    <a:bodyPr/>
                    <a:lstStyle/>
                    <a:p>
                      <a:pPr marL="0" marR="0" lvl="0" indent="0" algn="ctr" rtl="0">
                        <a:spcBef>
                          <a:spcPts val="0"/>
                        </a:spcBef>
                        <a:spcAft>
                          <a:spcPts val="0"/>
                        </a:spcAft>
                        <a:buNone/>
                      </a:pPr>
                      <a:r>
                        <a:rPr lang="en-US" sz="2400"/>
                        <a:t>Decision</a:t>
                      </a:r>
                      <a:endParaRPr/>
                    </a:p>
                  </a:txBody>
                  <a:tcPr marL="91450" marR="91450" marT="45725" marB="45725" anchor="ctr"/>
                </a:tc>
                <a:extLst>
                  <a:ext uri="{0D108BD9-81ED-4DB2-BD59-A6C34878D82A}">
                    <a16:rowId xmlns:a16="http://schemas.microsoft.com/office/drawing/2014/main" val="10000"/>
                  </a:ext>
                </a:extLst>
              </a:tr>
              <a:tr h="250225">
                <a:tc>
                  <a:txBody>
                    <a:bodyPr/>
                    <a:lstStyle/>
                    <a:p>
                      <a:pPr marL="0" marR="0" lvl="0" indent="0" algn="l" rtl="0">
                        <a:spcBef>
                          <a:spcPts val="0"/>
                        </a:spcBef>
                        <a:spcAft>
                          <a:spcPts val="0"/>
                        </a:spcAft>
                        <a:buNone/>
                      </a:pPr>
                      <a:r>
                        <a:rPr lang="en-US" sz="2000" u="none" strike="noStrike"/>
                        <a:t>Fire Marshals </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0 – 2 scores</a:t>
                      </a:r>
                      <a:endParaRPr/>
                    </a:p>
                  </a:txBody>
                  <a:tcPr marL="9525" marR="9525" marT="9525" marB="0" anchor="ctr"/>
                </a:tc>
                <a:tc>
                  <a:txBody>
                    <a:bodyPr/>
                    <a:lstStyle/>
                    <a:p>
                      <a:pPr marL="0" marR="0" lvl="0" indent="0" algn="ctr" rtl="0">
                        <a:spcBef>
                          <a:spcPts val="0"/>
                        </a:spcBef>
                        <a:spcAft>
                          <a:spcPts val="0"/>
                        </a:spcAft>
                        <a:buNone/>
                      </a:pPr>
                      <a:r>
                        <a:rPr lang="en-US" sz="2000" u="none" strike="noStrike"/>
                        <a:t>By Disciplinary Tutor</a:t>
                      </a: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316900">
                <a:tc>
                  <a:txBody>
                    <a:bodyPr/>
                    <a:lstStyle/>
                    <a:p>
                      <a:pPr marL="0" marR="0" lvl="0" indent="0" algn="l" rtl="0">
                        <a:spcBef>
                          <a:spcPts val="0"/>
                        </a:spcBef>
                        <a:spcAft>
                          <a:spcPts val="0"/>
                        </a:spcAft>
                        <a:buNone/>
                      </a:pPr>
                      <a:r>
                        <a:rPr lang="en-US" sz="2000" u="none" strike="noStrike"/>
                        <a:t>Floor Representatives </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0 – 5 scores</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By floor RT</a:t>
                      </a: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881050">
                <a:tc>
                  <a:txBody>
                    <a:bodyPr/>
                    <a:lstStyle/>
                    <a:p>
                      <a:pPr marL="0" marR="0" lvl="0" indent="0" algn="l" rtl="0">
                        <a:spcBef>
                          <a:spcPts val="0"/>
                        </a:spcBef>
                        <a:spcAft>
                          <a:spcPts val="0"/>
                        </a:spcAft>
                        <a:buNone/>
                      </a:pPr>
                      <a:r>
                        <a:rPr lang="en-US" sz="2000" b="0" i="0" u="none" strike="noStrike">
                          <a:solidFill>
                            <a:srgbClr val="000000"/>
                          </a:solidFill>
                          <a:latin typeface="Calibri"/>
                          <a:ea typeface="Calibri"/>
                          <a:cs typeface="Calibri"/>
                          <a:sym typeface="Calibri"/>
                        </a:rPr>
                        <a:t>Media Team A </a:t>
                      </a:r>
                      <a:endParaRPr/>
                    </a:p>
                    <a:p>
                      <a:pPr marL="0" marR="0" lvl="0" indent="0" algn="l" rtl="0">
                        <a:spcBef>
                          <a:spcPts val="0"/>
                        </a:spcBef>
                        <a:spcAft>
                          <a:spcPts val="0"/>
                        </a:spcAft>
                        <a:buNone/>
                      </a:pPr>
                      <a:r>
                        <a:rPr lang="en-US" sz="2000" b="0" i="0" u="none" strike="noStrike">
                          <a:solidFill>
                            <a:srgbClr val="000000"/>
                          </a:solidFill>
                          <a:latin typeface="Calibri"/>
                          <a:ea typeface="Calibri"/>
                          <a:cs typeface="Calibri"/>
                          <a:sym typeface="Calibri"/>
                        </a:rPr>
                        <a:t>(e.g., Facebook Content Creator, Photographer, Journalist,)</a:t>
                      </a:r>
                      <a:endParaRPr/>
                    </a:p>
                  </a:txBody>
                  <a:tcPr marL="9525" marR="9525" marT="9525" marB="0" anchor="ctr"/>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0 – 3 scores</a:t>
                      </a:r>
                      <a:endParaRPr/>
                    </a:p>
                  </a:txBody>
                  <a:tcPr marL="9525" marR="9525" marT="9525" marB="0" anchor="ctr"/>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u="none" strike="noStrike"/>
                        <a:t>By the corresponding RT</a:t>
                      </a:r>
                      <a:endParaRPr sz="2000" b="0" i="0" u="none" strike="noStrike">
                        <a:solidFill>
                          <a:srgbClr val="000000"/>
                        </a:solidFill>
                        <a:latin typeface="Calibri"/>
                        <a:ea typeface="Calibri"/>
                        <a:cs typeface="Calibri"/>
                        <a:sym typeface="Calibri"/>
                      </a:endParaRPr>
                    </a:p>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1100125">
                <a:tc>
                  <a:txBody>
                    <a:bodyPr/>
                    <a:lstStyle/>
                    <a:p>
                      <a:pPr marL="0" marR="0" lvl="0" indent="0" algn="l" rtl="0">
                        <a:spcBef>
                          <a:spcPts val="0"/>
                        </a:spcBef>
                        <a:spcAft>
                          <a:spcPts val="0"/>
                        </a:spcAft>
                        <a:buNone/>
                      </a:pPr>
                      <a:r>
                        <a:rPr lang="en-US" sz="2000" u="none" strike="noStrike">
                          <a:solidFill>
                            <a:schemeClr val="dk1"/>
                          </a:solidFill>
                          <a:latin typeface="Calibri"/>
                          <a:ea typeface="Calibri"/>
                          <a:cs typeface="Calibri"/>
                          <a:sym typeface="Calibri"/>
                        </a:rPr>
                        <a:t>Media Team B </a:t>
                      </a:r>
                      <a:endParaRPr sz="2000" u="none" strike="noStrik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u="none" strike="noStrike">
                          <a:solidFill>
                            <a:schemeClr val="dk1"/>
                          </a:solidFill>
                          <a:latin typeface="Calibri"/>
                          <a:ea typeface="Calibri"/>
                          <a:cs typeface="Calibri"/>
                          <a:sym typeface="Calibri"/>
                        </a:rPr>
                        <a:t>(e.g., Graphic Designer, Hall magazine editor,)</a:t>
                      </a:r>
                      <a:endParaRPr/>
                    </a:p>
                  </a:txBody>
                  <a:tcPr marL="9525" marR="9525" marT="9525" marB="0" anchor="ctr"/>
                </a:tc>
                <a:tc>
                  <a:txBody>
                    <a:bodyPr/>
                    <a:lstStyle/>
                    <a:p>
                      <a:pPr marL="0" marR="0" lvl="0" indent="0" algn="ctr" rtl="0">
                        <a:spcBef>
                          <a:spcPts val="0"/>
                        </a:spcBef>
                        <a:spcAft>
                          <a:spcPts val="0"/>
                        </a:spcAft>
                        <a:buNone/>
                      </a:pPr>
                      <a:r>
                        <a:rPr lang="en-US" sz="2000" u="none" strike="noStrike">
                          <a:solidFill>
                            <a:schemeClr val="dk1"/>
                          </a:solidFill>
                          <a:latin typeface="Calibri"/>
                          <a:ea typeface="Calibri"/>
                          <a:cs typeface="Calibri"/>
                          <a:sym typeface="Calibri"/>
                        </a:rPr>
                        <a:t>0 – 7 scores</a:t>
                      </a:r>
                      <a:endParaRPr/>
                    </a:p>
                    <a:p>
                      <a:pPr marL="0" marR="0" lvl="0" indent="0" algn="ctr" rtl="0">
                        <a:spcBef>
                          <a:spcPts val="0"/>
                        </a:spcBef>
                        <a:spcAft>
                          <a:spcPts val="0"/>
                        </a:spcAft>
                        <a:buNone/>
                      </a:pPr>
                      <a:endParaRPr sz="2000" u="none" strike="noStrike">
                        <a:solidFill>
                          <a:schemeClr val="dk1"/>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By the corresponding RT</a:t>
                      </a: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457575">
                <a:tc>
                  <a:txBody>
                    <a:bodyPr/>
                    <a:lstStyle/>
                    <a:p>
                      <a:pPr marL="0" marR="0" lvl="0" indent="0" algn="l" rtl="0">
                        <a:spcBef>
                          <a:spcPts val="0"/>
                        </a:spcBef>
                        <a:spcAft>
                          <a:spcPts val="0"/>
                        </a:spcAft>
                        <a:buNone/>
                      </a:pPr>
                      <a:r>
                        <a:rPr lang="en-US" sz="2000" u="none" strike="noStrike"/>
                        <a:t>RA Council Members </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0 – 10 scores</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By Council</a:t>
                      </a: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r h="587975">
                <a:tc>
                  <a:txBody>
                    <a:bodyPr/>
                    <a:lstStyle/>
                    <a:p>
                      <a:pPr marL="0" marR="0" lvl="0" indent="0" algn="l" rtl="0">
                        <a:spcBef>
                          <a:spcPts val="0"/>
                        </a:spcBef>
                        <a:spcAft>
                          <a:spcPts val="0"/>
                        </a:spcAft>
                        <a:buNone/>
                      </a:pPr>
                      <a:r>
                        <a:rPr lang="en-US" sz="2000" u="none" strike="noStrike"/>
                        <a:t>RA Members </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0 – 20 scores</a:t>
                      </a:r>
                      <a:endParaRPr sz="2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2000" u="none" strike="noStrike"/>
                        <a:t>By RA</a:t>
                      </a: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6"/>
                  </a:ext>
                </a:extLst>
              </a:tr>
              <a:tr h="901300">
                <a:tc>
                  <a:txBody>
                    <a:bodyPr/>
                    <a:lstStyle/>
                    <a:p>
                      <a:pPr marL="0" marR="0" lvl="0" indent="0" algn="l" rtl="0">
                        <a:spcBef>
                          <a:spcPts val="0"/>
                        </a:spcBef>
                        <a:spcAft>
                          <a:spcPts val="0"/>
                        </a:spcAft>
                        <a:buNone/>
                      </a:pPr>
                      <a:r>
                        <a:rPr lang="en-US" sz="2000" b="0" i="0" u="none" strike="noStrike">
                          <a:solidFill>
                            <a:srgbClr val="000000"/>
                          </a:solidFill>
                          <a:latin typeface="Calibri"/>
                          <a:ea typeface="Calibri"/>
                          <a:cs typeface="Calibri"/>
                          <a:sym typeface="Calibri"/>
                        </a:rPr>
                        <a:t>Interview bonus to the marginal case</a:t>
                      </a:r>
                      <a:endParaRPr/>
                    </a:p>
                  </a:txBody>
                  <a:tcPr marL="9525" marR="9525" marT="9525" marB="0" anchor="ctr"/>
                </a:tc>
                <a:tc>
                  <a:txBody>
                    <a:bodyPr/>
                    <a:lstStyle/>
                    <a:p>
                      <a:pPr marL="0" marR="0" lvl="0" indent="0" algn="ctr" rtl="0">
                        <a:spcBef>
                          <a:spcPts val="0"/>
                        </a:spcBef>
                        <a:spcAft>
                          <a:spcPts val="0"/>
                        </a:spcAft>
                        <a:buNone/>
                      </a:pPr>
                      <a:r>
                        <a:rPr lang="en-US" sz="2000" b="0" i="0" u="none" strike="noStrike">
                          <a:solidFill>
                            <a:srgbClr val="000000"/>
                          </a:solidFill>
                          <a:latin typeface="Calibri"/>
                          <a:ea typeface="Calibri"/>
                          <a:cs typeface="Calibri"/>
                          <a:sym typeface="Calibri"/>
                        </a:rPr>
                        <a:t>/</a:t>
                      </a:r>
                      <a:endParaRPr/>
                    </a:p>
                  </a:txBody>
                  <a:tcPr marL="9525" marR="9525" marT="9525" marB="0" anchor="ctr"/>
                </a:tc>
                <a:tc>
                  <a:txBody>
                    <a:bodyPr/>
                    <a:lstStyle/>
                    <a:p>
                      <a:pPr marL="0" marR="0" lvl="0" indent="0" algn="ctr" rtl="0">
                        <a:spcBef>
                          <a:spcPts val="0"/>
                        </a:spcBef>
                        <a:spcAft>
                          <a:spcPts val="0"/>
                        </a:spcAft>
                        <a:buNone/>
                      </a:pPr>
                      <a:r>
                        <a:rPr lang="en-US" sz="2000" b="0" i="0" u="none" strike="noStrike">
                          <a:solidFill>
                            <a:srgbClr val="000000"/>
                          </a:solidFill>
                          <a:latin typeface="Calibri"/>
                          <a:ea typeface="Calibri"/>
                          <a:cs typeface="Calibri"/>
                          <a:sym typeface="Calibri"/>
                        </a:rPr>
                        <a:t>By Marginal Cases Interview Committee</a:t>
                      </a:r>
                      <a:endParaRPr sz="20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620489" y="-13833"/>
            <a:ext cx="79248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b="1" dirty="0">
                <a:solidFill>
                  <a:schemeClr val="dk1"/>
                </a:solidFill>
              </a:rPr>
              <a:t>D: Discipline (-100 to 0)</a:t>
            </a:r>
            <a:endParaRPr dirty="0">
              <a:solidFill>
                <a:schemeClr val="dk1"/>
              </a:solidFill>
            </a:endParaRPr>
          </a:p>
        </p:txBody>
      </p:sp>
      <p:sp>
        <p:nvSpPr>
          <p:cNvPr id="197" name="Google Shape;197;p27"/>
          <p:cNvSpPr txBox="1">
            <a:spLocks noGrp="1"/>
          </p:cNvSpPr>
          <p:nvPr>
            <p:ph type="body" idx="1"/>
          </p:nvPr>
        </p:nvSpPr>
        <p:spPr>
          <a:xfrm>
            <a:off x="6172200" y="5486400"/>
            <a:ext cx="2686050" cy="10525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t>Reminder: Visitors checking out late will cause deduction on the scores and may cause visitor ban.</a:t>
            </a:r>
            <a:endParaRPr/>
          </a:p>
        </p:txBody>
      </p:sp>
      <p:sp>
        <p:nvSpPr>
          <p:cNvPr id="198" name="Google Shape;198;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199" name="Google Shape;199;p27"/>
          <p:cNvGrpSpPr/>
          <p:nvPr/>
        </p:nvGrpSpPr>
        <p:grpSpPr>
          <a:xfrm>
            <a:off x="914400" y="1213877"/>
            <a:ext cx="4648200" cy="5506219"/>
            <a:chOff x="0" y="1379"/>
            <a:chExt cx="4648200" cy="5506219"/>
          </a:xfrm>
        </p:grpSpPr>
        <p:sp>
          <p:nvSpPr>
            <p:cNvPr id="200" name="Google Shape;200;p27"/>
            <p:cNvSpPr/>
            <p:nvPr/>
          </p:nvSpPr>
          <p:spPr>
            <a:xfrm rot="5400000">
              <a:off x="-222726" y="224105"/>
              <a:ext cx="1484841" cy="1039389"/>
            </a:xfrm>
            <a:prstGeom prst="chevron">
              <a:avLst>
                <a:gd name="adj" fmla="val 50000"/>
              </a:avLst>
            </a:prstGeom>
            <a:solidFill>
              <a:srgbClr val="92248F"/>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txBox="1"/>
            <p:nvPr/>
          </p:nvSpPr>
          <p:spPr>
            <a:xfrm>
              <a:off x="1" y="521074"/>
              <a:ext cx="1039389" cy="445452"/>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n-US" sz="900">
                  <a:solidFill>
                    <a:schemeClr val="lt1"/>
                  </a:solidFill>
                  <a:latin typeface="Calibri"/>
                  <a:ea typeface="Calibri"/>
                  <a:cs typeface="Calibri"/>
                  <a:sym typeface="Calibri"/>
                </a:rPr>
                <a:t>1st offence</a:t>
              </a:r>
              <a:endParaRPr sz="900">
                <a:solidFill>
                  <a:schemeClr val="lt1"/>
                </a:solidFill>
                <a:latin typeface="Calibri"/>
                <a:ea typeface="Calibri"/>
                <a:cs typeface="Calibri"/>
                <a:sym typeface="Calibri"/>
              </a:endParaRPr>
            </a:p>
          </p:txBody>
        </p:sp>
        <p:sp>
          <p:nvSpPr>
            <p:cNvPr id="202" name="Google Shape;202;p27"/>
            <p:cNvSpPr/>
            <p:nvPr/>
          </p:nvSpPr>
          <p:spPr>
            <a:xfrm rot="5400000">
              <a:off x="2361221" y="-1320452"/>
              <a:ext cx="965147" cy="3608810"/>
            </a:xfrm>
            <a:prstGeom prst="round2SameRect">
              <a:avLst>
                <a:gd name="adj1" fmla="val 16667"/>
                <a:gd name="adj2" fmla="val 0"/>
              </a:avLst>
            </a:prstGeom>
            <a:solidFill>
              <a:schemeClr val="lt1">
                <a:alpha val="89803"/>
              </a:schemeClr>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txBox="1"/>
            <p:nvPr/>
          </p:nvSpPr>
          <p:spPr>
            <a:xfrm>
              <a:off x="1039390" y="48494"/>
              <a:ext cx="3561695" cy="870917"/>
            </a:xfrm>
            <a:prstGeom prst="rect">
              <a:avLst/>
            </a:prstGeom>
            <a:noFill/>
            <a:ln>
              <a:noFill/>
            </a:ln>
          </p:spPr>
          <p:txBody>
            <a:bodyPr spcFirstLastPara="1" wrap="square" lIns="135125" tIns="12050" rIns="12050" bIns="12050" anchor="ctr" anchorCtr="0">
              <a:noAutofit/>
            </a:bodyPr>
            <a:lstStyle/>
            <a:p>
              <a:pPr marL="171450" marR="0" lvl="1" indent="-171450" algn="l" rtl="0">
                <a:lnSpc>
                  <a:spcPct val="9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No Deduction, verbal warning</a:t>
              </a:r>
              <a:endParaRPr sz="1900" b="0" i="0" u="none" strike="noStrike" cap="none">
                <a:solidFill>
                  <a:schemeClr val="dk1"/>
                </a:solidFill>
                <a:latin typeface="Calibri"/>
                <a:ea typeface="Calibri"/>
                <a:cs typeface="Calibri"/>
                <a:sym typeface="Calibri"/>
              </a:endParaRPr>
            </a:p>
          </p:txBody>
        </p:sp>
        <p:sp>
          <p:nvSpPr>
            <p:cNvPr id="204" name="Google Shape;204;p27"/>
            <p:cNvSpPr/>
            <p:nvPr/>
          </p:nvSpPr>
          <p:spPr>
            <a:xfrm rot="5400000">
              <a:off x="-222726" y="1564564"/>
              <a:ext cx="1484841" cy="1039389"/>
            </a:xfrm>
            <a:prstGeom prst="chevron">
              <a:avLst>
                <a:gd name="adj" fmla="val 50000"/>
              </a:avLst>
            </a:prstGeom>
            <a:solidFill>
              <a:srgbClr val="92248F"/>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txBox="1"/>
            <p:nvPr/>
          </p:nvSpPr>
          <p:spPr>
            <a:xfrm>
              <a:off x="1" y="1861533"/>
              <a:ext cx="1039389" cy="445452"/>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n-US" sz="900">
                  <a:solidFill>
                    <a:schemeClr val="lt1"/>
                  </a:solidFill>
                  <a:latin typeface="Calibri"/>
                  <a:ea typeface="Calibri"/>
                  <a:cs typeface="Calibri"/>
                  <a:sym typeface="Calibri"/>
                </a:rPr>
                <a:t>2</a:t>
              </a:r>
              <a:r>
                <a:rPr lang="en-US" sz="900" baseline="30000">
                  <a:solidFill>
                    <a:schemeClr val="lt1"/>
                  </a:solidFill>
                  <a:latin typeface="Calibri"/>
                  <a:ea typeface="Calibri"/>
                  <a:cs typeface="Calibri"/>
                  <a:sym typeface="Calibri"/>
                </a:rPr>
                <a:t>nd</a:t>
              </a:r>
              <a:r>
                <a:rPr lang="en-US" sz="900">
                  <a:solidFill>
                    <a:schemeClr val="lt1"/>
                  </a:solidFill>
                  <a:latin typeface="Calibri"/>
                  <a:ea typeface="Calibri"/>
                  <a:cs typeface="Calibri"/>
                  <a:sym typeface="Calibri"/>
                </a:rPr>
                <a:t> time or subsequent offences</a:t>
              </a:r>
              <a:endParaRPr sz="900">
                <a:solidFill>
                  <a:schemeClr val="lt1"/>
                </a:solidFill>
                <a:latin typeface="Calibri"/>
                <a:ea typeface="Calibri"/>
                <a:cs typeface="Calibri"/>
                <a:sym typeface="Calibri"/>
              </a:endParaRPr>
            </a:p>
          </p:txBody>
        </p:sp>
        <p:sp>
          <p:nvSpPr>
            <p:cNvPr id="206" name="Google Shape;206;p27"/>
            <p:cNvSpPr/>
            <p:nvPr/>
          </p:nvSpPr>
          <p:spPr>
            <a:xfrm rot="5400000">
              <a:off x="2361221" y="20006"/>
              <a:ext cx="965147" cy="3608810"/>
            </a:xfrm>
            <a:prstGeom prst="round2SameRect">
              <a:avLst>
                <a:gd name="adj1" fmla="val 16667"/>
                <a:gd name="adj2" fmla="val 0"/>
              </a:avLst>
            </a:prstGeom>
            <a:solidFill>
              <a:schemeClr val="lt1">
                <a:alpha val="89803"/>
              </a:schemeClr>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txBox="1"/>
            <p:nvPr/>
          </p:nvSpPr>
          <p:spPr>
            <a:xfrm>
              <a:off x="1039390" y="1388953"/>
              <a:ext cx="3561695" cy="870917"/>
            </a:xfrm>
            <a:prstGeom prst="rect">
              <a:avLst/>
            </a:prstGeom>
            <a:noFill/>
            <a:ln>
              <a:noFill/>
            </a:ln>
          </p:spPr>
          <p:txBody>
            <a:bodyPr spcFirstLastPara="1" wrap="square" lIns="135125" tIns="12050" rIns="12050" bIns="12050" anchor="ctr" anchorCtr="0">
              <a:noAutofit/>
            </a:bodyPr>
            <a:lstStyle/>
            <a:p>
              <a:pPr marL="171450" marR="0" lvl="1" indent="-171450" algn="l" rtl="0">
                <a:lnSpc>
                  <a:spcPct val="9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1 - 20 scores deduction</a:t>
              </a:r>
              <a:endParaRPr sz="1900" b="0" i="0" u="none" strike="noStrike" cap="none">
                <a:solidFill>
                  <a:schemeClr val="dk1"/>
                </a:solidFill>
                <a:latin typeface="Calibri"/>
                <a:ea typeface="Calibri"/>
                <a:cs typeface="Calibri"/>
                <a:sym typeface="Calibri"/>
              </a:endParaRPr>
            </a:p>
            <a:p>
              <a:pPr marL="171450" marR="0" lvl="1" indent="-171450" algn="l" rtl="0">
                <a:lnSpc>
                  <a:spcPct val="90000"/>
                </a:lnSpc>
                <a:spcBef>
                  <a:spcPts val="285"/>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Warning Letter from Tutor</a:t>
              </a:r>
              <a:endParaRPr sz="1900" b="0" i="0" u="none" strike="noStrike" cap="none">
                <a:solidFill>
                  <a:schemeClr val="dk1"/>
                </a:solidFill>
                <a:latin typeface="Calibri"/>
                <a:ea typeface="Calibri"/>
                <a:cs typeface="Calibri"/>
                <a:sym typeface="Calibri"/>
              </a:endParaRPr>
            </a:p>
          </p:txBody>
        </p:sp>
        <p:sp>
          <p:nvSpPr>
            <p:cNvPr id="208" name="Google Shape;208;p27"/>
            <p:cNvSpPr/>
            <p:nvPr/>
          </p:nvSpPr>
          <p:spPr>
            <a:xfrm rot="5400000">
              <a:off x="-222726" y="2905024"/>
              <a:ext cx="1484841" cy="1039389"/>
            </a:xfrm>
            <a:prstGeom prst="chevron">
              <a:avLst>
                <a:gd name="adj" fmla="val 50000"/>
              </a:avLst>
            </a:prstGeom>
            <a:solidFill>
              <a:srgbClr val="92248F"/>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txBox="1"/>
            <p:nvPr/>
          </p:nvSpPr>
          <p:spPr>
            <a:xfrm>
              <a:off x="1" y="3201993"/>
              <a:ext cx="1039389" cy="445452"/>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n-US" sz="900">
                  <a:solidFill>
                    <a:schemeClr val="lt1"/>
                  </a:solidFill>
                  <a:latin typeface="Calibri"/>
                  <a:ea typeface="Calibri"/>
                  <a:cs typeface="Calibri"/>
                  <a:sym typeface="Calibri"/>
                </a:rPr>
                <a:t>General Disciplinary Case or </a:t>
              </a:r>
              <a:endParaRPr sz="900">
                <a:solidFill>
                  <a:schemeClr val="lt1"/>
                </a:solidFill>
                <a:latin typeface="Calibri"/>
                <a:ea typeface="Calibri"/>
                <a:cs typeface="Calibri"/>
                <a:sym typeface="Calibri"/>
              </a:endParaRPr>
            </a:p>
            <a:p>
              <a:pPr marL="0" marR="0" lvl="0" indent="0" algn="ctr" rtl="0">
                <a:lnSpc>
                  <a:spcPct val="90000"/>
                </a:lnSpc>
                <a:spcBef>
                  <a:spcPts val="315"/>
                </a:spcBef>
                <a:spcAft>
                  <a:spcPts val="0"/>
                </a:spcAft>
                <a:buClr>
                  <a:schemeClr val="lt1"/>
                </a:buClr>
                <a:buSzPts val="900"/>
                <a:buFont typeface="Calibri"/>
                <a:buNone/>
              </a:pPr>
              <a:r>
                <a:rPr lang="en-US" sz="900">
                  <a:solidFill>
                    <a:schemeClr val="lt1"/>
                  </a:solidFill>
                  <a:latin typeface="Calibri"/>
                  <a:ea typeface="Calibri"/>
                  <a:cs typeface="Calibri"/>
                  <a:sym typeface="Calibri"/>
                </a:rPr>
                <a:t>After second warning</a:t>
              </a:r>
              <a:endParaRPr sz="900">
                <a:solidFill>
                  <a:schemeClr val="lt1"/>
                </a:solidFill>
                <a:latin typeface="Calibri"/>
                <a:ea typeface="Calibri"/>
                <a:cs typeface="Calibri"/>
                <a:sym typeface="Calibri"/>
              </a:endParaRPr>
            </a:p>
          </p:txBody>
        </p:sp>
        <p:sp>
          <p:nvSpPr>
            <p:cNvPr id="210" name="Google Shape;210;p27"/>
            <p:cNvSpPr/>
            <p:nvPr/>
          </p:nvSpPr>
          <p:spPr>
            <a:xfrm rot="5400000">
              <a:off x="2361221" y="1360465"/>
              <a:ext cx="965147" cy="3608810"/>
            </a:xfrm>
            <a:prstGeom prst="round2SameRect">
              <a:avLst>
                <a:gd name="adj1" fmla="val 16667"/>
                <a:gd name="adj2" fmla="val 0"/>
              </a:avLst>
            </a:prstGeom>
            <a:solidFill>
              <a:schemeClr val="lt1">
                <a:alpha val="89803"/>
              </a:schemeClr>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txBox="1"/>
            <p:nvPr/>
          </p:nvSpPr>
          <p:spPr>
            <a:xfrm>
              <a:off x="1039390" y="2729412"/>
              <a:ext cx="3561695" cy="870917"/>
            </a:xfrm>
            <a:prstGeom prst="rect">
              <a:avLst/>
            </a:prstGeom>
            <a:noFill/>
            <a:ln>
              <a:noFill/>
            </a:ln>
          </p:spPr>
          <p:txBody>
            <a:bodyPr spcFirstLastPara="1" wrap="square" lIns="135125" tIns="12050" rIns="12050" bIns="12050" anchor="ctr" anchorCtr="0">
              <a:noAutofit/>
            </a:bodyPr>
            <a:lstStyle/>
            <a:p>
              <a:pPr marL="171450" marR="0" lvl="1" indent="-171450" algn="l" rtl="0">
                <a:lnSpc>
                  <a:spcPct val="9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Warning Letter from Hall Master</a:t>
              </a:r>
              <a:endParaRPr sz="1900" b="0" i="0" u="none" strike="noStrike" cap="none">
                <a:solidFill>
                  <a:schemeClr val="dk1"/>
                </a:solidFill>
                <a:latin typeface="Calibri"/>
                <a:ea typeface="Calibri"/>
                <a:cs typeface="Calibri"/>
                <a:sym typeface="Calibri"/>
              </a:endParaRPr>
            </a:p>
            <a:p>
              <a:pPr marL="171450" marR="0" lvl="1" indent="-171450" algn="l" rtl="0">
                <a:lnSpc>
                  <a:spcPct val="90000"/>
                </a:lnSpc>
                <a:spcBef>
                  <a:spcPts val="285"/>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(5-50 scores deduction+ suspension of stay)</a:t>
              </a:r>
              <a:endParaRPr sz="1900" b="0" i="0" u="none" strike="noStrike" cap="none">
                <a:solidFill>
                  <a:schemeClr val="dk1"/>
                </a:solidFill>
                <a:latin typeface="Calibri"/>
                <a:ea typeface="Calibri"/>
                <a:cs typeface="Calibri"/>
                <a:sym typeface="Calibri"/>
              </a:endParaRPr>
            </a:p>
          </p:txBody>
        </p:sp>
        <p:sp>
          <p:nvSpPr>
            <p:cNvPr id="212" name="Google Shape;212;p27"/>
            <p:cNvSpPr/>
            <p:nvPr/>
          </p:nvSpPr>
          <p:spPr>
            <a:xfrm rot="5400000">
              <a:off x="-222726" y="4245483"/>
              <a:ext cx="1484841" cy="1039389"/>
            </a:xfrm>
            <a:prstGeom prst="chevron">
              <a:avLst>
                <a:gd name="adj" fmla="val 50000"/>
              </a:avLst>
            </a:prstGeom>
            <a:solidFill>
              <a:srgbClr val="92248F"/>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txBox="1"/>
            <p:nvPr/>
          </p:nvSpPr>
          <p:spPr>
            <a:xfrm>
              <a:off x="1" y="4542452"/>
              <a:ext cx="1039389" cy="445452"/>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n-US" sz="900">
                  <a:solidFill>
                    <a:schemeClr val="lt1"/>
                  </a:solidFill>
                  <a:latin typeface="Calibri"/>
                  <a:ea typeface="Calibri"/>
                  <a:cs typeface="Calibri"/>
                  <a:sym typeface="Calibri"/>
                </a:rPr>
                <a:t>Serious Disciplinary Case</a:t>
              </a:r>
              <a:endParaRPr sz="900">
                <a:solidFill>
                  <a:schemeClr val="lt1"/>
                </a:solidFill>
                <a:latin typeface="Calibri"/>
                <a:ea typeface="Calibri"/>
                <a:cs typeface="Calibri"/>
                <a:sym typeface="Calibri"/>
              </a:endParaRPr>
            </a:p>
          </p:txBody>
        </p:sp>
        <p:sp>
          <p:nvSpPr>
            <p:cNvPr id="214" name="Google Shape;214;p27"/>
            <p:cNvSpPr/>
            <p:nvPr/>
          </p:nvSpPr>
          <p:spPr>
            <a:xfrm rot="5400000">
              <a:off x="2361221" y="2700925"/>
              <a:ext cx="965147" cy="3608810"/>
            </a:xfrm>
            <a:prstGeom prst="round2SameRect">
              <a:avLst>
                <a:gd name="adj1" fmla="val 16667"/>
                <a:gd name="adj2" fmla="val 0"/>
              </a:avLst>
            </a:prstGeom>
            <a:solidFill>
              <a:schemeClr val="lt1">
                <a:alpha val="89803"/>
              </a:schemeClr>
            </a:solidFill>
            <a:ln w="12700" cap="flat" cmpd="sng">
              <a:solidFill>
                <a:srgbClr val="92248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txBox="1"/>
            <p:nvPr/>
          </p:nvSpPr>
          <p:spPr>
            <a:xfrm>
              <a:off x="1039390" y="4069872"/>
              <a:ext cx="3561695" cy="870917"/>
            </a:xfrm>
            <a:prstGeom prst="rect">
              <a:avLst/>
            </a:prstGeom>
            <a:noFill/>
            <a:ln>
              <a:noFill/>
            </a:ln>
          </p:spPr>
          <p:txBody>
            <a:bodyPr spcFirstLastPara="1" wrap="square" lIns="135125" tIns="12050" rIns="12050" bIns="12050" anchor="ctr" anchorCtr="0">
              <a:noAutofit/>
            </a:bodyPr>
            <a:lstStyle/>
            <a:p>
              <a:pPr marL="171450" marR="0" lvl="1" indent="-171450" algn="l" rtl="0">
                <a:lnSpc>
                  <a:spcPct val="9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a:t>
              </a:r>
              <a:r>
                <a:rPr lang="en-US" sz="1900" b="0" i="0" u="none" strike="noStrike" cap="none">
                  <a:solidFill>
                    <a:srgbClr val="FF0000"/>
                  </a:solidFill>
                  <a:latin typeface="Calibri"/>
                  <a:ea typeface="Calibri"/>
                  <a:cs typeface="Calibri"/>
                  <a:sym typeface="Calibri"/>
                </a:rPr>
                <a:t>20-100 scores deduction</a:t>
              </a:r>
              <a:r>
                <a:rPr lang="en-US" sz="1900" b="0" i="0" u="none" strike="noStrike" cap="none">
                  <a:solidFill>
                    <a:schemeClr val="dk1"/>
                  </a:solidFill>
                  <a:latin typeface="Calibri"/>
                  <a:ea typeface="Calibri"/>
                  <a:cs typeface="Calibri"/>
                  <a:sym typeface="Calibri"/>
                </a:rPr>
                <a:t>+ suspension of stay)</a:t>
              </a:r>
              <a:br>
                <a:rPr lang="en-US" sz="1900" b="0" i="0" u="none" strike="noStrike" cap="none">
                  <a:solidFill>
                    <a:schemeClr val="dk1"/>
                  </a:solidFill>
                  <a:latin typeface="Calibri"/>
                  <a:ea typeface="Calibri"/>
                  <a:cs typeface="Calibri"/>
                  <a:sym typeface="Calibri"/>
                </a:rPr>
              </a:br>
              <a:endParaRPr sz="19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481691" y="245381"/>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3300"/>
              <a:buFont typeface="Calibri"/>
              <a:buNone/>
            </a:pPr>
            <a:r>
              <a:rPr lang="en-US" b="1" dirty="0">
                <a:solidFill>
                  <a:srgbClr val="C00000"/>
                </a:solidFill>
              </a:rPr>
              <a:t>Scaling System</a:t>
            </a:r>
            <a:endParaRPr dirty="0"/>
          </a:p>
        </p:txBody>
      </p:sp>
      <p:sp>
        <p:nvSpPr>
          <p:cNvPr id="221" name="Google Shape;221;p28"/>
          <p:cNvSpPr txBox="1">
            <a:spLocks noGrp="1"/>
          </p:cNvSpPr>
          <p:nvPr>
            <p:ph type="body" idx="1"/>
          </p:nvPr>
        </p:nvSpPr>
        <p:spPr>
          <a:xfrm>
            <a:off x="457200" y="1371600"/>
            <a:ext cx="8229600" cy="51816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rgbClr val="FF0000"/>
              </a:buClr>
              <a:buSzPts val="2000"/>
              <a:buChar char="•"/>
            </a:pPr>
            <a:r>
              <a:rPr lang="en-US" sz="2000">
                <a:solidFill>
                  <a:srgbClr val="FF0000"/>
                </a:solidFill>
              </a:rPr>
              <a:t>Prof. Edmond Ko Cup points will be scaled to maximum 40 scores.</a:t>
            </a:r>
            <a:endParaRPr/>
          </a:p>
          <a:p>
            <a:pPr marL="171450" lvl="0" indent="-171450" algn="l" rtl="0">
              <a:lnSpc>
                <a:spcPct val="90000"/>
              </a:lnSpc>
              <a:spcBef>
                <a:spcPts val="750"/>
              </a:spcBef>
              <a:spcAft>
                <a:spcPts val="0"/>
              </a:spcAft>
              <a:buClr>
                <a:srgbClr val="0070C0"/>
              </a:buClr>
              <a:buSzPts val="2000"/>
              <a:buChar char="•"/>
            </a:pPr>
            <a:r>
              <a:rPr lang="en-US" sz="2000">
                <a:solidFill>
                  <a:srgbClr val="0070C0"/>
                </a:solidFill>
              </a:rPr>
              <a:t>Hall Activities points will be scaled to maximum 30 scores.</a:t>
            </a:r>
            <a:endParaRPr/>
          </a:p>
          <a:p>
            <a:pPr marL="171450" lvl="0" indent="-171450" algn="l" rtl="0">
              <a:lnSpc>
                <a:spcPct val="90000"/>
              </a:lnSpc>
              <a:spcBef>
                <a:spcPts val="750"/>
              </a:spcBef>
              <a:spcAft>
                <a:spcPts val="0"/>
              </a:spcAft>
              <a:buClr>
                <a:srgbClr val="2958BD"/>
              </a:buClr>
              <a:buSzPts val="2000"/>
              <a:buChar char="•"/>
            </a:pPr>
            <a:r>
              <a:rPr lang="en-US" sz="2000">
                <a:solidFill>
                  <a:srgbClr val="2958BD"/>
                </a:solidFill>
              </a:rPr>
              <a:t>Score B scores will be scaled to maximum 10 scores.</a:t>
            </a:r>
            <a:endParaRPr/>
          </a:p>
          <a:p>
            <a:pPr marL="171450" lvl="0" indent="-44450" algn="l" rtl="0">
              <a:lnSpc>
                <a:spcPct val="90000"/>
              </a:lnSpc>
              <a:spcBef>
                <a:spcPts val="750"/>
              </a:spcBef>
              <a:spcAft>
                <a:spcPts val="0"/>
              </a:spcAft>
              <a:buClr>
                <a:schemeClr val="dk1"/>
              </a:buClr>
              <a:buSzPts val="2000"/>
              <a:buNone/>
            </a:pPr>
            <a:endParaRPr sz="2000"/>
          </a:p>
          <a:p>
            <a:pPr marL="171450" lvl="0" indent="-171450" algn="l" rtl="0">
              <a:lnSpc>
                <a:spcPct val="90000"/>
              </a:lnSpc>
              <a:spcBef>
                <a:spcPts val="750"/>
              </a:spcBef>
              <a:spcAft>
                <a:spcPts val="0"/>
              </a:spcAft>
              <a:buClr>
                <a:schemeClr val="dk1"/>
              </a:buClr>
              <a:buSzPts val="2000"/>
              <a:buChar char="•"/>
            </a:pPr>
            <a:r>
              <a:rPr lang="en-US" sz="2000"/>
              <a:t>Example: suppose in </a:t>
            </a:r>
            <a:r>
              <a:rPr lang="en-US" sz="2000" b="1"/>
              <a:t>Prof. Edmond Ko Cup</a:t>
            </a:r>
            <a:r>
              <a:rPr lang="en-US" sz="2000"/>
              <a:t>, resident A participate </a:t>
            </a:r>
            <a:br>
              <a:rPr lang="en-US" sz="2000"/>
            </a:br>
            <a:r>
              <a:rPr lang="en-US" sz="2000"/>
              <a:t>* Swimming (swim for our hall, get = 5 points) </a:t>
            </a:r>
            <a:br>
              <a:rPr lang="en-US" sz="2000"/>
            </a:br>
            <a:r>
              <a:rPr lang="en-US" sz="2000"/>
              <a:t>* Running (get champion</a:t>
            </a:r>
            <a:r>
              <a:rPr lang="en-US" sz="2000" baseline="30000"/>
              <a:t> </a:t>
            </a:r>
            <a:r>
              <a:rPr lang="en-US" sz="2000"/>
              <a:t>= 10 points)</a:t>
            </a:r>
            <a:br>
              <a:rPr lang="en-US" sz="2000"/>
            </a:br>
            <a:r>
              <a:rPr lang="en-US" sz="2000"/>
              <a:t>* Table Tennis (get champion</a:t>
            </a:r>
            <a:r>
              <a:rPr lang="en-US" sz="2000" baseline="30000"/>
              <a:t> </a:t>
            </a:r>
            <a:r>
              <a:rPr lang="en-US" sz="2000"/>
              <a:t>= 10 points),</a:t>
            </a:r>
            <a:br>
              <a:rPr lang="en-US" sz="2000"/>
            </a:br>
            <a:r>
              <a:rPr lang="en-US" sz="2000"/>
              <a:t>*  Singing (be cheering member , get 2 points) </a:t>
            </a:r>
            <a:br>
              <a:rPr lang="en-US" sz="2000"/>
            </a:br>
            <a:r>
              <a:rPr lang="en-US" sz="2000"/>
              <a:t>Totally gets </a:t>
            </a:r>
            <a:r>
              <a:rPr lang="en-US" sz="2000">
                <a:solidFill>
                  <a:srgbClr val="FF0000"/>
                </a:solidFill>
              </a:rPr>
              <a:t>27 </a:t>
            </a:r>
            <a:r>
              <a:rPr lang="en-US" sz="2000"/>
              <a:t>points as the highest points among all residents. </a:t>
            </a:r>
            <a:br>
              <a:rPr lang="en-US" sz="2000"/>
            </a:br>
            <a:r>
              <a:rPr lang="en-US" sz="2000"/>
              <a:t>Then she will get </a:t>
            </a:r>
            <a:r>
              <a:rPr lang="en-US" sz="2000">
                <a:solidFill>
                  <a:srgbClr val="FF0000"/>
                </a:solidFill>
              </a:rPr>
              <a:t>40</a:t>
            </a:r>
            <a:r>
              <a:rPr lang="en-US" sz="2000"/>
              <a:t> scores in </a:t>
            </a:r>
            <a:r>
              <a:rPr lang="en-US" sz="2000" b="1"/>
              <a:t>Prof. Edmond Ko Cup</a:t>
            </a:r>
            <a:r>
              <a:rPr lang="en-US" sz="2000"/>
              <a:t>.</a:t>
            </a:r>
            <a:br>
              <a:rPr lang="en-US" sz="2000"/>
            </a:br>
            <a:endParaRPr sz="2000"/>
          </a:p>
          <a:p>
            <a:pPr marL="171450" lvl="0" indent="-171450" algn="l" rtl="0">
              <a:lnSpc>
                <a:spcPct val="90000"/>
              </a:lnSpc>
              <a:spcBef>
                <a:spcPts val="750"/>
              </a:spcBef>
              <a:spcAft>
                <a:spcPts val="0"/>
              </a:spcAft>
              <a:buClr>
                <a:schemeClr val="dk1"/>
              </a:buClr>
              <a:buSzPts val="2000"/>
              <a:buChar char="•"/>
            </a:pPr>
            <a:r>
              <a:rPr lang="en-US" sz="2000"/>
              <a:t>If another resident B totally gets 25 points, </a:t>
            </a:r>
            <a:br>
              <a:rPr lang="en-US" sz="2000"/>
            </a:br>
            <a:r>
              <a:rPr lang="en-US" sz="2000"/>
              <a:t>then he will get  40 x  (</a:t>
            </a:r>
            <a:r>
              <a:rPr lang="en-US" sz="2000">
                <a:solidFill>
                  <a:srgbClr val="FF0000"/>
                </a:solidFill>
              </a:rPr>
              <a:t>25 / 27</a:t>
            </a:r>
            <a:r>
              <a:rPr lang="en-US" sz="2000"/>
              <a:t>) = 37.03 scores in </a:t>
            </a:r>
            <a:r>
              <a:rPr lang="en-US" sz="2000" b="1"/>
              <a:t>Prof. Edmond Ko Cup</a:t>
            </a:r>
            <a:r>
              <a:rPr lang="en-US" sz="2000"/>
              <a:t>. </a:t>
            </a:r>
            <a:endParaRPr/>
          </a:p>
        </p:txBody>
      </p:sp>
      <p:sp>
        <p:nvSpPr>
          <p:cNvPr id="222" name="Google Shape;22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3300"/>
              <a:buFont typeface="Calibri"/>
              <a:buNone/>
            </a:pPr>
            <a:r>
              <a:rPr lang="en-US" b="1" dirty="0">
                <a:solidFill>
                  <a:srgbClr val="C00000"/>
                </a:solidFill>
              </a:rPr>
              <a:t>Proportional System for Half Year Residents</a:t>
            </a:r>
            <a:endParaRPr dirty="0"/>
          </a:p>
        </p:txBody>
      </p:sp>
      <p:sp>
        <p:nvSpPr>
          <p:cNvPr id="228" name="Google Shape;228;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29" name="Google Shape;229;p29"/>
          <p:cNvSpPr txBox="1"/>
          <p:nvPr/>
        </p:nvSpPr>
        <p:spPr>
          <a:xfrm>
            <a:off x="6324600" y="101768"/>
            <a:ext cx="302360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D663D2"/>
                </a:solidFill>
                <a:latin typeface="Calibri"/>
                <a:ea typeface="Calibri"/>
                <a:cs typeface="Calibri"/>
                <a:sym typeface="Calibri"/>
              </a:rPr>
              <a:t>Maximum PEK Pts: 40</a:t>
            </a:r>
            <a:endParaRPr/>
          </a:p>
          <a:p>
            <a:pPr marL="0" marR="0" lvl="0" indent="0" algn="l" rtl="0">
              <a:spcBef>
                <a:spcPts val="0"/>
              </a:spcBef>
              <a:spcAft>
                <a:spcPts val="0"/>
              </a:spcAft>
              <a:buNone/>
            </a:pPr>
            <a:r>
              <a:rPr lang="en-US" sz="1800">
                <a:solidFill>
                  <a:srgbClr val="1480D1"/>
                </a:solidFill>
                <a:latin typeface="Calibri"/>
                <a:ea typeface="Calibri"/>
                <a:cs typeface="Calibri"/>
                <a:sym typeface="Calibri"/>
              </a:rPr>
              <a:t>Maximum Hall Activity: 30</a:t>
            </a:r>
            <a:endParaRPr sz="1800">
              <a:solidFill>
                <a:srgbClr val="1480D1"/>
              </a:solidFill>
              <a:latin typeface="Calibri"/>
              <a:ea typeface="Calibri"/>
              <a:cs typeface="Calibri"/>
              <a:sym typeface="Calibri"/>
            </a:endParaRPr>
          </a:p>
        </p:txBody>
      </p:sp>
      <p:sp>
        <p:nvSpPr>
          <p:cNvPr id="230" name="Google Shape;230;p29"/>
          <p:cNvSpPr/>
          <p:nvPr/>
        </p:nvSpPr>
        <p:spPr>
          <a:xfrm>
            <a:off x="628650" y="1202839"/>
            <a:ext cx="113967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a:t>
            </a:r>
            <a:endParaRPr sz="1800" dirty="0">
              <a:solidFill>
                <a:schemeClr val="dk1"/>
              </a:solidFill>
              <a:latin typeface="Calibri"/>
              <a:ea typeface="Calibri"/>
              <a:cs typeface="Calibri"/>
              <a:sym typeface="Calibri"/>
            </a:endParaRPr>
          </a:p>
        </p:txBody>
      </p:sp>
      <p:graphicFrame>
        <p:nvGraphicFramePr>
          <p:cNvPr id="231" name="Google Shape;231;p29"/>
          <p:cNvGraphicFramePr/>
          <p:nvPr/>
        </p:nvGraphicFramePr>
        <p:xfrm>
          <a:off x="304800" y="1737929"/>
          <a:ext cx="8534400" cy="4332670"/>
        </p:xfrm>
        <a:graphic>
          <a:graphicData uri="http://schemas.openxmlformats.org/drawingml/2006/table">
            <a:tbl>
              <a:tblPr firstRow="1" bandRow="1">
                <a:noFill/>
                <a:tableStyleId>{835067F1-11BB-405F-AEDA-4EB86551B524}</a:tableStyleId>
              </a:tblPr>
              <a:tblGrid>
                <a:gridCol w="1993475">
                  <a:extLst>
                    <a:ext uri="{9D8B030D-6E8A-4147-A177-3AD203B41FA5}">
                      <a16:colId xmlns:a16="http://schemas.microsoft.com/office/drawing/2014/main" val="20000"/>
                    </a:ext>
                  </a:extLst>
                </a:gridCol>
                <a:gridCol w="2121325">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962125">
                <a:tc>
                  <a:txBody>
                    <a:bodyPr/>
                    <a:lstStyle/>
                    <a:p>
                      <a:pPr marL="0" marR="0" lvl="0" indent="0" algn="ctr" rtl="0">
                        <a:spcBef>
                          <a:spcPts val="0"/>
                        </a:spcBef>
                        <a:spcAft>
                          <a:spcPts val="0"/>
                        </a:spcAft>
                        <a:buNone/>
                      </a:pPr>
                      <a:r>
                        <a:rPr lang="en-US" sz="1600">
                          <a:solidFill>
                            <a:schemeClr val="dk1"/>
                          </a:solidFill>
                        </a:rPr>
                        <a:t>Residents</a:t>
                      </a:r>
                      <a:endParaRPr sz="1600">
                        <a:solidFill>
                          <a:schemeClr val="dk1"/>
                        </a:solidFill>
                      </a:endParaRPr>
                    </a:p>
                  </a:txBody>
                  <a:tcPr marL="121800" marR="121800" marT="60900" marB="60900">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Sem A</a:t>
                      </a:r>
                      <a:endParaRPr/>
                    </a:p>
                    <a:p>
                      <a:pPr marL="0" marR="0" lvl="0" indent="0" algn="ctr" rtl="0">
                        <a:spcBef>
                          <a:spcPts val="0"/>
                        </a:spcBef>
                        <a:spcAft>
                          <a:spcPts val="0"/>
                        </a:spcAft>
                        <a:buNone/>
                      </a:pPr>
                      <a:r>
                        <a:rPr lang="en-US" sz="1600">
                          <a:solidFill>
                            <a:srgbClr val="D663D2"/>
                          </a:solidFill>
                        </a:rPr>
                        <a:t>(PEK)</a:t>
                      </a:r>
                      <a:r>
                        <a:rPr lang="en-US" sz="1600">
                          <a:solidFill>
                            <a:schemeClr val="dk1"/>
                          </a:solidFill>
                        </a:rPr>
                        <a:t>+</a:t>
                      </a:r>
                      <a:r>
                        <a:rPr lang="en-US" sz="1600">
                          <a:solidFill>
                            <a:srgbClr val="D663D2"/>
                          </a:solidFill>
                        </a:rPr>
                        <a:t> </a:t>
                      </a:r>
                      <a:r>
                        <a:rPr lang="en-US" sz="1600">
                          <a:solidFill>
                            <a:srgbClr val="1480D1"/>
                          </a:solidFill>
                        </a:rPr>
                        <a:t>(Hall Activities)</a:t>
                      </a:r>
                      <a:endParaRPr/>
                    </a:p>
                    <a:p>
                      <a:pPr marL="0" marR="0" lvl="0" indent="0" algn="ctr" rtl="0">
                        <a:spcBef>
                          <a:spcPts val="0"/>
                        </a:spcBef>
                        <a:spcAft>
                          <a:spcPts val="0"/>
                        </a:spcAft>
                        <a:buNone/>
                      </a:pPr>
                      <a:r>
                        <a:rPr lang="en-US" sz="1600">
                          <a:solidFill>
                            <a:schemeClr val="dk1"/>
                          </a:solidFill>
                        </a:rPr>
                        <a:t>(</a:t>
                      </a:r>
                      <a:r>
                        <a:rPr lang="en-US" sz="1600">
                          <a:solidFill>
                            <a:srgbClr val="D663D2"/>
                          </a:solidFill>
                        </a:rPr>
                        <a:t>20</a:t>
                      </a:r>
                      <a:r>
                        <a:rPr lang="en-US" sz="1600">
                          <a:solidFill>
                            <a:schemeClr val="dk1"/>
                          </a:solidFill>
                        </a:rPr>
                        <a:t>) + (</a:t>
                      </a:r>
                      <a:r>
                        <a:rPr lang="en-US" sz="1600">
                          <a:solidFill>
                            <a:srgbClr val="1480D1"/>
                          </a:solidFill>
                        </a:rPr>
                        <a:t>15</a:t>
                      </a: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Sem B</a:t>
                      </a:r>
                      <a:endParaRPr/>
                    </a:p>
                    <a:p>
                      <a:pPr marL="0" marR="0" lvl="0" indent="0" algn="ctr" rtl="0">
                        <a:spcBef>
                          <a:spcPts val="0"/>
                        </a:spcBef>
                        <a:spcAft>
                          <a:spcPts val="0"/>
                        </a:spcAft>
                        <a:buNone/>
                      </a:pPr>
                      <a:r>
                        <a:rPr lang="en-US" sz="1600">
                          <a:solidFill>
                            <a:srgbClr val="D663D2"/>
                          </a:solidFill>
                        </a:rPr>
                        <a:t>(PEK) </a:t>
                      </a:r>
                      <a:r>
                        <a:rPr lang="en-US" sz="1600">
                          <a:solidFill>
                            <a:schemeClr val="dk1"/>
                          </a:solidFill>
                        </a:rPr>
                        <a:t>+ </a:t>
                      </a:r>
                      <a:r>
                        <a:rPr lang="en-US" sz="1600">
                          <a:solidFill>
                            <a:srgbClr val="1480D1"/>
                          </a:solidFill>
                        </a:rPr>
                        <a:t>(Hall Activities)</a:t>
                      </a:r>
                      <a:endParaRPr/>
                    </a:p>
                    <a:p>
                      <a:pPr marL="0" marR="0" lvl="0" indent="0" algn="ctr" rtl="0">
                        <a:spcBef>
                          <a:spcPts val="0"/>
                        </a:spcBef>
                        <a:spcAft>
                          <a:spcPts val="0"/>
                        </a:spcAft>
                        <a:buNone/>
                      </a:pPr>
                      <a:r>
                        <a:rPr lang="en-US" sz="1600">
                          <a:solidFill>
                            <a:schemeClr val="dk1"/>
                          </a:solidFill>
                        </a:rPr>
                        <a:t>(</a:t>
                      </a:r>
                      <a:r>
                        <a:rPr lang="en-US" sz="1600">
                          <a:solidFill>
                            <a:srgbClr val="D663D2"/>
                          </a:solidFill>
                        </a:rPr>
                        <a:t>20</a:t>
                      </a:r>
                      <a:r>
                        <a:rPr lang="en-US" sz="1600">
                          <a:solidFill>
                            <a:schemeClr val="dk1"/>
                          </a:solidFill>
                        </a:rPr>
                        <a:t>) + (</a:t>
                      </a:r>
                      <a:r>
                        <a:rPr lang="en-US" sz="1600">
                          <a:solidFill>
                            <a:srgbClr val="1480D1"/>
                          </a:solidFill>
                        </a:rPr>
                        <a:t>15</a:t>
                      </a: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Final Score</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39075">
                <a:tc>
                  <a:txBody>
                    <a:bodyPr/>
                    <a:lstStyle/>
                    <a:p>
                      <a:pPr marL="0" marR="0" lvl="0" indent="0" algn="ctr" rtl="0">
                        <a:spcBef>
                          <a:spcPts val="0"/>
                        </a:spcBef>
                        <a:spcAft>
                          <a:spcPts val="0"/>
                        </a:spcAft>
                        <a:buNone/>
                      </a:pPr>
                      <a:r>
                        <a:rPr lang="en-US" sz="1600">
                          <a:solidFill>
                            <a:schemeClr val="dk1"/>
                          </a:solidFill>
                        </a:rPr>
                        <a:t>A. Highest Score </a:t>
                      </a:r>
                      <a:endParaRPr sz="1600">
                        <a:solidFill>
                          <a:schemeClr val="dk1"/>
                        </a:solidFill>
                      </a:endParaRPr>
                    </a:p>
                    <a:p>
                      <a:pPr marL="0" marR="0" lvl="0" indent="0" algn="ctr" rtl="0">
                        <a:spcBef>
                          <a:spcPts val="0"/>
                        </a:spcBef>
                        <a:spcAft>
                          <a:spcPts val="0"/>
                        </a:spcAft>
                        <a:buNone/>
                      </a:pPr>
                      <a:r>
                        <a:rPr lang="en-US" sz="1600">
                          <a:solidFill>
                            <a:schemeClr val="dk1"/>
                          </a:solidFill>
                        </a:rPr>
                        <a:t>(Full year)</a:t>
                      </a:r>
                      <a:endParaRPr/>
                    </a:p>
                    <a:p>
                      <a:pPr marL="0" marR="0" lvl="0" indent="0" algn="ctr" rtl="0">
                        <a:spcBef>
                          <a:spcPts val="0"/>
                        </a:spcBef>
                        <a:spcAft>
                          <a:spcPts val="0"/>
                        </a:spcAft>
                        <a:buNone/>
                      </a:pPr>
                      <a:r>
                        <a:rPr lang="en-US" sz="1600">
                          <a:solidFill>
                            <a:srgbClr val="FF0000"/>
                          </a:solidFill>
                        </a:rPr>
                        <a:t>Become Max for all</a:t>
                      </a:r>
                      <a:endParaRPr sz="1600">
                        <a:solidFill>
                          <a:srgbClr val="FF0000"/>
                        </a:solidFill>
                      </a:endParaRPr>
                    </a:p>
                  </a:txBody>
                  <a:tcPr marL="121800" marR="121800" marT="60900" marB="609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a:t>
                      </a:r>
                      <a:r>
                        <a:rPr lang="en-US" sz="1600">
                          <a:solidFill>
                            <a:srgbClr val="D663D2"/>
                          </a:solidFill>
                        </a:rPr>
                        <a:t>18</a:t>
                      </a:r>
                      <a:r>
                        <a:rPr lang="en-US" sz="1600">
                          <a:solidFill>
                            <a:schemeClr val="dk1"/>
                          </a:solidFill>
                        </a:rPr>
                        <a:t>) +(</a:t>
                      </a:r>
                      <a:r>
                        <a:rPr lang="en-US" sz="1600">
                          <a:solidFill>
                            <a:srgbClr val="1480D1"/>
                          </a:solidFill>
                        </a:rPr>
                        <a:t>14</a:t>
                      </a:r>
                      <a:r>
                        <a:rPr lang="en-US" sz="1600">
                          <a:solidFill>
                            <a:schemeClr val="dk1"/>
                          </a:solidFill>
                        </a:rPr>
                        <a:t>)</a:t>
                      </a:r>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a:t>
                      </a:r>
                      <a:r>
                        <a:rPr lang="en-US" sz="1600">
                          <a:solidFill>
                            <a:srgbClr val="D663D2"/>
                          </a:solidFill>
                        </a:rPr>
                        <a:t>19</a:t>
                      </a:r>
                      <a:r>
                        <a:rPr lang="en-US" sz="1600">
                          <a:solidFill>
                            <a:schemeClr val="dk1"/>
                          </a:solidFill>
                        </a:rPr>
                        <a:t>)+(</a:t>
                      </a:r>
                      <a:r>
                        <a:rPr lang="en-US" sz="1600">
                          <a:solidFill>
                            <a:srgbClr val="1480D1"/>
                          </a:solidFill>
                        </a:rPr>
                        <a:t>13</a:t>
                      </a: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D663D2"/>
                        </a:solidFill>
                      </a:endParaRPr>
                    </a:p>
                  </a:txBody>
                  <a:tcPr marL="121800" marR="121800" marT="60900" marB="609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39075">
                <a:tc>
                  <a:txBody>
                    <a:bodyPr/>
                    <a:lstStyle/>
                    <a:p>
                      <a:pPr marL="0" marR="0" lvl="0" indent="0" algn="ctr" rtl="0">
                        <a:spcBef>
                          <a:spcPts val="0"/>
                        </a:spcBef>
                        <a:spcAft>
                          <a:spcPts val="0"/>
                        </a:spcAft>
                        <a:buNone/>
                      </a:pPr>
                      <a:r>
                        <a:rPr lang="en-US" sz="1600">
                          <a:solidFill>
                            <a:schemeClr val="dk1"/>
                          </a:solidFill>
                        </a:rPr>
                        <a:t>B. Not Highest Score ( Full Year)</a:t>
                      </a:r>
                      <a:endParaRPr sz="1600">
                        <a:solidFill>
                          <a:schemeClr val="dk1"/>
                        </a:solidFill>
                      </a:endParaRPr>
                    </a:p>
                  </a:txBody>
                  <a:tcPr marL="121800" marR="121800" marT="60900" marB="609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a:t>
                      </a:r>
                      <a:r>
                        <a:rPr lang="en-US" sz="1600">
                          <a:solidFill>
                            <a:srgbClr val="D663D2"/>
                          </a:solidFill>
                        </a:rPr>
                        <a:t>13</a:t>
                      </a:r>
                      <a:r>
                        <a:rPr lang="en-US" sz="1600">
                          <a:solidFill>
                            <a:schemeClr val="dk1"/>
                          </a:solidFill>
                        </a:rPr>
                        <a:t>)+(</a:t>
                      </a:r>
                      <a:r>
                        <a:rPr lang="en-US" sz="1600">
                          <a:solidFill>
                            <a:srgbClr val="1480D1"/>
                          </a:solidFill>
                        </a:rPr>
                        <a:t>12</a:t>
                      </a: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a:t>
                      </a:r>
                      <a:r>
                        <a:rPr lang="en-US" sz="1600">
                          <a:solidFill>
                            <a:srgbClr val="D663D2"/>
                          </a:solidFill>
                        </a:rPr>
                        <a:t>17</a:t>
                      </a:r>
                      <a:r>
                        <a:rPr lang="en-US" sz="1600">
                          <a:solidFill>
                            <a:schemeClr val="dk1"/>
                          </a:solidFill>
                        </a:rPr>
                        <a:t>)+(</a:t>
                      </a:r>
                      <a:r>
                        <a:rPr lang="en-US" sz="1600">
                          <a:solidFill>
                            <a:srgbClr val="1480D1"/>
                          </a:solidFill>
                        </a:rPr>
                        <a:t>12</a:t>
                      </a: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39075">
                <a:tc>
                  <a:txBody>
                    <a:bodyPr/>
                    <a:lstStyle/>
                    <a:p>
                      <a:pPr marL="0" marR="0" lvl="0" indent="0" algn="ctr" rtl="0">
                        <a:spcBef>
                          <a:spcPts val="0"/>
                        </a:spcBef>
                        <a:spcAft>
                          <a:spcPts val="0"/>
                        </a:spcAft>
                        <a:buNone/>
                      </a:pPr>
                      <a:r>
                        <a:rPr lang="en-US" sz="1600">
                          <a:solidFill>
                            <a:schemeClr val="dk1"/>
                          </a:solidFill>
                        </a:rPr>
                        <a:t>C. Exchange Student</a:t>
                      </a:r>
                      <a:endParaRPr/>
                    </a:p>
                    <a:p>
                      <a:pPr marL="0" marR="0" lvl="0" indent="0" algn="ctr" rtl="0">
                        <a:spcBef>
                          <a:spcPts val="0"/>
                        </a:spcBef>
                        <a:spcAft>
                          <a:spcPts val="0"/>
                        </a:spcAft>
                        <a:buNone/>
                      </a:pPr>
                      <a:r>
                        <a:rPr lang="en-US" sz="1600">
                          <a:solidFill>
                            <a:schemeClr val="dk1"/>
                          </a:solidFill>
                        </a:rPr>
                        <a:t>(Stay in Sem A)</a:t>
                      </a:r>
                      <a:endParaRPr sz="1600">
                        <a:solidFill>
                          <a:schemeClr val="dk1"/>
                        </a:solidFill>
                      </a:endParaRPr>
                    </a:p>
                  </a:txBody>
                  <a:tcPr marL="121800" marR="121800" marT="60900" marB="609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a:t>
                      </a:r>
                      <a:r>
                        <a:rPr lang="en-US" sz="1600">
                          <a:solidFill>
                            <a:srgbClr val="D663D2"/>
                          </a:solidFill>
                        </a:rPr>
                        <a:t>15</a:t>
                      </a:r>
                      <a:r>
                        <a:rPr lang="en-US" sz="1600">
                          <a:solidFill>
                            <a:schemeClr val="dk1"/>
                          </a:solidFill>
                        </a:rPr>
                        <a:t>)+(</a:t>
                      </a:r>
                      <a:r>
                        <a:rPr lang="en-US" sz="1600">
                          <a:solidFill>
                            <a:srgbClr val="1480D1"/>
                          </a:solidFill>
                        </a:rPr>
                        <a:t>13</a:t>
                      </a: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39075">
                <a:tc>
                  <a:txBody>
                    <a:bodyPr/>
                    <a:lstStyle/>
                    <a:p>
                      <a:pPr marL="0" marR="0" lvl="0" indent="0" algn="ctr" rtl="0">
                        <a:spcBef>
                          <a:spcPts val="0"/>
                        </a:spcBef>
                        <a:spcAft>
                          <a:spcPts val="0"/>
                        </a:spcAft>
                        <a:buNone/>
                      </a:pPr>
                      <a:r>
                        <a:rPr lang="en-US" sz="1600">
                          <a:solidFill>
                            <a:schemeClr val="dk1"/>
                          </a:solidFill>
                        </a:rPr>
                        <a:t>D. Exchange Student</a:t>
                      </a:r>
                      <a:endParaRPr/>
                    </a:p>
                    <a:p>
                      <a:pPr marL="0" marR="0" lvl="0" indent="0" algn="ctr" rtl="0">
                        <a:spcBef>
                          <a:spcPts val="0"/>
                        </a:spcBef>
                        <a:spcAft>
                          <a:spcPts val="0"/>
                        </a:spcAft>
                        <a:buNone/>
                      </a:pPr>
                      <a:r>
                        <a:rPr lang="en-US" sz="1600">
                          <a:solidFill>
                            <a:schemeClr val="dk1"/>
                          </a:solidFill>
                        </a:rPr>
                        <a:t>(Stay in Sem B)</a:t>
                      </a:r>
                      <a:endParaRPr sz="1600">
                        <a:solidFill>
                          <a:schemeClr val="dk1"/>
                        </a:solidFill>
                      </a:endParaRPr>
                    </a:p>
                  </a:txBody>
                  <a:tcPr marL="121800" marR="121800" marT="60900" marB="609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600">
                          <a:solidFill>
                            <a:schemeClr val="dk1"/>
                          </a:solidFill>
                        </a:rPr>
                        <a:t>/</a:t>
                      </a: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rPr>
                        <a:t>(</a:t>
                      </a:r>
                      <a:r>
                        <a:rPr lang="en-US" sz="1600">
                          <a:solidFill>
                            <a:srgbClr val="D663D2"/>
                          </a:solidFill>
                        </a:rPr>
                        <a:t>18</a:t>
                      </a:r>
                      <a:r>
                        <a:rPr lang="en-US" sz="1600">
                          <a:solidFill>
                            <a:schemeClr val="dk1"/>
                          </a:solidFill>
                        </a:rPr>
                        <a:t>)+(</a:t>
                      </a:r>
                      <a:r>
                        <a:rPr lang="en-US" sz="1600">
                          <a:solidFill>
                            <a:srgbClr val="1480D1"/>
                          </a:solidFill>
                        </a:rPr>
                        <a:t>13</a:t>
                      </a:r>
                      <a:r>
                        <a:rPr lang="en-US" sz="1600">
                          <a:solidFill>
                            <a:schemeClr val="dk1"/>
                          </a:solidFill>
                        </a:rPr>
                        <a:t>)</a:t>
                      </a:r>
                      <a:endParaRPr sz="1600">
                        <a:solidFill>
                          <a:schemeClr val="dk1"/>
                        </a:solidFill>
                      </a:endParaRPr>
                    </a:p>
                    <a:p>
                      <a:pPr marL="0" marR="0" lvl="0" indent="0" algn="ctr" rtl="0">
                        <a:spcBef>
                          <a:spcPts val="0"/>
                        </a:spcBef>
                        <a:spcAft>
                          <a:spcPts val="0"/>
                        </a:spcAft>
                        <a:buNone/>
                      </a:pP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1600">
                        <a:solidFill>
                          <a:schemeClr val="dk1"/>
                        </a:solidFill>
                      </a:endParaRPr>
                    </a:p>
                  </a:txBody>
                  <a:tcPr marL="121800" marR="121800" marT="60900" marB="609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sp>
        <p:nvSpPr>
          <p:cNvPr id="232" name="Google Shape;232;p29"/>
          <p:cNvSpPr txBox="1"/>
          <p:nvPr/>
        </p:nvSpPr>
        <p:spPr>
          <a:xfrm>
            <a:off x="6553200" y="2743200"/>
            <a:ext cx="1447800" cy="104695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3" name="Google Shape;233;p29"/>
          <p:cNvSpPr txBox="1"/>
          <p:nvPr/>
        </p:nvSpPr>
        <p:spPr>
          <a:xfrm>
            <a:off x="7687962" y="2763156"/>
            <a:ext cx="1447800" cy="104695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4" name="Google Shape;234;p29"/>
          <p:cNvSpPr txBox="1"/>
          <p:nvPr/>
        </p:nvSpPr>
        <p:spPr>
          <a:xfrm>
            <a:off x="6553200" y="3552435"/>
            <a:ext cx="1447800" cy="1046953"/>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5" name="Google Shape;235;p29"/>
          <p:cNvSpPr txBox="1"/>
          <p:nvPr/>
        </p:nvSpPr>
        <p:spPr>
          <a:xfrm>
            <a:off x="7687962" y="3572391"/>
            <a:ext cx="1447800" cy="1046953"/>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6" name="Google Shape;236;p29"/>
          <p:cNvSpPr txBox="1"/>
          <p:nvPr/>
        </p:nvSpPr>
        <p:spPr>
          <a:xfrm>
            <a:off x="6607007" y="4395005"/>
            <a:ext cx="1447800" cy="1046953"/>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7" name="Google Shape;237;p29"/>
          <p:cNvSpPr txBox="1"/>
          <p:nvPr/>
        </p:nvSpPr>
        <p:spPr>
          <a:xfrm>
            <a:off x="7741769" y="4414961"/>
            <a:ext cx="1447800" cy="1046953"/>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8" name="Google Shape;238;p29"/>
          <p:cNvSpPr txBox="1"/>
          <p:nvPr/>
        </p:nvSpPr>
        <p:spPr>
          <a:xfrm>
            <a:off x="6638799" y="5281733"/>
            <a:ext cx="1447800" cy="1046953"/>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9" name="Google Shape;239;p29"/>
          <p:cNvSpPr txBox="1"/>
          <p:nvPr/>
        </p:nvSpPr>
        <p:spPr>
          <a:xfrm>
            <a:off x="7773561" y="5301689"/>
            <a:ext cx="1447800" cy="1046953"/>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3800"/>
              <a:buFont typeface="Calibri"/>
              <a:buNone/>
            </a:pPr>
            <a:r>
              <a:rPr lang="en-US" sz="3800" b="1">
                <a:solidFill>
                  <a:srgbClr val="C00000"/>
                </a:solidFill>
              </a:rPr>
              <a:t>Interview for Marginal Residents</a:t>
            </a:r>
            <a:endParaRPr/>
          </a:p>
        </p:txBody>
      </p:sp>
      <p:sp>
        <p:nvSpPr>
          <p:cNvPr id="246" name="Google Shape;246;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6 to 8 (5% to 10%) of applied residents whose scores are very close to the cut-off line will be invited to have an interview with Marginal Cases Interview Committee.</a:t>
            </a:r>
            <a:endParaRPr dirty="0"/>
          </a:p>
          <a:p>
            <a:pPr marL="171450" lvl="0" indent="-38100" algn="l" rtl="0">
              <a:lnSpc>
                <a:spcPct val="90000"/>
              </a:lnSpc>
              <a:spcBef>
                <a:spcPts val="750"/>
              </a:spcBef>
              <a:spcAft>
                <a:spcPts val="0"/>
              </a:spcAft>
              <a:buClr>
                <a:schemeClr val="dk1"/>
              </a:buClr>
              <a:buSzPts val="2100"/>
              <a:buNone/>
            </a:pPr>
            <a:endParaRPr dirty="0"/>
          </a:p>
          <a:p>
            <a:pPr marL="171450" lvl="0" indent="-171450" algn="l" rtl="0">
              <a:lnSpc>
                <a:spcPct val="90000"/>
              </a:lnSpc>
              <a:spcBef>
                <a:spcPts val="750"/>
              </a:spcBef>
              <a:spcAft>
                <a:spcPts val="0"/>
              </a:spcAft>
              <a:buClr>
                <a:schemeClr val="dk1"/>
              </a:buClr>
              <a:buSzPts val="2100"/>
              <a:buChar char="•"/>
            </a:pPr>
            <a:r>
              <a:rPr lang="en-US" dirty="0"/>
              <a:t>The Committee has the discretion to give them bonus points based on their interview performance.</a:t>
            </a:r>
            <a:endParaRPr dirty="0"/>
          </a:p>
          <a:p>
            <a:pPr marL="171450" lvl="0" indent="-38100" algn="l" rtl="0">
              <a:lnSpc>
                <a:spcPct val="90000"/>
              </a:lnSpc>
              <a:spcBef>
                <a:spcPts val="750"/>
              </a:spcBef>
              <a:spcAft>
                <a:spcPts val="0"/>
              </a:spcAft>
              <a:buClr>
                <a:schemeClr val="dk1"/>
              </a:buClr>
              <a:buSzPts val="2100"/>
              <a:buNone/>
            </a:pPr>
            <a:endParaRPr dirty="0"/>
          </a:p>
          <a:p>
            <a:pPr marL="171450" lvl="0" indent="-38100" algn="l" rtl="0">
              <a:lnSpc>
                <a:spcPct val="90000"/>
              </a:lnSpc>
              <a:spcBef>
                <a:spcPts val="750"/>
              </a:spcBef>
              <a:spcAft>
                <a:spcPts val="0"/>
              </a:spcAft>
              <a:buClr>
                <a:schemeClr val="dk1"/>
              </a:buClr>
              <a:buSzPts val="2100"/>
              <a:buNone/>
            </a:pPr>
            <a:endParaRPr dirty="0"/>
          </a:p>
        </p:txBody>
      </p:sp>
      <p:sp>
        <p:nvSpPr>
          <p:cNvPr id="247" name="Google Shape;247;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457200" y="274638"/>
            <a:ext cx="7620000" cy="14779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3420"/>
              <a:buFont typeface="Calibri"/>
              <a:buNone/>
            </a:pPr>
            <a:r>
              <a:rPr lang="en-US" b="1" dirty="0">
                <a:solidFill>
                  <a:srgbClr val="C00000"/>
                </a:solidFill>
              </a:rPr>
              <a:t>Interview for Senior Residency </a:t>
            </a:r>
            <a:br>
              <a:rPr lang="en-US" b="1" dirty="0">
                <a:solidFill>
                  <a:srgbClr val="C00000"/>
                </a:solidFill>
              </a:rPr>
            </a:br>
            <a:r>
              <a:rPr lang="en-US" b="1" dirty="0">
                <a:solidFill>
                  <a:srgbClr val="C00000"/>
                </a:solidFill>
              </a:rPr>
              <a:t>(application for 3rd or 4th year residency)</a:t>
            </a:r>
            <a:endParaRPr b="1" dirty="0">
              <a:solidFill>
                <a:srgbClr val="C00000"/>
              </a:solidFill>
            </a:endParaRPr>
          </a:p>
        </p:txBody>
      </p:sp>
      <p:sp>
        <p:nvSpPr>
          <p:cNvPr id="253" name="Google Shape;253;p31"/>
          <p:cNvSpPr txBox="1">
            <a:spLocks noGrp="1"/>
          </p:cNvSpPr>
          <p:nvPr>
            <p:ph type="body" idx="1"/>
          </p:nvPr>
        </p:nvSpPr>
        <p:spPr>
          <a:xfrm>
            <a:off x="457200" y="1828800"/>
            <a:ext cx="7620000" cy="4572000"/>
          </a:xfrm>
          <a:prstGeom prst="rect">
            <a:avLst/>
          </a:prstGeom>
          <a:noFill/>
          <a:ln>
            <a:noFill/>
          </a:ln>
        </p:spPr>
        <p:txBody>
          <a:bodyPr spcFirstLastPara="1" wrap="square" lIns="91425" tIns="45700" rIns="91425" bIns="45700" anchor="t" anchorCtr="0">
            <a:noAutofit/>
          </a:bodyPr>
          <a:lstStyle/>
          <a:p>
            <a:pPr marL="171450" lvl="0" indent="-171450" algn="l" rtl="0">
              <a:lnSpc>
                <a:spcPct val="80000"/>
              </a:lnSpc>
              <a:spcBef>
                <a:spcPts val="0"/>
              </a:spcBef>
              <a:spcAft>
                <a:spcPts val="0"/>
              </a:spcAft>
              <a:buClr>
                <a:srgbClr val="FF0000"/>
              </a:buClr>
              <a:buSzPts val="2100"/>
              <a:buChar char="•"/>
            </a:pPr>
            <a:r>
              <a:rPr lang="en-US" b="1" dirty="0">
                <a:solidFill>
                  <a:srgbClr val="FF0000"/>
                </a:solidFill>
              </a:rPr>
              <a:t>For the best use of university resources and the best interest of all stakeholders, the committee has the discretion to review the selection criteria, weighing and means for senior resident applicants, including conducting interviewees with the returning applicants.</a:t>
            </a:r>
            <a:endParaRPr dirty="0"/>
          </a:p>
          <a:p>
            <a:pPr marL="171450" lvl="0" indent="-38100" algn="l" rtl="0">
              <a:lnSpc>
                <a:spcPct val="80000"/>
              </a:lnSpc>
              <a:spcBef>
                <a:spcPts val="750"/>
              </a:spcBef>
              <a:spcAft>
                <a:spcPts val="0"/>
              </a:spcAft>
              <a:buClr>
                <a:schemeClr val="dk1"/>
              </a:buClr>
              <a:buSzPts val="2100"/>
              <a:buNone/>
            </a:pPr>
            <a:endParaRPr dirty="0"/>
          </a:p>
          <a:p>
            <a:pPr marL="171450" lvl="0" indent="-171450" algn="l" rtl="0">
              <a:lnSpc>
                <a:spcPct val="80000"/>
              </a:lnSpc>
              <a:spcBef>
                <a:spcPts val="750"/>
              </a:spcBef>
              <a:spcAft>
                <a:spcPts val="0"/>
              </a:spcAft>
              <a:buClr>
                <a:schemeClr val="dk1"/>
              </a:buClr>
              <a:buSzPts val="2100"/>
              <a:buChar char="•"/>
            </a:pPr>
            <a:r>
              <a:rPr lang="en-US" dirty="0"/>
              <a:t>In addition to the normal returning procedure, the returning committee needs to review:</a:t>
            </a:r>
            <a:endParaRPr dirty="0"/>
          </a:p>
          <a:p>
            <a:pPr marL="114300" lvl="0" indent="0" algn="l" rtl="0">
              <a:lnSpc>
                <a:spcPct val="80000"/>
              </a:lnSpc>
              <a:spcBef>
                <a:spcPts val="750"/>
              </a:spcBef>
              <a:spcAft>
                <a:spcPts val="0"/>
              </a:spcAft>
              <a:buClr>
                <a:schemeClr val="dk1"/>
              </a:buClr>
              <a:buSzPts val="2100"/>
              <a:buNone/>
            </a:pPr>
            <a:r>
              <a:rPr lang="en-US" dirty="0"/>
              <a:t>   - Academic excellence (e.g., CGPA is expected to be 3.0 or above)</a:t>
            </a:r>
            <a:endParaRPr dirty="0"/>
          </a:p>
          <a:p>
            <a:pPr marL="114300" lvl="0" indent="0" algn="l" rtl="0">
              <a:lnSpc>
                <a:spcPct val="80000"/>
              </a:lnSpc>
              <a:spcBef>
                <a:spcPts val="750"/>
              </a:spcBef>
              <a:spcAft>
                <a:spcPts val="0"/>
              </a:spcAft>
              <a:buClr>
                <a:schemeClr val="dk1"/>
              </a:buClr>
              <a:buSzPts val="2100"/>
              <a:buNone/>
            </a:pPr>
            <a:r>
              <a:rPr lang="en-US" dirty="0"/>
              <a:t>   - Hall Citizenship  (e.g., no disciplinary records)</a:t>
            </a:r>
            <a:endParaRPr dirty="0"/>
          </a:p>
          <a:p>
            <a:pPr marL="114300" lvl="0" indent="0" algn="l" rtl="0">
              <a:lnSpc>
                <a:spcPct val="80000"/>
              </a:lnSpc>
              <a:spcBef>
                <a:spcPts val="750"/>
              </a:spcBef>
              <a:spcAft>
                <a:spcPts val="0"/>
              </a:spcAft>
              <a:buClr>
                <a:schemeClr val="dk1"/>
              </a:buClr>
              <a:buSzPts val="2100"/>
              <a:buNone/>
            </a:pPr>
            <a:r>
              <a:rPr lang="en-US" dirty="0"/>
              <a:t>   - Community leadership (e.g., student body leadership roles)</a:t>
            </a:r>
            <a:endParaRPr dirty="0"/>
          </a:p>
          <a:p>
            <a:pPr marL="171450" lvl="0" indent="-38100" algn="l" rtl="0">
              <a:lnSpc>
                <a:spcPct val="80000"/>
              </a:lnSpc>
              <a:spcBef>
                <a:spcPts val="750"/>
              </a:spcBef>
              <a:spcAft>
                <a:spcPts val="0"/>
              </a:spcAft>
              <a:buClr>
                <a:schemeClr val="dk1"/>
              </a:buClr>
              <a:buSzPts val="2100"/>
              <a:buNone/>
            </a:pPr>
            <a:endParaRPr dirty="0"/>
          </a:p>
          <a:p>
            <a:pPr marL="171450" lvl="0" indent="-171450" algn="l" rtl="0">
              <a:lnSpc>
                <a:spcPct val="80000"/>
              </a:lnSpc>
              <a:spcBef>
                <a:spcPts val="750"/>
              </a:spcBef>
              <a:spcAft>
                <a:spcPts val="0"/>
              </a:spcAft>
              <a:buClr>
                <a:schemeClr val="dk1"/>
              </a:buClr>
              <a:buSzPts val="2100"/>
              <a:buChar char="•"/>
            </a:pPr>
            <a:r>
              <a:rPr lang="en-US" dirty="0"/>
              <a:t>Interview may be arranged, and recommendations will be made in consultation with the university. </a:t>
            </a:r>
            <a:endParaRPr dirty="0"/>
          </a:p>
        </p:txBody>
      </p:sp>
      <p:sp>
        <p:nvSpPr>
          <p:cNvPr id="254" name="Google Shape;254;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4582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3600"/>
              <a:buFont typeface="Calibri"/>
              <a:buNone/>
            </a:pPr>
            <a:r>
              <a:rPr lang="en-US" b="1" dirty="0">
                <a:solidFill>
                  <a:schemeClr val="accent1"/>
                </a:solidFill>
              </a:rPr>
              <a:t>Returning Recommendation Committee</a:t>
            </a:r>
            <a:endParaRPr dirty="0"/>
          </a:p>
        </p:txBody>
      </p:sp>
      <p:sp>
        <p:nvSpPr>
          <p:cNvPr id="96" name="Google Shape;96;p14"/>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Autofit/>
          </a:bodyPr>
          <a:lstStyle/>
          <a:p>
            <a:pPr marL="171450" lvl="0" indent="-203200" algn="l" rtl="0">
              <a:lnSpc>
                <a:spcPct val="90000"/>
              </a:lnSpc>
              <a:spcBef>
                <a:spcPts val="0"/>
              </a:spcBef>
              <a:spcAft>
                <a:spcPts val="0"/>
              </a:spcAft>
              <a:buClr>
                <a:schemeClr val="dk1"/>
              </a:buClr>
              <a:buSzPts val="3200"/>
              <a:buChar char="•"/>
            </a:pPr>
            <a:r>
              <a:rPr lang="en-US" sz="2500" dirty="0"/>
              <a:t>Residence Master</a:t>
            </a:r>
            <a:endParaRPr sz="2500" dirty="0"/>
          </a:p>
          <a:p>
            <a:pPr marL="171450" lvl="0" indent="-203200" algn="l" rtl="0">
              <a:lnSpc>
                <a:spcPct val="90000"/>
              </a:lnSpc>
              <a:spcBef>
                <a:spcPts val="750"/>
              </a:spcBef>
              <a:spcAft>
                <a:spcPts val="0"/>
              </a:spcAft>
              <a:buClr>
                <a:schemeClr val="dk1"/>
              </a:buClr>
              <a:buSzPts val="3200"/>
              <a:buChar char="•"/>
            </a:pPr>
            <a:r>
              <a:rPr lang="en-US" sz="2500" dirty="0"/>
              <a:t>All Residence Tutors</a:t>
            </a:r>
            <a:endParaRPr sz="2500" dirty="0"/>
          </a:p>
          <a:p>
            <a:pPr marL="171450" lvl="0" indent="-203200" algn="l" rtl="0">
              <a:lnSpc>
                <a:spcPct val="90000"/>
              </a:lnSpc>
              <a:spcBef>
                <a:spcPts val="750"/>
              </a:spcBef>
              <a:spcAft>
                <a:spcPts val="0"/>
              </a:spcAft>
              <a:buClr>
                <a:schemeClr val="dk1"/>
              </a:buClr>
              <a:buSzPts val="3200"/>
              <a:buChar char="•"/>
            </a:pPr>
            <a:r>
              <a:rPr lang="en-US" sz="2500" dirty="0"/>
              <a:t>Three Residents Representatives </a:t>
            </a:r>
          </a:p>
          <a:p>
            <a:pPr marL="0" lvl="0" indent="0" algn="l" rtl="0">
              <a:lnSpc>
                <a:spcPct val="90000"/>
              </a:lnSpc>
              <a:spcBef>
                <a:spcPts val="750"/>
              </a:spcBef>
              <a:spcAft>
                <a:spcPts val="0"/>
              </a:spcAft>
              <a:buClr>
                <a:schemeClr val="dk1"/>
              </a:buClr>
              <a:buSzPts val="3200"/>
              <a:buNone/>
            </a:pPr>
            <a:r>
              <a:rPr lang="en-US" sz="2500" dirty="0"/>
              <a:t>  (Three Residence Association members)</a:t>
            </a:r>
            <a:endParaRPr sz="2500" dirty="0"/>
          </a:p>
        </p:txBody>
      </p:sp>
      <p:sp>
        <p:nvSpPr>
          <p:cNvPr id="97" name="Google Shape;97;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628650" y="365126"/>
            <a:ext cx="7886700" cy="1325563"/>
          </a:xfrm>
          <a:prstGeom prst="rect">
            <a:avLst/>
          </a:prstGeom>
          <a:solidFill>
            <a:schemeClr val="dk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300"/>
              <a:buFont typeface="Calibri"/>
              <a:buNone/>
            </a:pPr>
            <a:r>
              <a:rPr lang="en-US" b="1" dirty="0">
                <a:solidFill>
                  <a:schemeClr val="lt1"/>
                </a:solidFill>
              </a:rPr>
              <a:t>Reminder!!!!!!!!!!</a:t>
            </a:r>
            <a:endParaRPr dirty="0"/>
          </a:p>
        </p:txBody>
      </p:sp>
      <p:sp>
        <p:nvSpPr>
          <p:cNvPr id="260" name="Google Shape;260;p32"/>
          <p:cNvSpPr txBox="1">
            <a:spLocks noGrp="1"/>
          </p:cNvSpPr>
          <p:nvPr>
            <p:ph type="body" idx="1"/>
          </p:nvPr>
        </p:nvSpPr>
        <p:spPr>
          <a:xfrm>
            <a:off x="628650" y="1825625"/>
            <a:ext cx="7886700" cy="4351338"/>
          </a:xfrm>
          <a:prstGeom prst="rect">
            <a:avLst/>
          </a:prstGeom>
          <a:solidFill>
            <a:srgbClr val="262626"/>
          </a:solidFill>
          <a:ln>
            <a:noFill/>
          </a:ln>
        </p:spPr>
        <p:txBody>
          <a:bodyPr spcFirstLastPara="1" wrap="square" lIns="91425" tIns="45700" rIns="91425" bIns="45700" anchor="t" anchorCtr="0">
            <a:noAutofit/>
          </a:bodyPr>
          <a:lstStyle/>
          <a:p>
            <a:pPr marL="171450" lvl="0" indent="-254000" algn="l" rtl="0">
              <a:lnSpc>
                <a:spcPct val="90000"/>
              </a:lnSpc>
              <a:spcBef>
                <a:spcPts val="0"/>
              </a:spcBef>
              <a:spcAft>
                <a:spcPts val="0"/>
              </a:spcAft>
              <a:buClr>
                <a:srgbClr val="FFFF00"/>
              </a:buClr>
              <a:buSzPts val="4000"/>
              <a:buChar char="•"/>
            </a:pPr>
            <a:r>
              <a:rPr lang="en-US" sz="4000" b="1" dirty="0">
                <a:solidFill>
                  <a:srgbClr val="FFFF00"/>
                </a:solidFill>
              </a:rPr>
              <a:t>Late Applicants (no matter how high the scores is) will only, at most, be placed on the Waiting List.</a:t>
            </a:r>
            <a:endParaRPr dirty="0"/>
          </a:p>
          <a:p>
            <a:pPr marL="171450" lvl="0" indent="-254000" algn="l" rtl="0">
              <a:lnSpc>
                <a:spcPct val="90000"/>
              </a:lnSpc>
              <a:spcBef>
                <a:spcPts val="750"/>
              </a:spcBef>
              <a:spcAft>
                <a:spcPts val="0"/>
              </a:spcAft>
              <a:buClr>
                <a:srgbClr val="F2C9F0"/>
              </a:buClr>
              <a:buSzPts val="4000"/>
              <a:buChar char="•"/>
            </a:pPr>
            <a:r>
              <a:rPr lang="en-US" sz="4000" b="1" dirty="0">
                <a:solidFill>
                  <a:srgbClr val="F2C9F0"/>
                </a:solidFill>
              </a:rPr>
              <a:t>Applicants providing fake information will be automatically disqualified.</a:t>
            </a:r>
            <a:endParaRPr dirty="0"/>
          </a:p>
          <a:p>
            <a:pPr marL="171450" lvl="0" indent="-38100" algn="l" rtl="0">
              <a:lnSpc>
                <a:spcPct val="90000"/>
              </a:lnSpc>
              <a:spcBef>
                <a:spcPts val="750"/>
              </a:spcBef>
              <a:spcAft>
                <a:spcPts val="0"/>
              </a:spcAft>
              <a:buClr>
                <a:schemeClr val="dk1"/>
              </a:buClr>
              <a:buSzPts val="2100"/>
              <a:buNone/>
            </a:pPr>
            <a:endParaRPr dirty="0"/>
          </a:p>
        </p:txBody>
      </p:sp>
      <p:sp>
        <p:nvSpPr>
          <p:cNvPr id="261" name="Google Shape;261;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3300"/>
              <a:buFont typeface="Calibri"/>
              <a:buNone/>
            </a:pPr>
            <a:r>
              <a:rPr lang="en-US" b="1" dirty="0">
                <a:solidFill>
                  <a:schemeClr val="accent1"/>
                </a:solidFill>
              </a:rPr>
              <a:t>Key Returning Attributes</a:t>
            </a:r>
            <a:endParaRPr dirty="0"/>
          </a:p>
        </p:txBody>
      </p:sp>
      <p:sp>
        <p:nvSpPr>
          <p:cNvPr id="104" name="Google Shape;10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5" name="Google Shape;105;p15"/>
          <p:cNvSpPr txBox="1"/>
          <p:nvPr/>
        </p:nvSpPr>
        <p:spPr>
          <a:xfrm>
            <a:off x="6934200" y="554898"/>
            <a:ext cx="1770454" cy="715965"/>
          </a:xfrm>
          <a:prstGeom prst="rect">
            <a:avLst/>
          </a:prstGeom>
          <a:blipFill rotWithShape="1">
            <a:blip r:embed="rId3">
              <a:alphaModFix/>
            </a:blip>
            <a:stretch>
              <a:fillRect t="-1752" b="-350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106" name="Google Shape;106;p15"/>
          <p:cNvSpPr txBox="1"/>
          <p:nvPr/>
        </p:nvSpPr>
        <p:spPr>
          <a:xfrm>
            <a:off x="626591" y="5773018"/>
            <a:ext cx="83275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311631"/>
                </a:solidFill>
                <a:latin typeface="Calibri"/>
                <a:ea typeface="Calibri"/>
                <a:cs typeface="Calibri"/>
                <a:sym typeface="Calibri"/>
              </a:rPr>
              <a:t>A &amp; D: Un-normalized (absolute), points will not be interfered by other applications</a:t>
            </a:r>
            <a:endParaRPr dirty="0"/>
          </a:p>
          <a:p>
            <a:pPr marL="0" marR="0" lvl="0" indent="0" algn="l" rtl="0">
              <a:spcBef>
                <a:spcPts val="0"/>
              </a:spcBef>
              <a:spcAft>
                <a:spcPts val="0"/>
              </a:spcAft>
              <a:buNone/>
            </a:pPr>
            <a:r>
              <a:rPr lang="en-US" sz="1800" dirty="0">
                <a:solidFill>
                  <a:srgbClr val="4A2249"/>
                </a:solidFill>
                <a:latin typeface="Calibri"/>
                <a:ea typeface="Calibri"/>
                <a:cs typeface="Calibri"/>
                <a:sym typeface="Calibri"/>
              </a:rPr>
              <a:t>B &amp; C:  Normalized, points will be divided by the application with the highest score</a:t>
            </a:r>
            <a:endParaRPr sz="1800" dirty="0">
              <a:solidFill>
                <a:srgbClr val="4A2249"/>
              </a:solidFill>
              <a:latin typeface="Calibri"/>
              <a:ea typeface="Calibri"/>
              <a:cs typeface="Calibri"/>
              <a:sym typeface="Calibri"/>
            </a:endParaRPr>
          </a:p>
        </p:txBody>
      </p:sp>
      <p:graphicFrame>
        <p:nvGraphicFramePr>
          <p:cNvPr id="107" name="Google Shape;107;p15"/>
          <p:cNvGraphicFramePr/>
          <p:nvPr>
            <p:extLst>
              <p:ext uri="{D42A27DB-BD31-4B8C-83A1-F6EECF244321}">
                <p14:modId xmlns:p14="http://schemas.microsoft.com/office/powerpoint/2010/main" val="2645605092"/>
              </p:ext>
            </p:extLst>
          </p:nvPr>
        </p:nvGraphicFramePr>
        <p:xfrm>
          <a:off x="626591" y="1422116"/>
          <a:ext cx="7848600" cy="4104250"/>
        </p:xfrm>
        <a:graphic>
          <a:graphicData uri="http://schemas.openxmlformats.org/drawingml/2006/table">
            <a:tbl>
              <a:tblPr firstRow="1" bandRow="1">
                <a:noFill/>
                <a:tableStyleId>{835067F1-11BB-405F-AEDA-4EB86551B524}</a:tableStyleId>
              </a:tblPr>
              <a:tblGrid>
                <a:gridCol w="4783600">
                  <a:extLst>
                    <a:ext uri="{9D8B030D-6E8A-4147-A177-3AD203B41FA5}">
                      <a16:colId xmlns:a16="http://schemas.microsoft.com/office/drawing/2014/main" val="20000"/>
                    </a:ext>
                  </a:extLst>
                </a:gridCol>
                <a:gridCol w="3065000">
                  <a:extLst>
                    <a:ext uri="{9D8B030D-6E8A-4147-A177-3AD203B41FA5}">
                      <a16:colId xmlns:a16="http://schemas.microsoft.com/office/drawing/2014/main" val="20001"/>
                    </a:ext>
                  </a:extLst>
                </a:gridCol>
              </a:tblGrid>
              <a:tr h="413350">
                <a:tc>
                  <a:txBody>
                    <a:bodyPr/>
                    <a:lstStyle/>
                    <a:p>
                      <a:pPr marL="0" marR="0" lvl="0" indent="0" algn="ctr" rtl="0">
                        <a:spcBef>
                          <a:spcPts val="0"/>
                        </a:spcBef>
                        <a:spcAft>
                          <a:spcPts val="0"/>
                        </a:spcAft>
                        <a:buNone/>
                      </a:pPr>
                      <a:r>
                        <a:rPr lang="en-US" sz="1800" u="none" strike="noStrike" cap="none" dirty="0"/>
                        <a:t>Attributes</a:t>
                      </a:r>
                      <a:endParaRPr sz="1800" dirty="0"/>
                    </a:p>
                  </a:txBody>
                  <a:tcPr marL="91450" marR="91450" marT="45725" marB="45725"/>
                </a:tc>
                <a:tc>
                  <a:txBody>
                    <a:bodyPr/>
                    <a:lstStyle/>
                    <a:p>
                      <a:pPr marL="0" marR="0" lvl="0" indent="0" algn="ctr" rtl="0">
                        <a:spcBef>
                          <a:spcPts val="0"/>
                        </a:spcBef>
                        <a:spcAft>
                          <a:spcPts val="0"/>
                        </a:spcAft>
                        <a:buNone/>
                      </a:pPr>
                      <a:r>
                        <a:rPr lang="en-US" sz="1800" dirty="0"/>
                        <a:t>Points</a:t>
                      </a:r>
                      <a:endParaRPr sz="1800" dirty="0"/>
                    </a:p>
                  </a:txBody>
                  <a:tcPr marL="91450" marR="91450" marT="45725" marB="45725"/>
                </a:tc>
                <a:extLst>
                  <a:ext uri="{0D108BD9-81ED-4DB2-BD59-A6C34878D82A}">
                    <a16:rowId xmlns:a16="http://schemas.microsoft.com/office/drawing/2014/main" val="10000"/>
                  </a:ext>
                </a:extLst>
              </a:tr>
              <a:tr h="413350">
                <a:tc>
                  <a:txBody>
                    <a:bodyPr/>
                    <a:lstStyle/>
                    <a:p>
                      <a:pPr marL="0" marR="0" lvl="0" indent="0" algn="l" rtl="0">
                        <a:spcBef>
                          <a:spcPts val="0"/>
                        </a:spcBef>
                        <a:spcAft>
                          <a:spcPts val="0"/>
                        </a:spcAft>
                        <a:buNone/>
                      </a:pPr>
                      <a:r>
                        <a:rPr lang="en-US" sz="1800" b="1" dirty="0">
                          <a:solidFill>
                            <a:srgbClr val="FF0000"/>
                          </a:solidFill>
                        </a:rPr>
                        <a:t>A. Academic Excellence</a:t>
                      </a:r>
                      <a:endParaRPr sz="1800" b="1" dirty="0">
                        <a:solidFill>
                          <a:srgbClr val="FF0000"/>
                        </a:solidFill>
                      </a:endParaRPr>
                    </a:p>
                  </a:txBody>
                  <a:tcPr marL="91450" marR="91450" marT="45725" marB="45725"/>
                </a:tc>
                <a:tc>
                  <a:txBody>
                    <a:bodyPr/>
                    <a:lstStyle/>
                    <a:p>
                      <a:pPr marL="342900" marR="0" lvl="1" indent="0" algn="ctr" rtl="0">
                        <a:spcBef>
                          <a:spcPts val="0"/>
                        </a:spcBef>
                        <a:spcAft>
                          <a:spcPts val="0"/>
                        </a:spcAft>
                        <a:buNone/>
                      </a:pPr>
                      <a:r>
                        <a:rPr lang="en-US" sz="1800" b="1" u="none" strike="noStrike" cap="none" dirty="0"/>
                        <a:t>(0 to 15)</a:t>
                      </a:r>
                      <a:endParaRPr sz="1800" b="1" u="none" strike="noStrike" cap="none" dirty="0"/>
                    </a:p>
                  </a:txBody>
                  <a:tcPr marL="91450" marR="91450" marT="45725" marB="45725"/>
                </a:tc>
                <a:extLst>
                  <a:ext uri="{0D108BD9-81ED-4DB2-BD59-A6C34878D82A}">
                    <a16:rowId xmlns:a16="http://schemas.microsoft.com/office/drawing/2014/main" val="10001"/>
                  </a:ext>
                </a:extLst>
              </a:tr>
              <a:tr h="987800">
                <a:tc>
                  <a:txBody>
                    <a:bodyPr/>
                    <a:lstStyle/>
                    <a:p>
                      <a:pPr marL="0" marR="0" lvl="0" indent="0" algn="l" rtl="0">
                        <a:spcBef>
                          <a:spcPts val="0"/>
                        </a:spcBef>
                        <a:spcAft>
                          <a:spcPts val="0"/>
                        </a:spcAft>
                        <a:buNone/>
                      </a:pPr>
                      <a:r>
                        <a:rPr lang="en-US" sz="1800" b="1">
                          <a:solidFill>
                            <a:srgbClr val="00B050"/>
                          </a:solidFill>
                        </a:rPr>
                        <a:t>B. University Contributions (Normalized)</a:t>
                      </a:r>
                      <a:endParaRPr sz="1800" b="1">
                        <a:solidFill>
                          <a:srgbClr val="00B050"/>
                        </a:solidFill>
                      </a:endParaRPr>
                    </a:p>
                  </a:txBody>
                  <a:tcPr marL="91450" marR="91450" marT="45725" marB="45725"/>
                </a:tc>
                <a:tc>
                  <a:txBody>
                    <a:bodyPr/>
                    <a:lstStyle/>
                    <a:p>
                      <a:pPr marL="0" marR="0" lvl="0" indent="0" algn="ctr" rtl="0">
                        <a:spcBef>
                          <a:spcPts val="0"/>
                        </a:spcBef>
                        <a:spcAft>
                          <a:spcPts val="0"/>
                        </a:spcAft>
                        <a:buNone/>
                      </a:pPr>
                      <a:r>
                        <a:rPr lang="en-US" sz="1800" b="1" dirty="0"/>
                        <a:t>(0 to 10)</a:t>
                      </a:r>
                      <a:endParaRPr sz="1800" b="1" dirty="0"/>
                    </a:p>
                  </a:txBody>
                  <a:tcPr marL="91450" marR="91450" marT="45725" marB="45725"/>
                </a:tc>
                <a:extLst>
                  <a:ext uri="{0D108BD9-81ED-4DB2-BD59-A6C34878D82A}">
                    <a16:rowId xmlns:a16="http://schemas.microsoft.com/office/drawing/2014/main" val="10002"/>
                  </a:ext>
                </a:extLst>
              </a:tr>
              <a:tr h="1216400">
                <a:tc>
                  <a:txBody>
                    <a:bodyPr/>
                    <a:lstStyle/>
                    <a:p>
                      <a:pPr marL="0" marR="0" lvl="0" indent="0" algn="l" rtl="0">
                        <a:spcBef>
                          <a:spcPts val="0"/>
                        </a:spcBef>
                        <a:spcAft>
                          <a:spcPts val="0"/>
                        </a:spcAft>
                        <a:buNone/>
                      </a:pPr>
                      <a:r>
                        <a:rPr lang="en-US" sz="1800" b="1" dirty="0">
                          <a:solidFill>
                            <a:srgbClr val="0070C0"/>
                          </a:solidFill>
                        </a:rPr>
                        <a:t>C. Hall-Based Contributions (Normalized)</a:t>
                      </a:r>
                      <a:endParaRPr dirty="0"/>
                    </a:p>
                    <a:p>
                      <a:pPr marL="628650" marR="0" lvl="1" indent="-285750" algn="l" rtl="0">
                        <a:spcBef>
                          <a:spcPts val="0"/>
                        </a:spcBef>
                        <a:spcAft>
                          <a:spcPts val="0"/>
                        </a:spcAft>
                        <a:buClr>
                          <a:srgbClr val="0070C0"/>
                        </a:buClr>
                        <a:buSzPts val="1800"/>
                        <a:buFont typeface="Arial"/>
                        <a:buChar char="•"/>
                      </a:pPr>
                      <a:r>
                        <a:rPr lang="en-US" sz="1800" u="none" strike="noStrike" cap="none" dirty="0">
                          <a:solidFill>
                            <a:srgbClr val="0070C0"/>
                          </a:solidFill>
                        </a:rPr>
                        <a:t>Professor Edmond Ko Cup</a:t>
                      </a:r>
                      <a:endParaRPr dirty="0"/>
                    </a:p>
                    <a:p>
                      <a:pPr marL="628650" marR="0" lvl="1" indent="-285750" algn="l" rtl="0">
                        <a:spcBef>
                          <a:spcPts val="0"/>
                        </a:spcBef>
                        <a:spcAft>
                          <a:spcPts val="0"/>
                        </a:spcAft>
                        <a:buClr>
                          <a:srgbClr val="0070C0"/>
                        </a:buClr>
                        <a:buSzPts val="1800"/>
                        <a:buFont typeface="Arial"/>
                        <a:buChar char="•"/>
                      </a:pPr>
                      <a:r>
                        <a:rPr lang="en-US" sz="1800" u="none" strike="noStrike" cap="none" dirty="0">
                          <a:solidFill>
                            <a:srgbClr val="0070C0"/>
                          </a:solidFill>
                        </a:rPr>
                        <a:t>Hall Activities</a:t>
                      </a:r>
                      <a:endParaRPr dirty="0"/>
                    </a:p>
                    <a:p>
                      <a:pPr marL="628650" marR="0" lvl="1" indent="-285750" algn="l" rtl="0">
                        <a:spcBef>
                          <a:spcPts val="0"/>
                        </a:spcBef>
                        <a:spcAft>
                          <a:spcPts val="0"/>
                        </a:spcAft>
                        <a:buClr>
                          <a:srgbClr val="0070C0"/>
                        </a:buClr>
                        <a:buSzPts val="1800"/>
                        <a:buFont typeface="Arial"/>
                        <a:buChar char="•"/>
                      </a:pPr>
                      <a:r>
                        <a:rPr lang="en-US" sz="1800" u="none" strike="noStrike" cap="none" dirty="0">
                          <a:solidFill>
                            <a:srgbClr val="0070C0"/>
                          </a:solidFill>
                        </a:rPr>
                        <a:t>Floor Performance</a:t>
                      </a:r>
                      <a:endParaRPr dirty="0"/>
                    </a:p>
                    <a:p>
                      <a:pPr marL="628650" marR="0" lvl="1" indent="-285750" algn="l" rtl="0">
                        <a:spcBef>
                          <a:spcPts val="0"/>
                        </a:spcBef>
                        <a:spcAft>
                          <a:spcPts val="0"/>
                        </a:spcAft>
                        <a:buClr>
                          <a:srgbClr val="0070C0"/>
                        </a:buClr>
                        <a:buSzPts val="1800"/>
                        <a:buFont typeface="Arial"/>
                        <a:buChar char="•"/>
                      </a:pPr>
                      <a:r>
                        <a:rPr lang="en-US" sz="1800" u="none" strike="noStrike" cap="none" dirty="0">
                          <a:solidFill>
                            <a:srgbClr val="0070C0"/>
                          </a:solidFill>
                        </a:rPr>
                        <a:t>Special Contribution</a:t>
                      </a:r>
                      <a:endParaRPr dirty="0"/>
                    </a:p>
                  </a:txBody>
                  <a:tcPr marL="91450" marR="91450" marT="45725" marB="45725"/>
                </a:tc>
                <a:tc>
                  <a:txBody>
                    <a:bodyPr/>
                    <a:lstStyle/>
                    <a:p>
                      <a:pPr marL="0" marR="0" lvl="0" indent="0" algn="ctr" rtl="0">
                        <a:spcBef>
                          <a:spcPts val="0"/>
                        </a:spcBef>
                        <a:spcAft>
                          <a:spcPts val="0"/>
                        </a:spcAft>
                        <a:buNone/>
                      </a:pPr>
                      <a:r>
                        <a:rPr lang="en-US" sz="1800" b="1" dirty="0"/>
                        <a:t>(0 </a:t>
                      </a:r>
                      <a:r>
                        <a:rPr lang="en-US" sz="1800" b="1"/>
                        <a:t>to 90)</a:t>
                      </a:r>
                      <a:endParaRPr sz="1800" b="1" dirty="0"/>
                    </a:p>
                    <a:p>
                      <a:pPr marL="0" marR="0" lvl="0" indent="0" algn="ctr" rtl="0">
                        <a:spcBef>
                          <a:spcPts val="0"/>
                        </a:spcBef>
                        <a:spcAft>
                          <a:spcPts val="0"/>
                        </a:spcAft>
                        <a:buNone/>
                      </a:pPr>
                      <a:r>
                        <a:rPr lang="en-US" sz="1800" dirty="0"/>
                        <a:t>40</a:t>
                      </a:r>
                      <a:endParaRPr dirty="0"/>
                    </a:p>
                    <a:p>
                      <a:pPr marL="0" marR="0" lvl="0" indent="0" algn="ctr" rtl="0">
                        <a:spcBef>
                          <a:spcPts val="0"/>
                        </a:spcBef>
                        <a:spcAft>
                          <a:spcPts val="0"/>
                        </a:spcAft>
                        <a:buNone/>
                      </a:pPr>
                      <a:r>
                        <a:rPr lang="en-US" sz="1800" dirty="0"/>
                        <a:t>30</a:t>
                      </a:r>
                      <a:endParaRPr dirty="0"/>
                    </a:p>
                    <a:p>
                      <a:pPr marL="0" marR="0" lvl="0" indent="0" algn="ctr" rtl="0">
                        <a:spcBef>
                          <a:spcPts val="0"/>
                        </a:spcBef>
                        <a:spcAft>
                          <a:spcPts val="0"/>
                        </a:spcAft>
                        <a:buNone/>
                      </a:pPr>
                      <a:r>
                        <a:rPr lang="en-US" sz="1800" dirty="0"/>
                        <a:t>20</a:t>
                      </a:r>
                      <a:endParaRPr sz="1800" dirty="0"/>
                    </a:p>
                  </a:txBody>
                  <a:tcPr marL="91450" marR="91450" marT="45725" marB="45725"/>
                </a:tc>
                <a:extLst>
                  <a:ext uri="{0D108BD9-81ED-4DB2-BD59-A6C34878D82A}">
                    <a16:rowId xmlns:a16="http://schemas.microsoft.com/office/drawing/2014/main" val="10003"/>
                  </a:ext>
                </a:extLst>
              </a:tr>
              <a:tr h="413350">
                <a:tc>
                  <a:txBody>
                    <a:bodyPr/>
                    <a:lstStyle/>
                    <a:p>
                      <a:pPr marL="0" marR="0" lvl="0" indent="0" algn="l" rtl="0">
                        <a:spcBef>
                          <a:spcPts val="0"/>
                        </a:spcBef>
                        <a:spcAft>
                          <a:spcPts val="0"/>
                        </a:spcAft>
                        <a:buNone/>
                      </a:pPr>
                      <a:r>
                        <a:rPr lang="en-US" sz="1800" b="1"/>
                        <a:t>D. Discipline</a:t>
                      </a:r>
                      <a:endParaRPr sz="1800" b="1"/>
                    </a:p>
                  </a:txBody>
                  <a:tcPr marL="91450" marR="91450" marT="45725" marB="45725"/>
                </a:tc>
                <a:tc>
                  <a:txBody>
                    <a:bodyPr/>
                    <a:lstStyle/>
                    <a:p>
                      <a:pPr marL="0" marR="0" lvl="0" indent="0" algn="ctr" rtl="0">
                        <a:spcBef>
                          <a:spcPts val="0"/>
                        </a:spcBef>
                        <a:spcAft>
                          <a:spcPts val="0"/>
                        </a:spcAft>
                        <a:buNone/>
                      </a:pPr>
                      <a:r>
                        <a:rPr lang="en-US" sz="1800" b="1" dirty="0"/>
                        <a:t>Deduction (-100 to 0)</a:t>
                      </a:r>
                      <a:endParaRPr sz="1800" b="1" dirty="0"/>
                    </a:p>
                  </a:txBody>
                  <a:tcPr marL="91450" marR="91450" marT="45725" marB="45725"/>
                </a:tc>
                <a:extLst>
                  <a:ext uri="{0D108BD9-81ED-4DB2-BD59-A6C34878D82A}">
                    <a16:rowId xmlns:a16="http://schemas.microsoft.com/office/drawing/2014/main" val="10004"/>
                  </a:ext>
                </a:extLst>
              </a:tr>
              <a:tr h="413350">
                <a:tc>
                  <a:txBody>
                    <a:bodyPr/>
                    <a:lstStyle/>
                    <a:p>
                      <a:pPr marL="0" marR="0" lvl="0" indent="0" algn="l" rtl="0">
                        <a:spcBef>
                          <a:spcPts val="0"/>
                        </a:spcBef>
                        <a:spcAft>
                          <a:spcPts val="0"/>
                        </a:spcAft>
                        <a:buNone/>
                      </a:pPr>
                      <a:r>
                        <a:rPr lang="en-US" sz="1800"/>
                        <a:t>Total</a:t>
                      </a:r>
                      <a:endParaRPr sz="1800"/>
                    </a:p>
                  </a:txBody>
                  <a:tcPr marL="91450" marR="91450" marT="45725" marB="45725"/>
                </a:tc>
                <a:tc>
                  <a:txBody>
                    <a:bodyPr/>
                    <a:lstStyle/>
                    <a:p>
                      <a:pPr marL="0" marR="0" lvl="0" indent="0" algn="ctr" rtl="0">
                        <a:spcBef>
                          <a:spcPts val="0"/>
                        </a:spcBef>
                        <a:spcAft>
                          <a:spcPts val="0"/>
                        </a:spcAft>
                        <a:buNone/>
                      </a:pPr>
                      <a:r>
                        <a:rPr lang="en-US" sz="1800" dirty="0"/>
                        <a:t>A+B+C+D</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3300"/>
              <a:buFont typeface="Calibri"/>
              <a:buNone/>
            </a:pPr>
            <a:r>
              <a:rPr lang="en-US" b="1" dirty="0">
                <a:solidFill>
                  <a:srgbClr val="FF0000"/>
                </a:solidFill>
              </a:rPr>
              <a:t>A. Academic Excellence (0-15 Points)</a:t>
            </a:r>
            <a:endParaRPr b="1" dirty="0">
              <a:solidFill>
                <a:srgbClr val="FF0000"/>
              </a:solidFill>
            </a:endParaRPr>
          </a:p>
        </p:txBody>
      </p:sp>
      <p:sp>
        <p:nvSpPr>
          <p:cNvPr id="113" name="Google Shape;113;p16"/>
          <p:cNvSpPr txBox="1">
            <a:spLocks noGrp="1"/>
          </p:cNvSpPr>
          <p:nvPr>
            <p:ph type="body" idx="1"/>
          </p:nvPr>
        </p:nvSpPr>
        <p:spPr>
          <a:xfrm>
            <a:off x="628650" y="1640568"/>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sz="2200" dirty="0"/>
              <a:t>Points are given based on the resident’s semester A GPA during his/her residential year.</a:t>
            </a:r>
            <a:endParaRPr sz="2200" dirty="0"/>
          </a:p>
          <a:p>
            <a:pPr marL="514350" lvl="1" indent="-171450" algn="l" rtl="0">
              <a:lnSpc>
                <a:spcPct val="90000"/>
              </a:lnSpc>
              <a:spcBef>
                <a:spcPts val="375"/>
              </a:spcBef>
              <a:spcAft>
                <a:spcPts val="0"/>
              </a:spcAft>
              <a:buClr>
                <a:schemeClr val="dk1"/>
              </a:buClr>
              <a:buSzPts val="1800"/>
              <a:buChar char="•"/>
            </a:pPr>
            <a:r>
              <a:rPr lang="en-US" sz="2200" dirty="0" err="1"/>
              <a:t>cGPA</a:t>
            </a:r>
            <a:r>
              <a:rPr lang="en-US" sz="2200" dirty="0"/>
              <a:t> if the resident is a returning outbound exchange student</a:t>
            </a:r>
            <a:endParaRPr sz="2200" dirty="0"/>
          </a:p>
          <a:p>
            <a:pPr marL="171450" lvl="0" indent="-171450" algn="l" rtl="0">
              <a:lnSpc>
                <a:spcPct val="90000"/>
              </a:lnSpc>
              <a:spcBef>
                <a:spcPts val="750"/>
              </a:spcBef>
              <a:spcAft>
                <a:spcPts val="0"/>
              </a:spcAft>
              <a:buClr>
                <a:schemeClr val="dk1"/>
              </a:buClr>
              <a:buSzPts val="2100"/>
              <a:buChar char="•"/>
            </a:pPr>
            <a:r>
              <a:rPr lang="en-US" sz="2200" dirty="0"/>
              <a:t>From 0 points to 15 points (maximum) using the following chart:</a:t>
            </a:r>
          </a:p>
          <a:p>
            <a:pPr marL="171450" lvl="0" indent="-171450" algn="l" rtl="0">
              <a:lnSpc>
                <a:spcPct val="90000"/>
              </a:lnSpc>
              <a:spcBef>
                <a:spcPts val="750"/>
              </a:spcBef>
              <a:spcAft>
                <a:spcPts val="0"/>
              </a:spcAft>
              <a:buClr>
                <a:schemeClr val="dk1"/>
              </a:buClr>
              <a:buSzPts val="2100"/>
              <a:buChar char="•"/>
            </a:pPr>
            <a:endParaRPr lang="en-US" dirty="0"/>
          </a:p>
          <a:p>
            <a:pPr marL="171450" lvl="0" indent="-171450" algn="l" rtl="0">
              <a:lnSpc>
                <a:spcPct val="90000"/>
              </a:lnSpc>
              <a:spcBef>
                <a:spcPts val="750"/>
              </a:spcBef>
              <a:spcAft>
                <a:spcPts val="0"/>
              </a:spcAft>
              <a:buClr>
                <a:schemeClr val="dk1"/>
              </a:buClr>
              <a:buSzPts val="2100"/>
              <a:buChar char="•"/>
            </a:pPr>
            <a:endParaRPr lang="en-US" dirty="0"/>
          </a:p>
          <a:p>
            <a:pPr marL="171450" lvl="0" indent="-171450" algn="l" rtl="0">
              <a:lnSpc>
                <a:spcPct val="90000"/>
              </a:lnSpc>
              <a:spcBef>
                <a:spcPts val="750"/>
              </a:spcBef>
              <a:spcAft>
                <a:spcPts val="0"/>
              </a:spcAft>
              <a:buClr>
                <a:schemeClr val="dk1"/>
              </a:buClr>
              <a:buSzPts val="2100"/>
              <a:buChar char="•"/>
            </a:pPr>
            <a:endParaRPr lang="en-US" dirty="0"/>
          </a:p>
          <a:p>
            <a:pPr marL="171450" lvl="0" indent="-171450" algn="l" rtl="0">
              <a:lnSpc>
                <a:spcPct val="90000"/>
              </a:lnSpc>
              <a:spcBef>
                <a:spcPts val="750"/>
              </a:spcBef>
              <a:spcAft>
                <a:spcPts val="0"/>
              </a:spcAft>
              <a:buClr>
                <a:schemeClr val="dk1"/>
              </a:buClr>
              <a:buSzPts val="2100"/>
              <a:buChar char="•"/>
            </a:pPr>
            <a:endParaRPr lang="en-US" dirty="0"/>
          </a:p>
          <a:p>
            <a:pPr marL="171450" lvl="0" indent="-171450" algn="l" rtl="0">
              <a:lnSpc>
                <a:spcPct val="90000"/>
              </a:lnSpc>
              <a:spcBef>
                <a:spcPts val="750"/>
              </a:spcBef>
              <a:spcAft>
                <a:spcPts val="0"/>
              </a:spcAft>
              <a:buClr>
                <a:schemeClr val="dk1"/>
              </a:buClr>
              <a:buSzPts val="2100"/>
              <a:buChar char="•"/>
            </a:pPr>
            <a:endParaRPr lang="en-US" dirty="0"/>
          </a:p>
          <a:p>
            <a:pPr marL="171450" lvl="0" indent="-171450" algn="l" rtl="0">
              <a:lnSpc>
                <a:spcPct val="90000"/>
              </a:lnSpc>
              <a:spcBef>
                <a:spcPts val="750"/>
              </a:spcBef>
              <a:spcAft>
                <a:spcPts val="0"/>
              </a:spcAft>
              <a:buClr>
                <a:schemeClr val="dk1"/>
              </a:buClr>
              <a:buSzPts val="2100"/>
              <a:buChar char="•"/>
            </a:pPr>
            <a:endParaRPr lang="en-US" dirty="0"/>
          </a:p>
          <a:p>
            <a:pPr marL="171450" lvl="0" indent="-171450" algn="l" rtl="0">
              <a:lnSpc>
                <a:spcPct val="90000"/>
              </a:lnSpc>
              <a:spcBef>
                <a:spcPts val="750"/>
              </a:spcBef>
              <a:spcAft>
                <a:spcPts val="0"/>
              </a:spcAft>
              <a:buClr>
                <a:schemeClr val="dk1"/>
              </a:buClr>
              <a:buSzPts val="2100"/>
              <a:buChar char="•"/>
            </a:pPr>
            <a:endParaRPr lang="en-US" dirty="0"/>
          </a:p>
          <a:p>
            <a:pPr marL="0" lvl="0" indent="0" algn="l" rtl="0">
              <a:lnSpc>
                <a:spcPct val="90000"/>
              </a:lnSpc>
              <a:spcBef>
                <a:spcPts val="750"/>
              </a:spcBef>
              <a:spcAft>
                <a:spcPts val="0"/>
              </a:spcAft>
              <a:buClr>
                <a:schemeClr val="dk1"/>
              </a:buClr>
              <a:buSzPts val="2100"/>
              <a:buNone/>
            </a:pPr>
            <a:r>
              <a:rPr lang="en-US" dirty="0"/>
              <a:t>*Please note that P/F will not affect this GPA grading scale</a:t>
            </a:r>
          </a:p>
          <a:p>
            <a:pPr marL="171450" lvl="0" indent="-171450" algn="l" rtl="0">
              <a:lnSpc>
                <a:spcPct val="90000"/>
              </a:lnSpc>
              <a:spcBef>
                <a:spcPts val="750"/>
              </a:spcBef>
              <a:spcAft>
                <a:spcPts val="0"/>
              </a:spcAft>
              <a:buClr>
                <a:schemeClr val="dk1"/>
              </a:buClr>
              <a:buSzPts val="2100"/>
              <a:buChar char="•"/>
            </a:pPr>
            <a:endParaRPr dirty="0"/>
          </a:p>
          <a:p>
            <a:pPr marL="171450" lvl="0" indent="-38100" algn="l" rtl="0">
              <a:lnSpc>
                <a:spcPct val="90000"/>
              </a:lnSpc>
              <a:spcBef>
                <a:spcPts val="750"/>
              </a:spcBef>
              <a:spcAft>
                <a:spcPts val="0"/>
              </a:spcAft>
              <a:buClr>
                <a:schemeClr val="dk1"/>
              </a:buClr>
              <a:buSzPts val="2100"/>
              <a:buNone/>
            </a:pPr>
            <a:endParaRPr dirty="0"/>
          </a:p>
        </p:txBody>
      </p:sp>
      <p:sp>
        <p:nvSpPr>
          <p:cNvPr id="114" name="Google Shape;11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5" name="Google Shape;115;p16"/>
          <p:cNvGraphicFramePr/>
          <p:nvPr>
            <p:extLst>
              <p:ext uri="{D42A27DB-BD31-4B8C-83A1-F6EECF244321}">
                <p14:modId xmlns:p14="http://schemas.microsoft.com/office/powerpoint/2010/main" val="274741618"/>
              </p:ext>
            </p:extLst>
          </p:nvPr>
        </p:nvGraphicFramePr>
        <p:xfrm>
          <a:off x="1676400" y="3160665"/>
          <a:ext cx="5791200" cy="2595950"/>
        </p:xfrm>
        <a:graphic>
          <a:graphicData uri="http://schemas.openxmlformats.org/drawingml/2006/table">
            <a:tbl>
              <a:tblPr firstRow="1" bandRow="1">
                <a:noFill/>
                <a:tableStyleId>{835067F1-11BB-405F-AEDA-4EB86551B524}</a:tableStyleId>
              </a:tblPr>
              <a:tblGrid>
                <a:gridCol w="1447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500" dirty="0"/>
                        <a:t>GPA</a:t>
                      </a:r>
                      <a:endParaRPr sz="1500" dirty="0"/>
                    </a:p>
                  </a:txBody>
                  <a:tcPr marL="91450" marR="91450" marT="45725" marB="45725"/>
                </a:tc>
                <a:tc>
                  <a:txBody>
                    <a:bodyPr/>
                    <a:lstStyle/>
                    <a:p>
                      <a:pPr marL="0" marR="0" lvl="0" indent="0" algn="l" rtl="0">
                        <a:spcBef>
                          <a:spcPts val="0"/>
                        </a:spcBef>
                        <a:spcAft>
                          <a:spcPts val="0"/>
                        </a:spcAft>
                        <a:buNone/>
                      </a:pPr>
                      <a:r>
                        <a:rPr lang="en-US" sz="1500" dirty="0"/>
                        <a:t>Points</a:t>
                      </a:r>
                      <a:endParaRPr sz="15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500" dirty="0"/>
                        <a:t>4.30~4.00</a:t>
                      </a:r>
                      <a:endParaRPr sz="1500" dirty="0"/>
                    </a:p>
                  </a:txBody>
                  <a:tcPr marL="91450" marR="91450" marT="45725" marB="45725"/>
                </a:tc>
                <a:tc>
                  <a:txBody>
                    <a:bodyPr/>
                    <a:lstStyle/>
                    <a:p>
                      <a:pPr marL="0" marR="0" lvl="0" indent="0" algn="l" rtl="0">
                        <a:spcBef>
                          <a:spcPts val="0"/>
                        </a:spcBef>
                        <a:spcAft>
                          <a:spcPts val="0"/>
                        </a:spcAft>
                        <a:buNone/>
                      </a:pPr>
                      <a:r>
                        <a:rPr lang="en-US" sz="1500" dirty="0"/>
                        <a:t>15</a:t>
                      </a:r>
                      <a:endParaRPr sz="15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500" dirty="0"/>
                        <a:t>3.99~3.50</a:t>
                      </a:r>
                      <a:endParaRPr sz="1500" dirty="0"/>
                    </a:p>
                  </a:txBody>
                  <a:tcPr marL="91450" marR="91450" marT="45725" marB="45725"/>
                </a:tc>
                <a:tc>
                  <a:txBody>
                    <a:bodyPr/>
                    <a:lstStyle/>
                    <a:p>
                      <a:pPr marL="0" marR="0" lvl="0" indent="0" algn="l" rtl="0">
                        <a:spcBef>
                          <a:spcPts val="0"/>
                        </a:spcBef>
                        <a:spcAft>
                          <a:spcPts val="0"/>
                        </a:spcAft>
                        <a:buNone/>
                      </a:pPr>
                      <a:r>
                        <a:rPr lang="en-US" sz="1500" dirty="0"/>
                        <a:t>13</a:t>
                      </a:r>
                      <a:endParaRPr sz="15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500"/>
                        <a:t>3.49~3.00</a:t>
                      </a:r>
                      <a:endParaRPr sz="1500"/>
                    </a:p>
                  </a:txBody>
                  <a:tcPr marL="91450" marR="91450" marT="45725" marB="45725"/>
                </a:tc>
                <a:tc>
                  <a:txBody>
                    <a:bodyPr/>
                    <a:lstStyle/>
                    <a:p>
                      <a:pPr marL="0" marR="0" lvl="0" indent="0" algn="l" rtl="0">
                        <a:spcBef>
                          <a:spcPts val="0"/>
                        </a:spcBef>
                        <a:spcAft>
                          <a:spcPts val="0"/>
                        </a:spcAft>
                        <a:buNone/>
                      </a:pPr>
                      <a:r>
                        <a:rPr lang="en-US" sz="1500" dirty="0"/>
                        <a:t>10</a:t>
                      </a:r>
                      <a:endParaRPr sz="15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500"/>
                        <a:t>2.99~2.50</a:t>
                      </a:r>
                      <a:endParaRPr sz="1500"/>
                    </a:p>
                  </a:txBody>
                  <a:tcPr marL="91450" marR="91450" marT="45725" marB="45725"/>
                </a:tc>
                <a:tc>
                  <a:txBody>
                    <a:bodyPr/>
                    <a:lstStyle/>
                    <a:p>
                      <a:pPr marL="0" marR="0" lvl="0" indent="0" algn="l" rtl="0">
                        <a:spcBef>
                          <a:spcPts val="0"/>
                        </a:spcBef>
                        <a:spcAft>
                          <a:spcPts val="0"/>
                        </a:spcAft>
                        <a:buNone/>
                      </a:pPr>
                      <a:r>
                        <a:rPr lang="en-US" sz="1500" dirty="0"/>
                        <a:t>7.0</a:t>
                      </a:r>
                      <a:endParaRPr sz="15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500"/>
                        <a:t>2.49~2.00</a:t>
                      </a:r>
                      <a:endParaRPr sz="1500"/>
                    </a:p>
                  </a:txBody>
                  <a:tcPr marL="91450" marR="91450" marT="45725" marB="45725"/>
                </a:tc>
                <a:tc>
                  <a:txBody>
                    <a:bodyPr/>
                    <a:lstStyle/>
                    <a:p>
                      <a:pPr marL="0" marR="0" lvl="0" indent="0" algn="l" rtl="0">
                        <a:spcBef>
                          <a:spcPts val="0"/>
                        </a:spcBef>
                        <a:spcAft>
                          <a:spcPts val="0"/>
                        </a:spcAft>
                        <a:buNone/>
                      </a:pPr>
                      <a:r>
                        <a:rPr lang="en-US" sz="1500" dirty="0"/>
                        <a:t>4.0</a:t>
                      </a:r>
                      <a:endParaRPr sz="1500"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500"/>
                        <a:t>Below 2.00</a:t>
                      </a:r>
                      <a:endParaRPr sz="1500"/>
                    </a:p>
                  </a:txBody>
                  <a:tcPr marL="91450" marR="91450" marT="45725" marB="45725"/>
                </a:tc>
                <a:tc>
                  <a:txBody>
                    <a:bodyPr/>
                    <a:lstStyle/>
                    <a:p>
                      <a:pPr marL="0" marR="0" lvl="0" indent="0" algn="l" rtl="0">
                        <a:spcBef>
                          <a:spcPts val="0"/>
                        </a:spcBef>
                        <a:spcAft>
                          <a:spcPts val="0"/>
                        </a:spcAft>
                        <a:buNone/>
                      </a:pPr>
                      <a:r>
                        <a:rPr lang="en-US" sz="1500" dirty="0"/>
                        <a:t>0</a:t>
                      </a:r>
                      <a:endParaRPr sz="15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B050"/>
              </a:buClr>
              <a:buSzPts val="3300"/>
              <a:buFont typeface="Calibri"/>
              <a:buNone/>
            </a:pPr>
            <a:r>
              <a:rPr lang="en-US" b="1" dirty="0">
                <a:solidFill>
                  <a:srgbClr val="00B050"/>
                </a:solidFill>
              </a:rPr>
              <a:t>B: University Contributions</a:t>
            </a:r>
            <a:endParaRPr dirty="0"/>
          </a:p>
        </p:txBody>
      </p:sp>
      <p:sp>
        <p:nvSpPr>
          <p:cNvPr id="121" name="Google Shape;121;p17"/>
          <p:cNvSpPr txBox="1">
            <a:spLocks noGrp="1"/>
          </p:cNvSpPr>
          <p:nvPr>
            <p:ph type="body" idx="1"/>
          </p:nvPr>
        </p:nvSpPr>
        <p:spPr>
          <a:xfrm>
            <a:off x="628650" y="1825625"/>
            <a:ext cx="7886700" cy="4351338"/>
          </a:xfrm>
          <a:prstGeom prst="rect">
            <a:avLst/>
          </a:prstGeom>
          <a:noFill/>
          <a:ln w="9525" cap="flat" cmpd="sng">
            <a:solidFill>
              <a:srgbClr val="DF7705"/>
            </a:solidFill>
            <a:prstDash val="solid"/>
            <a:round/>
            <a:headEnd type="none" w="sm" len="sm"/>
            <a:tailEnd type="none" w="sm" len="sm"/>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“Score B”</a:t>
            </a:r>
            <a:endParaRPr dirty="0"/>
          </a:p>
          <a:p>
            <a:pPr marL="171450" lvl="0" indent="-171450" algn="l" rtl="0">
              <a:lnSpc>
                <a:spcPct val="90000"/>
              </a:lnSpc>
              <a:spcBef>
                <a:spcPts val="750"/>
              </a:spcBef>
              <a:spcAft>
                <a:spcPts val="0"/>
              </a:spcAft>
              <a:buClr>
                <a:schemeClr val="dk1"/>
              </a:buClr>
              <a:buSzPts val="2100"/>
              <a:buChar char="•"/>
            </a:pPr>
            <a:r>
              <a:rPr lang="en-US" dirty="0"/>
              <a:t>Input in AIMS and </a:t>
            </a:r>
            <a:r>
              <a:rPr lang="en-US" b="1" dirty="0"/>
              <a:t>evaluated by SRO</a:t>
            </a:r>
            <a:r>
              <a:rPr lang="en-US" dirty="0"/>
              <a:t>.</a:t>
            </a:r>
            <a:endParaRPr dirty="0"/>
          </a:p>
          <a:p>
            <a:pPr marL="171450" lvl="0" indent="-38100" algn="l" rtl="0">
              <a:lnSpc>
                <a:spcPct val="90000"/>
              </a:lnSpc>
              <a:spcBef>
                <a:spcPts val="750"/>
              </a:spcBef>
              <a:spcAft>
                <a:spcPts val="0"/>
              </a:spcAft>
              <a:buClr>
                <a:schemeClr val="dk1"/>
              </a:buClr>
              <a:buSzPts val="2100"/>
              <a:buNone/>
            </a:pPr>
            <a:endParaRPr lang="en-US" altLang="ko-KR" dirty="0"/>
          </a:p>
          <a:p>
            <a:pPr marL="171450" lvl="0" indent="-38100" algn="l" rtl="0">
              <a:lnSpc>
                <a:spcPct val="90000"/>
              </a:lnSpc>
              <a:spcBef>
                <a:spcPts val="750"/>
              </a:spcBef>
              <a:spcAft>
                <a:spcPts val="0"/>
              </a:spcAft>
              <a:buClr>
                <a:schemeClr val="dk1"/>
              </a:buClr>
              <a:buSzPts val="2100"/>
              <a:buNone/>
            </a:pPr>
            <a:endParaRPr dirty="0"/>
          </a:p>
          <a:p>
            <a:pPr marL="0" lvl="0" indent="0" algn="ctr" rtl="0">
              <a:lnSpc>
                <a:spcPct val="90000"/>
              </a:lnSpc>
              <a:spcBef>
                <a:spcPts val="750"/>
              </a:spcBef>
              <a:spcAft>
                <a:spcPts val="0"/>
              </a:spcAft>
              <a:buClr>
                <a:srgbClr val="00B050"/>
              </a:buClr>
              <a:buSzPts val="5000"/>
              <a:buNone/>
            </a:pPr>
            <a:r>
              <a:rPr lang="en-US" sz="2800" b="1" dirty="0">
                <a:solidFill>
                  <a:srgbClr val="00B050"/>
                </a:solidFill>
              </a:rPr>
              <a:t>Incomplete input for the Score B will be </a:t>
            </a:r>
          </a:p>
          <a:p>
            <a:pPr marL="0" lvl="0" indent="0" algn="ctr" rtl="0">
              <a:lnSpc>
                <a:spcPct val="90000"/>
              </a:lnSpc>
              <a:spcBef>
                <a:spcPts val="750"/>
              </a:spcBef>
              <a:spcAft>
                <a:spcPts val="0"/>
              </a:spcAft>
              <a:buClr>
                <a:srgbClr val="00B050"/>
              </a:buClr>
              <a:buSzPts val="5000"/>
              <a:buNone/>
            </a:pPr>
            <a:r>
              <a:rPr lang="en-US" sz="2800" b="1" dirty="0">
                <a:solidFill>
                  <a:srgbClr val="00B050"/>
                </a:solidFill>
              </a:rPr>
              <a:t>counted as incomplete application.</a:t>
            </a:r>
            <a:endParaRPr sz="2800" dirty="0"/>
          </a:p>
        </p:txBody>
      </p:sp>
      <p:sp>
        <p:nvSpPr>
          <p:cNvPr id="122" name="Google Shape;122;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62642" y="257741"/>
            <a:ext cx="7805057"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70C0"/>
              </a:buClr>
              <a:buSzPts val="3300"/>
              <a:buFont typeface="Calibri"/>
              <a:buNone/>
            </a:pPr>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1. Prof. Edmond Ko Cup (0 – 40 points)</a:t>
            </a:r>
            <a:endParaRPr b="1" dirty="0">
              <a:solidFill>
                <a:schemeClr val="accent5"/>
              </a:solidFill>
            </a:endParaRPr>
          </a:p>
        </p:txBody>
      </p:sp>
      <p:sp>
        <p:nvSpPr>
          <p:cNvPr id="128" name="Google Shape;128;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129" name="Google Shape;129;p18"/>
          <p:cNvGraphicFramePr/>
          <p:nvPr>
            <p:extLst>
              <p:ext uri="{D42A27DB-BD31-4B8C-83A1-F6EECF244321}">
                <p14:modId xmlns:p14="http://schemas.microsoft.com/office/powerpoint/2010/main" val="96372386"/>
              </p:ext>
            </p:extLst>
          </p:nvPr>
        </p:nvGraphicFramePr>
        <p:xfrm>
          <a:off x="697013" y="2253343"/>
          <a:ext cx="7620000" cy="1483400"/>
        </p:xfrm>
        <a:graphic>
          <a:graphicData uri="http://schemas.openxmlformats.org/drawingml/2006/table">
            <a:tbl>
              <a:tblPr firstRow="1" bandRow="1">
                <a:noFill/>
                <a:tableStyleId>{4BD75910-7E90-4B05-9829-F780BF2441A8}</a:tableStyleId>
              </a:tblPr>
              <a:tblGrid>
                <a:gridCol w="2095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350" dirty="0">
                          <a:solidFill>
                            <a:schemeClr val="lt1"/>
                          </a:solidFill>
                        </a:rPr>
                        <a:t>Role</a:t>
                      </a:r>
                      <a:endParaRPr sz="1350" dirty="0">
                        <a:solidFill>
                          <a:schemeClr val="lt1"/>
                        </a:solidFill>
                      </a:endParaRPr>
                    </a:p>
                  </a:txBody>
                  <a:tcPr marL="91450" marR="91450" marT="45725" marB="45725" anchor="ctr">
                    <a:solidFill>
                      <a:srgbClr val="762EB1"/>
                    </a:solidFill>
                  </a:tcPr>
                </a:tc>
                <a:tc>
                  <a:txBody>
                    <a:bodyPr/>
                    <a:lstStyle/>
                    <a:p>
                      <a:pPr marL="0" marR="0" lvl="0" indent="0" algn="ctr" rtl="0">
                        <a:spcBef>
                          <a:spcPts val="0"/>
                        </a:spcBef>
                        <a:spcAft>
                          <a:spcPts val="0"/>
                        </a:spcAft>
                        <a:buNone/>
                      </a:pPr>
                      <a:r>
                        <a:rPr lang="en-US" sz="1350" dirty="0">
                          <a:solidFill>
                            <a:schemeClr val="lt1"/>
                          </a:solidFill>
                        </a:rPr>
                        <a:t>Points for one event</a:t>
                      </a:r>
                      <a:endParaRPr sz="1350" dirty="0">
                        <a:solidFill>
                          <a:schemeClr val="lt1"/>
                        </a:solidFill>
                      </a:endParaRPr>
                    </a:p>
                  </a:txBody>
                  <a:tcPr marL="91450" marR="91450" marT="45725" marB="45725" anchor="ctr">
                    <a:solidFill>
                      <a:srgbClr val="762EB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350"/>
                        <a:t>PEK Game Player</a:t>
                      </a:r>
                      <a:endParaRPr sz="1350"/>
                    </a:p>
                  </a:txBody>
                  <a:tcPr marL="91450" marR="91450" marT="45725" marB="45725" anchor="ctr"/>
                </a:tc>
                <a:tc>
                  <a:txBody>
                    <a:bodyPr/>
                    <a:lstStyle/>
                    <a:p>
                      <a:pPr marL="0" marR="0" lvl="0" indent="0" algn="l" rtl="0">
                        <a:spcBef>
                          <a:spcPts val="0"/>
                        </a:spcBef>
                        <a:spcAft>
                          <a:spcPts val="0"/>
                        </a:spcAft>
                        <a:buNone/>
                      </a:pPr>
                      <a:r>
                        <a:rPr lang="en-US" sz="1350"/>
                        <a:t>The team member(s) can get 0 to 5 bonus points .</a:t>
                      </a:r>
                      <a:endParaRPr sz="135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350"/>
                        <a:t>Helper</a:t>
                      </a:r>
                      <a:endParaRPr sz="1350"/>
                    </a:p>
                  </a:txBody>
                  <a:tcPr marL="91450" marR="91450" marT="45725" marB="45725" anchor="ctr"/>
                </a:tc>
                <a:tc>
                  <a:txBody>
                    <a:bodyPr/>
                    <a:lstStyle/>
                    <a:p>
                      <a:pPr marL="0" marR="0" lvl="0" indent="0" algn="l" rtl="0">
                        <a:spcBef>
                          <a:spcPts val="0"/>
                        </a:spcBef>
                        <a:spcAft>
                          <a:spcPts val="0"/>
                        </a:spcAft>
                        <a:buNone/>
                      </a:pPr>
                      <a:r>
                        <a:rPr lang="en-US" sz="1350"/>
                        <a:t>The team members can get 0 to 3 bonus points .</a:t>
                      </a:r>
                      <a:endParaRPr sz="135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350"/>
                        <a:t>Cheering</a:t>
                      </a:r>
                      <a:endParaRPr sz="1350"/>
                    </a:p>
                  </a:txBody>
                  <a:tcPr marL="91450" marR="91450" marT="45725" marB="45725" anchor="ctr"/>
                </a:tc>
                <a:tc>
                  <a:txBody>
                    <a:bodyPr/>
                    <a:lstStyle/>
                    <a:p>
                      <a:pPr marL="0" marR="0" lvl="0" indent="0" algn="l" rtl="0">
                        <a:spcBef>
                          <a:spcPts val="0"/>
                        </a:spcBef>
                        <a:spcAft>
                          <a:spcPts val="0"/>
                        </a:spcAft>
                        <a:buNone/>
                      </a:pPr>
                      <a:r>
                        <a:rPr lang="en-US" sz="1350" dirty="0"/>
                        <a:t>The team members can get 0 up to 4.6 bonus points .</a:t>
                      </a:r>
                      <a:endParaRPr sz="1350" dirty="0"/>
                    </a:p>
                  </a:txBody>
                  <a:tcPr marL="91450" marR="91450" marT="45725" marB="457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57200" y="76200"/>
            <a:ext cx="7620000" cy="1143000"/>
          </a:xfrm>
          <a:prstGeom prst="rect">
            <a:avLst/>
          </a:prstGeom>
          <a:noFill/>
          <a:ln>
            <a:noFill/>
          </a:ln>
        </p:spPr>
        <p:txBody>
          <a:bodyPr spcFirstLastPara="1" wrap="square" lIns="91425" tIns="45700" rIns="91425" bIns="45700" anchor="ctr" anchorCtr="0">
            <a:noAutofit/>
          </a:bodyPr>
          <a:lstStyle/>
          <a:p>
            <a:pPr lvl="0">
              <a:buClr>
                <a:srgbClr val="0070C0"/>
              </a:buClr>
              <a:buSzPts val="3300"/>
            </a:pPr>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altLang="ko-KR" b="1" dirty="0">
                <a:solidFill>
                  <a:schemeClr val="accent5"/>
                </a:solidFill>
              </a:rPr>
              <a:t> 1. </a:t>
            </a:r>
            <a:r>
              <a:rPr lang="en-US" b="1" dirty="0">
                <a:solidFill>
                  <a:schemeClr val="accent5"/>
                </a:solidFill>
              </a:rPr>
              <a:t>Prof. Edmond Ko Cup</a:t>
            </a:r>
            <a:endParaRPr dirty="0"/>
          </a:p>
        </p:txBody>
      </p:sp>
      <p:sp>
        <p:nvSpPr>
          <p:cNvPr id="135" name="Google Shape;135;p19"/>
          <p:cNvSpPr txBox="1">
            <a:spLocks noGrp="1"/>
          </p:cNvSpPr>
          <p:nvPr>
            <p:ph type="body" idx="1"/>
          </p:nvPr>
        </p:nvSpPr>
        <p:spPr>
          <a:xfrm>
            <a:off x="762000" y="1436132"/>
            <a:ext cx="3065546" cy="3466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11631"/>
              </a:buClr>
              <a:buSzPts val="1800"/>
              <a:buNone/>
            </a:pPr>
            <a:r>
              <a:rPr lang="en-US" b="0">
                <a:solidFill>
                  <a:srgbClr val="311631"/>
                </a:solidFill>
              </a:rPr>
              <a:t>… </a:t>
            </a:r>
            <a:r>
              <a:rPr lang="en-US">
                <a:solidFill>
                  <a:srgbClr val="311631"/>
                </a:solidFill>
              </a:rPr>
              <a:t>with </a:t>
            </a:r>
            <a:r>
              <a:rPr lang="en-US" b="0">
                <a:solidFill>
                  <a:srgbClr val="311631"/>
                </a:solidFill>
              </a:rPr>
              <a:t>practices</a:t>
            </a:r>
            <a:endParaRPr b="0">
              <a:solidFill>
                <a:srgbClr val="311631"/>
              </a:solidFill>
            </a:endParaRPr>
          </a:p>
        </p:txBody>
      </p:sp>
      <p:sp>
        <p:nvSpPr>
          <p:cNvPr id="136" name="Google Shape;136;p19"/>
          <p:cNvSpPr txBox="1">
            <a:spLocks noGrp="1"/>
          </p:cNvSpPr>
          <p:nvPr>
            <p:ph type="body" idx="2"/>
          </p:nvPr>
        </p:nvSpPr>
        <p:spPr>
          <a:xfrm>
            <a:off x="457200" y="1851541"/>
            <a:ext cx="3962400" cy="2533016"/>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Char char="•"/>
            </a:pPr>
            <a:r>
              <a:rPr lang="en-US" sz="1800" dirty="0"/>
              <a:t>Individuals selected for participating in practices can have 2 points.</a:t>
            </a:r>
            <a:endParaRPr dirty="0"/>
          </a:p>
          <a:p>
            <a:pPr marL="171450" lvl="0" indent="-171450" algn="l" rtl="0">
              <a:lnSpc>
                <a:spcPct val="90000"/>
              </a:lnSpc>
              <a:spcBef>
                <a:spcPts val="750"/>
              </a:spcBef>
              <a:spcAft>
                <a:spcPts val="0"/>
              </a:spcAft>
              <a:buClr>
                <a:schemeClr val="dk1"/>
              </a:buClr>
              <a:buSzPts val="1800"/>
              <a:buChar char="•"/>
            </a:pPr>
            <a:r>
              <a:rPr lang="en-US" sz="1800" dirty="0"/>
              <a:t>The team members on the Entry Form submitted to SRO can have an additional 3 points. </a:t>
            </a:r>
            <a:endParaRPr dirty="0"/>
          </a:p>
          <a:p>
            <a:pPr marL="171450" lvl="0" indent="-171450" algn="l" rtl="0">
              <a:lnSpc>
                <a:spcPct val="90000"/>
              </a:lnSpc>
              <a:spcBef>
                <a:spcPts val="750"/>
              </a:spcBef>
              <a:spcAft>
                <a:spcPts val="0"/>
              </a:spcAft>
              <a:buClr>
                <a:schemeClr val="dk1"/>
              </a:buClr>
              <a:buSzPts val="1800"/>
              <a:buChar char="•"/>
            </a:pPr>
            <a:r>
              <a:rPr lang="en-US" sz="1800" dirty="0"/>
              <a:t>The team members can have bonus points according to the results and their performance.</a:t>
            </a:r>
            <a:endParaRPr dirty="0"/>
          </a:p>
        </p:txBody>
      </p:sp>
      <p:sp>
        <p:nvSpPr>
          <p:cNvPr id="137" name="Google Shape;137;p19"/>
          <p:cNvSpPr txBox="1">
            <a:spLocks noGrp="1"/>
          </p:cNvSpPr>
          <p:nvPr>
            <p:ph type="body" idx="3"/>
          </p:nvPr>
        </p:nvSpPr>
        <p:spPr>
          <a:xfrm>
            <a:off x="4648200" y="1419803"/>
            <a:ext cx="3276600" cy="3466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11631"/>
              </a:buClr>
              <a:buSzPts val="1800"/>
              <a:buNone/>
            </a:pPr>
            <a:r>
              <a:rPr lang="en-US" b="0" dirty="0">
                <a:solidFill>
                  <a:srgbClr val="311631"/>
                </a:solidFill>
              </a:rPr>
              <a:t>… </a:t>
            </a:r>
            <a:r>
              <a:rPr lang="en-US" dirty="0">
                <a:solidFill>
                  <a:srgbClr val="311631"/>
                </a:solidFill>
              </a:rPr>
              <a:t>without </a:t>
            </a:r>
            <a:r>
              <a:rPr lang="en-US" b="0" dirty="0">
                <a:solidFill>
                  <a:srgbClr val="311631"/>
                </a:solidFill>
              </a:rPr>
              <a:t>practices</a:t>
            </a:r>
            <a:endParaRPr b="0" dirty="0">
              <a:solidFill>
                <a:srgbClr val="311631"/>
              </a:solidFill>
            </a:endParaRPr>
          </a:p>
        </p:txBody>
      </p:sp>
      <p:sp>
        <p:nvSpPr>
          <p:cNvPr id="138" name="Google Shape;138;p19"/>
          <p:cNvSpPr txBox="1">
            <a:spLocks noGrp="1"/>
          </p:cNvSpPr>
          <p:nvPr>
            <p:ph type="body" idx="4"/>
          </p:nvPr>
        </p:nvSpPr>
        <p:spPr>
          <a:xfrm>
            <a:off x="4648200" y="1851541"/>
            <a:ext cx="4316186" cy="652173"/>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Char char="•"/>
            </a:pPr>
            <a:r>
              <a:rPr lang="en-US" sz="1800" dirty="0"/>
              <a:t>The team members on the Entry Form submitted to SRO can have 5 basic points. </a:t>
            </a:r>
            <a:endParaRPr dirty="0"/>
          </a:p>
        </p:txBody>
      </p:sp>
      <p:sp>
        <p:nvSpPr>
          <p:cNvPr id="139" name="Google Shape;13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40" name="Google Shape;140;p19"/>
          <p:cNvGraphicFramePr/>
          <p:nvPr/>
        </p:nvGraphicFramePr>
        <p:xfrm>
          <a:off x="457200" y="4536440"/>
          <a:ext cx="8255000" cy="2225100"/>
        </p:xfrm>
        <a:graphic>
          <a:graphicData uri="http://schemas.openxmlformats.org/drawingml/2006/table">
            <a:tbl>
              <a:tblPr firstRow="1" bandRow="1">
                <a:noFill/>
                <a:tableStyleId>{4BD75910-7E90-4B05-9829-F780BF2441A8}</a:tableStyleId>
              </a:tblPr>
              <a:tblGrid>
                <a:gridCol w="2270125">
                  <a:extLst>
                    <a:ext uri="{9D8B030D-6E8A-4147-A177-3AD203B41FA5}">
                      <a16:colId xmlns:a16="http://schemas.microsoft.com/office/drawing/2014/main" val="20000"/>
                    </a:ext>
                  </a:extLst>
                </a:gridCol>
                <a:gridCol w="59848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350">
                          <a:solidFill>
                            <a:schemeClr val="lt1"/>
                          </a:solidFill>
                        </a:rPr>
                        <a:t>Result:</a:t>
                      </a:r>
                      <a:endParaRPr sz="1350">
                        <a:solidFill>
                          <a:schemeClr val="lt1"/>
                        </a:solidFill>
                      </a:endParaRPr>
                    </a:p>
                  </a:txBody>
                  <a:tcPr marL="91450" marR="91450" marT="45725" marB="45725" anchor="ctr">
                    <a:solidFill>
                      <a:srgbClr val="762EB1"/>
                    </a:solidFill>
                  </a:tcPr>
                </a:tc>
                <a:tc>
                  <a:txBody>
                    <a:bodyPr/>
                    <a:lstStyle/>
                    <a:p>
                      <a:pPr marL="0" marR="0" lvl="0" indent="0" algn="ctr" rtl="0">
                        <a:spcBef>
                          <a:spcPts val="0"/>
                        </a:spcBef>
                        <a:spcAft>
                          <a:spcPts val="0"/>
                        </a:spcAft>
                        <a:buNone/>
                      </a:pPr>
                      <a:r>
                        <a:rPr lang="en-US" sz="1350">
                          <a:solidFill>
                            <a:schemeClr val="lt1"/>
                          </a:solidFill>
                        </a:rPr>
                        <a:t>Bonus Points </a:t>
                      </a:r>
                      <a:endParaRPr sz="1350">
                        <a:solidFill>
                          <a:schemeClr val="lt1"/>
                        </a:solidFill>
                      </a:endParaRPr>
                    </a:p>
                  </a:txBody>
                  <a:tcPr marL="91450" marR="91450" marT="45725" marB="45725" anchor="ctr">
                    <a:solidFill>
                      <a:srgbClr val="762EB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350"/>
                        <a:t>Champion</a:t>
                      </a:r>
                      <a:endParaRPr sz="1350"/>
                    </a:p>
                  </a:txBody>
                  <a:tcPr marL="91450" marR="91450" marT="45725" marB="45725" anchor="ctr"/>
                </a:tc>
                <a:tc>
                  <a:txBody>
                    <a:bodyPr/>
                    <a:lstStyle/>
                    <a:p>
                      <a:pPr marL="0" marR="0" lvl="0" indent="0" algn="l" rtl="0">
                        <a:spcBef>
                          <a:spcPts val="0"/>
                        </a:spcBef>
                        <a:spcAft>
                          <a:spcPts val="0"/>
                        </a:spcAft>
                        <a:buNone/>
                      </a:pPr>
                      <a:r>
                        <a:rPr lang="en-US" sz="1350"/>
                        <a:t>The team members can get 0 to 5 bonus points .</a:t>
                      </a:r>
                      <a:endParaRPr sz="135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350"/>
                        <a:t>1</a:t>
                      </a:r>
                      <a:r>
                        <a:rPr lang="en-US" sz="1350" baseline="30000"/>
                        <a:t>st</a:t>
                      </a:r>
                      <a:r>
                        <a:rPr lang="en-US" sz="1350"/>
                        <a:t> Runner Up</a:t>
                      </a:r>
                      <a:endParaRPr sz="1350"/>
                    </a:p>
                  </a:txBody>
                  <a:tcPr marL="91450" marR="91450" marT="45725" marB="45725" anchor="ctr"/>
                </a:tc>
                <a:tc>
                  <a:txBody>
                    <a:bodyPr/>
                    <a:lstStyle/>
                    <a:p>
                      <a:pPr marL="0" marR="0" lvl="0" indent="0" algn="l" rtl="0">
                        <a:spcBef>
                          <a:spcPts val="0"/>
                        </a:spcBef>
                        <a:spcAft>
                          <a:spcPts val="0"/>
                        </a:spcAft>
                        <a:buNone/>
                      </a:pPr>
                      <a:r>
                        <a:rPr lang="en-US" sz="1350"/>
                        <a:t>The team members can get 0 to 4 bonus points .</a:t>
                      </a:r>
                      <a:endParaRPr sz="135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350"/>
                        <a:t>2</a:t>
                      </a:r>
                      <a:r>
                        <a:rPr lang="en-US" sz="1350" baseline="30000"/>
                        <a:t>nd</a:t>
                      </a:r>
                      <a:r>
                        <a:rPr lang="en-US" sz="1350"/>
                        <a:t> Runner  Up</a:t>
                      </a:r>
                      <a:endParaRPr sz="1350"/>
                    </a:p>
                  </a:txBody>
                  <a:tcPr marL="91450" marR="91450" marT="45725" marB="45725" anchor="ctr"/>
                </a:tc>
                <a:tc>
                  <a:txBody>
                    <a:bodyPr/>
                    <a:lstStyle/>
                    <a:p>
                      <a:pPr marL="0" marR="0" lvl="0" indent="0" algn="l" rtl="0">
                        <a:spcBef>
                          <a:spcPts val="0"/>
                        </a:spcBef>
                        <a:spcAft>
                          <a:spcPts val="0"/>
                        </a:spcAft>
                        <a:buNone/>
                      </a:pPr>
                      <a:r>
                        <a:rPr lang="en-US" sz="1350"/>
                        <a:t>The team members can get 0 to 3 bonus points .</a:t>
                      </a:r>
                      <a:endParaRPr sz="1350"/>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350"/>
                        <a:t>3</a:t>
                      </a:r>
                      <a:r>
                        <a:rPr lang="en-US" sz="1350" baseline="30000"/>
                        <a:t>rd</a:t>
                      </a:r>
                      <a:r>
                        <a:rPr lang="en-US" sz="1350"/>
                        <a:t> Runner Up</a:t>
                      </a:r>
                      <a:endParaRPr sz="135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350"/>
                        <a:t>The team members can get 0 to 2 bonus points .</a:t>
                      </a:r>
                      <a:endParaRPr sz="1350"/>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350"/>
                        <a:t>Wins 1 match</a:t>
                      </a:r>
                      <a:endParaRPr sz="1350"/>
                    </a:p>
                  </a:txBody>
                  <a:tcPr marL="91450" marR="91450" marT="45725" marB="45725" anchor="ctr"/>
                </a:tc>
                <a:tc>
                  <a:txBody>
                    <a:bodyPr/>
                    <a:lstStyle/>
                    <a:p>
                      <a:pPr marL="0" marR="0" lvl="0" indent="0" algn="l" rtl="0">
                        <a:spcBef>
                          <a:spcPts val="0"/>
                        </a:spcBef>
                        <a:spcAft>
                          <a:spcPts val="0"/>
                        </a:spcAft>
                        <a:buNone/>
                      </a:pPr>
                      <a:r>
                        <a:rPr lang="en-US" sz="1350"/>
                        <a:t>The team members can get 0 to 1 bonus points .</a:t>
                      </a:r>
                      <a:endParaRPr sz="1350"/>
                    </a:p>
                  </a:txBody>
                  <a:tcPr marL="91450" marR="91450" marT="45725" marB="45725" anchor="ctr"/>
                </a:tc>
                <a:extLst>
                  <a:ext uri="{0D108BD9-81ED-4DB2-BD59-A6C34878D82A}">
                    <a16:rowId xmlns:a16="http://schemas.microsoft.com/office/drawing/2014/main" val="10005"/>
                  </a:ext>
                </a:extLst>
              </a:tr>
            </a:tbl>
          </a:graphicData>
        </a:graphic>
      </p:graphicFrame>
      <p:sp>
        <p:nvSpPr>
          <p:cNvPr id="141" name="Google Shape;141;p19"/>
          <p:cNvSpPr txBox="1"/>
          <p:nvPr/>
        </p:nvSpPr>
        <p:spPr>
          <a:xfrm>
            <a:off x="753227" y="1066800"/>
            <a:ext cx="262783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PEK Players (0 to 5)</a:t>
            </a:r>
            <a:endParaRPr sz="2400" b="1">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9FF4BF06-4C1B-4712-B3E1-595B36FC8E34}"/>
              </a:ext>
            </a:extLst>
          </p:cNvPr>
          <p:cNvSpPr txBox="1"/>
          <p:nvPr/>
        </p:nvSpPr>
        <p:spPr>
          <a:xfrm>
            <a:off x="4648201" y="2630231"/>
            <a:ext cx="4316186" cy="1754326"/>
          </a:xfrm>
          <a:prstGeom prst="rect">
            <a:avLst/>
          </a:prstGeom>
          <a:noFill/>
          <a:ln>
            <a:solidFill>
              <a:srgbClr val="FF0000"/>
            </a:solidFill>
          </a:ln>
        </p:spPr>
        <p:txBody>
          <a:bodyPr wrap="square" rtlCol="0">
            <a:spAutoFit/>
          </a:bodyPr>
          <a:lstStyle/>
          <a:p>
            <a:r>
              <a:rPr lang="en-US" altLang="ko-KR" sz="1800" b="1" dirty="0">
                <a:latin typeface="Calibri" panose="020F0502020204030204" pitchFamily="34" charset="0"/>
                <a:cs typeface="Calibri" panose="020F0502020204030204" pitchFamily="34" charset="0"/>
              </a:rPr>
              <a:t>Update</a:t>
            </a:r>
          </a:p>
          <a:p>
            <a:pPr marL="285750" indent="-285750">
              <a:buFontTx/>
              <a:buChar char="-"/>
            </a:pPr>
            <a:r>
              <a:rPr lang="en-US" altLang="ko-KR" sz="1800" dirty="0">
                <a:latin typeface="Calibri" panose="020F0502020204030204" pitchFamily="34" charset="0"/>
                <a:cs typeface="Calibri" panose="020F0502020204030204" pitchFamily="34" charset="0"/>
              </a:rPr>
              <a:t>Athletes who was signed up to the entry list will have 5 points, in case of cancellation of the game.</a:t>
            </a:r>
          </a:p>
          <a:p>
            <a:pPr marL="285750" indent="-285750">
              <a:buFontTx/>
              <a:buChar char="-"/>
            </a:pPr>
            <a:r>
              <a:rPr lang="en-US" altLang="ko-KR" sz="1800" dirty="0">
                <a:solidFill>
                  <a:schemeClr val="dk1"/>
                </a:solidFill>
                <a:latin typeface="Calibri" panose="020F0502020204030204" pitchFamily="34" charset="0"/>
                <a:ea typeface="Calibri"/>
                <a:cs typeface="Calibri" panose="020F0502020204030204" pitchFamily="34" charset="0"/>
                <a:sym typeface="Calibri"/>
              </a:rPr>
              <a:t>Participation in Tug-of-war training will have 2 points.</a:t>
            </a:r>
            <a:endParaRPr lang="ko-KR" alt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408215" y="244775"/>
            <a:ext cx="7620000" cy="1143000"/>
          </a:xfrm>
          <a:prstGeom prst="rect">
            <a:avLst/>
          </a:prstGeom>
          <a:noFill/>
          <a:ln>
            <a:noFill/>
          </a:ln>
        </p:spPr>
        <p:txBody>
          <a:bodyPr spcFirstLastPara="1" wrap="square" lIns="91425" tIns="45700" rIns="91425" bIns="45700" anchor="ctr" anchorCtr="0">
            <a:noAutofit/>
          </a:bodyPr>
          <a:lstStyle/>
          <a:p>
            <a:pPr lvl="0">
              <a:buClr>
                <a:srgbClr val="0070C0"/>
              </a:buClr>
              <a:buSzPts val="3300"/>
            </a:pPr>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altLang="ko-KR" b="1" dirty="0">
                <a:solidFill>
                  <a:schemeClr val="accent5"/>
                </a:solidFill>
              </a:rPr>
              <a:t> 1. </a:t>
            </a:r>
            <a:r>
              <a:rPr lang="en-US" b="1" dirty="0">
                <a:solidFill>
                  <a:schemeClr val="accent5"/>
                </a:solidFill>
              </a:rPr>
              <a:t>Prof. Edmond Ko Cup</a:t>
            </a:r>
            <a:endParaRPr dirty="0"/>
          </a:p>
        </p:txBody>
      </p:sp>
      <p:sp>
        <p:nvSpPr>
          <p:cNvPr id="147" name="Google Shape;147;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8" name="Google Shape;148;p20"/>
          <p:cNvSpPr txBox="1"/>
          <p:nvPr/>
        </p:nvSpPr>
        <p:spPr>
          <a:xfrm>
            <a:off x="724466" y="2438400"/>
            <a:ext cx="7888897" cy="15887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PEK Helpers (0 to 3)</a:t>
            </a:r>
            <a:endParaRPr dirty="0"/>
          </a:p>
          <a:p>
            <a:pPr marL="342900" marR="0" lvl="0" indent="-342900" algn="l" rtl="0">
              <a:spcBef>
                <a:spcPts val="0"/>
              </a:spcBef>
              <a:spcAft>
                <a:spcPts val="0"/>
              </a:spcAft>
              <a:buFontTx/>
              <a:buChar char="-"/>
            </a:pPr>
            <a:r>
              <a:rPr lang="en-US" sz="2400" dirty="0">
                <a:solidFill>
                  <a:schemeClr val="dk1"/>
                </a:solidFill>
                <a:latin typeface="Calibri"/>
                <a:ea typeface="Calibri"/>
                <a:cs typeface="Calibri"/>
                <a:sym typeface="Calibri"/>
              </a:rPr>
              <a:t>Helping in organization and preparation for PEK events</a:t>
            </a:r>
          </a:p>
          <a:p>
            <a:pPr marR="0" lvl="0" algn="l" rtl="0">
              <a:spcBef>
                <a:spcPts val="0"/>
              </a:spcBef>
              <a:spcAft>
                <a:spcPts val="0"/>
              </a:spcAft>
            </a:pPr>
            <a:endParaRPr lang="en-US" altLang="ko-K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21"/>
          <p:cNvGraphicFramePr/>
          <p:nvPr/>
        </p:nvGraphicFramePr>
        <p:xfrm>
          <a:off x="628650" y="1825625"/>
          <a:ext cx="7886700" cy="2860100"/>
        </p:xfrm>
        <a:graphic>
          <a:graphicData uri="http://schemas.openxmlformats.org/drawingml/2006/table">
            <a:tbl>
              <a:tblPr firstRow="1" bandRow="1">
                <a:noFill/>
                <a:tableStyleId>{835067F1-11BB-405F-AEDA-4EB86551B524}</a:tableStyleId>
              </a:tblPr>
              <a:tblGrid>
                <a:gridCol w="1504950">
                  <a:extLst>
                    <a:ext uri="{9D8B030D-6E8A-4147-A177-3AD203B41FA5}">
                      <a16:colId xmlns:a16="http://schemas.microsoft.com/office/drawing/2014/main" val="20000"/>
                    </a:ext>
                  </a:extLst>
                </a:gridCol>
                <a:gridCol w="2517275">
                  <a:extLst>
                    <a:ext uri="{9D8B030D-6E8A-4147-A177-3AD203B41FA5}">
                      <a16:colId xmlns:a16="http://schemas.microsoft.com/office/drawing/2014/main" val="20001"/>
                    </a:ext>
                  </a:extLst>
                </a:gridCol>
                <a:gridCol w="2208275">
                  <a:extLst>
                    <a:ext uri="{9D8B030D-6E8A-4147-A177-3AD203B41FA5}">
                      <a16:colId xmlns:a16="http://schemas.microsoft.com/office/drawing/2014/main" val="20002"/>
                    </a:ext>
                  </a:extLst>
                </a:gridCol>
                <a:gridCol w="16562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2000"/>
                        <a:t>Stage</a:t>
                      </a:r>
                      <a:endParaRPr/>
                    </a:p>
                  </a:txBody>
                  <a:tcPr marL="94650" marR="94650" marT="45725" marB="45725"/>
                </a:tc>
                <a:tc>
                  <a:txBody>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Maximum Possible points added at this stage</a:t>
                      </a:r>
                      <a:endParaRPr/>
                    </a:p>
                  </a:txBody>
                  <a:tcPr marL="94650" marR="94650" marT="45725" marB="45725"/>
                </a:tc>
                <a:tc>
                  <a:txBody>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Cheering Member’s Total Points</a:t>
                      </a:r>
                      <a:endParaRPr/>
                    </a:p>
                  </a:txBody>
                  <a:tcPr marL="94650" marR="94650" marT="45725" marB="45725"/>
                </a:tc>
                <a:tc>
                  <a:txBody>
                    <a:bodyPr/>
                    <a:lstStyle/>
                    <a:p>
                      <a:pPr marL="0" marR="0" lvl="0" indent="0" algn="l" rtl="0">
                        <a:spcBef>
                          <a:spcPts val="0"/>
                        </a:spcBef>
                        <a:spcAft>
                          <a:spcPts val="0"/>
                        </a:spcAft>
                        <a:buNone/>
                      </a:pPr>
                      <a:r>
                        <a:rPr lang="en-US" sz="2000"/>
                        <a:t>Player’s Total Points</a:t>
                      </a:r>
                      <a:endParaRPr sz="2000"/>
                    </a:p>
                  </a:txBody>
                  <a:tcPr marL="94650" marR="946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Group stage 1</a:t>
                      </a:r>
                      <a:endParaRPr/>
                    </a:p>
                  </a:txBody>
                  <a:tcPr marL="94650" marR="94650" marT="45725" marB="45725"/>
                </a:tc>
                <a:tc>
                  <a:txBody>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+1</a:t>
                      </a:r>
                      <a:endParaRPr/>
                    </a:p>
                  </a:txBody>
                  <a:tcPr marL="94650" marR="94650" marT="45725" marB="45725"/>
                </a:tc>
                <a:tc>
                  <a:txBody>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0-1</a:t>
                      </a:r>
                      <a:endParaRPr/>
                    </a:p>
                  </a:txBody>
                  <a:tcPr marL="94650" marR="94650" marT="45725" marB="45725"/>
                </a:tc>
                <a:tc>
                  <a:txBody>
                    <a:bodyPr/>
                    <a:lstStyle/>
                    <a:p>
                      <a:pPr marL="0" marR="0" lvl="0" indent="0" algn="l" rtl="0">
                        <a:spcBef>
                          <a:spcPts val="0"/>
                        </a:spcBef>
                        <a:spcAft>
                          <a:spcPts val="0"/>
                        </a:spcAft>
                        <a:buNone/>
                      </a:pPr>
                      <a:r>
                        <a:rPr lang="en-US" sz="1600"/>
                        <a:t>5-6</a:t>
                      </a:r>
                      <a:endParaRPr/>
                    </a:p>
                  </a:txBody>
                  <a:tcPr marL="94650" marR="946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a:t>Group stage 2</a:t>
                      </a:r>
                      <a:endParaRPr/>
                    </a:p>
                  </a:txBody>
                  <a:tcPr marL="94650" marR="94650" marT="45725" marB="45725"/>
                </a:tc>
                <a:tc>
                  <a:txBody>
                    <a:bodyPr/>
                    <a:lstStyle/>
                    <a:p>
                      <a:pPr marL="0" marR="0" lvl="0" indent="0" algn="l" rtl="0">
                        <a:spcBef>
                          <a:spcPts val="0"/>
                        </a:spcBef>
                        <a:spcAft>
                          <a:spcPts val="0"/>
                        </a:spcAft>
                        <a:buNone/>
                      </a:pPr>
                      <a:r>
                        <a:rPr lang="en-US" sz="1600"/>
                        <a:t>+1</a:t>
                      </a:r>
                      <a:endParaRPr/>
                    </a:p>
                  </a:txBody>
                  <a:tcPr marL="94650" marR="94650" marT="45725" marB="45725"/>
                </a:tc>
                <a:tc>
                  <a:txBody>
                    <a:bodyPr/>
                    <a:lstStyle/>
                    <a:p>
                      <a:pPr marL="0" marR="0" lvl="0" indent="0" algn="l" rtl="0">
                        <a:spcBef>
                          <a:spcPts val="0"/>
                        </a:spcBef>
                        <a:spcAft>
                          <a:spcPts val="0"/>
                        </a:spcAft>
                        <a:buNone/>
                      </a:pPr>
                      <a:r>
                        <a:rPr lang="en-US" sz="1600"/>
                        <a:t>0-2</a:t>
                      </a:r>
                      <a:endParaRPr/>
                    </a:p>
                  </a:txBody>
                  <a:tcPr marL="94650" marR="94650" marT="45725" marB="45725"/>
                </a:tc>
                <a:tc>
                  <a:txBody>
                    <a:bodyPr/>
                    <a:lstStyle/>
                    <a:p>
                      <a:pPr marL="0" marR="0" lvl="0" indent="0" algn="l" rtl="0">
                        <a:spcBef>
                          <a:spcPts val="0"/>
                        </a:spcBef>
                        <a:spcAft>
                          <a:spcPts val="0"/>
                        </a:spcAft>
                        <a:buNone/>
                      </a:pPr>
                      <a:r>
                        <a:rPr lang="en-US" sz="1600"/>
                        <a:t>6-7</a:t>
                      </a:r>
                      <a:endParaRPr/>
                    </a:p>
                  </a:txBody>
                  <a:tcPr marL="94650" marR="946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600"/>
                        <a:t>Quarter final</a:t>
                      </a:r>
                      <a:endParaRPr/>
                    </a:p>
                  </a:txBody>
                  <a:tcPr marL="94650" marR="94650" marT="45725" marB="45725"/>
                </a:tc>
                <a:tc>
                  <a:txBody>
                    <a:bodyPr/>
                    <a:lstStyle/>
                    <a:p>
                      <a:pPr marL="0" marR="0" lvl="0" indent="0" algn="l" rtl="0">
                        <a:spcBef>
                          <a:spcPts val="0"/>
                        </a:spcBef>
                        <a:spcAft>
                          <a:spcPts val="0"/>
                        </a:spcAft>
                        <a:buNone/>
                      </a:pPr>
                      <a:r>
                        <a:rPr lang="en-US" sz="1600"/>
                        <a:t>+0.6</a:t>
                      </a:r>
                      <a:endParaRPr/>
                    </a:p>
                  </a:txBody>
                  <a:tcPr marL="94650" marR="94650" marT="45725" marB="45725"/>
                </a:tc>
                <a:tc>
                  <a:txBody>
                    <a:bodyPr/>
                    <a:lstStyle/>
                    <a:p>
                      <a:pPr marL="0" marR="0" lvl="0" indent="0" algn="l" rtl="0">
                        <a:spcBef>
                          <a:spcPts val="0"/>
                        </a:spcBef>
                        <a:spcAft>
                          <a:spcPts val="0"/>
                        </a:spcAft>
                        <a:buNone/>
                      </a:pPr>
                      <a:r>
                        <a:rPr lang="en-US" sz="1600"/>
                        <a:t>0-2.6</a:t>
                      </a:r>
                      <a:endParaRPr/>
                    </a:p>
                  </a:txBody>
                  <a:tcPr marL="94650" marR="94650" marT="45725" marB="45725"/>
                </a:tc>
                <a:tc>
                  <a:txBody>
                    <a:bodyPr/>
                    <a:lstStyle/>
                    <a:p>
                      <a:pPr marL="0" marR="0" lvl="0" indent="0" algn="l" rtl="0">
                        <a:spcBef>
                          <a:spcPts val="0"/>
                        </a:spcBef>
                        <a:spcAft>
                          <a:spcPts val="0"/>
                        </a:spcAft>
                        <a:buNone/>
                      </a:pPr>
                      <a:r>
                        <a:rPr lang="en-US" sz="1600"/>
                        <a:t>7-8</a:t>
                      </a:r>
                      <a:endParaRPr/>
                    </a:p>
                  </a:txBody>
                  <a:tcPr marL="94650" marR="946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600"/>
                        <a:t>Semi final</a:t>
                      </a:r>
                      <a:endParaRPr/>
                    </a:p>
                  </a:txBody>
                  <a:tcPr marL="94650" marR="94650" marT="45725" marB="45725"/>
                </a:tc>
                <a:tc>
                  <a:txBody>
                    <a:bodyPr/>
                    <a:lstStyle/>
                    <a:p>
                      <a:pPr marL="0" marR="0" lvl="0" indent="0" algn="l" rtl="0">
                        <a:spcBef>
                          <a:spcPts val="0"/>
                        </a:spcBef>
                        <a:spcAft>
                          <a:spcPts val="0"/>
                        </a:spcAft>
                        <a:buNone/>
                      </a:pPr>
                      <a:r>
                        <a:rPr lang="en-US" sz="1600"/>
                        <a:t>+0.8</a:t>
                      </a:r>
                      <a:endParaRPr/>
                    </a:p>
                  </a:txBody>
                  <a:tcPr marL="94650" marR="94650" marT="45725" marB="45725"/>
                </a:tc>
                <a:tc>
                  <a:txBody>
                    <a:bodyPr/>
                    <a:lstStyle/>
                    <a:p>
                      <a:pPr marL="0" marR="0" lvl="0" indent="0" algn="l" rtl="0">
                        <a:spcBef>
                          <a:spcPts val="0"/>
                        </a:spcBef>
                        <a:spcAft>
                          <a:spcPts val="0"/>
                        </a:spcAft>
                        <a:buNone/>
                      </a:pPr>
                      <a:r>
                        <a:rPr lang="en-US" sz="1600"/>
                        <a:t>0-3.4</a:t>
                      </a:r>
                      <a:endParaRPr/>
                    </a:p>
                  </a:txBody>
                  <a:tcPr marL="94650" marR="94650" marT="45725" marB="45725"/>
                </a:tc>
                <a:tc>
                  <a:txBody>
                    <a:bodyPr/>
                    <a:lstStyle/>
                    <a:p>
                      <a:pPr marL="0" marR="0" lvl="0" indent="0" algn="l" rtl="0">
                        <a:spcBef>
                          <a:spcPts val="0"/>
                        </a:spcBef>
                        <a:spcAft>
                          <a:spcPts val="0"/>
                        </a:spcAft>
                        <a:buNone/>
                      </a:pPr>
                      <a:r>
                        <a:rPr lang="en-US" sz="1600"/>
                        <a:t>8-9</a:t>
                      </a:r>
                      <a:endParaRPr/>
                    </a:p>
                  </a:txBody>
                  <a:tcPr marL="94650" marR="946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600"/>
                        <a:t>Final/Bronze</a:t>
                      </a:r>
                      <a:endParaRPr/>
                    </a:p>
                  </a:txBody>
                  <a:tcPr marL="94650" marR="94650" marT="45725" marB="45725"/>
                </a:tc>
                <a:tc>
                  <a:txBody>
                    <a:bodyPr/>
                    <a:lstStyle/>
                    <a:p>
                      <a:pPr marL="0" marR="0" lvl="0" indent="0" algn="l" rtl="0">
                        <a:spcBef>
                          <a:spcPts val="0"/>
                        </a:spcBef>
                        <a:spcAft>
                          <a:spcPts val="0"/>
                        </a:spcAft>
                        <a:buNone/>
                      </a:pPr>
                      <a:r>
                        <a:rPr lang="en-US" sz="1600"/>
                        <a:t>+1.2</a:t>
                      </a:r>
                      <a:endParaRPr/>
                    </a:p>
                  </a:txBody>
                  <a:tcPr marL="94650" marR="94650" marT="45725" marB="45725"/>
                </a:tc>
                <a:tc>
                  <a:txBody>
                    <a:bodyPr/>
                    <a:lstStyle/>
                    <a:p>
                      <a:pPr marL="0" marR="0" lvl="0" indent="0" algn="l" rtl="0">
                        <a:spcBef>
                          <a:spcPts val="0"/>
                        </a:spcBef>
                        <a:spcAft>
                          <a:spcPts val="0"/>
                        </a:spcAft>
                        <a:buNone/>
                      </a:pPr>
                      <a:r>
                        <a:rPr lang="en-US" sz="1600"/>
                        <a:t>0-4.6</a:t>
                      </a:r>
                      <a:endParaRPr/>
                    </a:p>
                  </a:txBody>
                  <a:tcPr marL="94650" marR="94650" marT="45725" marB="45725"/>
                </a:tc>
                <a:tc>
                  <a:txBody>
                    <a:bodyPr/>
                    <a:lstStyle/>
                    <a:p>
                      <a:pPr marL="0" marR="0" lvl="0" indent="0" algn="l" rtl="0">
                        <a:spcBef>
                          <a:spcPts val="0"/>
                        </a:spcBef>
                        <a:spcAft>
                          <a:spcPts val="0"/>
                        </a:spcAft>
                        <a:buNone/>
                      </a:pPr>
                      <a:r>
                        <a:rPr lang="en-US" sz="1600"/>
                        <a:t>9-10</a:t>
                      </a:r>
                      <a:endParaRPr/>
                    </a:p>
                  </a:txBody>
                  <a:tcPr marL="94650" marR="94650" marT="45725" marB="45725"/>
                </a:tc>
                <a:extLst>
                  <a:ext uri="{0D108BD9-81ED-4DB2-BD59-A6C34878D82A}">
                    <a16:rowId xmlns:a16="http://schemas.microsoft.com/office/drawing/2014/main" val="10005"/>
                  </a:ext>
                </a:extLst>
              </a:tr>
            </a:tbl>
          </a:graphicData>
        </a:graphic>
      </p:graphicFrame>
      <p:sp>
        <p:nvSpPr>
          <p:cNvPr id="154" name="Google Shape;154;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55" name="Google Shape;155;p21"/>
          <p:cNvSpPr txBox="1"/>
          <p:nvPr/>
        </p:nvSpPr>
        <p:spPr>
          <a:xfrm>
            <a:off x="659130" y="4782344"/>
            <a:ext cx="741807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 one-match event or only one match in group stage, cheering members can get 0-2 points for this specific match. To encourage the residents to be more engaged, </a:t>
            </a:r>
            <a:r>
              <a:rPr lang="en-US" sz="1800" b="1">
                <a:solidFill>
                  <a:schemeClr val="dk1"/>
                </a:solidFill>
                <a:latin typeface="Calibri"/>
                <a:ea typeface="Calibri"/>
                <a:cs typeface="Calibri"/>
                <a:sym typeface="Calibri"/>
              </a:rPr>
              <a:t>merely attendance will not guarantee full participation mark</a:t>
            </a:r>
            <a:r>
              <a:rPr lang="en-US" sz="1800">
                <a:solidFill>
                  <a:schemeClr val="dk1"/>
                </a:solidFill>
                <a:latin typeface="Calibri"/>
                <a:ea typeface="Calibri"/>
                <a:cs typeface="Calibri"/>
                <a:sym typeface="Calibri"/>
              </a:rPr>
              <a:t>, but also based on the cheering performance.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PEK athletes on marginal case list, they are considered more favorably if they have won awards during PEK events.</a:t>
            </a:r>
            <a:endParaRPr/>
          </a:p>
        </p:txBody>
      </p:sp>
      <p:sp>
        <p:nvSpPr>
          <p:cNvPr id="156" name="Google Shape;156;p21"/>
          <p:cNvSpPr txBox="1"/>
          <p:nvPr/>
        </p:nvSpPr>
        <p:spPr>
          <a:xfrm>
            <a:off x="457200" y="168335"/>
            <a:ext cx="7620000" cy="1143000"/>
          </a:xfrm>
          <a:prstGeom prst="rect">
            <a:avLst/>
          </a:prstGeom>
          <a:noFill/>
          <a:ln>
            <a:noFill/>
          </a:ln>
        </p:spPr>
        <p:txBody>
          <a:bodyPr spcFirstLastPara="1" wrap="square" lIns="91425" tIns="45700" rIns="91425" bIns="45700" anchor="ctr" anchorCtr="0">
            <a:noAutofit/>
          </a:bodyPr>
          <a:lstStyle/>
          <a:p>
            <a:pPr lvl="0">
              <a:lnSpc>
                <a:spcPct val="80000"/>
              </a:lnSpc>
              <a:buClr>
                <a:srgbClr val="0070C0"/>
              </a:buClr>
              <a:buSzPts val="4140"/>
            </a:pPr>
            <a:r>
              <a:rPr lang="en-US" sz="3300" b="1" cap="none" dirty="0">
                <a:solidFill>
                  <a:srgbClr val="0070C0"/>
                </a:solidFill>
                <a:latin typeface="Calibri"/>
                <a:ea typeface="Calibri"/>
                <a:cs typeface="Calibri"/>
                <a:sym typeface="Calibri"/>
              </a:rPr>
              <a:t>C: 	Hall-Based Contributions</a:t>
            </a:r>
            <a:br>
              <a:rPr lang="en-US" sz="3300" b="1" cap="none" dirty="0">
                <a:solidFill>
                  <a:srgbClr val="0070C0"/>
                </a:solidFill>
                <a:latin typeface="Calibri"/>
                <a:ea typeface="Calibri"/>
                <a:cs typeface="Calibri"/>
                <a:sym typeface="Calibri"/>
              </a:rPr>
            </a:br>
            <a:r>
              <a:rPr lang="en-US" sz="3300" b="1" cap="none" dirty="0">
                <a:solidFill>
                  <a:srgbClr val="0070C0"/>
                </a:solidFill>
                <a:latin typeface="Calibri"/>
                <a:ea typeface="Calibri"/>
                <a:cs typeface="Calibri"/>
                <a:sym typeface="Calibri"/>
              </a:rPr>
              <a:t>	</a:t>
            </a:r>
            <a:r>
              <a:rPr lang="en-US" altLang="ko-KR" sz="3300" b="1" dirty="0">
                <a:solidFill>
                  <a:schemeClr val="accent5"/>
                </a:solidFill>
              </a:rPr>
              <a:t> 1. </a:t>
            </a:r>
            <a:r>
              <a:rPr lang="en-US" sz="3300" b="1" cap="none" dirty="0">
                <a:solidFill>
                  <a:schemeClr val="accent5"/>
                </a:solidFill>
                <a:latin typeface="Calibri"/>
                <a:ea typeface="Calibri"/>
                <a:cs typeface="Calibri"/>
                <a:sym typeface="Calibri"/>
              </a:rPr>
              <a:t>Prof. Edmond Ko Cup</a:t>
            </a:r>
            <a:endParaRPr sz="3300" dirty="0"/>
          </a:p>
        </p:txBody>
      </p:sp>
      <p:sp>
        <p:nvSpPr>
          <p:cNvPr id="157" name="Google Shape;157;p21"/>
          <p:cNvSpPr txBox="1"/>
          <p:nvPr/>
        </p:nvSpPr>
        <p:spPr>
          <a:xfrm>
            <a:off x="659130" y="1407954"/>
            <a:ext cx="321408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Cheering Members (0 up to 4.6)</a:t>
            </a:r>
            <a:endParaRPr sz="18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1940</Words>
  <Application>Microsoft Office PowerPoint</Application>
  <PresentationFormat>화면 슬라이드 쇼(4:3)</PresentationFormat>
  <Paragraphs>302</Paragraphs>
  <Slides>20</Slides>
  <Notes>20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20</vt:i4>
      </vt:variant>
    </vt:vector>
  </HeadingPairs>
  <TitlesOfParts>
    <vt:vector size="23" baseType="lpstr">
      <vt:lpstr>Arial</vt:lpstr>
      <vt:lpstr>Calibri</vt:lpstr>
      <vt:lpstr>Office Theme</vt:lpstr>
      <vt:lpstr>Hall 9 Returning Scheme</vt:lpstr>
      <vt:lpstr>Returning Recommendation Committee</vt:lpstr>
      <vt:lpstr>Key Returning Attributes</vt:lpstr>
      <vt:lpstr>A. Academic Excellence (0-15 Points)</vt:lpstr>
      <vt:lpstr>B: University Contributions</vt:lpstr>
      <vt:lpstr>C:  Hall-Based Contributions  1. Prof. Edmond Ko Cup (0 – 40 points)</vt:lpstr>
      <vt:lpstr>C:  Hall-Based Contributions   1. Prof. Edmond Ko Cup</vt:lpstr>
      <vt:lpstr>C:  Hall-Based Contributions   1. Prof. Edmond Ko Cup</vt:lpstr>
      <vt:lpstr>PowerPoint 프레젠테이션</vt:lpstr>
      <vt:lpstr>Apply for External Funds</vt:lpstr>
      <vt:lpstr>C: Hall-Based Contributions   2. Hall Activities (0 - 30 points)</vt:lpstr>
      <vt:lpstr>C:  Hall-Based Contributions   3. Floor Performance (0 – 20 Points)</vt:lpstr>
      <vt:lpstr>PowerPoint 프레젠테이션</vt:lpstr>
      <vt:lpstr>C:  Hall-Based Contributions   4. Special Contribution (Extra Scores)</vt:lpstr>
      <vt:lpstr>D: Discipline (-100 to 0)</vt:lpstr>
      <vt:lpstr>Scaling System</vt:lpstr>
      <vt:lpstr>Proportional System for Half Year Residents</vt:lpstr>
      <vt:lpstr>Interview for Marginal Residents</vt:lpstr>
      <vt:lpstr>Interview for Senior Residency  (application for 3rd or 4th year residency)</vt:lpstr>
      <vt:lpstr>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9 Returning Scheme</dc:title>
  <cp:lastModifiedBy>성결 김</cp:lastModifiedBy>
  <cp:revision>1</cp:revision>
  <dcterms:modified xsi:type="dcterms:W3CDTF">2020-02-28T09:53:18Z</dcterms:modified>
</cp:coreProperties>
</file>