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3"/>
  </p:notesMasterIdLst>
  <p:handoutMasterIdLst>
    <p:handoutMasterId r:id="rId24"/>
  </p:handoutMasterIdLst>
  <p:sldIdLst>
    <p:sldId id="256" r:id="rId2"/>
    <p:sldId id="272" r:id="rId3"/>
    <p:sldId id="257" r:id="rId4"/>
    <p:sldId id="287" r:id="rId5"/>
    <p:sldId id="262" r:id="rId6"/>
    <p:sldId id="258" r:id="rId7"/>
    <p:sldId id="294" r:id="rId8"/>
    <p:sldId id="297" r:id="rId9"/>
    <p:sldId id="285" r:id="rId10"/>
    <p:sldId id="286" r:id="rId11"/>
    <p:sldId id="298" r:id="rId12"/>
    <p:sldId id="299" r:id="rId13"/>
    <p:sldId id="290" r:id="rId14"/>
    <p:sldId id="302" r:id="rId15"/>
    <p:sldId id="265" r:id="rId16"/>
    <p:sldId id="300" r:id="rId17"/>
    <p:sldId id="268" r:id="rId18"/>
    <p:sldId id="301" r:id="rId19"/>
    <p:sldId id="270" r:id="rId20"/>
    <p:sldId id="284"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705"/>
    <a:srgbClr val="E09704"/>
    <a:srgbClr val="C997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0" autoAdjust="0"/>
    <p:restoredTop sz="94647"/>
  </p:normalViewPr>
  <p:slideViewPr>
    <p:cSldViewPr>
      <p:cViewPr varScale="1">
        <p:scale>
          <a:sx n="146" d="100"/>
          <a:sy n="146" d="100"/>
        </p:scale>
        <p:origin x="1264" y="16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696EF-06A3-164F-AAC0-F703EF78B3AE}"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C7C4C813-FB83-BC49-BA4C-90BF37E93E0C}">
      <dgm:prSet phldrT="[Text]"/>
      <dgm:spPr/>
      <dgm:t>
        <a:bodyPr/>
        <a:lstStyle/>
        <a:p>
          <a:r>
            <a:rPr lang="en-US" altLang="zh-CN" dirty="0"/>
            <a:t>1st</a:t>
          </a:r>
          <a:r>
            <a:rPr lang="zh-CN" altLang="en-US" dirty="0"/>
            <a:t> </a:t>
          </a:r>
          <a:r>
            <a:rPr lang="en-US" altLang="zh-CN" dirty="0"/>
            <a:t>offence</a:t>
          </a:r>
          <a:endParaRPr lang="en-US" dirty="0"/>
        </a:p>
      </dgm:t>
    </dgm:pt>
    <dgm:pt modelId="{1E680165-3666-8044-823B-59EC52F5C15F}" type="parTrans" cxnId="{73E68559-C595-2E44-B867-E9F7C43D10BB}">
      <dgm:prSet/>
      <dgm:spPr/>
      <dgm:t>
        <a:bodyPr/>
        <a:lstStyle/>
        <a:p>
          <a:endParaRPr lang="en-US"/>
        </a:p>
      </dgm:t>
    </dgm:pt>
    <dgm:pt modelId="{8FA792AF-CFA3-EA41-A36D-C26F9EF9D0E6}" type="sibTrans" cxnId="{73E68559-C595-2E44-B867-E9F7C43D10BB}">
      <dgm:prSet/>
      <dgm:spPr/>
      <dgm:t>
        <a:bodyPr/>
        <a:lstStyle/>
        <a:p>
          <a:endParaRPr lang="en-US"/>
        </a:p>
      </dgm:t>
    </dgm:pt>
    <dgm:pt modelId="{7EC8D38C-E1BE-5A46-9D48-5B67A7513830}">
      <dgm:prSet phldrT="[Text]"/>
      <dgm:spPr/>
      <dgm:t>
        <a:bodyPr/>
        <a:lstStyle/>
        <a:p>
          <a:r>
            <a:rPr lang="en-US" altLang="zh-CN" dirty="0"/>
            <a:t>No</a:t>
          </a:r>
          <a:r>
            <a:rPr lang="zh-CN" altLang="en-US" dirty="0"/>
            <a:t> </a:t>
          </a:r>
          <a:r>
            <a:rPr lang="en-US" altLang="zh-CN" dirty="0"/>
            <a:t>Deduction,</a:t>
          </a:r>
          <a:r>
            <a:rPr lang="zh-CN" altLang="en-US" dirty="0"/>
            <a:t> </a:t>
          </a:r>
          <a:r>
            <a:rPr lang="en-US" altLang="zh-CN" dirty="0"/>
            <a:t>verbal</a:t>
          </a:r>
          <a:r>
            <a:rPr lang="zh-CN" altLang="en-US" dirty="0"/>
            <a:t> </a:t>
          </a:r>
          <a:r>
            <a:rPr lang="en-US" altLang="zh-CN" dirty="0"/>
            <a:t>warning</a:t>
          </a:r>
          <a:endParaRPr lang="en-US" dirty="0"/>
        </a:p>
      </dgm:t>
    </dgm:pt>
    <dgm:pt modelId="{EFD45F7D-C77C-544E-BDD0-7C67B5C09371}" type="parTrans" cxnId="{F9DE8569-BD37-4841-ABC7-A9727EEAC6EB}">
      <dgm:prSet/>
      <dgm:spPr/>
      <dgm:t>
        <a:bodyPr/>
        <a:lstStyle/>
        <a:p>
          <a:endParaRPr lang="en-US"/>
        </a:p>
      </dgm:t>
    </dgm:pt>
    <dgm:pt modelId="{F9061028-B639-1E46-A736-E04B52433B24}" type="sibTrans" cxnId="{F9DE8569-BD37-4841-ABC7-A9727EEAC6EB}">
      <dgm:prSet/>
      <dgm:spPr/>
      <dgm:t>
        <a:bodyPr/>
        <a:lstStyle/>
        <a:p>
          <a:endParaRPr lang="en-US"/>
        </a:p>
      </dgm:t>
    </dgm:pt>
    <dgm:pt modelId="{972B9177-1366-2344-9403-2D9ABCC46F3D}">
      <dgm:prSet phldrT="[Text]"/>
      <dgm:spPr/>
      <dgm:t>
        <a:bodyPr/>
        <a:lstStyle/>
        <a:p>
          <a:r>
            <a:rPr lang="en-US" altLang="zh-HK" dirty="0"/>
            <a:t>2</a:t>
          </a:r>
          <a:r>
            <a:rPr lang="en-US" altLang="zh-HK" baseline="30000" dirty="0"/>
            <a:t>nd</a:t>
          </a:r>
          <a:r>
            <a:rPr lang="en-US" altLang="zh-HK" dirty="0"/>
            <a:t> time or subsequent offences</a:t>
          </a:r>
          <a:endParaRPr lang="en-US" dirty="0"/>
        </a:p>
      </dgm:t>
    </dgm:pt>
    <dgm:pt modelId="{DFE42841-6E19-5048-82C1-22C15222C30B}" type="parTrans" cxnId="{D8615895-104A-724B-B16C-B3BEE62D6A29}">
      <dgm:prSet/>
      <dgm:spPr/>
      <dgm:t>
        <a:bodyPr/>
        <a:lstStyle/>
        <a:p>
          <a:endParaRPr lang="en-US"/>
        </a:p>
      </dgm:t>
    </dgm:pt>
    <dgm:pt modelId="{9AF542F2-10A0-AD4A-9D54-88DCABAB165D}" type="sibTrans" cxnId="{D8615895-104A-724B-B16C-B3BEE62D6A29}">
      <dgm:prSet/>
      <dgm:spPr/>
      <dgm:t>
        <a:bodyPr/>
        <a:lstStyle/>
        <a:p>
          <a:endParaRPr lang="en-US"/>
        </a:p>
      </dgm:t>
    </dgm:pt>
    <dgm:pt modelId="{C74816EF-9D17-0F4B-B433-B5DAC23DE5C2}">
      <dgm:prSet phldrT="[Text]"/>
      <dgm:spPr/>
      <dgm:t>
        <a:bodyPr/>
        <a:lstStyle/>
        <a:p>
          <a:r>
            <a:rPr lang="en-US" altLang="zh-HK" dirty="0"/>
            <a:t>1 - 20 scores deduction</a:t>
          </a:r>
          <a:endParaRPr lang="en-US" dirty="0"/>
        </a:p>
      </dgm:t>
    </dgm:pt>
    <dgm:pt modelId="{6CA7324C-150B-3742-93B4-89C3955B6AF3}" type="parTrans" cxnId="{FC66D106-2F24-0343-89FD-F78DADCCFF4D}">
      <dgm:prSet/>
      <dgm:spPr/>
      <dgm:t>
        <a:bodyPr/>
        <a:lstStyle/>
        <a:p>
          <a:endParaRPr lang="en-US"/>
        </a:p>
      </dgm:t>
    </dgm:pt>
    <dgm:pt modelId="{EC323373-E760-604D-9ED1-1F3A0A098434}" type="sibTrans" cxnId="{FC66D106-2F24-0343-89FD-F78DADCCFF4D}">
      <dgm:prSet/>
      <dgm:spPr/>
      <dgm:t>
        <a:bodyPr/>
        <a:lstStyle/>
        <a:p>
          <a:endParaRPr lang="en-US"/>
        </a:p>
      </dgm:t>
    </dgm:pt>
    <dgm:pt modelId="{9870CFB2-BC62-5E47-BE1F-B3320CE34D24}">
      <dgm:prSet phldrT="[Text]"/>
      <dgm:spPr/>
      <dgm:t>
        <a:bodyPr/>
        <a:lstStyle/>
        <a:p>
          <a:r>
            <a:rPr lang="en-US" altLang="zh-CN" dirty="0"/>
            <a:t>General</a:t>
          </a:r>
          <a:r>
            <a:rPr lang="zh-CN" altLang="en-US" dirty="0"/>
            <a:t> </a:t>
          </a:r>
          <a:r>
            <a:rPr lang="en-US" altLang="zh-CN" dirty="0"/>
            <a:t>Disciplinary</a:t>
          </a:r>
          <a:r>
            <a:rPr lang="zh-CN" altLang="en-US" dirty="0"/>
            <a:t> </a:t>
          </a:r>
          <a:r>
            <a:rPr lang="en-US" altLang="zh-CN" dirty="0"/>
            <a:t>Case</a:t>
          </a:r>
          <a:r>
            <a:rPr lang="zh-CN" altLang="en-US" dirty="0"/>
            <a:t> </a:t>
          </a:r>
          <a:r>
            <a:rPr lang="en-US" altLang="zh-CN" dirty="0"/>
            <a:t>or</a:t>
          </a:r>
          <a:r>
            <a:rPr lang="zh-CN" altLang="en-US" dirty="0"/>
            <a:t> </a:t>
          </a:r>
          <a:endParaRPr lang="en-US" altLang="zh-CN" dirty="0"/>
        </a:p>
        <a:p>
          <a:r>
            <a:rPr lang="en-US" altLang="zh-CN" dirty="0"/>
            <a:t>After</a:t>
          </a:r>
          <a:r>
            <a:rPr lang="zh-CN" altLang="en-US" dirty="0"/>
            <a:t> </a:t>
          </a:r>
          <a:r>
            <a:rPr lang="en-US" altLang="zh-CN" dirty="0"/>
            <a:t>second</a:t>
          </a:r>
          <a:r>
            <a:rPr lang="zh-CN" altLang="en-US" dirty="0"/>
            <a:t> </a:t>
          </a:r>
          <a:r>
            <a:rPr lang="en-US" altLang="zh-CN" dirty="0"/>
            <a:t>warning</a:t>
          </a:r>
          <a:endParaRPr lang="en-US" dirty="0"/>
        </a:p>
      </dgm:t>
    </dgm:pt>
    <dgm:pt modelId="{ABE03879-BC83-7843-9581-F26E2786FA35}" type="parTrans" cxnId="{2ECD6446-1C47-A54A-B013-48E6837F600E}">
      <dgm:prSet/>
      <dgm:spPr/>
      <dgm:t>
        <a:bodyPr/>
        <a:lstStyle/>
        <a:p>
          <a:endParaRPr lang="en-US"/>
        </a:p>
      </dgm:t>
    </dgm:pt>
    <dgm:pt modelId="{FA161A2D-BEE3-E94A-ADCE-A6243763DCD7}" type="sibTrans" cxnId="{2ECD6446-1C47-A54A-B013-48E6837F600E}">
      <dgm:prSet/>
      <dgm:spPr/>
      <dgm:t>
        <a:bodyPr/>
        <a:lstStyle/>
        <a:p>
          <a:endParaRPr lang="en-US"/>
        </a:p>
      </dgm:t>
    </dgm:pt>
    <dgm:pt modelId="{758CF27B-2BDE-D848-9DAB-8DA6EB5FE3C7}">
      <dgm:prSet phldrT="[Text]"/>
      <dgm:spPr/>
      <dgm:t>
        <a:bodyPr/>
        <a:lstStyle/>
        <a:p>
          <a:r>
            <a:rPr lang="en-US" altLang="zh-HK" dirty="0"/>
            <a:t>(5-50 scores deduction+ suspension of stay)</a:t>
          </a:r>
          <a:endParaRPr lang="en-US" dirty="0"/>
        </a:p>
      </dgm:t>
    </dgm:pt>
    <dgm:pt modelId="{3C6C3B0D-9079-414B-B838-715F09BCB9B6}" type="parTrans" cxnId="{519C1D73-4E96-F346-81C4-99BD2C97350A}">
      <dgm:prSet/>
      <dgm:spPr/>
      <dgm:t>
        <a:bodyPr/>
        <a:lstStyle/>
        <a:p>
          <a:endParaRPr lang="en-US"/>
        </a:p>
      </dgm:t>
    </dgm:pt>
    <dgm:pt modelId="{7346957D-D332-0646-ABA2-8244A09B12A3}" type="sibTrans" cxnId="{519C1D73-4E96-F346-81C4-99BD2C97350A}">
      <dgm:prSet/>
      <dgm:spPr/>
      <dgm:t>
        <a:bodyPr/>
        <a:lstStyle/>
        <a:p>
          <a:endParaRPr lang="en-US"/>
        </a:p>
      </dgm:t>
    </dgm:pt>
    <dgm:pt modelId="{A31174D7-A82E-3F4F-9707-58277D893F9A}">
      <dgm:prSet phldrT="[Text]"/>
      <dgm:spPr/>
      <dgm:t>
        <a:bodyPr/>
        <a:lstStyle/>
        <a:p>
          <a:r>
            <a:rPr lang="en-US" altLang="zh-CN" dirty="0"/>
            <a:t>Warning</a:t>
          </a:r>
          <a:r>
            <a:rPr lang="zh-CN" altLang="en-US" dirty="0"/>
            <a:t> </a:t>
          </a:r>
          <a:r>
            <a:rPr lang="en-US" altLang="zh-CN" dirty="0"/>
            <a:t>Letter</a:t>
          </a:r>
          <a:r>
            <a:rPr lang="zh-CN" altLang="en-US" dirty="0"/>
            <a:t> </a:t>
          </a:r>
          <a:r>
            <a:rPr lang="en-US" altLang="zh-CN" dirty="0"/>
            <a:t>from</a:t>
          </a:r>
          <a:r>
            <a:rPr lang="zh-CN" altLang="en-US" dirty="0"/>
            <a:t> </a:t>
          </a:r>
          <a:r>
            <a:rPr lang="en-US" altLang="zh-CN" dirty="0"/>
            <a:t>Tutor</a:t>
          </a:r>
          <a:endParaRPr lang="en-US" dirty="0"/>
        </a:p>
      </dgm:t>
    </dgm:pt>
    <dgm:pt modelId="{E9C85493-83B4-7341-B17B-E28C36022E36}" type="parTrans" cxnId="{375B3FD5-BB0A-0C43-BE97-0B4DA970C229}">
      <dgm:prSet/>
      <dgm:spPr/>
      <dgm:t>
        <a:bodyPr/>
        <a:lstStyle/>
        <a:p>
          <a:endParaRPr lang="en-US"/>
        </a:p>
      </dgm:t>
    </dgm:pt>
    <dgm:pt modelId="{9ABBDA83-9A61-5A49-82B5-5D50081CC340}" type="sibTrans" cxnId="{375B3FD5-BB0A-0C43-BE97-0B4DA970C229}">
      <dgm:prSet/>
      <dgm:spPr/>
      <dgm:t>
        <a:bodyPr/>
        <a:lstStyle/>
        <a:p>
          <a:endParaRPr lang="en-US"/>
        </a:p>
      </dgm:t>
    </dgm:pt>
    <dgm:pt modelId="{20A2F49C-9B83-6C4E-8D52-272BEE385834}">
      <dgm:prSet phldrT="[Text]"/>
      <dgm:spPr/>
      <dgm:t>
        <a:bodyPr/>
        <a:lstStyle/>
        <a:p>
          <a:r>
            <a:rPr lang="en-US" dirty="0"/>
            <a:t>War</a:t>
          </a:r>
          <a:r>
            <a:rPr lang="en-US" altLang="zh-CN" dirty="0"/>
            <a:t>ning</a:t>
          </a:r>
          <a:r>
            <a:rPr lang="zh-CN" altLang="en-US" dirty="0"/>
            <a:t> </a:t>
          </a:r>
          <a:r>
            <a:rPr lang="en-US" altLang="zh-CN" dirty="0"/>
            <a:t>Letter</a:t>
          </a:r>
          <a:r>
            <a:rPr lang="zh-CN" altLang="en-US" dirty="0"/>
            <a:t> </a:t>
          </a:r>
          <a:r>
            <a:rPr lang="en-US" altLang="zh-CN" dirty="0"/>
            <a:t>from</a:t>
          </a:r>
          <a:r>
            <a:rPr lang="zh-CN" altLang="en-US" dirty="0"/>
            <a:t> </a:t>
          </a:r>
          <a:r>
            <a:rPr lang="en-US" altLang="zh-CN" dirty="0"/>
            <a:t>Hall</a:t>
          </a:r>
          <a:r>
            <a:rPr lang="zh-CN" altLang="en-US" dirty="0"/>
            <a:t> </a:t>
          </a:r>
          <a:r>
            <a:rPr lang="en-US" altLang="zh-CN" dirty="0"/>
            <a:t>Master</a:t>
          </a:r>
          <a:endParaRPr lang="en-US" dirty="0"/>
        </a:p>
      </dgm:t>
    </dgm:pt>
    <dgm:pt modelId="{E0EF999F-19A1-F445-8C7B-2159EA83094B}" type="parTrans" cxnId="{FA8C750A-5A67-0640-860F-007F3DFB029F}">
      <dgm:prSet/>
      <dgm:spPr/>
      <dgm:t>
        <a:bodyPr/>
        <a:lstStyle/>
        <a:p>
          <a:endParaRPr lang="en-US"/>
        </a:p>
      </dgm:t>
    </dgm:pt>
    <dgm:pt modelId="{229BE30D-0DD9-5F4A-AC1F-8C61362AB37D}" type="sibTrans" cxnId="{FA8C750A-5A67-0640-860F-007F3DFB029F}">
      <dgm:prSet/>
      <dgm:spPr/>
      <dgm:t>
        <a:bodyPr/>
        <a:lstStyle/>
        <a:p>
          <a:endParaRPr lang="en-US"/>
        </a:p>
      </dgm:t>
    </dgm:pt>
    <dgm:pt modelId="{F2D68326-F78C-734F-BD6C-C28C0ECB33CF}">
      <dgm:prSet phldrT="[Text]"/>
      <dgm:spPr/>
      <dgm:t>
        <a:bodyPr/>
        <a:lstStyle/>
        <a:p>
          <a:r>
            <a:rPr lang="en-US" altLang="zh-CN" dirty="0"/>
            <a:t>Serious</a:t>
          </a:r>
          <a:r>
            <a:rPr lang="zh-CN" altLang="en-US" dirty="0"/>
            <a:t> </a:t>
          </a:r>
          <a:r>
            <a:rPr lang="en-US" altLang="zh-CN" dirty="0"/>
            <a:t>Disciplinary</a:t>
          </a:r>
          <a:r>
            <a:rPr lang="zh-CN" altLang="en-US" dirty="0"/>
            <a:t> </a:t>
          </a:r>
          <a:r>
            <a:rPr lang="en-US" altLang="zh-CN" dirty="0"/>
            <a:t>Case</a:t>
          </a:r>
          <a:endParaRPr lang="en-US" dirty="0"/>
        </a:p>
      </dgm:t>
    </dgm:pt>
    <dgm:pt modelId="{15ED90FE-57BB-0A47-9E93-D37B779AEC6B}" type="parTrans" cxnId="{47BE0052-0601-AE46-A96F-DD9FF8893114}">
      <dgm:prSet/>
      <dgm:spPr/>
      <dgm:t>
        <a:bodyPr/>
        <a:lstStyle/>
        <a:p>
          <a:endParaRPr lang="en-US"/>
        </a:p>
      </dgm:t>
    </dgm:pt>
    <dgm:pt modelId="{FA77492F-9BED-D94F-BDC1-4BF201430D8F}" type="sibTrans" cxnId="{47BE0052-0601-AE46-A96F-DD9FF8893114}">
      <dgm:prSet/>
      <dgm:spPr/>
      <dgm:t>
        <a:bodyPr/>
        <a:lstStyle/>
        <a:p>
          <a:endParaRPr lang="en-US"/>
        </a:p>
      </dgm:t>
    </dgm:pt>
    <dgm:pt modelId="{E60FBC25-135A-BA46-84A4-7D5EE3418234}">
      <dgm:prSet phldrT="[Text]"/>
      <dgm:spPr/>
      <dgm:t>
        <a:bodyPr/>
        <a:lstStyle/>
        <a:p>
          <a:r>
            <a:rPr lang="en-US" altLang="zh-HK" dirty="0"/>
            <a:t>(</a:t>
          </a:r>
          <a:r>
            <a:rPr lang="en-US" altLang="zh-HK" dirty="0">
              <a:solidFill>
                <a:srgbClr val="FF0000"/>
              </a:solidFill>
            </a:rPr>
            <a:t>20-100 scores deduction</a:t>
          </a:r>
          <a:r>
            <a:rPr lang="en-US" altLang="zh-HK" dirty="0"/>
            <a:t>+ suspension of stay)</a:t>
          </a:r>
          <a:br>
            <a:rPr lang="en-US" altLang="zh-HK" dirty="0"/>
          </a:br>
          <a:endParaRPr lang="en-US" dirty="0"/>
        </a:p>
      </dgm:t>
    </dgm:pt>
    <dgm:pt modelId="{07BA9CDC-FFD7-FB4F-8D33-8470BD1C131C}" type="parTrans" cxnId="{3015C162-15D6-A04E-9CE6-D620EA6AD591}">
      <dgm:prSet/>
      <dgm:spPr/>
      <dgm:t>
        <a:bodyPr/>
        <a:lstStyle/>
        <a:p>
          <a:endParaRPr lang="en-US"/>
        </a:p>
      </dgm:t>
    </dgm:pt>
    <dgm:pt modelId="{CD9DEFF9-C2AA-F94D-9A75-0322FDD94629}" type="sibTrans" cxnId="{3015C162-15D6-A04E-9CE6-D620EA6AD591}">
      <dgm:prSet/>
      <dgm:spPr/>
      <dgm:t>
        <a:bodyPr/>
        <a:lstStyle/>
        <a:p>
          <a:endParaRPr lang="en-US"/>
        </a:p>
      </dgm:t>
    </dgm:pt>
    <dgm:pt modelId="{F24377DB-C6BD-B04A-87F1-916ACEDDA80D}" type="pres">
      <dgm:prSet presAssocID="{87F696EF-06A3-164F-AAC0-F703EF78B3AE}" presName="linearFlow" presStyleCnt="0">
        <dgm:presLayoutVars>
          <dgm:dir/>
          <dgm:animLvl val="lvl"/>
          <dgm:resizeHandles val="exact"/>
        </dgm:presLayoutVars>
      </dgm:prSet>
      <dgm:spPr/>
    </dgm:pt>
    <dgm:pt modelId="{FA36CCA4-064F-4C46-A2D5-6646882F1FB0}" type="pres">
      <dgm:prSet presAssocID="{C7C4C813-FB83-BC49-BA4C-90BF37E93E0C}" presName="composite" presStyleCnt="0"/>
      <dgm:spPr/>
    </dgm:pt>
    <dgm:pt modelId="{DBF227C1-21A0-4340-BEE1-30F2FC8D5C0B}" type="pres">
      <dgm:prSet presAssocID="{C7C4C813-FB83-BC49-BA4C-90BF37E93E0C}" presName="parentText" presStyleLbl="alignNode1" presStyleIdx="0" presStyleCnt="4">
        <dgm:presLayoutVars>
          <dgm:chMax val="1"/>
          <dgm:bulletEnabled val="1"/>
        </dgm:presLayoutVars>
      </dgm:prSet>
      <dgm:spPr/>
    </dgm:pt>
    <dgm:pt modelId="{89160AE4-F103-9145-A639-8332D6C2984F}" type="pres">
      <dgm:prSet presAssocID="{C7C4C813-FB83-BC49-BA4C-90BF37E93E0C}" presName="descendantText" presStyleLbl="alignAcc1" presStyleIdx="0" presStyleCnt="4">
        <dgm:presLayoutVars>
          <dgm:bulletEnabled val="1"/>
        </dgm:presLayoutVars>
      </dgm:prSet>
      <dgm:spPr/>
    </dgm:pt>
    <dgm:pt modelId="{9558883C-0F8B-8D46-9E72-2753AF4042EF}" type="pres">
      <dgm:prSet presAssocID="{8FA792AF-CFA3-EA41-A36D-C26F9EF9D0E6}" presName="sp" presStyleCnt="0"/>
      <dgm:spPr/>
    </dgm:pt>
    <dgm:pt modelId="{0B25F47F-C039-3643-8B1C-1CE1D8CEB16E}" type="pres">
      <dgm:prSet presAssocID="{972B9177-1366-2344-9403-2D9ABCC46F3D}" presName="composite" presStyleCnt="0"/>
      <dgm:spPr/>
    </dgm:pt>
    <dgm:pt modelId="{7E260948-9DF5-3248-B15B-7D9A62208104}" type="pres">
      <dgm:prSet presAssocID="{972B9177-1366-2344-9403-2D9ABCC46F3D}" presName="parentText" presStyleLbl="alignNode1" presStyleIdx="1" presStyleCnt="4">
        <dgm:presLayoutVars>
          <dgm:chMax val="1"/>
          <dgm:bulletEnabled val="1"/>
        </dgm:presLayoutVars>
      </dgm:prSet>
      <dgm:spPr/>
    </dgm:pt>
    <dgm:pt modelId="{D0DDA864-2302-A247-854E-E74C50B3EE8D}" type="pres">
      <dgm:prSet presAssocID="{972B9177-1366-2344-9403-2D9ABCC46F3D}" presName="descendantText" presStyleLbl="alignAcc1" presStyleIdx="1" presStyleCnt="4">
        <dgm:presLayoutVars>
          <dgm:bulletEnabled val="1"/>
        </dgm:presLayoutVars>
      </dgm:prSet>
      <dgm:spPr/>
    </dgm:pt>
    <dgm:pt modelId="{B7AA74BD-85C6-804B-B81E-BC782472A9FB}" type="pres">
      <dgm:prSet presAssocID="{9AF542F2-10A0-AD4A-9D54-88DCABAB165D}" presName="sp" presStyleCnt="0"/>
      <dgm:spPr/>
    </dgm:pt>
    <dgm:pt modelId="{0114973D-7B8A-0642-AC43-1EA8687EA7AE}" type="pres">
      <dgm:prSet presAssocID="{9870CFB2-BC62-5E47-BE1F-B3320CE34D24}" presName="composite" presStyleCnt="0"/>
      <dgm:spPr/>
    </dgm:pt>
    <dgm:pt modelId="{1C042A88-DCB6-5C4E-AFB2-2CE7E60EE9BD}" type="pres">
      <dgm:prSet presAssocID="{9870CFB2-BC62-5E47-BE1F-B3320CE34D24}" presName="parentText" presStyleLbl="alignNode1" presStyleIdx="2" presStyleCnt="4">
        <dgm:presLayoutVars>
          <dgm:chMax val="1"/>
          <dgm:bulletEnabled val="1"/>
        </dgm:presLayoutVars>
      </dgm:prSet>
      <dgm:spPr/>
    </dgm:pt>
    <dgm:pt modelId="{97C0DC76-37AE-2740-932E-455D5825C52C}" type="pres">
      <dgm:prSet presAssocID="{9870CFB2-BC62-5E47-BE1F-B3320CE34D24}" presName="descendantText" presStyleLbl="alignAcc1" presStyleIdx="2" presStyleCnt="4">
        <dgm:presLayoutVars>
          <dgm:bulletEnabled val="1"/>
        </dgm:presLayoutVars>
      </dgm:prSet>
      <dgm:spPr/>
    </dgm:pt>
    <dgm:pt modelId="{CF4F0841-EADF-2A43-93B9-2BF5E9D41102}" type="pres">
      <dgm:prSet presAssocID="{FA161A2D-BEE3-E94A-ADCE-A6243763DCD7}" presName="sp" presStyleCnt="0"/>
      <dgm:spPr/>
    </dgm:pt>
    <dgm:pt modelId="{9290FC24-F585-D741-A2ED-B0A6F0236D9B}" type="pres">
      <dgm:prSet presAssocID="{F2D68326-F78C-734F-BD6C-C28C0ECB33CF}" presName="composite" presStyleCnt="0"/>
      <dgm:spPr/>
    </dgm:pt>
    <dgm:pt modelId="{A8DBC576-476A-EA4E-8114-16B2C2E741EE}" type="pres">
      <dgm:prSet presAssocID="{F2D68326-F78C-734F-BD6C-C28C0ECB33CF}" presName="parentText" presStyleLbl="alignNode1" presStyleIdx="3" presStyleCnt="4">
        <dgm:presLayoutVars>
          <dgm:chMax val="1"/>
          <dgm:bulletEnabled val="1"/>
        </dgm:presLayoutVars>
      </dgm:prSet>
      <dgm:spPr/>
    </dgm:pt>
    <dgm:pt modelId="{BC3322A0-8144-E647-A211-ACDC9327A70C}" type="pres">
      <dgm:prSet presAssocID="{F2D68326-F78C-734F-BD6C-C28C0ECB33CF}" presName="descendantText" presStyleLbl="alignAcc1" presStyleIdx="3" presStyleCnt="4">
        <dgm:presLayoutVars>
          <dgm:bulletEnabled val="1"/>
        </dgm:presLayoutVars>
      </dgm:prSet>
      <dgm:spPr/>
    </dgm:pt>
  </dgm:ptLst>
  <dgm:cxnLst>
    <dgm:cxn modelId="{FC66D106-2F24-0343-89FD-F78DADCCFF4D}" srcId="{972B9177-1366-2344-9403-2D9ABCC46F3D}" destId="{C74816EF-9D17-0F4B-B433-B5DAC23DE5C2}" srcOrd="0" destOrd="0" parTransId="{6CA7324C-150B-3742-93B4-89C3955B6AF3}" sibTransId="{EC323373-E760-604D-9ED1-1F3A0A098434}"/>
    <dgm:cxn modelId="{FA8C750A-5A67-0640-860F-007F3DFB029F}" srcId="{9870CFB2-BC62-5E47-BE1F-B3320CE34D24}" destId="{20A2F49C-9B83-6C4E-8D52-272BEE385834}" srcOrd="0" destOrd="0" parTransId="{E0EF999F-19A1-F445-8C7B-2159EA83094B}" sibTransId="{229BE30D-0DD9-5F4A-AC1F-8C61362AB37D}"/>
    <dgm:cxn modelId="{DF8BC51F-2A74-7845-A073-A60FC7840E07}" type="presOf" srcId="{A31174D7-A82E-3F4F-9707-58277D893F9A}" destId="{D0DDA864-2302-A247-854E-E74C50B3EE8D}" srcOrd="0" destOrd="1" presId="urn:microsoft.com/office/officeart/2005/8/layout/chevron2"/>
    <dgm:cxn modelId="{A2903A28-178E-C54B-ADA8-2089659585FD}" type="presOf" srcId="{20A2F49C-9B83-6C4E-8D52-272BEE385834}" destId="{97C0DC76-37AE-2740-932E-455D5825C52C}" srcOrd="0" destOrd="0" presId="urn:microsoft.com/office/officeart/2005/8/layout/chevron2"/>
    <dgm:cxn modelId="{BA154C2E-FDAC-CE4E-AF94-C42AC7990B22}" type="presOf" srcId="{E60FBC25-135A-BA46-84A4-7D5EE3418234}" destId="{BC3322A0-8144-E647-A211-ACDC9327A70C}" srcOrd="0" destOrd="0" presId="urn:microsoft.com/office/officeart/2005/8/layout/chevron2"/>
    <dgm:cxn modelId="{8142FA30-35AD-0741-A1D2-07421665ADA8}" type="presOf" srcId="{7EC8D38C-E1BE-5A46-9D48-5B67A7513830}" destId="{89160AE4-F103-9145-A639-8332D6C2984F}" srcOrd="0" destOrd="0" presId="urn:microsoft.com/office/officeart/2005/8/layout/chevron2"/>
    <dgm:cxn modelId="{2ECD6446-1C47-A54A-B013-48E6837F600E}" srcId="{87F696EF-06A3-164F-AAC0-F703EF78B3AE}" destId="{9870CFB2-BC62-5E47-BE1F-B3320CE34D24}" srcOrd="2" destOrd="0" parTransId="{ABE03879-BC83-7843-9581-F26E2786FA35}" sibTransId="{FA161A2D-BEE3-E94A-ADCE-A6243763DCD7}"/>
    <dgm:cxn modelId="{47BE0052-0601-AE46-A96F-DD9FF8893114}" srcId="{87F696EF-06A3-164F-AAC0-F703EF78B3AE}" destId="{F2D68326-F78C-734F-BD6C-C28C0ECB33CF}" srcOrd="3" destOrd="0" parTransId="{15ED90FE-57BB-0A47-9E93-D37B779AEC6B}" sibTransId="{FA77492F-9BED-D94F-BDC1-4BF201430D8F}"/>
    <dgm:cxn modelId="{73E68559-C595-2E44-B867-E9F7C43D10BB}" srcId="{87F696EF-06A3-164F-AAC0-F703EF78B3AE}" destId="{C7C4C813-FB83-BC49-BA4C-90BF37E93E0C}" srcOrd="0" destOrd="0" parTransId="{1E680165-3666-8044-823B-59EC52F5C15F}" sibTransId="{8FA792AF-CFA3-EA41-A36D-C26F9EF9D0E6}"/>
    <dgm:cxn modelId="{3015C162-15D6-A04E-9CE6-D620EA6AD591}" srcId="{F2D68326-F78C-734F-BD6C-C28C0ECB33CF}" destId="{E60FBC25-135A-BA46-84A4-7D5EE3418234}" srcOrd="0" destOrd="0" parTransId="{07BA9CDC-FFD7-FB4F-8D33-8470BD1C131C}" sibTransId="{CD9DEFF9-C2AA-F94D-9A75-0322FDD94629}"/>
    <dgm:cxn modelId="{7165A065-8A2E-C340-A499-134C2166B393}" type="presOf" srcId="{758CF27B-2BDE-D848-9DAB-8DA6EB5FE3C7}" destId="{97C0DC76-37AE-2740-932E-455D5825C52C}" srcOrd="0" destOrd="1" presId="urn:microsoft.com/office/officeart/2005/8/layout/chevron2"/>
    <dgm:cxn modelId="{F9DE8569-BD37-4841-ABC7-A9727EEAC6EB}" srcId="{C7C4C813-FB83-BC49-BA4C-90BF37E93E0C}" destId="{7EC8D38C-E1BE-5A46-9D48-5B67A7513830}" srcOrd="0" destOrd="0" parTransId="{EFD45F7D-C77C-544E-BDD0-7C67B5C09371}" sibTransId="{F9061028-B639-1E46-A736-E04B52433B24}"/>
    <dgm:cxn modelId="{519C1D73-4E96-F346-81C4-99BD2C97350A}" srcId="{9870CFB2-BC62-5E47-BE1F-B3320CE34D24}" destId="{758CF27B-2BDE-D848-9DAB-8DA6EB5FE3C7}" srcOrd="1" destOrd="0" parTransId="{3C6C3B0D-9079-414B-B838-715F09BCB9B6}" sibTransId="{7346957D-D332-0646-ABA2-8244A09B12A3}"/>
    <dgm:cxn modelId="{D8615895-104A-724B-B16C-B3BEE62D6A29}" srcId="{87F696EF-06A3-164F-AAC0-F703EF78B3AE}" destId="{972B9177-1366-2344-9403-2D9ABCC46F3D}" srcOrd="1" destOrd="0" parTransId="{DFE42841-6E19-5048-82C1-22C15222C30B}" sibTransId="{9AF542F2-10A0-AD4A-9D54-88DCABAB165D}"/>
    <dgm:cxn modelId="{8ECEBEA4-DB13-494C-A3F2-A0C58B22ABD3}" type="presOf" srcId="{C74816EF-9D17-0F4B-B433-B5DAC23DE5C2}" destId="{D0DDA864-2302-A247-854E-E74C50B3EE8D}" srcOrd="0" destOrd="0" presId="urn:microsoft.com/office/officeart/2005/8/layout/chevron2"/>
    <dgm:cxn modelId="{622013A7-A77E-7443-9DA8-7443EAE3D656}" type="presOf" srcId="{87F696EF-06A3-164F-AAC0-F703EF78B3AE}" destId="{F24377DB-C6BD-B04A-87F1-916ACEDDA80D}" srcOrd="0" destOrd="0" presId="urn:microsoft.com/office/officeart/2005/8/layout/chevron2"/>
    <dgm:cxn modelId="{761C63AC-AAAD-DD4C-85F1-F10226C0FD92}" type="presOf" srcId="{9870CFB2-BC62-5E47-BE1F-B3320CE34D24}" destId="{1C042A88-DCB6-5C4E-AFB2-2CE7E60EE9BD}" srcOrd="0" destOrd="0" presId="urn:microsoft.com/office/officeart/2005/8/layout/chevron2"/>
    <dgm:cxn modelId="{C75316AD-23D0-5045-9D4E-7F6C17232562}" type="presOf" srcId="{F2D68326-F78C-734F-BD6C-C28C0ECB33CF}" destId="{A8DBC576-476A-EA4E-8114-16B2C2E741EE}" srcOrd="0" destOrd="0" presId="urn:microsoft.com/office/officeart/2005/8/layout/chevron2"/>
    <dgm:cxn modelId="{9CC57FCF-CB61-B54C-8F2D-B4B5B74110BF}" type="presOf" srcId="{C7C4C813-FB83-BC49-BA4C-90BF37E93E0C}" destId="{DBF227C1-21A0-4340-BEE1-30F2FC8D5C0B}" srcOrd="0" destOrd="0" presId="urn:microsoft.com/office/officeart/2005/8/layout/chevron2"/>
    <dgm:cxn modelId="{375B3FD5-BB0A-0C43-BE97-0B4DA970C229}" srcId="{972B9177-1366-2344-9403-2D9ABCC46F3D}" destId="{A31174D7-A82E-3F4F-9707-58277D893F9A}" srcOrd="1" destOrd="0" parTransId="{E9C85493-83B4-7341-B17B-E28C36022E36}" sibTransId="{9ABBDA83-9A61-5A49-82B5-5D50081CC340}"/>
    <dgm:cxn modelId="{D013A8F4-76F1-014C-895D-E04CCA0D2C19}" type="presOf" srcId="{972B9177-1366-2344-9403-2D9ABCC46F3D}" destId="{7E260948-9DF5-3248-B15B-7D9A62208104}" srcOrd="0" destOrd="0" presId="urn:microsoft.com/office/officeart/2005/8/layout/chevron2"/>
    <dgm:cxn modelId="{C31E5275-390A-644D-A135-34FD22A96CF1}" type="presParOf" srcId="{F24377DB-C6BD-B04A-87F1-916ACEDDA80D}" destId="{FA36CCA4-064F-4C46-A2D5-6646882F1FB0}" srcOrd="0" destOrd="0" presId="urn:microsoft.com/office/officeart/2005/8/layout/chevron2"/>
    <dgm:cxn modelId="{704D2746-B96A-BC47-8947-6CA0FABB3107}" type="presParOf" srcId="{FA36CCA4-064F-4C46-A2D5-6646882F1FB0}" destId="{DBF227C1-21A0-4340-BEE1-30F2FC8D5C0B}" srcOrd="0" destOrd="0" presId="urn:microsoft.com/office/officeart/2005/8/layout/chevron2"/>
    <dgm:cxn modelId="{F9B39EC3-A7B6-324F-8119-555DA929B91A}" type="presParOf" srcId="{FA36CCA4-064F-4C46-A2D5-6646882F1FB0}" destId="{89160AE4-F103-9145-A639-8332D6C2984F}" srcOrd="1" destOrd="0" presId="urn:microsoft.com/office/officeart/2005/8/layout/chevron2"/>
    <dgm:cxn modelId="{D36742C3-53D0-434F-8F07-8FF42AE72213}" type="presParOf" srcId="{F24377DB-C6BD-B04A-87F1-916ACEDDA80D}" destId="{9558883C-0F8B-8D46-9E72-2753AF4042EF}" srcOrd="1" destOrd="0" presId="urn:microsoft.com/office/officeart/2005/8/layout/chevron2"/>
    <dgm:cxn modelId="{FDA05A01-B127-1F4A-9A7E-52775E4A4DC8}" type="presParOf" srcId="{F24377DB-C6BD-B04A-87F1-916ACEDDA80D}" destId="{0B25F47F-C039-3643-8B1C-1CE1D8CEB16E}" srcOrd="2" destOrd="0" presId="urn:microsoft.com/office/officeart/2005/8/layout/chevron2"/>
    <dgm:cxn modelId="{25A48D91-758E-BE45-9E32-2CC58016085B}" type="presParOf" srcId="{0B25F47F-C039-3643-8B1C-1CE1D8CEB16E}" destId="{7E260948-9DF5-3248-B15B-7D9A62208104}" srcOrd="0" destOrd="0" presId="urn:microsoft.com/office/officeart/2005/8/layout/chevron2"/>
    <dgm:cxn modelId="{2C4044D8-2552-6B4F-A66A-7F834722CE71}" type="presParOf" srcId="{0B25F47F-C039-3643-8B1C-1CE1D8CEB16E}" destId="{D0DDA864-2302-A247-854E-E74C50B3EE8D}" srcOrd="1" destOrd="0" presId="urn:microsoft.com/office/officeart/2005/8/layout/chevron2"/>
    <dgm:cxn modelId="{3284FF2F-AA07-BF4D-BEA0-068C65D99423}" type="presParOf" srcId="{F24377DB-C6BD-B04A-87F1-916ACEDDA80D}" destId="{B7AA74BD-85C6-804B-B81E-BC782472A9FB}" srcOrd="3" destOrd="0" presId="urn:microsoft.com/office/officeart/2005/8/layout/chevron2"/>
    <dgm:cxn modelId="{FE90431C-23C2-FD49-84ED-2C0BCA364BFB}" type="presParOf" srcId="{F24377DB-C6BD-B04A-87F1-916ACEDDA80D}" destId="{0114973D-7B8A-0642-AC43-1EA8687EA7AE}" srcOrd="4" destOrd="0" presId="urn:microsoft.com/office/officeart/2005/8/layout/chevron2"/>
    <dgm:cxn modelId="{3A74FE36-D014-9C45-B978-83A20F544EA7}" type="presParOf" srcId="{0114973D-7B8A-0642-AC43-1EA8687EA7AE}" destId="{1C042A88-DCB6-5C4E-AFB2-2CE7E60EE9BD}" srcOrd="0" destOrd="0" presId="urn:microsoft.com/office/officeart/2005/8/layout/chevron2"/>
    <dgm:cxn modelId="{CF27702A-F8D6-D446-874D-76FA0D4908DD}" type="presParOf" srcId="{0114973D-7B8A-0642-AC43-1EA8687EA7AE}" destId="{97C0DC76-37AE-2740-932E-455D5825C52C}" srcOrd="1" destOrd="0" presId="urn:microsoft.com/office/officeart/2005/8/layout/chevron2"/>
    <dgm:cxn modelId="{7FC88CCC-EA1F-1947-B5B5-C5C05F903CAE}" type="presParOf" srcId="{F24377DB-C6BD-B04A-87F1-916ACEDDA80D}" destId="{CF4F0841-EADF-2A43-93B9-2BF5E9D41102}" srcOrd="5" destOrd="0" presId="urn:microsoft.com/office/officeart/2005/8/layout/chevron2"/>
    <dgm:cxn modelId="{D615E0DC-73C5-0C4C-81E9-1CA8CD6CDACA}" type="presParOf" srcId="{F24377DB-C6BD-B04A-87F1-916ACEDDA80D}" destId="{9290FC24-F585-D741-A2ED-B0A6F0236D9B}" srcOrd="6" destOrd="0" presId="urn:microsoft.com/office/officeart/2005/8/layout/chevron2"/>
    <dgm:cxn modelId="{1F4166F9-2E9E-3A45-8203-9F19BB938300}" type="presParOf" srcId="{9290FC24-F585-D741-A2ED-B0A6F0236D9B}" destId="{A8DBC576-476A-EA4E-8114-16B2C2E741EE}" srcOrd="0" destOrd="0" presId="urn:microsoft.com/office/officeart/2005/8/layout/chevron2"/>
    <dgm:cxn modelId="{7FABF172-0221-9D4D-A110-28A54088E8D0}" type="presParOf" srcId="{9290FC24-F585-D741-A2ED-B0A6F0236D9B}" destId="{BC3322A0-8144-E647-A211-ACDC9327A7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227C1-21A0-4340-BEE1-30F2FC8D5C0B}">
      <dsp:nvSpPr>
        <dsp:cNvPr id="0" name=""/>
        <dsp:cNvSpPr/>
      </dsp:nvSpPr>
      <dsp:spPr>
        <a:xfrm rot="5400000">
          <a:off x="-222726" y="224105"/>
          <a:ext cx="1484841" cy="103938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1st</a:t>
          </a:r>
          <a:r>
            <a:rPr lang="zh-CN" altLang="en-US" sz="900" kern="1200" dirty="0"/>
            <a:t> </a:t>
          </a:r>
          <a:r>
            <a:rPr lang="en-US" altLang="zh-CN" sz="900" kern="1200" dirty="0"/>
            <a:t>offence</a:t>
          </a:r>
          <a:endParaRPr lang="en-US" sz="900" kern="1200" dirty="0"/>
        </a:p>
      </dsp:txBody>
      <dsp:txXfrm rot="-5400000">
        <a:off x="1" y="521074"/>
        <a:ext cx="1039389" cy="445452"/>
      </dsp:txXfrm>
    </dsp:sp>
    <dsp:sp modelId="{89160AE4-F103-9145-A639-8332D6C2984F}">
      <dsp:nvSpPr>
        <dsp:cNvPr id="0" name=""/>
        <dsp:cNvSpPr/>
      </dsp:nvSpPr>
      <dsp:spPr>
        <a:xfrm rot="5400000">
          <a:off x="2361221" y="-1320452"/>
          <a:ext cx="965147" cy="36088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a:t>No</a:t>
          </a:r>
          <a:r>
            <a:rPr lang="zh-CN" altLang="en-US" sz="1900" kern="1200" dirty="0"/>
            <a:t> </a:t>
          </a:r>
          <a:r>
            <a:rPr lang="en-US" altLang="zh-CN" sz="1900" kern="1200" dirty="0"/>
            <a:t>Deduction,</a:t>
          </a:r>
          <a:r>
            <a:rPr lang="zh-CN" altLang="en-US" sz="1900" kern="1200" dirty="0"/>
            <a:t> </a:t>
          </a:r>
          <a:r>
            <a:rPr lang="en-US" altLang="zh-CN" sz="1900" kern="1200" dirty="0"/>
            <a:t>verbal</a:t>
          </a:r>
          <a:r>
            <a:rPr lang="zh-CN" altLang="en-US" sz="1900" kern="1200" dirty="0"/>
            <a:t> </a:t>
          </a:r>
          <a:r>
            <a:rPr lang="en-US" altLang="zh-CN" sz="1900" kern="1200" dirty="0"/>
            <a:t>warning</a:t>
          </a:r>
          <a:endParaRPr lang="en-US" sz="1900" kern="1200" dirty="0"/>
        </a:p>
      </dsp:txBody>
      <dsp:txXfrm rot="-5400000">
        <a:off x="1039390" y="48494"/>
        <a:ext cx="3561695" cy="870917"/>
      </dsp:txXfrm>
    </dsp:sp>
    <dsp:sp modelId="{7E260948-9DF5-3248-B15B-7D9A62208104}">
      <dsp:nvSpPr>
        <dsp:cNvPr id="0" name=""/>
        <dsp:cNvSpPr/>
      </dsp:nvSpPr>
      <dsp:spPr>
        <a:xfrm rot="5400000">
          <a:off x="-222726" y="1564564"/>
          <a:ext cx="1484841" cy="103938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HK" sz="900" kern="1200" dirty="0"/>
            <a:t>2</a:t>
          </a:r>
          <a:r>
            <a:rPr lang="en-US" altLang="zh-HK" sz="900" kern="1200" baseline="30000" dirty="0"/>
            <a:t>nd</a:t>
          </a:r>
          <a:r>
            <a:rPr lang="en-US" altLang="zh-HK" sz="900" kern="1200" dirty="0"/>
            <a:t> time or subsequent offences</a:t>
          </a:r>
          <a:endParaRPr lang="en-US" sz="900" kern="1200" dirty="0"/>
        </a:p>
      </dsp:txBody>
      <dsp:txXfrm rot="-5400000">
        <a:off x="1" y="1861533"/>
        <a:ext cx="1039389" cy="445452"/>
      </dsp:txXfrm>
    </dsp:sp>
    <dsp:sp modelId="{D0DDA864-2302-A247-854E-E74C50B3EE8D}">
      <dsp:nvSpPr>
        <dsp:cNvPr id="0" name=""/>
        <dsp:cNvSpPr/>
      </dsp:nvSpPr>
      <dsp:spPr>
        <a:xfrm rot="5400000">
          <a:off x="2361221" y="20006"/>
          <a:ext cx="965147" cy="36088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altLang="zh-HK" sz="1900" kern="1200" dirty="0"/>
            <a:t>1 - 20 scores deduction</a:t>
          </a:r>
          <a:endParaRPr lang="en-US" sz="1900" kern="1200" dirty="0"/>
        </a:p>
        <a:p>
          <a:pPr marL="171450" lvl="1" indent="-171450" algn="l" defTabSz="844550">
            <a:lnSpc>
              <a:spcPct val="90000"/>
            </a:lnSpc>
            <a:spcBef>
              <a:spcPct val="0"/>
            </a:spcBef>
            <a:spcAft>
              <a:spcPct val="15000"/>
            </a:spcAft>
            <a:buChar char="•"/>
          </a:pPr>
          <a:r>
            <a:rPr lang="en-US" altLang="zh-CN" sz="1900" kern="1200" dirty="0"/>
            <a:t>Warning</a:t>
          </a:r>
          <a:r>
            <a:rPr lang="zh-CN" altLang="en-US" sz="1900" kern="1200" dirty="0"/>
            <a:t> </a:t>
          </a:r>
          <a:r>
            <a:rPr lang="en-US" altLang="zh-CN" sz="1900" kern="1200" dirty="0"/>
            <a:t>Letter</a:t>
          </a:r>
          <a:r>
            <a:rPr lang="zh-CN" altLang="en-US" sz="1900" kern="1200" dirty="0"/>
            <a:t> </a:t>
          </a:r>
          <a:r>
            <a:rPr lang="en-US" altLang="zh-CN" sz="1900" kern="1200" dirty="0"/>
            <a:t>from</a:t>
          </a:r>
          <a:r>
            <a:rPr lang="zh-CN" altLang="en-US" sz="1900" kern="1200" dirty="0"/>
            <a:t> </a:t>
          </a:r>
          <a:r>
            <a:rPr lang="en-US" altLang="zh-CN" sz="1900" kern="1200" dirty="0"/>
            <a:t>Tutor</a:t>
          </a:r>
          <a:endParaRPr lang="en-US" sz="1900" kern="1200" dirty="0"/>
        </a:p>
      </dsp:txBody>
      <dsp:txXfrm rot="-5400000">
        <a:off x="1039390" y="1388953"/>
        <a:ext cx="3561695" cy="870917"/>
      </dsp:txXfrm>
    </dsp:sp>
    <dsp:sp modelId="{1C042A88-DCB6-5C4E-AFB2-2CE7E60EE9BD}">
      <dsp:nvSpPr>
        <dsp:cNvPr id="0" name=""/>
        <dsp:cNvSpPr/>
      </dsp:nvSpPr>
      <dsp:spPr>
        <a:xfrm rot="5400000">
          <a:off x="-222726" y="2905024"/>
          <a:ext cx="1484841" cy="103938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General</a:t>
          </a:r>
          <a:r>
            <a:rPr lang="zh-CN" altLang="en-US" sz="900" kern="1200" dirty="0"/>
            <a:t> </a:t>
          </a:r>
          <a:r>
            <a:rPr lang="en-US" altLang="zh-CN" sz="900" kern="1200" dirty="0"/>
            <a:t>Disciplinary</a:t>
          </a:r>
          <a:r>
            <a:rPr lang="zh-CN" altLang="en-US" sz="900" kern="1200" dirty="0"/>
            <a:t> </a:t>
          </a:r>
          <a:r>
            <a:rPr lang="en-US" altLang="zh-CN" sz="900" kern="1200" dirty="0"/>
            <a:t>Case</a:t>
          </a:r>
          <a:r>
            <a:rPr lang="zh-CN" altLang="en-US" sz="900" kern="1200" dirty="0"/>
            <a:t> </a:t>
          </a:r>
          <a:r>
            <a:rPr lang="en-US" altLang="zh-CN" sz="900" kern="1200" dirty="0"/>
            <a:t>or</a:t>
          </a:r>
          <a:r>
            <a:rPr lang="zh-CN" altLang="en-US" sz="900" kern="1200" dirty="0"/>
            <a:t> </a:t>
          </a:r>
          <a:endParaRPr lang="en-US" altLang="zh-CN" sz="900" kern="1200" dirty="0"/>
        </a:p>
        <a:p>
          <a:pPr marL="0" lvl="0" indent="0" algn="ctr" defTabSz="400050">
            <a:lnSpc>
              <a:spcPct val="90000"/>
            </a:lnSpc>
            <a:spcBef>
              <a:spcPct val="0"/>
            </a:spcBef>
            <a:spcAft>
              <a:spcPct val="35000"/>
            </a:spcAft>
            <a:buNone/>
          </a:pPr>
          <a:r>
            <a:rPr lang="en-US" altLang="zh-CN" sz="900" kern="1200" dirty="0"/>
            <a:t>After</a:t>
          </a:r>
          <a:r>
            <a:rPr lang="zh-CN" altLang="en-US" sz="900" kern="1200" dirty="0"/>
            <a:t> </a:t>
          </a:r>
          <a:r>
            <a:rPr lang="en-US" altLang="zh-CN" sz="900" kern="1200" dirty="0"/>
            <a:t>second</a:t>
          </a:r>
          <a:r>
            <a:rPr lang="zh-CN" altLang="en-US" sz="900" kern="1200" dirty="0"/>
            <a:t> </a:t>
          </a:r>
          <a:r>
            <a:rPr lang="en-US" altLang="zh-CN" sz="900" kern="1200" dirty="0"/>
            <a:t>warning</a:t>
          </a:r>
          <a:endParaRPr lang="en-US" sz="900" kern="1200" dirty="0"/>
        </a:p>
      </dsp:txBody>
      <dsp:txXfrm rot="-5400000">
        <a:off x="1" y="3201993"/>
        <a:ext cx="1039389" cy="445452"/>
      </dsp:txXfrm>
    </dsp:sp>
    <dsp:sp modelId="{97C0DC76-37AE-2740-932E-455D5825C52C}">
      <dsp:nvSpPr>
        <dsp:cNvPr id="0" name=""/>
        <dsp:cNvSpPr/>
      </dsp:nvSpPr>
      <dsp:spPr>
        <a:xfrm rot="5400000">
          <a:off x="2361221" y="1360465"/>
          <a:ext cx="965147" cy="36088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War</a:t>
          </a:r>
          <a:r>
            <a:rPr lang="en-US" altLang="zh-CN" sz="1900" kern="1200" dirty="0"/>
            <a:t>ning</a:t>
          </a:r>
          <a:r>
            <a:rPr lang="zh-CN" altLang="en-US" sz="1900" kern="1200" dirty="0"/>
            <a:t> </a:t>
          </a:r>
          <a:r>
            <a:rPr lang="en-US" altLang="zh-CN" sz="1900" kern="1200" dirty="0"/>
            <a:t>Letter</a:t>
          </a:r>
          <a:r>
            <a:rPr lang="zh-CN" altLang="en-US" sz="1900" kern="1200" dirty="0"/>
            <a:t> </a:t>
          </a:r>
          <a:r>
            <a:rPr lang="en-US" altLang="zh-CN" sz="1900" kern="1200" dirty="0"/>
            <a:t>from</a:t>
          </a:r>
          <a:r>
            <a:rPr lang="zh-CN" altLang="en-US" sz="1900" kern="1200" dirty="0"/>
            <a:t> </a:t>
          </a:r>
          <a:r>
            <a:rPr lang="en-US" altLang="zh-CN" sz="1900" kern="1200" dirty="0"/>
            <a:t>Hall</a:t>
          </a:r>
          <a:r>
            <a:rPr lang="zh-CN" altLang="en-US" sz="1900" kern="1200" dirty="0"/>
            <a:t> </a:t>
          </a:r>
          <a:r>
            <a:rPr lang="en-US" altLang="zh-CN" sz="1900" kern="1200" dirty="0"/>
            <a:t>Master</a:t>
          </a:r>
          <a:endParaRPr lang="en-US" sz="1900" kern="1200" dirty="0"/>
        </a:p>
        <a:p>
          <a:pPr marL="171450" lvl="1" indent="-171450" algn="l" defTabSz="844550">
            <a:lnSpc>
              <a:spcPct val="90000"/>
            </a:lnSpc>
            <a:spcBef>
              <a:spcPct val="0"/>
            </a:spcBef>
            <a:spcAft>
              <a:spcPct val="15000"/>
            </a:spcAft>
            <a:buChar char="•"/>
          </a:pPr>
          <a:r>
            <a:rPr lang="en-US" altLang="zh-HK" sz="1900" kern="1200" dirty="0"/>
            <a:t>(5-50 scores deduction+ suspension of stay)</a:t>
          </a:r>
          <a:endParaRPr lang="en-US" sz="1900" kern="1200" dirty="0"/>
        </a:p>
      </dsp:txBody>
      <dsp:txXfrm rot="-5400000">
        <a:off x="1039390" y="2729412"/>
        <a:ext cx="3561695" cy="870917"/>
      </dsp:txXfrm>
    </dsp:sp>
    <dsp:sp modelId="{A8DBC576-476A-EA4E-8114-16B2C2E741EE}">
      <dsp:nvSpPr>
        <dsp:cNvPr id="0" name=""/>
        <dsp:cNvSpPr/>
      </dsp:nvSpPr>
      <dsp:spPr>
        <a:xfrm rot="5400000">
          <a:off x="-222726" y="4245483"/>
          <a:ext cx="1484841" cy="103938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Serious</a:t>
          </a:r>
          <a:r>
            <a:rPr lang="zh-CN" altLang="en-US" sz="900" kern="1200" dirty="0"/>
            <a:t> </a:t>
          </a:r>
          <a:r>
            <a:rPr lang="en-US" altLang="zh-CN" sz="900" kern="1200" dirty="0"/>
            <a:t>Disciplinary</a:t>
          </a:r>
          <a:r>
            <a:rPr lang="zh-CN" altLang="en-US" sz="900" kern="1200" dirty="0"/>
            <a:t> </a:t>
          </a:r>
          <a:r>
            <a:rPr lang="en-US" altLang="zh-CN" sz="900" kern="1200" dirty="0"/>
            <a:t>Case</a:t>
          </a:r>
          <a:endParaRPr lang="en-US" sz="900" kern="1200" dirty="0"/>
        </a:p>
      </dsp:txBody>
      <dsp:txXfrm rot="-5400000">
        <a:off x="1" y="4542452"/>
        <a:ext cx="1039389" cy="445452"/>
      </dsp:txXfrm>
    </dsp:sp>
    <dsp:sp modelId="{BC3322A0-8144-E647-A211-ACDC9327A70C}">
      <dsp:nvSpPr>
        <dsp:cNvPr id="0" name=""/>
        <dsp:cNvSpPr/>
      </dsp:nvSpPr>
      <dsp:spPr>
        <a:xfrm rot="5400000">
          <a:off x="2361221" y="2700925"/>
          <a:ext cx="965147" cy="36088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altLang="zh-HK" sz="1900" kern="1200" dirty="0"/>
            <a:t>(</a:t>
          </a:r>
          <a:r>
            <a:rPr lang="en-US" altLang="zh-HK" sz="1900" kern="1200" dirty="0">
              <a:solidFill>
                <a:srgbClr val="FF0000"/>
              </a:solidFill>
            </a:rPr>
            <a:t>20-100 scores deduction</a:t>
          </a:r>
          <a:r>
            <a:rPr lang="en-US" altLang="zh-HK" sz="1900" kern="1200" dirty="0"/>
            <a:t>+ suspension of stay)</a:t>
          </a:r>
          <a:br>
            <a:rPr lang="en-US" altLang="zh-HK" sz="1900" kern="1200" dirty="0"/>
          </a:br>
          <a:endParaRPr lang="en-US" sz="1900" kern="1200" dirty="0"/>
        </a:p>
      </dsp:txBody>
      <dsp:txXfrm rot="-5400000">
        <a:off x="1039390" y="4069872"/>
        <a:ext cx="3561695" cy="8709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D311B-2453-485B-BA37-F4F9361B4B07}" type="datetimeFigureOut">
              <a:rPr lang="zh-HK" altLang="en-US" smtClean="0"/>
              <a:t>27/08/18</a:t>
            </a:fld>
            <a:endParaRPr lang="zh-HK"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4C767C-1834-4921-BB6B-5D430829CF46}" type="slidenum">
              <a:rPr lang="zh-HK" altLang="en-US" smtClean="0"/>
              <a:t>‹#›</a:t>
            </a:fld>
            <a:endParaRPr lang="zh-HK" altLang="en-US"/>
          </a:p>
        </p:txBody>
      </p:sp>
    </p:spTree>
    <p:extLst>
      <p:ext uri="{BB962C8B-B14F-4D97-AF65-F5344CB8AC3E}">
        <p14:creationId xmlns:p14="http://schemas.microsoft.com/office/powerpoint/2010/main" val="4037668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C271F-1FE7-4557-9940-484CA3316AE3}" type="datetimeFigureOut">
              <a:rPr lang="zh-HK" altLang="en-US" smtClean="0"/>
              <a:t>27/08/18</a:t>
            </a:fld>
            <a:endParaRPr lang="zh-HK"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63BD5-B97C-41B3-968E-BB151C6ECF88}" type="slidenum">
              <a:rPr lang="zh-HK" altLang="en-US" smtClean="0"/>
              <a:t>‹#›</a:t>
            </a:fld>
            <a:endParaRPr lang="zh-HK" altLang="en-US"/>
          </a:p>
        </p:txBody>
      </p:sp>
    </p:spTree>
    <p:extLst>
      <p:ext uri="{BB962C8B-B14F-4D97-AF65-F5344CB8AC3E}">
        <p14:creationId xmlns:p14="http://schemas.microsoft.com/office/powerpoint/2010/main" val="6178995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3</a:t>
            </a:fld>
            <a:endParaRPr lang="zh-HK" altLang="en-US"/>
          </a:p>
        </p:txBody>
      </p:sp>
    </p:spTree>
    <p:extLst>
      <p:ext uri="{BB962C8B-B14F-4D97-AF65-F5344CB8AC3E}">
        <p14:creationId xmlns:p14="http://schemas.microsoft.com/office/powerpoint/2010/main" val="68771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19</a:t>
            </a:fld>
            <a:endParaRPr lang="zh-HK" altLang="en-US"/>
          </a:p>
        </p:txBody>
      </p:sp>
    </p:spTree>
    <p:extLst>
      <p:ext uri="{BB962C8B-B14F-4D97-AF65-F5344CB8AC3E}">
        <p14:creationId xmlns:p14="http://schemas.microsoft.com/office/powerpoint/2010/main" val="370795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54AC-B1E0-414B-BFA3-BAB39293A2C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AE962F-74DB-F844-8475-8B765FA5C8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1E29908-150E-954E-B1DB-C3963B5C0C51}"/>
              </a:ext>
            </a:extLst>
          </p:cNvPr>
          <p:cNvSpPr>
            <a:spLocks noGrp="1"/>
          </p:cNvSpPr>
          <p:nvPr>
            <p:ph type="dt" sz="half" idx="10"/>
          </p:nvPr>
        </p:nvSpPr>
        <p:spPr/>
        <p:txBody>
          <a:bodyPr/>
          <a:lstStyle/>
          <a:p>
            <a:fld id="{9B954372-BE3A-4E5D-B9C6-10B85BCB764B}" type="datetime1">
              <a:rPr lang="en-US" altLang="zh-HK" smtClean="0"/>
              <a:t>8/27/18</a:t>
            </a:fld>
            <a:endParaRPr lang="en-US"/>
          </a:p>
        </p:txBody>
      </p:sp>
      <p:sp>
        <p:nvSpPr>
          <p:cNvPr id="5" name="Footer Placeholder 4">
            <a:extLst>
              <a:ext uri="{FF2B5EF4-FFF2-40B4-BE49-F238E27FC236}">
                <a16:creationId xmlns:a16="http://schemas.microsoft.com/office/drawing/2014/main" id="{62A5BFC0-815B-ED45-B7C4-E45D250EC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393F1-EBC9-4D40-9859-48C69C9CE37D}"/>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336074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E862-5863-7348-BB41-064B759F52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F04A6B-6BE0-C54D-A2E0-46969C3C20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0BA4D-8D9B-7B49-A9E3-F5225EF04E4F}"/>
              </a:ext>
            </a:extLst>
          </p:cNvPr>
          <p:cNvSpPr>
            <a:spLocks noGrp="1"/>
          </p:cNvSpPr>
          <p:nvPr>
            <p:ph type="dt" sz="half" idx="10"/>
          </p:nvPr>
        </p:nvSpPr>
        <p:spPr/>
        <p:txBody>
          <a:bodyPr/>
          <a:lstStyle/>
          <a:p>
            <a:fld id="{AAEF426F-9D8C-42D6-8F08-23DAA369938C}" type="datetime1">
              <a:rPr lang="en-US" altLang="zh-HK" smtClean="0"/>
              <a:t>8/27/18</a:t>
            </a:fld>
            <a:endParaRPr lang="en-US"/>
          </a:p>
        </p:txBody>
      </p:sp>
      <p:sp>
        <p:nvSpPr>
          <p:cNvPr id="5" name="Footer Placeholder 4">
            <a:extLst>
              <a:ext uri="{FF2B5EF4-FFF2-40B4-BE49-F238E27FC236}">
                <a16:creationId xmlns:a16="http://schemas.microsoft.com/office/drawing/2014/main" id="{6BA3BA0F-5F21-8C48-BF0C-866D194A8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54CF8-FDE5-3741-869B-ACB1BDD6F4DF}"/>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343326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C0A2B-7AEF-6E43-B2D7-C8252D0312F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2F7D60-77F3-CB49-8015-D0E36A2B055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93F8B-79EA-824C-B8FA-CAD10475D084}"/>
              </a:ext>
            </a:extLst>
          </p:cNvPr>
          <p:cNvSpPr>
            <a:spLocks noGrp="1"/>
          </p:cNvSpPr>
          <p:nvPr>
            <p:ph type="dt" sz="half" idx="10"/>
          </p:nvPr>
        </p:nvSpPr>
        <p:spPr/>
        <p:txBody>
          <a:bodyPr/>
          <a:lstStyle/>
          <a:p>
            <a:fld id="{2EB70874-B338-4946-8A24-8DE004CFFA84}" type="datetime1">
              <a:rPr lang="en-US" altLang="zh-HK" smtClean="0"/>
              <a:t>8/27/18</a:t>
            </a:fld>
            <a:endParaRPr lang="en-US"/>
          </a:p>
        </p:txBody>
      </p:sp>
      <p:sp>
        <p:nvSpPr>
          <p:cNvPr id="5" name="Footer Placeholder 4">
            <a:extLst>
              <a:ext uri="{FF2B5EF4-FFF2-40B4-BE49-F238E27FC236}">
                <a16:creationId xmlns:a16="http://schemas.microsoft.com/office/drawing/2014/main" id="{EF4CEE9B-8D75-0A45-BE99-3FA9D8AB8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8C498-FC5C-7E4F-9F87-3FB205C05F63}"/>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204748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1A3D-EE13-1C44-89EC-B80AD48DA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B2691-6D51-EB47-8B03-AEB107450A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01F82-41ED-7243-A3DA-0A62A0A429F7}"/>
              </a:ext>
            </a:extLst>
          </p:cNvPr>
          <p:cNvSpPr>
            <a:spLocks noGrp="1"/>
          </p:cNvSpPr>
          <p:nvPr>
            <p:ph type="dt" sz="half" idx="10"/>
          </p:nvPr>
        </p:nvSpPr>
        <p:spPr/>
        <p:txBody>
          <a:bodyPr/>
          <a:lstStyle/>
          <a:p>
            <a:fld id="{9B97F30E-512F-4457-BD80-B23E4658BDAF}" type="datetime1">
              <a:rPr lang="en-US" altLang="zh-HK" smtClean="0"/>
              <a:t>8/27/18</a:t>
            </a:fld>
            <a:endParaRPr lang="en-US"/>
          </a:p>
        </p:txBody>
      </p:sp>
      <p:sp>
        <p:nvSpPr>
          <p:cNvPr id="5" name="Footer Placeholder 4">
            <a:extLst>
              <a:ext uri="{FF2B5EF4-FFF2-40B4-BE49-F238E27FC236}">
                <a16:creationId xmlns:a16="http://schemas.microsoft.com/office/drawing/2014/main" id="{03E2BD70-F4C9-0C41-B8BD-8ABEE88F7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8C0B5-4258-8C40-8322-D588394C6BC2}"/>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64652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9F0E-312D-5B43-8CC4-7C0B4A97B53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8F4019D-C64D-8342-84E3-606FAB3BBBF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93CD40-E466-B444-B14E-34C4CC2281D7}"/>
              </a:ext>
            </a:extLst>
          </p:cNvPr>
          <p:cNvSpPr>
            <a:spLocks noGrp="1"/>
          </p:cNvSpPr>
          <p:nvPr>
            <p:ph type="dt" sz="half" idx="10"/>
          </p:nvPr>
        </p:nvSpPr>
        <p:spPr/>
        <p:txBody>
          <a:bodyPr/>
          <a:lstStyle/>
          <a:p>
            <a:fld id="{899E3CAC-760B-4280-8545-954D9502E732}" type="datetime1">
              <a:rPr lang="en-US" altLang="zh-HK" smtClean="0"/>
              <a:t>8/27/18</a:t>
            </a:fld>
            <a:endParaRPr lang="en-US"/>
          </a:p>
        </p:txBody>
      </p:sp>
      <p:sp>
        <p:nvSpPr>
          <p:cNvPr id="5" name="Footer Placeholder 4">
            <a:extLst>
              <a:ext uri="{FF2B5EF4-FFF2-40B4-BE49-F238E27FC236}">
                <a16:creationId xmlns:a16="http://schemas.microsoft.com/office/drawing/2014/main" id="{9F40BF11-7F5F-4543-A29C-FC8DDC500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02CAE-EE97-0D41-AFEC-A79B57AA1907}"/>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88530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EE99-138C-B645-BAC7-01D11B9B5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742B2-A510-9D4C-9134-24832FF4189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B0799B-234F-D248-A496-22FA132360F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2EEDA-93C9-7D4D-875A-FC85AC435CE1}"/>
              </a:ext>
            </a:extLst>
          </p:cNvPr>
          <p:cNvSpPr>
            <a:spLocks noGrp="1"/>
          </p:cNvSpPr>
          <p:nvPr>
            <p:ph type="dt" sz="half" idx="10"/>
          </p:nvPr>
        </p:nvSpPr>
        <p:spPr/>
        <p:txBody>
          <a:bodyPr/>
          <a:lstStyle/>
          <a:p>
            <a:fld id="{9854176D-B860-49BD-9E4A-A8D1B299F3AC}" type="datetime1">
              <a:rPr lang="en-US" altLang="zh-HK" smtClean="0"/>
              <a:t>8/27/18</a:t>
            </a:fld>
            <a:endParaRPr lang="en-US"/>
          </a:p>
        </p:txBody>
      </p:sp>
      <p:sp>
        <p:nvSpPr>
          <p:cNvPr id="6" name="Footer Placeholder 5">
            <a:extLst>
              <a:ext uri="{FF2B5EF4-FFF2-40B4-BE49-F238E27FC236}">
                <a16:creationId xmlns:a16="http://schemas.microsoft.com/office/drawing/2014/main" id="{74C224B9-2916-8F4A-8300-566F2A4D5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A3D09-D479-8A44-B46D-A82A168B7D5A}"/>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42083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F387-F9C0-F348-9193-1BD5A2FEE08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1793EF-CAF2-5445-BEDD-65A5B9A88CF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1D64C2D6-B474-A84F-B0B9-D6A9EC40857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3E055-01D9-194F-B35E-ADA66DB6923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C10A11C5-EC45-F540-AFE3-35ECD9E692D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B80F6A-B05D-7846-8702-758A73ADCD76}"/>
              </a:ext>
            </a:extLst>
          </p:cNvPr>
          <p:cNvSpPr>
            <a:spLocks noGrp="1"/>
          </p:cNvSpPr>
          <p:nvPr>
            <p:ph type="dt" sz="half" idx="10"/>
          </p:nvPr>
        </p:nvSpPr>
        <p:spPr/>
        <p:txBody>
          <a:bodyPr/>
          <a:lstStyle/>
          <a:p>
            <a:fld id="{663C0E54-5642-4564-B8D1-FDA394F2F4DF}" type="datetime1">
              <a:rPr lang="en-US" altLang="zh-HK" smtClean="0"/>
              <a:t>8/27/18</a:t>
            </a:fld>
            <a:endParaRPr lang="en-US"/>
          </a:p>
        </p:txBody>
      </p:sp>
      <p:sp>
        <p:nvSpPr>
          <p:cNvPr id="8" name="Footer Placeholder 7">
            <a:extLst>
              <a:ext uri="{FF2B5EF4-FFF2-40B4-BE49-F238E27FC236}">
                <a16:creationId xmlns:a16="http://schemas.microsoft.com/office/drawing/2014/main" id="{FAA21610-41B4-6745-8C9B-743155436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01F2A5-D99D-6C40-B466-8D54B2771645}"/>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248181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9E25-4B04-8342-9A88-851C8A6A4D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91A79-8AEE-B446-B716-BED9CF910A21}"/>
              </a:ext>
            </a:extLst>
          </p:cNvPr>
          <p:cNvSpPr>
            <a:spLocks noGrp="1"/>
          </p:cNvSpPr>
          <p:nvPr>
            <p:ph type="dt" sz="half" idx="10"/>
          </p:nvPr>
        </p:nvSpPr>
        <p:spPr/>
        <p:txBody>
          <a:bodyPr/>
          <a:lstStyle/>
          <a:p>
            <a:fld id="{483EF96B-1C17-488A-BC78-3EFA2236BA30}" type="datetime1">
              <a:rPr lang="en-US" altLang="zh-HK" smtClean="0"/>
              <a:t>8/27/18</a:t>
            </a:fld>
            <a:endParaRPr lang="en-US"/>
          </a:p>
        </p:txBody>
      </p:sp>
      <p:sp>
        <p:nvSpPr>
          <p:cNvPr id="4" name="Footer Placeholder 3">
            <a:extLst>
              <a:ext uri="{FF2B5EF4-FFF2-40B4-BE49-F238E27FC236}">
                <a16:creationId xmlns:a16="http://schemas.microsoft.com/office/drawing/2014/main" id="{AA4486F2-4F87-7A41-8E71-22E535DF5E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D58762-F338-6642-9704-7DFDF9EDFFF8}"/>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43603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78962-52F1-154C-9448-27C05A06A5E9}"/>
              </a:ext>
            </a:extLst>
          </p:cNvPr>
          <p:cNvSpPr>
            <a:spLocks noGrp="1"/>
          </p:cNvSpPr>
          <p:nvPr>
            <p:ph type="dt" sz="half" idx="10"/>
          </p:nvPr>
        </p:nvSpPr>
        <p:spPr/>
        <p:txBody>
          <a:bodyPr/>
          <a:lstStyle/>
          <a:p>
            <a:fld id="{D9DED09A-DB08-4854-AA10-20C548DCE199}" type="datetime1">
              <a:rPr lang="en-US" altLang="zh-HK" smtClean="0"/>
              <a:t>8/27/18</a:t>
            </a:fld>
            <a:endParaRPr lang="en-US"/>
          </a:p>
        </p:txBody>
      </p:sp>
      <p:sp>
        <p:nvSpPr>
          <p:cNvPr id="3" name="Footer Placeholder 2">
            <a:extLst>
              <a:ext uri="{FF2B5EF4-FFF2-40B4-BE49-F238E27FC236}">
                <a16:creationId xmlns:a16="http://schemas.microsoft.com/office/drawing/2014/main" id="{D51243D4-77C1-404A-B39E-7D03BFE564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EBB62E-66C5-E943-A648-4989D5EFC2C4}"/>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46522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2018-9851-D84E-A2EC-DEB01889AB1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36CB1FD-6B93-6743-B9AB-2FFF2AB625C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11F79-B5FC-CE41-B2A9-C01597C01C1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84159B4-9A88-BC42-B38C-E47C1DC94140}"/>
              </a:ext>
            </a:extLst>
          </p:cNvPr>
          <p:cNvSpPr>
            <a:spLocks noGrp="1"/>
          </p:cNvSpPr>
          <p:nvPr>
            <p:ph type="dt" sz="half" idx="10"/>
          </p:nvPr>
        </p:nvSpPr>
        <p:spPr/>
        <p:txBody>
          <a:bodyPr/>
          <a:lstStyle/>
          <a:p>
            <a:fld id="{4E7C82C1-DB8A-46B6-A2FD-7B2857198961}" type="datetime1">
              <a:rPr lang="en-US" altLang="zh-HK" smtClean="0"/>
              <a:t>8/27/18</a:t>
            </a:fld>
            <a:endParaRPr lang="en-US"/>
          </a:p>
        </p:txBody>
      </p:sp>
      <p:sp>
        <p:nvSpPr>
          <p:cNvPr id="6" name="Footer Placeholder 5">
            <a:extLst>
              <a:ext uri="{FF2B5EF4-FFF2-40B4-BE49-F238E27FC236}">
                <a16:creationId xmlns:a16="http://schemas.microsoft.com/office/drawing/2014/main" id="{2E12A83C-9ED0-BC45-8E71-5302CBBE8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58CF4-96E1-9041-8430-B487E0DF550F}"/>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16854132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5B50-034F-ED42-B97C-0320C65D0C2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52825D3-B0B6-2B4A-90CE-B2AA7FA4788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BD8E740-144D-8547-88BD-816FFD342EF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1352242-52FC-964F-9E18-A18D68912D4E}"/>
              </a:ext>
            </a:extLst>
          </p:cNvPr>
          <p:cNvSpPr>
            <a:spLocks noGrp="1"/>
          </p:cNvSpPr>
          <p:nvPr>
            <p:ph type="dt" sz="half" idx="10"/>
          </p:nvPr>
        </p:nvSpPr>
        <p:spPr/>
        <p:txBody>
          <a:bodyPr/>
          <a:lstStyle/>
          <a:p>
            <a:fld id="{E8302A80-F5A2-4C36-9CB9-A94BD32CB9E2}" type="datetime1">
              <a:rPr lang="en-US" altLang="zh-HK" smtClean="0"/>
              <a:t>8/27/18</a:t>
            </a:fld>
            <a:endParaRPr lang="en-US"/>
          </a:p>
        </p:txBody>
      </p:sp>
      <p:sp>
        <p:nvSpPr>
          <p:cNvPr id="6" name="Footer Placeholder 5">
            <a:extLst>
              <a:ext uri="{FF2B5EF4-FFF2-40B4-BE49-F238E27FC236}">
                <a16:creationId xmlns:a16="http://schemas.microsoft.com/office/drawing/2014/main" id="{BC94FFB1-D258-3446-B8BC-6C9FFABE0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7669D-6E68-EF48-8A80-6F4C3AC43148}"/>
              </a:ext>
            </a:extLst>
          </p:cNvPr>
          <p:cNvSpPr>
            <a:spLocks noGrp="1"/>
          </p:cNvSpPr>
          <p:nvPr>
            <p:ph type="sldNum" sz="quarter" idx="12"/>
          </p:nvPr>
        </p:nvSpPr>
        <p:spPr/>
        <p:txBody>
          <a:bodyPr/>
          <a:lstStyle/>
          <a:p>
            <a:fld id="{86B5236C-8253-4ED2-AE50-CDB668817DE4}" type="slidenum">
              <a:rPr lang="en-US" smtClean="0"/>
              <a:t>‹#›</a:t>
            </a:fld>
            <a:endParaRPr lang="en-US"/>
          </a:p>
        </p:txBody>
      </p:sp>
    </p:spTree>
    <p:extLst>
      <p:ext uri="{BB962C8B-B14F-4D97-AF65-F5344CB8AC3E}">
        <p14:creationId xmlns:p14="http://schemas.microsoft.com/office/powerpoint/2010/main" val="381297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513F2-32C1-2D45-90B3-CE34D1F69B7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5E23DC-F84E-6141-AD9D-673676F72E6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F1F36-3A2A-C34D-A24A-084901F3C44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E7C82C1-DB8A-46B6-A2FD-7B2857198961}" type="datetime1">
              <a:rPr lang="en-US" altLang="zh-HK" smtClean="0"/>
              <a:t>8/27/18</a:t>
            </a:fld>
            <a:endParaRPr lang="en-US"/>
          </a:p>
        </p:txBody>
      </p:sp>
      <p:sp>
        <p:nvSpPr>
          <p:cNvPr id="5" name="Footer Placeholder 4">
            <a:extLst>
              <a:ext uri="{FF2B5EF4-FFF2-40B4-BE49-F238E27FC236}">
                <a16:creationId xmlns:a16="http://schemas.microsoft.com/office/drawing/2014/main" id="{3A0019FC-E288-5C4A-AAE8-2CBA67D74CB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5346B7-6CC7-9D4E-832A-9463A71C00E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B5236C-8253-4ED2-AE50-CDB668817DE4}" type="slidenum">
              <a:rPr lang="en-US" smtClean="0"/>
              <a:t>‹#›</a:t>
            </a:fld>
            <a:endParaRPr lang="en-US"/>
          </a:p>
        </p:txBody>
      </p:sp>
    </p:spTree>
    <p:extLst>
      <p:ext uri="{BB962C8B-B14F-4D97-AF65-F5344CB8AC3E}">
        <p14:creationId xmlns:p14="http://schemas.microsoft.com/office/powerpoint/2010/main" val="313203286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cityu.edu.hk/sds/web/studentlife_funds.shtml" TargetMode="External"/><Relationship Id="rId3" Type="http://schemas.openxmlformats.org/officeDocument/2006/relationships/hyperlink" Target="http://www.cityu.edu.hk/gso/sip.htm" TargetMode="External"/><Relationship Id="rId7" Type="http://schemas.openxmlformats.org/officeDocument/2006/relationships/hyperlink" Target="http://www.cityu.edu.hk/gso/stafflan/snp_mainland10000.asp" TargetMode="External"/><Relationship Id="rId2" Type="http://schemas.openxmlformats.org/officeDocument/2006/relationships/hyperlink" Target="http://www.cityu.edu.hk/sds/sca/saf/" TargetMode="External"/><Relationship Id="rId1" Type="http://schemas.openxmlformats.org/officeDocument/2006/relationships/slideLayout" Target="../slideLayouts/slideLayout2.xml"/><Relationship Id="rId6" Type="http://schemas.openxmlformats.org/officeDocument/2006/relationships/hyperlink" Target="http://www.cityu.edu.hk/gso/stafflan/snp_pmes_guidelines.htm" TargetMode="External"/><Relationship Id="rId5" Type="http://schemas.openxmlformats.org/officeDocument/2006/relationships/hyperlink" Target="http://www.cityu.edu.hk/provost/dimsum/" TargetMode="External"/><Relationship Id="rId4" Type="http://schemas.openxmlformats.org/officeDocument/2006/relationships/hyperlink" Target="http://www6.cityu.edu.hk/caio/city-u/page.asp?id=13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rPr>
              <a:t>Hall 9 Returning Scheme</a:t>
            </a:r>
          </a:p>
        </p:txBody>
      </p:sp>
      <p:sp>
        <p:nvSpPr>
          <p:cNvPr id="3" name="Subtitle 2"/>
          <p:cNvSpPr>
            <a:spLocks noGrp="1"/>
          </p:cNvSpPr>
          <p:nvPr>
            <p:ph type="subTitle" idx="1"/>
          </p:nvPr>
        </p:nvSpPr>
        <p:spPr/>
        <p:txBody>
          <a:bodyPr/>
          <a:lstStyle/>
          <a:p>
            <a:r>
              <a:rPr lang="en-US" dirty="0"/>
              <a:t>2018/19</a:t>
            </a:r>
          </a:p>
        </p:txBody>
      </p:sp>
      <p:sp>
        <p:nvSpPr>
          <p:cNvPr id="4" name="Slide Number Placeholder 3"/>
          <p:cNvSpPr>
            <a:spLocks noGrp="1"/>
          </p:cNvSpPr>
          <p:nvPr>
            <p:ph type="sldNum" sz="quarter" idx="12"/>
          </p:nvPr>
        </p:nvSpPr>
        <p:spPr/>
        <p:txBody>
          <a:bodyPr/>
          <a:lstStyle/>
          <a:p>
            <a:fld id="{86B5236C-8253-4ED2-AE50-CDB668817DE4}" type="slidenum">
              <a:rPr lang="en-US" smtClean="0"/>
              <a:t>1</a:t>
            </a:fld>
            <a:endParaRPr lang="en-US"/>
          </a:p>
        </p:txBody>
      </p:sp>
    </p:spTree>
    <p:extLst>
      <p:ext uri="{BB962C8B-B14F-4D97-AF65-F5344CB8AC3E}">
        <p14:creationId xmlns:p14="http://schemas.microsoft.com/office/powerpoint/2010/main" val="282467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a:solidFill>
                  <a:schemeClr val="accent5"/>
                </a:solidFill>
              </a:rPr>
              <a:t>Apply for External Funds</a:t>
            </a:r>
            <a:endParaRPr lang="zh-CN" altLang="en-US" sz="4000" dirty="0">
              <a:solidFill>
                <a:schemeClr val="accent5"/>
              </a:solidFill>
            </a:endParaRPr>
          </a:p>
        </p:txBody>
      </p:sp>
      <p:sp>
        <p:nvSpPr>
          <p:cNvPr id="3" name="Content Placeholder 2"/>
          <p:cNvSpPr>
            <a:spLocks noGrp="1"/>
          </p:cNvSpPr>
          <p:nvPr>
            <p:ph idx="1"/>
          </p:nvPr>
        </p:nvSpPr>
        <p:spPr/>
        <p:txBody>
          <a:bodyPr>
            <a:normAutofit fontScale="92500" lnSpcReduction="20000"/>
          </a:bodyPr>
          <a:lstStyle/>
          <a:p>
            <a:r>
              <a:rPr lang="en-US" altLang="zh-CN" dirty="0"/>
              <a:t>Residents who propose a fund application to Hall Management Team and are selected to represent the hall should be awarded returning points of the same level as PEK events. If they win the proposal and organize it successfully, we will treat them as winning medals.</a:t>
            </a:r>
            <a:endParaRPr lang="en-GB" altLang="zh-CN" dirty="0"/>
          </a:p>
          <a:p>
            <a:pPr lvl="1"/>
            <a:r>
              <a:rPr lang="en-GB" altLang="zh-CN" u="sng" dirty="0">
                <a:hlinkClick r:id="rId2"/>
              </a:rPr>
              <a:t>Students Activities Funds (SAF)</a:t>
            </a:r>
            <a:r>
              <a:rPr lang="en-GB" altLang="zh-CN" dirty="0"/>
              <a:t> </a:t>
            </a:r>
            <a:r>
              <a:rPr lang="zh-CN" altLang="zh-CN" dirty="0"/>
              <a:t>–</a:t>
            </a:r>
            <a:r>
              <a:rPr lang="en-GB" altLang="zh-CN" dirty="0"/>
              <a:t> SDS </a:t>
            </a:r>
            <a:r>
              <a:rPr lang="zh-CN" altLang="zh-CN" dirty="0"/>
              <a:t>–</a:t>
            </a:r>
            <a:r>
              <a:rPr lang="en-GB" altLang="zh-CN" dirty="0"/>
              <a:t> for both </a:t>
            </a:r>
            <a:r>
              <a:rPr lang="en-GB" altLang="zh-CN" b="1" dirty="0"/>
              <a:t>local &amp; non-local</a:t>
            </a:r>
            <a:r>
              <a:rPr lang="en-GB" altLang="zh-CN" dirty="0"/>
              <a:t> student activities</a:t>
            </a:r>
            <a:endParaRPr lang="zh-CN" altLang="zh-CN" dirty="0"/>
          </a:p>
          <a:p>
            <a:pPr lvl="1"/>
            <a:r>
              <a:rPr lang="en-GB" altLang="zh-CN" u="sng" dirty="0">
                <a:hlinkClick r:id="rId2"/>
              </a:rPr>
              <a:t>Hang Seng Environmental Protection Support Fund</a:t>
            </a:r>
            <a:r>
              <a:rPr lang="en-GB" altLang="zh-CN" dirty="0"/>
              <a:t> </a:t>
            </a:r>
            <a:r>
              <a:rPr lang="zh-CN" altLang="zh-CN" dirty="0"/>
              <a:t>–</a:t>
            </a:r>
            <a:r>
              <a:rPr lang="en-GB" altLang="zh-CN" dirty="0"/>
              <a:t> SDS </a:t>
            </a:r>
            <a:r>
              <a:rPr lang="zh-CN" altLang="zh-CN" dirty="0"/>
              <a:t>–</a:t>
            </a:r>
            <a:r>
              <a:rPr lang="en-GB" altLang="zh-CN" dirty="0"/>
              <a:t> to support </a:t>
            </a:r>
            <a:r>
              <a:rPr lang="en-GB" altLang="zh-CN" b="1" dirty="0"/>
              <a:t>environmental protection</a:t>
            </a:r>
            <a:r>
              <a:rPr lang="en-GB" altLang="zh-CN" dirty="0"/>
              <a:t> programmes</a:t>
            </a:r>
            <a:endParaRPr lang="zh-CN" altLang="zh-CN" dirty="0"/>
          </a:p>
          <a:p>
            <a:pPr lvl="1"/>
            <a:r>
              <a:rPr lang="en-GB" altLang="zh-CN" u="sng" dirty="0">
                <a:hlinkClick r:id="rId3"/>
              </a:rPr>
              <a:t>Student-initiated Projects (SIP)</a:t>
            </a:r>
            <a:r>
              <a:rPr lang="en-GB" altLang="zh-CN" dirty="0"/>
              <a:t> </a:t>
            </a:r>
            <a:r>
              <a:rPr lang="zh-CN" altLang="zh-CN" dirty="0"/>
              <a:t>–</a:t>
            </a:r>
            <a:r>
              <a:rPr lang="en-GB" altLang="zh-CN" dirty="0"/>
              <a:t> GSO </a:t>
            </a:r>
            <a:r>
              <a:rPr lang="zh-CN" altLang="zh-CN" dirty="0"/>
              <a:t>–</a:t>
            </a:r>
            <a:r>
              <a:rPr lang="en-GB" altLang="zh-CN" dirty="0"/>
              <a:t> to promote </a:t>
            </a:r>
            <a:r>
              <a:rPr lang="en-GB" altLang="zh-CN" b="1" dirty="0"/>
              <a:t>internationalization</a:t>
            </a:r>
            <a:endParaRPr lang="zh-CN" altLang="zh-CN" dirty="0"/>
          </a:p>
          <a:p>
            <a:pPr lvl="1"/>
            <a:r>
              <a:rPr lang="en-GB" altLang="zh-CN" u="sng" dirty="0">
                <a:hlinkClick r:id="rId4"/>
              </a:rPr>
              <a:t>Career &amp; Leadership Fund (CLF)</a:t>
            </a:r>
            <a:r>
              <a:rPr lang="en-GB" altLang="zh-CN" dirty="0"/>
              <a:t> </a:t>
            </a:r>
            <a:r>
              <a:rPr lang="zh-CN" altLang="zh-CN" dirty="0"/>
              <a:t>–</a:t>
            </a:r>
            <a:r>
              <a:rPr lang="en-GB" altLang="zh-CN" dirty="0"/>
              <a:t> SDS </a:t>
            </a:r>
            <a:r>
              <a:rPr lang="zh-CN" altLang="zh-CN" dirty="0"/>
              <a:t>–</a:t>
            </a:r>
            <a:r>
              <a:rPr lang="en-GB" altLang="zh-CN" dirty="0"/>
              <a:t> for </a:t>
            </a:r>
            <a:r>
              <a:rPr lang="en-GB" altLang="zh-CN" b="1" dirty="0"/>
              <a:t>career development</a:t>
            </a:r>
            <a:r>
              <a:rPr lang="en-GB" altLang="zh-CN" dirty="0"/>
              <a:t>-related projects</a:t>
            </a:r>
            <a:endParaRPr lang="zh-CN" altLang="zh-CN" dirty="0"/>
          </a:p>
          <a:p>
            <a:pPr lvl="1"/>
            <a:r>
              <a:rPr lang="en-GB" altLang="zh-CN" u="sng" dirty="0" err="1">
                <a:hlinkClick r:id="rId5"/>
              </a:rPr>
              <a:t>DIMSum</a:t>
            </a:r>
            <a:r>
              <a:rPr lang="en-GB" altLang="zh-CN" u="sng" dirty="0">
                <a:hlinkClick r:id="rId5"/>
              </a:rPr>
              <a:t> Funds</a:t>
            </a:r>
            <a:r>
              <a:rPr lang="en-GB" altLang="zh-CN" dirty="0"/>
              <a:t> </a:t>
            </a:r>
            <a:r>
              <a:rPr lang="zh-CN" altLang="zh-CN" dirty="0"/>
              <a:t>–</a:t>
            </a:r>
            <a:r>
              <a:rPr lang="en-GB" altLang="zh-CN" dirty="0"/>
              <a:t> Provost </a:t>
            </a:r>
            <a:r>
              <a:rPr lang="zh-CN" altLang="zh-CN" dirty="0"/>
              <a:t>–</a:t>
            </a:r>
            <a:r>
              <a:rPr lang="en-GB" altLang="zh-CN" dirty="0"/>
              <a:t> for activities, conferences, community services, internships, or study tours that </a:t>
            </a:r>
            <a:r>
              <a:rPr lang="en-GB" altLang="zh-CN" b="1" dirty="0"/>
              <a:t>require traveling to Mainland China</a:t>
            </a:r>
            <a:endParaRPr lang="zh-CN" altLang="zh-CN" dirty="0"/>
          </a:p>
          <a:p>
            <a:pPr lvl="1"/>
            <a:r>
              <a:rPr lang="en-GB" altLang="zh-CN" u="sng" dirty="0">
                <a:hlinkClick r:id="rId6"/>
              </a:rPr>
              <a:t>Pilot Mainland Experience Scheme (PMES)</a:t>
            </a:r>
            <a:r>
              <a:rPr lang="en-GB" altLang="zh-CN" dirty="0"/>
              <a:t> </a:t>
            </a:r>
            <a:r>
              <a:rPr lang="zh-CN" altLang="zh-CN" dirty="0"/>
              <a:t>–</a:t>
            </a:r>
            <a:r>
              <a:rPr lang="en-GB" altLang="zh-CN" dirty="0"/>
              <a:t> GSO </a:t>
            </a:r>
            <a:r>
              <a:rPr lang="zh-CN" altLang="zh-CN" dirty="0"/>
              <a:t>–</a:t>
            </a:r>
            <a:r>
              <a:rPr lang="en-GB" altLang="zh-CN" dirty="0"/>
              <a:t> for activities, conferences, internships, community services or study tours that </a:t>
            </a:r>
            <a:r>
              <a:rPr lang="en-GB" altLang="zh-CN" b="1" dirty="0"/>
              <a:t>require traveling to Mainland China</a:t>
            </a:r>
            <a:endParaRPr lang="zh-CN" altLang="zh-CN" dirty="0"/>
          </a:p>
          <a:p>
            <a:pPr lvl="1"/>
            <a:r>
              <a:rPr lang="en-GB" altLang="zh-CN" u="sng" dirty="0">
                <a:hlinkClick r:id="rId7"/>
              </a:rPr>
              <a:t>Mainland 10000 Scheme</a:t>
            </a:r>
            <a:r>
              <a:rPr lang="en-GB" altLang="zh-CN" dirty="0"/>
              <a:t> </a:t>
            </a:r>
            <a:r>
              <a:rPr lang="zh-CN" altLang="zh-CN" dirty="0"/>
              <a:t>–</a:t>
            </a:r>
            <a:r>
              <a:rPr lang="en-GB" altLang="zh-CN" dirty="0"/>
              <a:t> GSO </a:t>
            </a:r>
            <a:r>
              <a:rPr lang="zh-CN" altLang="zh-CN" dirty="0"/>
              <a:t>–</a:t>
            </a:r>
            <a:r>
              <a:rPr lang="en-GB" altLang="zh-CN" dirty="0"/>
              <a:t> for activities, conferences, internships, community services or study tours that </a:t>
            </a:r>
            <a:r>
              <a:rPr lang="en-GB" altLang="zh-CN" b="1" dirty="0"/>
              <a:t>require traveling to Mainland China</a:t>
            </a:r>
            <a:endParaRPr lang="zh-CN" altLang="zh-CN" dirty="0"/>
          </a:p>
          <a:p>
            <a:pPr lvl="1"/>
            <a:r>
              <a:rPr lang="en-GB" altLang="zh-CN" u="sng" dirty="0" err="1">
                <a:hlinkClick r:id="rId8"/>
              </a:rPr>
              <a:t>Hsin</a:t>
            </a:r>
            <a:r>
              <a:rPr lang="en-GB" altLang="zh-CN" u="sng" dirty="0">
                <a:hlinkClick r:id="rId8"/>
              </a:rPr>
              <a:t> Chong </a:t>
            </a:r>
            <a:r>
              <a:rPr lang="en-US" altLang="zh-CN" u="sng" dirty="0">
                <a:hlinkClick r:id="rId8"/>
              </a:rPr>
              <a:t>–</a:t>
            </a:r>
            <a:r>
              <a:rPr lang="en-GB" altLang="zh-CN" u="sng" dirty="0">
                <a:hlinkClick r:id="rId8"/>
              </a:rPr>
              <a:t> K.N. Godfrey </a:t>
            </a:r>
            <a:r>
              <a:rPr lang="en-GB" altLang="zh-CN" u="sng" dirty="0" err="1">
                <a:hlinkClick r:id="rId8"/>
              </a:rPr>
              <a:t>Yeh</a:t>
            </a:r>
            <a:r>
              <a:rPr lang="en-GB" altLang="zh-CN" u="sng" dirty="0">
                <a:hlinkClick r:id="rId8"/>
              </a:rPr>
              <a:t> Education Fund for Joint Student Projects</a:t>
            </a:r>
            <a:r>
              <a:rPr lang="en-GB" altLang="zh-CN" dirty="0"/>
              <a:t> </a:t>
            </a:r>
            <a:r>
              <a:rPr lang="zh-CN" altLang="zh-CN" dirty="0"/>
              <a:t>–</a:t>
            </a:r>
            <a:r>
              <a:rPr lang="en-GB" altLang="zh-CN" dirty="0"/>
              <a:t> SDS </a:t>
            </a:r>
            <a:r>
              <a:rPr lang="zh-CN" altLang="zh-CN" dirty="0"/>
              <a:t>–</a:t>
            </a:r>
            <a:r>
              <a:rPr lang="en-GB" altLang="zh-CN" dirty="0"/>
              <a:t> for </a:t>
            </a:r>
            <a:r>
              <a:rPr lang="en-GB" altLang="zh-CN" b="1" dirty="0"/>
              <a:t>joint-university</a:t>
            </a:r>
            <a:r>
              <a:rPr lang="en-GB" altLang="zh-CN" dirty="0"/>
              <a:t> events</a:t>
            </a:r>
            <a:endParaRPr lang="zh-CN" alt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10</a:t>
            </a:fld>
            <a:endParaRPr lang="en-US"/>
          </a:p>
        </p:txBody>
      </p:sp>
    </p:spTree>
    <p:extLst>
      <p:ext uri="{BB962C8B-B14F-4D97-AF65-F5344CB8AC3E}">
        <p14:creationId xmlns:p14="http://schemas.microsoft.com/office/powerpoint/2010/main" val="125099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Hall Activities</a:t>
            </a:r>
            <a:r>
              <a:rPr lang="zh-CN" altLang="en-US" b="1" dirty="0">
                <a:solidFill>
                  <a:schemeClr val="accent5"/>
                </a:solidFill>
              </a:rPr>
              <a:t> </a:t>
            </a:r>
            <a:r>
              <a:rPr lang="en-US" altLang="zh-CN" b="1" dirty="0">
                <a:solidFill>
                  <a:schemeClr val="accent5"/>
                </a:solidFill>
              </a:rPr>
              <a:t>(0</a:t>
            </a:r>
            <a:r>
              <a:rPr lang="zh-CN" altLang="en-US" b="1" dirty="0">
                <a:solidFill>
                  <a:schemeClr val="accent5"/>
                </a:solidFill>
              </a:rPr>
              <a:t> </a:t>
            </a:r>
            <a:r>
              <a:rPr lang="en-US" altLang="zh-CN" b="1" dirty="0">
                <a:solidFill>
                  <a:schemeClr val="accent5"/>
                </a:solidFill>
              </a:rPr>
              <a:t>-</a:t>
            </a:r>
            <a:r>
              <a:rPr lang="zh-CN" altLang="en-US" b="1" dirty="0">
                <a:solidFill>
                  <a:schemeClr val="accent5"/>
                </a:solidFill>
              </a:rPr>
              <a:t> </a:t>
            </a:r>
            <a:r>
              <a:rPr lang="en-US" altLang="zh-CN" b="1" dirty="0">
                <a:solidFill>
                  <a:schemeClr val="accent5"/>
                </a:solidFill>
              </a:rPr>
              <a:t>30</a:t>
            </a:r>
            <a:r>
              <a:rPr lang="zh-CN" altLang="en-US" b="1" dirty="0">
                <a:solidFill>
                  <a:schemeClr val="accent5"/>
                </a:solidFill>
              </a:rPr>
              <a:t> </a:t>
            </a:r>
            <a:r>
              <a:rPr lang="en-US" altLang="zh-CN" b="1" dirty="0">
                <a:solidFill>
                  <a:schemeClr val="accent5"/>
                </a:solidFill>
              </a:rPr>
              <a:t>points)</a:t>
            </a:r>
            <a:endParaRPr lang="en-US" b="1" dirty="0">
              <a:solidFill>
                <a:schemeClr val="accent5"/>
              </a:solidFill>
            </a:endParaRPr>
          </a:p>
        </p:txBody>
      </p:sp>
      <p:sp>
        <p:nvSpPr>
          <p:cNvPr id="4" name="Slide Number Placeholder 3"/>
          <p:cNvSpPr>
            <a:spLocks noGrp="1"/>
          </p:cNvSpPr>
          <p:nvPr>
            <p:ph type="sldNum" sz="quarter" idx="12"/>
          </p:nvPr>
        </p:nvSpPr>
        <p:spPr/>
        <p:txBody>
          <a:bodyPr/>
          <a:lstStyle/>
          <a:p>
            <a:fld id="{86B5236C-8253-4ED2-AE50-CDB668817DE4}" type="slidenum">
              <a:rPr lang="en-US" smtClean="0"/>
              <a:t>11</a:t>
            </a:fld>
            <a:endParaRPr lang="en-US"/>
          </a:p>
        </p:txBody>
      </p:sp>
      <p:graphicFrame>
        <p:nvGraphicFramePr>
          <p:cNvPr id="6" name="Table 5">
            <a:extLst>
              <a:ext uri="{FF2B5EF4-FFF2-40B4-BE49-F238E27FC236}">
                <a16:creationId xmlns:a16="http://schemas.microsoft.com/office/drawing/2014/main" id="{AC204625-DE29-8F4A-A3C5-290B2B8BD77E}"/>
              </a:ext>
            </a:extLst>
          </p:cNvPr>
          <p:cNvGraphicFramePr>
            <a:graphicFrameLocks noGrp="1"/>
          </p:cNvGraphicFramePr>
          <p:nvPr>
            <p:extLst>
              <p:ext uri="{D42A27DB-BD31-4B8C-83A1-F6EECF244321}">
                <p14:modId xmlns:p14="http://schemas.microsoft.com/office/powerpoint/2010/main" val="3378803062"/>
              </p:ext>
            </p:extLst>
          </p:nvPr>
        </p:nvGraphicFramePr>
        <p:xfrm>
          <a:off x="609600" y="2540636"/>
          <a:ext cx="8043672" cy="1482884"/>
        </p:xfrm>
        <a:graphic>
          <a:graphicData uri="http://schemas.openxmlformats.org/drawingml/2006/table">
            <a:tbl>
              <a:tblPr firstRow="1" bandRow="1">
                <a:tableStyleId>{8A107856-5554-42FB-B03E-39F5DBC370BA}</a:tableStyleId>
              </a:tblPr>
              <a:tblGrid>
                <a:gridCol w="2519172">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70364">
                <a:tc>
                  <a:txBody>
                    <a:bodyPr/>
                    <a:lstStyle/>
                    <a:p>
                      <a:pPr algn="ctr"/>
                      <a:r>
                        <a:rPr lang="en-US" altLang="zh-CN" dirty="0">
                          <a:solidFill>
                            <a:schemeClr val="bg1"/>
                          </a:solidFill>
                        </a:rPr>
                        <a:t>Role</a:t>
                      </a:r>
                      <a:endParaRPr lang="zh-HK" altLang="en-US" dirty="0">
                        <a:solidFill>
                          <a:schemeClr val="bg1"/>
                        </a:solidFill>
                      </a:endParaRPr>
                    </a:p>
                  </a:txBody>
                  <a:tcPr anchor="ctr">
                    <a:solidFill>
                      <a:schemeClr val="accent2">
                        <a:lumMod val="75000"/>
                      </a:schemeClr>
                    </a:solidFill>
                  </a:tcPr>
                </a:tc>
                <a:tc>
                  <a:txBody>
                    <a:bodyPr/>
                    <a:lstStyle/>
                    <a:p>
                      <a:pPr algn="ctr"/>
                      <a:r>
                        <a:rPr lang="en-US" altLang="zh-HK" dirty="0">
                          <a:solidFill>
                            <a:schemeClr val="bg1"/>
                          </a:solidFill>
                        </a:rPr>
                        <a:t>Points </a:t>
                      </a:r>
                      <a:endParaRPr lang="zh-HK" altLang="en-US" dirty="0">
                        <a:solidFill>
                          <a:schemeClr val="bg1"/>
                        </a:solidFill>
                      </a:endParaRPr>
                    </a:p>
                  </a:txBody>
                  <a:tcPr anchor="ctr">
                    <a:solidFill>
                      <a:schemeClr val="accent2">
                        <a:lumMod val="75000"/>
                      </a:schemeClr>
                    </a:solidFill>
                  </a:tcPr>
                </a:tc>
                <a:extLst>
                  <a:ext uri="{0D108BD9-81ED-4DB2-BD59-A6C34878D82A}">
                    <a16:rowId xmlns:a16="http://schemas.microsoft.com/office/drawing/2014/main" val="10000"/>
                  </a:ext>
                </a:extLst>
              </a:tr>
              <a:tr h="370840">
                <a:tc>
                  <a:txBody>
                    <a:bodyPr/>
                    <a:lstStyle/>
                    <a:p>
                      <a:r>
                        <a:rPr lang="en-US" altLang="zh-CN" dirty="0"/>
                        <a:t>Participation</a:t>
                      </a:r>
                      <a:r>
                        <a:rPr lang="zh-CN" altLang="en-US" dirty="0"/>
                        <a:t> </a:t>
                      </a:r>
                      <a:endParaRPr lang="zh-HK" altLang="en-US" dirty="0"/>
                    </a:p>
                  </a:txBody>
                  <a:tcPr anchor="ctr"/>
                </a:tc>
                <a:tc>
                  <a:txBody>
                    <a:bodyPr/>
                    <a:lstStyle/>
                    <a:p>
                      <a:r>
                        <a:rPr lang="en-US" altLang="zh-CN" dirty="0"/>
                        <a:t>2</a:t>
                      </a:r>
                      <a:r>
                        <a:rPr lang="zh-CN" altLang="en-US" dirty="0"/>
                        <a:t> </a:t>
                      </a:r>
                      <a:r>
                        <a:rPr lang="en-US" altLang="zh-CN" dirty="0"/>
                        <a:t>points</a:t>
                      </a:r>
                      <a:r>
                        <a:rPr lang="zh-CN" altLang="en-US" dirty="0"/>
                        <a:t> </a:t>
                      </a:r>
                      <a:r>
                        <a:rPr lang="en-US" altLang="zh-CN" dirty="0"/>
                        <a:t>(Same</a:t>
                      </a:r>
                      <a:r>
                        <a:rPr lang="zh-CN" altLang="en-US" dirty="0"/>
                        <a:t> </a:t>
                      </a:r>
                      <a:r>
                        <a:rPr lang="en-US" altLang="zh-CN" dirty="0"/>
                        <a:t>weighting</a:t>
                      </a:r>
                      <a:r>
                        <a:rPr lang="zh-CN" altLang="en-US" dirty="0"/>
                        <a:t> </a:t>
                      </a:r>
                      <a:r>
                        <a:rPr lang="en-US" altLang="zh-CN" dirty="0"/>
                        <a:t>for</a:t>
                      </a:r>
                      <a:r>
                        <a:rPr lang="zh-CN" altLang="en-US" dirty="0"/>
                        <a:t> </a:t>
                      </a:r>
                      <a:r>
                        <a:rPr lang="en-US" altLang="zh-CN" dirty="0"/>
                        <a:t>any</a:t>
                      </a:r>
                      <a:r>
                        <a:rPr lang="zh-CN" altLang="en-US" dirty="0"/>
                        <a:t> </a:t>
                      </a:r>
                      <a:r>
                        <a:rPr lang="en-US" altLang="zh-CN" dirty="0"/>
                        <a:t>hall</a:t>
                      </a:r>
                      <a:r>
                        <a:rPr lang="zh-CN" altLang="en-US" dirty="0"/>
                        <a:t> </a:t>
                      </a:r>
                      <a:r>
                        <a:rPr lang="en-US" altLang="zh-CN" dirty="0"/>
                        <a:t>activities)</a:t>
                      </a:r>
                      <a:endParaRPr lang="zh-HK" altLang="en-US" dirty="0"/>
                    </a:p>
                  </a:txBody>
                  <a:tcPr anchor="ctr"/>
                </a:tc>
                <a:extLst>
                  <a:ext uri="{0D108BD9-81ED-4DB2-BD59-A6C34878D82A}">
                    <a16:rowId xmlns:a16="http://schemas.microsoft.com/office/drawing/2014/main" val="2202323612"/>
                  </a:ext>
                </a:extLst>
              </a:tr>
              <a:tr h="370840">
                <a:tc>
                  <a:txBody>
                    <a:bodyPr/>
                    <a:lstStyle/>
                    <a:p>
                      <a:r>
                        <a:rPr lang="en-US" altLang="zh-CN" dirty="0"/>
                        <a:t>Helper</a:t>
                      </a:r>
                      <a:r>
                        <a:rPr lang="zh-CN" altLang="en-US" dirty="0"/>
                        <a:t> </a:t>
                      </a:r>
                      <a:r>
                        <a:rPr lang="en-US" altLang="zh-CN" dirty="0"/>
                        <a:t>(Non</a:t>
                      </a:r>
                      <a:r>
                        <a:rPr lang="zh-CN" altLang="en-US" dirty="0"/>
                        <a:t> </a:t>
                      </a:r>
                      <a:r>
                        <a:rPr lang="en-US" altLang="zh-CN" dirty="0"/>
                        <a:t>RA</a:t>
                      </a:r>
                      <a:r>
                        <a:rPr lang="zh-CN" altLang="en-US" dirty="0"/>
                        <a:t> </a:t>
                      </a:r>
                      <a:r>
                        <a:rPr lang="en-US" altLang="zh-CN" dirty="0"/>
                        <a:t>Activities)</a:t>
                      </a:r>
                      <a:endParaRPr lang="zh-HK" altLang="en-US" dirty="0"/>
                    </a:p>
                  </a:txBody>
                  <a:tcPr anchor="ctr"/>
                </a:tc>
                <a:tc>
                  <a:txBody>
                    <a:bodyPr/>
                    <a:lstStyle/>
                    <a:p>
                      <a:r>
                        <a:rPr lang="en-US" altLang="zh-HK" dirty="0"/>
                        <a:t>0 to </a:t>
                      </a:r>
                      <a:r>
                        <a:rPr lang="en-US" altLang="zh-CN" dirty="0"/>
                        <a:t>3</a:t>
                      </a:r>
                      <a:r>
                        <a:rPr lang="en-US" altLang="zh-HK" dirty="0"/>
                        <a:t> </a:t>
                      </a:r>
                      <a:r>
                        <a:rPr lang="en-US" altLang="zh-CN" dirty="0"/>
                        <a:t>points</a:t>
                      </a:r>
                      <a:r>
                        <a:rPr lang="zh-CN" altLang="en-US" dirty="0"/>
                        <a:t> </a:t>
                      </a:r>
                      <a:r>
                        <a:rPr lang="en-US" altLang="zh-CN" dirty="0"/>
                        <a:t>according</a:t>
                      </a:r>
                      <a:r>
                        <a:rPr lang="zh-CN" altLang="en-US" dirty="0"/>
                        <a:t> </a:t>
                      </a:r>
                      <a:r>
                        <a:rPr lang="en-US" altLang="zh-CN" dirty="0"/>
                        <a:t>to</a:t>
                      </a:r>
                      <a:r>
                        <a:rPr lang="zh-CN" altLang="en-US" dirty="0"/>
                        <a:t> </a:t>
                      </a:r>
                      <a:r>
                        <a:rPr lang="en-US" altLang="zh-CN" dirty="0"/>
                        <a:t>their</a:t>
                      </a:r>
                      <a:r>
                        <a:rPr lang="zh-CN" altLang="en-US" dirty="0"/>
                        <a:t> </a:t>
                      </a:r>
                      <a:r>
                        <a:rPr lang="en-US" altLang="zh-CN" dirty="0"/>
                        <a:t>contribution,</a:t>
                      </a:r>
                      <a:r>
                        <a:rPr lang="zh-CN" altLang="en-US" dirty="0"/>
                        <a:t> </a:t>
                      </a:r>
                      <a:r>
                        <a:rPr lang="en-US" altLang="zh-CN" dirty="0"/>
                        <a:t>given</a:t>
                      </a:r>
                      <a:r>
                        <a:rPr lang="zh-CN" altLang="en-US" dirty="0"/>
                        <a:t> </a:t>
                      </a:r>
                      <a:r>
                        <a:rPr lang="en-US" altLang="zh-CN" dirty="0"/>
                        <a:t>by</a:t>
                      </a:r>
                      <a:r>
                        <a:rPr lang="zh-CN" altLang="en-US" dirty="0"/>
                        <a:t> </a:t>
                      </a:r>
                      <a:r>
                        <a:rPr lang="en-US" altLang="zh-CN" dirty="0"/>
                        <a:t>PIC</a:t>
                      </a:r>
                      <a:r>
                        <a:rPr lang="zh-CN" altLang="en-US" dirty="0"/>
                        <a:t> </a:t>
                      </a:r>
                      <a:r>
                        <a:rPr lang="en-US" altLang="zh-CN" dirty="0"/>
                        <a:t>tutor</a:t>
                      </a:r>
                      <a:r>
                        <a:rPr lang="en-US" altLang="zh-HK" dirty="0"/>
                        <a:t>.</a:t>
                      </a:r>
                    </a:p>
                  </a:txBody>
                  <a:tcPr anchor="ctr"/>
                </a:tc>
                <a:extLst>
                  <a:ext uri="{0D108BD9-81ED-4DB2-BD59-A6C34878D82A}">
                    <a16:rowId xmlns:a16="http://schemas.microsoft.com/office/drawing/2014/main" val="10002"/>
                  </a:ext>
                </a:extLst>
              </a:tr>
              <a:tr h="370840">
                <a:tc>
                  <a:txBody>
                    <a:bodyPr/>
                    <a:lstStyle/>
                    <a:p>
                      <a:r>
                        <a:rPr lang="en-US" altLang="zh-CN" dirty="0"/>
                        <a:t>Helper</a:t>
                      </a:r>
                      <a:r>
                        <a:rPr lang="zh-CN" altLang="en-US" dirty="0"/>
                        <a:t> </a:t>
                      </a:r>
                      <a:r>
                        <a:rPr lang="en-US" altLang="zh-CN" dirty="0"/>
                        <a:t>(RA</a:t>
                      </a:r>
                      <a:r>
                        <a:rPr lang="zh-CN" altLang="en-US" dirty="0"/>
                        <a:t> </a:t>
                      </a:r>
                      <a:r>
                        <a:rPr lang="en-US" altLang="zh-CN" dirty="0"/>
                        <a:t>Activities)</a:t>
                      </a:r>
                      <a:endParaRPr lang="zh-HK" altLang="en-US" dirty="0"/>
                    </a:p>
                  </a:txBody>
                  <a:tcPr anchor="ctr"/>
                </a:tc>
                <a:tc>
                  <a:txBody>
                    <a:bodyPr/>
                    <a:lstStyle/>
                    <a:p>
                      <a:r>
                        <a:rPr lang="en-US" altLang="zh-HK" dirty="0"/>
                        <a:t>0 to </a:t>
                      </a:r>
                      <a:r>
                        <a:rPr lang="en-US" altLang="zh-CN" dirty="0"/>
                        <a:t>3</a:t>
                      </a:r>
                      <a:r>
                        <a:rPr lang="en-US" altLang="zh-HK" dirty="0"/>
                        <a:t> </a:t>
                      </a:r>
                      <a:r>
                        <a:rPr lang="en-US" altLang="zh-CN" dirty="0"/>
                        <a:t>points</a:t>
                      </a:r>
                      <a:r>
                        <a:rPr lang="zh-CN" altLang="en-US" dirty="0"/>
                        <a:t> </a:t>
                      </a:r>
                      <a:r>
                        <a:rPr lang="en-US" altLang="zh-CN" dirty="0"/>
                        <a:t>according</a:t>
                      </a:r>
                      <a:r>
                        <a:rPr lang="zh-CN" altLang="en-US" dirty="0"/>
                        <a:t> </a:t>
                      </a:r>
                      <a:r>
                        <a:rPr lang="en-US" altLang="zh-CN" dirty="0"/>
                        <a:t>to</a:t>
                      </a:r>
                      <a:r>
                        <a:rPr lang="zh-CN" altLang="en-US" dirty="0"/>
                        <a:t> </a:t>
                      </a:r>
                      <a:r>
                        <a:rPr lang="en-US" altLang="zh-CN" dirty="0"/>
                        <a:t>their</a:t>
                      </a:r>
                      <a:r>
                        <a:rPr lang="zh-CN" altLang="en-US" dirty="0"/>
                        <a:t> </a:t>
                      </a:r>
                      <a:r>
                        <a:rPr lang="en-US" altLang="zh-CN" dirty="0"/>
                        <a:t>contribution,</a:t>
                      </a:r>
                      <a:r>
                        <a:rPr lang="zh-CN" altLang="en-US" dirty="0"/>
                        <a:t> </a:t>
                      </a:r>
                      <a:r>
                        <a:rPr lang="en-US" altLang="zh-CN" dirty="0"/>
                        <a:t>given</a:t>
                      </a:r>
                      <a:r>
                        <a:rPr lang="zh-CN" altLang="en-US" dirty="0"/>
                        <a:t> </a:t>
                      </a:r>
                      <a:r>
                        <a:rPr lang="en-US" altLang="zh-CN" dirty="0"/>
                        <a:t>by</a:t>
                      </a:r>
                      <a:r>
                        <a:rPr lang="zh-CN" altLang="en-US" dirty="0"/>
                        <a:t> </a:t>
                      </a:r>
                      <a:r>
                        <a:rPr lang="en-US" altLang="zh-CN" dirty="0"/>
                        <a:t>PIC</a:t>
                      </a:r>
                      <a:r>
                        <a:rPr lang="zh-CN" altLang="en-US" dirty="0"/>
                        <a:t> </a:t>
                      </a:r>
                      <a:r>
                        <a:rPr lang="en-US" altLang="zh-CN" dirty="0"/>
                        <a:t>RA</a:t>
                      </a:r>
                      <a:r>
                        <a:rPr lang="zh-CN" altLang="en-US" dirty="0"/>
                        <a:t> </a:t>
                      </a:r>
                      <a:r>
                        <a:rPr lang="en-US" altLang="zh-CN" dirty="0"/>
                        <a:t>member</a:t>
                      </a:r>
                      <a:r>
                        <a:rPr lang="en-US" altLang="zh-HK" dirty="0"/>
                        <a:t>.</a:t>
                      </a:r>
                      <a:endParaRPr lang="zh-HK" altLang="en-US" dirty="0"/>
                    </a:p>
                  </a:txBody>
                  <a:tcPr anchor="ctr"/>
                </a:tc>
                <a:extLst>
                  <a:ext uri="{0D108BD9-81ED-4DB2-BD59-A6C34878D82A}">
                    <a16:rowId xmlns:a16="http://schemas.microsoft.com/office/drawing/2014/main" val="556825841"/>
                  </a:ext>
                </a:extLst>
              </a:tr>
            </a:tbl>
          </a:graphicData>
        </a:graphic>
      </p:graphicFrame>
    </p:spTree>
    <p:extLst>
      <p:ext uri="{BB962C8B-B14F-4D97-AF65-F5344CB8AC3E}">
        <p14:creationId xmlns:p14="http://schemas.microsoft.com/office/powerpoint/2010/main" val="112250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Floor Performance</a:t>
            </a:r>
            <a:r>
              <a:rPr lang="zh-CN" altLang="en-US" b="1" dirty="0">
                <a:solidFill>
                  <a:schemeClr val="accent5"/>
                </a:solidFill>
              </a:rPr>
              <a:t> </a:t>
            </a:r>
            <a:r>
              <a:rPr lang="en-US" altLang="zh-CN" b="1" dirty="0">
                <a:solidFill>
                  <a:schemeClr val="accent5"/>
                </a:solidFill>
              </a:rPr>
              <a:t>(0</a:t>
            </a:r>
            <a:r>
              <a:rPr lang="zh-CN" altLang="en-US" b="1" dirty="0">
                <a:solidFill>
                  <a:schemeClr val="accent5"/>
                </a:solidFill>
              </a:rPr>
              <a:t> </a:t>
            </a:r>
            <a:r>
              <a:rPr lang="en-US" altLang="zh-CN" b="1" dirty="0">
                <a:solidFill>
                  <a:schemeClr val="accent5"/>
                </a:solidFill>
              </a:rPr>
              <a:t>–</a:t>
            </a:r>
            <a:r>
              <a:rPr lang="zh-CN" altLang="en-US" b="1" dirty="0">
                <a:solidFill>
                  <a:schemeClr val="accent5"/>
                </a:solidFill>
              </a:rPr>
              <a:t> </a:t>
            </a:r>
            <a:r>
              <a:rPr lang="en-US" altLang="zh-CN" b="1" dirty="0">
                <a:solidFill>
                  <a:schemeClr val="accent5"/>
                </a:solidFill>
              </a:rPr>
              <a:t>20</a:t>
            </a:r>
            <a:r>
              <a:rPr lang="zh-CN" altLang="en-US" b="1" dirty="0">
                <a:solidFill>
                  <a:schemeClr val="accent5"/>
                </a:solidFill>
              </a:rPr>
              <a:t> </a:t>
            </a:r>
            <a:r>
              <a:rPr lang="en-US" altLang="zh-CN" b="1" dirty="0">
                <a:solidFill>
                  <a:schemeClr val="accent5"/>
                </a:solidFill>
              </a:rPr>
              <a:t>Points)</a:t>
            </a:r>
            <a:endParaRPr lang="en-US" b="1" dirty="0">
              <a:solidFill>
                <a:schemeClr val="accent5"/>
              </a:solidFill>
            </a:endParaRPr>
          </a:p>
        </p:txBody>
      </p:sp>
      <p:sp>
        <p:nvSpPr>
          <p:cNvPr id="3" name="Content Placeholder 2"/>
          <p:cNvSpPr>
            <a:spLocks noGrp="1"/>
          </p:cNvSpPr>
          <p:nvPr>
            <p:ph idx="1"/>
          </p:nvPr>
        </p:nvSpPr>
        <p:spPr>
          <a:xfrm>
            <a:off x="457200" y="1524000"/>
            <a:ext cx="8229600" cy="4602163"/>
          </a:xfrm>
          <a:ln>
            <a:solidFill>
              <a:srgbClr val="00B050"/>
            </a:solidFill>
          </a:ln>
        </p:spPr>
        <p:txBody>
          <a:bodyPr>
            <a:normAutofit/>
          </a:bodyPr>
          <a:lstStyle/>
          <a:p>
            <a:r>
              <a:rPr lang="en-US" sz="2400" dirty="0"/>
              <a:t>Floor Performance Scores will be mainly given according to the Floor </a:t>
            </a:r>
            <a:r>
              <a:rPr lang="en-US" sz="2400" b="1" dirty="0"/>
              <a:t>Performance Evaluation Reference </a:t>
            </a:r>
            <a:r>
              <a:rPr lang="en-US" sz="2400" dirty="0"/>
              <a:t>(next slide).</a:t>
            </a:r>
          </a:p>
          <a:p>
            <a:r>
              <a:rPr lang="en-US" sz="2400" dirty="0"/>
              <a:t>Floor tutors may also consider the contents written on the returning application form.</a:t>
            </a:r>
          </a:p>
          <a:p>
            <a:endParaRPr lang="en-US" sz="2400" dirty="0"/>
          </a:p>
          <a:p>
            <a:r>
              <a:rPr lang="en-US" altLang="zh-HK" sz="2400" dirty="0"/>
              <a:t>Daily behavior is a critical measure to the overall floor scores.</a:t>
            </a:r>
          </a:p>
          <a:p>
            <a:r>
              <a:rPr lang="en-US" altLang="zh-HK" sz="2400" dirty="0"/>
              <a:t>If a resident keeps behaving badly and has a negative effect on other floor mates, floor tutor should make detailed records and send the records to the Disciplinary Tutor.</a:t>
            </a:r>
          </a:p>
          <a:p>
            <a:r>
              <a:rPr lang="en-US" altLang="zh-HK" sz="2400" dirty="0"/>
              <a:t>If a resident violates the hall rule seriously affecting others, floor tutor has the discretion to involve Security Office Staff.</a:t>
            </a:r>
          </a:p>
          <a:p>
            <a:endParaRPr lang="en-US" sz="2400" dirty="0"/>
          </a:p>
        </p:txBody>
      </p:sp>
      <p:sp>
        <p:nvSpPr>
          <p:cNvPr id="4" name="Slide Number Placeholder 3"/>
          <p:cNvSpPr>
            <a:spLocks noGrp="1"/>
          </p:cNvSpPr>
          <p:nvPr>
            <p:ph type="sldNum" sz="quarter" idx="12"/>
          </p:nvPr>
        </p:nvSpPr>
        <p:spPr/>
        <p:txBody>
          <a:bodyPr/>
          <a:lstStyle/>
          <a:p>
            <a:fld id="{86B5236C-8253-4ED2-AE50-CDB668817DE4}" type="slidenum">
              <a:rPr lang="en-US" smtClean="0"/>
              <a:t>12</a:t>
            </a:fld>
            <a:endParaRPr lang="en-US"/>
          </a:p>
        </p:txBody>
      </p:sp>
    </p:spTree>
    <p:extLst>
      <p:ext uri="{BB962C8B-B14F-4D97-AF65-F5344CB8AC3E}">
        <p14:creationId xmlns:p14="http://schemas.microsoft.com/office/powerpoint/2010/main" val="27176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566293651"/>
                  </p:ext>
                </p:extLst>
              </p:nvPr>
            </p:nvGraphicFramePr>
            <p:xfrm>
              <a:off x="457200" y="838200"/>
              <a:ext cx="8274496" cy="3352799"/>
            </p:xfrm>
            <a:graphic>
              <a:graphicData uri="http://schemas.openxmlformats.org/drawingml/2006/table">
                <a:tbl>
                  <a:tblPr firstRow="1" bandRow="1">
                    <a:tableStyleId>{5940675A-B579-460E-94D1-54222C63F5DA}</a:tableStyleId>
                  </a:tblPr>
                  <a:tblGrid>
                    <a:gridCol w="2635695">
                      <a:extLst>
                        <a:ext uri="{9D8B030D-6E8A-4147-A177-3AD203B41FA5}">
                          <a16:colId xmlns:a16="http://schemas.microsoft.com/office/drawing/2014/main" val="20000"/>
                        </a:ext>
                      </a:extLst>
                    </a:gridCol>
                    <a:gridCol w="5638801">
                      <a:extLst>
                        <a:ext uri="{9D8B030D-6E8A-4147-A177-3AD203B41FA5}">
                          <a16:colId xmlns:a16="http://schemas.microsoft.com/office/drawing/2014/main" val="20001"/>
                        </a:ext>
                      </a:extLst>
                    </a:gridCol>
                  </a:tblGrid>
                  <a:tr h="49735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dirty="0">
                              <a:solidFill>
                                <a:schemeClr val="bg1"/>
                              </a:solidFill>
                            </a:rPr>
                            <a:t>Floor Performance Evaluation Reference</a:t>
                          </a:r>
                          <a:r>
                            <a:rPr lang="zh-CN" altLang="en-US" sz="1800" b="1" dirty="0">
                              <a:solidFill>
                                <a:schemeClr val="bg1"/>
                              </a:solidFill>
                            </a:rPr>
                            <a:t> </a:t>
                          </a:r>
                          <a:r>
                            <a:rPr lang="en-US" altLang="zh-CN" sz="1800" b="1" dirty="0">
                              <a:solidFill>
                                <a:schemeClr val="bg1"/>
                              </a:solidFill>
                            </a:rPr>
                            <a:t>(0</a:t>
                          </a:r>
                          <a:r>
                            <a:rPr lang="zh-CN" altLang="en-US" sz="1800" b="1" dirty="0">
                              <a:solidFill>
                                <a:schemeClr val="bg1"/>
                              </a:solidFill>
                            </a:rPr>
                            <a:t> </a:t>
                          </a:r>
                          <a:r>
                            <a:rPr lang="en-US" altLang="zh-CN" sz="1800" b="1" dirty="0">
                              <a:solidFill>
                                <a:schemeClr val="bg1"/>
                              </a:solidFill>
                            </a:rPr>
                            <a:t>-</a:t>
                          </a:r>
                          <a:r>
                            <a:rPr lang="zh-CN" altLang="en-US" sz="1800" b="1" dirty="0">
                              <a:solidFill>
                                <a:schemeClr val="bg1"/>
                              </a:solidFill>
                            </a:rPr>
                            <a:t> </a:t>
                          </a:r>
                          <a:r>
                            <a:rPr lang="en-US" altLang="zh-CN" sz="1800" b="1" dirty="0">
                              <a:solidFill>
                                <a:schemeClr val="bg1"/>
                              </a:solidFill>
                            </a:rPr>
                            <a:t>20</a:t>
                          </a:r>
                          <a:r>
                            <a:rPr lang="zh-CN" altLang="en-US" sz="1800" b="1" dirty="0">
                              <a:solidFill>
                                <a:schemeClr val="bg1"/>
                              </a:solidFill>
                            </a:rPr>
                            <a:t> </a:t>
                          </a:r>
                          <a:r>
                            <a:rPr lang="en-US" altLang="zh-CN" sz="1800" b="1" dirty="0">
                              <a:solidFill>
                                <a:schemeClr val="bg1"/>
                              </a:solidFill>
                            </a:rPr>
                            <a:t>points)</a:t>
                          </a:r>
                          <a:endParaRPr lang="zh-HK" altLang="en-US" sz="1800" b="1" dirty="0">
                            <a:solidFill>
                              <a:schemeClr val="bg1"/>
                            </a:solidFill>
                          </a:endParaRPr>
                        </a:p>
                      </a:txBody>
                      <a:tcPr anchor="ctr">
                        <a:solidFill>
                          <a:srgbClr val="00B050"/>
                        </a:solidFill>
                      </a:tcPr>
                    </a:tc>
                    <a:tc hMerge="1">
                      <a:txBody>
                        <a:bodyPr/>
                        <a:lstStyle/>
                        <a:p>
                          <a:endParaRPr lang="en-US" altLang="zh-HK" dirty="0"/>
                        </a:p>
                      </a:txBody>
                      <a:tcPr anchor="ctr"/>
                    </a:tc>
                    <a:extLst>
                      <a:ext uri="{0D108BD9-81ED-4DB2-BD59-A6C34878D82A}">
                        <a16:rowId xmlns:a16="http://schemas.microsoft.com/office/drawing/2014/main" val="10000"/>
                      </a:ext>
                    </a:extLst>
                  </a:tr>
                  <a:tr h="1612060">
                    <a:tc>
                      <a:txBody>
                        <a:bodyPr/>
                        <a:lstStyle/>
                        <a:p>
                          <a:pPr algn="ctr"/>
                          <a:r>
                            <a:rPr lang="en-US" altLang="zh-CN" b="1" dirty="0">
                              <a:solidFill>
                                <a:srgbClr val="00B050"/>
                              </a:solidFill>
                            </a:rPr>
                            <a:t>Part</a:t>
                          </a:r>
                          <a:r>
                            <a:rPr lang="zh-CN" altLang="en-US" b="1" dirty="0">
                              <a:solidFill>
                                <a:srgbClr val="00B050"/>
                              </a:solidFill>
                            </a:rPr>
                            <a:t> </a:t>
                          </a:r>
                          <a:r>
                            <a:rPr lang="en-US" altLang="zh-CN" b="1" dirty="0">
                              <a:solidFill>
                                <a:srgbClr val="00B050"/>
                              </a:solidFill>
                            </a:rPr>
                            <a:t>A</a:t>
                          </a:r>
                          <a:r>
                            <a:rPr lang="zh-CN" altLang="en-US" b="1" dirty="0">
                              <a:solidFill>
                                <a:srgbClr val="00B050"/>
                              </a:solidFill>
                            </a:rPr>
                            <a:t> </a:t>
                          </a:r>
                          <a:endParaRPr lang="en-US" altLang="zh-CN" b="1" dirty="0">
                            <a:solidFill>
                              <a:srgbClr val="00B050"/>
                            </a:solidFill>
                          </a:endParaRPr>
                        </a:p>
                        <a:p>
                          <a:pPr algn="ctr"/>
                          <a:r>
                            <a:rPr lang="en-US" altLang="zh-CN" b="1" dirty="0">
                              <a:solidFill>
                                <a:srgbClr val="00B050"/>
                              </a:solidFill>
                            </a:rPr>
                            <a:t>Floor</a:t>
                          </a:r>
                          <a:r>
                            <a:rPr lang="zh-CN" altLang="en-US" b="1" dirty="0">
                              <a:solidFill>
                                <a:srgbClr val="00B050"/>
                              </a:solidFill>
                            </a:rPr>
                            <a:t> </a:t>
                          </a:r>
                          <a:r>
                            <a:rPr lang="en-US" altLang="zh-CN" b="1" dirty="0">
                              <a:solidFill>
                                <a:srgbClr val="00B050"/>
                              </a:solidFill>
                            </a:rPr>
                            <a:t>Discipline</a:t>
                          </a:r>
                        </a:p>
                        <a:p>
                          <a:pPr algn="ctr"/>
                          <a:r>
                            <a:rPr lang="en-US" altLang="zh-CN" b="1" dirty="0">
                              <a:solidFill>
                                <a:srgbClr val="00B050"/>
                              </a:solidFill>
                            </a:rPr>
                            <a:t>(10</a:t>
                          </a:r>
                          <a:r>
                            <a:rPr lang="zh-CN" altLang="en-US" b="1" dirty="0">
                              <a:solidFill>
                                <a:srgbClr val="00B050"/>
                              </a:solidFill>
                            </a:rPr>
                            <a:t> </a:t>
                          </a:r>
                          <a:r>
                            <a:rPr lang="en-US" altLang="zh-CN" b="1" dirty="0">
                              <a:solidFill>
                                <a:srgbClr val="00B050"/>
                              </a:solidFill>
                            </a:rPr>
                            <a:t>points)</a:t>
                          </a:r>
                          <a:endParaRPr lang="en-US" altLang="zh-HK" b="1" dirty="0">
                            <a:solidFill>
                              <a:srgbClr val="00B050"/>
                            </a:solidFill>
                          </a:endParaRPr>
                        </a:p>
                      </a:txBody>
                      <a:tcPr anchor="ctr"/>
                    </a:tc>
                    <a:tc>
                      <a:txBody>
                        <a:bodyPr/>
                        <a:lstStyle/>
                        <a:p>
                          <a:pPr marL="0" indent="0">
                            <a:buFontTx/>
                            <a:buNone/>
                          </a:pPr>
                          <a:r>
                            <a:rPr lang="en-US" altLang="zh-CN" b="1" dirty="0">
                              <a:solidFill>
                                <a:srgbClr val="00B050"/>
                              </a:solidFill>
                            </a:rPr>
                            <a:t>-10</a:t>
                          </a:r>
                          <a:r>
                            <a:rPr lang="zh-CN" altLang="en-US" b="1" dirty="0">
                              <a:solidFill>
                                <a:srgbClr val="00B050"/>
                              </a:solidFill>
                            </a:rPr>
                            <a:t> </a:t>
                          </a:r>
                          <a:r>
                            <a:rPr lang="en-US" altLang="zh-CN" b="1" dirty="0">
                              <a:solidFill>
                                <a:srgbClr val="00B050"/>
                              </a:solidFill>
                            </a:rPr>
                            <a:t>points</a:t>
                          </a:r>
                          <a:r>
                            <a:rPr lang="zh-CN" altLang="en-US" b="1" dirty="0">
                              <a:solidFill>
                                <a:srgbClr val="00B050"/>
                              </a:solidFill>
                            </a:rPr>
                            <a:t> </a:t>
                          </a:r>
                          <a:r>
                            <a:rPr lang="en-US" altLang="zh-CN" b="1" dirty="0">
                              <a:solidFill>
                                <a:srgbClr val="00B050"/>
                              </a:solidFill>
                            </a:rPr>
                            <a:t>are</a:t>
                          </a:r>
                          <a:r>
                            <a:rPr lang="zh-CN" altLang="en-US" b="1" dirty="0">
                              <a:solidFill>
                                <a:srgbClr val="00B050"/>
                              </a:solidFill>
                            </a:rPr>
                            <a:t> </a:t>
                          </a:r>
                          <a:r>
                            <a:rPr lang="en-US" altLang="zh-CN" b="1" dirty="0">
                              <a:solidFill>
                                <a:srgbClr val="00B050"/>
                              </a:solidFill>
                            </a:rPr>
                            <a:t>given</a:t>
                          </a:r>
                          <a:r>
                            <a:rPr lang="zh-CN" altLang="en-US" b="1" dirty="0">
                              <a:solidFill>
                                <a:srgbClr val="00B050"/>
                              </a:solidFill>
                            </a:rPr>
                            <a:t> </a:t>
                          </a:r>
                          <a:r>
                            <a:rPr lang="en-US" altLang="zh-CN" b="1" dirty="0">
                              <a:solidFill>
                                <a:srgbClr val="00B050"/>
                              </a:solidFill>
                            </a:rPr>
                            <a:t>to</a:t>
                          </a:r>
                          <a:r>
                            <a:rPr lang="zh-CN" altLang="en-US" b="1" dirty="0">
                              <a:solidFill>
                                <a:srgbClr val="00B050"/>
                              </a:solidFill>
                            </a:rPr>
                            <a:t> </a:t>
                          </a:r>
                          <a:r>
                            <a:rPr lang="en-US" altLang="zh-CN" b="1" dirty="0">
                              <a:solidFill>
                                <a:srgbClr val="00B050"/>
                              </a:solidFill>
                            </a:rPr>
                            <a:t>resident</a:t>
                          </a:r>
                          <a:r>
                            <a:rPr lang="zh-CN" altLang="en-US" b="1" dirty="0">
                              <a:solidFill>
                                <a:srgbClr val="00B050"/>
                              </a:solidFill>
                            </a:rPr>
                            <a:t> </a:t>
                          </a:r>
                          <a:r>
                            <a:rPr lang="en-US" altLang="zh-CN" b="1" dirty="0">
                              <a:solidFill>
                                <a:srgbClr val="00B050"/>
                              </a:solidFill>
                            </a:rPr>
                            <a:t>as</a:t>
                          </a:r>
                          <a:r>
                            <a:rPr lang="zh-CN" altLang="en-US" b="1" dirty="0">
                              <a:solidFill>
                                <a:srgbClr val="00B050"/>
                              </a:solidFill>
                            </a:rPr>
                            <a:t> </a:t>
                          </a:r>
                          <a:r>
                            <a:rPr lang="en-US" altLang="zh-CN" b="1" dirty="0">
                              <a:solidFill>
                                <a:srgbClr val="00B050"/>
                              </a:solidFill>
                            </a:rPr>
                            <a:t>default,</a:t>
                          </a:r>
                          <a:r>
                            <a:rPr lang="zh-CN" altLang="en-US" b="1" dirty="0">
                              <a:solidFill>
                                <a:srgbClr val="00B050"/>
                              </a:solidFill>
                            </a:rPr>
                            <a:t> </a:t>
                          </a:r>
                          <a:r>
                            <a:rPr lang="en-US" altLang="zh-CN" b="1" dirty="0">
                              <a:solidFill>
                                <a:srgbClr val="00B050"/>
                              </a:solidFill>
                            </a:rPr>
                            <a:t>and</a:t>
                          </a:r>
                          <a:r>
                            <a:rPr lang="zh-CN" altLang="en-US" b="1" dirty="0">
                              <a:solidFill>
                                <a:srgbClr val="00B050"/>
                              </a:solidFill>
                            </a:rPr>
                            <a:t> </a:t>
                          </a:r>
                          <a:r>
                            <a:rPr lang="en-US" altLang="zh-CN" b="1" dirty="0">
                              <a:solidFill>
                                <a:srgbClr val="00B050"/>
                              </a:solidFill>
                            </a:rPr>
                            <a:t>will</a:t>
                          </a:r>
                          <a:r>
                            <a:rPr lang="zh-CN" altLang="en-US" b="1" dirty="0">
                              <a:solidFill>
                                <a:srgbClr val="00B050"/>
                              </a:solidFill>
                            </a:rPr>
                            <a:t> </a:t>
                          </a:r>
                          <a:r>
                            <a:rPr lang="en-US" altLang="zh-CN" b="1" dirty="0">
                              <a:solidFill>
                                <a:srgbClr val="00B050"/>
                              </a:solidFill>
                            </a:rPr>
                            <a:t>be</a:t>
                          </a:r>
                          <a:r>
                            <a:rPr lang="zh-CN" altLang="en-US" b="1" dirty="0">
                              <a:solidFill>
                                <a:srgbClr val="00B050"/>
                              </a:solidFill>
                            </a:rPr>
                            <a:t> </a:t>
                          </a:r>
                          <a:r>
                            <a:rPr lang="en-US" altLang="zh-CN" b="1" dirty="0">
                              <a:solidFill>
                                <a:srgbClr val="00B050"/>
                              </a:solidFill>
                            </a:rPr>
                            <a:t>deducted</a:t>
                          </a:r>
                          <a:r>
                            <a:rPr lang="zh-CN" altLang="en-US" b="1" dirty="0">
                              <a:solidFill>
                                <a:srgbClr val="00B050"/>
                              </a:solidFill>
                            </a:rPr>
                            <a:t> </a:t>
                          </a:r>
                          <a:r>
                            <a:rPr lang="en-US" altLang="zh-CN" b="1" dirty="0">
                              <a:solidFill>
                                <a:srgbClr val="00B050"/>
                              </a:solidFill>
                            </a:rPr>
                            <a:t>for</a:t>
                          </a:r>
                          <a:r>
                            <a:rPr lang="zh-CN" altLang="en-US" b="1" dirty="0">
                              <a:solidFill>
                                <a:srgbClr val="00B050"/>
                              </a:solidFill>
                            </a:rPr>
                            <a:t> </a:t>
                          </a:r>
                          <a:r>
                            <a:rPr lang="en-US" altLang="zh-CN" b="1" dirty="0">
                              <a:solidFill>
                                <a:srgbClr val="00B050"/>
                              </a:solidFill>
                            </a:rPr>
                            <a:t>possible</a:t>
                          </a:r>
                          <a:r>
                            <a:rPr lang="zh-CN" altLang="en-US" b="1" dirty="0">
                              <a:solidFill>
                                <a:srgbClr val="00B050"/>
                              </a:solidFill>
                            </a:rPr>
                            <a:t> </a:t>
                          </a:r>
                          <a:r>
                            <a:rPr lang="en-US" altLang="zh-CN" b="1" dirty="0">
                              <a:solidFill>
                                <a:srgbClr val="00B050"/>
                              </a:solidFill>
                            </a:rPr>
                            <a:t>discipline</a:t>
                          </a:r>
                          <a:r>
                            <a:rPr lang="zh-CN" altLang="en-US" b="1" dirty="0">
                              <a:solidFill>
                                <a:srgbClr val="00B050"/>
                              </a:solidFill>
                            </a:rPr>
                            <a:t> </a:t>
                          </a:r>
                          <a:r>
                            <a:rPr lang="en-US" altLang="zh-CN" b="1" dirty="0">
                              <a:solidFill>
                                <a:srgbClr val="00B050"/>
                              </a:solidFill>
                            </a:rPr>
                            <a:t>issues</a:t>
                          </a:r>
                        </a:p>
                        <a:p>
                          <a:r>
                            <a:rPr lang="en-US" altLang="zh-CN" b="1" dirty="0">
                              <a:solidFill>
                                <a:srgbClr val="00B050"/>
                              </a:solidFill>
                            </a:rPr>
                            <a:t>-Deduction</a:t>
                          </a:r>
                          <a:r>
                            <a:rPr lang="zh-CN" altLang="en-US" b="1" dirty="0">
                              <a:solidFill>
                                <a:srgbClr val="00B050"/>
                              </a:solidFill>
                            </a:rPr>
                            <a:t> </a:t>
                          </a:r>
                          <a:r>
                            <a:rPr lang="en-US" altLang="zh-CN" b="1" dirty="0">
                              <a:solidFill>
                                <a:srgbClr val="00B050"/>
                              </a:solidFill>
                            </a:rPr>
                            <a:t>should</a:t>
                          </a:r>
                          <a:r>
                            <a:rPr lang="zh-CN" altLang="en-US" b="1" dirty="0">
                              <a:solidFill>
                                <a:srgbClr val="00B050"/>
                              </a:solidFill>
                            </a:rPr>
                            <a:t> </a:t>
                          </a:r>
                          <a:r>
                            <a:rPr lang="en-US" altLang="zh-CN" b="1" dirty="0">
                              <a:solidFill>
                                <a:srgbClr val="00B050"/>
                              </a:solidFill>
                            </a:rPr>
                            <a:t>be</a:t>
                          </a:r>
                          <a:r>
                            <a:rPr lang="zh-CN" altLang="en-US" b="1" dirty="0">
                              <a:solidFill>
                                <a:srgbClr val="00B050"/>
                              </a:solidFill>
                            </a:rPr>
                            <a:t> </a:t>
                          </a:r>
                          <a:r>
                            <a:rPr lang="en-US" altLang="zh-CN" b="1" dirty="0">
                              <a:solidFill>
                                <a:srgbClr val="00B050"/>
                              </a:solidFill>
                            </a:rPr>
                            <a:t>for</a:t>
                          </a:r>
                          <a:r>
                            <a:rPr lang="zh-CN" altLang="en-US" b="1" dirty="0">
                              <a:solidFill>
                                <a:srgbClr val="00B050"/>
                              </a:solidFill>
                            </a:rPr>
                            <a:t> </a:t>
                          </a:r>
                          <a:r>
                            <a:rPr lang="en-US" altLang="zh-CN" b="1" dirty="0">
                              <a:solidFill>
                                <a:srgbClr val="00B050"/>
                              </a:solidFill>
                            </a:rPr>
                            <a:t>issues</a:t>
                          </a:r>
                          <a:r>
                            <a:rPr lang="zh-CN" altLang="en-US" b="1" dirty="0">
                              <a:solidFill>
                                <a:srgbClr val="00B050"/>
                              </a:solidFill>
                            </a:rPr>
                            <a:t> </a:t>
                          </a:r>
                          <a:r>
                            <a:rPr lang="en-US" altLang="zh-CN" b="1" dirty="0">
                              <a:solidFill>
                                <a:srgbClr val="00B050"/>
                              </a:solidFill>
                            </a:rPr>
                            <a:t>that</a:t>
                          </a:r>
                          <a:r>
                            <a:rPr lang="zh-CN" altLang="en-US" b="1" dirty="0">
                              <a:solidFill>
                                <a:srgbClr val="00B050"/>
                              </a:solidFill>
                            </a:rPr>
                            <a:t> </a:t>
                          </a:r>
                          <a:r>
                            <a:rPr lang="en-US" altLang="zh-CN" b="1" dirty="0">
                              <a:solidFill>
                                <a:srgbClr val="00B050"/>
                              </a:solidFill>
                            </a:rPr>
                            <a:t>happened</a:t>
                          </a:r>
                          <a:r>
                            <a:rPr lang="zh-CN" altLang="en-US" b="1" dirty="0">
                              <a:solidFill>
                                <a:srgbClr val="00B050"/>
                              </a:solidFill>
                            </a:rPr>
                            <a:t> </a:t>
                          </a:r>
                          <a:r>
                            <a:rPr lang="en-US" altLang="zh-CN" b="1" dirty="0">
                              <a:solidFill>
                                <a:srgbClr val="00B050"/>
                              </a:solidFill>
                            </a:rPr>
                            <a:t>on</a:t>
                          </a:r>
                          <a:r>
                            <a:rPr lang="zh-CN" altLang="en-US" b="1" dirty="0">
                              <a:solidFill>
                                <a:srgbClr val="00B050"/>
                              </a:solidFill>
                            </a:rPr>
                            <a:t> </a:t>
                          </a:r>
                          <a:r>
                            <a:rPr lang="en-US" altLang="zh-CN" b="1" dirty="0">
                              <a:solidFill>
                                <a:srgbClr val="00B050"/>
                              </a:solidFill>
                            </a:rPr>
                            <a:t>the</a:t>
                          </a:r>
                          <a:r>
                            <a:rPr lang="zh-CN" altLang="en-US" b="1" dirty="0">
                              <a:solidFill>
                                <a:srgbClr val="00B050"/>
                              </a:solidFill>
                            </a:rPr>
                            <a:t> </a:t>
                          </a:r>
                          <a:r>
                            <a:rPr lang="en-US" altLang="zh-CN" b="1" dirty="0">
                              <a:solidFill>
                                <a:srgbClr val="00B050"/>
                              </a:solidFill>
                            </a:rPr>
                            <a:t>resident’s</a:t>
                          </a:r>
                          <a:r>
                            <a:rPr lang="zh-CN" altLang="en-US" b="1" dirty="0">
                              <a:solidFill>
                                <a:srgbClr val="00B050"/>
                              </a:solidFill>
                            </a:rPr>
                            <a:t> </a:t>
                          </a:r>
                          <a:r>
                            <a:rPr lang="en-US" altLang="zh-CN" b="1" dirty="0">
                              <a:solidFill>
                                <a:srgbClr val="00B050"/>
                              </a:solidFill>
                            </a:rPr>
                            <a:t>floor</a:t>
                          </a:r>
                          <a:r>
                            <a:rPr lang="zh-CN" altLang="en-US" b="1" dirty="0">
                              <a:solidFill>
                                <a:srgbClr val="00B050"/>
                              </a:solidFill>
                            </a:rPr>
                            <a:t> </a:t>
                          </a:r>
                          <a:r>
                            <a:rPr lang="en-US" altLang="zh-CN" b="1" dirty="0">
                              <a:solidFill>
                                <a:srgbClr val="00B050"/>
                              </a:solidFill>
                            </a:rPr>
                            <a:t>only</a:t>
                          </a:r>
                          <a:endParaRPr lang="en-US" altLang="zh-HK" b="1" dirty="0">
                            <a:solidFill>
                              <a:srgbClr val="00B050"/>
                            </a:solidFill>
                          </a:endParaRPr>
                        </a:p>
                      </a:txBody>
                      <a:tcPr anchor="ctr"/>
                    </a:tc>
                    <a:extLst>
                      <a:ext uri="{0D108BD9-81ED-4DB2-BD59-A6C34878D82A}">
                        <a16:rowId xmlns:a16="http://schemas.microsoft.com/office/drawing/2014/main" val="10001"/>
                      </a:ext>
                    </a:extLst>
                  </a:tr>
                  <a:tr h="1243385">
                    <a:tc>
                      <a:txBody>
                        <a:bodyPr/>
                        <a:lstStyle/>
                        <a:p>
                          <a:pPr algn="ctr"/>
                          <a:r>
                            <a:rPr lang="en-US" altLang="zh-CN" b="1" dirty="0">
                              <a:solidFill>
                                <a:srgbClr val="00B050"/>
                              </a:solidFill>
                            </a:rPr>
                            <a:t>Part</a:t>
                          </a:r>
                          <a:r>
                            <a:rPr lang="zh-CN" altLang="en-US" b="1" dirty="0">
                              <a:solidFill>
                                <a:srgbClr val="00B050"/>
                              </a:solidFill>
                            </a:rPr>
                            <a:t> </a:t>
                          </a:r>
                          <a:r>
                            <a:rPr lang="en-US" altLang="zh-CN" b="1" dirty="0">
                              <a:solidFill>
                                <a:srgbClr val="00B050"/>
                              </a:solidFill>
                            </a:rPr>
                            <a:t>B</a:t>
                          </a:r>
                        </a:p>
                        <a:p>
                          <a:pPr algn="ctr"/>
                          <a:r>
                            <a:rPr lang="en-US" altLang="zh-CN" b="1" dirty="0">
                              <a:solidFill>
                                <a:srgbClr val="00B050"/>
                              </a:solidFill>
                            </a:rPr>
                            <a:t>Floor</a:t>
                          </a:r>
                          <a:r>
                            <a:rPr lang="zh-CN" altLang="en-US" b="1" dirty="0">
                              <a:solidFill>
                                <a:srgbClr val="00B050"/>
                              </a:solidFill>
                            </a:rPr>
                            <a:t> </a:t>
                          </a:r>
                          <a:r>
                            <a:rPr lang="en-US" altLang="zh-CN" b="1" dirty="0">
                              <a:solidFill>
                                <a:srgbClr val="00B050"/>
                              </a:solidFill>
                            </a:rPr>
                            <a:t>Activeness</a:t>
                          </a:r>
                          <a:r>
                            <a:rPr lang="zh-CN" altLang="en-US" b="1" dirty="0">
                              <a:solidFill>
                                <a:srgbClr val="00B050"/>
                              </a:solidFill>
                            </a:rPr>
                            <a:t> </a:t>
                          </a:r>
                          <a:endParaRPr lang="en-US" altLang="zh-CN" b="1" dirty="0">
                            <a:solidFill>
                              <a:srgbClr val="00B050"/>
                            </a:solidFill>
                          </a:endParaRPr>
                        </a:p>
                        <a:p>
                          <a:pPr algn="ctr"/>
                          <a:r>
                            <a:rPr lang="en-US" altLang="zh-CN" b="1" dirty="0">
                              <a:solidFill>
                                <a:srgbClr val="00B050"/>
                              </a:solidFill>
                            </a:rPr>
                            <a:t>(10</a:t>
                          </a:r>
                          <a:r>
                            <a:rPr lang="zh-CN" altLang="en-US" b="1" dirty="0">
                              <a:solidFill>
                                <a:srgbClr val="00B050"/>
                              </a:solidFill>
                            </a:rPr>
                            <a:t> </a:t>
                          </a:r>
                          <a:r>
                            <a:rPr lang="en-US" altLang="zh-CN" b="1" dirty="0">
                              <a:solidFill>
                                <a:srgbClr val="00B050"/>
                              </a:solidFill>
                            </a:rPr>
                            <a:t>points)</a:t>
                          </a:r>
                          <a:endParaRPr lang="zh-HK" altLang="en-US" b="1" dirty="0">
                            <a:solidFill>
                              <a:srgbClr val="00B050"/>
                            </a:solidFill>
                          </a:endParaRPr>
                        </a:p>
                      </a:txBody>
                      <a:tcPr anchor="ctr"/>
                    </a:tc>
                    <a:tc>
                      <a:txBody>
                        <a:bodyPr/>
                        <a:lstStyle/>
                        <a:p>
                          <a:r>
                            <a:rPr lang="en-US" altLang="zh-CN" b="1" dirty="0">
                              <a:solidFill>
                                <a:srgbClr val="00B050"/>
                              </a:solidFill>
                            </a:rPr>
                            <a:t>-Base</a:t>
                          </a:r>
                          <a:r>
                            <a:rPr lang="zh-CN" altLang="en-US" b="1" dirty="0">
                              <a:solidFill>
                                <a:srgbClr val="00B050"/>
                              </a:solidFill>
                            </a:rPr>
                            <a:t> </a:t>
                          </a:r>
                          <a:r>
                            <a:rPr lang="en-US" altLang="zh-CN" b="1" dirty="0">
                              <a:solidFill>
                                <a:srgbClr val="00B050"/>
                              </a:solidFill>
                            </a:rPr>
                            <a:t>on</a:t>
                          </a:r>
                          <a:r>
                            <a:rPr lang="zh-CN" altLang="en-US" b="1" dirty="0">
                              <a:solidFill>
                                <a:srgbClr val="00B050"/>
                              </a:solidFill>
                            </a:rPr>
                            <a:t> </a:t>
                          </a:r>
                          <a:r>
                            <a:rPr lang="en-US" altLang="zh-CN" b="1" dirty="0">
                              <a:solidFill>
                                <a:srgbClr val="00B050"/>
                              </a:solidFill>
                            </a:rPr>
                            <a:t>the</a:t>
                          </a:r>
                          <a:r>
                            <a:rPr lang="zh-CN" altLang="en-US" b="1" dirty="0">
                              <a:solidFill>
                                <a:srgbClr val="00B050"/>
                              </a:solidFill>
                            </a:rPr>
                            <a:t> </a:t>
                          </a:r>
                          <a:r>
                            <a:rPr lang="en-US" altLang="zh-CN" b="1" dirty="0">
                              <a:solidFill>
                                <a:srgbClr val="00B050"/>
                              </a:solidFill>
                            </a:rPr>
                            <a:t>attendance</a:t>
                          </a:r>
                          <a:r>
                            <a:rPr lang="zh-CN" altLang="en-US" b="1" dirty="0">
                              <a:solidFill>
                                <a:srgbClr val="00B050"/>
                              </a:solidFill>
                            </a:rPr>
                            <a:t> </a:t>
                          </a:r>
                          <a:r>
                            <a:rPr lang="en-US" altLang="zh-CN" b="1" dirty="0">
                              <a:solidFill>
                                <a:srgbClr val="00B050"/>
                              </a:solidFill>
                            </a:rPr>
                            <a:t>of</a:t>
                          </a:r>
                          <a:r>
                            <a:rPr lang="zh-CN" altLang="en-US" b="1" dirty="0">
                              <a:solidFill>
                                <a:srgbClr val="00B050"/>
                              </a:solidFill>
                            </a:rPr>
                            <a:t> </a:t>
                          </a:r>
                          <a:r>
                            <a:rPr lang="en-US" altLang="zh-CN" b="1" dirty="0">
                              <a:solidFill>
                                <a:srgbClr val="00B050"/>
                              </a:solidFill>
                            </a:rPr>
                            <a:t>the</a:t>
                          </a:r>
                          <a:r>
                            <a:rPr lang="zh-CN" altLang="en-US" b="1" dirty="0">
                              <a:solidFill>
                                <a:srgbClr val="00B050"/>
                              </a:solidFill>
                            </a:rPr>
                            <a:t> </a:t>
                          </a:r>
                          <a:r>
                            <a:rPr lang="en-US" altLang="zh-CN" b="1" dirty="0">
                              <a:solidFill>
                                <a:srgbClr val="00B050"/>
                              </a:solidFill>
                            </a:rPr>
                            <a:t>floor</a:t>
                          </a:r>
                          <a:r>
                            <a:rPr lang="zh-CN" altLang="en-US" b="1" dirty="0">
                              <a:solidFill>
                                <a:srgbClr val="00B050"/>
                              </a:solidFill>
                            </a:rPr>
                            <a:t> </a:t>
                          </a:r>
                          <a:r>
                            <a:rPr lang="en-US" altLang="zh-CN" b="1" dirty="0">
                              <a:solidFill>
                                <a:srgbClr val="00B050"/>
                              </a:solidFill>
                            </a:rPr>
                            <a:t>activities</a:t>
                          </a:r>
                        </a:p>
                        <a:p>
                          <a:r>
                            <a:rPr lang="en-US" altLang="zh-CN" b="1" dirty="0">
                              <a:solidFill>
                                <a:srgbClr val="00B050"/>
                              </a:solidFill>
                            </a:rPr>
                            <a:t>-Formula:</a:t>
                          </a:r>
                          <a:r>
                            <a:rPr lang="zh-CN" altLang="en-US" b="1" dirty="0">
                              <a:solidFill>
                                <a:srgbClr val="00B050"/>
                              </a:solidFill>
                            </a:rPr>
                            <a:t> </a:t>
                          </a:r>
                          <a14:m>
                            <m:oMath xmlns:m="http://schemas.openxmlformats.org/officeDocument/2006/math">
                              <m:f>
                                <m:fPr>
                                  <m:ctrlPr>
                                    <a:rPr lang="en-US" altLang="zh-CN" b="1" i="1" smtClean="0">
                                      <a:solidFill>
                                        <a:srgbClr val="00B050"/>
                                      </a:solidFill>
                                      <a:latin typeface="Cambria Math" panose="02040503050406030204" pitchFamily="18" charset="0"/>
                                    </a:rPr>
                                  </m:ctrlPr>
                                </m:fPr>
                                <m:num>
                                  <m:r>
                                    <a:rPr lang="en-US" altLang="zh-CN" b="1" i="1" smtClean="0">
                                      <a:solidFill>
                                        <a:srgbClr val="00B050"/>
                                      </a:solidFill>
                                      <a:latin typeface="Cambria Math" panose="02040503050406030204" pitchFamily="18" charset="0"/>
                                    </a:rPr>
                                    <m:t>𝟏𝟎</m:t>
                                  </m:r>
                                </m:num>
                                <m:den>
                                  <m:r>
                                    <a:rPr lang="en-US" altLang="zh-CN" b="1" i="1" smtClean="0">
                                      <a:solidFill>
                                        <a:srgbClr val="00B050"/>
                                      </a:solidFill>
                                      <a:latin typeface="Cambria Math" panose="02040503050406030204" pitchFamily="18" charset="0"/>
                                    </a:rPr>
                                    <m:t># </m:t>
                                  </m:r>
                                  <m:r>
                                    <a:rPr lang="en-US" altLang="zh-CN" b="1" i="1" smtClean="0">
                                      <a:solidFill>
                                        <a:srgbClr val="00B050"/>
                                      </a:solidFill>
                                      <a:latin typeface="Cambria Math" panose="02040503050406030204" pitchFamily="18" charset="0"/>
                                    </a:rPr>
                                    <m:t>𝒐𝒇</m:t>
                                  </m:r>
                                  <m:r>
                                    <a:rPr lang="en-US" altLang="zh-CN" b="1" i="1" smtClean="0">
                                      <a:solidFill>
                                        <a:srgbClr val="00B050"/>
                                      </a:solidFill>
                                      <a:latin typeface="Cambria Math" panose="02040503050406030204" pitchFamily="18" charset="0"/>
                                    </a:rPr>
                                    <m:t> </m:t>
                                  </m:r>
                                  <m:r>
                                    <a:rPr lang="en-US" altLang="zh-CN" b="1" i="1" smtClean="0">
                                      <a:solidFill>
                                        <a:srgbClr val="00B050"/>
                                      </a:solidFill>
                                      <a:latin typeface="Cambria Math" panose="02040503050406030204" pitchFamily="18" charset="0"/>
                                    </a:rPr>
                                    <m:t>𝒂𝒄𝒕𝒊𝒗𝒊𝒕𝒊𝒆𝒔</m:t>
                                  </m:r>
                                  <m:r>
                                    <a:rPr lang="en-US" altLang="zh-CN" b="1" i="1" smtClean="0">
                                      <a:solidFill>
                                        <a:srgbClr val="00B050"/>
                                      </a:solidFill>
                                      <a:latin typeface="Cambria Math" panose="02040503050406030204" pitchFamily="18" charset="0"/>
                                    </a:rPr>
                                    <m:t> </m:t>
                                  </m:r>
                                  <m:r>
                                    <a:rPr lang="en-US" altLang="zh-CN" b="1" i="1" smtClean="0">
                                      <a:solidFill>
                                        <a:srgbClr val="00B050"/>
                                      </a:solidFill>
                                      <a:latin typeface="Cambria Math" panose="02040503050406030204" pitchFamily="18" charset="0"/>
                                    </a:rPr>
                                    <m:t>𝒅𝒖𝒓𝒊𝒏𝒈</m:t>
                                  </m:r>
                                  <m:r>
                                    <a:rPr lang="en-US" altLang="zh-CN" b="1" i="1" smtClean="0">
                                      <a:solidFill>
                                        <a:srgbClr val="00B050"/>
                                      </a:solidFill>
                                      <a:latin typeface="Cambria Math" panose="02040503050406030204" pitchFamily="18" charset="0"/>
                                    </a:rPr>
                                    <m:t> </m:t>
                                  </m:r>
                                  <m:r>
                                    <a:rPr lang="en-US" altLang="zh-CN" b="1" i="1" smtClean="0">
                                      <a:solidFill>
                                        <a:srgbClr val="00B050"/>
                                      </a:solidFill>
                                      <a:latin typeface="Cambria Math" panose="02040503050406030204" pitchFamily="18" charset="0"/>
                                    </a:rPr>
                                    <m:t>𝒕𝒉𝒆</m:t>
                                  </m:r>
                                  <m:r>
                                    <a:rPr lang="en-US" altLang="zh-CN" b="1" i="1" smtClean="0">
                                      <a:solidFill>
                                        <a:srgbClr val="00B050"/>
                                      </a:solidFill>
                                      <a:latin typeface="Cambria Math" panose="02040503050406030204" pitchFamily="18" charset="0"/>
                                    </a:rPr>
                                    <m:t> </m:t>
                                  </m:r>
                                  <m:r>
                                    <a:rPr lang="en-US" altLang="zh-CN" b="1" i="1" smtClean="0">
                                      <a:solidFill>
                                        <a:srgbClr val="00B050"/>
                                      </a:solidFill>
                                      <a:latin typeface="Cambria Math" panose="02040503050406030204" pitchFamily="18" charset="0"/>
                                    </a:rPr>
                                    <m:t>𝒂𝒄𝒂𝒅𝒆𝒎𝒊𝒄</m:t>
                                  </m:r>
                                  <m:r>
                                    <a:rPr lang="en-US" altLang="zh-CN" b="1" i="1" smtClean="0">
                                      <a:solidFill>
                                        <a:srgbClr val="00B050"/>
                                      </a:solidFill>
                                      <a:latin typeface="Cambria Math" panose="02040503050406030204" pitchFamily="18" charset="0"/>
                                    </a:rPr>
                                    <m:t> </m:t>
                                  </m:r>
                                  <m:r>
                                    <a:rPr lang="en-US" altLang="zh-CN" b="1" i="1" smtClean="0">
                                      <a:solidFill>
                                        <a:srgbClr val="00B050"/>
                                      </a:solidFill>
                                      <a:latin typeface="Cambria Math" panose="02040503050406030204" pitchFamily="18" charset="0"/>
                                    </a:rPr>
                                    <m:t>𝒚𝒆𝒂𝒓</m:t>
                                  </m:r>
                                </m:den>
                              </m:f>
                            </m:oMath>
                          </a14:m>
                          <a:endParaRPr lang="en-US" altLang="zh-HK" b="1" dirty="0">
                            <a:solidFill>
                              <a:srgbClr val="00B050"/>
                            </a:solidFill>
                          </a:endParaRPr>
                        </a:p>
                        <a:p>
                          <a:r>
                            <a:rPr lang="en-US" altLang="zh-HK" b="1" dirty="0">
                              <a:solidFill>
                                <a:srgbClr val="00B050"/>
                              </a:solidFill>
                            </a:rPr>
                            <a:t>-outbound exchange students will be: </a:t>
                          </a:r>
                          <a14:m>
                            <m:oMath xmlns:m="http://schemas.openxmlformats.org/officeDocument/2006/math">
                              <m:f>
                                <m:fPr>
                                  <m:ctrlPr>
                                    <a:rPr lang="en-US" altLang="zh-HK" b="1" i="1" smtClean="0">
                                      <a:solidFill>
                                        <a:srgbClr val="00B050"/>
                                      </a:solidFill>
                                      <a:latin typeface="Cambria Math" panose="02040503050406030204" pitchFamily="18" charset="0"/>
                                    </a:rPr>
                                  </m:ctrlPr>
                                </m:fPr>
                                <m:num>
                                  <m:r>
                                    <a:rPr lang="en-US" altLang="zh-HK" b="1" i="1" smtClean="0">
                                      <a:solidFill>
                                        <a:srgbClr val="00B050"/>
                                      </a:solidFill>
                                      <a:latin typeface="Cambria Math" panose="02040503050406030204" pitchFamily="18" charset="0"/>
                                    </a:rPr>
                                    <m:t>𝟏𝟎</m:t>
                                  </m:r>
                                </m:num>
                                <m:den>
                                  <m:r>
                                    <a:rPr lang="en-US" altLang="zh-HK" b="1" i="1" smtClean="0">
                                      <a:solidFill>
                                        <a:srgbClr val="00B050"/>
                                      </a:solidFill>
                                      <a:latin typeface="Cambria Math" panose="02040503050406030204" pitchFamily="18" charset="0"/>
                                    </a:rPr>
                                    <m:t># </m:t>
                                  </m:r>
                                  <m:r>
                                    <a:rPr lang="en-US" altLang="zh-HK" b="1" i="1" smtClean="0">
                                      <a:solidFill>
                                        <a:srgbClr val="00B050"/>
                                      </a:solidFill>
                                      <a:latin typeface="Cambria Math" panose="02040503050406030204" pitchFamily="18" charset="0"/>
                                    </a:rPr>
                                    <m:t>𝒐𝒇</m:t>
                                  </m:r>
                                  <m:r>
                                    <a:rPr lang="en-US" altLang="zh-HK" b="1" i="1" smtClean="0">
                                      <a:solidFill>
                                        <a:srgbClr val="00B050"/>
                                      </a:solidFill>
                                      <a:latin typeface="Cambria Math" panose="02040503050406030204" pitchFamily="18" charset="0"/>
                                    </a:rPr>
                                    <m:t> </m:t>
                                  </m:r>
                                  <m:r>
                                    <a:rPr lang="en-US" altLang="zh-HK" b="1" i="1" smtClean="0">
                                      <a:solidFill>
                                        <a:srgbClr val="00B050"/>
                                      </a:solidFill>
                                      <a:latin typeface="Cambria Math" panose="02040503050406030204" pitchFamily="18" charset="0"/>
                                    </a:rPr>
                                    <m:t>𝒂𝒄𝒕𝒊𝒗𝒊𝒕𝒊𝒆𝒔</m:t>
                                  </m:r>
                                  <m:r>
                                    <a:rPr lang="en-US" altLang="zh-HK" b="1" i="1" smtClean="0">
                                      <a:solidFill>
                                        <a:srgbClr val="00B050"/>
                                      </a:solidFill>
                                      <a:latin typeface="Cambria Math" panose="02040503050406030204" pitchFamily="18" charset="0"/>
                                    </a:rPr>
                                    <m:t> </m:t>
                                  </m:r>
                                  <m:r>
                                    <a:rPr lang="en-US" altLang="zh-HK" b="1" i="1" smtClean="0">
                                      <a:solidFill>
                                        <a:srgbClr val="00B050"/>
                                      </a:solidFill>
                                      <a:latin typeface="Cambria Math" panose="02040503050406030204" pitchFamily="18" charset="0"/>
                                    </a:rPr>
                                    <m:t>𝒅𝒖𝒓𝒊𝒏𝒈</m:t>
                                  </m:r>
                                  <m:r>
                                    <a:rPr lang="en-US" altLang="zh-HK" b="1" i="1" smtClean="0">
                                      <a:solidFill>
                                        <a:srgbClr val="00B050"/>
                                      </a:solidFill>
                                      <a:latin typeface="Cambria Math" panose="02040503050406030204" pitchFamily="18" charset="0"/>
                                    </a:rPr>
                                    <m:t> </m:t>
                                  </m:r>
                                  <m:r>
                                    <a:rPr lang="en-US" altLang="zh-HK" b="1" i="1" smtClean="0">
                                      <a:solidFill>
                                        <a:srgbClr val="00B050"/>
                                      </a:solidFill>
                                      <a:latin typeface="Cambria Math" panose="02040503050406030204" pitchFamily="18" charset="0"/>
                                    </a:rPr>
                                    <m:t>𝒕𝒉𝒆</m:t>
                                  </m:r>
                                  <m:r>
                                    <a:rPr lang="en-US" altLang="zh-HK" b="1" i="1" smtClean="0">
                                      <a:solidFill>
                                        <a:srgbClr val="00B050"/>
                                      </a:solidFill>
                                      <a:latin typeface="Cambria Math" panose="02040503050406030204" pitchFamily="18" charset="0"/>
                                    </a:rPr>
                                    <m:t> </m:t>
                                  </m:r>
                                  <m:r>
                                    <a:rPr lang="en-US" altLang="zh-HK" b="1" i="1" smtClean="0">
                                      <a:solidFill>
                                        <a:srgbClr val="00B050"/>
                                      </a:solidFill>
                                      <a:latin typeface="Cambria Math" panose="02040503050406030204" pitchFamily="18" charset="0"/>
                                    </a:rPr>
                                    <m:t>𝒑𝒓𝒆𝒔𝒆𝒏𝒕</m:t>
                                  </m:r>
                                  <m:r>
                                    <a:rPr lang="en-US" altLang="zh-HK" b="1" i="1" smtClean="0">
                                      <a:solidFill>
                                        <a:srgbClr val="00B050"/>
                                      </a:solidFill>
                                      <a:latin typeface="Cambria Math" panose="02040503050406030204" pitchFamily="18" charset="0"/>
                                    </a:rPr>
                                    <m:t> </m:t>
                                  </m:r>
                                  <m:r>
                                    <a:rPr lang="en-US" altLang="zh-HK" b="1" i="1" smtClean="0">
                                      <a:solidFill>
                                        <a:srgbClr val="00B050"/>
                                      </a:solidFill>
                                      <a:latin typeface="Cambria Math" panose="02040503050406030204" pitchFamily="18" charset="0"/>
                                    </a:rPr>
                                    <m:t>𝒔𝒆𝒎𝒆𝒔𝒕𝒆𝒓</m:t>
                                  </m:r>
                                </m:den>
                              </m:f>
                            </m:oMath>
                          </a14:m>
                          <a:endParaRPr lang="en-US" altLang="zh-CN" b="1" dirty="0">
                            <a:solidFill>
                              <a:srgbClr val="00B050"/>
                            </a:solidFill>
                          </a:endParaRPr>
                        </a:p>
                      </a:txBody>
                      <a:tcPr anchor="ctr"/>
                    </a:tc>
                    <a:extLst>
                      <a:ext uri="{0D108BD9-81ED-4DB2-BD59-A6C34878D82A}">
                        <a16:rowId xmlns:a16="http://schemas.microsoft.com/office/drawing/2014/main" val="1000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566293651"/>
                  </p:ext>
                </p:extLst>
              </p:nvPr>
            </p:nvGraphicFramePr>
            <p:xfrm>
              <a:off x="457200" y="838200"/>
              <a:ext cx="8274496" cy="3352799"/>
            </p:xfrm>
            <a:graphic>
              <a:graphicData uri="http://schemas.openxmlformats.org/drawingml/2006/table">
                <a:tbl>
                  <a:tblPr firstRow="1" bandRow="1">
                    <a:tableStyleId>{5940675A-B579-460E-94D1-54222C63F5DA}</a:tableStyleId>
                  </a:tblPr>
                  <a:tblGrid>
                    <a:gridCol w="2635695">
                      <a:extLst>
                        <a:ext uri="{9D8B030D-6E8A-4147-A177-3AD203B41FA5}">
                          <a16:colId xmlns:a16="http://schemas.microsoft.com/office/drawing/2014/main" val="20000"/>
                        </a:ext>
                      </a:extLst>
                    </a:gridCol>
                    <a:gridCol w="5638801">
                      <a:extLst>
                        <a:ext uri="{9D8B030D-6E8A-4147-A177-3AD203B41FA5}">
                          <a16:colId xmlns:a16="http://schemas.microsoft.com/office/drawing/2014/main" val="20001"/>
                        </a:ext>
                      </a:extLst>
                    </a:gridCol>
                  </a:tblGrid>
                  <a:tr h="49735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dirty="0">
                              <a:solidFill>
                                <a:schemeClr val="bg1"/>
                              </a:solidFill>
                            </a:rPr>
                            <a:t>Floor Performance Evaluation Reference</a:t>
                          </a:r>
                          <a:r>
                            <a:rPr lang="zh-CN" altLang="en-US" sz="1800" b="1" dirty="0">
                              <a:solidFill>
                                <a:schemeClr val="bg1"/>
                              </a:solidFill>
                            </a:rPr>
                            <a:t> </a:t>
                          </a:r>
                          <a:r>
                            <a:rPr lang="en-US" altLang="zh-CN" sz="1800" b="1" dirty="0">
                              <a:solidFill>
                                <a:schemeClr val="bg1"/>
                              </a:solidFill>
                            </a:rPr>
                            <a:t>(0</a:t>
                          </a:r>
                          <a:r>
                            <a:rPr lang="zh-CN" altLang="en-US" sz="1800" b="1" dirty="0">
                              <a:solidFill>
                                <a:schemeClr val="bg1"/>
                              </a:solidFill>
                            </a:rPr>
                            <a:t> </a:t>
                          </a:r>
                          <a:r>
                            <a:rPr lang="en-US" altLang="zh-CN" sz="1800" b="1" dirty="0">
                              <a:solidFill>
                                <a:schemeClr val="bg1"/>
                              </a:solidFill>
                            </a:rPr>
                            <a:t>-</a:t>
                          </a:r>
                          <a:r>
                            <a:rPr lang="zh-CN" altLang="en-US" sz="1800" b="1" dirty="0">
                              <a:solidFill>
                                <a:schemeClr val="bg1"/>
                              </a:solidFill>
                            </a:rPr>
                            <a:t> </a:t>
                          </a:r>
                          <a:r>
                            <a:rPr lang="en-US" altLang="zh-CN" sz="1800" b="1" dirty="0">
                              <a:solidFill>
                                <a:schemeClr val="bg1"/>
                              </a:solidFill>
                            </a:rPr>
                            <a:t>20</a:t>
                          </a:r>
                          <a:r>
                            <a:rPr lang="zh-CN" altLang="en-US" sz="1800" b="1" dirty="0">
                              <a:solidFill>
                                <a:schemeClr val="bg1"/>
                              </a:solidFill>
                            </a:rPr>
                            <a:t> </a:t>
                          </a:r>
                          <a:r>
                            <a:rPr lang="en-US" altLang="zh-CN" sz="1800" b="1" dirty="0">
                              <a:solidFill>
                                <a:schemeClr val="bg1"/>
                              </a:solidFill>
                            </a:rPr>
                            <a:t>points)</a:t>
                          </a:r>
                          <a:endParaRPr lang="zh-HK" altLang="en-US" sz="1800" b="1" dirty="0">
                            <a:solidFill>
                              <a:schemeClr val="bg1"/>
                            </a:solidFill>
                          </a:endParaRPr>
                        </a:p>
                      </a:txBody>
                      <a:tcPr anchor="ctr">
                        <a:solidFill>
                          <a:srgbClr val="00B050"/>
                        </a:solidFill>
                      </a:tcPr>
                    </a:tc>
                    <a:tc hMerge="1">
                      <a:txBody>
                        <a:bodyPr/>
                        <a:lstStyle/>
                        <a:p>
                          <a:endParaRPr lang="en-US" altLang="zh-HK" dirty="0"/>
                        </a:p>
                      </a:txBody>
                      <a:tcPr anchor="ctr"/>
                    </a:tc>
                    <a:extLst>
                      <a:ext uri="{0D108BD9-81ED-4DB2-BD59-A6C34878D82A}">
                        <a16:rowId xmlns:a16="http://schemas.microsoft.com/office/drawing/2014/main" val="10000"/>
                      </a:ext>
                    </a:extLst>
                  </a:tr>
                  <a:tr h="1612060">
                    <a:tc>
                      <a:txBody>
                        <a:bodyPr/>
                        <a:lstStyle/>
                        <a:p>
                          <a:pPr algn="ctr"/>
                          <a:r>
                            <a:rPr lang="en-US" altLang="zh-CN" b="1" dirty="0">
                              <a:solidFill>
                                <a:srgbClr val="00B050"/>
                              </a:solidFill>
                            </a:rPr>
                            <a:t>Part</a:t>
                          </a:r>
                          <a:r>
                            <a:rPr lang="zh-CN" altLang="en-US" b="1" dirty="0">
                              <a:solidFill>
                                <a:srgbClr val="00B050"/>
                              </a:solidFill>
                            </a:rPr>
                            <a:t> </a:t>
                          </a:r>
                          <a:r>
                            <a:rPr lang="en-US" altLang="zh-CN" b="1" dirty="0">
                              <a:solidFill>
                                <a:srgbClr val="00B050"/>
                              </a:solidFill>
                            </a:rPr>
                            <a:t>A</a:t>
                          </a:r>
                          <a:r>
                            <a:rPr lang="zh-CN" altLang="en-US" b="1" dirty="0">
                              <a:solidFill>
                                <a:srgbClr val="00B050"/>
                              </a:solidFill>
                            </a:rPr>
                            <a:t> </a:t>
                          </a:r>
                          <a:endParaRPr lang="en-US" altLang="zh-CN" b="1" dirty="0">
                            <a:solidFill>
                              <a:srgbClr val="00B050"/>
                            </a:solidFill>
                          </a:endParaRPr>
                        </a:p>
                        <a:p>
                          <a:pPr algn="ctr"/>
                          <a:r>
                            <a:rPr lang="en-US" altLang="zh-CN" b="1" dirty="0">
                              <a:solidFill>
                                <a:srgbClr val="00B050"/>
                              </a:solidFill>
                            </a:rPr>
                            <a:t>Floor</a:t>
                          </a:r>
                          <a:r>
                            <a:rPr lang="zh-CN" altLang="en-US" b="1" dirty="0">
                              <a:solidFill>
                                <a:srgbClr val="00B050"/>
                              </a:solidFill>
                            </a:rPr>
                            <a:t> </a:t>
                          </a:r>
                          <a:r>
                            <a:rPr lang="en-US" altLang="zh-CN" b="1" dirty="0">
                              <a:solidFill>
                                <a:srgbClr val="00B050"/>
                              </a:solidFill>
                            </a:rPr>
                            <a:t>Discipline</a:t>
                          </a:r>
                        </a:p>
                        <a:p>
                          <a:pPr algn="ctr"/>
                          <a:r>
                            <a:rPr lang="en-US" altLang="zh-CN" b="1" dirty="0">
                              <a:solidFill>
                                <a:srgbClr val="00B050"/>
                              </a:solidFill>
                            </a:rPr>
                            <a:t>(10</a:t>
                          </a:r>
                          <a:r>
                            <a:rPr lang="zh-CN" altLang="en-US" b="1" dirty="0">
                              <a:solidFill>
                                <a:srgbClr val="00B050"/>
                              </a:solidFill>
                            </a:rPr>
                            <a:t> </a:t>
                          </a:r>
                          <a:r>
                            <a:rPr lang="en-US" altLang="zh-CN" b="1" dirty="0">
                              <a:solidFill>
                                <a:srgbClr val="00B050"/>
                              </a:solidFill>
                            </a:rPr>
                            <a:t>points)</a:t>
                          </a:r>
                          <a:endParaRPr lang="en-US" altLang="zh-HK" b="1" dirty="0">
                            <a:solidFill>
                              <a:srgbClr val="00B050"/>
                            </a:solidFill>
                          </a:endParaRPr>
                        </a:p>
                      </a:txBody>
                      <a:tcPr anchor="ctr"/>
                    </a:tc>
                    <a:tc>
                      <a:txBody>
                        <a:bodyPr/>
                        <a:lstStyle/>
                        <a:p>
                          <a:pPr marL="0" indent="0">
                            <a:buFontTx/>
                            <a:buNone/>
                          </a:pPr>
                          <a:r>
                            <a:rPr lang="en-US" altLang="zh-CN" b="1" dirty="0">
                              <a:solidFill>
                                <a:srgbClr val="00B050"/>
                              </a:solidFill>
                            </a:rPr>
                            <a:t>-10</a:t>
                          </a:r>
                          <a:r>
                            <a:rPr lang="zh-CN" altLang="en-US" b="1" dirty="0">
                              <a:solidFill>
                                <a:srgbClr val="00B050"/>
                              </a:solidFill>
                            </a:rPr>
                            <a:t> </a:t>
                          </a:r>
                          <a:r>
                            <a:rPr lang="en-US" altLang="zh-CN" b="1" dirty="0">
                              <a:solidFill>
                                <a:srgbClr val="00B050"/>
                              </a:solidFill>
                            </a:rPr>
                            <a:t>points</a:t>
                          </a:r>
                          <a:r>
                            <a:rPr lang="zh-CN" altLang="en-US" b="1" dirty="0">
                              <a:solidFill>
                                <a:srgbClr val="00B050"/>
                              </a:solidFill>
                            </a:rPr>
                            <a:t> </a:t>
                          </a:r>
                          <a:r>
                            <a:rPr lang="en-US" altLang="zh-CN" b="1" dirty="0">
                              <a:solidFill>
                                <a:srgbClr val="00B050"/>
                              </a:solidFill>
                            </a:rPr>
                            <a:t>are</a:t>
                          </a:r>
                          <a:r>
                            <a:rPr lang="zh-CN" altLang="en-US" b="1" dirty="0">
                              <a:solidFill>
                                <a:srgbClr val="00B050"/>
                              </a:solidFill>
                            </a:rPr>
                            <a:t> </a:t>
                          </a:r>
                          <a:r>
                            <a:rPr lang="en-US" altLang="zh-CN" b="1" dirty="0">
                              <a:solidFill>
                                <a:srgbClr val="00B050"/>
                              </a:solidFill>
                            </a:rPr>
                            <a:t>given</a:t>
                          </a:r>
                          <a:r>
                            <a:rPr lang="zh-CN" altLang="en-US" b="1" dirty="0">
                              <a:solidFill>
                                <a:srgbClr val="00B050"/>
                              </a:solidFill>
                            </a:rPr>
                            <a:t> </a:t>
                          </a:r>
                          <a:r>
                            <a:rPr lang="en-US" altLang="zh-CN" b="1" dirty="0">
                              <a:solidFill>
                                <a:srgbClr val="00B050"/>
                              </a:solidFill>
                            </a:rPr>
                            <a:t>to</a:t>
                          </a:r>
                          <a:r>
                            <a:rPr lang="zh-CN" altLang="en-US" b="1" dirty="0">
                              <a:solidFill>
                                <a:srgbClr val="00B050"/>
                              </a:solidFill>
                            </a:rPr>
                            <a:t> </a:t>
                          </a:r>
                          <a:r>
                            <a:rPr lang="en-US" altLang="zh-CN" b="1" dirty="0">
                              <a:solidFill>
                                <a:srgbClr val="00B050"/>
                              </a:solidFill>
                            </a:rPr>
                            <a:t>resident</a:t>
                          </a:r>
                          <a:r>
                            <a:rPr lang="zh-CN" altLang="en-US" b="1" dirty="0">
                              <a:solidFill>
                                <a:srgbClr val="00B050"/>
                              </a:solidFill>
                            </a:rPr>
                            <a:t> </a:t>
                          </a:r>
                          <a:r>
                            <a:rPr lang="en-US" altLang="zh-CN" b="1" dirty="0">
                              <a:solidFill>
                                <a:srgbClr val="00B050"/>
                              </a:solidFill>
                            </a:rPr>
                            <a:t>as</a:t>
                          </a:r>
                          <a:r>
                            <a:rPr lang="zh-CN" altLang="en-US" b="1" dirty="0">
                              <a:solidFill>
                                <a:srgbClr val="00B050"/>
                              </a:solidFill>
                            </a:rPr>
                            <a:t> </a:t>
                          </a:r>
                          <a:r>
                            <a:rPr lang="en-US" altLang="zh-CN" b="1" dirty="0">
                              <a:solidFill>
                                <a:srgbClr val="00B050"/>
                              </a:solidFill>
                            </a:rPr>
                            <a:t>default,</a:t>
                          </a:r>
                          <a:r>
                            <a:rPr lang="zh-CN" altLang="en-US" b="1" dirty="0">
                              <a:solidFill>
                                <a:srgbClr val="00B050"/>
                              </a:solidFill>
                            </a:rPr>
                            <a:t> </a:t>
                          </a:r>
                          <a:r>
                            <a:rPr lang="en-US" altLang="zh-CN" b="1" dirty="0">
                              <a:solidFill>
                                <a:srgbClr val="00B050"/>
                              </a:solidFill>
                            </a:rPr>
                            <a:t>and</a:t>
                          </a:r>
                          <a:r>
                            <a:rPr lang="zh-CN" altLang="en-US" b="1" dirty="0">
                              <a:solidFill>
                                <a:srgbClr val="00B050"/>
                              </a:solidFill>
                            </a:rPr>
                            <a:t> </a:t>
                          </a:r>
                          <a:r>
                            <a:rPr lang="en-US" altLang="zh-CN" b="1" dirty="0">
                              <a:solidFill>
                                <a:srgbClr val="00B050"/>
                              </a:solidFill>
                            </a:rPr>
                            <a:t>will</a:t>
                          </a:r>
                          <a:r>
                            <a:rPr lang="zh-CN" altLang="en-US" b="1" dirty="0">
                              <a:solidFill>
                                <a:srgbClr val="00B050"/>
                              </a:solidFill>
                            </a:rPr>
                            <a:t> </a:t>
                          </a:r>
                          <a:r>
                            <a:rPr lang="en-US" altLang="zh-CN" b="1" dirty="0">
                              <a:solidFill>
                                <a:srgbClr val="00B050"/>
                              </a:solidFill>
                            </a:rPr>
                            <a:t>be</a:t>
                          </a:r>
                          <a:r>
                            <a:rPr lang="zh-CN" altLang="en-US" b="1" dirty="0">
                              <a:solidFill>
                                <a:srgbClr val="00B050"/>
                              </a:solidFill>
                            </a:rPr>
                            <a:t> </a:t>
                          </a:r>
                          <a:r>
                            <a:rPr lang="en-US" altLang="zh-CN" b="1" dirty="0">
                              <a:solidFill>
                                <a:srgbClr val="00B050"/>
                              </a:solidFill>
                            </a:rPr>
                            <a:t>deducted</a:t>
                          </a:r>
                          <a:r>
                            <a:rPr lang="zh-CN" altLang="en-US" b="1" dirty="0">
                              <a:solidFill>
                                <a:srgbClr val="00B050"/>
                              </a:solidFill>
                            </a:rPr>
                            <a:t> </a:t>
                          </a:r>
                          <a:r>
                            <a:rPr lang="en-US" altLang="zh-CN" b="1" dirty="0">
                              <a:solidFill>
                                <a:srgbClr val="00B050"/>
                              </a:solidFill>
                            </a:rPr>
                            <a:t>for</a:t>
                          </a:r>
                          <a:r>
                            <a:rPr lang="zh-CN" altLang="en-US" b="1" dirty="0">
                              <a:solidFill>
                                <a:srgbClr val="00B050"/>
                              </a:solidFill>
                            </a:rPr>
                            <a:t> </a:t>
                          </a:r>
                          <a:r>
                            <a:rPr lang="en-US" altLang="zh-CN" b="1" dirty="0">
                              <a:solidFill>
                                <a:srgbClr val="00B050"/>
                              </a:solidFill>
                            </a:rPr>
                            <a:t>possible</a:t>
                          </a:r>
                          <a:r>
                            <a:rPr lang="zh-CN" altLang="en-US" b="1" dirty="0">
                              <a:solidFill>
                                <a:srgbClr val="00B050"/>
                              </a:solidFill>
                            </a:rPr>
                            <a:t> </a:t>
                          </a:r>
                          <a:r>
                            <a:rPr lang="en-US" altLang="zh-CN" b="1" dirty="0">
                              <a:solidFill>
                                <a:srgbClr val="00B050"/>
                              </a:solidFill>
                            </a:rPr>
                            <a:t>discipline</a:t>
                          </a:r>
                          <a:r>
                            <a:rPr lang="zh-CN" altLang="en-US" b="1" dirty="0">
                              <a:solidFill>
                                <a:srgbClr val="00B050"/>
                              </a:solidFill>
                            </a:rPr>
                            <a:t> </a:t>
                          </a:r>
                          <a:r>
                            <a:rPr lang="en-US" altLang="zh-CN" b="1" dirty="0">
                              <a:solidFill>
                                <a:srgbClr val="00B050"/>
                              </a:solidFill>
                            </a:rPr>
                            <a:t>issues</a:t>
                          </a:r>
                        </a:p>
                        <a:p>
                          <a:r>
                            <a:rPr lang="en-US" altLang="zh-CN" b="1" dirty="0">
                              <a:solidFill>
                                <a:srgbClr val="00B050"/>
                              </a:solidFill>
                            </a:rPr>
                            <a:t>-Deduction</a:t>
                          </a:r>
                          <a:r>
                            <a:rPr lang="zh-CN" altLang="en-US" b="1" dirty="0">
                              <a:solidFill>
                                <a:srgbClr val="00B050"/>
                              </a:solidFill>
                            </a:rPr>
                            <a:t> </a:t>
                          </a:r>
                          <a:r>
                            <a:rPr lang="en-US" altLang="zh-CN" b="1" dirty="0">
                              <a:solidFill>
                                <a:srgbClr val="00B050"/>
                              </a:solidFill>
                            </a:rPr>
                            <a:t>should</a:t>
                          </a:r>
                          <a:r>
                            <a:rPr lang="zh-CN" altLang="en-US" b="1" dirty="0">
                              <a:solidFill>
                                <a:srgbClr val="00B050"/>
                              </a:solidFill>
                            </a:rPr>
                            <a:t> </a:t>
                          </a:r>
                          <a:r>
                            <a:rPr lang="en-US" altLang="zh-CN" b="1" dirty="0">
                              <a:solidFill>
                                <a:srgbClr val="00B050"/>
                              </a:solidFill>
                            </a:rPr>
                            <a:t>be</a:t>
                          </a:r>
                          <a:r>
                            <a:rPr lang="zh-CN" altLang="en-US" b="1" dirty="0">
                              <a:solidFill>
                                <a:srgbClr val="00B050"/>
                              </a:solidFill>
                            </a:rPr>
                            <a:t> </a:t>
                          </a:r>
                          <a:r>
                            <a:rPr lang="en-US" altLang="zh-CN" b="1" dirty="0">
                              <a:solidFill>
                                <a:srgbClr val="00B050"/>
                              </a:solidFill>
                            </a:rPr>
                            <a:t>for</a:t>
                          </a:r>
                          <a:r>
                            <a:rPr lang="zh-CN" altLang="en-US" b="1" dirty="0">
                              <a:solidFill>
                                <a:srgbClr val="00B050"/>
                              </a:solidFill>
                            </a:rPr>
                            <a:t> </a:t>
                          </a:r>
                          <a:r>
                            <a:rPr lang="en-US" altLang="zh-CN" b="1" dirty="0">
                              <a:solidFill>
                                <a:srgbClr val="00B050"/>
                              </a:solidFill>
                            </a:rPr>
                            <a:t>issues</a:t>
                          </a:r>
                          <a:r>
                            <a:rPr lang="zh-CN" altLang="en-US" b="1" dirty="0">
                              <a:solidFill>
                                <a:srgbClr val="00B050"/>
                              </a:solidFill>
                            </a:rPr>
                            <a:t> </a:t>
                          </a:r>
                          <a:r>
                            <a:rPr lang="en-US" altLang="zh-CN" b="1" dirty="0">
                              <a:solidFill>
                                <a:srgbClr val="00B050"/>
                              </a:solidFill>
                            </a:rPr>
                            <a:t>that</a:t>
                          </a:r>
                          <a:r>
                            <a:rPr lang="zh-CN" altLang="en-US" b="1" dirty="0">
                              <a:solidFill>
                                <a:srgbClr val="00B050"/>
                              </a:solidFill>
                            </a:rPr>
                            <a:t> </a:t>
                          </a:r>
                          <a:r>
                            <a:rPr lang="en-US" altLang="zh-CN" b="1" dirty="0">
                              <a:solidFill>
                                <a:srgbClr val="00B050"/>
                              </a:solidFill>
                            </a:rPr>
                            <a:t>happened</a:t>
                          </a:r>
                          <a:r>
                            <a:rPr lang="zh-CN" altLang="en-US" b="1" dirty="0">
                              <a:solidFill>
                                <a:srgbClr val="00B050"/>
                              </a:solidFill>
                            </a:rPr>
                            <a:t> </a:t>
                          </a:r>
                          <a:r>
                            <a:rPr lang="en-US" altLang="zh-CN" b="1" dirty="0">
                              <a:solidFill>
                                <a:srgbClr val="00B050"/>
                              </a:solidFill>
                            </a:rPr>
                            <a:t>on</a:t>
                          </a:r>
                          <a:r>
                            <a:rPr lang="zh-CN" altLang="en-US" b="1" dirty="0">
                              <a:solidFill>
                                <a:srgbClr val="00B050"/>
                              </a:solidFill>
                            </a:rPr>
                            <a:t> </a:t>
                          </a:r>
                          <a:r>
                            <a:rPr lang="en-US" altLang="zh-CN" b="1" dirty="0">
                              <a:solidFill>
                                <a:srgbClr val="00B050"/>
                              </a:solidFill>
                            </a:rPr>
                            <a:t>the</a:t>
                          </a:r>
                          <a:r>
                            <a:rPr lang="zh-CN" altLang="en-US" b="1" dirty="0">
                              <a:solidFill>
                                <a:srgbClr val="00B050"/>
                              </a:solidFill>
                            </a:rPr>
                            <a:t> </a:t>
                          </a:r>
                          <a:r>
                            <a:rPr lang="en-US" altLang="zh-CN" b="1" dirty="0">
                              <a:solidFill>
                                <a:srgbClr val="00B050"/>
                              </a:solidFill>
                            </a:rPr>
                            <a:t>resident’s</a:t>
                          </a:r>
                          <a:r>
                            <a:rPr lang="zh-CN" altLang="en-US" b="1" dirty="0">
                              <a:solidFill>
                                <a:srgbClr val="00B050"/>
                              </a:solidFill>
                            </a:rPr>
                            <a:t> </a:t>
                          </a:r>
                          <a:r>
                            <a:rPr lang="en-US" altLang="zh-CN" b="1" dirty="0">
                              <a:solidFill>
                                <a:srgbClr val="00B050"/>
                              </a:solidFill>
                            </a:rPr>
                            <a:t>floor</a:t>
                          </a:r>
                          <a:r>
                            <a:rPr lang="zh-CN" altLang="en-US" b="1" dirty="0">
                              <a:solidFill>
                                <a:srgbClr val="00B050"/>
                              </a:solidFill>
                            </a:rPr>
                            <a:t> </a:t>
                          </a:r>
                          <a:r>
                            <a:rPr lang="en-US" altLang="zh-CN" b="1" dirty="0">
                              <a:solidFill>
                                <a:srgbClr val="00B050"/>
                              </a:solidFill>
                            </a:rPr>
                            <a:t>only</a:t>
                          </a:r>
                          <a:endParaRPr lang="en-US" altLang="zh-HK" b="1" dirty="0">
                            <a:solidFill>
                              <a:srgbClr val="00B050"/>
                            </a:solidFill>
                          </a:endParaRPr>
                        </a:p>
                      </a:txBody>
                      <a:tcPr anchor="ctr"/>
                    </a:tc>
                    <a:extLst>
                      <a:ext uri="{0D108BD9-81ED-4DB2-BD59-A6C34878D82A}">
                        <a16:rowId xmlns:a16="http://schemas.microsoft.com/office/drawing/2014/main" val="10001"/>
                      </a:ext>
                    </a:extLst>
                  </a:tr>
                  <a:tr h="1243385">
                    <a:tc>
                      <a:txBody>
                        <a:bodyPr/>
                        <a:lstStyle/>
                        <a:p>
                          <a:pPr algn="ctr"/>
                          <a:r>
                            <a:rPr lang="en-US" altLang="zh-CN" b="1" dirty="0">
                              <a:solidFill>
                                <a:srgbClr val="00B050"/>
                              </a:solidFill>
                            </a:rPr>
                            <a:t>Part</a:t>
                          </a:r>
                          <a:r>
                            <a:rPr lang="zh-CN" altLang="en-US" b="1" dirty="0">
                              <a:solidFill>
                                <a:srgbClr val="00B050"/>
                              </a:solidFill>
                            </a:rPr>
                            <a:t> </a:t>
                          </a:r>
                          <a:r>
                            <a:rPr lang="en-US" altLang="zh-CN" b="1" dirty="0">
                              <a:solidFill>
                                <a:srgbClr val="00B050"/>
                              </a:solidFill>
                            </a:rPr>
                            <a:t>B</a:t>
                          </a:r>
                        </a:p>
                        <a:p>
                          <a:pPr algn="ctr"/>
                          <a:r>
                            <a:rPr lang="en-US" altLang="zh-CN" b="1" dirty="0">
                              <a:solidFill>
                                <a:srgbClr val="00B050"/>
                              </a:solidFill>
                            </a:rPr>
                            <a:t>Floor</a:t>
                          </a:r>
                          <a:r>
                            <a:rPr lang="zh-CN" altLang="en-US" b="1" dirty="0">
                              <a:solidFill>
                                <a:srgbClr val="00B050"/>
                              </a:solidFill>
                            </a:rPr>
                            <a:t> </a:t>
                          </a:r>
                          <a:r>
                            <a:rPr lang="en-US" altLang="zh-CN" b="1" dirty="0">
                              <a:solidFill>
                                <a:srgbClr val="00B050"/>
                              </a:solidFill>
                            </a:rPr>
                            <a:t>Activeness</a:t>
                          </a:r>
                          <a:r>
                            <a:rPr lang="zh-CN" altLang="en-US" b="1" dirty="0">
                              <a:solidFill>
                                <a:srgbClr val="00B050"/>
                              </a:solidFill>
                            </a:rPr>
                            <a:t> </a:t>
                          </a:r>
                          <a:endParaRPr lang="en-US" altLang="zh-CN" b="1" dirty="0">
                            <a:solidFill>
                              <a:srgbClr val="00B050"/>
                            </a:solidFill>
                          </a:endParaRPr>
                        </a:p>
                        <a:p>
                          <a:pPr algn="ctr"/>
                          <a:r>
                            <a:rPr lang="en-US" altLang="zh-CN" b="1" dirty="0">
                              <a:solidFill>
                                <a:srgbClr val="00B050"/>
                              </a:solidFill>
                            </a:rPr>
                            <a:t>(10</a:t>
                          </a:r>
                          <a:r>
                            <a:rPr lang="zh-CN" altLang="en-US" b="1" dirty="0">
                              <a:solidFill>
                                <a:srgbClr val="00B050"/>
                              </a:solidFill>
                            </a:rPr>
                            <a:t> </a:t>
                          </a:r>
                          <a:r>
                            <a:rPr lang="en-US" altLang="zh-CN" b="1" dirty="0">
                              <a:solidFill>
                                <a:srgbClr val="00B050"/>
                              </a:solidFill>
                            </a:rPr>
                            <a:t>points)</a:t>
                          </a:r>
                          <a:endParaRPr lang="zh-HK" altLang="en-US" b="1" dirty="0">
                            <a:solidFill>
                              <a:srgbClr val="00B050"/>
                            </a:solidFill>
                          </a:endParaRPr>
                        </a:p>
                      </a:txBody>
                      <a:tcPr anchor="ctr"/>
                    </a:tc>
                    <a:tc>
                      <a:txBody>
                        <a:bodyPr/>
                        <a:lstStyle/>
                        <a:p>
                          <a:endParaRPr lang="en-US"/>
                        </a:p>
                      </a:txBody>
                      <a:tcPr anchor="ctr">
                        <a:blipFill>
                          <a:blip r:embed="rId2"/>
                          <a:stretch>
                            <a:fillRect l="-47072" t="-170408" b="-1020"/>
                          </a:stretch>
                        </a:blipFill>
                      </a:tcPr>
                    </a:tc>
                    <a:extLst>
                      <a:ext uri="{0D108BD9-81ED-4DB2-BD59-A6C34878D82A}">
                        <a16:rowId xmlns:a16="http://schemas.microsoft.com/office/drawing/2014/main" val="10002"/>
                      </a:ext>
                    </a:extLst>
                  </a:tr>
                </a:tbl>
              </a:graphicData>
            </a:graphic>
          </p:graphicFrame>
        </mc:Fallback>
      </mc:AlternateContent>
      <p:sp>
        <p:nvSpPr>
          <p:cNvPr id="2" name="Slide Number Placeholder 1"/>
          <p:cNvSpPr>
            <a:spLocks noGrp="1"/>
          </p:cNvSpPr>
          <p:nvPr>
            <p:ph type="sldNum" sz="quarter" idx="12"/>
          </p:nvPr>
        </p:nvSpPr>
        <p:spPr/>
        <p:txBody>
          <a:bodyPr/>
          <a:lstStyle/>
          <a:p>
            <a:fld id="{86B5236C-8253-4ED2-AE50-CDB668817DE4}" type="slidenum">
              <a:rPr lang="en-US" smtClean="0"/>
              <a:t>13</a:t>
            </a:fld>
            <a:endParaRPr lang="en-US" dirty="0"/>
          </a:p>
        </p:txBody>
      </p:sp>
      <p:sp>
        <p:nvSpPr>
          <p:cNvPr id="5" name="TextBox 4">
            <a:extLst>
              <a:ext uri="{FF2B5EF4-FFF2-40B4-BE49-F238E27FC236}">
                <a16:creationId xmlns:a16="http://schemas.microsoft.com/office/drawing/2014/main" id="{C91BB925-B419-8C4F-AB73-0CC8503B47A2}"/>
              </a:ext>
            </a:extLst>
          </p:cNvPr>
          <p:cNvSpPr txBox="1"/>
          <p:nvPr/>
        </p:nvSpPr>
        <p:spPr>
          <a:xfrm>
            <a:off x="457200" y="4419600"/>
            <a:ext cx="8274496" cy="1200329"/>
          </a:xfrm>
          <a:prstGeom prst="rect">
            <a:avLst/>
          </a:prstGeom>
          <a:noFill/>
        </p:spPr>
        <p:txBody>
          <a:bodyPr wrap="square" rtlCol="0">
            <a:spAutoFit/>
          </a:bodyPr>
          <a:lstStyle/>
          <a:p>
            <a:r>
              <a:rPr lang="en-US" altLang="zh-CN" dirty="0"/>
              <a:t>-</a:t>
            </a:r>
            <a:r>
              <a:rPr lang="zh-CN" altLang="en-US" dirty="0"/>
              <a:t> </a:t>
            </a:r>
            <a:r>
              <a:rPr lang="en-US" altLang="zh-HK" dirty="0"/>
              <a:t>Daily behavior is a critical measure to the overall floor scores.</a:t>
            </a:r>
          </a:p>
          <a:p>
            <a:r>
              <a:rPr lang="en-US" altLang="zh-CN" dirty="0"/>
              <a:t>-</a:t>
            </a:r>
            <a:r>
              <a:rPr lang="zh-CN" altLang="en-US" dirty="0"/>
              <a:t> </a:t>
            </a:r>
            <a:r>
              <a:rPr lang="en-US" altLang="zh-CN" dirty="0"/>
              <a:t>Bad</a:t>
            </a:r>
            <a:r>
              <a:rPr lang="zh-CN" altLang="en-US" dirty="0"/>
              <a:t> </a:t>
            </a:r>
            <a:r>
              <a:rPr lang="en-US" altLang="zh-CN" dirty="0"/>
              <a:t>behavior</a:t>
            </a:r>
            <a:r>
              <a:rPr lang="zh-CN" altLang="en-US" dirty="0"/>
              <a:t> </a:t>
            </a:r>
            <a:r>
              <a:rPr lang="en-US" altLang="zh-CN" dirty="0"/>
              <a:t>will</a:t>
            </a:r>
            <a:r>
              <a:rPr lang="zh-CN" altLang="en-US" dirty="0"/>
              <a:t> </a:t>
            </a:r>
            <a:r>
              <a:rPr lang="en-US" altLang="zh-CN" dirty="0"/>
              <a:t>be</a:t>
            </a:r>
            <a:r>
              <a:rPr lang="zh-CN" altLang="en-US" dirty="0"/>
              <a:t> </a:t>
            </a:r>
            <a:r>
              <a:rPr lang="en-US" altLang="zh-HK" dirty="0"/>
              <a:t>record</a:t>
            </a:r>
            <a:r>
              <a:rPr lang="en-US" altLang="zh-CN" dirty="0"/>
              <a:t>ed</a:t>
            </a:r>
            <a:r>
              <a:rPr lang="en-US" altLang="zh-HK" dirty="0"/>
              <a:t> and send the records to the Disciplinary Tutor.</a:t>
            </a:r>
          </a:p>
          <a:p>
            <a:r>
              <a:rPr lang="en-US" altLang="zh-CN" dirty="0"/>
              <a:t>-</a:t>
            </a:r>
            <a:r>
              <a:rPr lang="zh-CN" altLang="en-US" dirty="0"/>
              <a:t> </a:t>
            </a:r>
            <a:r>
              <a:rPr lang="en-US" altLang="zh-CN" dirty="0"/>
              <a:t>Violation</a:t>
            </a:r>
            <a:r>
              <a:rPr lang="zh-CN" altLang="en-US" dirty="0"/>
              <a:t> </a:t>
            </a:r>
            <a:r>
              <a:rPr lang="en-US" altLang="zh-CN" dirty="0"/>
              <a:t>of</a:t>
            </a:r>
            <a:r>
              <a:rPr lang="zh-CN" altLang="en-US" dirty="0"/>
              <a:t> </a:t>
            </a:r>
            <a:r>
              <a:rPr lang="en-US" altLang="zh-CN" dirty="0"/>
              <a:t>hall</a:t>
            </a:r>
            <a:r>
              <a:rPr lang="zh-CN" altLang="en-US" dirty="0"/>
              <a:t> </a:t>
            </a:r>
            <a:r>
              <a:rPr lang="en-US" altLang="zh-CN" dirty="0"/>
              <a:t>rules</a:t>
            </a:r>
            <a:r>
              <a:rPr lang="zh-CN" altLang="en-US" dirty="0"/>
              <a:t> </a:t>
            </a:r>
            <a:r>
              <a:rPr lang="en-US" altLang="zh-CN" dirty="0"/>
              <a:t>may</a:t>
            </a:r>
            <a:r>
              <a:rPr lang="en-US" altLang="zh-HK" dirty="0"/>
              <a:t> involve Security Office Staff.</a:t>
            </a:r>
          </a:p>
          <a:p>
            <a:endParaRPr lang="en-US" dirty="0"/>
          </a:p>
        </p:txBody>
      </p:sp>
    </p:spTree>
    <p:extLst>
      <p:ext uri="{BB962C8B-B14F-4D97-AF65-F5344CB8AC3E}">
        <p14:creationId xmlns:p14="http://schemas.microsoft.com/office/powerpoint/2010/main" val="48392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03826858"/>
              </p:ext>
            </p:extLst>
          </p:nvPr>
        </p:nvGraphicFramePr>
        <p:xfrm>
          <a:off x="107505" y="188640"/>
          <a:ext cx="8274496" cy="6480722"/>
        </p:xfrm>
        <a:graphic>
          <a:graphicData uri="http://schemas.openxmlformats.org/drawingml/2006/table">
            <a:tbl>
              <a:tblPr firstRow="1" bandRow="1">
                <a:tableStyleId>{5940675A-B579-460E-94D1-54222C63F5DA}</a:tableStyleId>
              </a:tblPr>
              <a:tblGrid>
                <a:gridCol w="1187895">
                  <a:extLst>
                    <a:ext uri="{9D8B030D-6E8A-4147-A177-3AD203B41FA5}">
                      <a16:colId xmlns:a16="http://schemas.microsoft.com/office/drawing/2014/main" val="20000"/>
                    </a:ext>
                  </a:extLst>
                </a:gridCol>
                <a:gridCol w="7086601">
                  <a:extLst>
                    <a:ext uri="{9D8B030D-6E8A-4147-A177-3AD203B41FA5}">
                      <a16:colId xmlns:a16="http://schemas.microsoft.com/office/drawing/2014/main" val="20001"/>
                    </a:ext>
                  </a:extLst>
                </a:gridCol>
              </a:tblGrid>
              <a:tr h="39222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dirty="0">
                          <a:solidFill>
                            <a:schemeClr val="bg1"/>
                          </a:solidFill>
                        </a:rPr>
                        <a:t>Floor Performance Evaluation Reference</a:t>
                      </a:r>
                      <a:endParaRPr lang="zh-HK" altLang="en-US" sz="1800" b="1" dirty="0">
                        <a:solidFill>
                          <a:schemeClr val="bg1"/>
                        </a:solidFill>
                      </a:endParaRPr>
                    </a:p>
                  </a:txBody>
                  <a:tcPr anchor="ctr">
                    <a:solidFill>
                      <a:srgbClr val="00B050"/>
                    </a:solidFill>
                  </a:tcPr>
                </a:tc>
                <a:tc hMerge="1">
                  <a:txBody>
                    <a:bodyPr/>
                    <a:lstStyle/>
                    <a:p>
                      <a:endParaRPr lang="en-US" altLang="zh-HK" dirty="0"/>
                    </a:p>
                  </a:txBody>
                  <a:tcPr anchor="ctr"/>
                </a:tc>
                <a:extLst>
                  <a:ext uri="{0D108BD9-81ED-4DB2-BD59-A6C34878D82A}">
                    <a16:rowId xmlns:a16="http://schemas.microsoft.com/office/drawing/2014/main" val="10000"/>
                  </a:ext>
                </a:extLst>
              </a:tr>
              <a:tr h="1042438">
                <a:tc>
                  <a:txBody>
                    <a:bodyPr/>
                    <a:lstStyle/>
                    <a:p>
                      <a:pPr algn="ctr"/>
                      <a:r>
                        <a:rPr lang="en-US" altLang="zh-HK" b="1" dirty="0">
                          <a:solidFill>
                            <a:srgbClr val="00B050"/>
                          </a:solidFill>
                        </a:rPr>
                        <a:t>Very Bad</a:t>
                      </a:r>
                    </a:p>
                  </a:txBody>
                  <a:tcPr anchor="ctr"/>
                </a:tc>
                <a:tc>
                  <a:txBody>
                    <a:bodyPr/>
                    <a:lstStyle/>
                    <a:p>
                      <a:r>
                        <a:rPr lang="en-US" altLang="zh-HK" sz="1400" b="1" dirty="0">
                          <a:solidFill>
                            <a:srgbClr val="00B050"/>
                          </a:solidFill>
                        </a:rPr>
                        <a:t>* Always behaved annoyingly and affecting others.</a:t>
                      </a:r>
                    </a:p>
                    <a:p>
                      <a:r>
                        <a:rPr lang="en-US" altLang="zh-HK" sz="1400" b="1" dirty="0">
                          <a:solidFill>
                            <a:srgbClr val="00B050"/>
                          </a:solidFill>
                        </a:rPr>
                        <a:t>* </a:t>
                      </a:r>
                      <a:r>
                        <a:rPr lang="en-GB" altLang="zh-HK" sz="1400" b="1" dirty="0">
                          <a:solidFill>
                            <a:srgbClr val="00B050"/>
                          </a:solidFill>
                          <a:effectLst/>
                        </a:rPr>
                        <a:t>Rarely seen in the floor</a:t>
                      </a:r>
                      <a:r>
                        <a:rPr lang="en-GB" altLang="zh-HK" sz="1400" b="1" baseline="0" dirty="0">
                          <a:solidFill>
                            <a:srgbClr val="00B050"/>
                          </a:solidFill>
                          <a:effectLst/>
                        </a:rPr>
                        <a:t>.</a:t>
                      </a:r>
                    </a:p>
                    <a:p>
                      <a:r>
                        <a:rPr lang="en-US" altLang="zh-HK" sz="1400" b="1" dirty="0">
                          <a:solidFill>
                            <a:srgbClr val="00B050"/>
                          </a:solidFill>
                        </a:rPr>
                        <a:t>* Rarely join floor activities.</a:t>
                      </a:r>
                    </a:p>
                  </a:txBody>
                  <a:tcPr anchor="ctr"/>
                </a:tc>
                <a:extLst>
                  <a:ext uri="{0D108BD9-81ED-4DB2-BD59-A6C34878D82A}">
                    <a16:rowId xmlns:a16="http://schemas.microsoft.com/office/drawing/2014/main" val="10001"/>
                  </a:ext>
                </a:extLst>
              </a:tr>
              <a:tr h="980555">
                <a:tc>
                  <a:txBody>
                    <a:bodyPr/>
                    <a:lstStyle/>
                    <a:p>
                      <a:pPr algn="ctr"/>
                      <a:r>
                        <a:rPr lang="en-US" altLang="zh-HK" b="1" dirty="0">
                          <a:solidFill>
                            <a:srgbClr val="00B050"/>
                          </a:solidFill>
                        </a:rPr>
                        <a:t>Bad</a:t>
                      </a:r>
                      <a:endParaRPr lang="zh-HK" altLang="en-US" b="1" dirty="0">
                        <a:solidFill>
                          <a:srgbClr val="00B050"/>
                        </a:solidFill>
                      </a:endParaRPr>
                    </a:p>
                  </a:txBody>
                  <a:tcPr anchor="ctr"/>
                </a:tc>
                <a:tc>
                  <a:txBody>
                    <a:bodyPr/>
                    <a:lstStyle/>
                    <a:p>
                      <a:r>
                        <a:rPr lang="en-US" altLang="zh-HK" sz="1400" b="1" dirty="0">
                          <a:solidFill>
                            <a:srgbClr val="00B050"/>
                          </a:solidFill>
                        </a:rPr>
                        <a:t>* Sometimes</a:t>
                      </a:r>
                      <a:r>
                        <a:rPr lang="en-US" altLang="zh-HK" sz="1400" b="1" baseline="0" dirty="0">
                          <a:solidFill>
                            <a:srgbClr val="00B050"/>
                          </a:solidFill>
                        </a:rPr>
                        <a:t> </a:t>
                      </a:r>
                      <a:r>
                        <a:rPr lang="en-US" altLang="zh-HK" sz="1400" b="1" dirty="0">
                          <a:solidFill>
                            <a:srgbClr val="00B050"/>
                          </a:solidFill>
                        </a:rPr>
                        <a:t>behaved annoyingly and affecting  others.</a:t>
                      </a:r>
                    </a:p>
                    <a:p>
                      <a:r>
                        <a:rPr lang="en-US" altLang="zh-HK" sz="1400" b="1" dirty="0">
                          <a:solidFill>
                            <a:srgbClr val="00B050"/>
                          </a:solidFill>
                        </a:rPr>
                        <a:t>* </a:t>
                      </a:r>
                      <a:r>
                        <a:rPr lang="en-GB" altLang="zh-HK" sz="1400" b="1" dirty="0">
                          <a:solidFill>
                            <a:srgbClr val="00B050"/>
                          </a:solidFill>
                          <a:effectLst/>
                        </a:rPr>
                        <a:t>Rarely </a:t>
                      </a:r>
                      <a:r>
                        <a:rPr lang="en-US" altLang="zh-HK" sz="1400" b="1" dirty="0">
                          <a:solidFill>
                            <a:srgbClr val="00B050"/>
                          </a:solidFill>
                        </a:rPr>
                        <a:t>communicate with</a:t>
                      </a:r>
                      <a:r>
                        <a:rPr lang="en-US" altLang="zh-HK" sz="1400" b="1" baseline="0" dirty="0">
                          <a:solidFill>
                            <a:srgbClr val="00B050"/>
                          </a:solidFill>
                        </a:rPr>
                        <a:t> others.</a:t>
                      </a:r>
                      <a:endParaRPr lang="zh-HK" altLang="en-US" sz="1400" b="1" dirty="0">
                        <a:solidFill>
                          <a:srgbClr val="00B050"/>
                        </a:solidFill>
                      </a:endParaRPr>
                    </a:p>
                    <a:p>
                      <a:r>
                        <a:rPr lang="en-US" altLang="zh-HK" sz="1400" b="1" dirty="0">
                          <a:solidFill>
                            <a:srgbClr val="00B050"/>
                          </a:solidFill>
                        </a:rPr>
                        <a:t>* Participation rate </a:t>
                      </a:r>
                      <a:r>
                        <a:rPr lang="en-US" altLang="zh-HK" sz="1400" b="1" baseline="0" dirty="0">
                          <a:solidFill>
                            <a:srgbClr val="00B050"/>
                          </a:solidFill>
                        </a:rPr>
                        <a:t>of </a:t>
                      </a:r>
                      <a:r>
                        <a:rPr lang="en-US" altLang="zh-HK" sz="1400" b="1" dirty="0">
                          <a:solidFill>
                            <a:srgbClr val="00B050"/>
                          </a:solidFill>
                        </a:rPr>
                        <a:t>floor activities lower</a:t>
                      </a:r>
                      <a:r>
                        <a:rPr lang="en-US" altLang="zh-HK" sz="1400" b="1" baseline="0" dirty="0">
                          <a:solidFill>
                            <a:srgbClr val="00B050"/>
                          </a:solidFill>
                        </a:rPr>
                        <a:t> than 50%</a:t>
                      </a:r>
                      <a:r>
                        <a:rPr lang="en-US" altLang="zh-HK" sz="1400" b="1" dirty="0">
                          <a:solidFill>
                            <a:srgbClr val="00B050"/>
                          </a:solidFill>
                        </a:rPr>
                        <a:t>; heavy late</a:t>
                      </a:r>
                      <a:r>
                        <a:rPr lang="en-US" altLang="zh-HK" sz="1400" b="1" baseline="0" dirty="0">
                          <a:solidFill>
                            <a:srgbClr val="00B050"/>
                          </a:solidFill>
                        </a:rPr>
                        <a:t> comer.</a:t>
                      </a:r>
                      <a:endParaRPr lang="zh-HK" altLang="en-US" sz="1400" b="1" dirty="0">
                        <a:solidFill>
                          <a:srgbClr val="00B050"/>
                        </a:solidFill>
                      </a:endParaRPr>
                    </a:p>
                  </a:txBody>
                  <a:tcPr anchor="ctr"/>
                </a:tc>
                <a:extLst>
                  <a:ext uri="{0D108BD9-81ED-4DB2-BD59-A6C34878D82A}">
                    <a16:rowId xmlns:a16="http://schemas.microsoft.com/office/drawing/2014/main" val="10002"/>
                  </a:ext>
                </a:extLst>
              </a:tr>
              <a:tr h="1042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kern="1200" dirty="0">
                          <a:solidFill>
                            <a:srgbClr val="00B050"/>
                          </a:solidFill>
                          <a:effectLst/>
                        </a:rPr>
                        <a:t>Average</a:t>
                      </a:r>
                      <a:endParaRPr lang="en-US" altLang="zh-HK" sz="1800" b="1" i="0" kern="1200" dirty="0">
                        <a:solidFill>
                          <a:srgbClr val="00B050"/>
                        </a:solidFill>
                        <a:effectLst/>
                        <a:latin typeface="+mn-lt"/>
                        <a:ea typeface="+mn-ea"/>
                        <a:cs typeface="+mn-cs"/>
                      </a:endParaRPr>
                    </a:p>
                  </a:txBody>
                  <a:tcPr anchor="ctr"/>
                </a:tc>
                <a:tc>
                  <a:txBody>
                    <a:bodyPr/>
                    <a:lstStyle/>
                    <a:p>
                      <a:r>
                        <a:rPr lang="en-US" altLang="zh-HK" sz="1400" b="1" dirty="0">
                          <a:solidFill>
                            <a:srgbClr val="00B050"/>
                          </a:solidFill>
                        </a:rPr>
                        <a:t>* Only concern a small group of specific</a:t>
                      </a:r>
                      <a:r>
                        <a:rPr lang="en-US" altLang="zh-HK" sz="1400" b="1" baseline="0" dirty="0">
                          <a:solidFill>
                            <a:srgbClr val="00B050"/>
                          </a:solidFill>
                        </a:rPr>
                        <a:t> </a:t>
                      </a:r>
                      <a:r>
                        <a:rPr lang="en-US" altLang="zh-HK" sz="1400" b="1" dirty="0">
                          <a:solidFill>
                            <a:srgbClr val="00B050"/>
                          </a:solidFill>
                        </a:rPr>
                        <a:t>floor-mates.</a:t>
                      </a:r>
                    </a:p>
                    <a:p>
                      <a:r>
                        <a:rPr lang="en-US" altLang="zh-HK" sz="1400" b="1" dirty="0">
                          <a:solidFill>
                            <a:srgbClr val="00B050"/>
                          </a:solidFill>
                        </a:rPr>
                        <a:t>* </a:t>
                      </a:r>
                      <a:r>
                        <a:rPr lang="en-GB" altLang="zh-HK" sz="1400" b="1" dirty="0">
                          <a:solidFill>
                            <a:srgbClr val="00B050"/>
                          </a:solidFill>
                          <a:effectLst/>
                        </a:rPr>
                        <a:t>Rarely communicate with different kinds of </a:t>
                      </a:r>
                      <a:r>
                        <a:rPr lang="en-US" altLang="zh-HK" sz="1400" b="1" dirty="0">
                          <a:solidFill>
                            <a:srgbClr val="00B050"/>
                          </a:solidFill>
                        </a:rPr>
                        <a:t>floor-mates.</a:t>
                      </a:r>
                      <a:endParaRPr lang="zh-HK" altLang="en-US" sz="1400" b="1" dirty="0">
                        <a:solidFill>
                          <a:srgbClr val="00B050"/>
                        </a:solidFill>
                      </a:endParaRPr>
                    </a:p>
                    <a:p>
                      <a:r>
                        <a:rPr lang="en-US" altLang="zh-HK" sz="1400" b="1" dirty="0">
                          <a:solidFill>
                            <a:srgbClr val="00B050"/>
                          </a:solidFill>
                        </a:rPr>
                        <a:t>* Joined some floor activities,</a:t>
                      </a:r>
                      <a:r>
                        <a:rPr lang="en-US" altLang="zh-HK" sz="1400" b="1" baseline="0" dirty="0">
                          <a:solidFill>
                            <a:srgbClr val="00B050"/>
                          </a:solidFill>
                        </a:rPr>
                        <a:t> but s</a:t>
                      </a:r>
                      <a:r>
                        <a:rPr lang="en-US" altLang="zh-HK" sz="1400" b="1" dirty="0">
                          <a:solidFill>
                            <a:srgbClr val="00B050"/>
                          </a:solidFill>
                        </a:rPr>
                        <a:t>ometimes late</a:t>
                      </a:r>
                      <a:r>
                        <a:rPr lang="en-US" altLang="zh-HK" sz="1400" b="1" baseline="0" dirty="0">
                          <a:solidFill>
                            <a:srgbClr val="00B050"/>
                          </a:solidFill>
                        </a:rPr>
                        <a:t>.</a:t>
                      </a:r>
                      <a:endParaRPr lang="zh-HK" altLang="en-US" sz="1400" b="1" dirty="0">
                        <a:solidFill>
                          <a:srgbClr val="00B050"/>
                        </a:solidFill>
                      </a:endParaRPr>
                    </a:p>
                  </a:txBody>
                  <a:tcPr anchor="ctr"/>
                </a:tc>
                <a:extLst>
                  <a:ext uri="{0D108BD9-81ED-4DB2-BD59-A6C34878D82A}">
                    <a16:rowId xmlns:a16="http://schemas.microsoft.com/office/drawing/2014/main" val="10003"/>
                  </a:ext>
                </a:extLst>
              </a:tr>
              <a:tr h="1042438">
                <a:tc>
                  <a:txBody>
                    <a:bodyPr/>
                    <a:lstStyle/>
                    <a:p>
                      <a:pPr algn="ctr"/>
                      <a:r>
                        <a:rPr lang="en-US" altLang="zh-HK" b="1" dirty="0">
                          <a:solidFill>
                            <a:srgbClr val="00B050"/>
                          </a:solidFill>
                        </a:rPr>
                        <a:t>Good</a:t>
                      </a:r>
                      <a:endParaRPr lang="zh-HK" altLang="en-US" b="1" dirty="0">
                        <a:solidFill>
                          <a:srgbClr val="00B05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sz="1400" b="1" dirty="0">
                          <a:solidFill>
                            <a:srgbClr val="00B050"/>
                          </a:solidFill>
                        </a:rPr>
                        <a:t>* Good s</a:t>
                      </a:r>
                      <a:r>
                        <a:rPr lang="en-US" altLang="zh-HK" sz="1400" b="1" baseline="0" dirty="0">
                          <a:solidFill>
                            <a:srgbClr val="00B050"/>
                          </a:solidFill>
                        </a:rPr>
                        <a:t>elf-disciplined;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sz="1400" b="1" dirty="0">
                          <a:solidFill>
                            <a:srgbClr val="00B050"/>
                          </a:solidFill>
                        </a:rPr>
                        <a:t>* Able to </a:t>
                      </a:r>
                      <a:r>
                        <a:rPr lang="en-GB" altLang="zh-HK" sz="1400" b="1" dirty="0">
                          <a:solidFill>
                            <a:srgbClr val="00B050"/>
                          </a:solidFill>
                          <a:effectLst/>
                        </a:rPr>
                        <a:t>communicate with different</a:t>
                      </a:r>
                      <a:r>
                        <a:rPr lang="en-GB" altLang="zh-HK" sz="1400" b="1" baseline="0" dirty="0">
                          <a:solidFill>
                            <a:srgbClr val="00B050"/>
                          </a:solidFill>
                          <a:effectLst/>
                        </a:rPr>
                        <a:t> kinds of </a:t>
                      </a:r>
                      <a:r>
                        <a:rPr lang="en-US" altLang="zh-HK" sz="1400" b="1" dirty="0">
                          <a:solidFill>
                            <a:srgbClr val="00B050"/>
                          </a:solidFill>
                        </a:rPr>
                        <a:t>floor-mates.</a:t>
                      </a:r>
                      <a:endParaRPr lang="zh-HK" altLang="en-US" sz="1400" b="1" dirty="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sz="1400" b="1" dirty="0">
                          <a:solidFill>
                            <a:srgbClr val="00B050"/>
                          </a:solidFill>
                        </a:rPr>
                        <a:t>* Initiative to join most of the floor activities</a:t>
                      </a:r>
                      <a:r>
                        <a:rPr lang="en-US" altLang="zh-HK" sz="1400" b="1" baseline="0" dirty="0">
                          <a:solidFill>
                            <a:srgbClr val="00B050"/>
                          </a:solidFill>
                        </a:rPr>
                        <a:t>.</a:t>
                      </a:r>
                      <a:endParaRPr lang="zh-HK" altLang="en-US" sz="1400" b="1" dirty="0">
                        <a:solidFill>
                          <a:srgbClr val="00B050"/>
                        </a:solidFill>
                      </a:endParaRPr>
                    </a:p>
                  </a:txBody>
                  <a:tcPr anchor="ctr"/>
                </a:tc>
                <a:extLst>
                  <a:ext uri="{0D108BD9-81ED-4DB2-BD59-A6C34878D82A}">
                    <a16:rowId xmlns:a16="http://schemas.microsoft.com/office/drawing/2014/main" val="10004"/>
                  </a:ext>
                </a:extLst>
              </a:tr>
              <a:tr h="1980631">
                <a:tc>
                  <a:txBody>
                    <a:bodyPr/>
                    <a:lstStyle/>
                    <a:p>
                      <a:pPr algn="ctr"/>
                      <a:r>
                        <a:rPr lang="en-US" altLang="zh-HK" b="1" dirty="0">
                          <a:solidFill>
                            <a:srgbClr val="00B050"/>
                          </a:solidFill>
                        </a:rPr>
                        <a:t>Very Good</a:t>
                      </a:r>
                      <a:endParaRPr lang="zh-HK" altLang="en-US" b="1" dirty="0">
                        <a:solidFill>
                          <a:srgbClr val="00B05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sz="1400" b="1" dirty="0">
                          <a:solidFill>
                            <a:srgbClr val="00B050"/>
                          </a:solidFill>
                        </a:rPr>
                        <a:t>* Good s</a:t>
                      </a:r>
                      <a:r>
                        <a:rPr lang="en-US" altLang="zh-HK" sz="1400" b="1" baseline="0" dirty="0">
                          <a:solidFill>
                            <a:srgbClr val="00B050"/>
                          </a:solidFill>
                        </a:rPr>
                        <a:t>elf-disciplined.</a:t>
                      </a:r>
                      <a:br>
                        <a:rPr lang="en-US" altLang="zh-HK" sz="1400" b="1" baseline="0" dirty="0">
                          <a:solidFill>
                            <a:srgbClr val="00B050"/>
                          </a:solidFill>
                        </a:rPr>
                      </a:br>
                      <a:r>
                        <a:rPr lang="en-US" altLang="zh-HK" sz="1400" b="1" dirty="0">
                          <a:solidFill>
                            <a:srgbClr val="00B050"/>
                          </a:solidFill>
                        </a:rPr>
                        <a:t>* Being r</a:t>
                      </a:r>
                      <a:r>
                        <a:rPr lang="en-US" altLang="zh-HK" sz="1400" b="1" baseline="0" dirty="0">
                          <a:solidFill>
                            <a:srgbClr val="00B050"/>
                          </a:solidFill>
                        </a:rPr>
                        <a:t>eliable.</a:t>
                      </a:r>
                      <a:endParaRPr lang="en-US" altLang="zh-HK" sz="1400" b="1" dirty="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sz="1400" b="1" dirty="0">
                          <a:solidFill>
                            <a:srgbClr val="00B050"/>
                          </a:solidFill>
                        </a:rPr>
                        <a:t>* Being optimistic.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sz="1400" b="1" dirty="0">
                          <a:solidFill>
                            <a:srgbClr val="00B050"/>
                          </a:solidFill>
                        </a:rPr>
                        <a:t>* Always help </a:t>
                      </a:r>
                      <a:r>
                        <a:rPr lang="en-GB" altLang="zh-HK" sz="1400" b="1" dirty="0">
                          <a:solidFill>
                            <a:srgbClr val="00B050"/>
                          </a:solidFill>
                          <a:effectLst/>
                        </a:rPr>
                        <a:t>different</a:t>
                      </a:r>
                      <a:r>
                        <a:rPr lang="en-GB" altLang="zh-HK" sz="1400" b="1" baseline="0" dirty="0">
                          <a:solidFill>
                            <a:srgbClr val="00B050"/>
                          </a:solidFill>
                          <a:effectLst/>
                        </a:rPr>
                        <a:t> kinds of </a:t>
                      </a:r>
                      <a:r>
                        <a:rPr lang="en-US" altLang="zh-HK" sz="1400" b="1" dirty="0">
                          <a:solidFill>
                            <a:srgbClr val="00B050"/>
                          </a:solidFill>
                        </a:rPr>
                        <a:t>floor-mates.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sz="1400" b="1" dirty="0">
                          <a:solidFill>
                            <a:srgbClr val="00B050"/>
                          </a:solidFill>
                        </a:rPr>
                        <a:t>* Help floor-mates</a:t>
                      </a:r>
                      <a:r>
                        <a:rPr lang="en-US" altLang="zh-HK" sz="1400" b="1" baseline="0" dirty="0">
                          <a:solidFill>
                            <a:srgbClr val="00B050"/>
                          </a:solidFill>
                        </a:rPr>
                        <a:t> with special need.</a:t>
                      </a:r>
                      <a:endParaRPr lang="en-US" altLang="zh-HK" sz="1400" b="1" dirty="0">
                        <a:solidFill>
                          <a:srgbClr val="00B050"/>
                        </a:solidFill>
                      </a:endParaRPr>
                    </a:p>
                    <a:p>
                      <a:r>
                        <a:rPr lang="en-US" altLang="zh-HK" sz="1400" b="1" dirty="0">
                          <a:solidFill>
                            <a:srgbClr val="00B050"/>
                          </a:solidFill>
                        </a:rPr>
                        <a:t>* Enthusiastic and initiative to help floor activities</a:t>
                      </a:r>
                      <a:r>
                        <a:rPr lang="en-US" altLang="zh-HK" sz="1400" b="1" baseline="0" dirty="0">
                          <a:solidFill>
                            <a:srgbClr val="00B050"/>
                          </a:solidFill>
                        </a:rPr>
                        <a:t>.</a:t>
                      </a:r>
                      <a:endParaRPr lang="zh-HK" altLang="en-US" sz="1400" b="1" dirty="0">
                        <a:solidFill>
                          <a:srgbClr val="00B050"/>
                        </a:solidFill>
                      </a:endParaRPr>
                    </a:p>
                  </a:txBody>
                  <a:tcPr anchor="ct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86B5236C-8253-4ED2-AE50-CDB668817DE4}" type="slidenum">
              <a:rPr lang="en-US" smtClean="0"/>
              <a:t>14</a:t>
            </a:fld>
            <a:endParaRPr lang="en-US"/>
          </a:p>
        </p:txBody>
      </p:sp>
    </p:spTree>
    <p:extLst>
      <p:ext uri="{BB962C8B-B14F-4D97-AF65-F5344CB8AC3E}">
        <p14:creationId xmlns:p14="http://schemas.microsoft.com/office/powerpoint/2010/main" val="268489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1143000"/>
          </a:xfrm>
        </p:spPr>
        <p:txBody>
          <a:bodyPr/>
          <a:lstStyle/>
          <a:p>
            <a:r>
              <a:rPr lang="en-US" sz="3800" b="1" dirty="0">
                <a:solidFill>
                  <a:srgbClr val="0070C0"/>
                </a:solidFill>
              </a:rPr>
              <a:t>C: 	Hall-Based Contributions</a:t>
            </a:r>
            <a:br>
              <a:rPr lang="en-US" sz="3800" b="1" dirty="0">
                <a:solidFill>
                  <a:srgbClr val="0070C0"/>
                </a:solidFill>
              </a:rPr>
            </a:br>
            <a:r>
              <a:rPr lang="en-US" sz="3800" b="1" dirty="0">
                <a:solidFill>
                  <a:srgbClr val="0070C0"/>
                </a:solidFill>
              </a:rPr>
              <a:t>	</a:t>
            </a:r>
            <a:r>
              <a:rPr lang="en-US" sz="3800" b="1" dirty="0">
                <a:solidFill>
                  <a:schemeClr val="accent5"/>
                </a:solidFill>
              </a:rPr>
              <a:t>Special Contribution (Extra Scores)</a:t>
            </a:r>
            <a:endParaRPr lang="en-US" sz="3800" dirty="0">
              <a:solidFill>
                <a:schemeClr val="accent5"/>
              </a:solidFill>
            </a:endParaRPr>
          </a:p>
        </p:txBody>
      </p:sp>
      <p:sp>
        <p:nvSpPr>
          <p:cNvPr id="3" name="Slide Number Placeholder 2"/>
          <p:cNvSpPr>
            <a:spLocks noGrp="1"/>
          </p:cNvSpPr>
          <p:nvPr>
            <p:ph type="sldNum" sz="quarter" idx="12"/>
          </p:nvPr>
        </p:nvSpPr>
        <p:spPr/>
        <p:txBody>
          <a:bodyPr/>
          <a:lstStyle/>
          <a:p>
            <a:fld id="{86B5236C-8253-4ED2-AE50-CDB668817DE4}" type="slidenum">
              <a:rPr lang="en-US" smtClean="0"/>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19490352"/>
              </p:ext>
            </p:extLst>
          </p:nvPr>
        </p:nvGraphicFramePr>
        <p:xfrm>
          <a:off x="304800" y="1219200"/>
          <a:ext cx="8382000" cy="5382817"/>
        </p:xfrm>
        <a:graphic>
          <a:graphicData uri="http://schemas.openxmlformats.org/drawingml/2006/table">
            <a:tbl>
              <a:tblPr firstRow="1" bandRow="1">
                <a:tableStyleId>{00A15C55-8517-42AA-B614-E9B94910E393}</a:tableStyleId>
              </a:tblPr>
              <a:tblGrid>
                <a:gridCol w="3962400">
                  <a:extLst>
                    <a:ext uri="{9D8B030D-6E8A-4147-A177-3AD203B41FA5}">
                      <a16:colId xmlns:a16="http://schemas.microsoft.com/office/drawing/2014/main" val="20000"/>
                    </a:ext>
                  </a:extLst>
                </a:gridCol>
                <a:gridCol w="1323546">
                  <a:extLst>
                    <a:ext uri="{9D8B030D-6E8A-4147-A177-3AD203B41FA5}">
                      <a16:colId xmlns:a16="http://schemas.microsoft.com/office/drawing/2014/main" val="20001"/>
                    </a:ext>
                  </a:extLst>
                </a:gridCol>
                <a:gridCol w="3096054">
                  <a:extLst>
                    <a:ext uri="{9D8B030D-6E8A-4147-A177-3AD203B41FA5}">
                      <a16:colId xmlns:a16="http://schemas.microsoft.com/office/drawing/2014/main" val="20002"/>
                    </a:ext>
                  </a:extLst>
                </a:gridCol>
              </a:tblGrid>
              <a:tr h="587976">
                <a:tc>
                  <a:txBody>
                    <a:bodyPr/>
                    <a:lstStyle/>
                    <a:p>
                      <a:pPr algn="ctr"/>
                      <a:r>
                        <a:rPr lang="en-US" sz="2400" dirty="0"/>
                        <a:t>Post</a:t>
                      </a:r>
                    </a:p>
                  </a:txBody>
                  <a:tcPr anchor="ctr"/>
                </a:tc>
                <a:tc>
                  <a:txBody>
                    <a:bodyPr/>
                    <a:lstStyle/>
                    <a:p>
                      <a:pPr algn="ctr"/>
                      <a:r>
                        <a:rPr lang="en-US" sz="2400" dirty="0"/>
                        <a:t>Bonus</a:t>
                      </a:r>
                    </a:p>
                  </a:txBody>
                  <a:tcPr anchor="ctr"/>
                </a:tc>
                <a:tc>
                  <a:txBody>
                    <a:bodyPr/>
                    <a:lstStyle/>
                    <a:p>
                      <a:pPr algn="ctr"/>
                      <a:r>
                        <a:rPr lang="en-US" sz="2400" dirty="0"/>
                        <a:t>Decision</a:t>
                      </a:r>
                    </a:p>
                  </a:txBody>
                  <a:tcPr anchor="ctr"/>
                </a:tc>
                <a:extLst>
                  <a:ext uri="{0D108BD9-81ED-4DB2-BD59-A6C34878D82A}">
                    <a16:rowId xmlns:a16="http://schemas.microsoft.com/office/drawing/2014/main" val="10000"/>
                  </a:ext>
                </a:extLst>
              </a:tr>
              <a:tr h="250223">
                <a:tc>
                  <a:txBody>
                    <a:bodyPr/>
                    <a:lstStyle/>
                    <a:p>
                      <a:pPr algn="l" fontAlgn="ctr"/>
                      <a:r>
                        <a:rPr lang="en-US" sz="2000" u="none" strike="noStrike" dirty="0">
                          <a:effectLst/>
                        </a:rPr>
                        <a:t>Fire Marshals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2 scores</a:t>
                      </a:r>
                    </a:p>
                  </a:txBody>
                  <a:tcPr marL="9525" marR="9525" marT="9525" marB="0" anchor="ctr"/>
                </a:tc>
                <a:tc>
                  <a:txBody>
                    <a:bodyPr/>
                    <a:lstStyle/>
                    <a:p>
                      <a:pPr algn="ctr" fontAlgn="ctr"/>
                      <a:r>
                        <a:rPr lang="en-US" sz="2000" u="none" strike="noStrike" dirty="0">
                          <a:effectLst/>
                        </a:rPr>
                        <a:t>By Disciplinary Tutor</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16898">
                <a:tc>
                  <a:txBody>
                    <a:bodyPr/>
                    <a:lstStyle/>
                    <a:p>
                      <a:pPr algn="l" fontAlgn="ctr"/>
                      <a:r>
                        <a:rPr lang="en-US" sz="2000" u="none" strike="noStrike" dirty="0">
                          <a:effectLst/>
                        </a:rPr>
                        <a:t>Floor Representatives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5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floor RT</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881060">
                <a:tc>
                  <a:txBody>
                    <a:bodyPr/>
                    <a:lstStyle/>
                    <a:p>
                      <a:pPr algn="l" fontAlgn="ctr"/>
                      <a:r>
                        <a:rPr lang="en-US" sz="2000" b="0" i="0" u="none" strike="noStrike" dirty="0">
                          <a:solidFill>
                            <a:srgbClr val="000000"/>
                          </a:solidFill>
                          <a:effectLst/>
                          <a:latin typeface="Calibri"/>
                        </a:rPr>
                        <a:t>Media Team</a:t>
                      </a:r>
                      <a:r>
                        <a:rPr lang="zh-CN" altLang="en-US" sz="2000" b="0" i="0" u="none" strike="noStrike" dirty="0">
                          <a:solidFill>
                            <a:srgbClr val="000000"/>
                          </a:solidFill>
                          <a:effectLst/>
                          <a:latin typeface="Calibri"/>
                        </a:rPr>
                        <a:t> </a:t>
                      </a:r>
                      <a:r>
                        <a:rPr lang="en-US" altLang="zh-CN" sz="2000" b="0" i="0" u="none" strike="noStrike" dirty="0">
                          <a:solidFill>
                            <a:srgbClr val="000000"/>
                          </a:solidFill>
                          <a:effectLst/>
                          <a:latin typeface="Calibri"/>
                        </a:rPr>
                        <a:t>A</a:t>
                      </a:r>
                      <a:r>
                        <a:rPr lang="en-US" sz="2000" b="0" i="0" u="none" strike="noStrike" dirty="0">
                          <a:solidFill>
                            <a:srgbClr val="000000"/>
                          </a:solidFill>
                          <a:effectLst/>
                          <a:latin typeface="Calibri"/>
                        </a:rPr>
                        <a:t> </a:t>
                      </a:r>
                    </a:p>
                    <a:p>
                      <a:pPr algn="l" fontAlgn="ctr"/>
                      <a:r>
                        <a:rPr lang="en-US" sz="2000" b="0" i="0" u="none" strike="noStrike" dirty="0">
                          <a:solidFill>
                            <a:srgbClr val="000000"/>
                          </a:solidFill>
                          <a:effectLst/>
                          <a:latin typeface="Calibri"/>
                        </a:rPr>
                        <a:t>(e.g., Facebook Content Creator, Photographer, Journalist,)</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u="none" strike="noStrike" dirty="0">
                          <a:effectLst/>
                        </a:rPr>
                        <a:t>0 – 3 scores</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u="none" strike="noStrike" dirty="0">
                          <a:effectLst/>
                        </a:rPr>
                        <a:t>By the corresponding RT</a:t>
                      </a:r>
                      <a:endParaRPr lang="en-US" altLang="zh-TW" sz="2000" b="0" i="0" u="none" strike="noStrike" dirty="0">
                        <a:solidFill>
                          <a:srgbClr val="000000"/>
                        </a:solidFill>
                        <a:effectLst/>
                        <a:latin typeface="+mn-lt"/>
                      </a:endParaRPr>
                    </a:p>
                    <a:p>
                      <a:pPr algn="ctr" fontAlgn="ct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494481388"/>
                  </a:ext>
                </a:extLst>
              </a:tr>
              <a:tr h="1100135">
                <a:tc>
                  <a:txBody>
                    <a:bodyPr/>
                    <a:lstStyle/>
                    <a:p>
                      <a:pPr algn="l" fontAlgn="ctr"/>
                      <a:r>
                        <a:rPr lang="en-US" sz="2000" u="none" strike="noStrike" kern="1200" dirty="0">
                          <a:solidFill>
                            <a:schemeClr val="dk1"/>
                          </a:solidFill>
                          <a:effectLst/>
                          <a:latin typeface="+mn-lt"/>
                          <a:ea typeface="+mn-ea"/>
                          <a:cs typeface="+mn-cs"/>
                        </a:rPr>
                        <a:t>Media Team</a:t>
                      </a:r>
                      <a:r>
                        <a:rPr lang="zh-CN" altLang="en-US" sz="2000" u="none" strike="noStrike" kern="1200" dirty="0">
                          <a:solidFill>
                            <a:schemeClr val="dk1"/>
                          </a:solidFill>
                          <a:effectLst/>
                          <a:latin typeface="+mn-lt"/>
                          <a:ea typeface="+mn-ea"/>
                          <a:cs typeface="+mn-cs"/>
                        </a:rPr>
                        <a:t> </a:t>
                      </a:r>
                      <a:r>
                        <a:rPr lang="en-US" altLang="zh-CN" sz="2000" u="none" strike="noStrike" kern="1200" dirty="0">
                          <a:solidFill>
                            <a:schemeClr val="dk1"/>
                          </a:solidFill>
                          <a:effectLst/>
                          <a:latin typeface="+mn-lt"/>
                          <a:ea typeface="+mn-ea"/>
                          <a:cs typeface="+mn-cs"/>
                        </a:rPr>
                        <a:t>B</a:t>
                      </a:r>
                      <a:r>
                        <a:rPr lang="zh-CN" altLang="en-US" sz="2000" u="none" strike="noStrike" kern="1200" dirty="0">
                          <a:solidFill>
                            <a:schemeClr val="dk1"/>
                          </a:solidFill>
                          <a:effectLst/>
                          <a:latin typeface="+mn-lt"/>
                          <a:ea typeface="+mn-ea"/>
                          <a:cs typeface="+mn-cs"/>
                        </a:rPr>
                        <a:t> </a:t>
                      </a:r>
                      <a:endParaRPr lang="en-US" altLang="zh-CN" sz="2000" u="none" strike="noStrike" kern="1200" dirty="0">
                        <a:solidFill>
                          <a:schemeClr val="dk1"/>
                        </a:solidFill>
                        <a:effectLst/>
                        <a:latin typeface="+mn-lt"/>
                        <a:ea typeface="+mn-ea"/>
                        <a:cs typeface="+mn-cs"/>
                      </a:endParaRPr>
                    </a:p>
                    <a:p>
                      <a:pPr algn="l" fontAlgn="ctr"/>
                      <a:r>
                        <a:rPr lang="en-US" sz="2000" u="none" strike="noStrike" kern="1200" dirty="0">
                          <a:solidFill>
                            <a:schemeClr val="dk1"/>
                          </a:solidFill>
                          <a:effectLst/>
                          <a:latin typeface="+mn-lt"/>
                          <a:ea typeface="+mn-ea"/>
                          <a:cs typeface="+mn-cs"/>
                        </a:rPr>
                        <a:t>(e.g., </a:t>
                      </a:r>
                      <a:r>
                        <a:rPr lang="en-US" altLang="zh-TW" sz="2000" u="none" strike="noStrike" kern="1200" dirty="0">
                          <a:solidFill>
                            <a:schemeClr val="dk1"/>
                          </a:solidFill>
                          <a:effectLst/>
                          <a:latin typeface="+mn-lt"/>
                          <a:ea typeface="+mn-ea"/>
                          <a:cs typeface="+mn-cs"/>
                        </a:rPr>
                        <a:t>Graphic Designer, Hall magazine editor</a:t>
                      </a:r>
                      <a:r>
                        <a:rPr lang="en-US" sz="2000" u="none" strike="noStrike" kern="1200" dirty="0">
                          <a:solidFill>
                            <a:schemeClr val="dk1"/>
                          </a:solidFill>
                          <a:effectLst/>
                          <a:latin typeface="+mn-lt"/>
                          <a:ea typeface="+mn-ea"/>
                          <a:cs typeface="+mn-cs"/>
                        </a:rPr>
                        <a:t>,)</a:t>
                      </a:r>
                    </a:p>
                  </a:txBody>
                  <a:tcPr marL="9525" marR="9525" marT="9525" marB="0" anchor="ctr"/>
                </a:tc>
                <a:tc>
                  <a:txBody>
                    <a:bodyPr/>
                    <a:lstStyle/>
                    <a:p>
                      <a:pPr algn="ctr" fontAlgn="ctr"/>
                      <a:r>
                        <a:rPr lang="en-US" sz="2000" u="none" strike="noStrike" kern="1200" dirty="0">
                          <a:solidFill>
                            <a:schemeClr val="dk1"/>
                          </a:solidFill>
                          <a:effectLst/>
                          <a:latin typeface="+mn-lt"/>
                          <a:ea typeface="+mn-ea"/>
                          <a:cs typeface="+mn-cs"/>
                        </a:rPr>
                        <a:t>0 – 7 scores</a:t>
                      </a:r>
                    </a:p>
                    <a:p>
                      <a:pPr algn="ctr" fontAlgn="ctr"/>
                      <a:endParaRPr lang="en-US" sz="20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en-US" sz="2000" u="none" strike="noStrike" dirty="0">
                          <a:effectLst/>
                        </a:rPr>
                        <a:t>By the corresponding RT</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457587">
                <a:tc>
                  <a:txBody>
                    <a:bodyPr/>
                    <a:lstStyle/>
                    <a:p>
                      <a:pPr algn="l" fontAlgn="ctr"/>
                      <a:r>
                        <a:rPr lang="en-US" sz="2000" u="none" strike="noStrike" dirty="0">
                          <a:effectLst/>
                        </a:rPr>
                        <a:t>RA Council Members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10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Council</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587976">
                <a:tc>
                  <a:txBody>
                    <a:bodyPr/>
                    <a:lstStyle/>
                    <a:p>
                      <a:pPr algn="l" fontAlgn="ctr"/>
                      <a:r>
                        <a:rPr lang="en-US" sz="2000" u="none" strike="noStrike" dirty="0">
                          <a:effectLst/>
                        </a:rPr>
                        <a:t>RA Members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20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RA</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901308">
                <a:tc>
                  <a:txBody>
                    <a:bodyPr/>
                    <a:lstStyle/>
                    <a:p>
                      <a:pPr algn="l" fontAlgn="ctr"/>
                      <a:r>
                        <a:rPr lang="en-US" sz="2000" b="0" i="0" u="none" strike="noStrike" dirty="0">
                          <a:solidFill>
                            <a:srgbClr val="000000"/>
                          </a:solidFill>
                          <a:effectLst/>
                          <a:latin typeface="Calibri"/>
                        </a:rPr>
                        <a:t>Interview bonus to the marginal case</a:t>
                      </a:r>
                    </a:p>
                  </a:txBody>
                  <a:tcPr marL="9525" marR="9525" marT="9525" marB="0" anchor="ctr"/>
                </a:tc>
                <a:tc>
                  <a:txBody>
                    <a:bodyPr/>
                    <a:lstStyle/>
                    <a:p>
                      <a:pPr algn="ctr" fontAlgn="ctr"/>
                      <a:r>
                        <a:rPr lang="en-US" sz="2000" b="0" i="0" u="none" strike="noStrike" dirty="0">
                          <a:solidFill>
                            <a:srgbClr val="000000"/>
                          </a:solidFill>
                          <a:effectLst/>
                          <a:latin typeface="Calibri"/>
                        </a:rPr>
                        <a:t>/</a:t>
                      </a:r>
                    </a:p>
                  </a:txBody>
                  <a:tcPr marL="9525" marR="9525" marT="9525" marB="0" anchor="ctr"/>
                </a:tc>
                <a:tc>
                  <a:txBody>
                    <a:bodyPr/>
                    <a:lstStyle/>
                    <a:p>
                      <a:pPr algn="ctr" fontAlgn="ctr"/>
                      <a:r>
                        <a:rPr lang="en-US" sz="2000" b="0" i="0" u="none" strike="noStrike" dirty="0">
                          <a:solidFill>
                            <a:srgbClr val="000000"/>
                          </a:solidFill>
                          <a:effectLst/>
                          <a:latin typeface="+mn-lt"/>
                        </a:rPr>
                        <a:t>By Marginal Cases Interview</a:t>
                      </a:r>
                      <a:r>
                        <a:rPr lang="en-US" sz="2000" b="0" i="0" u="none" strike="noStrike" baseline="0" dirty="0">
                          <a:solidFill>
                            <a:srgbClr val="000000"/>
                          </a:solidFill>
                          <a:effectLst/>
                          <a:latin typeface="+mn-lt"/>
                        </a:rPr>
                        <a:t> </a:t>
                      </a:r>
                      <a:r>
                        <a:rPr lang="en-US" sz="2000" b="0" i="0" u="none" strike="noStrike" dirty="0">
                          <a:solidFill>
                            <a:srgbClr val="000000"/>
                          </a:solidFill>
                          <a:effectLst/>
                          <a:latin typeface="+mn-lt"/>
                        </a:rPr>
                        <a:t>Committee</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3564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b="1" dirty="0">
                <a:solidFill>
                  <a:schemeClr val="tx1"/>
                </a:solidFill>
              </a:rPr>
              <a:t>D: </a:t>
            </a:r>
            <a:r>
              <a:rPr lang="en-US" altLang="zh-CN" b="1" dirty="0">
                <a:solidFill>
                  <a:schemeClr val="tx1"/>
                </a:solidFill>
              </a:rPr>
              <a:t>Discipline</a:t>
            </a:r>
            <a:r>
              <a:rPr lang="zh-CN" altLang="en-US" b="1" dirty="0">
                <a:solidFill>
                  <a:schemeClr val="tx1"/>
                </a:solidFill>
              </a:rPr>
              <a:t> </a:t>
            </a:r>
            <a:r>
              <a:rPr lang="en-US" altLang="zh-CN" b="1" dirty="0">
                <a:solidFill>
                  <a:schemeClr val="tx1"/>
                </a:solidFill>
              </a:rPr>
              <a:t>(-100</a:t>
            </a:r>
            <a:r>
              <a:rPr lang="zh-CN" altLang="en-US" b="1" dirty="0">
                <a:solidFill>
                  <a:schemeClr val="tx1"/>
                </a:solidFill>
              </a:rPr>
              <a:t> </a:t>
            </a:r>
            <a:r>
              <a:rPr lang="en-US" altLang="zh-CN" b="1" dirty="0">
                <a:solidFill>
                  <a:schemeClr val="tx1"/>
                </a:solidFill>
              </a:rPr>
              <a:t>to</a:t>
            </a:r>
            <a:r>
              <a:rPr lang="zh-CN" altLang="en-US" b="1" dirty="0">
                <a:solidFill>
                  <a:schemeClr val="tx1"/>
                </a:solidFill>
              </a:rPr>
              <a:t> </a:t>
            </a:r>
            <a:r>
              <a:rPr lang="en-US" altLang="zh-CN" b="1" dirty="0">
                <a:solidFill>
                  <a:schemeClr val="tx1"/>
                </a:solidFill>
              </a:rPr>
              <a:t>0)</a:t>
            </a:r>
            <a:endParaRPr lang="en-US" dirty="0">
              <a:solidFill>
                <a:schemeClr val="tx1"/>
              </a:solidFill>
            </a:endParaRPr>
          </a:p>
        </p:txBody>
      </p:sp>
      <p:sp>
        <p:nvSpPr>
          <p:cNvPr id="3" name="Content Placeholder 2"/>
          <p:cNvSpPr>
            <a:spLocks noGrp="1"/>
          </p:cNvSpPr>
          <p:nvPr>
            <p:ph idx="1"/>
          </p:nvPr>
        </p:nvSpPr>
        <p:spPr>
          <a:xfrm>
            <a:off x="6172200" y="5486400"/>
            <a:ext cx="2686050" cy="1052513"/>
          </a:xfrm>
          <a:ln>
            <a:noFill/>
          </a:ln>
        </p:spPr>
        <p:txBody>
          <a:bodyPr>
            <a:noAutofit/>
          </a:bodyPr>
          <a:lstStyle/>
          <a:p>
            <a:pPr marL="0" indent="0" fontAlgn="base">
              <a:buNone/>
            </a:pPr>
            <a:r>
              <a:rPr lang="en-US" altLang="zh-CN" sz="1600" dirty="0"/>
              <a:t>Reminder:</a:t>
            </a:r>
            <a:r>
              <a:rPr lang="zh-CN" altLang="en-US" sz="1600" dirty="0"/>
              <a:t> </a:t>
            </a:r>
            <a:r>
              <a:rPr lang="en-US" altLang="zh-HK" sz="1600" dirty="0"/>
              <a:t>Visitors checking out late will cause deduction on </a:t>
            </a:r>
            <a:r>
              <a:rPr lang="en-US" altLang="zh-CN" sz="1600" dirty="0"/>
              <a:t>the</a:t>
            </a:r>
            <a:r>
              <a:rPr lang="zh-CN" altLang="en-US" sz="1600" dirty="0"/>
              <a:t> </a:t>
            </a:r>
            <a:r>
              <a:rPr lang="en-US" altLang="zh-HK" sz="1600" dirty="0"/>
              <a:t>scores</a:t>
            </a:r>
            <a:r>
              <a:rPr lang="zh-CN" altLang="en-US" sz="1600" dirty="0"/>
              <a:t> </a:t>
            </a:r>
            <a:r>
              <a:rPr lang="en-US" altLang="zh-CN" sz="1600" dirty="0"/>
              <a:t>and</a:t>
            </a:r>
            <a:r>
              <a:rPr lang="zh-CN" altLang="en-US" sz="1600" dirty="0"/>
              <a:t> </a:t>
            </a:r>
            <a:r>
              <a:rPr lang="en-US" altLang="zh-HK" sz="1600" dirty="0"/>
              <a:t>may cause visitor ban.</a:t>
            </a:r>
          </a:p>
        </p:txBody>
      </p:sp>
      <p:sp>
        <p:nvSpPr>
          <p:cNvPr id="4" name="Slide Number Placeholder 3"/>
          <p:cNvSpPr>
            <a:spLocks noGrp="1"/>
          </p:cNvSpPr>
          <p:nvPr>
            <p:ph type="sldNum" sz="quarter" idx="12"/>
          </p:nvPr>
        </p:nvSpPr>
        <p:spPr/>
        <p:txBody>
          <a:bodyPr/>
          <a:lstStyle/>
          <a:p>
            <a:fld id="{86B5236C-8253-4ED2-AE50-CDB668817DE4}" type="slidenum">
              <a:rPr lang="en-US" smtClean="0"/>
              <a:t>16</a:t>
            </a:fld>
            <a:endParaRPr lang="en-US"/>
          </a:p>
        </p:txBody>
      </p:sp>
      <p:graphicFrame>
        <p:nvGraphicFramePr>
          <p:cNvPr id="6" name="Diagram 5">
            <a:extLst>
              <a:ext uri="{FF2B5EF4-FFF2-40B4-BE49-F238E27FC236}">
                <a16:creationId xmlns:a16="http://schemas.microsoft.com/office/drawing/2014/main" id="{BF46CA4C-5766-9F40-9074-1B1E2E411497}"/>
              </a:ext>
            </a:extLst>
          </p:cNvPr>
          <p:cNvGraphicFramePr/>
          <p:nvPr>
            <p:extLst>
              <p:ext uri="{D42A27DB-BD31-4B8C-83A1-F6EECF244321}">
                <p14:modId xmlns:p14="http://schemas.microsoft.com/office/powerpoint/2010/main" val="1620152323"/>
              </p:ext>
            </p:extLst>
          </p:nvPr>
        </p:nvGraphicFramePr>
        <p:xfrm>
          <a:off x="914400" y="1212498"/>
          <a:ext cx="4648200" cy="5508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72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Scaling System</a:t>
            </a:r>
          </a:p>
        </p:txBody>
      </p:sp>
      <p:sp>
        <p:nvSpPr>
          <p:cNvPr id="3" name="Content Placeholder 2"/>
          <p:cNvSpPr>
            <a:spLocks noGrp="1"/>
          </p:cNvSpPr>
          <p:nvPr>
            <p:ph idx="1"/>
          </p:nvPr>
        </p:nvSpPr>
        <p:spPr>
          <a:xfrm>
            <a:off x="457200" y="1371600"/>
            <a:ext cx="8229600" cy="5181600"/>
          </a:xfrm>
        </p:spPr>
        <p:txBody>
          <a:bodyPr>
            <a:noAutofit/>
          </a:bodyPr>
          <a:lstStyle/>
          <a:p>
            <a:r>
              <a:rPr lang="en-US" altLang="zh-HK" sz="2000" dirty="0">
                <a:solidFill>
                  <a:srgbClr val="FF0000"/>
                </a:solidFill>
              </a:rPr>
              <a:t>Prof. Edmond </a:t>
            </a:r>
            <a:r>
              <a:rPr lang="en-US" altLang="zh-HK" sz="2000" dirty="0" err="1">
                <a:solidFill>
                  <a:srgbClr val="FF0000"/>
                </a:solidFill>
              </a:rPr>
              <a:t>Ko</a:t>
            </a:r>
            <a:r>
              <a:rPr lang="en-US" altLang="zh-HK" sz="2000" dirty="0">
                <a:solidFill>
                  <a:srgbClr val="FF0000"/>
                </a:solidFill>
              </a:rPr>
              <a:t> Cup points will be scaled to maximum 40 scores.</a:t>
            </a:r>
          </a:p>
          <a:p>
            <a:r>
              <a:rPr lang="en-US" altLang="zh-HK" sz="2000" dirty="0">
                <a:solidFill>
                  <a:srgbClr val="0070C0"/>
                </a:solidFill>
              </a:rPr>
              <a:t>Hall Activities points will be scaled to maximum 30 scores.</a:t>
            </a:r>
          </a:p>
          <a:p>
            <a:r>
              <a:rPr lang="en-US" altLang="zh-HK" sz="2000" dirty="0">
                <a:solidFill>
                  <a:schemeClr val="accent6">
                    <a:lumMod val="75000"/>
                  </a:schemeClr>
                </a:solidFill>
              </a:rPr>
              <a:t>Score B scores will be scaled to maximum 10 scores.</a:t>
            </a:r>
          </a:p>
          <a:p>
            <a:endParaRPr lang="en-US" sz="2000" dirty="0"/>
          </a:p>
          <a:p>
            <a:r>
              <a:rPr lang="en-US" sz="2000" dirty="0"/>
              <a:t>Example: suppose in </a:t>
            </a:r>
            <a:r>
              <a:rPr lang="en-US" sz="2000" b="1" dirty="0"/>
              <a:t>Prof. Edmond </a:t>
            </a:r>
            <a:r>
              <a:rPr lang="en-US" sz="2000" b="1" dirty="0" err="1"/>
              <a:t>Ko</a:t>
            </a:r>
            <a:r>
              <a:rPr lang="en-US" sz="2000" b="1" dirty="0"/>
              <a:t> Cup</a:t>
            </a:r>
            <a:r>
              <a:rPr lang="en-US" sz="2000" dirty="0"/>
              <a:t>, resident A participate </a:t>
            </a:r>
            <a:br>
              <a:rPr lang="en-US" sz="2000" dirty="0"/>
            </a:br>
            <a:r>
              <a:rPr lang="en-US" sz="2000" dirty="0"/>
              <a:t>* Swimming (swim for our hall, get = 5 points) </a:t>
            </a:r>
            <a:br>
              <a:rPr lang="en-US" sz="2000" dirty="0"/>
            </a:br>
            <a:r>
              <a:rPr lang="en-US" sz="2000" dirty="0"/>
              <a:t>* </a:t>
            </a:r>
            <a:r>
              <a:rPr lang="en-US" altLang="zh-HK" sz="2000" dirty="0"/>
              <a:t>Running (get champion</a:t>
            </a:r>
            <a:r>
              <a:rPr lang="en-US" altLang="zh-HK" sz="2000" baseline="30000" dirty="0"/>
              <a:t> </a:t>
            </a:r>
            <a:r>
              <a:rPr lang="en-US" altLang="zh-HK" sz="2000" dirty="0"/>
              <a:t>= 10 points)</a:t>
            </a:r>
            <a:br>
              <a:rPr lang="en-US" sz="2000" dirty="0"/>
            </a:br>
            <a:r>
              <a:rPr lang="en-US" sz="2000" dirty="0"/>
              <a:t>* Table Tennis (get </a:t>
            </a:r>
            <a:r>
              <a:rPr lang="en-US" altLang="zh-HK" sz="2000" dirty="0"/>
              <a:t>champion</a:t>
            </a:r>
            <a:r>
              <a:rPr lang="en-US" altLang="zh-HK" sz="2000" baseline="30000" dirty="0"/>
              <a:t> </a:t>
            </a:r>
            <a:r>
              <a:rPr lang="en-US" sz="2000" dirty="0"/>
              <a:t>= 10 points),</a:t>
            </a:r>
            <a:br>
              <a:rPr lang="en-US" sz="2000" dirty="0"/>
            </a:br>
            <a:r>
              <a:rPr lang="en-US" sz="2000" dirty="0"/>
              <a:t>*  Singing (be cheering member , get 2 points) </a:t>
            </a:r>
            <a:br>
              <a:rPr lang="en-US" sz="2000" dirty="0"/>
            </a:br>
            <a:r>
              <a:rPr lang="en-US" sz="2000" dirty="0"/>
              <a:t>Totally gets </a:t>
            </a:r>
            <a:r>
              <a:rPr lang="en-US" sz="2000" dirty="0">
                <a:solidFill>
                  <a:srgbClr val="FF0000"/>
                </a:solidFill>
              </a:rPr>
              <a:t>27 </a:t>
            </a:r>
            <a:r>
              <a:rPr lang="en-US" sz="2000" dirty="0"/>
              <a:t>points as the highest points among all residents. </a:t>
            </a:r>
            <a:br>
              <a:rPr lang="en-US" sz="2000" dirty="0"/>
            </a:br>
            <a:r>
              <a:rPr lang="en-US" sz="2000" dirty="0"/>
              <a:t>Then she will get </a:t>
            </a:r>
            <a:r>
              <a:rPr lang="en-US" sz="2000" dirty="0">
                <a:solidFill>
                  <a:srgbClr val="FF0000"/>
                </a:solidFill>
              </a:rPr>
              <a:t>40</a:t>
            </a:r>
            <a:r>
              <a:rPr lang="en-US" sz="2000" dirty="0"/>
              <a:t> scores in </a:t>
            </a:r>
            <a:r>
              <a:rPr lang="en-US" sz="2000" b="1" dirty="0"/>
              <a:t>Prof. Edmond </a:t>
            </a:r>
            <a:r>
              <a:rPr lang="en-US" sz="2000" b="1" dirty="0" err="1"/>
              <a:t>Ko</a:t>
            </a:r>
            <a:r>
              <a:rPr lang="en-US" sz="2000" b="1" dirty="0"/>
              <a:t> Cup</a:t>
            </a:r>
            <a:r>
              <a:rPr lang="en-US" sz="2000" dirty="0"/>
              <a:t>.</a:t>
            </a:r>
            <a:br>
              <a:rPr lang="en-US" sz="2000" dirty="0"/>
            </a:br>
            <a:endParaRPr lang="en-US" sz="2000" dirty="0"/>
          </a:p>
          <a:p>
            <a:r>
              <a:rPr lang="en-US" sz="2000" dirty="0"/>
              <a:t>If another resident B totally gets 25 points, </a:t>
            </a:r>
            <a:br>
              <a:rPr lang="en-US" sz="2000" dirty="0"/>
            </a:br>
            <a:r>
              <a:rPr lang="en-US" sz="2000" dirty="0"/>
              <a:t>then he will get  40 x  (</a:t>
            </a:r>
            <a:r>
              <a:rPr lang="en-US" sz="2000" dirty="0">
                <a:solidFill>
                  <a:srgbClr val="FF0000"/>
                </a:solidFill>
              </a:rPr>
              <a:t>25 / 27</a:t>
            </a:r>
            <a:r>
              <a:rPr lang="en-US" sz="2000" dirty="0"/>
              <a:t>) = 37.03 scores in </a:t>
            </a:r>
            <a:r>
              <a:rPr lang="en-US" sz="2000" b="1" dirty="0"/>
              <a:t>Prof. Edmond </a:t>
            </a:r>
            <a:r>
              <a:rPr lang="en-US" sz="2000" b="1" dirty="0" err="1"/>
              <a:t>Ko</a:t>
            </a:r>
            <a:r>
              <a:rPr lang="en-US" sz="2000" b="1" dirty="0"/>
              <a:t> Cup</a:t>
            </a:r>
            <a:r>
              <a:rPr lang="en-US" sz="2000" dirty="0"/>
              <a:t>. </a:t>
            </a:r>
          </a:p>
        </p:txBody>
      </p:sp>
      <p:sp>
        <p:nvSpPr>
          <p:cNvPr id="4" name="Slide Number Placeholder 3"/>
          <p:cNvSpPr>
            <a:spLocks noGrp="1"/>
          </p:cNvSpPr>
          <p:nvPr>
            <p:ph type="sldNum" sz="quarter" idx="12"/>
          </p:nvPr>
        </p:nvSpPr>
        <p:spPr/>
        <p:txBody>
          <a:bodyPr/>
          <a:lstStyle/>
          <a:p>
            <a:fld id="{86B5236C-8253-4ED2-AE50-CDB668817DE4}" type="slidenum">
              <a:rPr lang="en-US" smtClean="0"/>
              <a:t>17</a:t>
            </a:fld>
            <a:endParaRPr lang="en-US"/>
          </a:p>
        </p:txBody>
      </p:sp>
    </p:spTree>
    <p:extLst>
      <p:ext uri="{BB962C8B-B14F-4D97-AF65-F5344CB8AC3E}">
        <p14:creationId xmlns:p14="http://schemas.microsoft.com/office/powerpoint/2010/main" val="420689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C00000"/>
                </a:solidFill>
              </a:rPr>
              <a:t>Proportional</a:t>
            </a:r>
            <a:r>
              <a:rPr lang="zh-CN" altLang="en-US" b="1" dirty="0">
                <a:solidFill>
                  <a:srgbClr val="C00000"/>
                </a:solidFill>
              </a:rPr>
              <a:t> </a:t>
            </a:r>
            <a:r>
              <a:rPr lang="en-US" altLang="zh-CN" b="1" dirty="0">
                <a:solidFill>
                  <a:srgbClr val="C00000"/>
                </a:solidFill>
              </a:rPr>
              <a:t>System</a:t>
            </a:r>
            <a:r>
              <a:rPr lang="zh-CN" altLang="en-US" b="1" dirty="0">
                <a:solidFill>
                  <a:srgbClr val="C00000"/>
                </a:solidFill>
              </a:rPr>
              <a:t> </a:t>
            </a:r>
            <a:r>
              <a:rPr lang="en-US" altLang="zh-CN" b="1" dirty="0">
                <a:solidFill>
                  <a:srgbClr val="C00000"/>
                </a:solidFill>
              </a:rPr>
              <a:t>for</a:t>
            </a:r>
            <a:r>
              <a:rPr lang="zh-CN" altLang="en-US" b="1" dirty="0">
                <a:solidFill>
                  <a:srgbClr val="C00000"/>
                </a:solidFill>
              </a:rPr>
              <a:t> </a:t>
            </a:r>
            <a:r>
              <a:rPr lang="en-US" b="1" dirty="0">
                <a:solidFill>
                  <a:srgbClr val="C00000"/>
                </a:solidFill>
              </a:rPr>
              <a:t>Half Year Residents</a:t>
            </a:r>
          </a:p>
        </p:txBody>
      </p:sp>
      <p:sp>
        <p:nvSpPr>
          <p:cNvPr id="4" name="Slide Number Placeholder 3"/>
          <p:cNvSpPr>
            <a:spLocks noGrp="1"/>
          </p:cNvSpPr>
          <p:nvPr>
            <p:ph type="sldNum" sz="quarter" idx="12"/>
          </p:nvPr>
        </p:nvSpPr>
        <p:spPr/>
        <p:txBody>
          <a:bodyPr/>
          <a:lstStyle/>
          <a:p>
            <a:fld id="{86B5236C-8253-4ED2-AE50-CDB668817DE4}" type="slidenum">
              <a:rPr lang="en-US" smtClean="0"/>
              <a:t>18</a:t>
            </a:fld>
            <a:endParaRPr lang="en-US"/>
          </a:p>
        </p:txBody>
      </p:sp>
      <p:sp>
        <p:nvSpPr>
          <p:cNvPr id="15" name="TextBox 14">
            <a:extLst>
              <a:ext uri="{FF2B5EF4-FFF2-40B4-BE49-F238E27FC236}">
                <a16:creationId xmlns:a16="http://schemas.microsoft.com/office/drawing/2014/main" id="{113E2530-32E5-2D40-9868-05B3466868F9}"/>
              </a:ext>
            </a:extLst>
          </p:cNvPr>
          <p:cNvSpPr txBox="1"/>
          <p:nvPr/>
        </p:nvSpPr>
        <p:spPr>
          <a:xfrm>
            <a:off x="6324600" y="101768"/>
            <a:ext cx="3023601" cy="646331"/>
          </a:xfrm>
          <a:prstGeom prst="rect">
            <a:avLst/>
          </a:prstGeom>
          <a:noFill/>
        </p:spPr>
        <p:txBody>
          <a:bodyPr wrap="square" rtlCol="0">
            <a:spAutoFit/>
          </a:bodyPr>
          <a:lstStyle/>
          <a:p>
            <a:r>
              <a:rPr lang="en-US" altLang="zh-CN" dirty="0">
                <a:solidFill>
                  <a:schemeClr val="accent1">
                    <a:lumMod val="60000"/>
                    <a:lumOff val="40000"/>
                  </a:schemeClr>
                </a:solidFill>
              </a:rPr>
              <a:t>Maximum</a:t>
            </a:r>
            <a:r>
              <a:rPr lang="zh-CN" altLang="en-US" dirty="0">
                <a:solidFill>
                  <a:schemeClr val="accent1">
                    <a:lumMod val="60000"/>
                    <a:lumOff val="40000"/>
                  </a:schemeClr>
                </a:solidFill>
              </a:rPr>
              <a:t> </a:t>
            </a:r>
            <a:r>
              <a:rPr lang="en-US" altLang="zh-CN" dirty="0">
                <a:solidFill>
                  <a:schemeClr val="accent1">
                    <a:lumMod val="60000"/>
                    <a:lumOff val="40000"/>
                  </a:schemeClr>
                </a:solidFill>
              </a:rPr>
              <a:t>PEK</a:t>
            </a:r>
            <a:r>
              <a:rPr lang="zh-CN" altLang="en-US" dirty="0">
                <a:solidFill>
                  <a:schemeClr val="accent1">
                    <a:lumMod val="60000"/>
                    <a:lumOff val="40000"/>
                  </a:schemeClr>
                </a:solidFill>
              </a:rPr>
              <a:t> </a:t>
            </a:r>
            <a:r>
              <a:rPr lang="en-US" altLang="zh-CN" dirty="0">
                <a:solidFill>
                  <a:schemeClr val="accent1">
                    <a:lumMod val="60000"/>
                    <a:lumOff val="40000"/>
                  </a:schemeClr>
                </a:solidFill>
              </a:rPr>
              <a:t>Pts:</a:t>
            </a:r>
            <a:r>
              <a:rPr lang="zh-CN" altLang="en-US" dirty="0">
                <a:solidFill>
                  <a:schemeClr val="accent1">
                    <a:lumMod val="60000"/>
                    <a:lumOff val="40000"/>
                  </a:schemeClr>
                </a:solidFill>
              </a:rPr>
              <a:t> </a:t>
            </a:r>
            <a:r>
              <a:rPr lang="en-US" altLang="zh-CN" dirty="0">
                <a:solidFill>
                  <a:schemeClr val="accent1">
                    <a:lumMod val="60000"/>
                    <a:lumOff val="40000"/>
                  </a:schemeClr>
                </a:solidFill>
              </a:rPr>
              <a:t>40</a:t>
            </a:r>
          </a:p>
          <a:p>
            <a:r>
              <a:rPr lang="en-US" altLang="zh-CN" dirty="0">
                <a:solidFill>
                  <a:schemeClr val="accent5">
                    <a:lumMod val="75000"/>
                  </a:schemeClr>
                </a:solidFill>
              </a:rPr>
              <a:t>Maximum</a:t>
            </a:r>
            <a:r>
              <a:rPr lang="zh-CN" altLang="en-US" dirty="0">
                <a:solidFill>
                  <a:schemeClr val="accent5">
                    <a:lumMod val="75000"/>
                  </a:schemeClr>
                </a:solidFill>
              </a:rPr>
              <a:t> </a:t>
            </a:r>
            <a:r>
              <a:rPr lang="en-US" altLang="zh-CN" dirty="0">
                <a:solidFill>
                  <a:schemeClr val="accent5">
                    <a:lumMod val="75000"/>
                  </a:schemeClr>
                </a:solidFill>
              </a:rPr>
              <a:t>Hall</a:t>
            </a:r>
            <a:r>
              <a:rPr lang="zh-CN" altLang="en-US" dirty="0">
                <a:solidFill>
                  <a:schemeClr val="accent5">
                    <a:lumMod val="75000"/>
                  </a:schemeClr>
                </a:solidFill>
              </a:rPr>
              <a:t> </a:t>
            </a:r>
            <a:r>
              <a:rPr lang="en-US" altLang="zh-CN" dirty="0">
                <a:solidFill>
                  <a:schemeClr val="accent5">
                    <a:lumMod val="75000"/>
                  </a:schemeClr>
                </a:solidFill>
              </a:rPr>
              <a:t>Activity:</a:t>
            </a:r>
            <a:r>
              <a:rPr lang="zh-CN" altLang="en-US" dirty="0">
                <a:solidFill>
                  <a:schemeClr val="accent5">
                    <a:lumMod val="75000"/>
                  </a:schemeClr>
                </a:solidFill>
              </a:rPr>
              <a:t> </a:t>
            </a:r>
            <a:r>
              <a:rPr lang="en-US" altLang="zh-CN" dirty="0">
                <a:solidFill>
                  <a:schemeClr val="accent5">
                    <a:lumMod val="75000"/>
                  </a:schemeClr>
                </a:solidFill>
              </a:rPr>
              <a:t>30</a:t>
            </a:r>
            <a:endParaRPr lang="en-US" dirty="0">
              <a:solidFill>
                <a:schemeClr val="accent5">
                  <a:lumMod val="75000"/>
                </a:schemeClr>
              </a:solidFill>
            </a:endParaRPr>
          </a:p>
        </p:txBody>
      </p:sp>
      <p:sp>
        <p:nvSpPr>
          <p:cNvPr id="19" name="Rectangle 18">
            <a:extLst>
              <a:ext uri="{FF2B5EF4-FFF2-40B4-BE49-F238E27FC236}">
                <a16:creationId xmlns:a16="http://schemas.microsoft.com/office/drawing/2014/main" id="{F90D9C76-D62B-6C41-B63F-C182DD1B5718}"/>
              </a:ext>
            </a:extLst>
          </p:cNvPr>
          <p:cNvSpPr/>
          <p:nvPr/>
        </p:nvSpPr>
        <p:spPr>
          <a:xfrm>
            <a:off x="628650" y="1202839"/>
            <a:ext cx="1139671" cy="369332"/>
          </a:xfrm>
          <a:prstGeom prst="rect">
            <a:avLst/>
          </a:prstGeom>
        </p:spPr>
        <p:txBody>
          <a:bodyPr wrap="none">
            <a:spAutoFit/>
          </a:bodyPr>
          <a:lstStyle/>
          <a:p>
            <a:r>
              <a:rPr lang="en-US" altLang="zh-CN" b="1" dirty="0">
                <a:solidFill>
                  <a:srgbClr val="C00000"/>
                </a:solidFill>
              </a:rPr>
              <a:t>(Example)</a:t>
            </a:r>
            <a:endParaRPr lang="en-US" dirty="0"/>
          </a:p>
        </p:txBody>
      </p:sp>
      <p:graphicFrame>
        <p:nvGraphicFramePr>
          <p:cNvPr id="22" name="Table 21">
            <a:extLst>
              <a:ext uri="{FF2B5EF4-FFF2-40B4-BE49-F238E27FC236}">
                <a16:creationId xmlns:a16="http://schemas.microsoft.com/office/drawing/2014/main" id="{993CC1F3-0C09-4D4C-AADF-F0A7588731AE}"/>
              </a:ext>
            </a:extLst>
          </p:cNvPr>
          <p:cNvGraphicFramePr>
            <a:graphicFrameLocks noGrp="1"/>
          </p:cNvGraphicFramePr>
          <p:nvPr>
            <p:extLst>
              <p:ext uri="{D42A27DB-BD31-4B8C-83A1-F6EECF244321}">
                <p14:modId xmlns:p14="http://schemas.microsoft.com/office/powerpoint/2010/main" val="3796098098"/>
              </p:ext>
            </p:extLst>
          </p:nvPr>
        </p:nvGraphicFramePr>
        <p:xfrm>
          <a:off x="304800" y="1737929"/>
          <a:ext cx="8534400" cy="4332663"/>
        </p:xfrm>
        <a:graphic>
          <a:graphicData uri="http://schemas.openxmlformats.org/drawingml/2006/table">
            <a:tbl>
              <a:tblPr firstRow="1" bandRow="1">
                <a:tableStyleId>{5C22544A-7EE6-4342-B048-85BDC9FD1C3A}</a:tableStyleId>
              </a:tblPr>
              <a:tblGrid>
                <a:gridCol w="1993485">
                  <a:extLst>
                    <a:ext uri="{9D8B030D-6E8A-4147-A177-3AD203B41FA5}">
                      <a16:colId xmlns:a16="http://schemas.microsoft.com/office/drawing/2014/main" val="751124020"/>
                    </a:ext>
                  </a:extLst>
                </a:gridCol>
                <a:gridCol w="2121315">
                  <a:extLst>
                    <a:ext uri="{9D8B030D-6E8A-4147-A177-3AD203B41FA5}">
                      <a16:colId xmlns:a16="http://schemas.microsoft.com/office/drawing/2014/main" val="963393491"/>
                    </a:ext>
                  </a:extLst>
                </a:gridCol>
                <a:gridCol w="2286000">
                  <a:extLst>
                    <a:ext uri="{9D8B030D-6E8A-4147-A177-3AD203B41FA5}">
                      <a16:colId xmlns:a16="http://schemas.microsoft.com/office/drawing/2014/main" val="3419138957"/>
                    </a:ext>
                  </a:extLst>
                </a:gridCol>
                <a:gridCol w="2133600">
                  <a:extLst>
                    <a:ext uri="{9D8B030D-6E8A-4147-A177-3AD203B41FA5}">
                      <a16:colId xmlns:a16="http://schemas.microsoft.com/office/drawing/2014/main" val="626932165"/>
                    </a:ext>
                  </a:extLst>
                </a:gridCol>
              </a:tblGrid>
              <a:tr h="962132">
                <a:tc>
                  <a:txBody>
                    <a:bodyPr/>
                    <a:lstStyle/>
                    <a:p>
                      <a:pPr algn="ctr"/>
                      <a:r>
                        <a:rPr lang="en-US" altLang="zh-CN" sz="1600" dirty="0">
                          <a:solidFill>
                            <a:schemeClr val="tx1"/>
                          </a:solidFill>
                        </a:rPr>
                        <a:t>Residents</a:t>
                      </a:r>
                      <a:endParaRPr lang="en-US" sz="1600" dirty="0">
                        <a:solidFill>
                          <a:schemeClr val="tx1"/>
                        </a:solidFill>
                      </a:endParaRPr>
                    </a:p>
                  </a:txBody>
                  <a:tcPr marL="121811" marR="121811" marT="60905" marB="6090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altLang="zh-CN" sz="1600" dirty="0" err="1">
                          <a:solidFill>
                            <a:schemeClr val="tx1"/>
                          </a:solidFill>
                        </a:rPr>
                        <a:t>Sem</a:t>
                      </a:r>
                      <a:r>
                        <a:rPr lang="zh-CN" altLang="en-US" sz="1600" dirty="0">
                          <a:solidFill>
                            <a:schemeClr val="tx1"/>
                          </a:solidFill>
                        </a:rPr>
                        <a:t> </a:t>
                      </a:r>
                      <a:r>
                        <a:rPr lang="en-US" altLang="zh-CN" sz="1600" dirty="0">
                          <a:solidFill>
                            <a:schemeClr val="tx1"/>
                          </a:solidFill>
                        </a:rPr>
                        <a:t>A</a:t>
                      </a:r>
                    </a:p>
                    <a:p>
                      <a:pPr algn="ctr"/>
                      <a:r>
                        <a:rPr lang="en-US" altLang="zh-CN" sz="1600" dirty="0">
                          <a:solidFill>
                            <a:schemeClr val="accent1">
                              <a:lumMod val="60000"/>
                              <a:lumOff val="40000"/>
                            </a:schemeClr>
                          </a:solidFill>
                        </a:rPr>
                        <a:t>(PEK)</a:t>
                      </a:r>
                      <a:r>
                        <a:rPr lang="en-US" altLang="zh-CN" sz="1600" dirty="0">
                          <a:solidFill>
                            <a:schemeClr val="tx1"/>
                          </a:solidFill>
                        </a:rPr>
                        <a:t>+</a:t>
                      </a:r>
                      <a:r>
                        <a:rPr lang="zh-CN" altLang="en-US" sz="1600" dirty="0">
                          <a:solidFill>
                            <a:schemeClr val="accent1">
                              <a:lumMod val="60000"/>
                              <a:lumOff val="40000"/>
                            </a:schemeClr>
                          </a:solidFill>
                        </a:rPr>
                        <a:t> </a:t>
                      </a:r>
                      <a:r>
                        <a:rPr lang="en-US" altLang="zh-CN" sz="1600" dirty="0">
                          <a:solidFill>
                            <a:schemeClr val="accent5">
                              <a:lumMod val="75000"/>
                            </a:schemeClr>
                          </a:solidFill>
                        </a:rPr>
                        <a:t>(Hall</a:t>
                      </a:r>
                      <a:r>
                        <a:rPr lang="zh-CN" altLang="en-US" sz="1600" dirty="0">
                          <a:solidFill>
                            <a:schemeClr val="accent5">
                              <a:lumMod val="75000"/>
                            </a:schemeClr>
                          </a:solidFill>
                        </a:rPr>
                        <a:t> </a:t>
                      </a:r>
                      <a:r>
                        <a:rPr lang="en-US" altLang="zh-CN" sz="1600" dirty="0">
                          <a:solidFill>
                            <a:schemeClr val="accent5">
                              <a:lumMod val="75000"/>
                            </a:schemeClr>
                          </a:solidFill>
                        </a:rPr>
                        <a:t>Activities)</a:t>
                      </a:r>
                    </a:p>
                    <a:p>
                      <a:pPr algn="ctr"/>
                      <a:r>
                        <a:rPr lang="en-US" altLang="zh-CN" sz="1600" dirty="0">
                          <a:solidFill>
                            <a:schemeClr val="tx1"/>
                          </a:solidFill>
                        </a:rPr>
                        <a:t>(</a:t>
                      </a:r>
                      <a:r>
                        <a:rPr lang="en-US" altLang="zh-CN" sz="1600" dirty="0">
                          <a:solidFill>
                            <a:schemeClr val="accent1">
                              <a:lumMod val="60000"/>
                              <a:lumOff val="40000"/>
                            </a:schemeClr>
                          </a:solidFill>
                        </a:rPr>
                        <a:t>20</a:t>
                      </a:r>
                      <a:r>
                        <a:rPr lang="en-US" altLang="zh-CN" sz="1600" dirty="0">
                          <a:solidFill>
                            <a:schemeClr val="tx1"/>
                          </a:solidFill>
                        </a:rPr>
                        <a:t>)</a:t>
                      </a:r>
                      <a:r>
                        <a:rPr lang="zh-CN" altLang="en-US" sz="1600" dirty="0">
                          <a:solidFill>
                            <a:schemeClr val="tx1"/>
                          </a:solidFill>
                        </a:rPr>
                        <a:t> </a:t>
                      </a:r>
                      <a:r>
                        <a:rPr lang="en-US" altLang="zh-CN" sz="1600" dirty="0">
                          <a:solidFill>
                            <a:schemeClr val="tx1"/>
                          </a:solidFill>
                        </a:rPr>
                        <a:t>+</a:t>
                      </a:r>
                      <a:r>
                        <a:rPr lang="zh-CN" altLang="en-US" sz="1600" dirty="0">
                          <a:solidFill>
                            <a:schemeClr val="tx1"/>
                          </a:solidFill>
                        </a:rPr>
                        <a:t> </a:t>
                      </a:r>
                      <a:r>
                        <a:rPr lang="en-US" altLang="zh-CN" sz="1600" dirty="0">
                          <a:solidFill>
                            <a:schemeClr val="tx1"/>
                          </a:solidFill>
                        </a:rPr>
                        <a:t>(</a:t>
                      </a:r>
                      <a:r>
                        <a:rPr lang="en-US" altLang="zh-CN" sz="1600" dirty="0">
                          <a:solidFill>
                            <a:schemeClr val="accent5">
                              <a:lumMod val="75000"/>
                            </a:schemeClr>
                          </a:solidFill>
                        </a:rPr>
                        <a:t>15</a:t>
                      </a:r>
                      <a:r>
                        <a:rPr lang="en-US" altLang="zh-CN" sz="1600" dirty="0">
                          <a:solidFill>
                            <a:schemeClr val="tx1"/>
                          </a:solidFill>
                        </a:rPr>
                        <a:t>)</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altLang="zh-CN" sz="1600" dirty="0" err="1">
                          <a:solidFill>
                            <a:schemeClr val="tx1"/>
                          </a:solidFill>
                        </a:rPr>
                        <a:t>Sem</a:t>
                      </a:r>
                      <a:r>
                        <a:rPr lang="zh-CN" altLang="en-US" sz="1600" dirty="0">
                          <a:solidFill>
                            <a:schemeClr val="tx1"/>
                          </a:solidFill>
                        </a:rPr>
                        <a:t> </a:t>
                      </a:r>
                      <a:r>
                        <a:rPr lang="en-US" altLang="zh-CN" sz="1600" dirty="0">
                          <a:solidFill>
                            <a:schemeClr val="tx1"/>
                          </a:solidFill>
                        </a:rPr>
                        <a:t>B</a:t>
                      </a:r>
                    </a:p>
                    <a:p>
                      <a:pPr algn="ctr"/>
                      <a:r>
                        <a:rPr lang="en-US" altLang="zh-CN" sz="1600" dirty="0">
                          <a:solidFill>
                            <a:schemeClr val="accent1">
                              <a:lumMod val="60000"/>
                              <a:lumOff val="40000"/>
                            </a:schemeClr>
                          </a:solidFill>
                        </a:rPr>
                        <a:t>(PEK)</a:t>
                      </a:r>
                      <a:r>
                        <a:rPr lang="zh-CN" altLang="en-US" sz="1600" dirty="0">
                          <a:solidFill>
                            <a:schemeClr val="accent1">
                              <a:lumMod val="60000"/>
                              <a:lumOff val="40000"/>
                            </a:schemeClr>
                          </a:solidFill>
                        </a:rPr>
                        <a:t> </a:t>
                      </a:r>
                      <a:r>
                        <a:rPr lang="en-US" altLang="zh-CN" sz="1600" dirty="0">
                          <a:solidFill>
                            <a:schemeClr val="tx1"/>
                          </a:solidFill>
                        </a:rPr>
                        <a:t>+</a:t>
                      </a:r>
                      <a:r>
                        <a:rPr lang="zh-CN" altLang="en-US" sz="1600" dirty="0">
                          <a:solidFill>
                            <a:schemeClr val="tx1"/>
                          </a:solidFill>
                        </a:rPr>
                        <a:t> </a:t>
                      </a:r>
                      <a:r>
                        <a:rPr lang="en-US" altLang="zh-CN" sz="1600" dirty="0">
                          <a:solidFill>
                            <a:schemeClr val="accent5">
                              <a:lumMod val="75000"/>
                            </a:schemeClr>
                          </a:solidFill>
                        </a:rPr>
                        <a:t>(Hall</a:t>
                      </a:r>
                      <a:r>
                        <a:rPr lang="zh-CN" altLang="en-US" sz="1600" dirty="0">
                          <a:solidFill>
                            <a:schemeClr val="accent5">
                              <a:lumMod val="75000"/>
                            </a:schemeClr>
                          </a:solidFill>
                        </a:rPr>
                        <a:t> </a:t>
                      </a:r>
                      <a:r>
                        <a:rPr lang="en-US" altLang="zh-CN" sz="1600" dirty="0">
                          <a:solidFill>
                            <a:schemeClr val="accent5">
                              <a:lumMod val="75000"/>
                            </a:schemeClr>
                          </a:solidFill>
                        </a:rPr>
                        <a:t>Activities)</a:t>
                      </a:r>
                    </a:p>
                    <a:p>
                      <a:pPr algn="ctr"/>
                      <a:r>
                        <a:rPr lang="en-US" altLang="zh-CN" sz="1600" dirty="0">
                          <a:solidFill>
                            <a:schemeClr val="tx1"/>
                          </a:solidFill>
                        </a:rPr>
                        <a:t>(</a:t>
                      </a:r>
                      <a:r>
                        <a:rPr lang="en-US" altLang="zh-CN" sz="1600" dirty="0">
                          <a:solidFill>
                            <a:schemeClr val="accent1">
                              <a:lumMod val="60000"/>
                              <a:lumOff val="40000"/>
                            </a:schemeClr>
                          </a:solidFill>
                        </a:rPr>
                        <a:t>20</a:t>
                      </a:r>
                      <a:r>
                        <a:rPr lang="en-US" altLang="zh-CN" sz="1600" dirty="0">
                          <a:solidFill>
                            <a:schemeClr val="tx1"/>
                          </a:solidFill>
                        </a:rPr>
                        <a:t>)</a:t>
                      </a:r>
                      <a:r>
                        <a:rPr lang="zh-CN" altLang="en-US" sz="1600" dirty="0">
                          <a:solidFill>
                            <a:schemeClr val="tx1"/>
                          </a:solidFill>
                        </a:rPr>
                        <a:t> </a:t>
                      </a:r>
                      <a:r>
                        <a:rPr lang="en-US" altLang="zh-CN" sz="1600" dirty="0">
                          <a:solidFill>
                            <a:schemeClr val="tx1"/>
                          </a:solidFill>
                        </a:rPr>
                        <a:t>+</a:t>
                      </a:r>
                      <a:r>
                        <a:rPr lang="zh-CN" altLang="en-US" sz="1600" dirty="0">
                          <a:solidFill>
                            <a:schemeClr val="tx1"/>
                          </a:solidFill>
                        </a:rPr>
                        <a:t> </a:t>
                      </a:r>
                      <a:r>
                        <a:rPr lang="en-US" altLang="zh-CN" sz="1600" dirty="0">
                          <a:solidFill>
                            <a:schemeClr val="tx1"/>
                          </a:solidFill>
                        </a:rPr>
                        <a:t>(</a:t>
                      </a:r>
                      <a:r>
                        <a:rPr lang="en-US" altLang="zh-CN" sz="1600" dirty="0">
                          <a:solidFill>
                            <a:schemeClr val="accent5">
                              <a:lumMod val="75000"/>
                            </a:schemeClr>
                          </a:solidFill>
                        </a:rPr>
                        <a:t>15</a:t>
                      </a:r>
                      <a:r>
                        <a:rPr lang="en-US" altLang="zh-CN" sz="1600" dirty="0">
                          <a:solidFill>
                            <a:schemeClr val="tx1"/>
                          </a:solidFill>
                        </a:rPr>
                        <a:t>)</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rPr>
                        <a:t>Final</a:t>
                      </a:r>
                      <a:r>
                        <a:rPr lang="zh-CN" altLang="en-US" sz="1600" dirty="0">
                          <a:solidFill>
                            <a:schemeClr val="tx1"/>
                          </a:solidFill>
                        </a:rPr>
                        <a:t> </a:t>
                      </a:r>
                      <a:r>
                        <a:rPr lang="en-US" altLang="zh-CN" sz="1600" dirty="0">
                          <a:solidFill>
                            <a:schemeClr val="tx1"/>
                          </a:solidFill>
                        </a:rPr>
                        <a:t>Score</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8183426"/>
                  </a:ext>
                </a:extLst>
              </a:tr>
              <a:tr h="839067">
                <a:tc>
                  <a:txBody>
                    <a:bodyPr/>
                    <a:lstStyle/>
                    <a:p>
                      <a:pPr algn="ctr"/>
                      <a:r>
                        <a:rPr lang="en-US" altLang="zh-CN" sz="1600" dirty="0">
                          <a:solidFill>
                            <a:schemeClr val="tx1"/>
                          </a:solidFill>
                        </a:rPr>
                        <a:t>A.</a:t>
                      </a:r>
                      <a:r>
                        <a:rPr lang="zh-CN" altLang="en-US" sz="1600" dirty="0">
                          <a:solidFill>
                            <a:schemeClr val="tx1"/>
                          </a:solidFill>
                        </a:rPr>
                        <a:t> </a:t>
                      </a:r>
                      <a:r>
                        <a:rPr lang="en-US" altLang="zh-CN" sz="1600" dirty="0">
                          <a:solidFill>
                            <a:schemeClr val="tx1"/>
                          </a:solidFill>
                        </a:rPr>
                        <a:t>Highest</a:t>
                      </a:r>
                      <a:r>
                        <a:rPr lang="zh-CN" altLang="en-US" sz="1600" dirty="0">
                          <a:solidFill>
                            <a:schemeClr val="tx1"/>
                          </a:solidFill>
                        </a:rPr>
                        <a:t> </a:t>
                      </a:r>
                      <a:r>
                        <a:rPr lang="en-US" altLang="zh-CN" sz="1600" dirty="0">
                          <a:solidFill>
                            <a:schemeClr val="tx1"/>
                          </a:solidFill>
                        </a:rPr>
                        <a:t>Score</a:t>
                      </a:r>
                      <a:r>
                        <a:rPr lang="zh-CN" altLang="en-US" sz="1600" dirty="0">
                          <a:solidFill>
                            <a:schemeClr val="tx1"/>
                          </a:solidFill>
                        </a:rPr>
                        <a:t> </a:t>
                      </a:r>
                      <a:endParaRPr lang="en-US" altLang="zh-CN" sz="1600" dirty="0">
                        <a:solidFill>
                          <a:schemeClr val="tx1"/>
                        </a:solidFill>
                      </a:endParaRPr>
                    </a:p>
                    <a:p>
                      <a:pPr algn="ctr"/>
                      <a:r>
                        <a:rPr lang="en-US" altLang="zh-CN" sz="1600" dirty="0">
                          <a:solidFill>
                            <a:schemeClr val="tx1"/>
                          </a:solidFill>
                        </a:rPr>
                        <a:t>(Full</a:t>
                      </a:r>
                      <a:r>
                        <a:rPr lang="zh-CN" altLang="en-US" sz="1600" dirty="0">
                          <a:solidFill>
                            <a:schemeClr val="tx1"/>
                          </a:solidFill>
                        </a:rPr>
                        <a:t> </a:t>
                      </a:r>
                      <a:r>
                        <a:rPr lang="en-US" altLang="zh-CN" sz="1600" dirty="0">
                          <a:solidFill>
                            <a:schemeClr val="tx1"/>
                          </a:solidFill>
                        </a:rPr>
                        <a:t>year)</a:t>
                      </a:r>
                    </a:p>
                    <a:p>
                      <a:pPr algn="ctr"/>
                      <a:r>
                        <a:rPr lang="en-US" altLang="zh-CN" sz="1600" dirty="0">
                          <a:solidFill>
                            <a:srgbClr val="FF0000"/>
                          </a:solidFill>
                        </a:rPr>
                        <a:t>Become</a:t>
                      </a:r>
                      <a:r>
                        <a:rPr lang="zh-CN" altLang="en-US" sz="1600" dirty="0">
                          <a:solidFill>
                            <a:srgbClr val="FF0000"/>
                          </a:solidFill>
                        </a:rPr>
                        <a:t> </a:t>
                      </a:r>
                      <a:r>
                        <a:rPr lang="en-US" altLang="zh-CN" sz="1600" dirty="0">
                          <a:solidFill>
                            <a:srgbClr val="FF0000"/>
                          </a:solidFill>
                        </a:rPr>
                        <a:t>Max</a:t>
                      </a:r>
                      <a:r>
                        <a:rPr lang="zh-CN" altLang="en-US" sz="1600" dirty="0">
                          <a:solidFill>
                            <a:srgbClr val="FF0000"/>
                          </a:solidFill>
                        </a:rPr>
                        <a:t> </a:t>
                      </a:r>
                      <a:r>
                        <a:rPr lang="en-US" altLang="zh-CN" sz="1600" dirty="0">
                          <a:solidFill>
                            <a:srgbClr val="FF0000"/>
                          </a:solidFill>
                        </a:rPr>
                        <a:t>for</a:t>
                      </a:r>
                      <a:r>
                        <a:rPr lang="zh-CN" altLang="en-US" sz="1600" dirty="0">
                          <a:solidFill>
                            <a:srgbClr val="FF0000"/>
                          </a:solidFill>
                        </a:rPr>
                        <a:t> </a:t>
                      </a:r>
                      <a:r>
                        <a:rPr lang="en-US" altLang="zh-CN" sz="1600" dirty="0">
                          <a:solidFill>
                            <a:srgbClr val="FF0000"/>
                          </a:solidFill>
                        </a:rPr>
                        <a:t>all</a:t>
                      </a:r>
                      <a:endParaRPr lang="en-US" sz="1600" dirty="0">
                        <a:solidFill>
                          <a:srgbClr val="FF0000"/>
                        </a:solidFill>
                      </a:endParaRPr>
                    </a:p>
                  </a:txBody>
                  <a:tcPr marL="121811" marR="121811" marT="60905" marB="6090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rPr>
                        <a:t>(</a:t>
                      </a:r>
                      <a:r>
                        <a:rPr lang="en-US" altLang="zh-CN" sz="1600" dirty="0">
                          <a:solidFill>
                            <a:schemeClr val="accent1">
                              <a:lumMod val="60000"/>
                              <a:lumOff val="40000"/>
                            </a:schemeClr>
                          </a:solidFill>
                        </a:rPr>
                        <a:t>18</a:t>
                      </a:r>
                      <a:r>
                        <a:rPr lang="en-US" altLang="zh-CN" sz="1600" dirty="0">
                          <a:solidFill>
                            <a:schemeClr val="tx1"/>
                          </a:solidFill>
                        </a:rPr>
                        <a:t>)</a:t>
                      </a:r>
                      <a:r>
                        <a:rPr lang="zh-CN" altLang="en-US" sz="1600" dirty="0">
                          <a:solidFill>
                            <a:schemeClr val="tx1"/>
                          </a:solidFill>
                        </a:rPr>
                        <a:t> </a:t>
                      </a:r>
                      <a:r>
                        <a:rPr lang="en-US" altLang="zh-CN" sz="1600" dirty="0">
                          <a:solidFill>
                            <a:schemeClr val="tx1"/>
                          </a:solidFill>
                        </a:rPr>
                        <a:t>+(</a:t>
                      </a:r>
                      <a:r>
                        <a:rPr lang="en-US" altLang="zh-CN" sz="1600" dirty="0">
                          <a:solidFill>
                            <a:schemeClr val="accent5">
                              <a:lumMod val="75000"/>
                            </a:schemeClr>
                          </a:solidFill>
                        </a:rPr>
                        <a:t>14</a:t>
                      </a:r>
                      <a:r>
                        <a:rPr lang="en-US" altLang="zh-CN" sz="1600" dirty="0">
                          <a:solidFill>
                            <a:schemeClr val="tx1"/>
                          </a:solidFill>
                        </a:rPr>
                        <a:t>)</a:t>
                      </a: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rPr>
                        <a:t>(</a:t>
                      </a:r>
                      <a:r>
                        <a:rPr lang="en-US" altLang="zh-CN" sz="1600" dirty="0">
                          <a:solidFill>
                            <a:schemeClr val="accent1">
                              <a:lumMod val="60000"/>
                              <a:lumOff val="40000"/>
                            </a:schemeClr>
                          </a:solidFill>
                        </a:rPr>
                        <a:t>19</a:t>
                      </a:r>
                      <a:r>
                        <a:rPr lang="en-US" altLang="zh-CN" sz="1600" dirty="0">
                          <a:solidFill>
                            <a:schemeClr val="tx1"/>
                          </a:solidFill>
                        </a:rPr>
                        <a:t>)+(</a:t>
                      </a:r>
                      <a:r>
                        <a:rPr lang="en-US" altLang="zh-CN" sz="1600" dirty="0">
                          <a:solidFill>
                            <a:schemeClr val="accent5">
                              <a:lumMod val="75000"/>
                            </a:schemeClr>
                          </a:solidFill>
                        </a:rPr>
                        <a:t>13</a:t>
                      </a:r>
                      <a:r>
                        <a:rPr lang="en-US" altLang="zh-CN" sz="1600" dirty="0">
                          <a:solidFill>
                            <a:schemeClr val="tx1"/>
                          </a:solidFill>
                        </a:rPr>
                        <a:t>)</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accent1">
                            <a:lumMod val="60000"/>
                            <a:lumOff val="40000"/>
                          </a:schemeClr>
                        </a:solidFill>
                      </a:endParaRPr>
                    </a:p>
                  </a:txBody>
                  <a:tcPr marL="121811" marR="121811" marT="60905" marB="6090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5891930"/>
                  </a:ext>
                </a:extLst>
              </a:tr>
              <a:tr h="839067">
                <a:tc>
                  <a:txBody>
                    <a:bodyPr/>
                    <a:lstStyle/>
                    <a:p>
                      <a:pPr algn="ctr"/>
                      <a:r>
                        <a:rPr lang="en-US" altLang="zh-CN" sz="1600" dirty="0">
                          <a:solidFill>
                            <a:schemeClr val="tx1"/>
                          </a:solidFill>
                        </a:rPr>
                        <a:t>B.</a:t>
                      </a:r>
                      <a:r>
                        <a:rPr lang="zh-CN" altLang="en-US" sz="1600" dirty="0">
                          <a:solidFill>
                            <a:schemeClr val="tx1"/>
                          </a:solidFill>
                        </a:rPr>
                        <a:t> </a:t>
                      </a:r>
                      <a:r>
                        <a:rPr lang="en-US" altLang="zh-CN" sz="1600" dirty="0">
                          <a:solidFill>
                            <a:schemeClr val="tx1"/>
                          </a:solidFill>
                        </a:rPr>
                        <a:t>Not</a:t>
                      </a:r>
                      <a:r>
                        <a:rPr lang="zh-CN" altLang="en-US" sz="1600" dirty="0">
                          <a:solidFill>
                            <a:schemeClr val="tx1"/>
                          </a:solidFill>
                        </a:rPr>
                        <a:t> </a:t>
                      </a:r>
                      <a:r>
                        <a:rPr lang="en-US" altLang="zh-CN" sz="1600" dirty="0">
                          <a:solidFill>
                            <a:schemeClr val="tx1"/>
                          </a:solidFill>
                        </a:rPr>
                        <a:t>Highest</a:t>
                      </a:r>
                      <a:r>
                        <a:rPr lang="zh-CN" altLang="en-US" sz="1600" dirty="0">
                          <a:solidFill>
                            <a:schemeClr val="tx1"/>
                          </a:solidFill>
                        </a:rPr>
                        <a:t> </a:t>
                      </a:r>
                      <a:r>
                        <a:rPr lang="en-US" altLang="zh-CN" sz="1600" dirty="0">
                          <a:solidFill>
                            <a:schemeClr val="tx1"/>
                          </a:solidFill>
                        </a:rPr>
                        <a:t>Score</a:t>
                      </a:r>
                      <a:r>
                        <a:rPr lang="zh-CN" altLang="en-US" sz="1600" dirty="0">
                          <a:solidFill>
                            <a:schemeClr val="tx1"/>
                          </a:solidFill>
                        </a:rPr>
                        <a:t> </a:t>
                      </a:r>
                      <a:r>
                        <a:rPr lang="en-US" altLang="zh-CN" sz="1600" dirty="0">
                          <a:solidFill>
                            <a:schemeClr val="tx1"/>
                          </a:solidFill>
                        </a:rPr>
                        <a:t>(</a:t>
                      </a:r>
                      <a:r>
                        <a:rPr lang="zh-CN" altLang="en-US" sz="1600" dirty="0">
                          <a:solidFill>
                            <a:schemeClr val="tx1"/>
                          </a:solidFill>
                        </a:rPr>
                        <a:t> </a:t>
                      </a:r>
                      <a:r>
                        <a:rPr lang="en-US" altLang="zh-CN" sz="1600" dirty="0">
                          <a:solidFill>
                            <a:schemeClr val="tx1"/>
                          </a:solidFill>
                        </a:rPr>
                        <a:t>Full</a:t>
                      </a:r>
                      <a:r>
                        <a:rPr lang="zh-CN" altLang="en-US" sz="1600" dirty="0">
                          <a:solidFill>
                            <a:schemeClr val="tx1"/>
                          </a:solidFill>
                        </a:rPr>
                        <a:t> </a:t>
                      </a:r>
                      <a:r>
                        <a:rPr lang="en-US" altLang="zh-CN" sz="1600" dirty="0">
                          <a:solidFill>
                            <a:schemeClr val="tx1"/>
                          </a:solidFill>
                        </a:rPr>
                        <a:t>Year)</a:t>
                      </a:r>
                      <a:endParaRPr lang="en-US" sz="1600" dirty="0">
                        <a:solidFill>
                          <a:schemeClr val="tx1"/>
                        </a:solidFill>
                      </a:endParaRPr>
                    </a:p>
                  </a:txBody>
                  <a:tcPr marL="121811" marR="121811" marT="60905" marB="6090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rPr>
                        <a:t>(</a:t>
                      </a:r>
                      <a:r>
                        <a:rPr lang="en-US" altLang="zh-CN" sz="1600" dirty="0">
                          <a:solidFill>
                            <a:schemeClr val="accent1">
                              <a:lumMod val="60000"/>
                              <a:lumOff val="40000"/>
                            </a:schemeClr>
                          </a:solidFill>
                        </a:rPr>
                        <a:t>13</a:t>
                      </a:r>
                      <a:r>
                        <a:rPr lang="en-US" altLang="zh-CN" sz="1600" dirty="0">
                          <a:solidFill>
                            <a:schemeClr val="tx1"/>
                          </a:solidFill>
                        </a:rPr>
                        <a:t>)+(</a:t>
                      </a:r>
                      <a:r>
                        <a:rPr lang="en-US" altLang="zh-CN" sz="1600" dirty="0">
                          <a:solidFill>
                            <a:schemeClr val="accent5">
                              <a:lumMod val="75000"/>
                            </a:schemeClr>
                          </a:solidFill>
                        </a:rPr>
                        <a:t>12</a:t>
                      </a:r>
                      <a:r>
                        <a:rPr lang="en-US" altLang="zh-CN" sz="1600" dirty="0">
                          <a:solidFill>
                            <a:schemeClr val="tx1"/>
                          </a:solidFill>
                        </a:rPr>
                        <a:t>)</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rPr>
                        <a:t>(</a:t>
                      </a:r>
                      <a:r>
                        <a:rPr lang="en-US" altLang="zh-CN" sz="1600" dirty="0">
                          <a:solidFill>
                            <a:schemeClr val="accent1">
                              <a:lumMod val="60000"/>
                              <a:lumOff val="40000"/>
                            </a:schemeClr>
                          </a:solidFill>
                        </a:rPr>
                        <a:t>17</a:t>
                      </a:r>
                      <a:r>
                        <a:rPr lang="en-US" altLang="zh-CN" sz="1600" dirty="0">
                          <a:solidFill>
                            <a:schemeClr val="tx1"/>
                          </a:solidFill>
                        </a:rPr>
                        <a:t>)+(</a:t>
                      </a:r>
                      <a:r>
                        <a:rPr lang="en-US" altLang="zh-CN" sz="1600" dirty="0">
                          <a:solidFill>
                            <a:schemeClr val="accent5">
                              <a:lumMod val="75000"/>
                            </a:schemeClr>
                          </a:solidFill>
                        </a:rPr>
                        <a:t>12</a:t>
                      </a:r>
                      <a:r>
                        <a:rPr lang="en-US" altLang="zh-CN" sz="1600" dirty="0">
                          <a:solidFill>
                            <a:schemeClr val="tx1"/>
                          </a:solidFill>
                        </a:rPr>
                        <a:t>)</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883519"/>
                  </a:ext>
                </a:extLst>
              </a:tr>
              <a:tr h="839067">
                <a:tc>
                  <a:txBody>
                    <a:bodyPr/>
                    <a:lstStyle/>
                    <a:p>
                      <a:pPr algn="ctr"/>
                      <a:r>
                        <a:rPr lang="en-US" altLang="zh-CN" sz="1600" dirty="0">
                          <a:solidFill>
                            <a:schemeClr val="tx1"/>
                          </a:solidFill>
                        </a:rPr>
                        <a:t>C.</a:t>
                      </a:r>
                      <a:r>
                        <a:rPr lang="zh-CN" altLang="en-US" sz="1600" dirty="0">
                          <a:solidFill>
                            <a:schemeClr val="tx1"/>
                          </a:solidFill>
                        </a:rPr>
                        <a:t> </a:t>
                      </a:r>
                      <a:r>
                        <a:rPr lang="en-US" altLang="zh-CN" sz="1600" dirty="0">
                          <a:solidFill>
                            <a:schemeClr val="tx1"/>
                          </a:solidFill>
                        </a:rPr>
                        <a:t>Exchange</a:t>
                      </a:r>
                      <a:r>
                        <a:rPr lang="zh-CN" altLang="en-US" sz="1600" dirty="0">
                          <a:solidFill>
                            <a:schemeClr val="tx1"/>
                          </a:solidFill>
                        </a:rPr>
                        <a:t> </a:t>
                      </a:r>
                      <a:r>
                        <a:rPr lang="en-US" altLang="zh-CN" sz="1600" dirty="0">
                          <a:solidFill>
                            <a:schemeClr val="tx1"/>
                          </a:solidFill>
                        </a:rPr>
                        <a:t>Student</a:t>
                      </a:r>
                    </a:p>
                    <a:p>
                      <a:pPr algn="ctr"/>
                      <a:r>
                        <a:rPr lang="en-US" altLang="zh-CN" sz="1600" dirty="0">
                          <a:solidFill>
                            <a:schemeClr val="tx1"/>
                          </a:solidFill>
                        </a:rPr>
                        <a:t>(Stay</a:t>
                      </a:r>
                      <a:r>
                        <a:rPr lang="zh-CN" altLang="en-US" sz="1600" dirty="0">
                          <a:solidFill>
                            <a:schemeClr val="tx1"/>
                          </a:solidFill>
                        </a:rPr>
                        <a:t> </a:t>
                      </a:r>
                      <a:r>
                        <a:rPr lang="en-US" altLang="zh-CN" sz="1600" dirty="0">
                          <a:solidFill>
                            <a:schemeClr val="tx1"/>
                          </a:solidFill>
                        </a:rPr>
                        <a:t>in</a:t>
                      </a:r>
                      <a:r>
                        <a:rPr lang="zh-CN" altLang="en-US" sz="1600" dirty="0">
                          <a:solidFill>
                            <a:schemeClr val="tx1"/>
                          </a:solidFill>
                        </a:rPr>
                        <a:t> </a:t>
                      </a:r>
                      <a:r>
                        <a:rPr lang="en-US" altLang="zh-CN" sz="1600" dirty="0" err="1">
                          <a:solidFill>
                            <a:schemeClr val="tx1"/>
                          </a:solidFill>
                        </a:rPr>
                        <a:t>Sem</a:t>
                      </a:r>
                      <a:r>
                        <a:rPr lang="zh-CN" altLang="en-US" sz="1600" dirty="0">
                          <a:solidFill>
                            <a:schemeClr val="tx1"/>
                          </a:solidFill>
                        </a:rPr>
                        <a:t> </a:t>
                      </a:r>
                      <a:r>
                        <a:rPr lang="en-US" altLang="zh-CN" sz="1600" dirty="0">
                          <a:solidFill>
                            <a:schemeClr val="tx1"/>
                          </a:solidFill>
                        </a:rPr>
                        <a:t>A)</a:t>
                      </a:r>
                      <a:endParaRPr lang="en-US" sz="1600" dirty="0">
                        <a:solidFill>
                          <a:schemeClr val="tx1"/>
                        </a:solidFill>
                      </a:endParaRPr>
                    </a:p>
                  </a:txBody>
                  <a:tcPr marL="121811" marR="121811" marT="60905" marB="6090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rPr>
                        <a:t>(</a:t>
                      </a:r>
                      <a:r>
                        <a:rPr lang="en-US" altLang="zh-CN" sz="1600" dirty="0">
                          <a:solidFill>
                            <a:schemeClr val="accent1">
                              <a:lumMod val="60000"/>
                              <a:lumOff val="40000"/>
                            </a:schemeClr>
                          </a:solidFill>
                        </a:rPr>
                        <a:t>15</a:t>
                      </a:r>
                      <a:r>
                        <a:rPr lang="en-US" altLang="zh-CN" sz="1600" dirty="0">
                          <a:solidFill>
                            <a:schemeClr val="tx1"/>
                          </a:solidFill>
                        </a:rPr>
                        <a:t>)+(</a:t>
                      </a:r>
                      <a:r>
                        <a:rPr lang="en-US" altLang="zh-CN" sz="1600" dirty="0">
                          <a:solidFill>
                            <a:schemeClr val="accent5">
                              <a:lumMod val="75000"/>
                            </a:schemeClr>
                          </a:solidFill>
                        </a:rPr>
                        <a:t>13</a:t>
                      </a:r>
                      <a:r>
                        <a:rPr lang="en-US" altLang="zh-CN" sz="1600" dirty="0">
                          <a:solidFill>
                            <a:schemeClr val="tx1"/>
                          </a:solidFill>
                        </a:rPr>
                        <a:t>)</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rPr>
                        <a:t>/</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144464"/>
                  </a:ext>
                </a:extLst>
              </a:tr>
              <a:tr h="839067">
                <a:tc>
                  <a:txBody>
                    <a:bodyPr/>
                    <a:lstStyle/>
                    <a:p>
                      <a:pPr algn="ctr"/>
                      <a:r>
                        <a:rPr lang="en-US" altLang="zh-CN" sz="1600" dirty="0">
                          <a:solidFill>
                            <a:schemeClr val="tx1"/>
                          </a:solidFill>
                        </a:rPr>
                        <a:t>D.</a:t>
                      </a:r>
                      <a:r>
                        <a:rPr lang="zh-CN" altLang="en-US" sz="1600" dirty="0">
                          <a:solidFill>
                            <a:schemeClr val="tx1"/>
                          </a:solidFill>
                        </a:rPr>
                        <a:t> </a:t>
                      </a:r>
                      <a:r>
                        <a:rPr lang="en-US" altLang="zh-CN" sz="1600" dirty="0">
                          <a:solidFill>
                            <a:schemeClr val="tx1"/>
                          </a:solidFill>
                        </a:rPr>
                        <a:t>Exchange</a:t>
                      </a:r>
                      <a:r>
                        <a:rPr lang="zh-CN" altLang="en-US" sz="1600" dirty="0">
                          <a:solidFill>
                            <a:schemeClr val="tx1"/>
                          </a:solidFill>
                        </a:rPr>
                        <a:t> </a:t>
                      </a:r>
                      <a:r>
                        <a:rPr lang="en-US" altLang="zh-CN" sz="1600" dirty="0">
                          <a:solidFill>
                            <a:schemeClr val="tx1"/>
                          </a:solidFill>
                        </a:rPr>
                        <a:t>Student</a:t>
                      </a:r>
                    </a:p>
                    <a:p>
                      <a:pPr algn="ctr"/>
                      <a:r>
                        <a:rPr lang="en-US" altLang="zh-CN" sz="1600" dirty="0">
                          <a:solidFill>
                            <a:schemeClr val="tx1"/>
                          </a:solidFill>
                        </a:rPr>
                        <a:t>(Stay</a:t>
                      </a:r>
                      <a:r>
                        <a:rPr lang="zh-CN" altLang="en-US" sz="1600" dirty="0">
                          <a:solidFill>
                            <a:schemeClr val="tx1"/>
                          </a:solidFill>
                        </a:rPr>
                        <a:t> </a:t>
                      </a:r>
                      <a:r>
                        <a:rPr lang="en-US" altLang="zh-CN" sz="1600" dirty="0">
                          <a:solidFill>
                            <a:schemeClr val="tx1"/>
                          </a:solidFill>
                        </a:rPr>
                        <a:t>in</a:t>
                      </a:r>
                      <a:r>
                        <a:rPr lang="zh-CN" altLang="en-US" sz="1600" dirty="0">
                          <a:solidFill>
                            <a:schemeClr val="tx1"/>
                          </a:solidFill>
                        </a:rPr>
                        <a:t> </a:t>
                      </a:r>
                      <a:r>
                        <a:rPr lang="en-US" altLang="zh-CN" sz="1600" dirty="0" err="1">
                          <a:solidFill>
                            <a:schemeClr val="tx1"/>
                          </a:solidFill>
                        </a:rPr>
                        <a:t>Sem</a:t>
                      </a:r>
                      <a:r>
                        <a:rPr lang="zh-CN" altLang="en-US" sz="1600" dirty="0">
                          <a:solidFill>
                            <a:schemeClr val="tx1"/>
                          </a:solidFill>
                        </a:rPr>
                        <a:t> </a:t>
                      </a:r>
                      <a:r>
                        <a:rPr lang="en-US" altLang="zh-CN" sz="1600" dirty="0">
                          <a:solidFill>
                            <a:schemeClr val="tx1"/>
                          </a:solidFill>
                        </a:rPr>
                        <a:t>B)</a:t>
                      </a:r>
                      <a:endParaRPr lang="en-US" sz="1600" dirty="0">
                        <a:solidFill>
                          <a:schemeClr val="tx1"/>
                        </a:solidFill>
                      </a:endParaRPr>
                    </a:p>
                  </a:txBody>
                  <a:tcPr marL="121811" marR="121811" marT="60905" marB="6090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sz="1600" dirty="0">
                          <a:solidFill>
                            <a:schemeClr val="tx1"/>
                          </a:solidFill>
                        </a:rPr>
                        <a:t>/</a:t>
                      </a: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a:t>
                      </a:r>
                      <a:r>
                        <a:rPr lang="en-US" altLang="zh-CN" sz="1600" dirty="0">
                          <a:solidFill>
                            <a:schemeClr val="accent1">
                              <a:lumMod val="60000"/>
                              <a:lumOff val="40000"/>
                            </a:schemeClr>
                          </a:solidFill>
                        </a:rPr>
                        <a:t>18</a:t>
                      </a:r>
                      <a:r>
                        <a:rPr lang="en-US" altLang="zh-CN" sz="1600" dirty="0">
                          <a:solidFill>
                            <a:schemeClr val="tx1"/>
                          </a:solidFill>
                        </a:rPr>
                        <a:t>)+(</a:t>
                      </a:r>
                      <a:r>
                        <a:rPr lang="en-US" altLang="zh-CN" sz="1600" dirty="0">
                          <a:solidFill>
                            <a:schemeClr val="accent5">
                              <a:lumMod val="75000"/>
                            </a:schemeClr>
                          </a:solidFill>
                        </a:rPr>
                        <a:t>13</a:t>
                      </a:r>
                      <a:r>
                        <a:rPr lang="en-US" altLang="zh-CN" sz="1600" dirty="0">
                          <a:solidFill>
                            <a:schemeClr val="tx1"/>
                          </a:solidFill>
                        </a:rPr>
                        <a:t>)</a:t>
                      </a:r>
                      <a:endParaRPr lang="en-US" sz="1600" dirty="0">
                        <a:solidFill>
                          <a:schemeClr val="tx1"/>
                        </a:solidFill>
                      </a:endParaRPr>
                    </a:p>
                    <a:p>
                      <a:pPr algn="ct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sz="1600" dirty="0">
                        <a:solidFill>
                          <a:schemeClr val="tx1"/>
                        </a:solidFill>
                      </a:endParaRPr>
                    </a:p>
                  </a:txBody>
                  <a:tcPr marL="121811" marR="121811" marT="60905" marB="6090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83419814"/>
                  </a:ext>
                </a:extLst>
              </a:tr>
            </a:tbl>
          </a:graphicData>
        </a:graphic>
      </p:graphicFrame>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F2001C5-F46C-2B43-A2D6-AF9BB560E91B}"/>
                  </a:ext>
                </a:extLst>
              </p:cNvPr>
              <p:cNvSpPr txBox="1"/>
              <p:nvPr/>
            </p:nvSpPr>
            <p:spPr>
              <a:xfrm>
                <a:off x="6553200" y="2743200"/>
                <a:ext cx="1447800" cy="1046953"/>
              </a:xfrm>
              <a:prstGeom prst="rect">
                <a:avLst/>
              </a:prstGeom>
              <a:noFill/>
            </p:spPr>
            <p:txBody>
              <a:bodyPr wrap="square" rtlCol="0">
                <a:spAutoFit/>
              </a:bodyPr>
              <a:lstStyle/>
              <a:p>
                <a:pPr algn="ctr"/>
                <a14:m>
                  <m:oMath xmlns:m="http://schemas.openxmlformats.org/officeDocument/2006/math">
                    <m:f>
                      <m:fPr>
                        <m:ctrlPr>
                          <a:rPr lang="en-US" altLang="zh-CN" i="1">
                            <a:solidFill>
                              <a:schemeClr val="accent1">
                                <a:lumMod val="60000"/>
                                <a:lumOff val="40000"/>
                              </a:schemeClr>
                            </a:solidFill>
                            <a:latin typeface="Cambria Math" panose="02040503050406030204" pitchFamily="18" charset="0"/>
                          </a:rPr>
                        </m:ctrlPr>
                      </m:fPr>
                      <m:num>
                        <m:r>
                          <a:rPr lang="en-US" altLang="zh-CN">
                            <a:solidFill>
                              <a:schemeClr val="accent1">
                                <a:lumMod val="60000"/>
                                <a:lumOff val="40000"/>
                              </a:schemeClr>
                            </a:solidFill>
                            <a:latin typeface="Cambria Math" panose="02040503050406030204" pitchFamily="18" charset="0"/>
                          </a:rPr>
                          <m:t>𝟏</m:t>
                        </m:r>
                        <m:r>
                          <a:rPr lang="en-US" altLang="zh-CN" i="1">
                            <a:solidFill>
                              <a:schemeClr val="accent1">
                                <a:lumMod val="60000"/>
                                <a:lumOff val="40000"/>
                              </a:schemeClr>
                            </a:solidFill>
                            <a:latin typeface="Cambria Math" panose="02040503050406030204" pitchFamily="18" charset="0"/>
                          </a:rPr>
                          <m:t>8+19</m:t>
                        </m:r>
                      </m:num>
                      <m:den>
                        <m:r>
                          <a:rPr lang="en-US" altLang="zh-CN">
                            <a:solidFill>
                              <a:schemeClr val="accent1">
                                <a:lumMod val="60000"/>
                                <a:lumOff val="40000"/>
                              </a:schemeClr>
                            </a:solidFill>
                            <a:latin typeface="Cambria Math" panose="02040503050406030204" pitchFamily="18" charset="0"/>
                          </a:rPr>
                          <m:t>18</m:t>
                        </m:r>
                        <m:r>
                          <a:rPr lang="en-US" altLang="zh-CN" i="1">
                            <a:solidFill>
                              <a:schemeClr val="accent1">
                                <a:lumMod val="60000"/>
                                <a:lumOff val="40000"/>
                              </a:schemeClr>
                            </a:solidFill>
                            <a:latin typeface="Cambria Math" panose="02040503050406030204" pitchFamily="18" charset="0"/>
                          </a:rPr>
                          <m:t>+19</m:t>
                        </m:r>
                      </m:den>
                    </m:f>
                  </m:oMath>
                </a14:m>
                <a:r>
                  <a:rPr lang="zh-CN" altLang="en-US" dirty="0">
                    <a:solidFill>
                      <a:schemeClr val="accent1">
                        <a:lumMod val="60000"/>
                        <a:lumOff val="40000"/>
                      </a:schemeClr>
                    </a:solidFill>
                  </a:rPr>
                  <a:t> *</a:t>
                </a:r>
                <a:r>
                  <a:rPr lang="en-US" altLang="zh-CN" dirty="0">
                    <a:solidFill>
                      <a:schemeClr val="accent1">
                        <a:lumMod val="60000"/>
                        <a:lumOff val="40000"/>
                      </a:schemeClr>
                    </a:solidFill>
                  </a:rPr>
                  <a:t>40</a:t>
                </a:r>
                <a:r>
                  <a:rPr lang="zh-CN" altLang="en-US" dirty="0">
                    <a:solidFill>
                      <a:schemeClr val="accent1">
                        <a:lumMod val="60000"/>
                        <a:lumOff val="40000"/>
                      </a:schemeClr>
                    </a:solidFill>
                  </a:rPr>
                  <a:t> </a:t>
                </a:r>
                <a:endParaRPr lang="en-US" altLang="zh-CN" dirty="0">
                  <a:solidFill>
                    <a:schemeClr val="accent1">
                      <a:lumMod val="60000"/>
                      <a:lumOff val="40000"/>
                    </a:schemeClr>
                  </a:solidFill>
                </a:endParaRPr>
              </a:p>
              <a:p>
                <a:pPr algn="ctr"/>
                <a:r>
                  <a:rPr lang="en-US" altLang="zh-CN" dirty="0">
                    <a:solidFill>
                      <a:schemeClr val="accent1">
                        <a:lumMod val="60000"/>
                        <a:lumOff val="40000"/>
                      </a:schemeClr>
                    </a:solidFill>
                  </a:rPr>
                  <a:t>=40</a:t>
                </a:r>
                <a:endParaRPr lang="en-US" dirty="0">
                  <a:solidFill>
                    <a:schemeClr val="accent1">
                      <a:lumMod val="60000"/>
                      <a:lumOff val="40000"/>
                    </a:schemeClr>
                  </a:solidFill>
                </a:endParaRPr>
              </a:p>
              <a:p>
                <a:endParaRPr lang="en-US" dirty="0"/>
              </a:p>
            </p:txBody>
          </p:sp>
        </mc:Choice>
        <mc:Fallback xmlns="">
          <p:sp>
            <p:nvSpPr>
              <p:cNvPr id="23" name="TextBox 22">
                <a:extLst>
                  <a:ext uri="{FF2B5EF4-FFF2-40B4-BE49-F238E27FC236}">
                    <a16:creationId xmlns:a16="http://schemas.microsoft.com/office/drawing/2014/main" id="{1F2001C5-F46C-2B43-A2D6-AF9BB560E91B}"/>
                  </a:ext>
                </a:extLst>
              </p:cNvPr>
              <p:cNvSpPr txBox="1">
                <a:spLocks noRot="1" noChangeAspect="1" noMove="1" noResize="1" noEditPoints="1" noAdjustHandles="1" noChangeArrowheads="1" noChangeShapeType="1" noTextEdit="1"/>
              </p:cNvSpPr>
              <p:nvPr/>
            </p:nvSpPr>
            <p:spPr>
              <a:xfrm>
                <a:off x="6553200" y="2743200"/>
                <a:ext cx="1447800" cy="10469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4823C0D-B350-584B-B3DD-3224D1941399}"/>
                  </a:ext>
                </a:extLst>
              </p:cNvPr>
              <p:cNvSpPr txBox="1"/>
              <p:nvPr/>
            </p:nvSpPr>
            <p:spPr>
              <a:xfrm>
                <a:off x="7687962" y="2763156"/>
                <a:ext cx="1447800" cy="1046953"/>
              </a:xfrm>
              <a:prstGeom prst="rect">
                <a:avLst/>
              </a:prstGeom>
              <a:noFill/>
            </p:spPr>
            <p:txBody>
              <a:bodyPr wrap="square" rtlCol="0">
                <a:spAutoFit/>
              </a:bodyPr>
              <a:lstStyle/>
              <a:p>
                <a:pPr algn="ctr"/>
                <a14:m>
                  <m:oMath xmlns:m="http://schemas.openxmlformats.org/officeDocument/2006/math">
                    <m:f>
                      <m:fPr>
                        <m:ctrlPr>
                          <a:rPr lang="en-US" altLang="zh-CN" i="1" smtClean="0">
                            <a:solidFill>
                              <a:schemeClr val="accent5">
                                <a:lumMod val="75000"/>
                              </a:schemeClr>
                            </a:solidFill>
                            <a:latin typeface="Cambria Math" panose="02040503050406030204" pitchFamily="18" charset="0"/>
                          </a:rPr>
                        </m:ctrlPr>
                      </m:fPr>
                      <m:num>
                        <m:r>
                          <a:rPr lang="en-US" altLang="zh-CN">
                            <a:solidFill>
                              <a:schemeClr val="accent5">
                                <a:lumMod val="75000"/>
                              </a:schemeClr>
                            </a:solidFill>
                            <a:latin typeface="Cambria Math" panose="02040503050406030204" pitchFamily="18" charset="0"/>
                          </a:rPr>
                          <m:t>𝟏</m:t>
                        </m:r>
                        <m:r>
                          <a:rPr lang="en-US" altLang="zh-CN" b="0" i="1" smtClean="0">
                            <a:solidFill>
                              <a:schemeClr val="accent5">
                                <a:lumMod val="75000"/>
                              </a:schemeClr>
                            </a:solidFill>
                            <a:latin typeface="Cambria Math" panose="02040503050406030204" pitchFamily="18" charset="0"/>
                          </a:rPr>
                          <m:t>4</m:t>
                        </m:r>
                        <m:r>
                          <a:rPr lang="en-US" altLang="zh-CN" i="1">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3</m:t>
                        </m:r>
                      </m:num>
                      <m:den>
                        <m:r>
                          <a:rPr lang="en-US" altLang="zh-CN">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4</m:t>
                        </m:r>
                        <m:r>
                          <a:rPr lang="en-US" altLang="zh-CN" i="1">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3</m:t>
                        </m:r>
                      </m:den>
                    </m:f>
                  </m:oMath>
                </a14:m>
                <a:r>
                  <a:rPr lang="zh-CN" altLang="en-US" dirty="0">
                    <a:solidFill>
                      <a:schemeClr val="accent5">
                        <a:lumMod val="75000"/>
                      </a:schemeClr>
                    </a:solidFill>
                  </a:rPr>
                  <a:t> *</a:t>
                </a:r>
                <a:r>
                  <a:rPr lang="en-US" altLang="zh-CN" dirty="0">
                    <a:solidFill>
                      <a:schemeClr val="accent5">
                        <a:lumMod val="75000"/>
                      </a:schemeClr>
                    </a:solidFill>
                  </a:rPr>
                  <a:t>30</a:t>
                </a:r>
                <a:r>
                  <a:rPr lang="zh-CN" altLang="en-US" dirty="0">
                    <a:solidFill>
                      <a:schemeClr val="accent5">
                        <a:lumMod val="75000"/>
                      </a:schemeClr>
                    </a:solidFill>
                  </a:rPr>
                  <a:t> </a:t>
                </a:r>
                <a:endParaRPr lang="en-US" altLang="zh-CN" dirty="0">
                  <a:solidFill>
                    <a:schemeClr val="accent5">
                      <a:lumMod val="75000"/>
                    </a:schemeClr>
                  </a:solidFill>
                </a:endParaRPr>
              </a:p>
              <a:p>
                <a:pPr algn="ctr"/>
                <a:r>
                  <a:rPr lang="en-US" altLang="zh-CN" dirty="0">
                    <a:solidFill>
                      <a:schemeClr val="accent5">
                        <a:lumMod val="75000"/>
                      </a:schemeClr>
                    </a:solidFill>
                  </a:rPr>
                  <a:t>=30</a:t>
                </a:r>
                <a:endParaRPr lang="en-US" dirty="0">
                  <a:solidFill>
                    <a:schemeClr val="accent5">
                      <a:lumMod val="75000"/>
                    </a:schemeClr>
                  </a:solidFill>
                </a:endParaRPr>
              </a:p>
              <a:p>
                <a:endParaRPr lang="en-US" dirty="0">
                  <a:solidFill>
                    <a:schemeClr val="accent5">
                      <a:lumMod val="75000"/>
                    </a:schemeClr>
                  </a:solidFill>
                </a:endParaRPr>
              </a:p>
            </p:txBody>
          </p:sp>
        </mc:Choice>
        <mc:Fallback xmlns="">
          <p:sp>
            <p:nvSpPr>
              <p:cNvPr id="24" name="TextBox 23">
                <a:extLst>
                  <a:ext uri="{FF2B5EF4-FFF2-40B4-BE49-F238E27FC236}">
                    <a16:creationId xmlns:a16="http://schemas.microsoft.com/office/drawing/2014/main" id="{04823C0D-B350-584B-B3DD-3224D1941399}"/>
                  </a:ext>
                </a:extLst>
              </p:cNvPr>
              <p:cNvSpPr txBox="1">
                <a:spLocks noRot="1" noChangeAspect="1" noMove="1" noResize="1" noEditPoints="1" noAdjustHandles="1" noChangeArrowheads="1" noChangeShapeType="1" noTextEdit="1"/>
              </p:cNvSpPr>
              <p:nvPr/>
            </p:nvSpPr>
            <p:spPr>
              <a:xfrm>
                <a:off x="7687962" y="2763156"/>
                <a:ext cx="1447800" cy="10469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F0B8DBF-765C-3147-979D-D7F0ACD61C44}"/>
                  </a:ext>
                </a:extLst>
              </p:cNvPr>
              <p:cNvSpPr txBox="1"/>
              <p:nvPr/>
            </p:nvSpPr>
            <p:spPr>
              <a:xfrm>
                <a:off x="6553200" y="3552435"/>
                <a:ext cx="1447800" cy="1046953"/>
              </a:xfrm>
              <a:prstGeom prst="rect">
                <a:avLst/>
              </a:prstGeom>
              <a:noFill/>
            </p:spPr>
            <p:txBody>
              <a:bodyPr wrap="square" rtlCol="0">
                <a:spAutoFit/>
              </a:bodyPr>
              <a:lstStyle/>
              <a:p>
                <a:pPr algn="ctr"/>
                <a14:m>
                  <m:oMath xmlns:m="http://schemas.openxmlformats.org/officeDocument/2006/math">
                    <m:f>
                      <m:fPr>
                        <m:ctrlPr>
                          <a:rPr lang="en-US" altLang="zh-CN" i="1" smtClean="0">
                            <a:solidFill>
                              <a:schemeClr val="accent1">
                                <a:lumMod val="60000"/>
                                <a:lumOff val="40000"/>
                              </a:schemeClr>
                            </a:solidFill>
                            <a:latin typeface="Cambria Math" panose="02040503050406030204" pitchFamily="18" charset="0"/>
                          </a:rPr>
                        </m:ctrlPr>
                      </m:fPr>
                      <m:num>
                        <m:r>
                          <a:rPr lang="en-US" altLang="zh-CN">
                            <a:solidFill>
                              <a:schemeClr val="accent1">
                                <a:lumMod val="60000"/>
                                <a:lumOff val="40000"/>
                              </a:schemeClr>
                            </a:solidFill>
                            <a:latin typeface="Cambria Math" panose="02040503050406030204" pitchFamily="18" charset="0"/>
                          </a:rPr>
                          <m:t>𝟏</m:t>
                        </m:r>
                        <m:r>
                          <a:rPr lang="en-US" altLang="zh-CN" b="0" i="1" smtClean="0">
                            <a:solidFill>
                              <a:schemeClr val="accent1">
                                <a:lumMod val="60000"/>
                                <a:lumOff val="40000"/>
                              </a:schemeClr>
                            </a:solidFill>
                            <a:latin typeface="Cambria Math" panose="02040503050406030204" pitchFamily="18" charset="0"/>
                          </a:rPr>
                          <m:t>3</m:t>
                        </m:r>
                        <m:r>
                          <a:rPr lang="en-US" altLang="zh-CN" i="1">
                            <a:solidFill>
                              <a:schemeClr val="accent1">
                                <a:lumMod val="60000"/>
                                <a:lumOff val="40000"/>
                              </a:schemeClr>
                            </a:solidFill>
                            <a:latin typeface="Cambria Math" panose="02040503050406030204" pitchFamily="18" charset="0"/>
                          </a:rPr>
                          <m:t>+1</m:t>
                        </m:r>
                        <m:r>
                          <a:rPr lang="en-US" altLang="zh-CN" b="0" i="1" smtClean="0">
                            <a:solidFill>
                              <a:schemeClr val="accent1">
                                <a:lumMod val="60000"/>
                                <a:lumOff val="40000"/>
                              </a:schemeClr>
                            </a:solidFill>
                            <a:latin typeface="Cambria Math" panose="02040503050406030204" pitchFamily="18" charset="0"/>
                          </a:rPr>
                          <m:t>7</m:t>
                        </m:r>
                      </m:num>
                      <m:den>
                        <m:r>
                          <a:rPr lang="en-US" altLang="zh-CN">
                            <a:solidFill>
                              <a:schemeClr val="accent1">
                                <a:lumMod val="60000"/>
                                <a:lumOff val="40000"/>
                              </a:schemeClr>
                            </a:solidFill>
                            <a:latin typeface="Cambria Math" panose="02040503050406030204" pitchFamily="18" charset="0"/>
                          </a:rPr>
                          <m:t>18</m:t>
                        </m:r>
                        <m:r>
                          <a:rPr lang="en-US" altLang="zh-CN" i="1">
                            <a:solidFill>
                              <a:schemeClr val="accent1">
                                <a:lumMod val="60000"/>
                                <a:lumOff val="40000"/>
                              </a:schemeClr>
                            </a:solidFill>
                            <a:latin typeface="Cambria Math" panose="02040503050406030204" pitchFamily="18" charset="0"/>
                          </a:rPr>
                          <m:t>+19</m:t>
                        </m:r>
                      </m:den>
                    </m:f>
                  </m:oMath>
                </a14:m>
                <a:r>
                  <a:rPr lang="zh-CN" altLang="en-US" dirty="0">
                    <a:solidFill>
                      <a:schemeClr val="accent1">
                        <a:lumMod val="60000"/>
                        <a:lumOff val="40000"/>
                      </a:schemeClr>
                    </a:solidFill>
                  </a:rPr>
                  <a:t> *</a:t>
                </a:r>
                <a:r>
                  <a:rPr lang="en-US" altLang="zh-CN" dirty="0">
                    <a:solidFill>
                      <a:schemeClr val="accent1">
                        <a:lumMod val="60000"/>
                        <a:lumOff val="40000"/>
                      </a:schemeClr>
                    </a:solidFill>
                  </a:rPr>
                  <a:t>40</a:t>
                </a:r>
                <a:r>
                  <a:rPr lang="zh-CN" altLang="en-US" dirty="0">
                    <a:solidFill>
                      <a:schemeClr val="accent1">
                        <a:lumMod val="60000"/>
                        <a:lumOff val="40000"/>
                      </a:schemeClr>
                    </a:solidFill>
                  </a:rPr>
                  <a:t> </a:t>
                </a:r>
                <a:endParaRPr lang="en-US" altLang="zh-CN" dirty="0">
                  <a:solidFill>
                    <a:schemeClr val="accent1">
                      <a:lumMod val="60000"/>
                      <a:lumOff val="40000"/>
                    </a:schemeClr>
                  </a:solidFill>
                </a:endParaRPr>
              </a:p>
              <a:p>
                <a:pPr algn="ctr"/>
                <a:r>
                  <a:rPr lang="en-US" altLang="zh-CN" dirty="0">
                    <a:solidFill>
                      <a:schemeClr val="accent1">
                        <a:lumMod val="60000"/>
                        <a:lumOff val="40000"/>
                      </a:schemeClr>
                    </a:solidFill>
                  </a:rPr>
                  <a:t>=32.4</a:t>
                </a:r>
                <a:endParaRPr lang="en-US" dirty="0">
                  <a:solidFill>
                    <a:schemeClr val="accent1">
                      <a:lumMod val="60000"/>
                      <a:lumOff val="40000"/>
                    </a:schemeClr>
                  </a:solidFill>
                </a:endParaRPr>
              </a:p>
              <a:p>
                <a:endParaRPr lang="en-US" dirty="0"/>
              </a:p>
            </p:txBody>
          </p:sp>
        </mc:Choice>
        <mc:Fallback xmlns="">
          <p:sp>
            <p:nvSpPr>
              <p:cNvPr id="25" name="TextBox 24">
                <a:extLst>
                  <a:ext uri="{FF2B5EF4-FFF2-40B4-BE49-F238E27FC236}">
                    <a16:creationId xmlns:a16="http://schemas.microsoft.com/office/drawing/2014/main" id="{8F0B8DBF-765C-3147-979D-D7F0ACD61C44}"/>
                  </a:ext>
                </a:extLst>
              </p:cNvPr>
              <p:cNvSpPr txBox="1">
                <a:spLocks noRot="1" noChangeAspect="1" noMove="1" noResize="1" noEditPoints="1" noAdjustHandles="1" noChangeArrowheads="1" noChangeShapeType="1" noTextEdit="1"/>
              </p:cNvSpPr>
              <p:nvPr/>
            </p:nvSpPr>
            <p:spPr>
              <a:xfrm>
                <a:off x="6553200" y="3552435"/>
                <a:ext cx="1447800" cy="10469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299D3FE-633A-7F4F-A766-FC87F1C74292}"/>
                  </a:ext>
                </a:extLst>
              </p:cNvPr>
              <p:cNvSpPr txBox="1"/>
              <p:nvPr/>
            </p:nvSpPr>
            <p:spPr>
              <a:xfrm>
                <a:off x="7687962" y="3572391"/>
                <a:ext cx="1447800" cy="1046953"/>
              </a:xfrm>
              <a:prstGeom prst="rect">
                <a:avLst/>
              </a:prstGeom>
              <a:noFill/>
            </p:spPr>
            <p:txBody>
              <a:bodyPr wrap="square" rtlCol="0">
                <a:spAutoFit/>
              </a:bodyPr>
              <a:lstStyle/>
              <a:p>
                <a:pPr algn="ctr"/>
                <a14:m>
                  <m:oMath xmlns:m="http://schemas.openxmlformats.org/officeDocument/2006/math">
                    <m:f>
                      <m:fPr>
                        <m:ctrlPr>
                          <a:rPr lang="en-US" altLang="zh-CN" i="1" smtClean="0">
                            <a:solidFill>
                              <a:schemeClr val="accent5">
                                <a:lumMod val="75000"/>
                              </a:schemeClr>
                            </a:solidFill>
                            <a:latin typeface="Cambria Math" panose="02040503050406030204" pitchFamily="18" charset="0"/>
                          </a:rPr>
                        </m:ctrlPr>
                      </m:fPr>
                      <m:num>
                        <m:r>
                          <a:rPr lang="en-US" altLang="zh-CN">
                            <a:solidFill>
                              <a:schemeClr val="accent5">
                                <a:lumMod val="75000"/>
                              </a:schemeClr>
                            </a:solidFill>
                            <a:latin typeface="Cambria Math" panose="02040503050406030204" pitchFamily="18" charset="0"/>
                          </a:rPr>
                          <m:t>𝟏</m:t>
                        </m:r>
                        <m:r>
                          <a:rPr lang="en-US" altLang="zh-CN" b="0" i="1" smtClean="0">
                            <a:solidFill>
                              <a:schemeClr val="accent5">
                                <a:lumMod val="75000"/>
                              </a:schemeClr>
                            </a:solidFill>
                            <a:latin typeface="Cambria Math" panose="02040503050406030204" pitchFamily="18" charset="0"/>
                          </a:rPr>
                          <m:t>2</m:t>
                        </m:r>
                        <m:r>
                          <a:rPr lang="en-US" altLang="zh-CN" i="1">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2</m:t>
                        </m:r>
                      </m:num>
                      <m:den>
                        <m:r>
                          <a:rPr lang="en-US" altLang="zh-CN">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4</m:t>
                        </m:r>
                        <m:r>
                          <a:rPr lang="en-US" altLang="zh-CN" i="1">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3</m:t>
                        </m:r>
                      </m:den>
                    </m:f>
                  </m:oMath>
                </a14:m>
                <a:r>
                  <a:rPr lang="zh-CN" altLang="en-US" dirty="0">
                    <a:solidFill>
                      <a:schemeClr val="accent5">
                        <a:lumMod val="75000"/>
                      </a:schemeClr>
                    </a:solidFill>
                  </a:rPr>
                  <a:t> *</a:t>
                </a:r>
                <a:r>
                  <a:rPr lang="en-US" altLang="zh-CN" dirty="0">
                    <a:solidFill>
                      <a:schemeClr val="accent5">
                        <a:lumMod val="75000"/>
                      </a:schemeClr>
                    </a:solidFill>
                  </a:rPr>
                  <a:t>30</a:t>
                </a:r>
                <a:r>
                  <a:rPr lang="zh-CN" altLang="en-US" dirty="0">
                    <a:solidFill>
                      <a:schemeClr val="accent5">
                        <a:lumMod val="75000"/>
                      </a:schemeClr>
                    </a:solidFill>
                  </a:rPr>
                  <a:t> </a:t>
                </a:r>
                <a:endParaRPr lang="en-US" altLang="zh-CN" dirty="0">
                  <a:solidFill>
                    <a:schemeClr val="accent5">
                      <a:lumMod val="75000"/>
                    </a:schemeClr>
                  </a:solidFill>
                </a:endParaRPr>
              </a:p>
              <a:p>
                <a:pPr algn="ctr"/>
                <a:r>
                  <a:rPr lang="en-US" altLang="zh-CN" dirty="0">
                    <a:solidFill>
                      <a:schemeClr val="accent5">
                        <a:lumMod val="75000"/>
                      </a:schemeClr>
                    </a:solidFill>
                  </a:rPr>
                  <a:t>=26.7</a:t>
                </a:r>
                <a:endParaRPr lang="en-US" dirty="0">
                  <a:solidFill>
                    <a:schemeClr val="accent5">
                      <a:lumMod val="75000"/>
                    </a:schemeClr>
                  </a:solidFill>
                </a:endParaRPr>
              </a:p>
              <a:p>
                <a:endParaRPr lang="en-US" dirty="0">
                  <a:solidFill>
                    <a:schemeClr val="accent5">
                      <a:lumMod val="75000"/>
                    </a:schemeClr>
                  </a:solidFill>
                </a:endParaRPr>
              </a:p>
            </p:txBody>
          </p:sp>
        </mc:Choice>
        <mc:Fallback xmlns="">
          <p:sp>
            <p:nvSpPr>
              <p:cNvPr id="26" name="TextBox 25">
                <a:extLst>
                  <a:ext uri="{FF2B5EF4-FFF2-40B4-BE49-F238E27FC236}">
                    <a16:creationId xmlns:a16="http://schemas.microsoft.com/office/drawing/2014/main" id="{2299D3FE-633A-7F4F-A766-FC87F1C74292}"/>
                  </a:ext>
                </a:extLst>
              </p:cNvPr>
              <p:cNvSpPr txBox="1">
                <a:spLocks noRot="1" noChangeAspect="1" noMove="1" noResize="1" noEditPoints="1" noAdjustHandles="1" noChangeArrowheads="1" noChangeShapeType="1" noTextEdit="1"/>
              </p:cNvSpPr>
              <p:nvPr/>
            </p:nvSpPr>
            <p:spPr>
              <a:xfrm>
                <a:off x="7687962" y="3572391"/>
                <a:ext cx="1447800" cy="10469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6064640-453F-C647-BE48-33366143C5FD}"/>
                  </a:ext>
                </a:extLst>
              </p:cNvPr>
              <p:cNvSpPr txBox="1"/>
              <p:nvPr/>
            </p:nvSpPr>
            <p:spPr>
              <a:xfrm>
                <a:off x="6607007" y="4395005"/>
                <a:ext cx="1447800" cy="1046953"/>
              </a:xfrm>
              <a:prstGeom prst="rect">
                <a:avLst/>
              </a:prstGeom>
              <a:noFill/>
            </p:spPr>
            <p:txBody>
              <a:bodyPr wrap="square" rtlCol="0">
                <a:spAutoFit/>
              </a:bodyPr>
              <a:lstStyle/>
              <a:p>
                <a:pPr algn="ctr"/>
                <a14:m>
                  <m:oMath xmlns:m="http://schemas.openxmlformats.org/officeDocument/2006/math">
                    <m:f>
                      <m:fPr>
                        <m:ctrlPr>
                          <a:rPr lang="en-US" altLang="zh-CN" i="1" smtClean="0">
                            <a:solidFill>
                              <a:schemeClr val="accent1">
                                <a:lumMod val="60000"/>
                                <a:lumOff val="40000"/>
                              </a:schemeClr>
                            </a:solidFill>
                            <a:latin typeface="Cambria Math" panose="02040503050406030204" pitchFamily="18" charset="0"/>
                          </a:rPr>
                        </m:ctrlPr>
                      </m:fPr>
                      <m:num>
                        <m:r>
                          <a:rPr lang="en-US" altLang="zh-CN">
                            <a:solidFill>
                              <a:schemeClr val="accent1">
                                <a:lumMod val="60000"/>
                                <a:lumOff val="40000"/>
                              </a:schemeClr>
                            </a:solidFill>
                            <a:latin typeface="Cambria Math" panose="02040503050406030204" pitchFamily="18" charset="0"/>
                          </a:rPr>
                          <m:t>𝟏</m:t>
                        </m:r>
                        <m:r>
                          <a:rPr lang="en-US" altLang="zh-CN" b="0" i="1" smtClean="0">
                            <a:solidFill>
                              <a:schemeClr val="accent1">
                                <a:lumMod val="60000"/>
                                <a:lumOff val="40000"/>
                              </a:schemeClr>
                            </a:solidFill>
                            <a:latin typeface="Cambria Math" panose="02040503050406030204" pitchFamily="18" charset="0"/>
                          </a:rPr>
                          <m:t>5</m:t>
                        </m:r>
                      </m:num>
                      <m:den>
                        <m:r>
                          <a:rPr lang="en-US" altLang="zh-CN">
                            <a:solidFill>
                              <a:schemeClr val="accent1">
                                <a:lumMod val="60000"/>
                                <a:lumOff val="40000"/>
                              </a:schemeClr>
                            </a:solidFill>
                            <a:latin typeface="Cambria Math" panose="02040503050406030204" pitchFamily="18" charset="0"/>
                          </a:rPr>
                          <m:t>18</m:t>
                        </m:r>
                      </m:den>
                    </m:f>
                  </m:oMath>
                </a14:m>
                <a:r>
                  <a:rPr lang="zh-CN" altLang="en-US" dirty="0">
                    <a:solidFill>
                      <a:schemeClr val="accent1">
                        <a:lumMod val="60000"/>
                        <a:lumOff val="40000"/>
                      </a:schemeClr>
                    </a:solidFill>
                  </a:rPr>
                  <a:t> *</a:t>
                </a:r>
                <a:r>
                  <a:rPr lang="en-US" altLang="zh-CN" dirty="0">
                    <a:solidFill>
                      <a:schemeClr val="accent1">
                        <a:lumMod val="60000"/>
                        <a:lumOff val="40000"/>
                      </a:schemeClr>
                    </a:solidFill>
                  </a:rPr>
                  <a:t>40</a:t>
                </a:r>
                <a:r>
                  <a:rPr lang="zh-CN" altLang="en-US" dirty="0">
                    <a:solidFill>
                      <a:schemeClr val="accent1">
                        <a:lumMod val="60000"/>
                        <a:lumOff val="40000"/>
                      </a:schemeClr>
                    </a:solidFill>
                  </a:rPr>
                  <a:t> </a:t>
                </a:r>
                <a:endParaRPr lang="en-US" altLang="zh-CN" dirty="0">
                  <a:solidFill>
                    <a:schemeClr val="accent1">
                      <a:lumMod val="60000"/>
                      <a:lumOff val="40000"/>
                    </a:schemeClr>
                  </a:solidFill>
                </a:endParaRPr>
              </a:p>
              <a:p>
                <a:pPr algn="ctr"/>
                <a:r>
                  <a:rPr lang="en-US" altLang="zh-CN" dirty="0">
                    <a:solidFill>
                      <a:schemeClr val="accent1">
                        <a:lumMod val="60000"/>
                        <a:lumOff val="40000"/>
                      </a:schemeClr>
                    </a:solidFill>
                  </a:rPr>
                  <a:t>=33.3</a:t>
                </a:r>
                <a:endParaRPr lang="en-US" dirty="0">
                  <a:solidFill>
                    <a:schemeClr val="accent1">
                      <a:lumMod val="60000"/>
                      <a:lumOff val="40000"/>
                    </a:schemeClr>
                  </a:solidFill>
                </a:endParaRPr>
              </a:p>
              <a:p>
                <a:endParaRPr lang="en-US" dirty="0"/>
              </a:p>
            </p:txBody>
          </p:sp>
        </mc:Choice>
        <mc:Fallback xmlns="">
          <p:sp>
            <p:nvSpPr>
              <p:cNvPr id="27" name="TextBox 26">
                <a:extLst>
                  <a:ext uri="{FF2B5EF4-FFF2-40B4-BE49-F238E27FC236}">
                    <a16:creationId xmlns:a16="http://schemas.microsoft.com/office/drawing/2014/main" id="{06064640-453F-C647-BE48-33366143C5FD}"/>
                  </a:ext>
                </a:extLst>
              </p:cNvPr>
              <p:cNvSpPr txBox="1">
                <a:spLocks noRot="1" noChangeAspect="1" noMove="1" noResize="1" noEditPoints="1" noAdjustHandles="1" noChangeArrowheads="1" noChangeShapeType="1" noTextEdit="1"/>
              </p:cNvSpPr>
              <p:nvPr/>
            </p:nvSpPr>
            <p:spPr>
              <a:xfrm>
                <a:off x="6607007" y="4395005"/>
                <a:ext cx="1447800" cy="10469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31A4C20-60CD-CD46-AE4D-CBD6DF7A03C3}"/>
                  </a:ext>
                </a:extLst>
              </p:cNvPr>
              <p:cNvSpPr txBox="1"/>
              <p:nvPr/>
            </p:nvSpPr>
            <p:spPr>
              <a:xfrm>
                <a:off x="7741769" y="4414961"/>
                <a:ext cx="1447800" cy="1046953"/>
              </a:xfrm>
              <a:prstGeom prst="rect">
                <a:avLst/>
              </a:prstGeom>
              <a:noFill/>
            </p:spPr>
            <p:txBody>
              <a:bodyPr wrap="square" rtlCol="0">
                <a:spAutoFit/>
              </a:bodyPr>
              <a:lstStyle/>
              <a:p>
                <a:pPr algn="ctr"/>
                <a14:m>
                  <m:oMath xmlns:m="http://schemas.openxmlformats.org/officeDocument/2006/math">
                    <m:f>
                      <m:fPr>
                        <m:ctrlPr>
                          <a:rPr lang="en-US" altLang="zh-CN" i="1" smtClean="0">
                            <a:solidFill>
                              <a:schemeClr val="accent5">
                                <a:lumMod val="75000"/>
                              </a:schemeClr>
                            </a:solidFill>
                            <a:latin typeface="Cambria Math" panose="02040503050406030204" pitchFamily="18" charset="0"/>
                          </a:rPr>
                        </m:ctrlPr>
                      </m:fPr>
                      <m:num>
                        <m:r>
                          <a:rPr lang="en-US" altLang="zh-CN">
                            <a:solidFill>
                              <a:schemeClr val="accent5">
                                <a:lumMod val="75000"/>
                              </a:schemeClr>
                            </a:solidFill>
                            <a:latin typeface="Cambria Math" panose="02040503050406030204" pitchFamily="18" charset="0"/>
                          </a:rPr>
                          <m:t>𝟏</m:t>
                        </m:r>
                        <m:r>
                          <a:rPr lang="en-US" altLang="zh-CN" b="0" i="1" smtClean="0">
                            <a:solidFill>
                              <a:schemeClr val="accent5">
                                <a:lumMod val="75000"/>
                              </a:schemeClr>
                            </a:solidFill>
                            <a:latin typeface="Cambria Math" panose="02040503050406030204" pitchFamily="18" charset="0"/>
                          </a:rPr>
                          <m:t>3</m:t>
                        </m:r>
                      </m:num>
                      <m:den>
                        <m:r>
                          <a:rPr lang="en-US" altLang="zh-CN">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4</m:t>
                        </m:r>
                      </m:den>
                    </m:f>
                  </m:oMath>
                </a14:m>
                <a:r>
                  <a:rPr lang="zh-CN" altLang="en-US" dirty="0">
                    <a:solidFill>
                      <a:schemeClr val="accent5">
                        <a:lumMod val="75000"/>
                      </a:schemeClr>
                    </a:solidFill>
                  </a:rPr>
                  <a:t> *</a:t>
                </a:r>
                <a:r>
                  <a:rPr lang="en-US" altLang="zh-CN" dirty="0">
                    <a:solidFill>
                      <a:schemeClr val="accent5">
                        <a:lumMod val="75000"/>
                      </a:schemeClr>
                    </a:solidFill>
                  </a:rPr>
                  <a:t>30</a:t>
                </a:r>
                <a:r>
                  <a:rPr lang="zh-CN" altLang="en-US" dirty="0">
                    <a:solidFill>
                      <a:schemeClr val="accent5">
                        <a:lumMod val="75000"/>
                      </a:schemeClr>
                    </a:solidFill>
                  </a:rPr>
                  <a:t> </a:t>
                </a:r>
                <a:endParaRPr lang="en-US" altLang="zh-CN" dirty="0">
                  <a:solidFill>
                    <a:schemeClr val="accent5">
                      <a:lumMod val="75000"/>
                    </a:schemeClr>
                  </a:solidFill>
                </a:endParaRPr>
              </a:p>
              <a:p>
                <a:pPr algn="ctr"/>
                <a:r>
                  <a:rPr lang="en-US" altLang="zh-CN" dirty="0">
                    <a:solidFill>
                      <a:schemeClr val="accent5">
                        <a:lumMod val="75000"/>
                      </a:schemeClr>
                    </a:solidFill>
                  </a:rPr>
                  <a:t>=27.9</a:t>
                </a:r>
                <a:endParaRPr lang="en-US" dirty="0">
                  <a:solidFill>
                    <a:schemeClr val="accent5">
                      <a:lumMod val="75000"/>
                    </a:schemeClr>
                  </a:solidFill>
                </a:endParaRPr>
              </a:p>
              <a:p>
                <a:endParaRPr lang="en-US" dirty="0">
                  <a:solidFill>
                    <a:schemeClr val="accent5">
                      <a:lumMod val="75000"/>
                    </a:schemeClr>
                  </a:solidFill>
                </a:endParaRPr>
              </a:p>
            </p:txBody>
          </p:sp>
        </mc:Choice>
        <mc:Fallback xmlns="">
          <p:sp>
            <p:nvSpPr>
              <p:cNvPr id="28" name="TextBox 27">
                <a:extLst>
                  <a:ext uri="{FF2B5EF4-FFF2-40B4-BE49-F238E27FC236}">
                    <a16:creationId xmlns:a16="http://schemas.microsoft.com/office/drawing/2014/main" id="{331A4C20-60CD-CD46-AE4D-CBD6DF7A03C3}"/>
                  </a:ext>
                </a:extLst>
              </p:cNvPr>
              <p:cNvSpPr txBox="1">
                <a:spLocks noRot="1" noChangeAspect="1" noMove="1" noResize="1" noEditPoints="1" noAdjustHandles="1" noChangeArrowheads="1" noChangeShapeType="1" noTextEdit="1"/>
              </p:cNvSpPr>
              <p:nvPr/>
            </p:nvSpPr>
            <p:spPr>
              <a:xfrm>
                <a:off x="7741769" y="4414961"/>
                <a:ext cx="1447800" cy="10469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D41C21E-85F8-4247-9823-B13080E01FA9}"/>
                  </a:ext>
                </a:extLst>
              </p:cNvPr>
              <p:cNvSpPr txBox="1"/>
              <p:nvPr/>
            </p:nvSpPr>
            <p:spPr>
              <a:xfrm>
                <a:off x="6638799" y="5281733"/>
                <a:ext cx="1447800" cy="1046953"/>
              </a:xfrm>
              <a:prstGeom prst="rect">
                <a:avLst/>
              </a:prstGeom>
              <a:noFill/>
            </p:spPr>
            <p:txBody>
              <a:bodyPr wrap="square" rtlCol="0">
                <a:spAutoFit/>
              </a:bodyPr>
              <a:lstStyle/>
              <a:p>
                <a:pPr algn="ctr"/>
                <a14:m>
                  <m:oMath xmlns:m="http://schemas.openxmlformats.org/officeDocument/2006/math">
                    <m:f>
                      <m:fPr>
                        <m:ctrlPr>
                          <a:rPr lang="en-US" altLang="zh-CN" i="1">
                            <a:solidFill>
                              <a:schemeClr val="accent1">
                                <a:lumMod val="60000"/>
                                <a:lumOff val="40000"/>
                              </a:schemeClr>
                            </a:solidFill>
                            <a:latin typeface="Cambria Math" panose="02040503050406030204" pitchFamily="18" charset="0"/>
                          </a:rPr>
                        </m:ctrlPr>
                      </m:fPr>
                      <m:num>
                        <m:r>
                          <a:rPr lang="en-US" altLang="zh-CN">
                            <a:solidFill>
                              <a:schemeClr val="accent1">
                                <a:lumMod val="60000"/>
                                <a:lumOff val="40000"/>
                              </a:schemeClr>
                            </a:solidFill>
                            <a:latin typeface="Cambria Math" panose="02040503050406030204" pitchFamily="18" charset="0"/>
                          </a:rPr>
                          <m:t>𝟏</m:t>
                        </m:r>
                        <m:r>
                          <a:rPr lang="en-US" altLang="zh-CN" i="1">
                            <a:solidFill>
                              <a:schemeClr val="accent1">
                                <a:lumMod val="60000"/>
                                <a:lumOff val="40000"/>
                              </a:schemeClr>
                            </a:solidFill>
                            <a:latin typeface="Cambria Math" panose="02040503050406030204" pitchFamily="18" charset="0"/>
                          </a:rPr>
                          <m:t>8</m:t>
                        </m:r>
                      </m:num>
                      <m:den>
                        <m:r>
                          <a:rPr lang="en-US" altLang="zh-CN" i="1">
                            <a:solidFill>
                              <a:schemeClr val="accent1">
                                <a:lumMod val="60000"/>
                                <a:lumOff val="40000"/>
                              </a:schemeClr>
                            </a:solidFill>
                            <a:latin typeface="Cambria Math" panose="02040503050406030204" pitchFamily="18" charset="0"/>
                          </a:rPr>
                          <m:t>19</m:t>
                        </m:r>
                      </m:den>
                    </m:f>
                  </m:oMath>
                </a14:m>
                <a:r>
                  <a:rPr lang="zh-CN" altLang="en-US" dirty="0">
                    <a:solidFill>
                      <a:schemeClr val="accent1">
                        <a:lumMod val="60000"/>
                        <a:lumOff val="40000"/>
                      </a:schemeClr>
                    </a:solidFill>
                  </a:rPr>
                  <a:t> *</a:t>
                </a:r>
                <a:r>
                  <a:rPr lang="en-US" altLang="zh-CN" dirty="0">
                    <a:solidFill>
                      <a:schemeClr val="accent1">
                        <a:lumMod val="60000"/>
                        <a:lumOff val="40000"/>
                      </a:schemeClr>
                    </a:solidFill>
                  </a:rPr>
                  <a:t>40</a:t>
                </a:r>
                <a:r>
                  <a:rPr lang="zh-CN" altLang="en-US" dirty="0">
                    <a:solidFill>
                      <a:schemeClr val="accent1">
                        <a:lumMod val="60000"/>
                        <a:lumOff val="40000"/>
                      </a:schemeClr>
                    </a:solidFill>
                  </a:rPr>
                  <a:t> </a:t>
                </a:r>
                <a:endParaRPr lang="en-US" altLang="zh-CN" dirty="0">
                  <a:solidFill>
                    <a:schemeClr val="accent1">
                      <a:lumMod val="60000"/>
                      <a:lumOff val="40000"/>
                    </a:schemeClr>
                  </a:solidFill>
                </a:endParaRPr>
              </a:p>
              <a:p>
                <a:pPr algn="ctr"/>
                <a:r>
                  <a:rPr lang="en-US" altLang="zh-CN" dirty="0">
                    <a:solidFill>
                      <a:schemeClr val="accent1">
                        <a:lumMod val="60000"/>
                        <a:lumOff val="40000"/>
                      </a:schemeClr>
                    </a:solidFill>
                  </a:rPr>
                  <a:t>=37.9</a:t>
                </a:r>
                <a:endParaRPr lang="en-US" dirty="0">
                  <a:solidFill>
                    <a:schemeClr val="accent1">
                      <a:lumMod val="60000"/>
                      <a:lumOff val="40000"/>
                    </a:schemeClr>
                  </a:solidFill>
                </a:endParaRPr>
              </a:p>
              <a:p>
                <a:endParaRPr lang="en-US" dirty="0"/>
              </a:p>
            </p:txBody>
          </p:sp>
        </mc:Choice>
        <mc:Fallback xmlns="">
          <p:sp>
            <p:nvSpPr>
              <p:cNvPr id="29" name="TextBox 28">
                <a:extLst>
                  <a:ext uri="{FF2B5EF4-FFF2-40B4-BE49-F238E27FC236}">
                    <a16:creationId xmlns:a16="http://schemas.microsoft.com/office/drawing/2014/main" id="{2D41C21E-85F8-4247-9823-B13080E01FA9}"/>
                  </a:ext>
                </a:extLst>
              </p:cNvPr>
              <p:cNvSpPr txBox="1">
                <a:spLocks noRot="1" noChangeAspect="1" noMove="1" noResize="1" noEditPoints="1" noAdjustHandles="1" noChangeArrowheads="1" noChangeShapeType="1" noTextEdit="1"/>
              </p:cNvSpPr>
              <p:nvPr/>
            </p:nvSpPr>
            <p:spPr>
              <a:xfrm>
                <a:off x="6638799" y="5281733"/>
                <a:ext cx="1447800" cy="104695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BC5DCB1-18D8-0240-886D-43B9E2AFF629}"/>
                  </a:ext>
                </a:extLst>
              </p:cNvPr>
              <p:cNvSpPr txBox="1"/>
              <p:nvPr/>
            </p:nvSpPr>
            <p:spPr>
              <a:xfrm>
                <a:off x="7773561" y="5301689"/>
                <a:ext cx="1447800" cy="1046953"/>
              </a:xfrm>
              <a:prstGeom prst="rect">
                <a:avLst/>
              </a:prstGeom>
              <a:noFill/>
            </p:spPr>
            <p:txBody>
              <a:bodyPr wrap="square" rtlCol="0">
                <a:spAutoFit/>
              </a:bodyPr>
              <a:lstStyle/>
              <a:p>
                <a:pPr algn="ctr"/>
                <a14:m>
                  <m:oMath xmlns:m="http://schemas.openxmlformats.org/officeDocument/2006/math">
                    <m:f>
                      <m:fPr>
                        <m:ctrlPr>
                          <a:rPr lang="en-US" altLang="zh-CN" i="1" smtClean="0">
                            <a:solidFill>
                              <a:schemeClr val="accent5">
                                <a:lumMod val="75000"/>
                              </a:schemeClr>
                            </a:solidFill>
                            <a:latin typeface="Cambria Math" panose="02040503050406030204" pitchFamily="18" charset="0"/>
                          </a:rPr>
                        </m:ctrlPr>
                      </m:fPr>
                      <m:num>
                        <m:r>
                          <a:rPr lang="en-US" altLang="zh-CN" i="1">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3</m:t>
                        </m:r>
                      </m:num>
                      <m:den>
                        <m:r>
                          <a:rPr lang="en-US" altLang="zh-CN" i="1">
                            <a:solidFill>
                              <a:schemeClr val="accent5">
                                <a:lumMod val="75000"/>
                              </a:schemeClr>
                            </a:solidFill>
                            <a:latin typeface="Cambria Math" panose="02040503050406030204" pitchFamily="18" charset="0"/>
                          </a:rPr>
                          <m:t>1</m:t>
                        </m:r>
                        <m:r>
                          <a:rPr lang="en-US" altLang="zh-CN" b="0" i="1" smtClean="0">
                            <a:solidFill>
                              <a:schemeClr val="accent5">
                                <a:lumMod val="75000"/>
                              </a:schemeClr>
                            </a:solidFill>
                            <a:latin typeface="Cambria Math" panose="02040503050406030204" pitchFamily="18" charset="0"/>
                          </a:rPr>
                          <m:t>3</m:t>
                        </m:r>
                      </m:den>
                    </m:f>
                  </m:oMath>
                </a14:m>
                <a:r>
                  <a:rPr lang="zh-CN" altLang="en-US" dirty="0">
                    <a:solidFill>
                      <a:schemeClr val="accent5">
                        <a:lumMod val="75000"/>
                      </a:schemeClr>
                    </a:solidFill>
                  </a:rPr>
                  <a:t> *</a:t>
                </a:r>
                <a:r>
                  <a:rPr lang="en-US" altLang="zh-CN" dirty="0">
                    <a:solidFill>
                      <a:schemeClr val="accent5">
                        <a:lumMod val="75000"/>
                      </a:schemeClr>
                    </a:solidFill>
                  </a:rPr>
                  <a:t>30</a:t>
                </a:r>
                <a:r>
                  <a:rPr lang="zh-CN" altLang="en-US" dirty="0">
                    <a:solidFill>
                      <a:schemeClr val="accent5">
                        <a:lumMod val="75000"/>
                      </a:schemeClr>
                    </a:solidFill>
                  </a:rPr>
                  <a:t> </a:t>
                </a:r>
                <a:endParaRPr lang="en-US" altLang="zh-CN" dirty="0">
                  <a:solidFill>
                    <a:schemeClr val="accent5">
                      <a:lumMod val="75000"/>
                    </a:schemeClr>
                  </a:solidFill>
                </a:endParaRPr>
              </a:p>
              <a:p>
                <a:pPr algn="ctr"/>
                <a:r>
                  <a:rPr lang="en-US" altLang="zh-CN" dirty="0">
                    <a:solidFill>
                      <a:schemeClr val="accent5">
                        <a:lumMod val="75000"/>
                      </a:schemeClr>
                    </a:solidFill>
                  </a:rPr>
                  <a:t>=30</a:t>
                </a:r>
                <a:endParaRPr lang="en-US" dirty="0">
                  <a:solidFill>
                    <a:schemeClr val="accent5">
                      <a:lumMod val="75000"/>
                    </a:schemeClr>
                  </a:solidFill>
                </a:endParaRPr>
              </a:p>
              <a:p>
                <a:endParaRPr lang="en-US" dirty="0">
                  <a:solidFill>
                    <a:schemeClr val="accent5">
                      <a:lumMod val="75000"/>
                    </a:schemeClr>
                  </a:solidFill>
                </a:endParaRPr>
              </a:p>
            </p:txBody>
          </p:sp>
        </mc:Choice>
        <mc:Fallback xmlns="">
          <p:sp>
            <p:nvSpPr>
              <p:cNvPr id="30" name="TextBox 29">
                <a:extLst>
                  <a:ext uri="{FF2B5EF4-FFF2-40B4-BE49-F238E27FC236}">
                    <a16:creationId xmlns:a16="http://schemas.microsoft.com/office/drawing/2014/main" id="{0BC5DCB1-18D8-0240-886D-43B9E2AFF629}"/>
                  </a:ext>
                </a:extLst>
              </p:cNvPr>
              <p:cNvSpPr txBox="1">
                <a:spLocks noRot="1" noChangeAspect="1" noMove="1" noResize="1" noEditPoints="1" noAdjustHandles="1" noChangeArrowheads="1" noChangeShapeType="1" noTextEdit="1"/>
              </p:cNvSpPr>
              <p:nvPr/>
            </p:nvSpPr>
            <p:spPr>
              <a:xfrm>
                <a:off x="7773561" y="5301689"/>
                <a:ext cx="1447800" cy="104695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444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C00000"/>
                </a:solidFill>
              </a:rPr>
              <a:t>Interview for Marginal Residents</a:t>
            </a:r>
          </a:p>
        </p:txBody>
      </p:sp>
      <p:sp>
        <p:nvSpPr>
          <p:cNvPr id="3" name="Content Placeholder 2"/>
          <p:cNvSpPr>
            <a:spLocks noGrp="1"/>
          </p:cNvSpPr>
          <p:nvPr>
            <p:ph idx="1"/>
          </p:nvPr>
        </p:nvSpPr>
        <p:spPr/>
        <p:txBody>
          <a:bodyPr/>
          <a:lstStyle/>
          <a:p>
            <a:r>
              <a:rPr lang="en-US" dirty="0"/>
              <a:t>6 to 8 (5% to 10%) of applied residents whose scores are very close to the cut-off line will be invited to have an interview with Marginal Cases Interview Committee.</a:t>
            </a:r>
          </a:p>
          <a:p>
            <a:endParaRPr lang="en-US" dirty="0"/>
          </a:p>
          <a:p>
            <a:r>
              <a:rPr lang="en-US" dirty="0"/>
              <a:t>The Committee has the discretion to give them bonus points based on their interview performance.</a:t>
            </a:r>
          </a:p>
          <a:p>
            <a:endParaRPr lang="en-US" dirty="0"/>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19</a:t>
            </a:fld>
            <a:endParaRPr lang="en-US"/>
          </a:p>
        </p:txBody>
      </p:sp>
    </p:spTree>
    <p:extLst>
      <p:ext uri="{BB962C8B-B14F-4D97-AF65-F5344CB8AC3E}">
        <p14:creationId xmlns:p14="http://schemas.microsoft.com/office/powerpoint/2010/main" val="219856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sz="3600" b="1" dirty="0">
                <a:solidFill>
                  <a:schemeClr val="accent1"/>
                </a:solidFill>
              </a:rPr>
              <a:t>Returning Re</a:t>
            </a:r>
            <a:r>
              <a:rPr lang="en-US" altLang="zh-CN" sz="3600" b="1" dirty="0">
                <a:solidFill>
                  <a:schemeClr val="accent1"/>
                </a:solidFill>
              </a:rPr>
              <a:t>commendation</a:t>
            </a:r>
            <a:r>
              <a:rPr lang="en-US" sz="3600" b="1" dirty="0">
                <a:solidFill>
                  <a:schemeClr val="accent1"/>
                </a:solidFill>
              </a:rPr>
              <a:t> Committee</a:t>
            </a:r>
          </a:p>
        </p:txBody>
      </p:sp>
      <p:sp>
        <p:nvSpPr>
          <p:cNvPr id="3" name="Content Placeholder 2"/>
          <p:cNvSpPr>
            <a:spLocks noGrp="1"/>
          </p:cNvSpPr>
          <p:nvPr>
            <p:ph idx="1"/>
          </p:nvPr>
        </p:nvSpPr>
        <p:spPr>
          <a:xfrm>
            <a:off x="457200" y="1600200"/>
            <a:ext cx="8229600" cy="4724400"/>
          </a:xfrm>
          <a:effectLst>
            <a:glow rad="139700">
              <a:schemeClr val="accent1">
                <a:satMod val="175000"/>
                <a:alpha val="40000"/>
              </a:schemeClr>
            </a:glow>
          </a:effectLst>
        </p:spPr>
        <p:txBody>
          <a:bodyPr>
            <a:normAutofit/>
          </a:bodyPr>
          <a:lstStyle/>
          <a:p>
            <a:r>
              <a:rPr lang="en-US" sz="3200" dirty="0"/>
              <a:t>Residence Master</a:t>
            </a:r>
          </a:p>
          <a:p>
            <a:r>
              <a:rPr lang="en-US" sz="3200" dirty="0"/>
              <a:t>All Residence Tutors</a:t>
            </a:r>
          </a:p>
          <a:p>
            <a:r>
              <a:rPr lang="en-US" sz="3200" dirty="0"/>
              <a:t>Three Residents Representatives (Three Residence Association members.)</a:t>
            </a:r>
          </a:p>
        </p:txBody>
      </p:sp>
      <p:sp>
        <p:nvSpPr>
          <p:cNvPr id="4" name="Slide Number Placeholder 3"/>
          <p:cNvSpPr>
            <a:spLocks noGrp="1"/>
          </p:cNvSpPr>
          <p:nvPr>
            <p:ph type="sldNum" sz="quarter" idx="12"/>
          </p:nvPr>
        </p:nvSpPr>
        <p:spPr/>
        <p:txBody>
          <a:bodyPr/>
          <a:lstStyle/>
          <a:p>
            <a:fld id="{86B5236C-8253-4ED2-AE50-CDB668817DE4}" type="slidenum">
              <a:rPr lang="en-US" smtClean="0"/>
              <a:t>2</a:t>
            </a:fld>
            <a:endParaRPr lang="en-US"/>
          </a:p>
        </p:txBody>
      </p:sp>
    </p:spTree>
    <p:extLst>
      <p:ext uri="{BB962C8B-B14F-4D97-AF65-F5344CB8AC3E}">
        <p14:creationId xmlns:p14="http://schemas.microsoft.com/office/powerpoint/2010/main" val="357099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77962"/>
          </a:xfrm>
        </p:spPr>
        <p:txBody>
          <a:bodyPr>
            <a:normAutofit fontScale="90000"/>
          </a:bodyPr>
          <a:lstStyle/>
          <a:p>
            <a:r>
              <a:rPr lang="en-US" altLang="zh-HK" sz="3800" b="1" dirty="0">
                <a:solidFill>
                  <a:srgbClr val="C00000"/>
                </a:solidFill>
              </a:rPr>
              <a:t>Interview for Senior Residency </a:t>
            </a:r>
            <a:br>
              <a:rPr lang="en-US" altLang="zh-HK" sz="3800" b="1" dirty="0">
                <a:solidFill>
                  <a:srgbClr val="C00000"/>
                </a:solidFill>
              </a:rPr>
            </a:br>
            <a:r>
              <a:rPr lang="en-US" altLang="zh-HK" sz="3800" b="1" dirty="0">
                <a:solidFill>
                  <a:srgbClr val="C00000"/>
                </a:solidFill>
              </a:rPr>
              <a:t>(</a:t>
            </a:r>
            <a:r>
              <a:rPr lang="en-US" altLang="zh-CN" sz="3800" b="1" dirty="0">
                <a:solidFill>
                  <a:srgbClr val="C00000"/>
                </a:solidFill>
              </a:rPr>
              <a:t>application for 3rd or 4th year residency)</a:t>
            </a:r>
            <a:endParaRPr lang="zh-HK" altLang="en-US" sz="3800" b="1" dirty="0">
              <a:solidFill>
                <a:srgbClr val="C00000"/>
              </a:solidFill>
            </a:endParaRPr>
          </a:p>
        </p:txBody>
      </p:sp>
      <p:sp>
        <p:nvSpPr>
          <p:cNvPr id="3" name="Content Placeholder 2"/>
          <p:cNvSpPr>
            <a:spLocks noGrp="1"/>
          </p:cNvSpPr>
          <p:nvPr>
            <p:ph idx="1"/>
          </p:nvPr>
        </p:nvSpPr>
        <p:spPr>
          <a:xfrm>
            <a:off x="457200" y="1828800"/>
            <a:ext cx="7620000" cy="4572000"/>
          </a:xfrm>
        </p:spPr>
        <p:txBody>
          <a:bodyPr>
            <a:normAutofit lnSpcReduction="10000"/>
          </a:bodyPr>
          <a:lstStyle/>
          <a:p>
            <a:r>
              <a:rPr lang="en-US" altLang="zh-CN" b="1" dirty="0">
                <a:solidFill>
                  <a:srgbClr val="FF0000"/>
                </a:solidFill>
              </a:rPr>
              <a:t>For the best use of university resources and the best interest of all stakeholders, the committee has the discretion to review the selection criteria, weighing and means for senior resident applicants, including conducting interviewees with the returning applicants.</a:t>
            </a:r>
          </a:p>
          <a:p>
            <a:endParaRPr lang="en-US" altLang="zh-CN" dirty="0"/>
          </a:p>
          <a:p>
            <a:r>
              <a:rPr lang="en-US" altLang="zh-HK" dirty="0"/>
              <a:t>In addition to the normal returning procedure, the returning committee needs to review:</a:t>
            </a:r>
          </a:p>
          <a:p>
            <a:pPr marL="114300" indent="0">
              <a:buNone/>
            </a:pPr>
            <a:r>
              <a:rPr lang="en-US" altLang="zh-HK" dirty="0"/>
              <a:t>   - Academic excellence (e.g., CGPA is expected to be 3.0 or above)</a:t>
            </a:r>
          </a:p>
          <a:p>
            <a:pPr marL="114300" indent="0">
              <a:buNone/>
            </a:pPr>
            <a:r>
              <a:rPr lang="en-US" altLang="zh-HK" dirty="0"/>
              <a:t>   - Hall Citizenship  (e.g., no disciplinary records)</a:t>
            </a:r>
          </a:p>
          <a:p>
            <a:pPr marL="114300" indent="0">
              <a:buNone/>
            </a:pPr>
            <a:r>
              <a:rPr lang="en-US" altLang="zh-HK" dirty="0"/>
              <a:t>   - Community leadership (e.g., student body leadership roles)</a:t>
            </a:r>
          </a:p>
          <a:p>
            <a:endParaRPr lang="en-US" altLang="zh-HK" dirty="0"/>
          </a:p>
          <a:p>
            <a:r>
              <a:rPr lang="en-US" altLang="zh-HK" dirty="0"/>
              <a:t>Interview may be arranged and recommendations will be made in consultation with the university. </a:t>
            </a:r>
          </a:p>
        </p:txBody>
      </p:sp>
      <p:sp>
        <p:nvSpPr>
          <p:cNvPr id="4" name="Slide Number Placeholder 3"/>
          <p:cNvSpPr>
            <a:spLocks noGrp="1"/>
          </p:cNvSpPr>
          <p:nvPr>
            <p:ph type="sldNum" sz="quarter" idx="12"/>
          </p:nvPr>
        </p:nvSpPr>
        <p:spPr/>
        <p:txBody>
          <a:bodyPr/>
          <a:lstStyle/>
          <a:p>
            <a:fld id="{86B5236C-8253-4ED2-AE50-CDB668817DE4}" type="slidenum">
              <a:rPr lang="en-US" smtClean="0"/>
              <a:t>20</a:t>
            </a:fld>
            <a:endParaRPr lang="en-US"/>
          </a:p>
        </p:txBody>
      </p:sp>
    </p:spTree>
    <p:extLst>
      <p:ext uri="{BB962C8B-B14F-4D97-AF65-F5344CB8AC3E}">
        <p14:creationId xmlns:p14="http://schemas.microsoft.com/office/powerpoint/2010/main" val="348663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b="1" dirty="0">
                <a:solidFill>
                  <a:schemeClr val="bg1"/>
                </a:solidFill>
              </a:rPr>
              <a:t>Reminder !!!!!!!!!!</a:t>
            </a:r>
          </a:p>
        </p:txBody>
      </p:sp>
      <p:sp>
        <p:nvSpPr>
          <p:cNvPr id="3" name="Content Placeholder 2"/>
          <p:cNvSpPr>
            <a:spLocks noGrp="1"/>
          </p:cNvSpPr>
          <p:nvPr>
            <p:ph idx="1"/>
          </p:nvPr>
        </p:nvSpPr>
        <p:spPr>
          <a:solidFill>
            <a:schemeClr val="tx1">
              <a:lumMod val="85000"/>
              <a:lumOff val="15000"/>
            </a:schemeClr>
          </a:solidFill>
        </p:spPr>
        <p:txBody>
          <a:bodyPr/>
          <a:lstStyle/>
          <a:p>
            <a:r>
              <a:rPr lang="en-US" sz="4000" b="1" dirty="0">
                <a:solidFill>
                  <a:srgbClr val="FFFF00"/>
                </a:solidFill>
              </a:rPr>
              <a:t>Late Applicants (no matter how high the scores is) will only, at most, be placed on the Waiting List.</a:t>
            </a:r>
          </a:p>
          <a:p>
            <a:r>
              <a:rPr lang="en-US" sz="4000" b="1" dirty="0">
                <a:solidFill>
                  <a:schemeClr val="accent1">
                    <a:lumMod val="20000"/>
                    <a:lumOff val="80000"/>
                  </a:schemeClr>
                </a:solidFill>
              </a:rPr>
              <a:t>Applicants providing fake information will be automatically disqualified.</a:t>
            </a:r>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21</a:t>
            </a:fld>
            <a:endParaRPr lang="en-US"/>
          </a:p>
        </p:txBody>
      </p:sp>
    </p:spTree>
    <p:extLst>
      <p:ext uri="{BB962C8B-B14F-4D97-AF65-F5344CB8AC3E}">
        <p14:creationId xmlns:p14="http://schemas.microsoft.com/office/powerpoint/2010/main" val="289833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Key Returning Attributes</a:t>
            </a:r>
          </a:p>
        </p:txBody>
      </p:sp>
      <p:sp>
        <p:nvSpPr>
          <p:cNvPr id="5" name="Slide Number Placeholder 4"/>
          <p:cNvSpPr>
            <a:spLocks noGrp="1"/>
          </p:cNvSpPr>
          <p:nvPr>
            <p:ph type="sldNum" sz="quarter" idx="12"/>
          </p:nvPr>
        </p:nvSpPr>
        <p:spPr/>
        <p:txBody>
          <a:bodyPr/>
          <a:lstStyle/>
          <a:p>
            <a:fld id="{86B5236C-8253-4ED2-AE50-CDB668817DE4}" type="slidenum">
              <a:rPr lang="en-US" smtClean="0"/>
              <a:t>3</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6934200" y="554898"/>
                <a:ext cx="1770454" cy="715965"/>
              </a:xfrm>
              <a:prstGeom prst="rect">
                <a:avLst/>
              </a:prstGeom>
              <a:solidFill>
                <a:schemeClr val="bg1"/>
              </a:solidFill>
            </p:spPr>
            <p:txBody>
              <a:bodyPr wrap="square" rtlCol="0">
                <a:spAutoFit/>
              </a:bodyPr>
              <a:lstStyle/>
              <a:p>
                <a:pPr algn="ctr"/>
                <a:r>
                  <a:rPr lang="en-US" sz="1600" dirty="0"/>
                  <a:t>Normalized:</a:t>
                </a:r>
              </a:p>
              <a:p>
                <a:pPr algn="ctr"/>
                <a:r>
                  <a:rPr lang="en-US" sz="1600" dirty="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a:rPr>
                          <m:t>𝑌𝑜𝑢𝑟</m:t>
                        </m:r>
                        <m:r>
                          <a:rPr lang="en-US" sz="1600" b="0" i="1" smtClean="0">
                            <a:latin typeface="Cambria Math"/>
                          </a:rPr>
                          <m:t> </m:t>
                        </m:r>
                        <m:r>
                          <a:rPr lang="en-US" sz="1600" b="0" i="1" smtClean="0">
                            <a:latin typeface="Cambria Math"/>
                          </a:rPr>
                          <m:t>𝑠𝑐𝑜𝑟𝑒</m:t>
                        </m:r>
                      </m:num>
                      <m:den>
                        <m:r>
                          <a:rPr lang="en-US" sz="1600" b="0" i="1" smtClean="0">
                            <a:latin typeface="Cambria Math"/>
                          </a:rPr>
                          <m:t>𝑀𝑎𝑥𝑖𝑚𝑢𝑚</m:t>
                        </m:r>
                        <m:r>
                          <a:rPr lang="en-US" sz="1600" b="0" i="1" smtClean="0">
                            <a:latin typeface="Cambria Math"/>
                          </a:rPr>
                          <m:t> </m:t>
                        </m:r>
                        <m:r>
                          <a:rPr lang="en-US" sz="1600" b="0" i="1" smtClean="0">
                            <a:latin typeface="Cambria Math"/>
                          </a:rPr>
                          <m:t>𝑜𝑓</m:t>
                        </m:r>
                        <m:r>
                          <a:rPr lang="en-US" sz="1600" b="0" i="1" smtClean="0">
                            <a:latin typeface="Cambria Math"/>
                          </a:rPr>
                          <m:t> </m:t>
                        </m:r>
                        <m:r>
                          <a:rPr lang="en-US" sz="1600" b="0" i="1" smtClean="0">
                            <a:latin typeface="Cambria Math"/>
                          </a:rPr>
                          <m:t>𝑎𝑙𝑙</m:t>
                        </m:r>
                      </m:den>
                    </m:f>
                  </m:oMath>
                </a14:m>
                <a:r>
                  <a:rPr lang="en-US" sz="1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6934200" y="554898"/>
                <a:ext cx="1770454" cy="715965"/>
              </a:xfrm>
              <a:prstGeom prst="rect">
                <a:avLst/>
              </a:prstGeom>
              <a:blipFill>
                <a:blip r:embed="rId3"/>
                <a:stretch>
                  <a:fillRect t="-1754" b="-350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967581C-27F3-FA4A-9BD3-C098E3E4D683}"/>
              </a:ext>
            </a:extLst>
          </p:cNvPr>
          <p:cNvSpPr txBox="1"/>
          <p:nvPr/>
        </p:nvSpPr>
        <p:spPr>
          <a:xfrm>
            <a:off x="647700" y="5593403"/>
            <a:ext cx="7848600" cy="646331"/>
          </a:xfrm>
          <a:prstGeom prst="rect">
            <a:avLst/>
          </a:prstGeom>
          <a:noFill/>
        </p:spPr>
        <p:txBody>
          <a:bodyPr wrap="square" rtlCol="0">
            <a:spAutoFit/>
          </a:bodyPr>
          <a:lstStyle/>
          <a:p>
            <a:r>
              <a:rPr lang="en-US" altLang="zh-CN" dirty="0">
                <a:solidFill>
                  <a:schemeClr val="tx2">
                    <a:lumMod val="50000"/>
                  </a:schemeClr>
                </a:solidFill>
              </a:rPr>
              <a:t>A</a:t>
            </a:r>
            <a:r>
              <a:rPr lang="zh-CN" altLang="en-US" dirty="0">
                <a:solidFill>
                  <a:schemeClr val="tx2">
                    <a:lumMod val="50000"/>
                  </a:schemeClr>
                </a:solidFill>
              </a:rPr>
              <a:t> </a:t>
            </a:r>
            <a:r>
              <a:rPr lang="en-US" altLang="zh-CN" dirty="0">
                <a:solidFill>
                  <a:schemeClr val="tx2">
                    <a:lumMod val="50000"/>
                  </a:schemeClr>
                </a:solidFill>
              </a:rPr>
              <a:t>&amp;</a:t>
            </a:r>
            <a:r>
              <a:rPr lang="zh-CN" altLang="en-US" dirty="0">
                <a:solidFill>
                  <a:schemeClr val="tx2">
                    <a:lumMod val="50000"/>
                  </a:schemeClr>
                </a:solidFill>
              </a:rPr>
              <a:t> </a:t>
            </a:r>
            <a:r>
              <a:rPr lang="en-US" altLang="zh-CN" dirty="0">
                <a:solidFill>
                  <a:schemeClr val="tx2">
                    <a:lumMod val="50000"/>
                  </a:schemeClr>
                </a:solidFill>
              </a:rPr>
              <a:t>D:</a:t>
            </a:r>
            <a:r>
              <a:rPr lang="zh-CN" altLang="en-US" dirty="0">
                <a:solidFill>
                  <a:schemeClr val="tx2">
                    <a:lumMod val="50000"/>
                  </a:schemeClr>
                </a:solidFill>
              </a:rPr>
              <a:t> </a:t>
            </a:r>
            <a:r>
              <a:rPr lang="en-US" altLang="zh-CN" dirty="0">
                <a:solidFill>
                  <a:schemeClr val="tx2">
                    <a:lumMod val="50000"/>
                  </a:schemeClr>
                </a:solidFill>
              </a:rPr>
              <a:t>Un-normalized</a:t>
            </a:r>
            <a:r>
              <a:rPr lang="zh-CN" altLang="en-US" dirty="0">
                <a:solidFill>
                  <a:schemeClr val="tx2">
                    <a:lumMod val="50000"/>
                  </a:schemeClr>
                </a:solidFill>
              </a:rPr>
              <a:t> </a:t>
            </a:r>
            <a:r>
              <a:rPr lang="en-US" altLang="zh-CN" dirty="0">
                <a:solidFill>
                  <a:schemeClr val="tx2">
                    <a:lumMod val="50000"/>
                  </a:schemeClr>
                </a:solidFill>
              </a:rPr>
              <a:t>Absolute,</a:t>
            </a:r>
            <a:r>
              <a:rPr lang="zh-CN" altLang="en-US" dirty="0">
                <a:solidFill>
                  <a:schemeClr val="tx2">
                    <a:lumMod val="50000"/>
                  </a:schemeClr>
                </a:solidFill>
              </a:rPr>
              <a:t> </a:t>
            </a:r>
            <a:r>
              <a:rPr lang="en-US" altLang="zh-CN" dirty="0">
                <a:solidFill>
                  <a:schemeClr val="tx2">
                    <a:lumMod val="50000"/>
                  </a:schemeClr>
                </a:solidFill>
              </a:rPr>
              <a:t>points</a:t>
            </a:r>
            <a:r>
              <a:rPr lang="zh-CN" altLang="en-US" dirty="0">
                <a:solidFill>
                  <a:schemeClr val="tx2">
                    <a:lumMod val="50000"/>
                  </a:schemeClr>
                </a:solidFill>
              </a:rPr>
              <a:t> </a:t>
            </a:r>
            <a:r>
              <a:rPr lang="en-US" altLang="zh-CN" dirty="0">
                <a:solidFill>
                  <a:schemeClr val="tx2">
                    <a:lumMod val="50000"/>
                  </a:schemeClr>
                </a:solidFill>
              </a:rPr>
              <a:t>will</a:t>
            </a:r>
            <a:r>
              <a:rPr lang="zh-CN" altLang="en-US" dirty="0">
                <a:solidFill>
                  <a:schemeClr val="tx2">
                    <a:lumMod val="50000"/>
                  </a:schemeClr>
                </a:solidFill>
              </a:rPr>
              <a:t> </a:t>
            </a:r>
            <a:r>
              <a:rPr lang="en-US" altLang="zh-CN" dirty="0">
                <a:solidFill>
                  <a:schemeClr val="tx2">
                    <a:lumMod val="50000"/>
                  </a:schemeClr>
                </a:solidFill>
              </a:rPr>
              <a:t>not</a:t>
            </a:r>
            <a:r>
              <a:rPr lang="zh-CN" altLang="en-US" dirty="0">
                <a:solidFill>
                  <a:schemeClr val="tx2">
                    <a:lumMod val="50000"/>
                  </a:schemeClr>
                </a:solidFill>
              </a:rPr>
              <a:t> </a:t>
            </a:r>
            <a:r>
              <a:rPr lang="en-US" altLang="zh-CN" dirty="0">
                <a:solidFill>
                  <a:schemeClr val="tx2">
                    <a:lumMod val="50000"/>
                  </a:schemeClr>
                </a:solidFill>
              </a:rPr>
              <a:t>be</a:t>
            </a:r>
            <a:r>
              <a:rPr lang="zh-CN" altLang="en-US" dirty="0">
                <a:solidFill>
                  <a:schemeClr val="tx2">
                    <a:lumMod val="50000"/>
                  </a:schemeClr>
                </a:solidFill>
              </a:rPr>
              <a:t> </a:t>
            </a:r>
            <a:r>
              <a:rPr lang="en-US" altLang="zh-CN" dirty="0">
                <a:solidFill>
                  <a:schemeClr val="tx2">
                    <a:lumMod val="50000"/>
                  </a:schemeClr>
                </a:solidFill>
              </a:rPr>
              <a:t>interfered</a:t>
            </a:r>
            <a:r>
              <a:rPr lang="zh-CN" altLang="en-US" dirty="0">
                <a:solidFill>
                  <a:schemeClr val="tx2">
                    <a:lumMod val="50000"/>
                  </a:schemeClr>
                </a:solidFill>
              </a:rPr>
              <a:t> </a:t>
            </a:r>
            <a:r>
              <a:rPr lang="en-US" altLang="zh-CN" dirty="0">
                <a:solidFill>
                  <a:schemeClr val="tx2">
                    <a:lumMod val="50000"/>
                  </a:schemeClr>
                </a:solidFill>
              </a:rPr>
              <a:t>by</a:t>
            </a:r>
            <a:r>
              <a:rPr lang="zh-CN" altLang="en-US" dirty="0">
                <a:solidFill>
                  <a:schemeClr val="tx2">
                    <a:lumMod val="50000"/>
                  </a:schemeClr>
                </a:solidFill>
              </a:rPr>
              <a:t> </a:t>
            </a:r>
            <a:r>
              <a:rPr lang="en-US" altLang="zh-CN" dirty="0">
                <a:solidFill>
                  <a:schemeClr val="tx2">
                    <a:lumMod val="50000"/>
                  </a:schemeClr>
                </a:solidFill>
              </a:rPr>
              <a:t>other</a:t>
            </a:r>
            <a:r>
              <a:rPr lang="zh-CN" altLang="en-US" dirty="0">
                <a:solidFill>
                  <a:schemeClr val="tx2">
                    <a:lumMod val="50000"/>
                  </a:schemeClr>
                </a:solidFill>
              </a:rPr>
              <a:t> </a:t>
            </a:r>
            <a:r>
              <a:rPr lang="en-US" altLang="zh-CN" dirty="0">
                <a:solidFill>
                  <a:schemeClr val="tx2">
                    <a:lumMod val="50000"/>
                  </a:schemeClr>
                </a:solidFill>
              </a:rPr>
              <a:t>applications</a:t>
            </a:r>
          </a:p>
          <a:p>
            <a:r>
              <a:rPr lang="en-US" altLang="zh-CN" dirty="0">
                <a:solidFill>
                  <a:schemeClr val="tx2">
                    <a:lumMod val="75000"/>
                  </a:schemeClr>
                </a:solidFill>
              </a:rPr>
              <a:t>B</a:t>
            </a:r>
            <a:r>
              <a:rPr lang="zh-CN" altLang="en-US" dirty="0">
                <a:solidFill>
                  <a:schemeClr val="tx2">
                    <a:lumMod val="75000"/>
                  </a:schemeClr>
                </a:solidFill>
              </a:rPr>
              <a:t> </a:t>
            </a:r>
            <a:r>
              <a:rPr lang="en-US" altLang="zh-CN" dirty="0">
                <a:solidFill>
                  <a:schemeClr val="tx2">
                    <a:lumMod val="75000"/>
                  </a:schemeClr>
                </a:solidFill>
              </a:rPr>
              <a:t>&amp;</a:t>
            </a:r>
            <a:r>
              <a:rPr lang="zh-CN" altLang="en-US" dirty="0">
                <a:solidFill>
                  <a:schemeClr val="tx2">
                    <a:lumMod val="75000"/>
                  </a:schemeClr>
                </a:solidFill>
              </a:rPr>
              <a:t> </a:t>
            </a:r>
            <a:r>
              <a:rPr lang="en-US" altLang="zh-CN" dirty="0">
                <a:solidFill>
                  <a:schemeClr val="tx2">
                    <a:lumMod val="75000"/>
                  </a:schemeClr>
                </a:solidFill>
              </a:rPr>
              <a:t>C:</a:t>
            </a:r>
            <a:r>
              <a:rPr lang="zh-CN" altLang="en-US" dirty="0">
                <a:solidFill>
                  <a:schemeClr val="tx2">
                    <a:lumMod val="75000"/>
                  </a:schemeClr>
                </a:solidFill>
              </a:rPr>
              <a:t> </a:t>
            </a:r>
            <a:r>
              <a:rPr lang="en-US" altLang="zh-CN" dirty="0">
                <a:solidFill>
                  <a:schemeClr val="tx2">
                    <a:lumMod val="75000"/>
                  </a:schemeClr>
                </a:solidFill>
              </a:rPr>
              <a:t>Normalized,</a:t>
            </a:r>
            <a:r>
              <a:rPr lang="zh-CN" altLang="en-US" dirty="0">
                <a:solidFill>
                  <a:schemeClr val="tx2">
                    <a:lumMod val="75000"/>
                  </a:schemeClr>
                </a:solidFill>
              </a:rPr>
              <a:t> </a:t>
            </a:r>
            <a:r>
              <a:rPr lang="en-US" altLang="zh-CN" dirty="0">
                <a:solidFill>
                  <a:schemeClr val="tx2">
                    <a:lumMod val="75000"/>
                  </a:schemeClr>
                </a:solidFill>
              </a:rPr>
              <a:t>points</a:t>
            </a:r>
            <a:r>
              <a:rPr lang="zh-CN" altLang="en-US" dirty="0">
                <a:solidFill>
                  <a:schemeClr val="tx2">
                    <a:lumMod val="75000"/>
                  </a:schemeClr>
                </a:solidFill>
              </a:rPr>
              <a:t> </a:t>
            </a:r>
            <a:r>
              <a:rPr lang="en-US" altLang="zh-CN" dirty="0">
                <a:solidFill>
                  <a:schemeClr val="tx2">
                    <a:lumMod val="75000"/>
                  </a:schemeClr>
                </a:solidFill>
              </a:rPr>
              <a:t>will</a:t>
            </a:r>
            <a:r>
              <a:rPr lang="zh-CN" altLang="en-US" dirty="0">
                <a:solidFill>
                  <a:schemeClr val="tx2">
                    <a:lumMod val="75000"/>
                  </a:schemeClr>
                </a:solidFill>
              </a:rPr>
              <a:t> </a:t>
            </a:r>
            <a:r>
              <a:rPr lang="en-US" altLang="zh-CN" dirty="0">
                <a:solidFill>
                  <a:schemeClr val="tx2">
                    <a:lumMod val="75000"/>
                  </a:schemeClr>
                </a:solidFill>
              </a:rPr>
              <a:t>be</a:t>
            </a:r>
            <a:r>
              <a:rPr lang="zh-CN" altLang="en-US" dirty="0">
                <a:solidFill>
                  <a:schemeClr val="tx2">
                    <a:lumMod val="75000"/>
                  </a:schemeClr>
                </a:solidFill>
              </a:rPr>
              <a:t> </a:t>
            </a:r>
            <a:r>
              <a:rPr lang="en-US" altLang="zh-CN" dirty="0">
                <a:solidFill>
                  <a:schemeClr val="tx2">
                    <a:lumMod val="75000"/>
                  </a:schemeClr>
                </a:solidFill>
              </a:rPr>
              <a:t>divided</a:t>
            </a:r>
            <a:r>
              <a:rPr lang="zh-CN" altLang="en-US" dirty="0">
                <a:solidFill>
                  <a:schemeClr val="tx2">
                    <a:lumMod val="75000"/>
                  </a:schemeClr>
                </a:solidFill>
              </a:rPr>
              <a:t> </a:t>
            </a:r>
            <a:r>
              <a:rPr lang="en-US" altLang="zh-CN" dirty="0">
                <a:solidFill>
                  <a:schemeClr val="tx2">
                    <a:lumMod val="75000"/>
                  </a:schemeClr>
                </a:solidFill>
              </a:rPr>
              <a:t>by</a:t>
            </a:r>
            <a:r>
              <a:rPr lang="zh-CN" altLang="en-US" dirty="0">
                <a:solidFill>
                  <a:schemeClr val="tx2">
                    <a:lumMod val="75000"/>
                  </a:schemeClr>
                </a:solidFill>
              </a:rPr>
              <a:t> </a:t>
            </a:r>
            <a:r>
              <a:rPr lang="en-US" altLang="zh-CN" dirty="0">
                <a:solidFill>
                  <a:schemeClr val="tx2">
                    <a:lumMod val="75000"/>
                  </a:schemeClr>
                </a:solidFill>
              </a:rPr>
              <a:t>the</a:t>
            </a:r>
            <a:r>
              <a:rPr lang="zh-CN" altLang="en-US" dirty="0">
                <a:solidFill>
                  <a:schemeClr val="tx2">
                    <a:lumMod val="75000"/>
                  </a:schemeClr>
                </a:solidFill>
              </a:rPr>
              <a:t> </a:t>
            </a:r>
            <a:r>
              <a:rPr lang="en-US" altLang="zh-CN" dirty="0">
                <a:solidFill>
                  <a:schemeClr val="tx2">
                    <a:lumMod val="75000"/>
                  </a:schemeClr>
                </a:solidFill>
              </a:rPr>
              <a:t>application</a:t>
            </a:r>
            <a:r>
              <a:rPr lang="zh-CN" altLang="en-US" dirty="0">
                <a:solidFill>
                  <a:schemeClr val="tx2">
                    <a:lumMod val="75000"/>
                  </a:schemeClr>
                </a:solidFill>
              </a:rPr>
              <a:t> </a:t>
            </a:r>
            <a:r>
              <a:rPr lang="en-US" altLang="zh-CN" dirty="0">
                <a:solidFill>
                  <a:schemeClr val="tx2">
                    <a:lumMod val="75000"/>
                  </a:schemeClr>
                </a:solidFill>
              </a:rPr>
              <a:t>with</a:t>
            </a:r>
            <a:r>
              <a:rPr lang="zh-CN" altLang="en-US" dirty="0">
                <a:solidFill>
                  <a:schemeClr val="tx2">
                    <a:lumMod val="75000"/>
                  </a:schemeClr>
                </a:solidFill>
              </a:rPr>
              <a:t> </a:t>
            </a:r>
            <a:r>
              <a:rPr lang="en-US" altLang="zh-CN" dirty="0">
                <a:solidFill>
                  <a:schemeClr val="tx2">
                    <a:lumMod val="75000"/>
                  </a:schemeClr>
                </a:solidFill>
              </a:rPr>
              <a:t>the</a:t>
            </a:r>
            <a:r>
              <a:rPr lang="zh-CN" altLang="en-US" dirty="0">
                <a:solidFill>
                  <a:schemeClr val="tx2">
                    <a:lumMod val="75000"/>
                  </a:schemeClr>
                </a:solidFill>
              </a:rPr>
              <a:t> </a:t>
            </a:r>
            <a:r>
              <a:rPr lang="en-US" altLang="zh-CN" dirty="0">
                <a:solidFill>
                  <a:schemeClr val="tx2">
                    <a:lumMod val="75000"/>
                  </a:schemeClr>
                </a:solidFill>
              </a:rPr>
              <a:t>highest</a:t>
            </a:r>
            <a:r>
              <a:rPr lang="zh-CN" altLang="en-US" dirty="0">
                <a:solidFill>
                  <a:schemeClr val="tx2">
                    <a:lumMod val="75000"/>
                  </a:schemeClr>
                </a:solidFill>
              </a:rPr>
              <a:t> </a:t>
            </a:r>
            <a:r>
              <a:rPr lang="en-US" altLang="zh-CN" dirty="0">
                <a:solidFill>
                  <a:schemeClr val="tx2">
                    <a:lumMod val="75000"/>
                  </a:schemeClr>
                </a:solidFill>
              </a:rPr>
              <a:t>score</a:t>
            </a:r>
            <a:endParaRPr lang="en-US" dirty="0">
              <a:solidFill>
                <a:schemeClr val="tx2">
                  <a:lumMod val="75000"/>
                </a:schemeClr>
              </a:solidFill>
            </a:endParaRPr>
          </a:p>
        </p:txBody>
      </p:sp>
      <p:graphicFrame>
        <p:nvGraphicFramePr>
          <p:cNvPr id="10" name="Table 9">
            <a:extLst>
              <a:ext uri="{FF2B5EF4-FFF2-40B4-BE49-F238E27FC236}">
                <a16:creationId xmlns:a16="http://schemas.microsoft.com/office/drawing/2014/main" id="{667BBF78-3F67-B149-9472-97A15CE24D80}"/>
              </a:ext>
            </a:extLst>
          </p:cNvPr>
          <p:cNvGraphicFramePr>
            <a:graphicFrameLocks noGrp="1"/>
          </p:cNvGraphicFramePr>
          <p:nvPr>
            <p:extLst>
              <p:ext uri="{D42A27DB-BD31-4B8C-83A1-F6EECF244321}">
                <p14:modId xmlns:p14="http://schemas.microsoft.com/office/powerpoint/2010/main" val="2174221256"/>
              </p:ext>
            </p:extLst>
          </p:nvPr>
        </p:nvGraphicFramePr>
        <p:xfrm>
          <a:off x="626591" y="1422116"/>
          <a:ext cx="7848600" cy="4104257"/>
        </p:xfrm>
        <a:graphic>
          <a:graphicData uri="http://schemas.openxmlformats.org/drawingml/2006/table">
            <a:tbl>
              <a:tblPr firstRow="1" bandRow="1">
                <a:tableStyleId>{5C22544A-7EE6-4342-B048-85BDC9FD1C3A}</a:tableStyleId>
              </a:tblPr>
              <a:tblGrid>
                <a:gridCol w="4783609">
                  <a:extLst>
                    <a:ext uri="{9D8B030D-6E8A-4147-A177-3AD203B41FA5}">
                      <a16:colId xmlns:a16="http://schemas.microsoft.com/office/drawing/2014/main" val="3168035574"/>
                    </a:ext>
                  </a:extLst>
                </a:gridCol>
                <a:gridCol w="3064991">
                  <a:extLst>
                    <a:ext uri="{9D8B030D-6E8A-4147-A177-3AD203B41FA5}">
                      <a16:colId xmlns:a16="http://schemas.microsoft.com/office/drawing/2014/main" val="1449929422"/>
                    </a:ext>
                  </a:extLst>
                </a:gridCol>
              </a:tblGrid>
              <a:tr h="413353">
                <a:tc>
                  <a:txBody>
                    <a:bodyPr/>
                    <a:lstStyle/>
                    <a:p>
                      <a:r>
                        <a:rPr lang="en-US" altLang="zh-CN" sz="1800" dirty="0"/>
                        <a:t>Attributes</a:t>
                      </a:r>
                      <a:endParaRPr lang="en-US" sz="1800" dirty="0"/>
                    </a:p>
                  </a:txBody>
                  <a:tcPr/>
                </a:tc>
                <a:tc>
                  <a:txBody>
                    <a:bodyPr/>
                    <a:lstStyle/>
                    <a:p>
                      <a:r>
                        <a:rPr lang="en-US" altLang="zh-CN" sz="1800" dirty="0"/>
                        <a:t>Points</a:t>
                      </a:r>
                      <a:endParaRPr lang="en-US" sz="1800" dirty="0"/>
                    </a:p>
                  </a:txBody>
                  <a:tcPr/>
                </a:tc>
                <a:extLst>
                  <a:ext uri="{0D108BD9-81ED-4DB2-BD59-A6C34878D82A}">
                    <a16:rowId xmlns:a16="http://schemas.microsoft.com/office/drawing/2014/main" val="3335498044"/>
                  </a:ext>
                </a:extLst>
              </a:tr>
              <a:tr h="413353">
                <a:tc>
                  <a:txBody>
                    <a:bodyPr/>
                    <a:lstStyle/>
                    <a:p>
                      <a:r>
                        <a:rPr lang="en-US" altLang="zh-CN" sz="1800" b="1" dirty="0">
                          <a:solidFill>
                            <a:srgbClr val="FF0000"/>
                          </a:solidFill>
                        </a:rPr>
                        <a:t>A.</a:t>
                      </a:r>
                      <a:r>
                        <a:rPr lang="zh-CN" altLang="en-US" sz="1800" b="1" dirty="0">
                          <a:solidFill>
                            <a:srgbClr val="FF0000"/>
                          </a:solidFill>
                        </a:rPr>
                        <a:t> </a:t>
                      </a:r>
                      <a:r>
                        <a:rPr lang="en-US" altLang="zh-CN" sz="1800" b="1" dirty="0">
                          <a:solidFill>
                            <a:srgbClr val="FF0000"/>
                          </a:solidFill>
                        </a:rPr>
                        <a:t>Academic</a:t>
                      </a:r>
                      <a:r>
                        <a:rPr lang="zh-CN" altLang="en-US" sz="1800" b="1" dirty="0">
                          <a:solidFill>
                            <a:srgbClr val="FF0000"/>
                          </a:solidFill>
                        </a:rPr>
                        <a:t> </a:t>
                      </a:r>
                      <a:r>
                        <a:rPr lang="en-US" altLang="zh-CN" sz="1800" b="1" dirty="0">
                          <a:solidFill>
                            <a:srgbClr val="FF0000"/>
                          </a:solidFill>
                        </a:rPr>
                        <a:t>Excellence</a:t>
                      </a:r>
                      <a:endParaRPr lang="en-US" sz="1800" b="1" dirty="0">
                        <a:solidFill>
                          <a:srgbClr val="FF0000"/>
                        </a:solidFill>
                      </a:endParaRPr>
                    </a:p>
                  </a:txBody>
                  <a:tcPr/>
                </a:tc>
                <a:tc>
                  <a:txBody>
                    <a:bodyPr/>
                    <a:lstStyle/>
                    <a:p>
                      <a:pPr lvl="1" algn="r"/>
                      <a:r>
                        <a:rPr lang="en-US" altLang="zh-CN" sz="1800" b="1" dirty="0"/>
                        <a:t>(0 to</a:t>
                      </a:r>
                      <a:r>
                        <a:rPr lang="zh-CN" altLang="en-US" sz="1800" b="1" dirty="0"/>
                        <a:t> </a:t>
                      </a:r>
                      <a:r>
                        <a:rPr lang="en-US" altLang="zh-CN" sz="1800" b="1" dirty="0"/>
                        <a:t>15)</a:t>
                      </a:r>
                      <a:endParaRPr lang="en-US" sz="1800" b="1" dirty="0"/>
                    </a:p>
                  </a:txBody>
                  <a:tcPr/>
                </a:tc>
                <a:extLst>
                  <a:ext uri="{0D108BD9-81ED-4DB2-BD59-A6C34878D82A}">
                    <a16:rowId xmlns:a16="http://schemas.microsoft.com/office/drawing/2014/main" val="263344587"/>
                  </a:ext>
                </a:extLst>
              </a:tr>
              <a:tr h="987805">
                <a:tc>
                  <a:txBody>
                    <a:bodyPr/>
                    <a:lstStyle/>
                    <a:p>
                      <a:r>
                        <a:rPr lang="en-US" altLang="zh-CN" sz="1800" b="1" dirty="0">
                          <a:solidFill>
                            <a:srgbClr val="00B050"/>
                          </a:solidFill>
                        </a:rPr>
                        <a:t>B.</a:t>
                      </a:r>
                      <a:r>
                        <a:rPr lang="zh-CN" altLang="en-US" sz="1800" b="1" dirty="0">
                          <a:solidFill>
                            <a:srgbClr val="00B050"/>
                          </a:solidFill>
                        </a:rPr>
                        <a:t> </a:t>
                      </a:r>
                      <a:r>
                        <a:rPr lang="en-US" altLang="zh-CN" sz="1800" b="1" dirty="0">
                          <a:solidFill>
                            <a:srgbClr val="00B050"/>
                          </a:solidFill>
                        </a:rPr>
                        <a:t>University</a:t>
                      </a:r>
                      <a:r>
                        <a:rPr lang="zh-CN" altLang="en-US" sz="1800" b="1" dirty="0">
                          <a:solidFill>
                            <a:srgbClr val="00B050"/>
                          </a:solidFill>
                        </a:rPr>
                        <a:t> </a:t>
                      </a:r>
                      <a:r>
                        <a:rPr lang="en-US" altLang="zh-CN" sz="1800" b="1" dirty="0">
                          <a:solidFill>
                            <a:srgbClr val="00B050"/>
                          </a:solidFill>
                        </a:rPr>
                        <a:t>Contributions</a:t>
                      </a:r>
                      <a:r>
                        <a:rPr lang="zh-CN" altLang="en-US" sz="1800" b="1" dirty="0">
                          <a:solidFill>
                            <a:srgbClr val="00B050"/>
                          </a:solidFill>
                        </a:rPr>
                        <a:t> </a:t>
                      </a:r>
                      <a:r>
                        <a:rPr lang="en-US" altLang="zh-CN" sz="1800" b="1" dirty="0">
                          <a:solidFill>
                            <a:srgbClr val="00B050"/>
                          </a:solidFill>
                        </a:rPr>
                        <a:t>(Normalized)</a:t>
                      </a:r>
                      <a:endParaRPr lang="en-US" sz="1800" b="1" dirty="0">
                        <a:solidFill>
                          <a:srgbClr val="00B050"/>
                        </a:solidFill>
                      </a:endParaRPr>
                    </a:p>
                  </a:txBody>
                  <a:tcPr/>
                </a:tc>
                <a:tc>
                  <a:txBody>
                    <a:bodyPr/>
                    <a:lstStyle/>
                    <a:p>
                      <a:pPr algn="r"/>
                      <a:r>
                        <a:rPr lang="en-US" altLang="zh-CN" sz="1800" b="1" dirty="0"/>
                        <a:t>(0</a:t>
                      </a:r>
                      <a:r>
                        <a:rPr lang="zh-CN" altLang="en-US" sz="1800" b="1" dirty="0"/>
                        <a:t> </a:t>
                      </a:r>
                      <a:r>
                        <a:rPr lang="en-US" altLang="zh-CN" sz="1800" b="1" dirty="0"/>
                        <a:t>to</a:t>
                      </a:r>
                      <a:r>
                        <a:rPr lang="zh-CN" altLang="en-US" sz="1800" b="1" dirty="0"/>
                        <a:t> </a:t>
                      </a:r>
                      <a:r>
                        <a:rPr lang="en-US" altLang="zh-CN" sz="1800" b="1" dirty="0"/>
                        <a:t>10)</a:t>
                      </a:r>
                      <a:endParaRPr lang="en-US" sz="1800" b="1" dirty="0"/>
                    </a:p>
                  </a:txBody>
                  <a:tcPr/>
                </a:tc>
                <a:extLst>
                  <a:ext uri="{0D108BD9-81ED-4DB2-BD59-A6C34878D82A}">
                    <a16:rowId xmlns:a16="http://schemas.microsoft.com/office/drawing/2014/main" val="1053017039"/>
                  </a:ext>
                </a:extLst>
              </a:tr>
              <a:tr h="1216405">
                <a:tc>
                  <a:txBody>
                    <a:bodyPr/>
                    <a:lstStyle/>
                    <a:p>
                      <a:r>
                        <a:rPr lang="en-US" altLang="zh-CN" sz="1800" b="1" dirty="0">
                          <a:solidFill>
                            <a:srgbClr val="0070C0"/>
                          </a:solidFill>
                        </a:rPr>
                        <a:t>C.</a:t>
                      </a:r>
                      <a:r>
                        <a:rPr lang="zh-CN" altLang="en-US" sz="1800" b="1" dirty="0">
                          <a:solidFill>
                            <a:srgbClr val="0070C0"/>
                          </a:solidFill>
                        </a:rPr>
                        <a:t> </a:t>
                      </a:r>
                      <a:r>
                        <a:rPr lang="en-US" altLang="zh-CN" sz="1800" b="1" dirty="0">
                          <a:solidFill>
                            <a:srgbClr val="0070C0"/>
                          </a:solidFill>
                        </a:rPr>
                        <a:t>Hall-Based</a:t>
                      </a:r>
                      <a:r>
                        <a:rPr lang="zh-CN" altLang="en-US" sz="1800" b="1" dirty="0">
                          <a:solidFill>
                            <a:srgbClr val="0070C0"/>
                          </a:solidFill>
                        </a:rPr>
                        <a:t> </a:t>
                      </a:r>
                      <a:r>
                        <a:rPr lang="en-US" altLang="zh-CN" sz="1800" b="1" dirty="0">
                          <a:solidFill>
                            <a:srgbClr val="0070C0"/>
                          </a:solidFill>
                        </a:rPr>
                        <a:t>Contributions</a:t>
                      </a:r>
                      <a:r>
                        <a:rPr lang="zh-CN" altLang="en-US" sz="1800" b="1" dirty="0">
                          <a:solidFill>
                            <a:srgbClr val="0070C0"/>
                          </a:solidFill>
                        </a:rPr>
                        <a:t> </a:t>
                      </a:r>
                      <a:r>
                        <a:rPr lang="en-US" altLang="zh-CN" sz="1800" b="1" dirty="0">
                          <a:solidFill>
                            <a:srgbClr val="0070C0"/>
                          </a:solidFill>
                        </a:rPr>
                        <a:t>(Normalized)</a:t>
                      </a:r>
                    </a:p>
                    <a:p>
                      <a:pPr marL="628650" lvl="1" indent="-285750">
                        <a:buFont typeface="Arial" panose="020B0604020202020204" pitchFamily="34" charset="0"/>
                        <a:buChar char="•"/>
                      </a:pPr>
                      <a:r>
                        <a:rPr lang="en-US" altLang="zh-CN" sz="1800" dirty="0">
                          <a:solidFill>
                            <a:srgbClr val="0070C0"/>
                          </a:solidFill>
                        </a:rPr>
                        <a:t>Professor</a:t>
                      </a:r>
                      <a:r>
                        <a:rPr lang="zh-CN" altLang="en-US" sz="1800" dirty="0">
                          <a:solidFill>
                            <a:srgbClr val="0070C0"/>
                          </a:solidFill>
                        </a:rPr>
                        <a:t> </a:t>
                      </a:r>
                      <a:r>
                        <a:rPr lang="en-US" altLang="zh-CN" sz="1800" dirty="0">
                          <a:solidFill>
                            <a:srgbClr val="0070C0"/>
                          </a:solidFill>
                        </a:rPr>
                        <a:t>Edmond</a:t>
                      </a:r>
                      <a:r>
                        <a:rPr lang="zh-CN" altLang="en-US" sz="1800" dirty="0">
                          <a:solidFill>
                            <a:srgbClr val="0070C0"/>
                          </a:solidFill>
                        </a:rPr>
                        <a:t> </a:t>
                      </a:r>
                      <a:r>
                        <a:rPr lang="en-US" altLang="zh-CN" sz="1800" dirty="0" err="1">
                          <a:solidFill>
                            <a:srgbClr val="0070C0"/>
                          </a:solidFill>
                        </a:rPr>
                        <a:t>Ko</a:t>
                      </a:r>
                      <a:r>
                        <a:rPr lang="zh-CN" altLang="en-US" sz="1800" dirty="0">
                          <a:solidFill>
                            <a:srgbClr val="0070C0"/>
                          </a:solidFill>
                        </a:rPr>
                        <a:t> </a:t>
                      </a:r>
                      <a:r>
                        <a:rPr lang="en-US" altLang="zh-CN" sz="1800" dirty="0">
                          <a:solidFill>
                            <a:srgbClr val="0070C0"/>
                          </a:solidFill>
                        </a:rPr>
                        <a:t>Cup</a:t>
                      </a:r>
                    </a:p>
                    <a:p>
                      <a:pPr marL="628650" lvl="1" indent="-285750">
                        <a:buFont typeface="Arial" panose="020B0604020202020204" pitchFamily="34" charset="0"/>
                        <a:buChar char="•"/>
                      </a:pPr>
                      <a:r>
                        <a:rPr lang="en-US" altLang="zh-CN" sz="1800" dirty="0">
                          <a:solidFill>
                            <a:srgbClr val="0070C0"/>
                          </a:solidFill>
                        </a:rPr>
                        <a:t>Hall</a:t>
                      </a:r>
                      <a:r>
                        <a:rPr lang="zh-CN" altLang="en-US" sz="1800" dirty="0">
                          <a:solidFill>
                            <a:srgbClr val="0070C0"/>
                          </a:solidFill>
                        </a:rPr>
                        <a:t> </a:t>
                      </a:r>
                      <a:r>
                        <a:rPr lang="en-US" altLang="zh-CN" sz="1800" dirty="0">
                          <a:solidFill>
                            <a:srgbClr val="0070C0"/>
                          </a:solidFill>
                        </a:rPr>
                        <a:t>Activities</a:t>
                      </a:r>
                    </a:p>
                    <a:p>
                      <a:pPr marL="628650" lvl="1" indent="-285750">
                        <a:buFont typeface="Arial" panose="020B0604020202020204" pitchFamily="34" charset="0"/>
                        <a:buChar char="•"/>
                      </a:pPr>
                      <a:r>
                        <a:rPr lang="en-US" altLang="zh-CN" sz="1800" dirty="0">
                          <a:solidFill>
                            <a:srgbClr val="0070C0"/>
                          </a:solidFill>
                        </a:rPr>
                        <a:t>Floor</a:t>
                      </a:r>
                      <a:r>
                        <a:rPr lang="zh-CN" altLang="en-US" sz="1800" dirty="0">
                          <a:solidFill>
                            <a:srgbClr val="0070C0"/>
                          </a:solidFill>
                        </a:rPr>
                        <a:t> </a:t>
                      </a:r>
                      <a:r>
                        <a:rPr lang="en-US" altLang="zh-CN" sz="1800" dirty="0">
                          <a:solidFill>
                            <a:srgbClr val="0070C0"/>
                          </a:solidFill>
                        </a:rPr>
                        <a:t>Performance</a:t>
                      </a:r>
                    </a:p>
                    <a:p>
                      <a:pPr marL="628650" lvl="1" indent="-285750">
                        <a:buFont typeface="Arial" panose="020B0604020202020204" pitchFamily="34" charset="0"/>
                        <a:buChar char="•"/>
                      </a:pPr>
                      <a:r>
                        <a:rPr lang="en-US" altLang="zh-CN" sz="1800" dirty="0">
                          <a:solidFill>
                            <a:srgbClr val="0070C0"/>
                          </a:solidFill>
                        </a:rPr>
                        <a:t>Special</a:t>
                      </a:r>
                      <a:r>
                        <a:rPr lang="zh-CN" altLang="en-US" sz="1800" dirty="0">
                          <a:solidFill>
                            <a:srgbClr val="0070C0"/>
                          </a:solidFill>
                        </a:rPr>
                        <a:t> </a:t>
                      </a:r>
                      <a:r>
                        <a:rPr lang="en-US" altLang="zh-CN" sz="1800" dirty="0">
                          <a:solidFill>
                            <a:srgbClr val="0070C0"/>
                          </a:solidFill>
                        </a:rPr>
                        <a:t>Contribution</a:t>
                      </a:r>
                    </a:p>
                  </a:txBody>
                  <a:tcPr/>
                </a:tc>
                <a:tc>
                  <a:txBody>
                    <a:bodyPr/>
                    <a:lstStyle/>
                    <a:p>
                      <a:pPr algn="r"/>
                      <a:r>
                        <a:rPr lang="en-US" altLang="zh-CN" sz="1800" b="1" dirty="0"/>
                        <a:t>(0</a:t>
                      </a:r>
                      <a:r>
                        <a:rPr lang="zh-CN" altLang="en-US" sz="1800" b="1" dirty="0"/>
                        <a:t> </a:t>
                      </a:r>
                      <a:r>
                        <a:rPr lang="en-US" altLang="zh-CN" sz="1800" b="1" dirty="0"/>
                        <a:t>to</a:t>
                      </a:r>
                      <a:r>
                        <a:rPr lang="zh-CN" altLang="en-US" sz="1800" b="1" dirty="0"/>
                        <a:t> </a:t>
                      </a:r>
                      <a:r>
                        <a:rPr lang="en-US" altLang="zh-CN" sz="1800" b="1" dirty="0"/>
                        <a:t>80)</a:t>
                      </a:r>
                      <a:endParaRPr lang="en-US" sz="1800" b="1" dirty="0"/>
                    </a:p>
                    <a:p>
                      <a:r>
                        <a:rPr lang="en-US" altLang="zh-CN" sz="1800" dirty="0"/>
                        <a:t>40</a:t>
                      </a:r>
                    </a:p>
                    <a:p>
                      <a:r>
                        <a:rPr lang="en-US" altLang="zh-CN" sz="1800" dirty="0"/>
                        <a:t>30</a:t>
                      </a:r>
                    </a:p>
                    <a:p>
                      <a:r>
                        <a:rPr lang="en-US" altLang="zh-CN" sz="1800" dirty="0"/>
                        <a:t>20</a:t>
                      </a:r>
                      <a:endParaRPr lang="en-US" sz="1800" dirty="0"/>
                    </a:p>
                  </a:txBody>
                  <a:tcPr/>
                </a:tc>
                <a:extLst>
                  <a:ext uri="{0D108BD9-81ED-4DB2-BD59-A6C34878D82A}">
                    <a16:rowId xmlns:a16="http://schemas.microsoft.com/office/drawing/2014/main" val="157219932"/>
                  </a:ext>
                </a:extLst>
              </a:tr>
              <a:tr h="413353">
                <a:tc>
                  <a:txBody>
                    <a:bodyPr/>
                    <a:lstStyle/>
                    <a:p>
                      <a:r>
                        <a:rPr lang="en-US" altLang="zh-CN" sz="1800" b="1" dirty="0"/>
                        <a:t>D.</a:t>
                      </a:r>
                      <a:r>
                        <a:rPr lang="zh-CN" altLang="en-US" sz="1800" b="1" dirty="0"/>
                        <a:t> </a:t>
                      </a:r>
                      <a:r>
                        <a:rPr lang="en-US" altLang="zh-CN" sz="1800" b="1" dirty="0"/>
                        <a:t>Discipline</a:t>
                      </a:r>
                      <a:endParaRPr lang="en-US" sz="1800" b="1" dirty="0"/>
                    </a:p>
                  </a:txBody>
                  <a:tcPr/>
                </a:tc>
                <a:tc>
                  <a:txBody>
                    <a:bodyPr/>
                    <a:lstStyle/>
                    <a:p>
                      <a:pPr algn="r"/>
                      <a:r>
                        <a:rPr lang="en-US" altLang="zh-CN" sz="1800" b="1" dirty="0"/>
                        <a:t>Deduction</a:t>
                      </a:r>
                      <a:r>
                        <a:rPr lang="zh-CN" altLang="en-US" sz="1800" b="1" dirty="0"/>
                        <a:t> </a:t>
                      </a:r>
                      <a:r>
                        <a:rPr lang="en-US" altLang="zh-CN" sz="1800" b="1" dirty="0"/>
                        <a:t>(-100</a:t>
                      </a:r>
                      <a:r>
                        <a:rPr lang="zh-CN" altLang="en-US" sz="1800" b="1" dirty="0"/>
                        <a:t> </a:t>
                      </a:r>
                      <a:r>
                        <a:rPr lang="en-US" altLang="zh-CN" sz="1800" b="1" dirty="0"/>
                        <a:t>to</a:t>
                      </a:r>
                      <a:r>
                        <a:rPr lang="zh-CN" altLang="en-US" sz="1800" b="1" dirty="0"/>
                        <a:t> </a:t>
                      </a:r>
                      <a:r>
                        <a:rPr lang="en-US" altLang="zh-CN" sz="1800" b="1" dirty="0"/>
                        <a:t>0)</a:t>
                      </a:r>
                      <a:endParaRPr lang="en-US" sz="1800" b="1" dirty="0"/>
                    </a:p>
                  </a:txBody>
                  <a:tcPr/>
                </a:tc>
                <a:extLst>
                  <a:ext uri="{0D108BD9-81ED-4DB2-BD59-A6C34878D82A}">
                    <a16:rowId xmlns:a16="http://schemas.microsoft.com/office/drawing/2014/main" val="3332446304"/>
                  </a:ext>
                </a:extLst>
              </a:tr>
              <a:tr h="413353">
                <a:tc>
                  <a:txBody>
                    <a:bodyPr/>
                    <a:lstStyle/>
                    <a:p>
                      <a:r>
                        <a:rPr lang="en-US" altLang="zh-CN" sz="1800" dirty="0"/>
                        <a:t>Total</a:t>
                      </a:r>
                      <a:endParaRPr lang="en-US" sz="1800" dirty="0"/>
                    </a:p>
                  </a:txBody>
                  <a:tcPr/>
                </a:tc>
                <a:tc>
                  <a:txBody>
                    <a:bodyPr/>
                    <a:lstStyle/>
                    <a:p>
                      <a:pPr algn="r"/>
                      <a:r>
                        <a:rPr lang="en-US" altLang="zh-CN" sz="1800" dirty="0"/>
                        <a:t>A+B+C+D</a:t>
                      </a:r>
                      <a:endParaRPr lang="en-US" sz="1800" dirty="0"/>
                    </a:p>
                  </a:txBody>
                  <a:tcPr/>
                </a:tc>
                <a:extLst>
                  <a:ext uri="{0D108BD9-81ED-4DB2-BD59-A6C34878D82A}">
                    <a16:rowId xmlns:a16="http://schemas.microsoft.com/office/drawing/2014/main" val="152499046"/>
                  </a:ext>
                </a:extLst>
              </a:tr>
            </a:tbl>
          </a:graphicData>
        </a:graphic>
      </p:graphicFrame>
    </p:spTree>
    <p:extLst>
      <p:ext uri="{BB962C8B-B14F-4D97-AF65-F5344CB8AC3E}">
        <p14:creationId xmlns:p14="http://schemas.microsoft.com/office/powerpoint/2010/main" val="299679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solidFill>
                  <a:srgbClr val="FF0000"/>
                </a:solidFill>
              </a:rPr>
              <a:t>A. Academic Excellence</a:t>
            </a:r>
            <a:r>
              <a:rPr lang="zh-CN" altLang="en-US" b="1" dirty="0">
                <a:solidFill>
                  <a:srgbClr val="FF0000"/>
                </a:solidFill>
              </a:rPr>
              <a:t> </a:t>
            </a:r>
            <a:r>
              <a:rPr lang="en-US" altLang="zh-CN" b="1" dirty="0">
                <a:solidFill>
                  <a:srgbClr val="FF0000"/>
                </a:solidFill>
              </a:rPr>
              <a:t>(0-15</a:t>
            </a:r>
            <a:r>
              <a:rPr lang="zh-CN" altLang="en-US" b="1" dirty="0">
                <a:solidFill>
                  <a:srgbClr val="FF0000"/>
                </a:solidFill>
              </a:rPr>
              <a:t> </a:t>
            </a:r>
            <a:r>
              <a:rPr lang="en-US" altLang="zh-CN" b="1" dirty="0">
                <a:solidFill>
                  <a:srgbClr val="FF0000"/>
                </a:solidFill>
              </a:rPr>
              <a:t>Points)</a:t>
            </a:r>
            <a:endParaRPr lang="zh-TW" altLang="en-US" b="1" dirty="0">
              <a:solidFill>
                <a:srgbClr val="FF0000"/>
              </a:solidFill>
            </a:endParaRPr>
          </a:p>
        </p:txBody>
      </p:sp>
      <p:sp>
        <p:nvSpPr>
          <p:cNvPr id="3" name="Content Placeholder 2"/>
          <p:cNvSpPr>
            <a:spLocks noGrp="1"/>
          </p:cNvSpPr>
          <p:nvPr>
            <p:ph idx="1"/>
          </p:nvPr>
        </p:nvSpPr>
        <p:spPr/>
        <p:txBody>
          <a:bodyPr/>
          <a:lstStyle/>
          <a:p>
            <a:r>
              <a:rPr lang="en-US" altLang="zh-TW" dirty="0"/>
              <a:t>Points are given based on the resident’s semester A GPA during his/her residential year.</a:t>
            </a:r>
          </a:p>
          <a:p>
            <a:pPr lvl="1"/>
            <a:r>
              <a:rPr lang="en-US" altLang="zh-TW" dirty="0" err="1"/>
              <a:t>cGPA</a:t>
            </a:r>
            <a:r>
              <a:rPr lang="en-US" altLang="zh-TW" dirty="0"/>
              <a:t> if the resident is a returning outbound exchange student</a:t>
            </a:r>
          </a:p>
          <a:p>
            <a:r>
              <a:rPr lang="en-US" altLang="zh-TW" dirty="0"/>
              <a:t>From 0 points to 15 points (maximum) using the following chart:</a:t>
            </a:r>
          </a:p>
          <a:p>
            <a:endParaRPr lang="zh-TW" alt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82024971"/>
              </p:ext>
            </p:extLst>
          </p:nvPr>
        </p:nvGraphicFramePr>
        <p:xfrm>
          <a:off x="1600200" y="3429000"/>
          <a:ext cx="5791200" cy="25958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059739738"/>
                    </a:ext>
                  </a:extLst>
                </a:gridCol>
                <a:gridCol w="4343400">
                  <a:extLst>
                    <a:ext uri="{9D8B030D-6E8A-4147-A177-3AD203B41FA5}">
                      <a16:colId xmlns:a16="http://schemas.microsoft.com/office/drawing/2014/main" val="94074499"/>
                    </a:ext>
                  </a:extLst>
                </a:gridCol>
              </a:tblGrid>
              <a:tr h="370840">
                <a:tc>
                  <a:txBody>
                    <a:bodyPr/>
                    <a:lstStyle/>
                    <a:p>
                      <a:r>
                        <a:rPr lang="en-US" altLang="zh-TW" dirty="0"/>
                        <a:t>GPA</a:t>
                      </a:r>
                      <a:endParaRPr lang="zh-TW" altLang="en-US" dirty="0"/>
                    </a:p>
                  </a:txBody>
                  <a:tcPr/>
                </a:tc>
                <a:tc>
                  <a:txBody>
                    <a:bodyPr/>
                    <a:lstStyle/>
                    <a:p>
                      <a:r>
                        <a:rPr lang="en-US" altLang="zh-TW" dirty="0"/>
                        <a:t>Points Earned/Deducted</a:t>
                      </a:r>
                      <a:endParaRPr lang="zh-TW" altLang="en-US" dirty="0"/>
                    </a:p>
                  </a:txBody>
                  <a:tcPr/>
                </a:tc>
                <a:extLst>
                  <a:ext uri="{0D108BD9-81ED-4DB2-BD59-A6C34878D82A}">
                    <a16:rowId xmlns:a16="http://schemas.microsoft.com/office/drawing/2014/main" val="3012133"/>
                  </a:ext>
                </a:extLst>
              </a:tr>
              <a:tr h="370840">
                <a:tc>
                  <a:txBody>
                    <a:bodyPr/>
                    <a:lstStyle/>
                    <a:p>
                      <a:r>
                        <a:rPr lang="en-US" altLang="zh-TW" dirty="0"/>
                        <a:t>4.30~4.00</a:t>
                      </a:r>
                    </a:p>
                  </a:txBody>
                  <a:tcPr/>
                </a:tc>
                <a:tc>
                  <a:txBody>
                    <a:bodyPr/>
                    <a:lstStyle/>
                    <a:p>
                      <a:r>
                        <a:rPr lang="en-US" altLang="zh-TW" dirty="0"/>
                        <a:t>15</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3.99~3.50</a:t>
                      </a:r>
                    </a:p>
                  </a:txBody>
                  <a:tcPr/>
                </a:tc>
                <a:tc>
                  <a:txBody>
                    <a:bodyPr/>
                    <a:lstStyle/>
                    <a:p>
                      <a:r>
                        <a:rPr lang="en-US" altLang="zh-TW" dirty="0"/>
                        <a:t>13</a:t>
                      </a:r>
                      <a:endParaRPr lang="zh-TW" altLang="en-US" dirty="0"/>
                    </a:p>
                  </a:txBody>
                  <a:tcPr/>
                </a:tc>
                <a:extLst>
                  <a:ext uri="{0D108BD9-81ED-4DB2-BD59-A6C34878D82A}">
                    <a16:rowId xmlns:a16="http://schemas.microsoft.com/office/drawing/2014/main" val="2120914476"/>
                  </a:ext>
                </a:extLst>
              </a:tr>
              <a:tr h="370840">
                <a:tc>
                  <a:txBody>
                    <a:bodyPr/>
                    <a:lstStyle/>
                    <a:p>
                      <a:r>
                        <a:rPr lang="en-US" altLang="zh-TW" dirty="0"/>
                        <a:t>3.49~3.00</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140394138"/>
                  </a:ext>
                </a:extLst>
              </a:tr>
              <a:tr h="370840">
                <a:tc>
                  <a:txBody>
                    <a:bodyPr/>
                    <a:lstStyle/>
                    <a:p>
                      <a:r>
                        <a:rPr lang="en-US" altLang="zh-TW" dirty="0"/>
                        <a:t>2.99~2.50</a:t>
                      </a:r>
                      <a:endParaRPr lang="zh-TW" altLang="en-US" dirty="0"/>
                    </a:p>
                  </a:txBody>
                  <a:tcPr/>
                </a:tc>
                <a:tc>
                  <a:txBody>
                    <a:bodyPr/>
                    <a:lstStyle/>
                    <a:p>
                      <a:r>
                        <a:rPr lang="en-US" altLang="zh-TW" dirty="0"/>
                        <a:t>7.0</a:t>
                      </a:r>
                      <a:endParaRPr lang="zh-TW" altLang="en-US" dirty="0"/>
                    </a:p>
                  </a:txBody>
                  <a:tcPr/>
                </a:tc>
                <a:extLst>
                  <a:ext uri="{0D108BD9-81ED-4DB2-BD59-A6C34878D82A}">
                    <a16:rowId xmlns:a16="http://schemas.microsoft.com/office/drawing/2014/main" val="507797419"/>
                  </a:ext>
                </a:extLst>
              </a:tr>
              <a:tr h="370840">
                <a:tc>
                  <a:txBody>
                    <a:bodyPr/>
                    <a:lstStyle/>
                    <a:p>
                      <a:r>
                        <a:rPr lang="en-US" altLang="zh-TW" dirty="0"/>
                        <a:t>2.49~2.00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325688996"/>
                  </a:ext>
                </a:extLst>
              </a:tr>
              <a:tr h="370840">
                <a:tc>
                  <a:txBody>
                    <a:bodyPr/>
                    <a:lstStyle/>
                    <a:p>
                      <a:r>
                        <a:rPr lang="en-US" altLang="zh-TW" dirty="0"/>
                        <a:t>Below</a:t>
                      </a:r>
                      <a:r>
                        <a:rPr lang="en-US" altLang="zh-TW" baseline="0" dirty="0"/>
                        <a:t> 2.00</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2715223843"/>
                  </a:ext>
                </a:extLst>
              </a:tr>
            </a:tbl>
          </a:graphicData>
        </a:graphic>
      </p:graphicFrame>
    </p:spTree>
    <p:extLst>
      <p:ext uri="{BB962C8B-B14F-4D97-AF65-F5344CB8AC3E}">
        <p14:creationId xmlns:p14="http://schemas.microsoft.com/office/powerpoint/2010/main" val="227799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B: University Contributions</a:t>
            </a:r>
          </a:p>
        </p:txBody>
      </p:sp>
      <p:sp>
        <p:nvSpPr>
          <p:cNvPr id="3" name="Content Placeholder 2"/>
          <p:cNvSpPr>
            <a:spLocks noGrp="1"/>
          </p:cNvSpPr>
          <p:nvPr>
            <p:ph idx="1"/>
          </p:nvPr>
        </p:nvSpPr>
        <p:spPr>
          <a:ln>
            <a:solidFill>
              <a:srgbClr val="DF7705"/>
            </a:solidFill>
          </a:ln>
        </p:spPr>
        <p:txBody>
          <a:bodyPr/>
          <a:lstStyle/>
          <a:p>
            <a:r>
              <a:rPr lang="en-US" altLang="zh-HK" dirty="0"/>
              <a:t>“Score B”</a:t>
            </a:r>
          </a:p>
          <a:p>
            <a:r>
              <a:rPr lang="en-US" altLang="zh-HK" dirty="0"/>
              <a:t>Input in AIMS and </a:t>
            </a:r>
            <a:r>
              <a:rPr lang="en-US" altLang="zh-HK" b="1" dirty="0"/>
              <a:t>evaluated by SRO</a:t>
            </a:r>
            <a:r>
              <a:rPr lang="en-US" altLang="zh-HK" dirty="0"/>
              <a:t>.</a:t>
            </a:r>
          </a:p>
          <a:p>
            <a:endParaRPr lang="en-US" dirty="0"/>
          </a:p>
          <a:p>
            <a:r>
              <a:rPr lang="en-US" sz="5000" b="1" dirty="0">
                <a:solidFill>
                  <a:srgbClr val="00B050"/>
                </a:solidFill>
                <a:effectLst>
                  <a:outerShdw blurRad="38100" dist="38100" dir="2700000" algn="tl">
                    <a:srgbClr val="000000">
                      <a:alpha val="43137"/>
                    </a:srgbClr>
                  </a:outerShdw>
                </a:effectLst>
              </a:rPr>
              <a:t>Incomplete input for the Score B will be counted as incomplete application.</a:t>
            </a:r>
          </a:p>
        </p:txBody>
      </p:sp>
      <p:sp>
        <p:nvSpPr>
          <p:cNvPr id="4" name="Slide Number Placeholder 3"/>
          <p:cNvSpPr>
            <a:spLocks noGrp="1"/>
          </p:cNvSpPr>
          <p:nvPr>
            <p:ph type="sldNum" sz="quarter" idx="12"/>
          </p:nvPr>
        </p:nvSpPr>
        <p:spPr/>
        <p:txBody>
          <a:bodyPr/>
          <a:lstStyle/>
          <a:p>
            <a:fld id="{86B5236C-8253-4ED2-AE50-CDB668817DE4}" type="slidenum">
              <a:rPr lang="en-US" smtClean="0"/>
              <a:t>5</a:t>
            </a:fld>
            <a:endParaRPr lang="en-US"/>
          </a:p>
        </p:txBody>
      </p:sp>
    </p:spTree>
    <p:extLst>
      <p:ext uri="{BB962C8B-B14F-4D97-AF65-F5344CB8AC3E}">
        <p14:creationId xmlns:p14="http://schemas.microsoft.com/office/powerpoint/2010/main" val="10882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6904"/>
            <a:ext cx="7620000" cy="1143000"/>
          </a:xfrm>
        </p:spPr>
        <p:txBody>
          <a:bodyPr>
            <a:normAutofit/>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r>
              <a:rPr lang="zh-CN" altLang="en-US" b="1" dirty="0">
                <a:solidFill>
                  <a:schemeClr val="accent5"/>
                </a:solidFill>
              </a:rPr>
              <a:t> </a:t>
            </a:r>
            <a:r>
              <a:rPr lang="en-US" altLang="zh-CN" b="1" dirty="0">
                <a:solidFill>
                  <a:schemeClr val="accent5"/>
                </a:solidFill>
              </a:rPr>
              <a:t>(0</a:t>
            </a:r>
            <a:r>
              <a:rPr lang="zh-CN" altLang="en-US" b="1" dirty="0">
                <a:solidFill>
                  <a:schemeClr val="accent5"/>
                </a:solidFill>
              </a:rPr>
              <a:t> </a:t>
            </a:r>
            <a:r>
              <a:rPr lang="en-US" altLang="zh-CN" b="1" dirty="0">
                <a:solidFill>
                  <a:schemeClr val="accent5"/>
                </a:solidFill>
              </a:rPr>
              <a:t>–</a:t>
            </a:r>
            <a:r>
              <a:rPr lang="zh-CN" altLang="en-US" b="1" dirty="0">
                <a:solidFill>
                  <a:schemeClr val="accent5"/>
                </a:solidFill>
              </a:rPr>
              <a:t> </a:t>
            </a:r>
            <a:r>
              <a:rPr lang="en-US" altLang="zh-CN" b="1" dirty="0">
                <a:solidFill>
                  <a:schemeClr val="accent5"/>
                </a:solidFill>
              </a:rPr>
              <a:t>40</a:t>
            </a:r>
            <a:r>
              <a:rPr lang="zh-CN" altLang="en-US" b="1" dirty="0">
                <a:solidFill>
                  <a:schemeClr val="accent5"/>
                </a:solidFill>
              </a:rPr>
              <a:t> </a:t>
            </a:r>
            <a:r>
              <a:rPr lang="en-US" altLang="zh-CN" b="1" dirty="0">
                <a:solidFill>
                  <a:schemeClr val="accent5"/>
                </a:solidFill>
              </a:rPr>
              <a:t>points)</a:t>
            </a:r>
            <a:endParaRPr lang="en-US" b="1" dirty="0">
              <a:solidFill>
                <a:schemeClr val="accent5"/>
              </a:solidFill>
            </a:endParaRPr>
          </a:p>
        </p:txBody>
      </p:sp>
      <p:sp>
        <p:nvSpPr>
          <p:cNvPr id="5" name="Slide Number Placeholder 4"/>
          <p:cNvSpPr>
            <a:spLocks noGrp="1"/>
          </p:cNvSpPr>
          <p:nvPr>
            <p:ph type="sldNum" sz="quarter" idx="12"/>
          </p:nvPr>
        </p:nvSpPr>
        <p:spPr/>
        <p:txBody>
          <a:bodyPr/>
          <a:lstStyle/>
          <a:p>
            <a:fld id="{86B5236C-8253-4ED2-AE50-CDB668817DE4}" type="slidenum">
              <a:rPr lang="en-US" smtClean="0"/>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31087016"/>
              </p:ext>
            </p:extLst>
          </p:nvPr>
        </p:nvGraphicFramePr>
        <p:xfrm>
          <a:off x="898398" y="2514600"/>
          <a:ext cx="7620000" cy="1483360"/>
        </p:xfrm>
        <a:graphic>
          <a:graphicData uri="http://schemas.openxmlformats.org/drawingml/2006/table">
            <a:tbl>
              <a:tblPr firstRow="1" bandRow="1">
                <a:tableStyleId>{8A107856-5554-42FB-B03E-39F5DBC370BA}</a:tableStyleId>
              </a:tblPr>
              <a:tblGrid>
                <a:gridCol w="20955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70840">
                <a:tc>
                  <a:txBody>
                    <a:bodyPr/>
                    <a:lstStyle/>
                    <a:p>
                      <a:pPr algn="ctr"/>
                      <a:r>
                        <a:rPr lang="en-US" altLang="zh-CN" dirty="0">
                          <a:solidFill>
                            <a:schemeClr val="bg1"/>
                          </a:solidFill>
                        </a:rPr>
                        <a:t>Role</a:t>
                      </a:r>
                      <a:endParaRPr lang="zh-HK" altLang="en-US" dirty="0">
                        <a:solidFill>
                          <a:schemeClr val="bg1"/>
                        </a:solidFill>
                      </a:endParaRPr>
                    </a:p>
                  </a:txBody>
                  <a:tcPr anchor="ctr">
                    <a:solidFill>
                      <a:schemeClr val="accent2">
                        <a:lumMod val="75000"/>
                      </a:schemeClr>
                    </a:solidFill>
                  </a:tcPr>
                </a:tc>
                <a:tc>
                  <a:txBody>
                    <a:bodyPr/>
                    <a:lstStyle/>
                    <a:p>
                      <a:pPr algn="ctr"/>
                      <a:r>
                        <a:rPr lang="en-US" altLang="zh-HK" dirty="0">
                          <a:solidFill>
                            <a:schemeClr val="bg1"/>
                          </a:solidFill>
                        </a:rPr>
                        <a:t>Points </a:t>
                      </a:r>
                      <a:r>
                        <a:rPr lang="en-US" altLang="zh-CN" dirty="0">
                          <a:solidFill>
                            <a:schemeClr val="bg1"/>
                          </a:solidFill>
                        </a:rPr>
                        <a:t>for</a:t>
                      </a:r>
                      <a:r>
                        <a:rPr lang="zh-CN" altLang="en-US" dirty="0">
                          <a:solidFill>
                            <a:schemeClr val="bg1"/>
                          </a:solidFill>
                        </a:rPr>
                        <a:t> </a:t>
                      </a:r>
                      <a:r>
                        <a:rPr lang="en-US" altLang="zh-CN" dirty="0">
                          <a:solidFill>
                            <a:schemeClr val="bg1"/>
                          </a:solidFill>
                        </a:rPr>
                        <a:t>one</a:t>
                      </a:r>
                      <a:r>
                        <a:rPr lang="zh-CN" altLang="en-US" dirty="0">
                          <a:solidFill>
                            <a:schemeClr val="bg1"/>
                          </a:solidFill>
                        </a:rPr>
                        <a:t> </a:t>
                      </a:r>
                      <a:r>
                        <a:rPr lang="en-US" altLang="zh-CN" dirty="0">
                          <a:solidFill>
                            <a:schemeClr val="bg1"/>
                          </a:solidFill>
                        </a:rPr>
                        <a:t>event</a:t>
                      </a:r>
                      <a:endParaRPr lang="zh-HK" altLang="en-US" dirty="0">
                        <a:solidFill>
                          <a:schemeClr val="bg1"/>
                        </a:solidFill>
                      </a:endParaRPr>
                    </a:p>
                  </a:txBody>
                  <a:tcPr anchor="ctr">
                    <a:solidFill>
                      <a:schemeClr val="accent2">
                        <a:lumMod val="75000"/>
                      </a:schemeClr>
                    </a:solidFill>
                  </a:tcPr>
                </a:tc>
                <a:extLst>
                  <a:ext uri="{0D108BD9-81ED-4DB2-BD59-A6C34878D82A}">
                    <a16:rowId xmlns:a16="http://schemas.microsoft.com/office/drawing/2014/main" val="10000"/>
                  </a:ext>
                </a:extLst>
              </a:tr>
              <a:tr h="370840">
                <a:tc>
                  <a:txBody>
                    <a:bodyPr/>
                    <a:lstStyle/>
                    <a:p>
                      <a:r>
                        <a:rPr lang="en-US" altLang="zh-CN" dirty="0"/>
                        <a:t>PEK</a:t>
                      </a:r>
                      <a:r>
                        <a:rPr lang="zh-CN" altLang="en-US" dirty="0"/>
                        <a:t> </a:t>
                      </a:r>
                      <a:r>
                        <a:rPr lang="en-US" altLang="zh-CN" dirty="0"/>
                        <a:t>Game</a:t>
                      </a:r>
                      <a:r>
                        <a:rPr lang="zh-CN" altLang="en-US" dirty="0"/>
                        <a:t> </a:t>
                      </a:r>
                      <a:r>
                        <a:rPr lang="en-US" altLang="zh-CN" dirty="0"/>
                        <a:t>Player</a:t>
                      </a:r>
                      <a:endParaRPr lang="zh-HK" altLang="en-US" dirty="0"/>
                    </a:p>
                  </a:txBody>
                  <a:tcPr anchor="ctr"/>
                </a:tc>
                <a:tc>
                  <a:txBody>
                    <a:bodyPr/>
                    <a:lstStyle/>
                    <a:p>
                      <a:r>
                        <a:rPr lang="en-US" altLang="zh-HK" dirty="0"/>
                        <a:t>The team member</a:t>
                      </a:r>
                      <a:r>
                        <a:rPr lang="en-US" altLang="zh-CN" dirty="0"/>
                        <a:t>(</a:t>
                      </a:r>
                      <a:r>
                        <a:rPr lang="en-US" altLang="zh-HK" dirty="0"/>
                        <a:t>s</a:t>
                      </a:r>
                      <a:r>
                        <a:rPr lang="en-US" altLang="zh-CN" dirty="0"/>
                        <a:t>)</a:t>
                      </a:r>
                      <a:r>
                        <a:rPr lang="en-US" altLang="zh-HK" dirty="0"/>
                        <a:t> can get 0 to 5 bonus points .</a:t>
                      </a:r>
                      <a:endParaRPr lang="zh-HK" altLang="en-US" dirty="0"/>
                    </a:p>
                  </a:txBody>
                  <a:tcPr anchor="ctr"/>
                </a:tc>
                <a:extLst>
                  <a:ext uri="{0D108BD9-81ED-4DB2-BD59-A6C34878D82A}">
                    <a16:rowId xmlns:a16="http://schemas.microsoft.com/office/drawing/2014/main" val="10001"/>
                  </a:ext>
                </a:extLst>
              </a:tr>
              <a:tr h="370840">
                <a:tc>
                  <a:txBody>
                    <a:bodyPr/>
                    <a:lstStyle/>
                    <a:p>
                      <a:r>
                        <a:rPr lang="en-US" altLang="zh-CN" dirty="0"/>
                        <a:t>Helper</a:t>
                      </a:r>
                      <a:endParaRPr lang="zh-HK" altLang="en-US" dirty="0"/>
                    </a:p>
                  </a:txBody>
                  <a:tcPr anchor="ctr"/>
                </a:tc>
                <a:tc>
                  <a:txBody>
                    <a:bodyPr/>
                    <a:lstStyle/>
                    <a:p>
                      <a:r>
                        <a:rPr lang="en-US" altLang="zh-HK" dirty="0"/>
                        <a:t>The team members can get 0 to </a:t>
                      </a:r>
                      <a:r>
                        <a:rPr lang="en-US" altLang="zh-CN" dirty="0"/>
                        <a:t>3</a:t>
                      </a:r>
                      <a:r>
                        <a:rPr lang="en-US" altLang="zh-HK" dirty="0"/>
                        <a:t> bonus points .</a:t>
                      </a:r>
                      <a:endParaRPr lang="zh-HK" altLang="en-US" dirty="0"/>
                    </a:p>
                  </a:txBody>
                  <a:tcPr anchor="ctr"/>
                </a:tc>
                <a:extLst>
                  <a:ext uri="{0D108BD9-81ED-4DB2-BD59-A6C34878D82A}">
                    <a16:rowId xmlns:a16="http://schemas.microsoft.com/office/drawing/2014/main" val="10002"/>
                  </a:ext>
                </a:extLst>
              </a:tr>
              <a:tr h="370840">
                <a:tc>
                  <a:txBody>
                    <a:bodyPr/>
                    <a:lstStyle/>
                    <a:p>
                      <a:r>
                        <a:rPr lang="en-US" altLang="zh-CN" dirty="0"/>
                        <a:t>Cheering</a:t>
                      </a:r>
                      <a:endParaRPr lang="zh-HK" altLang="en-US" dirty="0"/>
                    </a:p>
                  </a:txBody>
                  <a:tcPr anchor="ctr"/>
                </a:tc>
                <a:tc>
                  <a:txBody>
                    <a:bodyPr/>
                    <a:lstStyle/>
                    <a:p>
                      <a:r>
                        <a:rPr lang="en-US" altLang="zh-HK" dirty="0"/>
                        <a:t>The team members can get 0 up to </a:t>
                      </a:r>
                      <a:r>
                        <a:rPr lang="en-US" altLang="zh-CN" dirty="0"/>
                        <a:t>4.6</a:t>
                      </a:r>
                      <a:r>
                        <a:rPr lang="en-US" altLang="zh-HK" dirty="0"/>
                        <a:t> bonus points .</a:t>
                      </a:r>
                      <a:endParaRPr lang="zh-HK" alt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9734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normAutofit/>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
        <p:nvSpPr>
          <p:cNvPr id="7" name="Text Placeholder 6"/>
          <p:cNvSpPr>
            <a:spLocks noGrp="1"/>
          </p:cNvSpPr>
          <p:nvPr>
            <p:ph type="body" idx="1"/>
          </p:nvPr>
        </p:nvSpPr>
        <p:spPr>
          <a:xfrm>
            <a:off x="762000" y="1436132"/>
            <a:ext cx="3065546" cy="346630"/>
          </a:xfrm>
        </p:spPr>
        <p:txBody>
          <a:bodyPr/>
          <a:lstStyle/>
          <a:p>
            <a:r>
              <a:rPr lang="en-US" altLang="zh-CN" b="0" dirty="0">
                <a:solidFill>
                  <a:schemeClr val="tx2">
                    <a:lumMod val="50000"/>
                  </a:schemeClr>
                </a:solidFill>
              </a:rPr>
              <a:t>…</a:t>
            </a:r>
            <a:r>
              <a:rPr lang="zh-CN" altLang="en-US" b="0" dirty="0">
                <a:solidFill>
                  <a:schemeClr val="tx2">
                    <a:lumMod val="50000"/>
                  </a:schemeClr>
                </a:solidFill>
              </a:rPr>
              <a:t> </a:t>
            </a:r>
            <a:r>
              <a:rPr lang="en-US" altLang="zh-TW" dirty="0">
                <a:solidFill>
                  <a:schemeClr val="tx2">
                    <a:lumMod val="50000"/>
                  </a:schemeClr>
                </a:solidFill>
              </a:rPr>
              <a:t>with </a:t>
            </a:r>
            <a:r>
              <a:rPr lang="en-US" altLang="zh-TW" b="0" dirty="0">
                <a:solidFill>
                  <a:schemeClr val="tx2">
                    <a:lumMod val="50000"/>
                  </a:schemeClr>
                </a:solidFill>
              </a:rPr>
              <a:t>practices</a:t>
            </a:r>
            <a:endParaRPr lang="zh-TW" altLang="en-US" b="0" dirty="0">
              <a:solidFill>
                <a:schemeClr val="tx2">
                  <a:lumMod val="50000"/>
                </a:schemeClr>
              </a:solidFill>
            </a:endParaRPr>
          </a:p>
        </p:txBody>
      </p:sp>
      <p:sp>
        <p:nvSpPr>
          <p:cNvPr id="3" name="Content Placeholder 2"/>
          <p:cNvSpPr>
            <a:spLocks noGrp="1"/>
          </p:cNvSpPr>
          <p:nvPr>
            <p:ph sz="half" idx="2"/>
          </p:nvPr>
        </p:nvSpPr>
        <p:spPr>
          <a:xfrm>
            <a:off x="457200" y="1851541"/>
            <a:ext cx="3962400" cy="2533016"/>
          </a:xfrm>
          <a:ln>
            <a:solidFill>
              <a:srgbClr val="FF0000"/>
            </a:solidFill>
          </a:ln>
        </p:spPr>
        <p:txBody>
          <a:bodyPr>
            <a:noAutofit/>
          </a:bodyPr>
          <a:lstStyle/>
          <a:p>
            <a:r>
              <a:rPr lang="en-US" altLang="zh-HK" sz="1800" dirty="0"/>
              <a:t>Individuals selected for participating in practices can have 2 points.</a:t>
            </a:r>
          </a:p>
          <a:p>
            <a:r>
              <a:rPr lang="en-US" altLang="zh-HK" sz="1800" dirty="0"/>
              <a:t>The team members on the Entry Form submitted to SRO can have an additional 3 points. </a:t>
            </a:r>
          </a:p>
          <a:p>
            <a:r>
              <a:rPr lang="en-US" sz="1800" dirty="0"/>
              <a:t>The team members can have bonus points according to the results and their performance.</a:t>
            </a:r>
          </a:p>
        </p:txBody>
      </p:sp>
      <p:sp>
        <p:nvSpPr>
          <p:cNvPr id="8" name="Text Placeholder 7"/>
          <p:cNvSpPr>
            <a:spLocks noGrp="1"/>
          </p:cNvSpPr>
          <p:nvPr>
            <p:ph type="body" sz="quarter" idx="3"/>
          </p:nvPr>
        </p:nvSpPr>
        <p:spPr>
          <a:xfrm>
            <a:off x="4648200" y="1436132"/>
            <a:ext cx="3276600" cy="346630"/>
          </a:xfrm>
        </p:spPr>
        <p:txBody>
          <a:bodyPr/>
          <a:lstStyle/>
          <a:p>
            <a:r>
              <a:rPr lang="en-US" altLang="zh-CN" b="0" dirty="0">
                <a:solidFill>
                  <a:schemeClr val="tx2">
                    <a:lumMod val="50000"/>
                  </a:schemeClr>
                </a:solidFill>
              </a:rPr>
              <a:t>…</a:t>
            </a:r>
            <a:r>
              <a:rPr lang="zh-CN" altLang="en-US" b="0" dirty="0">
                <a:solidFill>
                  <a:schemeClr val="tx2">
                    <a:lumMod val="50000"/>
                  </a:schemeClr>
                </a:solidFill>
              </a:rPr>
              <a:t> </a:t>
            </a:r>
            <a:r>
              <a:rPr lang="en-US" altLang="zh-TW" dirty="0">
                <a:solidFill>
                  <a:schemeClr val="tx2">
                    <a:lumMod val="50000"/>
                  </a:schemeClr>
                </a:solidFill>
              </a:rPr>
              <a:t>without </a:t>
            </a:r>
            <a:r>
              <a:rPr lang="en-US" altLang="zh-TW" b="0" dirty="0">
                <a:solidFill>
                  <a:schemeClr val="tx2">
                    <a:lumMod val="50000"/>
                  </a:schemeClr>
                </a:solidFill>
              </a:rPr>
              <a:t>practices</a:t>
            </a:r>
            <a:endParaRPr lang="zh-TW" altLang="en-US" b="0" dirty="0">
              <a:solidFill>
                <a:schemeClr val="tx2">
                  <a:lumMod val="50000"/>
                </a:schemeClr>
              </a:solidFill>
            </a:endParaRPr>
          </a:p>
        </p:txBody>
      </p:sp>
      <p:sp>
        <p:nvSpPr>
          <p:cNvPr id="9" name="Content Placeholder 8"/>
          <p:cNvSpPr>
            <a:spLocks noGrp="1"/>
          </p:cNvSpPr>
          <p:nvPr>
            <p:ph sz="quarter" idx="4"/>
          </p:nvPr>
        </p:nvSpPr>
        <p:spPr>
          <a:xfrm>
            <a:off x="4648200" y="1851541"/>
            <a:ext cx="3962400" cy="2533016"/>
          </a:xfrm>
          <a:ln>
            <a:solidFill>
              <a:srgbClr val="FF0000"/>
            </a:solidFill>
          </a:ln>
        </p:spPr>
        <p:txBody>
          <a:bodyPr>
            <a:normAutofit/>
          </a:bodyPr>
          <a:lstStyle/>
          <a:p>
            <a:r>
              <a:rPr lang="en-US" altLang="zh-HK" sz="1800" dirty="0"/>
              <a:t>The team members on the Entry Form submitted to SRO can have 5 basic points. </a:t>
            </a:r>
          </a:p>
        </p:txBody>
      </p:sp>
      <p:sp>
        <p:nvSpPr>
          <p:cNvPr id="5" name="Slide Number Placeholder 4"/>
          <p:cNvSpPr>
            <a:spLocks noGrp="1"/>
          </p:cNvSpPr>
          <p:nvPr>
            <p:ph type="sldNum" sz="quarter" idx="12"/>
          </p:nvPr>
        </p:nvSpPr>
        <p:spPr/>
        <p:txBody>
          <a:bodyPr/>
          <a:lstStyle/>
          <a:p>
            <a:fld id="{86B5236C-8253-4ED2-AE50-CDB668817DE4}" type="slidenum">
              <a:rPr lang="en-US" smtClean="0"/>
              <a:t>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47918842"/>
              </p:ext>
            </p:extLst>
          </p:nvPr>
        </p:nvGraphicFramePr>
        <p:xfrm>
          <a:off x="457200" y="4536440"/>
          <a:ext cx="8255000" cy="2225040"/>
        </p:xfrm>
        <a:graphic>
          <a:graphicData uri="http://schemas.openxmlformats.org/drawingml/2006/table">
            <a:tbl>
              <a:tblPr firstRow="1" bandRow="1">
                <a:tableStyleId>{8A107856-5554-42FB-B03E-39F5DBC370BA}</a:tableStyleId>
              </a:tblPr>
              <a:tblGrid>
                <a:gridCol w="2270125">
                  <a:extLst>
                    <a:ext uri="{9D8B030D-6E8A-4147-A177-3AD203B41FA5}">
                      <a16:colId xmlns:a16="http://schemas.microsoft.com/office/drawing/2014/main" val="20000"/>
                    </a:ext>
                  </a:extLst>
                </a:gridCol>
                <a:gridCol w="5984875">
                  <a:extLst>
                    <a:ext uri="{9D8B030D-6E8A-4147-A177-3AD203B41FA5}">
                      <a16:colId xmlns:a16="http://schemas.microsoft.com/office/drawing/2014/main" val="20001"/>
                    </a:ext>
                  </a:extLst>
                </a:gridCol>
              </a:tblGrid>
              <a:tr h="370840">
                <a:tc>
                  <a:txBody>
                    <a:bodyPr/>
                    <a:lstStyle/>
                    <a:p>
                      <a:pPr algn="ctr"/>
                      <a:r>
                        <a:rPr lang="en-US" altLang="zh-HK" dirty="0">
                          <a:solidFill>
                            <a:schemeClr val="bg1"/>
                          </a:solidFill>
                        </a:rPr>
                        <a:t>Result:</a:t>
                      </a:r>
                      <a:endParaRPr lang="zh-HK" altLang="en-US" dirty="0">
                        <a:solidFill>
                          <a:schemeClr val="bg1"/>
                        </a:solidFill>
                      </a:endParaRPr>
                    </a:p>
                  </a:txBody>
                  <a:tcPr anchor="ctr">
                    <a:solidFill>
                      <a:schemeClr val="accent2">
                        <a:lumMod val="75000"/>
                      </a:schemeClr>
                    </a:solidFill>
                  </a:tcPr>
                </a:tc>
                <a:tc>
                  <a:txBody>
                    <a:bodyPr/>
                    <a:lstStyle/>
                    <a:p>
                      <a:pPr algn="ctr"/>
                      <a:r>
                        <a:rPr lang="en-US" altLang="zh-HK" dirty="0">
                          <a:solidFill>
                            <a:schemeClr val="bg1"/>
                          </a:solidFill>
                        </a:rPr>
                        <a:t>Bonus Points </a:t>
                      </a:r>
                      <a:endParaRPr lang="zh-HK" altLang="en-US" dirty="0">
                        <a:solidFill>
                          <a:schemeClr val="bg1"/>
                        </a:solidFill>
                      </a:endParaRPr>
                    </a:p>
                  </a:txBody>
                  <a:tcPr anchor="ctr">
                    <a:solidFill>
                      <a:schemeClr val="accent2">
                        <a:lumMod val="75000"/>
                      </a:schemeClr>
                    </a:solidFill>
                  </a:tcPr>
                </a:tc>
                <a:extLst>
                  <a:ext uri="{0D108BD9-81ED-4DB2-BD59-A6C34878D82A}">
                    <a16:rowId xmlns:a16="http://schemas.microsoft.com/office/drawing/2014/main" val="10000"/>
                  </a:ext>
                </a:extLst>
              </a:tr>
              <a:tr h="370840">
                <a:tc>
                  <a:txBody>
                    <a:bodyPr/>
                    <a:lstStyle/>
                    <a:p>
                      <a:r>
                        <a:rPr lang="en-US" altLang="zh-HK" dirty="0"/>
                        <a:t>Champion</a:t>
                      </a:r>
                      <a:endParaRPr lang="zh-HK" altLang="en-US" dirty="0"/>
                    </a:p>
                  </a:txBody>
                  <a:tcPr anchor="ctr"/>
                </a:tc>
                <a:tc>
                  <a:txBody>
                    <a:bodyPr/>
                    <a:lstStyle/>
                    <a:p>
                      <a:r>
                        <a:rPr lang="en-US" altLang="zh-HK" dirty="0"/>
                        <a:t>The team members can get 0 to 5 bonus points .</a:t>
                      </a:r>
                      <a:endParaRPr lang="zh-HK" altLang="en-US" dirty="0"/>
                    </a:p>
                  </a:txBody>
                  <a:tcPr anchor="ctr"/>
                </a:tc>
                <a:extLst>
                  <a:ext uri="{0D108BD9-81ED-4DB2-BD59-A6C34878D82A}">
                    <a16:rowId xmlns:a16="http://schemas.microsoft.com/office/drawing/2014/main" val="10001"/>
                  </a:ext>
                </a:extLst>
              </a:tr>
              <a:tr h="370840">
                <a:tc>
                  <a:txBody>
                    <a:bodyPr/>
                    <a:lstStyle/>
                    <a:p>
                      <a:r>
                        <a:rPr lang="en-US" altLang="zh-HK" dirty="0"/>
                        <a:t>1</a:t>
                      </a:r>
                      <a:r>
                        <a:rPr lang="en-US" altLang="zh-HK" baseline="30000" dirty="0"/>
                        <a:t>st</a:t>
                      </a:r>
                      <a:r>
                        <a:rPr lang="en-US" altLang="zh-HK" dirty="0"/>
                        <a:t> Runner Up</a:t>
                      </a:r>
                      <a:endParaRPr lang="zh-HK" altLang="en-US" dirty="0"/>
                    </a:p>
                  </a:txBody>
                  <a:tcPr anchor="ctr"/>
                </a:tc>
                <a:tc>
                  <a:txBody>
                    <a:bodyPr/>
                    <a:lstStyle/>
                    <a:p>
                      <a:r>
                        <a:rPr lang="en-US" altLang="zh-HK" dirty="0"/>
                        <a:t>The team members can get 0 to 4 bonus points .</a:t>
                      </a:r>
                      <a:endParaRPr lang="zh-HK" altLang="en-US" dirty="0"/>
                    </a:p>
                  </a:txBody>
                  <a:tcPr anchor="ctr"/>
                </a:tc>
                <a:extLst>
                  <a:ext uri="{0D108BD9-81ED-4DB2-BD59-A6C34878D82A}">
                    <a16:rowId xmlns:a16="http://schemas.microsoft.com/office/drawing/2014/main" val="10002"/>
                  </a:ext>
                </a:extLst>
              </a:tr>
              <a:tr h="370840">
                <a:tc>
                  <a:txBody>
                    <a:bodyPr/>
                    <a:lstStyle/>
                    <a:p>
                      <a:r>
                        <a:rPr lang="en-US" altLang="zh-HK" dirty="0"/>
                        <a:t>2</a:t>
                      </a:r>
                      <a:r>
                        <a:rPr lang="en-US" altLang="zh-HK" baseline="30000" dirty="0"/>
                        <a:t>nd</a:t>
                      </a:r>
                      <a:r>
                        <a:rPr lang="en-US" altLang="zh-HK" dirty="0"/>
                        <a:t> Runner  Up</a:t>
                      </a:r>
                      <a:endParaRPr lang="zh-HK" altLang="en-US" dirty="0"/>
                    </a:p>
                  </a:txBody>
                  <a:tcPr anchor="ctr"/>
                </a:tc>
                <a:tc>
                  <a:txBody>
                    <a:bodyPr/>
                    <a:lstStyle/>
                    <a:p>
                      <a:r>
                        <a:rPr lang="en-US" altLang="zh-HK" dirty="0"/>
                        <a:t>The team members can get 0 to 3 bonus points .</a:t>
                      </a:r>
                      <a:endParaRPr lang="zh-HK" altLang="en-US" dirty="0"/>
                    </a:p>
                  </a:txBody>
                  <a:tcPr anchor="ctr"/>
                </a:tc>
                <a:extLst>
                  <a:ext uri="{0D108BD9-81ED-4DB2-BD59-A6C34878D82A}">
                    <a16:rowId xmlns:a16="http://schemas.microsoft.com/office/drawing/2014/main" val="10003"/>
                  </a:ext>
                </a:extLst>
              </a:tr>
              <a:tr h="370840">
                <a:tc>
                  <a:txBody>
                    <a:bodyPr/>
                    <a:lstStyle/>
                    <a:p>
                      <a:r>
                        <a:rPr lang="en-US" altLang="zh-HK" dirty="0"/>
                        <a:t>3</a:t>
                      </a:r>
                      <a:r>
                        <a:rPr lang="en-US" altLang="zh-HK" baseline="30000" dirty="0"/>
                        <a:t>rd</a:t>
                      </a:r>
                      <a:r>
                        <a:rPr lang="en-US" altLang="zh-HK" dirty="0"/>
                        <a:t> Runner Up</a:t>
                      </a:r>
                      <a:endParaRPr lang="zh-HK" altLang="en-US" b="0" dirty="0">
                        <a:solidFill>
                          <a:schemeClr val="tx1"/>
                        </a:solidFill>
                      </a:endParaRPr>
                    </a:p>
                  </a:txBody>
                  <a:tcPr anchor="ctr"/>
                </a:tc>
                <a:tc>
                  <a:txBody>
                    <a:bodyPr/>
                    <a:lstStyle/>
                    <a:p>
                      <a:r>
                        <a:rPr lang="en-US" altLang="zh-HK" dirty="0"/>
                        <a:t>The team members can get 0 to 2 bonus points .</a:t>
                      </a:r>
                      <a:endParaRPr lang="zh-HK" altLang="en-US" dirty="0"/>
                    </a:p>
                  </a:txBody>
                  <a:tcPr anchor="ctr"/>
                </a:tc>
                <a:extLst>
                  <a:ext uri="{0D108BD9-81ED-4DB2-BD59-A6C34878D82A}">
                    <a16:rowId xmlns:a16="http://schemas.microsoft.com/office/drawing/2014/main" val="10004"/>
                  </a:ext>
                </a:extLst>
              </a:tr>
              <a:tr h="370840">
                <a:tc>
                  <a:txBody>
                    <a:bodyPr/>
                    <a:lstStyle/>
                    <a:p>
                      <a:r>
                        <a:rPr lang="en-US" altLang="zh-HK" dirty="0"/>
                        <a:t>Wins 1 match</a:t>
                      </a:r>
                      <a:endParaRPr lang="zh-HK" altLang="en-US" dirty="0"/>
                    </a:p>
                  </a:txBody>
                  <a:tcPr anchor="ctr"/>
                </a:tc>
                <a:tc>
                  <a:txBody>
                    <a:bodyPr/>
                    <a:lstStyle/>
                    <a:p>
                      <a:r>
                        <a:rPr lang="en-US" altLang="zh-HK" dirty="0"/>
                        <a:t>The team members can get 0 to 1 bonus points .</a:t>
                      </a:r>
                      <a:endParaRPr lang="zh-HK" altLang="en-US" dirty="0"/>
                    </a:p>
                  </a:txBody>
                  <a:tcPr anchor="ct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4AD81C2E-3349-554D-A954-C066190B8339}"/>
              </a:ext>
            </a:extLst>
          </p:cNvPr>
          <p:cNvSpPr txBox="1"/>
          <p:nvPr/>
        </p:nvSpPr>
        <p:spPr>
          <a:xfrm>
            <a:off x="753227" y="1066800"/>
            <a:ext cx="2627835" cy="461665"/>
          </a:xfrm>
          <a:prstGeom prst="rect">
            <a:avLst/>
          </a:prstGeom>
          <a:noFill/>
        </p:spPr>
        <p:txBody>
          <a:bodyPr wrap="none" rtlCol="0">
            <a:spAutoFit/>
          </a:bodyPr>
          <a:lstStyle/>
          <a:p>
            <a:r>
              <a:rPr lang="en-US" altLang="zh-CN" sz="2400" b="1" dirty="0"/>
              <a:t>PEK</a:t>
            </a:r>
            <a:r>
              <a:rPr lang="zh-CN" altLang="en-US" sz="2400" b="1" dirty="0"/>
              <a:t> </a:t>
            </a:r>
            <a:r>
              <a:rPr lang="en-US" altLang="zh-CN" sz="2400" b="1" dirty="0"/>
              <a:t>Players</a:t>
            </a:r>
            <a:r>
              <a:rPr lang="zh-CN" altLang="en-US" sz="2400" b="1" dirty="0"/>
              <a:t> </a:t>
            </a:r>
            <a:r>
              <a:rPr lang="en-US" altLang="zh-CN" sz="2400" b="1" dirty="0"/>
              <a:t>(0</a:t>
            </a:r>
            <a:r>
              <a:rPr lang="zh-CN" altLang="en-US" sz="2400" b="1" dirty="0"/>
              <a:t> </a:t>
            </a:r>
            <a:r>
              <a:rPr lang="en-US" altLang="zh-CN" sz="2400" b="1" dirty="0"/>
              <a:t>to</a:t>
            </a:r>
            <a:r>
              <a:rPr lang="zh-CN" altLang="en-US" sz="2400" b="1" dirty="0"/>
              <a:t> </a:t>
            </a:r>
            <a:r>
              <a:rPr lang="en-US" altLang="zh-CN" sz="2400" b="1" dirty="0"/>
              <a:t>5)</a:t>
            </a:r>
            <a:endParaRPr lang="en-US" sz="2400" b="1" dirty="0"/>
          </a:p>
        </p:txBody>
      </p:sp>
    </p:spTree>
    <p:extLst>
      <p:ext uri="{BB962C8B-B14F-4D97-AF65-F5344CB8AC3E}">
        <p14:creationId xmlns:p14="http://schemas.microsoft.com/office/powerpoint/2010/main" val="371767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6904"/>
            <a:ext cx="7620000" cy="1143000"/>
          </a:xfrm>
        </p:spPr>
        <p:txBody>
          <a:bodyPr>
            <a:normAutofit/>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
        <p:nvSpPr>
          <p:cNvPr id="5" name="Slide Number Placeholder 4"/>
          <p:cNvSpPr>
            <a:spLocks noGrp="1"/>
          </p:cNvSpPr>
          <p:nvPr>
            <p:ph type="sldNum" sz="quarter" idx="12"/>
          </p:nvPr>
        </p:nvSpPr>
        <p:spPr/>
        <p:txBody>
          <a:bodyPr/>
          <a:lstStyle/>
          <a:p>
            <a:fld id="{86B5236C-8253-4ED2-AE50-CDB668817DE4}" type="slidenum">
              <a:rPr lang="en-US" smtClean="0"/>
              <a:t>8</a:t>
            </a:fld>
            <a:endParaRPr lang="en-US"/>
          </a:p>
        </p:txBody>
      </p:sp>
      <p:sp>
        <p:nvSpPr>
          <p:cNvPr id="6" name="TextBox 5">
            <a:extLst>
              <a:ext uri="{FF2B5EF4-FFF2-40B4-BE49-F238E27FC236}">
                <a16:creationId xmlns:a16="http://schemas.microsoft.com/office/drawing/2014/main" id="{C784399E-67D9-C24B-8D28-B3009AEFDDCA}"/>
              </a:ext>
            </a:extLst>
          </p:cNvPr>
          <p:cNvSpPr txBox="1"/>
          <p:nvPr/>
        </p:nvSpPr>
        <p:spPr>
          <a:xfrm>
            <a:off x="724467" y="2438400"/>
            <a:ext cx="7085466" cy="830997"/>
          </a:xfrm>
          <a:prstGeom prst="rect">
            <a:avLst/>
          </a:prstGeom>
          <a:noFill/>
        </p:spPr>
        <p:txBody>
          <a:bodyPr wrap="none" rtlCol="0">
            <a:spAutoFit/>
          </a:bodyPr>
          <a:lstStyle/>
          <a:p>
            <a:r>
              <a:rPr lang="en-US" altLang="zh-CN" sz="2400" b="1" dirty="0"/>
              <a:t>PEK</a:t>
            </a:r>
            <a:r>
              <a:rPr lang="zh-CN" altLang="en-US" sz="2400" b="1" dirty="0"/>
              <a:t> </a:t>
            </a:r>
            <a:r>
              <a:rPr lang="en-US" altLang="zh-CN" sz="2400" b="1" dirty="0"/>
              <a:t>Helpers</a:t>
            </a:r>
            <a:r>
              <a:rPr lang="zh-CN" altLang="en-US" sz="2400" b="1" dirty="0"/>
              <a:t> </a:t>
            </a:r>
            <a:r>
              <a:rPr lang="en-US" altLang="zh-CN" sz="2400" b="1" dirty="0"/>
              <a:t>(0</a:t>
            </a:r>
            <a:r>
              <a:rPr lang="zh-CN" altLang="en-US" sz="2400" b="1" dirty="0"/>
              <a:t> </a:t>
            </a:r>
            <a:r>
              <a:rPr lang="en-US" altLang="zh-CN" sz="2400" b="1" dirty="0"/>
              <a:t>to</a:t>
            </a:r>
            <a:r>
              <a:rPr lang="zh-CN" altLang="en-US" sz="2400" b="1" dirty="0"/>
              <a:t> </a:t>
            </a:r>
            <a:r>
              <a:rPr lang="en-US" altLang="zh-CN" sz="2400" b="1" dirty="0"/>
              <a:t>3)</a:t>
            </a:r>
          </a:p>
          <a:p>
            <a:r>
              <a:rPr lang="en-US" altLang="zh-CN" sz="2400" dirty="0"/>
              <a:t>-</a:t>
            </a:r>
            <a:r>
              <a:rPr lang="zh-CN" altLang="en-US" sz="2400" dirty="0"/>
              <a:t> </a:t>
            </a:r>
            <a:r>
              <a:rPr lang="en-US" altLang="zh-CN" sz="2400" dirty="0"/>
              <a:t>Helping</a:t>
            </a:r>
            <a:r>
              <a:rPr lang="zh-CN" altLang="en-US" sz="2400" dirty="0"/>
              <a:t> </a:t>
            </a:r>
            <a:r>
              <a:rPr lang="en-US" altLang="zh-CN" sz="2400" dirty="0"/>
              <a:t>in</a:t>
            </a:r>
            <a:r>
              <a:rPr lang="zh-CN" altLang="en-US" sz="2400" dirty="0"/>
              <a:t> </a:t>
            </a:r>
            <a:r>
              <a:rPr lang="en-US" altLang="zh-CN" sz="2400" dirty="0"/>
              <a:t>organization</a:t>
            </a:r>
            <a:r>
              <a:rPr lang="zh-CN" altLang="en-US" sz="2400" dirty="0"/>
              <a:t> </a:t>
            </a:r>
            <a:r>
              <a:rPr lang="en-US" altLang="zh-CN" sz="2400" dirty="0"/>
              <a:t>and</a:t>
            </a:r>
            <a:r>
              <a:rPr lang="zh-CN" altLang="en-US" sz="2400" dirty="0"/>
              <a:t> </a:t>
            </a:r>
            <a:r>
              <a:rPr lang="en-US" altLang="zh-CN" sz="2400" dirty="0"/>
              <a:t>preparation</a:t>
            </a:r>
            <a:r>
              <a:rPr lang="zh-CN" altLang="en-US" sz="2400" dirty="0"/>
              <a:t> </a:t>
            </a:r>
            <a:r>
              <a:rPr lang="en-US" altLang="zh-CN" sz="2400" dirty="0"/>
              <a:t>for</a:t>
            </a:r>
            <a:r>
              <a:rPr lang="zh-CN" altLang="en-US" sz="2400" dirty="0"/>
              <a:t> </a:t>
            </a:r>
            <a:r>
              <a:rPr lang="en-US" altLang="zh-CN" sz="2400" dirty="0"/>
              <a:t>PEK</a:t>
            </a:r>
            <a:r>
              <a:rPr lang="zh-CN" altLang="en-US" sz="2400" dirty="0"/>
              <a:t> </a:t>
            </a:r>
            <a:r>
              <a:rPr lang="en-US" altLang="zh-CN" sz="2400" dirty="0"/>
              <a:t>events</a:t>
            </a:r>
            <a:endParaRPr lang="en-US" sz="2400" dirty="0"/>
          </a:p>
        </p:txBody>
      </p:sp>
    </p:spTree>
    <p:extLst>
      <p:ext uri="{BB962C8B-B14F-4D97-AF65-F5344CB8AC3E}">
        <p14:creationId xmlns:p14="http://schemas.microsoft.com/office/powerpoint/2010/main" val="195682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38391145"/>
              </p:ext>
            </p:extLst>
          </p:nvPr>
        </p:nvGraphicFramePr>
        <p:xfrm>
          <a:off x="628650" y="1825625"/>
          <a:ext cx="7886700" cy="2860040"/>
        </p:xfrm>
        <a:graphic>
          <a:graphicData uri="http://schemas.openxmlformats.org/drawingml/2006/table">
            <a:tbl>
              <a:tblPr firstRow="1" bandRow="1">
                <a:tableStyleId>{5C22544A-7EE6-4342-B048-85BDC9FD1C3A}</a:tableStyleId>
              </a:tblPr>
              <a:tblGrid>
                <a:gridCol w="1504950">
                  <a:extLst>
                    <a:ext uri="{9D8B030D-6E8A-4147-A177-3AD203B41FA5}">
                      <a16:colId xmlns:a16="http://schemas.microsoft.com/office/drawing/2014/main" val="20000"/>
                    </a:ext>
                  </a:extLst>
                </a:gridCol>
                <a:gridCol w="2517267">
                  <a:extLst>
                    <a:ext uri="{9D8B030D-6E8A-4147-A177-3AD203B41FA5}">
                      <a16:colId xmlns:a16="http://schemas.microsoft.com/office/drawing/2014/main" val="20001"/>
                    </a:ext>
                  </a:extLst>
                </a:gridCol>
                <a:gridCol w="2208276">
                  <a:extLst>
                    <a:ext uri="{9D8B030D-6E8A-4147-A177-3AD203B41FA5}">
                      <a16:colId xmlns:a16="http://schemas.microsoft.com/office/drawing/2014/main" val="20002"/>
                    </a:ext>
                  </a:extLst>
                </a:gridCol>
                <a:gridCol w="1656207">
                  <a:extLst>
                    <a:ext uri="{9D8B030D-6E8A-4147-A177-3AD203B41FA5}">
                      <a16:colId xmlns:a16="http://schemas.microsoft.com/office/drawing/2014/main" val="20003"/>
                    </a:ext>
                  </a:extLst>
                </a:gridCol>
              </a:tblGrid>
              <a:tr h="370840">
                <a:tc>
                  <a:txBody>
                    <a:bodyPr/>
                    <a:lstStyle/>
                    <a:p>
                      <a:r>
                        <a:rPr lang="en-US" sz="2000" dirty="0"/>
                        <a:t>Stage</a:t>
                      </a:r>
                    </a:p>
                  </a:txBody>
                  <a:tcPr marL="94640" marR="94640"/>
                </a:tc>
                <a:tc>
                  <a:txBody>
                    <a:bodyPr/>
                    <a:lstStyle/>
                    <a:p>
                      <a:r>
                        <a:rPr lang="en-US" altLang="zh-CN" sz="2000" b="1" kern="1200" dirty="0">
                          <a:solidFill>
                            <a:schemeClr val="lt1"/>
                          </a:solidFill>
                          <a:latin typeface="+mn-lt"/>
                          <a:ea typeface="+mn-ea"/>
                          <a:cs typeface="+mn-cs"/>
                        </a:rPr>
                        <a:t>Maximum</a:t>
                      </a:r>
                      <a:r>
                        <a:rPr lang="zh-CN" altLang="en-US" sz="2000" b="1" kern="1200" dirty="0">
                          <a:solidFill>
                            <a:schemeClr val="lt1"/>
                          </a:solidFill>
                          <a:latin typeface="+mn-lt"/>
                          <a:ea typeface="+mn-ea"/>
                          <a:cs typeface="+mn-cs"/>
                        </a:rPr>
                        <a:t> </a:t>
                      </a:r>
                      <a:r>
                        <a:rPr lang="en-US" altLang="zh-CN" sz="2000" b="1" kern="1200" dirty="0">
                          <a:solidFill>
                            <a:schemeClr val="lt1"/>
                          </a:solidFill>
                          <a:latin typeface="+mn-lt"/>
                          <a:ea typeface="+mn-ea"/>
                          <a:cs typeface="+mn-cs"/>
                        </a:rPr>
                        <a:t>P</a:t>
                      </a:r>
                      <a:r>
                        <a:rPr lang="en-US" sz="2000" b="1" kern="1200" dirty="0">
                          <a:solidFill>
                            <a:schemeClr val="lt1"/>
                          </a:solidFill>
                          <a:latin typeface="+mn-lt"/>
                          <a:ea typeface="+mn-ea"/>
                          <a:cs typeface="+mn-cs"/>
                        </a:rPr>
                        <a:t>ossible points added at this stage</a:t>
                      </a:r>
                    </a:p>
                  </a:txBody>
                  <a:tcPr marL="94640" marR="94640"/>
                </a:tc>
                <a:tc>
                  <a:txBody>
                    <a:bodyPr/>
                    <a:lstStyle/>
                    <a:p>
                      <a:r>
                        <a:rPr lang="en-US" sz="2000" b="1" kern="1200" dirty="0">
                          <a:solidFill>
                            <a:schemeClr val="lt1"/>
                          </a:solidFill>
                          <a:latin typeface="+mn-lt"/>
                          <a:ea typeface="+mn-ea"/>
                          <a:cs typeface="+mn-cs"/>
                        </a:rPr>
                        <a:t>Cheering Member’s Total Points</a:t>
                      </a:r>
                    </a:p>
                  </a:txBody>
                  <a:tcPr marL="94640" marR="94640"/>
                </a:tc>
                <a:tc>
                  <a:txBody>
                    <a:bodyPr/>
                    <a:lstStyle/>
                    <a:p>
                      <a:r>
                        <a:rPr lang="en-US" sz="2000" dirty="0"/>
                        <a:t>Player’s Total</a:t>
                      </a:r>
                      <a:r>
                        <a:rPr lang="en-US" sz="2000" baseline="0" dirty="0"/>
                        <a:t> Points</a:t>
                      </a:r>
                      <a:endParaRPr lang="en-US" sz="2000" dirty="0"/>
                    </a:p>
                  </a:txBody>
                  <a:tcPr marL="94640" marR="94640"/>
                </a:tc>
                <a:extLst>
                  <a:ext uri="{0D108BD9-81ED-4DB2-BD59-A6C34878D82A}">
                    <a16:rowId xmlns:a16="http://schemas.microsoft.com/office/drawing/2014/main" val="10000"/>
                  </a:ext>
                </a:extLst>
              </a:tr>
              <a:tr h="370840">
                <a:tc>
                  <a:txBody>
                    <a:bodyPr/>
                    <a:lstStyle/>
                    <a:p>
                      <a:pPr marL="0" algn="l" defTabSz="914400" rtl="0" eaLnBrk="1" latinLnBrk="0" hangingPunct="1"/>
                      <a:r>
                        <a:rPr lang="en-US" sz="1600" kern="1200" dirty="0">
                          <a:solidFill>
                            <a:schemeClr val="dk1"/>
                          </a:solidFill>
                          <a:latin typeface="+mn-lt"/>
                          <a:ea typeface="+mn-ea"/>
                          <a:cs typeface="+mn-cs"/>
                        </a:rPr>
                        <a:t>Group stage 1</a:t>
                      </a:r>
                    </a:p>
                  </a:txBody>
                  <a:tcPr marL="94640" marR="94640"/>
                </a:tc>
                <a:tc>
                  <a:txBody>
                    <a:bodyPr/>
                    <a:lstStyle/>
                    <a:p>
                      <a:pPr marL="0" algn="l" defTabSz="914400" rtl="0" eaLnBrk="1" latinLnBrk="0" hangingPunct="1"/>
                      <a:r>
                        <a:rPr lang="en-US" sz="1600" kern="1200" dirty="0">
                          <a:solidFill>
                            <a:schemeClr val="dk1"/>
                          </a:solidFill>
                          <a:latin typeface="+mn-lt"/>
                          <a:ea typeface="+mn-ea"/>
                          <a:cs typeface="+mn-cs"/>
                        </a:rPr>
                        <a:t>+1</a:t>
                      </a:r>
                    </a:p>
                  </a:txBody>
                  <a:tcPr marL="94640" marR="94640"/>
                </a:tc>
                <a:tc>
                  <a:txBody>
                    <a:bodyPr/>
                    <a:lstStyle/>
                    <a:p>
                      <a:pPr marL="0" algn="l" defTabSz="914400" rtl="0" eaLnBrk="1" latinLnBrk="0" hangingPunct="1"/>
                      <a:r>
                        <a:rPr lang="en-US" altLang="zh-CN" sz="1600" kern="1200" dirty="0">
                          <a:solidFill>
                            <a:schemeClr val="dk1"/>
                          </a:solidFill>
                          <a:latin typeface="+mn-lt"/>
                          <a:ea typeface="+mn-ea"/>
                          <a:cs typeface="+mn-cs"/>
                        </a:rPr>
                        <a:t>0-</a:t>
                      </a:r>
                      <a:r>
                        <a:rPr lang="en-US" sz="1600" kern="1200" dirty="0">
                          <a:solidFill>
                            <a:schemeClr val="dk1"/>
                          </a:solidFill>
                          <a:latin typeface="+mn-lt"/>
                          <a:ea typeface="+mn-ea"/>
                          <a:cs typeface="+mn-cs"/>
                        </a:rPr>
                        <a:t>1</a:t>
                      </a:r>
                    </a:p>
                  </a:txBody>
                  <a:tcPr marL="94640" marR="94640"/>
                </a:tc>
                <a:tc>
                  <a:txBody>
                    <a:bodyPr/>
                    <a:lstStyle/>
                    <a:p>
                      <a:r>
                        <a:rPr lang="en-US" sz="1600" dirty="0"/>
                        <a:t>5-6</a:t>
                      </a:r>
                    </a:p>
                  </a:txBody>
                  <a:tcPr marL="94640" marR="94640"/>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Group stage 2</a:t>
                      </a:r>
                    </a:p>
                  </a:txBody>
                  <a:tcPr marL="94640" marR="94640"/>
                </a:tc>
                <a:tc>
                  <a:txBody>
                    <a:bodyPr/>
                    <a:lstStyle/>
                    <a:p>
                      <a:r>
                        <a:rPr lang="en-US" sz="1600" dirty="0"/>
                        <a:t>+1</a:t>
                      </a:r>
                    </a:p>
                  </a:txBody>
                  <a:tcPr marL="94640" marR="94640"/>
                </a:tc>
                <a:tc>
                  <a:txBody>
                    <a:bodyPr/>
                    <a:lstStyle/>
                    <a:p>
                      <a:r>
                        <a:rPr lang="en-US" altLang="zh-CN" sz="1600" dirty="0"/>
                        <a:t>0-</a:t>
                      </a:r>
                      <a:r>
                        <a:rPr lang="en-US" sz="1600" dirty="0"/>
                        <a:t>2</a:t>
                      </a:r>
                    </a:p>
                  </a:txBody>
                  <a:tcPr marL="94640" marR="94640"/>
                </a:tc>
                <a:tc>
                  <a:txBody>
                    <a:bodyPr/>
                    <a:lstStyle/>
                    <a:p>
                      <a:r>
                        <a:rPr lang="en-US" sz="1600" dirty="0"/>
                        <a:t>6-7</a:t>
                      </a:r>
                    </a:p>
                  </a:txBody>
                  <a:tcPr marL="94640" marR="94640"/>
                </a:tc>
                <a:extLst>
                  <a:ext uri="{0D108BD9-81ED-4DB2-BD59-A6C34878D82A}">
                    <a16:rowId xmlns:a16="http://schemas.microsoft.com/office/drawing/2014/main" val="10002"/>
                  </a:ext>
                </a:extLst>
              </a:tr>
              <a:tr h="370840">
                <a:tc>
                  <a:txBody>
                    <a:bodyPr/>
                    <a:lstStyle/>
                    <a:p>
                      <a:r>
                        <a:rPr lang="en-US" sz="1600" dirty="0"/>
                        <a:t>Quarter final</a:t>
                      </a:r>
                    </a:p>
                  </a:txBody>
                  <a:tcPr marL="94640" marR="94640"/>
                </a:tc>
                <a:tc>
                  <a:txBody>
                    <a:bodyPr/>
                    <a:lstStyle/>
                    <a:p>
                      <a:r>
                        <a:rPr lang="en-US" sz="1600" dirty="0"/>
                        <a:t>+0.6</a:t>
                      </a:r>
                    </a:p>
                  </a:txBody>
                  <a:tcPr marL="94640" marR="94640"/>
                </a:tc>
                <a:tc>
                  <a:txBody>
                    <a:bodyPr/>
                    <a:lstStyle/>
                    <a:p>
                      <a:r>
                        <a:rPr lang="en-US" altLang="zh-CN" sz="1600" dirty="0"/>
                        <a:t>0-</a:t>
                      </a:r>
                      <a:r>
                        <a:rPr lang="en-US" sz="1600" dirty="0"/>
                        <a:t>2.6</a:t>
                      </a:r>
                    </a:p>
                  </a:txBody>
                  <a:tcPr marL="94640" marR="94640"/>
                </a:tc>
                <a:tc>
                  <a:txBody>
                    <a:bodyPr/>
                    <a:lstStyle/>
                    <a:p>
                      <a:r>
                        <a:rPr lang="en-US" sz="1600" dirty="0"/>
                        <a:t>7-8</a:t>
                      </a:r>
                    </a:p>
                  </a:txBody>
                  <a:tcPr marL="94640" marR="94640"/>
                </a:tc>
                <a:extLst>
                  <a:ext uri="{0D108BD9-81ED-4DB2-BD59-A6C34878D82A}">
                    <a16:rowId xmlns:a16="http://schemas.microsoft.com/office/drawing/2014/main" val="10003"/>
                  </a:ext>
                </a:extLst>
              </a:tr>
              <a:tr h="370840">
                <a:tc>
                  <a:txBody>
                    <a:bodyPr/>
                    <a:lstStyle/>
                    <a:p>
                      <a:r>
                        <a:rPr lang="en-US" sz="1600" dirty="0"/>
                        <a:t>Semi final</a:t>
                      </a:r>
                    </a:p>
                  </a:txBody>
                  <a:tcPr marL="94640" marR="94640"/>
                </a:tc>
                <a:tc>
                  <a:txBody>
                    <a:bodyPr/>
                    <a:lstStyle/>
                    <a:p>
                      <a:r>
                        <a:rPr lang="en-US" sz="1600" dirty="0"/>
                        <a:t>+0.8</a:t>
                      </a:r>
                    </a:p>
                  </a:txBody>
                  <a:tcPr marL="94640" marR="94640"/>
                </a:tc>
                <a:tc>
                  <a:txBody>
                    <a:bodyPr/>
                    <a:lstStyle/>
                    <a:p>
                      <a:r>
                        <a:rPr lang="en-US" altLang="zh-CN" sz="1600" dirty="0"/>
                        <a:t>0-</a:t>
                      </a:r>
                      <a:r>
                        <a:rPr lang="en-US" sz="1600" dirty="0"/>
                        <a:t>3.4</a:t>
                      </a:r>
                    </a:p>
                  </a:txBody>
                  <a:tcPr marL="94640" marR="94640"/>
                </a:tc>
                <a:tc>
                  <a:txBody>
                    <a:bodyPr/>
                    <a:lstStyle/>
                    <a:p>
                      <a:r>
                        <a:rPr lang="en-US" sz="1600" dirty="0"/>
                        <a:t>8-9</a:t>
                      </a:r>
                    </a:p>
                  </a:txBody>
                  <a:tcPr marL="94640" marR="94640"/>
                </a:tc>
                <a:extLst>
                  <a:ext uri="{0D108BD9-81ED-4DB2-BD59-A6C34878D82A}">
                    <a16:rowId xmlns:a16="http://schemas.microsoft.com/office/drawing/2014/main" val="10004"/>
                  </a:ext>
                </a:extLst>
              </a:tr>
              <a:tr h="370840">
                <a:tc>
                  <a:txBody>
                    <a:bodyPr/>
                    <a:lstStyle/>
                    <a:p>
                      <a:r>
                        <a:rPr lang="en-US" sz="1600" dirty="0"/>
                        <a:t>Final/Bronze</a:t>
                      </a:r>
                    </a:p>
                  </a:txBody>
                  <a:tcPr marL="94640" marR="94640"/>
                </a:tc>
                <a:tc>
                  <a:txBody>
                    <a:bodyPr/>
                    <a:lstStyle/>
                    <a:p>
                      <a:r>
                        <a:rPr lang="en-US" sz="1600" dirty="0"/>
                        <a:t>+1.2</a:t>
                      </a:r>
                    </a:p>
                  </a:txBody>
                  <a:tcPr marL="94640" marR="94640"/>
                </a:tc>
                <a:tc>
                  <a:txBody>
                    <a:bodyPr/>
                    <a:lstStyle/>
                    <a:p>
                      <a:r>
                        <a:rPr lang="en-US" altLang="zh-CN" sz="1600" dirty="0"/>
                        <a:t>0-</a:t>
                      </a:r>
                      <a:r>
                        <a:rPr lang="en-US" sz="1600" dirty="0"/>
                        <a:t>4.6</a:t>
                      </a:r>
                    </a:p>
                  </a:txBody>
                  <a:tcPr marL="94640" marR="94640"/>
                </a:tc>
                <a:tc>
                  <a:txBody>
                    <a:bodyPr/>
                    <a:lstStyle/>
                    <a:p>
                      <a:r>
                        <a:rPr lang="en-US" sz="1600" dirty="0"/>
                        <a:t>9-10</a:t>
                      </a:r>
                    </a:p>
                  </a:txBody>
                  <a:tcPr marL="94640" marR="94640"/>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86B5236C-8253-4ED2-AE50-CDB668817DE4}" type="slidenum">
              <a:rPr lang="en-US" smtClean="0"/>
              <a:t>9</a:t>
            </a:fld>
            <a:endParaRPr lang="en-US"/>
          </a:p>
        </p:txBody>
      </p:sp>
      <p:sp>
        <p:nvSpPr>
          <p:cNvPr id="7" name="TextBox 6"/>
          <p:cNvSpPr txBox="1"/>
          <p:nvPr/>
        </p:nvSpPr>
        <p:spPr>
          <a:xfrm>
            <a:off x="659130" y="4782344"/>
            <a:ext cx="7418070" cy="2031325"/>
          </a:xfrm>
          <a:prstGeom prst="rect">
            <a:avLst/>
          </a:prstGeom>
          <a:noFill/>
        </p:spPr>
        <p:txBody>
          <a:bodyPr wrap="square" rtlCol="0">
            <a:spAutoFit/>
          </a:bodyPr>
          <a:lstStyle/>
          <a:p>
            <a:r>
              <a:rPr lang="en-US" dirty="0"/>
              <a:t>For one-match event or only one match in group stage, cheering members can get </a:t>
            </a:r>
            <a:r>
              <a:rPr lang="en-US" altLang="zh-CN" dirty="0"/>
              <a:t>0-</a:t>
            </a:r>
            <a:r>
              <a:rPr lang="en-US" dirty="0"/>
              <a:t>2 points for this specific match. To encourage the residents to be more engaged, </a:t>
            </a:r>
            <a:r>
              <a:rPr lang="en-US" b="1" dirty="0"/>
              <a:t>merely attendance will not guarantee full participation mark</a:t>
            </a:r>
            <a:r>
              <a:rPr lang="en-US" dirty="0"/>
              <a:t>, but also based on the cheering performance.</a:t>
            </a:r>
          </a:p>
          <a:p>
            <a:endParaRPr lang="en-US" dirty="0"/>
          </a:p>
          <a:p>
            <a:r>
              <a:rPr lang="en-US" dirty="0"/>
              <a:t>For PEK athletes on marginal case list, they are considered more favorably if they have won awards during PEK events.</a:t>
            </a:r>
          </a:p>
        </p:txBody>
      </p:sp>
      <p:sp>
        <p:nvSpPr>
          <p:cNvPr id="8" name="Title 1"/>
          <p:cNvSpPr txBox="1">
            <a:spLocks/>
          </p:cNvSpPr>
          <p:nvPr/>
        </p:nvSpPr>
        <p:spPr>
          <a:xfrm>
            <a:off x="457200" y="304800"/>
            <a:ext cx="7620000" cy="11430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
        <p:nvSpPr>
          <p:cNvPr id="3" name="TextBox 2">
            <a:extLst>
              <a:ext uri="{FF2B5EF4-FFF2-40B4-BE49-F238E27FC236}">
                <a16:creationId xmlns:a16="http://schemas.microsoft.com/office/drawing/2014/main" id="{CCAB97BE-35D2-DE47-87EB-1C203FE35068}"/>
              </a:ext>
            </a:extLst>
          </p:cNvPr>
          <p:cNvSpPr txBox="1"/>
          <p:nvPr/>
        </p:nvSpPr>
        <p:spPr>
          <a:xfrm>
            <a:off x="659130" y="1407954"/>
            <a:ext cx="3214085" cy="369332"/>
          </a:xfrm>
          <a:prstGeom prst="rect">
            <a:avLst/>
          </a:prstGeom>
          <a:noFill/>
        </p:spPr>
        <p:txBody>
          <a:bodyPr wrap="none" rtlCol="0">
            <a:spAutoFit/>
          </a:bodyPr>
          <a:lstStyle/>
          <a:p>
            <a:r>
              <a:rPr lang="en-US" altLang="zh-CN" b="1" dirty="0"/>
              <a:t>Cheering</a:t>
            </a:r>
            <a:r>
              <a:rPr lang="zh-CN" altLang="en-US" b="1" dirty="0"/>
              <a:t> </a:t>
            </a:r>
            <a:r>
              <a:rPr lang="en-US" altLang="zh-CN" b="1" dirty="0"/>
              <a:t>Members</a:t>
            </a:r>
            <a:r>
              <a:rPr lang="zh-CN" altLang="en-US" b="1" dirty="0"/>
              <a:t> </a:t>
            </a:r>
            <a:r>
              <a:rPr lang="en-US" altLang="zh-CN" b="1" dirty="0"/>
              <a:t>(0</a:t>
            </a:r>
            <a:r>
              <a:rPr lang="zh-CN" altLang="en-US" b="1" dirty="0"/>
              <a:t> </a:t>
            </a:r>
            <a:r>
              <a:rPr lang="en-US" altLang="zh-CN" b="1" dirty="0"/>
              <a:t>up to</a:t>
            </a:r>
            <a:r>
              <a:rPr lang="zh-CN" altLang="en-US" b="1" dirty="0"/>
              <a:t> </a:t>
            </a:r>
            <a:r>
              <a:rPr lang="en-US" altLang="zh-CN" b="1" dirty="0"/>
              <a:t>4.6)</a:t>
            </a:r>
            <a:endParaRPr lang="en-US" b="1" dirty="0"/>
          </a:p>
        </p:txBody>
      </p:sp>
    </p:spTree>
    <p:extLst>
      <p:ext uri="{BB962C8B-B14F-4D97-AF65-F5344CB8AC3E}">
        <p14:creationId xmlns:p14="http://schemas.microsoft.com/office/powerpoint/2010/main" val="1261224369"/>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3519</TotalTime>
  <Words>1789</Words>
  <Application>Microsoft Macintosh PowerPoint</Application>
  <PresentationFormat>全屏显示(4:3)</PresentationFormat>
  <Paragraphs>308</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新細明體</vt:lpstr>
      <vt:lpstr>Arial</vt:lpstr>
      <vt:lpstr>Calibri</vt:lpstr>
      <vt:lpstr>Calibri Light</vt:lpstr>
      <vt:lpstr>Cambria Math</vt:lpstr>
      <vt:lpstr>Office Theme</vt:lpstr>
      <vt:lpstr>Hall 9 Returning Scheme</vt:lpstr>
      <vt:lpstr>Returning Recommendation Committee</vt:lpstr>
      <vt:lpstr>Key Returning Attributes</vt:lpstr>
      <vt:lpstr>A. Academic Excellence (0-15 Points)</vt:lpstr>
      <vt:lpstr>B: University Contributions</vt:lpstr>
      <vt:lpstr>C:  Hall-Based Contributions  Prof. Edmond Ko Cup (0 – 40 points)</vt:lpstr>
      <vt:lpstr>C:  Hall-Based Contributions  Prof. Edmond Ko Cup</vt:lpstr>
      <vt:lpstr>C:  Hall-Based Contributions  Prof. Edmond Ko Cup</vt:lpstr>
      <vt:lpstr>PowerPoint 演示文稿</vt:lpstr>
      <vt:lpstr>Apply for External Funds</vt:lpstr>
      <vt:lpstr>C: Hall-Based Contributions  Hall Activities (0 - 30 points)</vt:lpstr>
      <vt:lpstr>C:  Hall-Based Contributions  Floor Performance (0 – 20 Points)</vt:lpstr>
      <vt:lpstr>PowerPoint 演示文稿</vt:lpstr>
      <vt:lpstr>PowerPoint 演示文稿</vt:lpstr>
      <vt:lpstr>C:  Hall-Based Contributions  Special Contribution (Extra Scores)</vt:lpstr>
      <vt:lpstr>D: Discipline (-100 to 0)</vt:lpstr>
      <vt:lpstr>Scaling System</vt:lpstr>
      <vt:lpstr>Proportional System for Half Year Residents</vt:lpstr>
      <vt:lpstr>Interview for Marginal Residents</vt:lpstr>
      <vt:lpstr>Interview for Senior Residency  (application for 3rd or 4th year residency)</vt:lpstr>
      <vt:lpstr>Reminder !!!!!!!!!!</vt:lpstr>
    </vt:vector>
  </TitlesOfParts>
  <Company>City University of Hong Kong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9 Returning</dc:title>
  <dc:creator>Windows User</dc:creator>
  <cp:lastModifiedBy>CHEN Baiyu</cp:lastModifiedBy>
  <cp:revision>160</cp:revision>
  <cp:lastPrinted>2018-08-03T00:39:55Z</cp:lastPrinted>
  <dcterms:created xsi:type="dcterms:W3CDTF">2013-09-13T04:14:22Z</dcterms:created>
  <dcterms:modified xsi:type="dcterms:W3CDTF">2018-08-27T04:45:09Z</dcterms:modified>
</cp:coreProperties>
</file>