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365" r:id="rId2"/>
    <p:sldId id="370" r:id="rId3"/>
    <p:sldId id="369" r:id="rId4"/>
    <p:sldId id="260" r:id="rId5"/>
    <p:sldId id="262" r:id="rId6"/>
    <p:sldId id="261" r:id="rId7"/>
    <p:sldId id="264" r:id="rId8"/>
    <p:sldId id="263" r:id="rId9"/>
    <p:sldId id="29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6" r:id="rId20"/>
    <p:sldId id="285" r:id="rId21"/>
    <p:sldId id="367" r:id="rId22"/>
    <p:sldId id="288" r:id="rId23"/>
    <p:sldId id="290" r:id="rId24"/>
    <p:sldId id="289" r:id="rId25"/>
    <p:sldId id="296" r:id="rId26"/>
    <p:sldId id="297" r:id="rId27"/>
    <p:sldId id="304" r:id="rId28"/>
  </p:sldIdLst>
  <p:sldSz cx="9144000" cy="6858000" type="screen4x3"/>
  <p:notesSz cx="7004050" cy="92265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FFFF00"/>
    <a:srgbClr val="559B80"/>
    <a:srgbClr val="3399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3" autoAdjust="0"/>
    <p:restoredTop sz="86790" autoAdjust="0"/>
  </p:normalViewPr>
  <p:slideViewPr>
    <p:cSldViewPr>
      <p:cViewPr varScale="1">
        <p:scale>
          <a:sx n="97" d="100"/>
          <a:sy n="97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012" y="-102"/>
      </p:cViewPr>
      <p:guideLst>
        <p:guide orient="horz" pos="2906"/>
        <p:guide pos="2206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CDA01-3C6B-4435-82D3-E88CCE328026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0261A1-4C28-4F6C-885D-CA598D38C8AB}">
      <dgm:prSet phldrT="[Text]"/>
      <dgm:spPr/>
      <dgm:t>
        <a:bodyPr/>
        <a:lstStyle/>
        <a:p>
          <a:r>
            <a:rPr lang="en-US" dirty="0"/>
            <a:t>HR renewal</a:t>
          </a:r>
        </a:p>
      </dgm:t>
    </dgm:pt>
    <dgm:pt modelId="{F47F7ED9-EA0A-4D7E-89F6-C1E4CE815427}" type="parTrans" cxnId="{D5158997-1470-4744-A664-38C8990979D2}">
      <dgm:prSet/>
      <dgm:spPr/>
      <dgm:t>
        <a:bodyPr/>
        <a:lstStyle/>
        <a:p>
          <a:endParaRPr lang="en-US"/>
        </a:p>
      </dgm:t>
    </dgm:pt>
    <dgm:pt modelId="{22E0715E-F4F4-414E-929B-BB938A2D0DF4}" type="sibTrans" cxnId="{D5158997-1470-4744-A664-38C8990979D2}">
      <dgm:prSet/>
      <dgm:spPr/>
      <dgm:t>
        <a:bodyPr/>
        <a:lstStyle/>
        <a:p>
          <a:endParaRPr lang="en-US"/>
        </a:p>
      </dgm:t>
    </dgm:pt>
    <dgm:pt modelId="{2EAC84FD-A4AB-42E5-9DAD-0F77BF24AF64}" type="asst">
      <dgm:prSet phldrT="[Text]"/>
      <dgm:spPr/>
      <dgm:t>
        <a:bodyPr/>
        <a:lstStyle/>
        <a:p>
          <a:r>
            <a:rPr lang="en-US" dirty="0"/>
            <a:t>1. Project documentation</a:t>
          </a:r>
        </a:p>
      </dgm:t>
    </dgm:pt>
    <dgm:pt modelId="{5900ECFD-5430-4EAD-BBE3-6379895C2BF8}" type="parTrans" cxnId="{99CB2419-DA1E-4FEC-9D0E-32AEDD29CF10}">
      <dgm:prSet/>
      <dgm:spPr/>
      <dgm:t>
        <a:bodyPr/>
        <a:lstStyle/>
        <a:p>
          <a:endParaRPr lang="en-US"/>
        </a:p>
      </dgm:t>
    </dgm:pt>
    <dgm:pt modelId="{360FE312-604B-4B1C-BD46-2AA7A6DDA016}" type="sibTrans" cxnId="{99CB2419-DA1E-4FEC-9D0E-32AEDD29CF10}">
      <dgm:prSet/>
      <dgm:spPr/>
      <dgm:t>
        <a:bodyPr/>
        <a:lstStyle/>
        <a:p>
          <a:endParaRPr lang="en-US"/>
        </a:p>
      </dgm:t>
    </dgm:pt>
    <dgm:pt modelId="{54D9FE08-2933-4BBE-A127-4DA740806439}">
      <dgm:prSet phldrT="[Text]"/>
      <dgm:spPr/>
      <dgm:t>
        <a:bodyPr/>
        <a:lstStyle/>
        <a:p>
          <a:r>
            <a:rPr lang="en-US" dirty="0"/>
            <a:t>2. Recruitment handbook</a:t>
          </a:r>
        </a:p>
      </dgm:t>
    </dgm:pt>
    <dgm:pt modelId="{BD14A469-EB86-4B4C-B808-4A25C0B6F383}" type="parTrans" cxnId="{061C3478-14F5-4487-93CA-5C02ACF4A427}">
      <dgm:prSet/>
      <dgm:spPr/>
      <dgm:t>
        <a:bodyPr/>
        <a:lstStyle/>
        <a:p>
          <a:endParaRPr lang="en-US"/>
        </a:p>
      </dgm:t>
    </dgm:pt>
    <dgm:pt modelId="{45DF3781-8121-41A0-A0C9-66F85AB09A06}" type="sibTrans" cxnId="{061C3478-14F5-4487-93CA-5C02ACF4A427}">
      <dgm:prSet/>
      <dgm:spPr/>
      <dgm:t>
        <a:bodyPr/>
        <a:lstStyle/>
        <a:p>
          <a:endParaRPr lang="en-US"/>
        </a:p>
      </dgm:t>
    </dgm:pt>
    <dgm:pt modelId="{E6B7EC6F-0829-452F-BC9A-95CE422BE644}">
      <dgm:prSet phldrT="[Text]"/>
      <dgm:spPr/>
      <dgm:t>
        <a:bodyPr/>
        <a:lstStyle/>
        <a:p>
          <a:r>
            <a:rPr lang="en-US" dirty="0"/>
            <a:t>3. Performance Management  handbook</a:t>
          </a:r>
        </a:p>
      </dgm:t>
    </dgm:pt>
    <dgm:pt modelId="{C3930D1F-C88F-49BC-A3E3-E3C4D28D92FD}" type="parTrans" cxnId="{51B62FC8-1C66-45AE-8F17-FF89F09DF8E6}">
      <dgm:prSet/>
      <dgm:spPr/>
      <dgm:t>
        <a:bodyPr/>
        <a:lstStyle/>
        <a:p>
          <a:endParaRPr lang="en-US"/>
        </a:p>
      </dgm:t>
    </dgm:pt>
    <dgm:pt modelId="{C08AE62D-9FDB-4806-AF7A-999D72E941A0}" type="sibTrans" cxnId="{51B62FC8-1C66-45AE-8F17-FF89F09DF8E6}">
      <dgm:prSet/>
      <dgm:spPr/>
      <dgm:t>
        <a:bodyPr/>
        <a:lstStyle/>
        <a:p>
          <a:endParaRPr lang="en-US"/>
        </a:p>
      </dgm:t>
    </dgm:pt>
    <dgm:pt modelId="{8D71060A-17EC-4D00-9919-C7E6363BAABC}">
      <dgm:prSet phldrT="[Text]"/>
      <dgm:spPr/>
      <dgm:t>
        <a:bodyPr/>
        <a:lstStyle/>
        <a:p>
          <a:r>
            <a:rPr lang="en-US" dirty="0"/>
            <a:t>4. Leadership development handbook</a:t>
          </a:r>
        </a:p>
      </dgm:t>
    </dgm:pt>
    <dgm:pt modelId="{0AF4BB16-1705-44C2-B979-612CF88EEFC9}" type="parTrans" cxnId="{93331E1C-D983-4513-B0B6-002677F759C0}">
      <dgm:prSet/>
      <dgm:spPr/>
      <dgm:t>
        <a:bodyPr/>
        <a:lstStyle/>
        <a:p>
          <a:endParaRPr lang="en-US"/>
        </a:p>
      </dgm:t>
    </dgm:pt>
    <dgm:pt modelId="{5934354E-078A-4105-AB96-D01042227453}" type="sibTrans" cxnId="{93331E1C-D983-4513-B0B6-002677F759C0}">
      <dgm:prSet/>
      <dgm:spPr/>
      <dgm:t>
        <a:bodyPr/>
        <a:lstStyle/>
        <a:p>
          <a:endParaRPr lang="en-US"/>
        </a:p>
      </dgm:t>
    </dgm:pt>
    <dgm:pt modelId="{6B6233DC-3857-4638-8F61-8925FD0B8980}">
      <dgm:prSet phldrT="[Text]"/>
      <dgm:spPr/>
      <dgm:t>
        <a:bodyPr/>
        <a:lstStyle/>
        <a:p>
          <a:r>
            <a:rPr lang="en-US" dirty="0"/>
            <a:t>2.1 Job specification guideline</a:t>
          </a:r>
        </a:p>
      </dgm:t>
    </dgm:pt>
    <dgm:pt modelId="{249A290E-E746-40E4-9538-AEAB591463CB}" type="parTrans" cxnId="{BA30C544-362D-42E8-9577-C7A6761EEDA9}">
      <dgm:prSet/>
      <dgm:spPr/>
      <dgm:t>
        <a:bodyPr/>
        <a:lstStyle/>
        <a:p>
          <a:endParaRPr lang="en-US"/>
        </a:p>
      </dgm:t>
    </dgm:pt>
    <dgm:pt modelId="{3A402B92-5961-4EDA-8E28-4F3A245CEB80}" type="sibTrans" cxnId="{BA30C544-362D-42E8-9577-C7A6761EEDA9}">
      <dgm:prSet/>
      <dgm:spPr/>
      <dgm:t>
        <a:bodyPr/>
        <a:lstStyle/>
        <a:p>
          <a:endParaRPr lang="en-US"/>
        </a:p>
      </dgm:t>
    </dgm:pt>
    <dgm:pt modelId="{AEAEF64C-E4F7-42E4-82F8-24CCD56D7CAD}">
      <dgm:prSet phldrT="[Text]"/>
      <dgm:spPr/>
      <dgm:t>
        <a:bodyPr/>
        <a:lstStyle/>
        <a:p>
          <a:r>
            <a:rPr lang="en-US" dirty="0"/>
            <a:t>2.2 Selection criteria guideline</a:t>
          </a:r>
        </a:p>
      </dgm:t>
    </dgm:pt>
    <dgm:pt modelId="{0BC85840-3E84-4A28-9AFC-2896DFCA2275}" type="parTrans" cxnId="{071B719C-EC82-411D-B3CA-FE70169210CC}">
      <dgm:prSet/>
      <dgm:spPr/>
      <dgm:t>
        <a:bodyPr/>
        <a:lstStyle/>
        <a:p>
          <a:endParaRPr lang="en-US"/>
        </a:p>
      </dgm:t>
    </dgm:pt>
    <dgm:pt modelId="{8BA944E4-4765-4B66-942E-1BA280669F90}" type="sibTrans" cxnId="{071B719C-EC82-411D-B3CA-FE70169210CC}">
      <dgm:prSet/>
      <dgm:spPr/>
      <dgm:t>
        <a:bodyPr/>
        <a:lstStyle/>
        <a:p>
          <a:endParaRPr lang="en-US"/>
        </a:p>
      </dgm:t>
    </dgm:pt>
    <dgm:pt modelId="{50EFFC9E-721B-4408-9791-CA09F2222411}">
      <dgm:prSet phldrT="[Text]"/>
      <dgm:spPr/>
      <dgm:t>
        <a:bodyPr/>
        <a:lstStyle/>
        <a:p>
          <a:r>
            <a:rPr lang="en-US" dirty="0"/>
            <a:t>2.3 Advertisement guideline</a:t>
          </a:r>
        </a:p>
      </dgm:t>
    </dgm:pt>
    <dgm:pt modelId="{21BAEE28-5600-4F94-95DF-613F80FAF05C}" type="parTrans" cxnId="{FABD60D6-2A53-4332-AB53-EF651E8EF881}">
      <dgm:prSet/>
      <dgm:spPr/>
      <dgm:t>
        <a:bodyPr/>
        <a:lstStyle/>
        <a:p>
          <a:endParaRPr lang="en-US"/>
        </a:p>
      </dgm:t>
    </dgm:pt>
    <dgm:pt modelId="{B7648BF4-5A7B-4563-A993-509AEE829F1E}" type="sibTrans" cxnId="{FABD60D6-2A53-4332-AB53-EF651E8EF881}">
      <dgm:prSet/>
      <dgm:spPr/>
      <dgm:t>
        <a:bodyPr/>
        <a:lstStyle/>
        <a:p>
          <a:endParaRPr lang="en-US"/>
        </a:p>
      </dgm:t>
    </dgm:pt>
    <dgm:pt modelId="{E1C520D5-1A90-46B7-B81D-D10195AD1015}">
      <dgm:prSet phldrT="[Text]"/>
      <dgm:spPr/>
      <dgm:t>
        <a:bodyPr/>
        <a:lstStyle/>
        <a:p>
          <a:r>
            <a:rPr lang="en-US" dirty="0"/>
            <a:t>2.4 Selection guideline</a:t>
          </a:r>
        </a:p>
      </dgm:t>
    </dgm:pt>
    <dgm:pt modelId="{6CA5F3C4-731B-486A-B1BE-58EE46152A02}" type="parTrans" cxnId="{27A9D61B-E466-4015-9C37-E2B7AEAF378A}">
      <dgm:prSet/>
      <dgm:spPr/>
      <dgm:t>
        <a:bodyPr/>
        <a:lstStyle/>
        <a:p>
          <a:endParaRPr lang="en-US"/>
        </a:p>
      </dgm:t>
    </dgm:pt>
    <dgm:pt modelId="{FC84674A-D18D-496E-820D-606969B5B8F8}" type="sibTrans" cxnId="{27A9D61B-E466-4015-9C37-E2B7AEAF378A}">
      <dgm:prSet/>
      <dgm:spPr/>
      <dgm:t>
        <a:bodyPr/>
        <a:lstStyle/>
        <a:p>
          <a:endParaRPr lang="en-US"/>
        </a:p>
      </dgm:t>
    </dgm:pt>
    <dgm:pt modelId="{D88A1ED9-6965-47C7-9043-A263B9E5CA80}">
      <dgm:prSet phldrT="[Text]"/>
      <dgm:spPr/>
      <dgm:t>
        <a:bodyPr/>
        <a:lstStyle/>
        <a:p>
          <a:r>
            <a:rPr lang="en-US" dirty="0"/>
            <a:t>2.5 On boarding guideline</a:t>
          </a:r>
        </a:p>
      </dgm:t>
    </dgm:pt>
    <dgm:pt modelId="{C07785E5-6BCA-4A86-B124-879D5F9490B2}" type="parTrans" cxnId="{52F942DA-94AA-45FC-B9EB-A0780B594C1E}">
      <dgm:prSet/>
      <dgm:spPr/>
      <dgm:t>
        <a:bodyPr/>
        <a:lstStyle/>
        <a:p>
          <a:endParaRPr lang="en-US"/>
        </a:p>
      </dgm:t>
    </dgm:pt>
    <dgm:pt modelId="{CA9408F8-4B87-495F-B126-BB2A9757B4AB}" type="sibTrans" cxnId="{52F942DA-94AA-45FC-B9EB-A0780B594C1E}">
      <dgm:prSet/>
      <dgm:spPr/>
      <dgm:t>
        <a:bodyPr/>
        <a:lstStyle/>
        <a:p>
          <a:endParaRPr lang="en-US"/>
        </a:p>
      </dgm:t>
    </dgm:pt>
    <dgm:pt modelId="{059FCEE4-F7BB-4175-88B0-ACA38DD416FE}">
      <dgm:prSet phldrT="[Text]"/>
      <dgm:spPr/>
      <dgm:t>
        <a:bodyPr/>
        <a:lstStyle/>
        <a:p>
          <a:r>
            <a:rPr lang="en-US" dirty="0"/>
            <a:t>3.1 Objective setting guide</a:t>
          </a:r>
        </a:p>
      </dgm:t>
    </dgm:pt>
    <dgm:pt modelId="{AB3A65D2-8CC8-4FE7-BDE1-B3D19AC9510D}" type="parTrans" cxnId="{F0F7119C-3DFC-4829-A2AA-2EB01B81128A}">
      <dgm:prSet/>
      <dgm:spPr/>
      <dgm:t>
        <a:bodyPr/>
        <a:lstStyle/>
        <a:p>
          <a:endParaRPr lang="en-US"/>
        </a:p>
      </dgm:t>
    </dgm:pt>
    <dgm:pt modelId="{5BEA74E7-9E3F-41D7-AD15-7518C7B15CD6}" type="sibTrans" cxnId="{F0F7119C-3DFC-4829-A2AA-2EB01B81128A}">
      <dgm:prSet/>
      <dgm:spPr/>
    </dgm:pt>
    <dgm:pt modelId="{7063B7E0-C96F-43FE-900D-6F13243F918B}">
      <dgm:prSet phldrT="[Text]"/>
      <dgm:spPr/>
      <dgm:t>
        <a:bodyPr/>
        <a:lstStyle/>
        <a:p>
          <a:r>
            <a:rPr lang="en-US" dirty="0"/>
            <a:t>3.3 Forced ranking guide</a:t>
          </a:r>
        </a:p>
      </dgm:t>
    </dgm:pt>
    <dgm:pt modelId="{2153604B-AE73-4E45-AA90-7E16854658AA}" type="parTrans" cxnId="{27346688-E888-4F93-9E26-EDF019BF2E28}">
      <dgm:prSet/>
      <dgm:spPr/>
      <dgm:t>
        <a:bodyPr/>
        <a:lstStyle/>
        <a:p>
          <a:endParaRPr lang="en-US"/>
        </a:p>
      </dgm:t>
    </dgm:pt>
    <dgm:pt modelId="{F7A9057C-46B8-4AFE-B7F5-F87CE231B515}" type="sibTrans" cxnId="{27346688-E888-4F93-9E26-EDF019BF2E28}">
      <dgm:prSet/>
      <dgm:spPr/>
    </dgm:pt>
    <dgm:pt modelId="{FB566705-9D91-4123-9C58-41D7FDEB4B60}">
      <dgm:prSet phldrT="[Text]"/>
      <dgm:spPr/>
      <dgm:t>
        <a:bodyPr/>
        <a:lstStyle/>
        <a:p>
          <a:r>
            <a:rPr lang="en-US" dirty="0"/>
            <a:t>3.4 Reward/punishment guide</a:t>
          </a:r>
        </a:p>
      </dgm:t>
    </dgm:pt>
    <dgm:pt modelId="{2F8D6830-02D9-4190-8B73-9A686200D08F}" type="parTrans" cxnId="{AB63D9B3-EB15-4501-9DA4-F97F24056453}">
      <dgm:prSet/>
      <dgm:spPr/>
      <dgm:t>
        <a:bodyPr/>
        <a:lstStyle/>
        <a:p>
          <a:endParaRPr lang="en-US"/>
        </a:p>
      </dgm:t>
    </dgm:pt>
    <dgm:pt modelId="{2724E8D9-FFA3-4F31-BBDF-9F02A79D2F09}" type="sibTrans" cxnId="{AB63D9B3-EB15-4501-9DA4-F97F24056453}">
      <dgm:prSet/>
      <dgm:spPr/>
    </dgm:pt>
    <dgm:pt modelId="{227CEA0C-CBC1-4EE1-A9B6-AF3B9B907964}">
      <dgm:prSet phldrT="[Text]"/>
      <dgm:spPr/>
      <dgm:t>
        <a:bodyPr/>
        <a:lstStyle/>
        <a:p>
          <a:r>
            <a:rPr lang="en-US" dirty="0"/>
            <a:t>4.1 List of desired behaviors</a:t>
          </a:r>
        </a:p>
      </dgm:t>
    </dgm:pt>
    <dgm:pt modelId="{9CC509C0-D355-414D-82EB-156133CE0FE5}" type="parTrans" cxnId="{88F2A3EE-B72C-4A68-8141-FE5A5C2A4C04}">
      <dgm:prSet/>
      <dgm:spPr/>
      <dgm:t>
        <a:bodyPr/>
        <a:lstStyle/>
        <a:p>
          <a:endParaRPr lang="en-US"/>
        </a:p>
      </dgm:t>
    </dgm:pt>
    <dgm:pt modelId="{CF7C379A-7044-4EEA-88EE-503AA157EFBA}" type="sibTrans" cxnId="{88F2A3EE-B72C-4A68-8141-FE5A5C2A4C04}">
      <dgm:prSet/>
      <dgm:spPr/>
    </dgm:pt>
    <dgm:pt modelId="{D641D3E2-5D47-4C86-92F8-5379AA19B048}">
      <dgm:prSet phldrT="[Text]"/>
      <dgm:spPr/>
      <dgm:t>
        <a:bodyPr/>
        <a:lstStyle/>
        <a:p>
          <a:r>
            <a:rPr lang="en-US" dirty="0"/>
            <a:t>4.2 Assessment methods</a:t>
          </a:r>
        </a:p>
      </dgm:t>
    </dgm:pt>
    <dgm:pt modelId="{324403E7-BE3E-4596-80C0-EEC9EB5DE6D5}" type="parTrans" cxnId="{C8DDB8F2-B734-4BDD-8315-AAC2F3C656C6}">
      <dgm:prSet/>
      <dgm:spPr/>
      <dgm:t>
        <a:bodyPr/>
        <a:lstStyle/>
        <a:p>
          <a:endParaRPr lang="en-US"/>
        </a:p>
      </dgm:t>
    </dgm:pt>
    <dgm:pt modelId="{BF4B2616-A4CA-4255-8810-14A10E6B603C}" type="sibTrans" cxnId="{C8DDB8F2-B734-4BDD-8315-AAC2F3C656C6}">
      <dgm:prSet/>
      <dgm:spPr/>
    </dgm:pt>
    <dgm:pt modelId="{30ACAF44-4BA0-45AE-9894-7E16B1C2B83A}">
      <dgm:prSet phldrT="[Text]"/>
      <dgm:spPr/>
      <dgm:t>
        <a:bodyPr/>
        <a:lstStyle/>
        <a:p>
          <a:r>
            <a:rPr lang="en-US" dirty="0"/>
            <a:t>4.3 List of potential development training</a:t>
          </a:r>
        </a:p>
      </dgm:t>
    </dgm:pt>
    <dgm:pt modelId="{6EF37A8B-774D-4851-8E03-121743DD2321}" type="parTrans" cxnId="{B3EBA249-96EC-44B0-891D-BE5C8C1230D7}">
      <dgm:prSet/>
      <dgm:spPr/>
      <dgm:t>
        <a:bodyPr/>
        <a:lstStyle/>
        <a:p>
          <a:endParaRPr lang="en-US"/>
        </a:p>
      </dgm:t>
    </dgm:pt>
    <dgm:pt modelId="{45633872-CE1D-45AF-BA36-08E963A8F7A3}" type="sibTrans" cxnId="{B3EBA249-96EC-44B0-891D-BE5C8C1230D7}">
      <dgm:prSet/>
      <dgm:spPr/>
    </dgm:pt>
    <dgm:pt modelId="{FD313D7C-3107-4A2F-A1F1-C429BA74D859}">
      <dgm:prSet phldrT="[Text]"/>
      <dgm:spPr/>
      <dgm:t>
        <a:bodyPr/>
        <a:lstStyle/>
        <a:p>
          <a:r>
            <a:rPr lang="en-US" dirty="0"/>
            <a:t>3.2 Performance evaluation guide</a:t>
          </a:r>
        </a:p>
      </dgm:t>
    </dgm:pt>
    <dgm:pt modelId="{59D5C1F3-13ED-4939-828A-975BCD604C05}" type="parTrans" cxnId="{8FAEA6A2-66D9-47D6-B207-A2781146639C}">
      <dgm:prSet/>
      <dgm:spPr/>
    </dgm:pt>
    <dgm:pt modelId="{001346A6-CF6E-41ED-AC34-2E0D392D6DF7}" type="sibTrans" cxnId="{8FAEA6A2-66D9-47D6-B207-A2781146639C}">
      <dgm:prSet/>
      <dgm:spPr/>
    </dgm:pt>
    <dgm:pt modelId="{128E23AF-59F5-4FAA-A278-EB39229CA9AB}">
      <dgm:prSet phldrT="[Text]"/>
      <dgm:spPr/>
      <dgm:t>
        <a:bodyPr/>
        <a:lstStyle/>
        <a:p>
          <a:r>
            <a:rPr lang="en-US" dirty="0"/>
            <a:t>5 Implementation</a:t>
          </a:r>
        </a:p>
        <a:p>
          <a:r>
            <a:rPr lang="en-US" dirty="0"/>
            <a:t>plan</a:t>
          </a:r>
        </a:p>
      </dgm:t>
    </dgm:pt>
    <dgm:pt modelId="{46354E81-425D-4960-910C-653C7D2C5DC5}" type="parTrans" cxnId="{12F2C1CC-78E2-483A-B9BC-BAB9BCB68DFA}">
      <dgm:prSet/>
      <dgm:spPr/>
    </dgm:pt>
    <dgm:pt modelId="{B7030F08-1203-405A-9690-DDAB0517D464}" type="sibTrans" cxnId="{12F2C1CC-78E2-483A-B9BC-BAB9BCB68DFA}">
      <dgm:prSet/>
      <dgm:spPr/>
    </dgm:pt>
    <dgm:pt modelId="{E01EAE17-BB32-4BB2-854F-01633E007698}" type="pres">
      <dgm:prSet presAssocID="{F69CDA01-3C6B-4435-82D3-E88CCE3280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3085CB-82A3-4682-836C-F43567E1A3C0}" type="pres">
      <dgm:prSet presAssocID="{060261A1-4C28-4F6C-885D-CA598D38C8AB}" presName="hierRoot1" presStyleCnt="0">
        <dgm:presLayoutVars>
          <dgm:hierBranch val="init"/>
        </dgm:presLayoutVars>
      </dgm:prSet>
      <dgm:spPr/>
    </dgm:pt>
    <dgm:pt modelId="{49619828-3A0D-47B0-BDB7-6A8CA9EE4DC9}" type="pres">
      <dgm:prSet presAssocID="{060261A1-4C28-4F6C-885D-CA598D38C8AB}" presName="rootComposite1" presStyleCnt="0"/>
      <dgm:spPr/>
    </dgm:pt>
    <dgm:pt modelId="{984127AB-9CA5-4622-9CB1-67D154A872BF}" type="pres">
      <dgm:prSet presAssocID="{060261A1-4C28-4F6C-885D-CA598D38C8AB}" presName="rootText1" presStyleLbl="node0" presStyleIdx="0" presStyleCnt="1">
        <dgm:presLayoutVars>
          <dgm:chPref val="3"/>
        </dgm:presLayoutVars>
      </dgm:prSet>
      <dgm:spPr/>
    </dgm:pt>
    <dgm:pt modelId="{A7F521C3-9196-4A32-877F-F4DDD09B9C82}" type="pres">
      <dgm:prSet presAssocID="{060261A1-4C28-4F6C-885D-CA598D38C8AB}" presName="rootConnector1" presStyleLbl="node1" presStyleIdx="0" presStyleCnt="0"/>
      <dgm:spPr/>
    </dgm:pt>
    <dgm:pt modelId="{F61057C2-CCDD-4232-9003-3C6945A3929D}" type="pres">
      <dgm:prSet presAssocID="{060261A1-4C28-4F6C-885D-CA598D38C8AB}" presName="hierChild2" presStyleCnt="0"/>
      <dgm:spPr/>
    </dgm:pt>
    <dgm:pt modelId="{AC237940-4D50-4FE9-A25C-351C6083B722}" type="pres">
      <dgm:prSet presAssocID="{BD14A469-EB86-4B4C-B808-4A25C0B6F383}" presName="Name37" presStyleLbl="parChTrans1D2" presStyleIdx="0" presStyleCnt="5"/>
      <dgm:spPr/>
    </dgm:pt>
    <dgm:pt modelId="{1C30BA39-F2E2-40AD-8E2D-FFD594E059A1}" type="pres">
      <dgm:prSet presAssocID="{54D9FE08-2933-4BBE-A127-4DA740806439}" presName="hierRoot2" presStyleCnt="0">
        <dgm:presLayoutVars>
          <dgm:hierBranch val="init"/>
        </dgm:presLayoutVars>
      </dgm:prSet>
      <dgm:spPr/>
    </dgm:pt>
    <dgm:pt modelId="{219AA95C-CA94-4031-B5BF-8EDD8BC21FD4}" type="pres">
      <dgm:prSet presAssocID="{54D9FE08-2933-4BBE-A127-4DA740806439}" presName="rootComposite" presStyleCnt="0"/>
      <dgm:spPr/>
    </dgm:pt>
    <dgm:pt modelId="{656E5CE5-3AAC-4286-AC6C-290676BC9E73}" type="pres">
      <dgm:prSet presAssocID="{54D9FE08-2933-4BBE-A127-4DA740806439}" presName="rootText" presStyleLbl="node2" presStyleIdx="0" presStyleCnt="4">
        <dgm:presLayoutVars>
          <dgm:chPref val="3"/>
        </dgm:presLayoutVars>
      </dgm:prSet>
      <dgm:spPr/>
    </dgm:pt>
    <dgm:pt modelId="{32A9339E-6946-43B2-983C-974B84DD1257}" type="pres">
      <dgm:prSet presAssocID="{54D9FE08-2933-4BBE-A127-4DA740806439}" presName="rootConnector" presStyleLbl="node2" presStyleIdx="0" presStyleCnt="4"/>
      <dgm:spPr/>
    </dgm:pt>
    <dgm:pt modelId="{7A99922F-1270-4944-BD08-7307FE24A235}" type="pres">
      <dgm:prSet presAssocID="{54D9FE08-2933-4BBE-A127-4DA740806439}" presName="hierChild4" presStyleCnt="0"/>
      <dgm:spPr/>
    </dgm:pt>
    <dgm:pt modelId="{3B9FB8F8-B895-4971-ACD6-26B41735BDF1}" type="pres">
      <dgm:prSet presAssocID="{249A290E-E746-40E4-9538-AEAB591463CB}" presName="Name37" presStyleLbl="parChTrans1D3" presStyleIdx="0" presStyleCnt="12"/>
      <dgm:spPr/>
    </dgm:pt>
    <dgm:pt modelId="{4DAB2541-86A5-4E76-B820-C072083670B1}" type="pres">
      <dgm:prSet presAssocID="{6B6233DC-3857-4638-8F61-8925FD0B8980}" presName="hierRoot2" presStyleCnt="0">
        <dgm:presLayoutVars>
          <dgm:hierBranch val="init"/>
        </dgm:presLayoutVars>
      </dgm:prSet>
      <dgm:spPr/>
    </dgm:pt>
    <dgm:pt modelId="{3DFD1F75-A98A-4AA3-BEC3-A9C7EF06EA8E}" type="pres">
      <dgm:prSet presAssocID="{6B6233DC-3857-4638-8F61-8925FD0B8980}" presName="rootComposite" presStyleCnt="0"/>
      <dgm:spPr/>
    </dgm:pt>
    <dgm:pt modelId="{C66B062A-64C5-4AC5-A6E6-D61D3FF357A9}" type="pres">
      <dgm:prSet presAssocID="{6B6233DC-3857-4638-8F61-8925FD0B8980}" presName="rootText" presStyleLbl="node3" presStyleIdx="0" presStyleCnt="12">
        <dgm:presLayoutVars>
          <dgm:chPref val="3"/>
        </dgm:presLayoutVars>
      </dgm:prSet>
      <dgm:spPr/>
    </dgm:pt>
    <dgm:pt modelId="{9541CCEF-3359-4501-BEE8-28CF1A0F5115}" type="pres">
      <dgm:prSet presAssocID="{6B6233DC-3857-4638-8F61-8925FD0B8980}" presName="rootConnector" presStyleLbl="node3" presStyleIdx="0" presStyleCnt="12"/>
      <dgm:spPr/>
    </dgm:pt>
    <dgm:pt modelId="{E16D6437-80AF-4EE6-BD40-1BC5387F0796}" type="pres">
      <dgm:prSet presAssocID="{6B6233DC-3857-4638-8F61-8925FD0B8980}" presName="hierChild4" presStyleCnt="0"/>
      <dgm:spPr/>
    </dgm:pt>
    <dgm:pt modelId="{68AF733C-9B6C-4AE3-84E1-87112B5EF89E}" type="pres">
      <dgm:prSet presAssocID="{6B6233DC-3857-4638-8F61-8925FD0B8980}" presName="hierChild5" presStyleCnt="0"/>
      <dgm:spPr/>
    </dgm:pt>
    <dgm:pt modelId="{12E3F173-7A81-4DB8-8AF4-8882810C463F}" type="pres">
      <dgm:prSet presAssocID="{0BC85840-3E84-4A28-9AFC-2896DFCA2275}" presName="Name37" presStyleLbl="parChTrans1D3" presStyleIdx="1" presStyleCnt="12"/>
      <dgm:spPr/>
    </dgm:pt>
    <dgm:pt modelId="{CDD89406-7284-4538-B6A5-0CE13CF1E893}" type="pres">
      <dgm:prSet presAssocID="{AEAEF64C-E4F7-42E4-82F8-24CCD56D7CAD}" presName="hierRoot2" presStyleCnt="0">
        <dgm:presLayoutVars>
          <dgm:hierBranch val="init"/>
        </dgm:presLayoutVars>
      </dgm:prSet>
      <dgm:spPr/>
    </dgm:pt>
    <dgm:pt modelId="{95E36E01-64B5-4727-BD2D-D91A6012B7CD}" type="pres">
      <dgm:prSet presAssocID="{AEAEF64C-E4F7-42E4-82F8-24CCD56D7CAD}" presName="rootComposite" presStyleCnt="0"/>
      <dgm:spPr/>
    </dgm:pt>
    <dgm:pt modelId="{E493A4AC-D59E-46BB-BFF4-AD66C66F2C0D}" type="pres">
      <dgm:prSet presAssocID="{AEAEF64C-E4F7-42E4-82F8-24CCD56D7CAD}" presName="rootText" presStyleLbl="node3" presStyleIdx="1" presStyleCnt="12">
        <dgm:presLayoutVars>
          <dgm:chPref val="3"/>
        </dgm:presLayoutVars>
      </dgm:prSet>
      <dgm:spPr/>
    </dgm:pt>
    <dgm:pt modelId="{74815943-09C5-4755-A6B7-1BDFB9CCDF7C}" type="pres">
      <dgm:prSet presAssocID="{AEAEF64C-E4F7-42E4-82F8-24CCD56D7CAD}" presName="rootConnector" presStyleLbl="node3" presStyleIdx="1" presStyleCnt="12"/>
      <dgm:spPr/>
    </dgm:pt>
    <dgm:pt modelId="{20B20328-4ECB-4E65-9429-311E4EC6B161}" type="pres">
      <dgm:prSet presAssocID="{AEAEF64C-E4F7-42E4-82F8-24CCD56D7CAD}" presName="hierChild4" presStyleCnt="0"/>
      <dgm:spPr/>
    </dgm:pt>
    <dgm:pt modelId="{0E1535A6-1FD5-4118-A7B7-B581987480D5}" type="pres">
      <dgm:prSet presAssocID="{AEAEF64C-E4F7-42E4-82F8-24CCD56D7CAD}" presName="hierChild5" presStyleCnt="0"/>
      <dgm:spPr/>
    </dgm:pt>
    <dgm:pt modelId="{1D34894C-9955-4DE0-AEFB-126B2E258F57}" type="pres">
      <dgm:prSet presAssocID="{21BAEE28-5600-4F94-95DF-613F80FAF05C}" presName="Name37" presStyleLbl="parChTrans1D3" presStyleIdx="2" presStyleCnt="12"/>
      <dgm:spPr/>
    </dgm:pt>
    <dgm:pt modelId="{9C9E3510-E684-47BE-9F31-3868398F5A75}" type="pres">
      <dgm:prSet presAssocID="{50EFFC9E-721B-4408-9791-CA09F2222411}" presName="hierRoot2" presStyleCnt="0">
        <dgm:presLayoutVars>
          <dgm:hierBranch val="init"/>
        </dgm:presLayoutVars>
      </dgm:prSet>
      <dgm:spPr/>
    </dgm:pt>
    <dgm:pt modelId="{79D98452-ED85-4A7B-BF11-8F6FB42F4E0D}" type="pres">
      <dgm:prSet presAssocID="{50EFFC9E-721B-4408-9791-CA09F2222411}" presName="rootComposite" presStyleCnt="0"/>
      <dgm:spPr/>
    </dgm:pt>
    <dgm:pt modelId="{A98C59C0-BFBC-4179-BA48-487729562DF3}" type="pres">
      <dgm:prSet presAssocID="{50EFFC9E-721B-4408-9791-CA09F2222411}" presName="rootText" presStyleLbl="node3" presStyleIdx="2" presStyleCnt="12">
        <dgm:presLayoutVars>
          <dgm:chPref val="3"/>
        </dgm:presLayoutVars>
      </dgm:prSet>
      <dgm:spPr/>
    </dgm:pt>
    <dgm:pt modelId="{EDDB67FD-9CEB-4A43-A849-CE56B92E4ABC}" type="pres">
      <dgm:prSet presAssocID="{50EFFC9E-721B-4408-9791-CA09F2222411}" presName="rootConnector" presStyleLbl="node3" presStyleIdx="2" presStyleCnt="12"/>
      <dgm:spPr/>
    </dgm:pt>
    <dgm:pt modelId="{A3F7570A-562A-4298-9BB5-B5466175BFEC}" type="pres">
      <dgm:prSet presAssocID="{50EFFC9E-721B-4408-9791-CA09F2222411}" presName="hierChild4" presStyleCnt="0"/>
      <dgm:spPr/>
    </dgm:pt>
    <dgm:pt modelId="{18E2B1F1-D57B-4D35-A1CD-C250E7BCAC9F}" type="pres">
      <dgm:prSet presAssocID="{50EFFC9E-721B-4408-9791-CA09F2222411}" presName="hierChild5" presStyleCnt="0"/>
      <dgm:spPr/>
    </dgm:pt>
    <dgm:pt modelId="{D689CB6D-69A7-41A8-A5A4-9E5DBAA53A2D}" type="pres">
      <dgm:prSet presAssocID="{6CA5F3C4-731B-486A-B1BE-58EE46152A02}" presName="Name37" presStyleLbl="parChTrans1D3" presStyleIdx="3" presStyleCnt="12"/>
      <dgm:spPr/>
    </dgm:pt>
    <dgm:pt modelId="{54E455AE-0585-412A-BBDE-5D2703AB7701}" type="pres">
      <dgm:prSet presAssocID="{E1C520D5-1A90-46B7-B81D-D10195AD1015}" presName="hierRoot2" presStyleCnt="0">
        <dgm:presLayoutVars>
          <dgm:hierBranch val="init"/>
        </dgm:presLayoutVars>
      </dgm:prSet>
      <dgm:spPr/>
    </dgm:pt>
    <dgm:pt modelId="{36C0AA07-66A3-46CF-AD7D-82BC767C2A1C}" type="pres">
      <dgm:prSet presAssocID="{E1C520D5-1A90-46B7-B81D-D10195AD1015}" presName="rootComposite" presStyleCnt="0"/>
      <dgm:spPr/>
    </dgm:pt>
    <dgm:pt modelId="{90137AAF-4164-4139-8405-B27491352FE9}" type="pres">
      <dgm:prSet presAssocID="{E1C520D5-1A90-46B7-B81D-D10195AD1015}" presName="rootText" presStyleLbl="node3" presStyleIdx="3" presStyleCnt="12">
        <dgm:presLayoutVars>
          <dgm:chPref val="3"/>
        </dgm:presLayoutVars>
      </dgm:prSet>
      <dgm:spPr/>
    </dgm:pt>
    <dgm:pt modelId="{DA0C5231-1568-4F7A-B688-DCCF0F64785B}" type="pres">
      <dgm:prSet presAssocID="{E1C520D5-1A90-46B7-B81D-D10195AD1015}" presName="rootConnector" presStyleLbl="node3" presStyleIdx="3" presStyleCnt="12"/>
      <dgm:spPr/>
    </dgm:pt>
    <dgm:pt modelId="{7D3AE5BF-B71A-4C05-80FD-464C837DA7AC}" type="pres">
      <dgm:prSet presAssocID="{E1C520D5-1A90-46B7-B81D-D10195AD1015}" presName="hierChild4" presStyleCnt="0"/>
      <dgm:spPr/>
    </dgm:pt>
    <dgm:pt modelId="{6FC0B055-9715-4379-A617-BDD68CC363EA}" type="pres">
      <dgm:prSet presAssocID="{E1C520D5-1A90-46B7-B81D-D10195AD1015}" presName="hierChild5" presStyleCnt="0"/>
      <dgm:spPr/>
    </dgm:pt>
    <dgm:pt modelId="{DD1A42EC-91FF-40D4-903B-D03A854E8778}" type="pres">
      <dgm:prSet presAssocID="{C07785E5-6BCA-4A86-B124-879D5F9490B2}" presName="Name37" presStyleLbl="parChTrans1D3" presStyleIdx="4" presStyleCnt="12"/>
      <dgm:spPr/>
    </dgm:pt>
    <dgm:pt modelId="{AADE50A1-5C65-46AA-A999-2839228201BA}" type="pres">
      <dgm:prSet presAssocID="{D88A1ED9-6965-47C7-9043-A263B9E5CA80}" presName="hierRoot2" presStyleCnt="0">
        <dgm:presLayoutVars>
          <dgm:hierBranch val="init"/>
        </dgm:presLayoutVars>
      </dgm:prSet>
      <dgm:spPr/>
    </dgm:pt>
    <dgm:pt modelId="{81D388C8-EF79-4AD1-8266-1BA4CAB5060E}" type="pres">
      <dgm:prSet presAssocID="{D88A1ED9-6965-47C7-9043-A263B9E5CA80}" presName="rootComposite" presStyleCnt="0"/>
      <dgm:spPr/>
    </dgm:pt>
    <dgm:pt modelId="{07B164CE-8AA0-44AC-B71C-00E37154E34D}" type="pres">
      <dgm:prSet presAssocID="{D88A1ED9-6965-47C7-9043-A263B9E5CA80}" presName="rootText" presStyleLbl="node3" presStyleIdx="4" presStyleCnt="12">
        <dgm:presLayoutVars>
          <dgm:chPref val="3"/>
        </dgm:presLayoutVars>
      </dgm:prSet>
      <dgm:spPr/>
    </dgm:pt>
    <dgm:pt modelId="{6B9DC961-8ED5-4C84-B08C-DB31C306BD9A}" type="pres">
      <dgm:prSet presAssocID="{D88A1ED9-6965-47C7-9043-A263B9E5CA80}" presName="rootConnector" presStyleLbl="node3" presStyleIdx="4" presStyleCnt="12"/>
      <dgm:spPr/>
    </dgm:pt>
    <dgm:pt modelId="{2078AE4E-EAA4-4216-9150-17F316A08DA6}" type="pres">
      <dgm:prSet presAssocID="{D88A1ED9-6965-47C7-9043-A263B9E5CA80}" presName="hierChild4" presStyleCnt="0"/>
      <dgm:spPr/>
    </dgm:pt>
    <dgm:pt modelId="{07B55551-B56F-4C3F-BD70-CC905A1AAF3F}" type="pres">
      <dgm:prSet presAssocID="{D88A1ED9-6965-47C7-9043-A263B9E5CA80}" presName="hierChild5" presStyleCnt="0"/>
      <dgm:spPr/>
    </dgm:pt>
    <dgm:pt modelId="{048F6834-9395-4A93-A91B-809967A76BBC}" type="pres">
      <dgm:prSet presAssocID="{54D9FE08-2933-4BBE-A127-4DA740806439}" presName="hierChild5" presStyleCnt="0"/>
      <dgm:spPr/>
    </dgm:pt>
    <dgm:pt modelId="{E0D5ECFB-4946-4DEF-B681-505F8B117438}" type="pres">
      <dgm:prSet presAssocID="{C3930D1F-C88F-49BC-A3E3-E3C4D28D92FD}" presName="Name37" presStyleLbl="parChTrans1D2" presStyleIdx="1" presStyleCnt="5"/>
      <dgm:spPr/>
    </dgm:pt>
    <dgm:pt modelId="{1FC5C604-A726-4D58-907B-10C1084208C2}" type="pres">
      <dgm:prSet presAssocID="{E6B7EC6F-0829-452F-BC9A-95CE422BE644}" presName="hierRoot2" presStyleCnt="0">
        <dgm:presLayoutVars>
          <dgm:hierBranch val="init"/>
        </dgm:presLayoutVars>
      </dgm:prSet>
      <dgm:spPr/>
    </dgm:pt>
    <dgm:pt modelId="{A0D7BBFC-D038-40FC-9609-1BA64FED32E7}" type="pres">
      <dgm:prSet presAssocID="{E6B7EC6F-0829-452F-BC9A-95CE422BE644}" presName="rootComposite" presStyleCnt="0"/>
      <dgm:spPr/>
    </dgm:pt>
    <dgm:pt modelId="{26423D72-40D7-427B-8F02-749EAFEE9040}" type="pres">
      <dgm:prSet presAssocID="{E6B7EC6F-0829-452F-BC9A-95CE422BE644}" presName="rootText" presStyleLbl="node2" presStyleIdx="1" presStyleCnt="4">
        <dgm:presLayoutVars>
          <dgm:chPref val="3"/>
        </dgm:presLayoutVars>
      </dgm:prSet>
      <dgm:spPr/>
    </dgm:pt>
    <dgm:pt modelId="{66CBF12E-BA28-4823-BAB2-FFA064077FEB}" type="pres">
      <dgm:prSet presAssocID="{E6B7EC6F-0829-452F-BC9A-95CE422BE644}" presName="rootConnector" presStyleLbl="node2" presStyleIdx="1" presStyleCnt="4"/>
      <dgm:spPr/>
    </dgm:pt>
    <dgm:pt modelId="{BBE865EE-C6BD-41C3-973D-759CCBE9959A}" type="pres">
      <dgm:prSet presAssocID="{E6B7EC6F-0829-452F-BC9A-95CE422BE644}" presName="hierChild4" presStyleCnt="0"/>
      <dgm:spPr/>
    </dgm:pt>
    <dgm:pt modelId="{3C5B0A2F-82DC-4785-8754-1B0E7801B6FF}" type="pres">
      <dgm:prSet presAssocID="{AB3A65D2-8CC8-4FE7-BDE1-B3D19AC9510D}" presName="Name37" presStyleLbl="parChTrans1D3" presStyleIdx="5" presStyleCnt="12"/>
      <dgm:spPr/>
    </dgm:pt>
    <dgm:pt modelId="{4E7DFED5-0AFB-4720-946B-6039C49A86F1}" type="pres">
      <dgm:prSet presAssocID="{059FCEE4-F7BB-4175-88B0-ACA38DD416FE}" presName="hierRoot2" presStyleCnt="0">
        <dgm:presLayoutVars>
          <dgm:hierBranch val="init"/>
        </dgm:presLayoutVars>
      </dgm:prSet>
      <dgm:spPr/>
    </dgm:pt>
    <dgm:pt modelId="{719DAD3F-BEB3-45A6-B413-D92A73CDA092}" type="pres">
      <dgm:prSet presAssocID="{059FCEE4-F7BB-4175-88B0-ACA38DD416FE}" presName="rootComposite" presStyleCnt="0"/>
      <dgm:spPr/>
    </dgm:pt>
    <dgm:pt modelId="{3D3FB29A-5253-45E0-A2A1-F982AAB56FFF}" type="pres">
      <dgm:prSet presAssocID="{059FCEE4-F7BB-4175-88B0-ACA38DD416FE}" presName="rootText" presStyleLbl="node3" presStyleIdx="5" presStyleCnt="12">
        <dgm:presLayoutVars>
          <dgm:chPref val="3"/>
        </dgm:presLayoutVars>
      </dgm:prSet>
      <dgm:spPr/>
    </dgm:pt>
    <dgm:pt modelId="{FF71B089-A5C8-4B99-B9F0-17032B41B7F2}" type="pres">
      <dgm:prSet presAssocID="{059FCEE4-F7BB-4175-88B0-ACA38DD416FE}" presName="rootConnector" presStyleLbl="node3" presStyleIdx="5" presStyleCnt="12"/>
      <dgm:spPr/>
    </dgm:pt>
    <dgm:pt modelId="{7F1E5C8B-705C-436C-89F9-6F23C3FA12F7}" type="pres">
      <dgm:prSet presAssocID="{059FCEE4-F7BB-4175-88B0-ACA38DD416FE}" presName="hierChild4" presStyleCnt="0"/>
      <dgm:spPr/>
    </dgm:pt>
    <dgm:pt modelId="{FF0F796A-7355-4911-ACB4-B37B6D5C135C}" type="pres">
      <dgm:prSet presAssocID="{059FCEE4-F7BB-4175-88B0-ACA38DD416FE}" presName="hierChild5" presStyleCnt="0"/>
      <dgm:spPr/>
    </dgm:pt>
    <dgm:pt modelId="{F44BEFFD-5CB0-46B5-B18A-101ABED2BEF5}" type="pres">
      <dgm:prSet presAssocID="{59D5C1F3-13ED-4939-828A-975BCD604C05}" presName="Name37" presStyleLbl="parChTrans1D3" presStyleIdx="6" presStyleCnt="12"/>
      <dgm:spPr/>
    </dgm:pt>
    <dgm:pt modelId="{BB750A8D-22DB-4E10-9D12-EB16D78EC708}" type="pres">
      <dgm:prSet presAssocID="{FD313D7C-3107-4A2F-A1F1-C429BA74D859}" presName="hierRoot2" presStyleCnt="0">
        <dgm:presLayoutVars>
          <dgm:hierBranch val="init"/>
        </dgm:presLayoutVars>
      </dgm:prSet>
      <dgm:spPr/>
    </dgm:pt>
    <dgm:pt modelId="{CB0C54F5-F043-4645-8B32-C23C1C828C23}" type="pres">
      <dgm:prSet presAssocID="{FD313D7C-3107-4A2F-A1F1-C429BA74D859}" presName="rootComposite" presStyleCnt="0"/>
      <dgm:spPr/>
    </dgm:pt>
    <dgm:pt modelId="{D4EF336B-3A6B-4CB7-B767-6B880976C106}" type="pres">
      <dgm:prSet presAssocID="{FD313D7C-3107-4A2F-A1F1-C429BA74D859}" presName="rootText" presStyleLbl="node3" presStyleIdx="6" presStyleCnt="12">
        <dgm:presLayoutVars>
          <dgm:chPref val="3"/>
        </dgm:presLayoutVars>
      </dgm:prSet>
      <dgm:spPr/>
    </dgm:pt>
    <dgm:pt modelId="{9975A65C-671C-4103-ADFB-5019BE9874F3}" type="pres">
      <dgm:prSet presAssocID="{FD313D7C-3107-4A2F-A1F1-C429BA74D859}" presName="rootConnector" presStyleLbl="node3" presStyleIdx="6" presStyleCnt="12"/>
      <dgm:spPr/>
    </dgm:pt>
    <dgm:pt modelId="{B311DC83-DCF4-4164-BCC3-B45725D82AA5}" type="pres">
      <dgm:prSet presAssocID="{FD313D7C-3107-4A2F-A1F1-C429BA74D859}" presName="hierChild4" presStyleCnt="0"/>
      <dgm:spPr/>
    </dgm:pt>
    <dgm:pt modelId="{8A255210-2AE3-4C44-8B4A-D0DB66A969EA}" type="pres">
      <dgm:prSet presAssocID="{FD313D7C-3107-4A2F-A1F1-C429BA74D859}" presName="hierChild5" presStyleCnt="0"/>
      <dgm:spPr/>
    </dgm:pt>
    <dgm:pt modelId="{EC45E174-5B12-424F-86AA-FF510B2F4C5C}" type="pres">
      <dgm:prSet presAssocID="{2153604B-AE73-4E45-AA90-7E16854658AA}" presName="Name37" presStyleLbl="parChTrans1D3" presStyleIdx="7" presStyleCnt="12"/>
      <dgm:spPr/>
    </dgm:pt>
    <dgm:pt modelId="{E46EBFFC-040D-4EF1-9016-4B5C51E3B602}" type="pres">
      <dgm:prSet presAssocID="{7063B7E0-C96F-43FE-900D-6F13243F918B}" presName="hierRoot2" presStyleCnt="0">
        <dgm:presLayoutVars>
          <dgm:hierBranch val="init"/>
        </dgm:presLayoutVars>
      </dgm:prSet>
      <dgm:spPr/>
    </dgm:pt>
    <dgm:pt modelId="{8FE3AA9A-A78B-4E90-9ED6-3822ABA4A3C0}" type="pres">
      <dgm:prSet presAssocID="{7063B7E0-C96F-43FE-900D-6F13243F918B}" presName="rootComposite" presStyleCnt="0"/>
      <dgm:spPr/>
    </dgm:pt>
    <dgm:pt modelId="{DB9B8AFA-90AE-4605-90F7-52E048B47D9D}" type="pres">
      <dgm:prSet presAssocID="{7063B7E0-C96F-43FE-900D-6F13243F918B}" presName="rootText" presStyleLbl="node3" presStyleIdx="7" presStyleCnt="12">
        <dgm:presLayoutVars>
          <dgm:chPref val="3"/>
        </dgm:presLayoutVars>
      </dgm:prSet>
      <dgm:spPr/>
    </dgm:pt>
    <dgm:pt modelId="{7568685C-DD8D-48C1-A7A4-C24B6B16033C}" type="pres">
      <dgm:prSet presAssocID="{7063B7E0-C96F-43FE-900D-6F13243F918B}" presName="rootConnector" presStyleLbl="node3" presStyleIdx="7" presStyleCnt="12"/>
      <dgm:spPr/>
    </dgm:pt>
    <dgm:pt modelId="{66485618-FFD4-4ADE-A466-B022FB4EF724}" type="pres">
      <dgm:prSet presAssocID="{7063B7E0-C96F-43FE-900D-6F13243F918B}" presName="hierChild4" presStyleCnt="0"/>
      <dgm:spPr/>
    </dgm:pt>
    <dgm:pt modelId="{796D4DCA-FC67-4034-BBC9-737206004BF9}" type="pres">
      <dgm:prSet presAssocID="{7063B7E0-C96F-43FE-900D-6F13243F918B}" presName="hierChild5" presStyleCnt="0"/>
      <dgm:spPr/>
    </dgm:pt>
    <dgm:pt modelId="{9A62FEDB-F250-443C-9848-27A05FE4CD56}" type="pres">
      <dgm:prSet presAssocID="{2F8D6830-02D9-4190-8B73-9A686200D08F}" presName="Name37" presStyleLbl="parChTrans1D3" presStyleIdx="8" presStyleCnt="12"/>
      <dgm:spPr/>
    </dgm:pt>
    <dgm:pt modelId="{5BBE3FFF-05BD-43D2-B9DF-3F2AF84433D5}" type="pres">
      <dgm:prSet presAssocID="{FB566705-9D91-4123-9C58-41D7FDEB4B60}" presName="hierRoot2" presStyleCnt="0">
        <dgm:presLayoutVars>
          <dgm:hierBranch val="init"/>
        </dgm:presLayoutVars>
      </dgm:prSet>
      <dgm:spPr/>
    </dgm:pt>
    <dgm:pt modelId="{97044522-AB40-472C-A1A1-0BFB4E08A299}" type="pres">
      <dgm:prSet presAssocID="{FB566705-9D91-4123-9C58-41D7FDEB4B60}" presName="rootComposite" presStyleCnt="0"/>
      <dgm:spPr/>
    </dgm:pt>
    <dgm:pt modelId="{359BA3D4-2FC8-4234-A031-2748DC277C14}" type="pres">
      <dgm:prSet presAssocID="{FB566705-9D91-4123-9C58-41D7FDEB4B60}" presName="rootText" presStyleLbl="node3" presStyleIdx="8" presStyleCnt="12">
        <dgm:presLayoutVars>
          <dgm:chPref val="3"/>
        </dgm:presLayoutVars>
      </dgm:prSet>
      <dgm:spPr/>
    </dgm:pt>
    <dgm:pt modelId="{B3A70865-61BB-464E-B7C2-981D8744DE69}" type="pres">
      <dgm:prSet presAssocID="{FB566705-9D91-4123-9C58-41D7FDEB4B60}" presName="rootConnector" presStyleLbl="node3" presStyleIdx="8" presStyleCnt="12"/>
      <dgm:spPr/>
    </dgm:pt>
    <dgm:pt modelId="{B6236F1B-5F50-45F2-933B-ADCA2A0BD9F8}" type="pres">
      <dgm:prSet presAssocID="{FB566705-9D91-4123-9C58-41D7FDEB4B60}" presName="hierChild4" presStyleCnt="0"/>
      <dgm:spPr/>
    </dgm:pt>
    <dgm:pt modelId="{4FD2544D-00A8-4589-B519-227E82C3999C}" type="pres">
      <dgm:prSet presAssocID="{FB566705-9D91-4123-9C58-41D7FDEB4B60}" presName="hierChild5" presStyleCnt="0"/>
      <dgm:spPr/>
    </dgm:pt>
    <dgm:pt modelId="{100F96BB-79C9-4A9E-9217-AE90BA5F69D9}" type="pres">
      <dgm:prSet presAssocID="{E6B7EC6F-0829-452F-BC9A-95CE422BE644}" presName="hierChild5" presStyleCnt="0"/>
      <dgm:spPr/>
    </dgm:pt>
    <dgm:pt modelId="{4186B38D-4E29-4248-9EE9-B87D5D893D64}" type="pres">
      <dgm:prSet presAssocID="{0AF4BB16-1705-44C2-B979-612CF88EEFC9}" presName="Name37" presStyleLbl="parChTrans1D2" presStyleIdx="2" presStyleCnt="5"/>
      <dgm:spPr/>
    </dgm:pt>
    <dgm:pt modelId="{3097F19F-6069-4DED-99E3-AB9C038D497B}" type="pres">
      <dgm:prSet presAssocID="{8D71060A-17EC-4D00-9919-C7E6363BAABC}" presName="hierRoot2" presStyleCnt="0">
        <dgm:presLayoutVars>
          <dgm:hierBranch val="init"/>
        </dgm:presLayoutVars>
      </dgm:prSet>
      <dgm:spPr/>
    </dgm:pt>
    <dgm:pt modelId="{401ED42C-5052-44E5-98DB-B525E800818A}" type="pres">
      <dgm:prSet presAssocID="{8D71060A-17EC-4D00-9919-C7E6363BAABC}" presName="rootComposite" presStyleCnt="0"/>
      <dgm:spPr/>
    </dgm:pt>
    <dgm:pt modelId="{3E31B575-E999-4424-89A3-B6BC713188E0}" type="pres">
      <dgm:prSet presAssocID="{8D71060A-17EC-4D00-9919-C7E6363BAABC}" presName="rootText" presStyleLbl="node2" presStyleIdx="2" presStyleCnt="4">
        <dgm:presLayoutVars>
          <dgm:chPref val="3"/>
        </dgm:presLayoutVars>
      </dgm:prSet>
      <dgm:spPr/>
    </dgm:pt>
    <dgm:pt modelId="{9AE52C07-9882-4B30-A2EA-E4A628BEA23E}" type="pres">
      <dgm:prSet presAssocID="{8D71060A-17EC-4D00-9919-C7E6363BAABC}" presName="rootConnector" presStyleLbl="node2" presStyleIdx="2" presStyleCnt="4"/>
      <dgm:spPr/>
    </dgm:pt>
    <dgm:pt modelId="{7A1CBCA4-36C7-4F52-A9BD-44247CA24315}" type="pres">
      <dgm:prSet presAssocID="{8D71060A-17EC-4D00-9919-C7E6363BAABC}" presName="hierChild4" presStyleCnt="0"/>
      <dgm:spPr/>
    </dgm:pt>
    <dgm:pt modelId="{D4B9D945-D7CE-4D34-A601-26CFCD76B73D}" type="pres">
      <dgm:prSet presAssocID="{9CC509C0-D355-414D-82EB-156133CE0FE5}" presName="Name37" presStyleLbl="parChTrans1D3" presStyleIdx="9" presStyleCnt="12"/>
      <dgm:spPr/>
    </dgm:pt>
    <dgm:pt modelId="{92344FC5-D23D-4951-9555-5C58E35E78AF}" type="pres">
      <dgm:prSet presAssocID="{227CEA0C-CBC1-4EE1-A9B6-AF3B9B907964}" presName="hierRoot2" presStyleCnt="0">
        <dgm:presLayoutVars>
          <dgm:hierBranch val="init"/>
        </dgm:presLayoutVars>
      </dgm:prSet>
      <dgm:spPr/>
    </dgm:pt>
    <dgm:pt modelId="{8692583F-0452-48E7-B727-DD8C0F15207D}" type="pres">
      <dgm:prSet presAssocID="{227CEA0C-CBC1-4EE1-A9B6-AF3B9B907964}" presName="rootComposite" presStyleCnt="0"/>
      <dgm:spPr/>
    </dgm:pt>
    <dgm:pt modelId="{A978D8C1-E453-48D1-9585-5C08505832FE}" type="pres">
      <dgm:prSet presAssocID="{227CEA0C-CBC1-4EE1-A9B6-AF3B9B907964}" presName="rootText" presStyleLbl="node3" presStyleIdx="9" presStyleCnt="12">
        <dgm:presLayoutVars>
          <dgm:chPref val="3"/>
        </dgm:presLayoutVars>
      </dgm:prSet>
      <dgm:spPr/>
    </dgm:pt>
    <dgm:pt modelId="{83A62305-3EAF-478A-87DF-325E3A0056B0}" type="pres">
      <dgm:prSet presAssocID="{227CEA0C-CBC1-4EE1-A9B6-AF3B9B907964}" presName="rootConnector" presStyleLbl="node3" presStyleIdx="9" presStyleCnt="12"/>
      <dgm:spPr/>
    </dgm:pt>
    <dgm:pt modelId="{958A182B-0F9A-4106-A3A3-ED8931F6DF9A}" type="pres">
      <dgm:prSet presAssocID="{227CEA0C-CBC1-4EE1-A9B6-AF3B9B907964}" presName="hierChild4" presStyleCnt="0"/>
      <dgm:spPr/>
    </dgm:pt>
    <dgm:pt modelId="{67E9EBF6-BD22-43A6-A59E-F221A9AFDB67}" type="pres">
      <dgm:prSet presAssocID="{227CEA0C-CBC1-4EE1-A9B6-AF3B9B907964}" presName="hierChild5" presStyleCnt="0"/>
      <dgm:spPr/>
    </dgm:pt>
    <dgm:pt modelId="{060B28F6-7436-4971-A2E4-16068171893C}" type="pres">
      <dgm:prSet presAssocID="{324403E7-BE3E-4596-80C0-EEC9EB5DE6D5}" presName="Name37" presStyleLbl="parChTrans1D3" presStyleIdx="10" presStyleCnt="12"/>
      <dgm:spPr/>
    </dgm:pt>
    <dgm:pt modelId="{A4AF2795-BA3B-41B4-B5E4-EE2DC5D87611}" type="pres">
      <dgm:prSet presAssocID="{D641D3E2-5D47-4C86-92F8-5379AA19B048}" presName="hierRoot2" presStyleCnt="0">
        <dgm:presLayoutVars>
          <dgm:hierBranch val="init"/>
        </dgm:presLayoutVars>
      </dgm:prSet>
      <dgm:spPr/>
    </dgm:pt>
    <dgm:pt modelId="{40D7A1B7-1A91-43FD-B02A-6635405694AC}" type="pres">
      <dgm:prSet presAssocID="{D641D3E2-5D47-4C86-92F8-5379AA19B048}" presName="rootComposite" presStyleCnt="0"/>
      <dgm:spPr/>
    </dgm:pt>
    <dgm:pt modelId="{7D1346C5-291A-4D7A-ACD3-C17A5A91CFFB}" type="pres">
      <dgm:prSet presAssocID="{D641D3E2-5D47-4C86-92F8-5379AA19B048}" presName="rootText" presStyleLbl="node3" presStyleIdx="10" presStyleCnt="12">
        <dgm:presLayoutVars>
          <dgm:chPref val="3"/>
        </dgm:presLayoutVars>
      </dgm:prSet>
      <dgm:spPr/>
    </dgm:pt>
    <dgm:pt modelId="{CF4AEC88-A9E5-4AC2-A7D7-01FBFFE2A26B}" type="pres">
      <dgm:prSet presAssocID="{D641D3E2-5D47-4C86-92F8-5379AA19B048}" presName="rootConnector" presStyleLbl="node3" presStyleIdx="10" presStyleCnt="12"/>
      <dgm:spPr/>
    </dgm:pt>
    <dgm:pt modelId="{A5E3623E-5289-45A6-B052-A2BCE07C341E}" type="pres">
      <dgm:prSet presAssocID="{D641D3E2-5D47-4C86-92F8-5379AA19B048}" presName="hierChild4" presStyleCnt="0"/>
      <dgm:spPr/>
    </dgm:pt>
    <dgm:pt modelId="{824F1968-859A-48F5-9732-A6B58AACC890}" type="pres">
      <dgm:prSet presAssocID="{D641D3E2-5D47-4C86-92F8-5379AA19B048}" presName="hierChild5" presStyleCnt="0"/>
      <dgm:spPr/>
    </dgm:pt>
    <dgm:pt modelId="{EA424C08-6680-405C-8304-0AC13830616E}" type="pres">
      <dgm:prSet presAssocID="{6EF37A8B-774D-4851-8E03-121743DD2321}" presName="Name37" presStyleLbl="parChTrans1D3" presStyleIdx="11" presStyleCnt="12"/>
      <dgm:spPr/>
    </dgm:pt>
    <dgm:pt modelId="{BEBBCCD7-A9AE-49F2-9B98-CA36392AD1EC}" type="pres">
      <dgm:prSet presAssocID="{30ACAF44-4BA0-45AE-9894-7E16B1C2B83A}" presName="hierRoot2" presStyleCnt="0">
        <dgm:presLayoutVars>
          <dgm:hierBranch val="init"/>
        </dgm:presLayoutVars>
      </dgm:prSet>
      <dgm:spPr/>
    </dgm:pt>
    <dgm:pt modelId="{05F5E0F4-EC78-45A1-86E1-34E1B864A497}" type="pres">
      <dgm:prSet presAssocID="{30ACAF44-4BA0-45AE-9894-7E16B1C2B83A}" presName="rootComposite" presStyleCnt="0"/>
      <dgm:spPr/>
    </dgm:pt>
    <dgm:pt modelId="{738C5BE3-EF58-4BB3-95A0-33CFCD286ED5}" type="pres">
      <dgm:prSet presAssocID="{30ACAF44-4BA0-45AE-9894-7E16B1C2B83A}" presName="rootText" presStyleLbl="node3" presStyleIdx="11" presStyleCnt="12">
        <dgm:presLayoutVars>
          <dgm:chPref val="3"/>
        </dgm:presLayoutVars>
      </dgm:prSet>
      <dgm:spPr/>
    </dgm:pt>
    <dgm:pt modelId="{F1D32D5D-D4FA-4E1E-B4FC-F5A3167B248A}" type="pres">
      <dgm:prSet presAssocID="{30ACAF44-4BA0-45AE-9894-7E16B1C2B83A}" presName="rootConnector" presStyleLbl="node3" presStyleIdx="11" presStyleCnt="12"/>
      <dgm:spPr/>
    </dgm:pt>
    <dgm:pt modelId="{3740D2FF-9306-4132-B34E-470EC8ED29D2}" type="pres">
      <dgm:prSet presAssocID="{30ACAF44-4BA0-45AE-9894-7E16B1C2B83A}" presName="hierChild4" presStyleCnt="0"/>
      <dgm:spPr/>
    </dgm:pt>
    <dgm:pt modelId="{B292ED59-F801-4611-AFAF-E31F22C0D946}" type="pres">
      <dgm:prSet presAssocID="{30ACAF44-4BA0-45AE-9894-7E16B1C2B83A}" presName="hierChild5" presStyleCnt="0"/>
      <dgm:spPr/>
    </dgm:pt>
    <dgm:pt modelId="{9B39CD8F-3189-473F-BF7B-12F70625693D}" type="pres">
      <dgm:prSet presAssocID="{8D71060A-17EC-4D00-9919-C7E6363BAABC}" presName="hierChild5" presStyleCnt="0"/>
      <dgm:spPr/>
    </dgm:pt>
    <dgm:pt modelId="{937C0351-11C7-4B2A-B629-B007A6952853}" type="pres">
      <dgm:prSet presAssocID="{46354E81-425D-4960-910C-653C7D2C5DC5}" presName="Name37" presStyleLbl="parChTrans1D2" presStyleIdx="3" presStyleCnt="5"/>
      <dgm:spPr/>
    </dgm:pt>
    <dgm:pt modelId="{C45C66D9-ABAA-44BA-90CF-0B6B4ECCD826}" type="pres">
      <dgm:prSet presAssocID="{128E23AF-59F5-4FAA-A278-EB39229CA9AB}" presName="hierRoot2" presStyleCnt="0">
        <dgm:presLayoutVars>
          <dgm:hierBranch val="init"/>
        </dgm:presLayoutVars>
      </dgm:prSet>
      <dgm:spPr/>
    </dgm:pt>
    <dgm:pt modelId="{5A97B138-0E0F-4DFA-B933-92E296E96B63}" type="pres">
      <dgm:prSet presAssocID="{128E23AF-59F5-4FAA-A278-EB39229CA9AB}" presName="rootComposite" presStyleCnt="0"/>
      <dgm:spPr/>
    </dgm:pt>
    <dgm:pt modelId="{C1790428-0DFD-49CD-B113-8EC52CC174F9}" type="pres">
      <dgm:prSet presAssocID="{128E23AF-59F5-4FAA-A278-EB39229CA9AB}" presName="rootText" presStyleLbl="node2" presStyleIdx="3" presStyleCnt="4">
        <dgm:presLayoutVars>
          <dgm:chPref val="3"/>
        </dgm:presLayoutVars>
      </dgm:prSet>
      <dgm:spPr/>
    </dgm:pt>
    <dgm:pt modelId="{2499B1DC-4168-422A-8411-38454FD7B8C8}" type="pres">
      <dgm:prSet presAssocID="{128E23AF-59F5-4FAA-A278-EB39229CA9AB}" presName="rootConnector" presStyleLbl="node2" presStyleIdx="3" presStyleCnt="4"/>
      <dgm:spPr/>
    </dgm:pt>
    <dgm:pt modelId="{3087E186-C680-4D4D-A042-F6F1E493F420}" type="pres">
      <dgm:prSet presAssocID="{128E23AF-59F5-4FAA-A278-EB39229CA9AB}" presName="hierChild4" presStyleCnt="0"/>
      <dgm:spPr/>
    </dgm:pt>
    <dgm:pt modelId="{F0A5EA83-BB32-4382-9D7A-69BA3229D6A7}" type="pres">
      <dgm:prSet presAssocID="{128E23AF-59F5-4FAA-A278-EB39229CA9AB}" presName="hierChild5" presStyleCnt="0"/>
      <dgm:spPr/>
    </dgm:pt>
    <dgm:pt modelId="{91F48901-4B86-44B1-8000-8BBDF11C1DB6}" type="pres">
      <dgm:prSet presAssocID="{060261A1-4C28-4F6C-885D-CA598D38C8AB}" presName="hierChild3" presStyleCnt="0"/>
      <dgm:spPr/>
    </dgm:pt>
    <dgm:pt modelId="{13E920AF-D35E-4ABF-AF84-296C587216E9}" type="pres">
      <dgm:prSet presAssocID="{5900ECFD-5430-4EAD-BBE3-6379895C2BF8}" presName="Name111" presStyleLbl="parChTrans1D2" presStyleIdx="4" presStyleCnt="5"/>
      <dgm:spPr/>
    </dgm:pt>
    <dgm:pt modelId="{715C7A95-4D9C-491C-A861-C8E3828C157B}" type="pres">
      <dgm:prSet presAssocID="{2EAC84FD-A4AB-42E5-9DAD-0F77BF24AF64}" presName="hierRoot3" presStyleCnt="0">
        <dgm:presLayoutVars>
          <dgm:hierBranch val="init"/>
        </dgm:presLayoutVars>
      </dgm:prSet>
      <dgm:spPr/>
    </dgm:pt>
    <dgm:pt modelId="{AA269431-D849-44F1-9B03-5B06465AA0C5}" type="pres">
      <dgm:prSet presAssocID="{2EAC84FD-A4AB-42E5-9DAD-0F77BF24AF64}" presName="rootComposite3" presStyleCnt="0"/>
      <dgm:spPr/>
    </dgm:pt>
    <dgm:pt modelId="{66888659-65D4-411C-9828-FB025E16A56B}" type="pres">
      <dgm:prSet presAssocID="{2EAC84FD-A4AB-42E5-9DAD-0F77BF24AF64}" presName="rootText3" presStyleLbl="asst1" presStyleIdx="0" presStyleCnt="1">
        <dgm:presLayoutVars>
          <dgm:chPref val="3"/>
        </dgm:presLayoutVars>
      </dgm:prSet>
      <dgm:spPr/>
    </dgm:pt>
    <dgm:pt modelId="{586101B6-4B60-4D1A-8492-AAFA3D5E165C}" type="pres">
      <dgm:prSet presAssocID="{2EAC84FD-A4AB-42E5-9DAD-0F77BF24AF64}" presName="rootConnector3" presStyleLbl="asst1" presStyleIdx="0" presStyleCnt="1"/>
      <dgm:spPr/>
    </dgm:pt>
    <dgm:pt modelId="{77683DDA-28C1-4FD4-9501-8432545C1179}" type="pres">
      <dgm:prSet presAssocID="{2EAC84FD-A4AB-42E5-9DAD-0F77BF24AF64}" presName="hierChild6" presStyleCnt="0"/>
      <dgm:spPr/>
    </dgm:pt>
    <dgm:pt modelId="{D42C47A6-3C7B-4DD3-B8F7-37CC495C0A3A}" type="pres">
      <dgm:prSet presAssocID="{2EAC84FD-A4AB-42E5-9DAD-0F77BF24AF64}" presName="hierChild7" presStyleCnt="0"/>
      <dgm:spPr/>
    </dgm:pt>
  </dgm:ptLst>
  <dgm:cxnLst>
    <dgm:cxn modelId="{EC2F9A03-474C-4D18-9BEB-052F7818A964}" type="presOf" srcId="{E1C520D5-1A90-46B7-B81D-D10195AD1015}" destId="{DA0C5231-1568-4F7A-B688-DCCF0F64785B}" srcOrd="1" destOrd="0" presId="urn:microsoft.com/office/officeart/2005/8/layout/orgChart1"/>
    <dgm:cxn modelId="{F708BF04-10B1-4745-B00D-A698F4381EB5}" type="presOf" srcId="{6B6233DC-3857-4638-8F61-8925FD0B8980}" destId="{9541CCEF-3359-4501-BEE8-28CF1A0F5115}" srcOrd="1" destOrd="0" presId="urn:microsoft.com/office/officeart/2005/8/layout/orgChart1"/>
    <dgm:cxn modelId="{4EBC230E-1FC2-4239-8749-042223B3453E}" type="presOf" srcId="{50EFFC9E-721B-4408-9791-CA09F2222411}" destId="{EDDB67FD-9CEB-4A43-A849-CE56B92E4ABC}" srcOrd="1" destOrd="0" presId="urn:microsoft.com/office/officeart/2005/8/layout/orgChart1"/>
    <dgm:cxn modelId="{144B3E16-6C37-402E-9E58-76B4FB73088E}" type="presOf" srcId="{2153604B-AE73-4E45-AA90-7E16854658AA}" destId="{EC45E174-5B12-424F-86AA-FF510B2F4C5C}" srcOrd="0" destOrd="0" presId="urn:microsoft.com/office/officeart/2005/8/layout/orgChart1"/>
    <dgm:cxn modelId="{99CB2419-DA1E-4FEC-9D0E-32AEDD29CF10}" srcId="{060261A1-4C28-4F6C-885D-CA598D38C8AB}" destId="{2EAC84FD-A4AB-42E5-9DAD-0F77BF24AF64}" srcOrd="0" destOrd="0" parTransId="{5900ECFD-5430-4EAD-BBE3-6379895C2BF8}" sibTransId="{360FE312-604B-4B1C-BD46-2AA7A6DDA016}"/>
    <dgm:cxn modelId="{F5153719-B71A-4018-873E-D94680EE2B40}" type="presOf" srcId="{D641D3E2-5D47-4C86-92F8-5379AA19B048}" destId="{CF4AEC88-A9E5-4AC2-A7D7-01FBFFE2A26B}" srcOrd="1" destOrd="0" presId="urn:microsoft.com/office/officeart/2005/8/layout/orgChart1"/>
    <dgm:cxn modelId="{27A9D61B-E466-4015-9C37-E2B7AEAF378A}" srcId="{54D9FE08-2933-4BBE-A127-4DA740806439}" destId="{E1C520D5-1A90-46B7-B81D-D10195AD1015}" srcOrd="3" destOrd="0" parTransId="{6CA5F3C4-731B-486A-B1BE-58EE46152A02}" sibTransId="{FC84674A-D18D-496E-820D-606969B5B8F8}"/>
    <dgm:cxn modelId="{93331E1C-D983-4513-B0B6-002677F759C0}" srcId="{060261A1-4C28-4F6C-885D-CA598D38C8AB}" destId="{8D71060A-17EC-4D00-9919-C7E6363BAABC}" srcOrd="3" destOrd="0" parTransId="{0AF4BB16-1705-44C2-B979-612CF88EEFC9}" sibTransId="{5934354E-078A-4105-AB96-D01042227453}"/>
    <dgm:cxn modelId="{0F471922-E39D-4ACD-B78B-BE066CF3BFBE}" type="presOf" srcId="{2EAC84FD-A4AB-42E5-9DAD-0F77BF24AF64}" destId="{586101B6-4B60-4D1A-8492-AAFA3D5E165C}" srcOrd="1" destOrd="0" presId="urn:microsoft.com/office/officeart/2005/8/layout/orgChart1"/>
    <dgm:cxn modelId="{9E26C322-1B53-4001-B200-604529ED9E4F}" type="presOf" srcId="{E1C520D5-1A90-46B7-B81D-D10195AD1015}" destId="{90137AAF-4164-4139-8405-B27491352FE9}" srcOrd="0" destOrd="0" presId="urn:microsoft.com/office/officeart/2005/8/layout/orgChart1"/>
    <dgm:cxn modelId="{AEB77024-0A6E-4D96-93FA-C02390777C52}" type="presOf" srcId="{6B6233DC-3857-4638-8F61-8925FD0B8980}" destId="{C66B062A-64C5-4AC5-A6E6-D61D3FF357A9}" srcOrd="0" destOrd="0" presId="urn:microsoft.com/office/officeart/2005/8/layout/orgChart1"/>
    <dgm:cxn modelId="{D69C9F26-148C-4319-97F7-F757E07B9438}" type="presOf" srcId="{6EF37A8B-774D-4851-8E03-121743DD2321}" destId="{EA424C08-6680-405C-8304-0AC13830616E}" srcOrd="0" destOrd="0" presId="urn:microsoft.com/office/officeart/2005/8/layout/orgChart1"/>
    <dgm:cxn modelId="{729A8528-9658-48B9-8034-A3B35A4F49F9}" type="presOf" srcId="{FB566705-9D91-4123-9C58-41D7FDEB4B60}" destId="{B3A70865-61BB-464E-B7C2-981D8744DE69}" srcOrd="1" destOrd="0" presId="urn:microsoft.com/office/officeart/2005/8/layout/orgChart1"/>
    <dgm:cxn modelId="{3B12FD2E-BF38-40BF-A1A6-198742C70265}" type="presOf" srcId="{FB566705-9D91-4123-9C58-41D7FDEB4B60}" destId="{359BA3D4-2FC8-4234-A031-2748DC277C14}" srcOrd="0" destOrd="0" presId="urn:microsoft.com/office/officeart/2005/8/layout/orgChart1"/>
    <dgm:cxn modelId="{037F3731-D0F4-4CAE-8437-DC01D84DA892}" type="presOf" srcId="{30ACAF44-4BA0-45AE-9894-7E16B1C2B83A}" destId="{F1D32D5D-D4FA-4E1E-B4FC-F5A3167B248A}" srcOrd="1" destOrd="0" presId="urn:microsoft.com/office/officeart/2005/8/layout/orgChart1"/>
    <dgm:cxn modelId="{F0D7D231-296E-48F3-8E30-07F3B4311660}" type="presOf" srcId="{AEAEF64C-E4F7-42E4-82F8-24CCD56D7CAD}" destId="{E493A4AC-D59E-46BB-BFF4-AD66C66F2C0D}" srcOrd="0" destOrd="0" presId="urn:microsoft.com/office/officeart/2005/8/layout/orgChart1"/>
    <dgm:cxn modelId="{B7459F60-193F-4F52-BDA9-A43724843CFC}" type="presOf" srcId="{5900ECFD-5430-4EAD-BBE3-6379895C2BF8}" destId="{13E920AF-D35E-4ABF-AF84-296C587216E9}" srcOrd="0" destOrd="0" presId="urn:microsoft.com/office/officeart/2005/8/layout/orgChart1"/>
    <dgm:cxn modelId="{284F0241-2720-4E33-8F89-29EAABC23CB4}" type="presOf" srcId="{54D9FE08-2933-4BBE-A127-4DA740806439}" destId="{656E5CE5-3AAC-4286-AC6C-290676BC9E73}" srcOrd="0" destOrd="0" presId="urn:microsoft.com/office/officeart/2005/8/layout/orgChart1"/>
    <dgm:cxn modelId="{BA30C544-362D-42E8-9577-C7A6761EEDA9}" srcId="{54D9FE08-2933-4BBE-A127-4DA740806439}" destId="{6B6233DC-3857-4638-8F61-8925FD0B8980}" srcOrd="0" destOrd="0" parTransId="{249A290E-E746-40E4-9538-AEAB591463CB}" sibTransId="{3A402B92-5961-4EDA-8E28-4F3A245CEB80}"/>
    <dgm:cxn modelId="{73F24C46-F37C-4EF1-8D85-F5CCE0C03B1C}" type="presOf" srcId="{54D9FE08-2933-4BBE-A127-4DA740806439}" destId="{32A9339E-6946-43B2-983C-974B84DD1257}" srcOrd="1" destOrd="0" presId="urn:microsoft.com/office/officeart/2005/8/layout/orgChart1"/>
    <dgm:cxn modelId="{C24FEC46-7F9A-48C4-94B6-8865E540825E}" type="presOf" srcId="{BD14A469-EB86-4B4C-B808-4A25C0B6F383}" destId="{AC237940-4D50-4FE9-A25C-351C6083B722}" srcOrd="0" destOrd="0" presId="urn:microsoft.com/office/officeart/2005/8/layout/orgChart1"/>
    <dgm:cxn modelId="{2A111B47-301B-4F6D-9F14-142AD7BF368E}" type="presOf" srcId="{0BC85840-3E84-4A28-9AFC-2896DFCA2275}" destId="{12E3F173-7A81-4DB8-8AF4-8882810C463F}" srcOrd="0" destOrd="0" presId="urn:microsoft.com/office/officeart/2005/8/layout/orgChart1"/>
    <dgm:cxn modelId="{7BF77849-1D8F-4E6C-955C-98984EB348D6}" type="presOf" srcId="{E6B7EC6F-0829-452F-BC9A-95CE422BE644}" destId="{66CBF12E-BA28-4823-BAB2-FFA064077FEB}" srcOrd="1" destOrd="0" presId="urn:microsoft.com/office/officeart/2005/8/layout/orgChart1"/>
    <dgm:cxn modelId="{B3EBA249-96EC-44B0-891D-BE5C8C1230D7}" srcId="{8D71060A-17EC-4D00-9919-C7E6363BAABC}" destId="{30ACAF44-4BA0-45AE-9894-7E16B1C2B83A}" srcOrd="2" destOrd="0" parTransId="{6EF37A8B-774D-4851-8E03-121743DD2321}" sibTransId="{45633872-CE1D-45AF-BA36-08E963A8F7A3}"/>
    <dgm:cxn modelId="{000C224A-EFCC-458A-BE2D-47C33E4F3030}" type="presOf" srcId="{324403E7-BE3E-4596-80C0-EEC9EB5DE6D5}" destId="{060B28F6-7436-4971-A2E4-16068171893C}" srcOrd="0" destOrd="0" presId="urn:microsoft.com/office/officeart/2005/8/layout/orgChart1"/>
    <dgm:cxn modelId="{83F47D4A-55B4-4049-8465-C300D5F92CB7}" type="presOf" srcId="{C07785E5-6BCA-4A86-B124-879D5F9490B2}" destId="{DD1A42EC-91FF-40D4-903B-D03A854E8778}" srcOrd="0" destOrd="0" presId="urn:microsoft.com/office/officeart/2005/8/layout/orgChart1"/>
    <dgm:cxn modelId="{6C44334B-4F30-440F-8706-3CA68AE5CEAF}" type="presOf" srcId="{059FCEE4-F7BB-4175-88B0-ACA38DD416FE}" destId="{FF71B089-A5C8-4B99-B9F0-17032B41B7F2}" srcOrd="1" destOrd="0" presId="urn:microsoft.com/office/officeart/2005/8/layout/orgChart1"/>
    <dgm:cxn modelId="{AC95736C-4823-4BD4-BC0A-80A802A3C886}" type="presOf" srcId="{46354E81-425D-4960-910C-653C7D2C5DC5}" destId="{937C0351-11C7-4B2A-B629-B007A6952853}" srcOrd="0" destOrd="0" presId="urn:microsoft.com/office/officeart/2005/8/layout/orgChart1"/>
    <dgm:cxn modelId="{E561B24D-8002-4C34-8537-72EDAE147740}" type="presOf" srcId="{E6B7EC6F-0829-452F-BC9A-95CE422BE644}" destId="{26423D72-40D7-427B-8F02-749EAFEE9040}" srcOrd="0" destOrd="0" presId="urn:microsoft.com/office/officeart/2005/8/layout/orgChart1"/>
    <dgm:cxn modelId="{B127C46D-2CEA-43B9-A0B7-D81906621192}" type="presOf" srcId="{128E23AF-59F5-4FAA-A278-EB39229CA9AB}" destId="{C1790428-0DFD-49CD-B113-8EC52CC174F9}" srcOrd="0" destOrd="0" presId="urn:microsoft.com/office/officeart/2005/8/layout/orgChart1"/>
    <dgm:cxn modelId="{EF2D6974-1E62-4B7C-BCCA-929D4C3E7FFF}" type="presOf" srcId="{128E23AF-59F5-4FAA-A278-EB39229CA9AB}" destId="{2499B1DC-4168-422A-8411-38454FD7B8C8}" srcOrd="1" destOrd="0" presId="urn:microsoft.com/office/officeart/2005/8/layout/orgChart1"/>
    <dgm:cxn modelId="{61301556-BF72-4C57-B698-4E524E441D97}" type="presOf" srcId="{6CA5F3C4-731B-486A-B1BE-58EE46152A02}" destId="{D689CB6D-69A7-41A8-A5A4-9E5DBAA53A2D}" srcOrd="0" destOrd="0" presId="urn:microsoft.com/office/officeart/2005/8/layout/orgChart1"/>
    <dgm:cxn modelId="{061C3478-14F5-4487-93CA-5C02ACF4A427}" srcId="{060261A1-4C28-4F6C-885D-CA598D38C8AB}" destId="{54D9FE08-2933-4BBE-A127-4DA740806439}" srcOrd="1" destOrd="0" parTransId="{BD14A469-EB86-4B4C-B808-4A25C0B6F383}" sibTransId="{45DF3781-8121-41A0-A0C9-66F85AB09A06}"/>
    <dgm:cxn modelId="{D9546A85-EDEF-4CF8-9DDD-BFF4D1EF70C1}" type="presOf" srcId="{30ACAF44-4BA0-45AE-9894-7E16B1C2B83A}" destId="{738C5BE3-EF58-4BB3-95A0-33CFCD286ED5}" srcOrd="0" destOrd="0" presId="urn:microsoft.com/office/officeart/2005/8/layout/orgChart1"/>
    <dgm:cxn modelId="{35799C87-8F19-4EBB-9106-6B78A7738294}" type="presOf" srcId="{D88A1ED9-6965-47C7-9043-A263B9E5CA80}" destId="{07B164CE-8AA0-44AC-B71C-00E37154E34D}" srcOrd="0" destOrd="0" presId="urn:microsoft.com/office/officeart/2005/8/layout/orgChart1"/>
    <dgm:cxn modelId="{27346688-E888-4F93-9E26-EDF019BF2E28}" srcId="{E6B7EC6F-0829-452F-BC9A-95CE422BE644}" destId="{7063B7E0-C96F-43FE-900D-6F13243F918B}" srcOrd="2" destOrd="0" parTransId="{2153604B-AE73-4E45-AA90-7E16854658AA}" sibTransId="{F7A9057C-46B8-4AFE-B7F5-F87CE231B515}"/>
    <dgm:cxn modelId="{CC8E488F-D9D1-47B7-839B-C1F8EF04C062}" type="presOf" srcId="{7063B7E0-C96F-43FE-900D-6F13243F918B}" destId="{7568685C-DD8D-48C1-A7A4-C24B6B16033C}" srcOrd="1" destOrd="0" presId="urn:microsoft.com/office/officeart/2005/8/layout/orgChart1"/>
    <dgm:cxn modelId="{62D80595-2D3E-47BD-A2D3-828179E4BD6E}" type="presOf" srcId="{227CEA0C-CBC1-4EE1-A9B6-AF3B9B907964}" destId="{83A62305-3EAF-478A-87DF-325E3A0056B0}" srcOrd="1" destOrd="0" presId="urn:microsoft.com/office/officeart/2005/8/layout/orgChart1"/>
    <dgm:cxn modelId="{14879F95-78AA-4509-A622-39ED7A3CB118}" type="presOf" srcId="{F69CDA01-3C6B-4435-82D3-E88CCE328026}" destId="{E01EAE17-BB32-4BB2-854F-01633E007698}" srcOrd="0" destOrd="0" presId="urn:microsoft.com/office/officeart/2005/8/layout/orgChart1"/>
    <dgm:cxn modelId="{7FB9A795-9079-476F-B50E-295705F7143F}" type="presOf" srcId="{AEAEF64C-E4F7-42E4-82F8-24CCD56D7CAD}" destId="{74815943-09C5-4755-A6B7-1BDFB9CCDF7C}" srcOrd="1" destOrd="0" presId="urn:microsoft.com/office/officeart/2005/8/layout/orgChart1"/>
    <dgm:cxn modelId="{21F5F296-FB92-4C42-9E52-4F08B8ECE7BC}" type="presOf" srcId="{D641D3E2-5D47-4C86-92F8-5379AA19B048}" destId="{7D1346C5-291A-4D7A-ACD3-C17A5A91CFFB}" srcOrd="0" destOrd="0" presId="urn:microsoft.com/office/officeart/2005/8/layout/orgChart1"/>
    <dgm:cxn modelId="{D5158997-1470-4744-A664-38C8990979D2}" srcId="{F69CDA01-3C6B-4435-82D3-E88CCE328026}" destId="{060261A1-4C28-4F6C-885D-CA598D38C8AB}" srcOrd="0" destOrd="0" parTransId="{F47F7ED9-EA0A-4D7E-89F6-C1E4CE815427}" sibTransId="{22E0715E-F4F4-414E-929B-BB938A2D0DF4}"/>
    <dgm:cxn modelId="{64950498-C715-45E7-A03C-A09FD5E225F4}" type="presOf" srcId="{060261A1-4C28-4F6C-885D-CA598D38C8AB}" destId="{984127AB-9CA5-4622-9CB1-67D154A872BF}" srcOrd="0" destOrd="0" presId="urn:microsoft.com/office/officeart/2005/8/layout/orgChart1"/>
    <dgm:cxn modelId="{307E8699-A639-40BB-B815-25000E0A36AA}" type="presOf" srcId="{50EFFC9E-721B-4408-9791-CA09F2222411}" destId="{A98C59C0-BFBC-4179-BA48-487729562DF3}" srcOrd="0" destOrd="0" presId="urn:microsoft.com/office/officeart/2005/8/layout/orgChart1"/>
    <dgm:cxn modelId="{75E7D199-1665-4D57-A70F-04FD6BF81C91}" type="presOf" srcId="{2F8D6830-02D9-4190-8B73-9A686200D08F}" destId="{9A62FEDB-F250-443C-9848-27A05FE4CD56}" srcOrd="0" destOrd="0" presId="urn:microsoft.com/office/officeart/2005/8/layout/orgChart1"/>
    <dgm:cxn modelId="{499AAA9B-4374-4FC6-AF2A-BA43473C8FAC}" type="presOf" srcId="{C3930D1F-C88F-49BC-A3E3-E3C4D28D92FD}" destId="{E0D5ECFB-4946-4DEF-B681-505F8B117438}" srcOrd="0" destOrd="0" presId="urn:microsoft.com/office/officeart/2005/8/layout/orgChart1"/>
    <dgm:cxn modelId="{F0F7119C-3DFC-4829-A2AA-2EB01B81128A}" srcId="{E6B7EC6F-0829-452F-BC9A-95CE422BE644}" destId="{059FCEE4-F7BB-4175-88B0-ACA38DD416FE}" srcOrd="0" destOrd="0" parTransId="{AB3A65D2-8CC8-4FE7-BDE1-B3D19AC9510D}" sibTransId="{5BEA74E7-9E3F-41D7-AD15-7518C7B15CD6}"/>
    <dgm:cxn modelId="{071B719C-EC82-411D-B3CA-FE70169210CC}" srcId="{54D9FE08-2933-4BBE-A127-4DA740806439}" destId="{AEAEF64C-E4F7-42E4-82F8-24CCD56D7CAD}" srcOrd="1" destOrd="0" parTransId="{0BC85840-3E84-4A28-9AFC-2896DFCA2275}" sibTransId="{8BA944E4-4765-4B66-942E-1BA280669F90}"/>
    <dgm:cxn modelId="{8FAEA6A2-66D9-47D6-B207-A2781146639C}" srcId="{E6B7EC6F-0829-452F-BC9A-95CE422BE644}" destId="{FD313D7C-3107-4A2F-A1F1-C429BA74D859}" srcOrd="1" destOrd="0" parTransId="{59D5C1F3-13ED-4939-828A-975BCD604C05}" sibTransId="{001346A6-CF6E-41ED-AC34-2E0D392D6DF7}"/>
    <dgm:cxn modelId="{0A31ECA6-A0F1-4A31-8723-09C05E347719}" type="presOf" srcId="{2EAC84FD-A4AB-42E5-9DAD-0F77BF24AF64}" destId="{66888659-65D4-411C-9828-FB025E16A56B}" srcOrd="0" destOrd="0" presId="urn:microsoft.com/office/officeart/2005/8/layout/orgChart1"/>
    <dgm:cxn modelId="{AB63D9B3-EB15-4501-9DA4-F97F24056453}" srcId="{E6B7EC6F-0829-452F-BC9A-95CE422BE644}" destId="{FB566705-9D91-4123-9C58-41D7FDEB4B60}" srcOrd="3" destOrd="0" parTransId="{2F8D6830-02D9-4190-8B73-9A686200D08F}" sibTransId="{2724E8D9-FFA3-4F31-BBDF-9F02A79D2F09}"/>
    <dgm:cxn modelId="{61CF6AB4-A80D-4E78-97D7-FD0FF9DAF2FD}" type="presOf" srcId="{21BAEE28-5600-4F94-95DF-613F80FAF05C}" destId="{1D34894C-9955-4DE0-AEFB-126B2E258F57}" srcOrd="0" destOrd="0" presId="urn:microsoft.com/office/officeart/2005/8/layout/orgChart1"/>
    <dgm:cxn modelId="{279F04B7-73C1-416B-A98C-6A038C817AE4}" type="presOf" srcId="{AB3A65D2-8CC8-4FE7-BDE1-B3D19AC9510D}" destId="{3C5B0A2F-82DC-4785-8754-1B0E7801B6FF}" srcOrd="0" destOrd="0" presId="urn:microsoft.com/office/officeart/2005/8/layout/orgChart1"/>
    <dgm:cxn modelId="{305838B7-D599-4F4B-ACDE-64246E873F5E}" type="presOf" srcId="{7063B7E0-C96F-43FE-900D-6F13243F918B}" destId="{DB9B8AFA-90AE-4605-90F7-52E048B47D9D}" srcOrd="0" destOrd="0" presId="urn:microsoft.com/office/officeart/2005/8/layout/orgChart1"/>
    <dgm:cxn modelId="{4EDDC5BD-9E2A-4DBB-B4C9-FF6EA5D6DE83}" type="presOf" srcId="{8D71060A-17EC-4D00-9919-C7E6363BAABC}" destId="{9AE52C07-9882-4B30-A2EA-E4A628BEA23E}" srcOrd="1" destOrd="0" presId="urn:microsoft.com/office/officeart/2005/8/layout/orgChart1"/>
    <dgm:cxn modelId="{51B62FC8-1C66-45AE-8F17-FF89F09DF8E6}" srcId="{060261A1-4C28-4F6C-885D-CA598D38C8AB}" destId="{E6B7EC6F-0829-452F-BC9A-95CE422BE644}" srcOrd="2" destOrd="0" parTransId="{C3930D1F-C88F-49BC-A3E3-E3C4D28D92FD}" sibTransId="{C08AE62D-9FDB-4806-AF7A-999D72E941A0}"/>
    <dgm:cxn modelId="{06EBE5C8-74B5-4C23-831B-902E62C74CF9}" type="presOf" srcId="{059FCEE4-F7BB-4175-88B0-ACA38DD416FE}" destId="{3D3FB29A-5253-45E0-A2A1-F982AAB56FFF}" srcOrd="0" destOrd="0" presId="urn:microsoft.com/office/officeart/2005/8/layout/orgChart1"/>
    <dgm:cxn modelId="{924EE9CA-BEFD-4EA7-8067-C16F6A8688A4}" type="presOf" srcId="{D88A1ED9-6965-47C7-9043-A263B9E5CA80}" destId="{6B9DC961-8ED5-4C84-B08C-DB31C306BD9A}" srcOrd="1" destOrd="0" presId="urn:microsoft.com/office/officeart/2005/8/layout/orgChart1"/>
    <dgm:cxn modelId="{12F2C1CC-78E2-483A-B9BC-BAB9BCB68DFA}" srcId="{060261A1-4C28-4F6C-885D-CA598D38C8AB}" destId="{128E23AF-59F5-4FAA-A278-EB39229CA9AB}" srcOrd="4" destOrd="0" parTransId="{46354E81-425D-4960-910C-653C7D2C5DC5}" sibTransId="{B7030F08-1203-405A-9690-DDAB0517D464}"/>
    <dgm:cxn modelId="{22049ED0-CE00-41CF-B987-9EAB0C6E43B9}" type="presOf" srcId="{9CC509C0-D355-414D-82EB-156133CE0FE5}" destId="{D4B9D945-D7CE-4D34-A601-26CFCD76B73D}" srcOrd="0" destOrd="0" presId="urn:microsoft.com/office/officeart/2005/8/layout/orgChart1"/>
    <dgm:cxn modelId="{762F0BD3-00BF-4919-A138-02E16EF28439}" type="presOf" srcId="{060261A1-4C28-4F6C-885D-CA598D38C8AB}" destId="{A7F521C3-9196-4A32-877F-F4DDD09B9C82}" srcOrd="1" destOrd="0" presId="urn:microsoft.com/office/officeart/2005/8/layout/orgChart1"/>
    <dgm:cxn modelId="{FABD60D6-2A53-4332-AB53-EF651E8EF881}" srcId="{54D9FE08-2933-4BBE-A127-4DA740806439}" destId="{50EFFC9E-721B-4408-9791-CA09F2222411}" srcOrd="2" destOrd="0" parTransId="{21BAEE28-5600-4F94-95DF-613F80FAF05C}" sibTransId="{B7648BF4-5A7B-4563-A993-509AEE829F1E}"/>
    <dgm:cxn modelId="{52F942DA-94AA-45FC-B9EB-A0780B594C1E}" srcId="{54D9FE08-2933-4BBE-A127-4DA740806439}" destId="{D88A1ED9-6965-47C7-9043-A263B9E5CA80}" srcOrd="4" destOrd="0" parTransId="{C07785E5-6BCA-4A86-B124-879D5F9490B2}" sibTransId="{CA9408F8-4B87-495F-B126-BB2A9757B4AB}"/>
    <dgm:cxn modelId="{CE37BCDE-E10B-49C7-9B94-55FA7C0F4C20}" type="presOf" srcId="{227CEA0C-CBC1-4EE1-A9B6-AF3B9B907964}" destId="{A978D8C1-E453-48D1-9585-5C08505832FE}" srcOrd="0" destOrd="0" presId="urn:microsoft.com/office/officeart/2005/8/layout/orgChart1"/>
    <dgm:cxn modelId="{4712CBDF-089F-4ABB-B816-6842D24F957E}" type="presOf" srcId="{FD313D7C-3107-4A2F-A1F1-C429BA74D859}" destId="{9975A65C-671C-4103-ADFB-5019BE9874F3}" srcOrd="1" destOrd="0" presId="urn:microsoft.com/office/officeart/2005/8/layout/orgChart1"/>
    <dgm:cxn modelId="{F01AA0E5-499F-4BCB-841D-E014C6F8ACD6}" type="presOf" srcId="{8D71060A-17EC-4D00-9919-C7E6363BAABC}" destId="{3E31B575-E999-4424-89A3-B6BC713188E0}" srcOrd="0" destOrd="0" presId="urn:microsoft.com/office/officeart/2005/8/layout/orgChart1"/>
    <dgm:cxn modelId="{1CFC11EC-8406-4BEE-915D-6A0CA72151D7}" type="presOf" srcId="{249A290E-E746-40E4-9538-AEAB591463CB}" destId="{3B9FB8F8-B895-4971-ACD6-26B41735BDF1}" srcOrd="0" destOrd="0" presId="urn:microsoft.com/office/officeart/2005/8/layout/orgChart1"/>
    <dgm:cxn modelId="{8A3695EE-A55B-4937-9426-C39C794EF07B}" type="presOf" srcId="{0AF4BB16-1705-44C2-B979-612CF88EEFC9}" destId="{4186B38D-4E29-4248-9EE9-B87D5D893D64}" srcOrd="0" destOrd="0" presId="urn:microsoft.com/office/officeart/2005/8/layout/orgChart1"/>
    <dgm:cxn modelId="{88F2A3EE-B72C-4A68-8141-FE5A5C2A4C04}" srcId="{8D71060A-17EC-4D00-9919-C7E6363BAABC}" destId="{227CEA0C-CBC1-4EE1-A9B6-AF3B9B907964}" srcOrd="0" destOrd="0" parTransId="{9CC509C0-D355-414D-82EB-156133CE0FE5}" sibTransId="{CF7C379A-7044-4EEA-88EE-503AA157EFBA}"/>
    <dgm:cxn modelId="{C8DDB8F2-B734-4BDD-8315-AAC2F3C656C6}" srcId="{8D71060A-17EC-4D00-9919-C7E6363BAABC}" destId="{D641D3E2-5D47-4C86-92F8-5379AA19B048}" srcOrd="1" destOrd="0" parTransId="{324403E7-BE3E-4596-80C0-EEC9EB5DE6D5}" sibTransId="{BF4B2616-A4CA-4255-8810-14A10E6B603C}"/>
    <dgm:cxn modelId="{81E999F4-B8E9-489A-85F8-8AECDFB36A47}" type="presOf" srcId="{59D5C1F3-13ED-4939-828A-975BCD604C05}" destId="{F44BEFFD-5CB0-46B5-B18A-101ABED2BEF5}" srcOrd="0" destOrd="0" presId="urn:microsoft.com/office/officeart/2005/8/layout/orgChart1"/>
    <dgm:cxn modelId="{BD4AE2F5-7920-45AD-885D-F727C5D6614E}" type="presOf" srcId="{FD313D7C-3107-4A2F-A1F1-C429BA74D859}" destId="{D4EF336B-3A6B-4CB7-B767-6B880976C106}" srcOrd="0" destOrd="0" presId="urn:microsoft.com/office/officeart/2005/8/layout/orgChart1"/>
    <dgm:cxn modelId="{35E79F6E-B61E-4ACE-B6A6-93CA59AB0835}" type="presParOf" srcId="{E01EAE17-BB32-4BB2-854F-01633E007698}" destId="{4C3085CB-82A3-4682-836C-F43567E1A3C0}" srcOrd="0" destOrd="0" presId="urn:microsoft.com/office/officeart/2005/8/layout/orgChart1"/>
    <dgm:cxn modelId="{DC5DC7DF-99E6-4728-8F1A-C22538A4BCC0}" type="presParOf" srcId="{4C3085CB-82A3-4682-836C-F43567E1A3C0}" destId="{49619828-3A0D-47B0-BDB7-6A8CA9EE4DC9}" srcOrd="0" destOrd="0" presId="urn:microsoft.com/office/officeart/2005/8/layout/orgChart1"/>
    <dgm:cxn modelId="{44F1F99D-771B-41E9-96BC-F49DB8E660EC}" type="presParOf" srcId="{49619828-3A0D-47B0-BDB7-6A8CA9EE4DC9}" destId="{984127AB-9CA5-4622-9CB1-67D154A872BF}" srcOrd="0" destOrd="0" presId="urn:microsoft.com/office/officeart/2005/8/layout/orgChart1"/>
    <dgm:cxn modelId="{57DD3243-4991-4E80-AD21-18FD1271B6B6}" type="presParOf" srcId="{49619828-3A0D-47B0-BDB7-6A8CA9EE4DC9}" destId="{A7F521C3-9196-4A32-877F-F4DDD09B9C82}" srcOrd="1" destOrd="0" presId="urn:microsoft.com/office/officeart/2005/8/layout/orgChart1"/>
    <dgm:cxn modelId="{75A5505B-E2B9-43AE-92EA-9A8A29FE7C80}" type="presParOf" srcId="{4C3085CB-82A3-4682-836C-F43567E1A3C0}" destId="{F61057C2-CCDD-4232-9003-3C6945A3929D}" srcOrd="1" destOrd="0" presId="urn:microsoft.com/office/officeart/2005/8/layout/orgChart1"/>
    <dgm:cxn modelId="{3903DA33-6B15-4E67-BA31-24980C5F39E7}" type="presParOf" srcId="{F61057C2-CCDD-4232-9003-3C6945A3929D}" destId="{AC237940-4D50-4FE9-A25C-351C6083B722}" srcOrd="0" destOrd="0" presId="urn:microsoft.com/office/officeart/2005/8/layout/orgChart1"/>
    <dgm:cxn modelId="{1BD87CD2-1A41-4DA0-984F-9B19B995D4C1}" type="presParOf" srcId="{F61057C2-CCDD-4232-9003-3C6945A3929D}" destId="{1C30BA39-F2E2-40AD-8E2D-FFD594E059A1}" srcOrd="1" destOrd="0" presId="urn:microsoft.com/office/officeart/2005/8/layout/orgChart1"/>
    <dgm:cxn modelId="{D31EA043-E11C-4645-8CBD-547151336BAF}" type="presParOf" srcId="{1C30BA39-F2E2-40AD-8E2D-FFD594E059A1}" destId="{219AA95C-CA94-4031-B5BF-8EDD8BC21FD4}" srcOrd="0" destOrd="0" presId="urn:microsoft.com/office/officeart/2005/8/layout/orgChart1"/>
    <dgm:cxn modelId="{CED03579-BEF2-44AC-8B7E-B552CA77C518}" type="presParOf" srcId="{219AA95C-CA94-4031-B5BF-8EDD8BC21FD4}" destId="{656E5CE5-3AAC-4286-AC6C-290676BC9E73}" srcOrd="0" destOrd="0" presId="urn:microsoft.com/office/officeart/2005/8/layout/orgChart1"/>
    <dgm:cxn modelId="{1F594A6D-FA7B-44B9-89B1-3167FC6EA3DE}" type="presParOf" srcId="{219AA95C-CA94-4031-B5BF-8EDD8BC21FD4}" destId="{32A9339E-6946-43B2-983C-974B84DD1257}" srcOrd="1" destOrd="0" presId="urn:microsoft.com/office/officeart/2005/8/layout/orgChart1"/>
    <dgm:cxn modelId="{39501ADC-E83C-4586-BBF7-249E31A620B6}" type="presParOf" srcId="{1C30BA39-F2E2-40AD-8E2D-FFD594E059A1}" destId="{7A99922F-1270-4944-BD08-7307FE24A235}" srcOrd="1" destOrd="0" presId="urn:microsoft.com/office/officeart/2005/8/layout/orgChart1"/>
    <dgm:cxn modelId="{0741AA32-F0E3-48CB-8405-A8E6FC7F2300}" type="presParOf" srcId="{7A99922F-1270-4944-BD08-7307FE24A235}" destId="{3B9FB8F8-B895-4971-ACD6-26B41735BDF1}" srcOrd="0" destOrd="0" presId="urn:microsoft.com/office/officeart/2005/8/layout/orgChart1"/>
    <dgm:cxn modelId="{045B90E9-3ECC-48F0-9433-E4583FC980B4}" type="presParOf" srcId="{7A99922F-1270-4944-BD08-7307FE24A235}" destId="{4DAB2541-86A5-4E76-B820-C072083670B1}" srcOrd="1" destOrd="0" presId="urn:microsoft.com/office/officeart/2005/8/layout/orgChart1"/>
    <dgm:cxn modelId="{173A0B5F-2725-4EC0-9416-82C78314F0F4}" type="presParOf" srcId="{4DAB2541-86A5-4E76-B820-C072083670B1}" destId="{3DFD1F75-A98A-4AA3-BEC3-A9C7EF06EA8E}" srcOrd="0" destOrd="0" presId="urn:microsoft.com/office/officeart/2005/8/layout/orgChart1"/>
    <dgm:cxn modelId="{68F32246-E694-4250-90AA-47685CCBBA36}" type="presParOf" srcId="{3DFD1F75-A98A-4AA3-BEC3-A9C7EF06EA8E}" destId="{C66B062A-64C5-4AC5-A6E6-D61D3FF357A9}" srcOrd="0" destOrd="0" presId="urn:microsoft.com/office/officeart/2005/8/layout/orgChart1"/>
    <dgm:cxn modelId="{388C63C0-BB8D-4CCA-81A2-2F27D2B74043}" type="presParOf" srcId="{3DFD1F75-A98A-4AA3-BEC3-A9C7EF06EA8E}" destId="{9541CCEF-3359-4501-BEE8-28CF1A0F5115}" srcOrd="1" destOrd="0" presId="urn:microsoft.com/office/officeart/2005/8/layout/orgChart1"/>
    <dgm:cxn modelId="{C98A1E4B-3565-40AB-BDE2-1705B0588422}" type="presParOf" srcId="{4DAB2541-86A5-4E76-B820-C072083670B1}" destId="{E16D6437-80AF-4EE6-BD40-1BC5387F0796}" srcOrd="1" destOrd="0" presId="urn:microsoft.com/office/officeart/2005/8/layout/orgChart1"/>
    <dgm:cxn modelId="{F8FDF7F9-2093-4FFF-BDEA-1CF19F6B72CB}" type="presParOf" srcId="{4DAB2541-86A5-4E76-B820-C072083670B1}" destId="{68AF733C-9B6C-4AE3-84E1-87112B5EF89E}" srcOrd="2" destOrd="0" presId="urn:microsoft.com/office/officeart/2005/8/layout/orgChart1"/>
    <dgm:cxn modelId="{27F3AD69-30E4-45B5-B32E-333496BBE545}" type="presParOf" srcId="{7A99922F-1270-4944-BD08-7307FE24A235}" destId="{12E3F173-7A81-4DB8-8AF4-8882810C463F}" srcOrd="2" destOrd="0" presId="urn:microsoft.com/office/officeart/2005/8/layout/orgChart1"/>
    <dgm:cxn modelId="{C24FC5AB-C4FE-4628-85C9-D3A0D0C2360A}" type="presParOf" srcId="{7A99922F-1270-4944-BD08-7307FE24A235}" destId="{CDD89406-7284-4538-B6A5-0CE13CF1E893}" srcOrd="3" destOrd="0" presId="urn:microsoft.com/office/officeart/2005/8/layout/orgChart1"/>
    <dgm:cxn modelId="{35FC6ABD-70B8-41BB-94CE-1F1FF31D429E}" type="presParOf" srcId="{CDD89406-7284-4538-B6A5-0CE13CF1E893}" destId="{95E36E01-64B5-4727-BD2D-D91A6012B7CD}" srcOrd="0" destOrd="0" presId="urn:microsoft.com/office/officeart/2005/8/layout/orgChart1"/>
    <dgm:cxn modelId="{430EA9D4-263F-4195-BC99-1953CEF125FB}" type="presParOf" srcId="{95E36E01-64B5-4727-BD2D-D91A6012B7CD}" destId="{E493A4AC-D59E-46BB-BFF4-AD66C66F2C0D}" srcOrd="0" destOrd="0" presId="urn:microsoft.com/office/officeart/2005/8/layout/orgChart1"/>
    <dgm:cxn modelId="{981F5817-1CAF-46D8-8746-909C586E11EB}" type="presParOf" srcId="{95E36E01-64B5-4727-BD2D-D91A6012B7CD}" destId="{74815943-09C5-4755-A6B7-1BDFB9CCDF7C}" srcOrd="1" destOrd="0" presId="urn:microsoft.com/office/officeart/2005/8/layout/orgChart1"/>
    <dgm:cxn modelId="{BC03C522-4E67-4699-BE40-09B8E0D8ED09}" type="presParOf" srcId="{CDD89406-7284-4538-B6A5-0CE13CF1E893}" destId="{20B20328-4ECB-4E65-9429-311E4EC6B161}" srcOrd="1" destOrd="0" presId="urn:microsoft.com/office/officeart/2005/8/layout/orgChart1"/>
    <dgm:cxn modelId="{AF34B3A4-93D1-4D95-96D0-83CF57263890}" type="presParOf" srcId="{CDD89406-7284-4538-B6A5-0CE13CF1E893}" destId="{0E1535A6-1FD5-4118-A7B7-B581987480D5}" srcOrd="2" destOrd="0" presId="urn:microsoft.com/office/officeart/2005/8/layout/orgChart1"/>
    <dgm:cxn modelId="{72558BF0-F83D-4D0E-811D-0A2C629ACBFF}" type="presParOf" srcId="{7A99922F-1270-4944-BD08-7307FE24A235}" destId="{1D34894C-9955-4DE0-AEFB-126B2E258F57}" srcOrd="4" destOrd="0" presId="urn:microsoft.com/office/officeart/2005/8/layout/orgChart1"/>
    <dgm:cxn modelId="{1292D97E-B715-4028-8AAE-34B0B5CFC222}" type="presParOf" srcId="{7A99922F-1270-4944-BD08-7307FE24A235}" destId="{9C9E3510-E684-47BE-9F31-3868398F5A75}" srcOrd="5" destOrd="0" presId="urn:microsoft.com/office/officeart/2005/8/layout/orgChart1"/>
    <dgm:cxn modelId="{917E3CAA-AEEE-4456-897E-AE0032D256F7}" type="presParOf" srcId="{9C9E3510-E684-47BE-9F31-3868398F5A75}" destId="{79D98452-ED85-4A7B-BF11-8F6FB42F4E0D}" srcOrd="0" destOrd="0" presId="urn:microsoft.com/office/officeart/2005/8/layout/orgChart1"/>
    <dgm:cxn modelId="{3AFE4C35-E5D6-4571-BC98-2F221EFDAFB1}" type="presParOf" srcId="{79D98452-ED85-4A7B-BF11-8F6FB42F4E0D}" destId="{A98C59C0-BFBC-4179-BA48-487729562DF3}" srcOrd="0" destOrd="0" presId="urn:microsoft.com/office/officeart/2005/8/layout/orgChart1"/>
    <dgm:cxn modelId="{9523C3EC-4620-4F83-8E54-6B70A534C2A6}" type="presParOf" srcId="{79D98452-ED85-4A7B-BF11-8F6FB42F4E0D}" destId="{EDDB67FD-9CEB-4A43-A849-CE56B92E4ABC}" srcOrd="1" destOrd="0" presId="urn:microsoft.com/office/officeart/2005/8/layout/orgChart1"/>
    <dgm:cxn modelId="{E59ED235-E9ED-4818-BB5F-7AF6B20A26FE}" type="presParOf" srcId="{9C9E3510-E684-47BE-9F31-3868398F5A75}" destId="{A3F7570A-562A-4298-9BB5-B5466175BFEC}" srcOrd="1" destOrd="0" presId="urn:microsoft.com/office/officeart/2005/8/layout/orgChart1"/>
    <dgm:cxn modelId="{B612B5C2-AFEA-4899-B92A-A2B0CA8ED6FA}" type="presParOf" srcId="{9C9E3510-E684-47BE-9F31-3868398F5A75}" destId="{18E2B1F1-D57B-4D35-A1CD-C250E7BCAC9F}" srcOrd="2" destOrd="0" presId="urn:microsoft.com/office/officeart/2005/8/layout/orgChart1"/>
    <dgm:cxn modelId="{A9971DA6-00AA-4FE1-8436-ABD6B2219579}" type="presParOf" srcId="{7A99922F-1270-4944-BD08-7307FE24A235}" destId="{D689CB6D-69A7-41A8-A5A4-9E5DBAA53A2D}" srcOrd="6" destOrd="0" presId="urn:microsoft.com/office/officeart/2005/8/layout/orgChart1"/>
    <dgm:cxn modelId="{EB2F23A5-3EAE-4371-B33E-480522CA005A}" type="presParOf" srcId="{7A99922F-1270-4944-BD08-7307FE24A235}" destId="{54E455AE-0585-412A-BBDE-5D2703AB7701}" srcOrd="7" destOrd="0" presId="urn:microsoft.com/office/officeart/2005/8/layout/orgChart1"/>
    <dgm:cxn modelId="{5420E547-35CD-408F-828F-F8ECD9B45BCA}" type="presParOf" srcId="{54E455AE-0585-412A-BBDE-5D2703AB7701}" destId="{36C0AA07-66A3-46CF-AD7D-82BC767C2A1C}" srcOrd="0" destOrd="0" presId="urn:microsoft.com/office/officeart/2005/8/layout/orgChart1"/>
    <dgm:cxn modelId="{C09784D7-B7B7-4F85-BABD-866F97618D38}" type="presParOf" srcId="{36C0AA07-66A3-46CF-AD7D-82BC767C2A1C}" destId="{90137AAF-4164-4139-8405-B27491352FE9}" srcOrd="0" destOrd="0" presId="urn:microsoft.com/office/officeart/2005/8/layout/orgChart1"/>
    <dgm:cxn modelId="{71FF08D2-4894-4730-9E6C-676866EF1F3D}" type="presParOf" srcId="{36C0AA07-66A3-46CF-AD7D-82BC767C2A1C}" destId="{DA0C5231-1568-4F7A-B688-DCCF0F64785B}" srcOrd="1" destOrd="0" presId="urn:microsoft.com/office/officeart/2005/8/layout/orgChart1"/>
    <dgm:cxn modelId="{69E77020-59DD-4D50-A88B-E535A0992D18}" type="presParOf" srcId="{54E455AE-0585-412A-BBDE-5D2703AB7701}" destId="{7D3AE5BF-B71A-4C05-80FD-464C837DA7AC}" srcOrd="1" destOrd="0" presId="urn:microsoft.com/office/officeart/2005/8/layout/orgChart1"/>
    <dgm:cxn modelId="{FD463B39-6B17-48BE-892F-484FBFB89201}" type="presParOf" srcId="{54E455AE-0585-412A-BBDE-5D2703AB7701}" destId="{6FC0B055-9715-4379-A617-BDD68CC363EA}" srcOrd="2" destOrd="0" presId="urn:microsoft.com/office/officeart/2005/8/layout/orgChart1"/>
    <dgm:cxn modelId="{D6AB4732-B2CB-45DE-9439-FA28E55A660A}" type="presParOf" srcId="{7A99922F-1270-4944-BD08-7307FE24A235}" destId="{DD1A42EC-91FF-40D4-903B-D03A854E8778}" srcOrd="8" destOrd="0" presId="urn:microsoft.com/office/officeart/2005/8/layout/orgChart1"/>
    <dgm:cxn modelId="{AC32EBAA-CAC7-460D-B848-3216910F3592}" type="presParOf" srcId="{7A99922F-1270-4944-BD08-7307FE24A235}" destId="{AADE50A1-5C65-46AA-A999-2839228201BA}" srcOrd="9" destOrd="0" presId="urn:microsoft.com/office/officeart/2005/8/layout/orgChart1"/>
    <dgm:cxn modelId="{E7901DB1-92DE-4DD7-B27F-94CBCC5E2769}" type="presParOf" srcId="{AADE50A1-5C65-46AA-A999-2839228201BA}" destId="{81D388C8-EF79-4AD1-8266-1BA4CAB5060E}" srcOrd="0" destOrd="0" presId="urn:microsoft.com/office/officeart/2005/8/layout/orgChart1"/>
    <dgm:cxn modelId="{BB1DC334-206B-4589-8DD0-04C5867A873F}" type="presParOf" srcId="{81D388C8-EF79-4AD1-8266-1BA4CAB5060E}" destId="{07B164CE-8AA0-44AC-B71C-00E37154E34D}" srcOrd="0" destOrd="0" presId="urn:microsoft.com/office/officeart/2005/8/layout/orgChart1"/>
    <dgm:cxn modelId="{D828ADEB-3EDD-4C82-8A2D-28CCF8EA4BEF}" type="presParOf" srcId="{81D388C8-EF79-4AD1-8266-1BA4CAB5060E}" destId="{6B9DC961-8ED5-4C84-B08C-DB31C306BD9A}" srcOrd="1" destOrd="0" presId="urn:microsoft.com/office/officeart/2005/8/layout/orgChart1"/>
    <dgm:cxn modelId="{D7E4B5D5-C86B-4E08-B2B9-7C03DFF9E9A2}" type="presParOf" srcId="{AADE50A1-5C65-46AA-A999-2839228201BA}" destId="{2078AE4E-EAA4-4216-9150-17F316A08DA6}" srcOrd="1" destOrd="0" presId="urn:microsoft.com/office/officeart/2005/8/layout/orgChart1"/>
    <dgm:cxn modelId="{95E03B6C-0A00-4E70-9275-6C0826DC4C0A}" type="presParOf" srcId="{AADE50A1-5C65-46AA-A999-2839228201BA}" destId="{07B55551-B56F-4C3F-BD70-CC905A1AAF3F}" srcOrd="2" destOrd="0" presId="urn:microsoft.com/office/officeart/2005/8/layout/orgChart1"/>
    <dgm:cxn modelId="{CFFA8AEE-C71C-4170-A116-6B99F9D2D33D}" type="presParOf" srcId="{1C30BA39-F2E2-40AD-8E2D-FFD594E059A1}" destId="{048F6834-9395-4A93-A91B-809967A76BBC}" srcOrd="2" destOrd="0" presId="urn:microsoft.com/office/officeart/2005/8/layout/orgChart1"/>
    <dgm:cxn modelId="{52850613-71E2-4ABD-BC6F-9CFF68D7284D}" type="presParOf" srcId="{F61057C2-CCDD-4232-9003-3C6945A3929D}" destId="{E0D5ECFB-4946-4DEF-B681-505F8B117438}" srcOrd="2" destOrd="0" presId="urn:microsoft.com/office/officeart/2005/8/layout/orgChart1"/>
    <dgm:cxn modelId="{D5EE2055-9C9E-45DF-80F9-EEC8FE637FDC}" type="presParOf" srcId="{F61057C2-CCDD-4232-9003-3C6945A3929D}" destId="{1FC5C604-A726-4D58-907B-10C1084208C2}" srcOrd="3" destOrd="0" presId="urn:microsoft.com/office/officeart/2005/8/layout/orgChart1"/>
    <dgm:cxn modelId="{FEA1F54B-1208-4146-A4DE-C5F9ED4E9557}" type="presParOf" srcId="{1FC5C604-A726-4D58-907B-10C1084208C2}" destId="{A0D7BBFC-D038-40FC-9609-1BA64FED32E7}" srcOrd="0" destOrd="0" presId="urn:microsoft.com/office/officeart/2005/8/layout/orgChart1"/>
    <dgm:cxn modelId="{51BDE2FD-A28D-42C7-89BB-8435E2F8A793}" type="presParOf" srcId="{A0D7BBFC-D038-40FC-9609-1BA64FED32E7}" destId="{26423D72-40D7-427B-8F02-749EAFEE9040}" srcOrd="0" destOrd="0" presId="urn:microsoft.com/office/officeart/2005/8/layout/orgChart1"/>
    <dgm:cxn modelId="{EED6218A-2E67-43B1-A740-5663286A5BBF}" type="presParOf" srcId="{A0D7BBFC-D038-40FC-9609-1BA64FED32E7}" destId="{66CBF12E-BA28-4823-BAB2-FFA064077FEB}" srcOrd="1" destOrd="0" presId="urn:microsoft.com/office/officeart/2005/8/layout/orgChart1"/>
    <dgm:cxn modelId="{1A9CAEFD-D3DB-4D0E-9E1D-5E24396429CA}" type="presParOf" srcId="{1FC5C604-A726-4D58-907B-10C1084208C2}" destId="{BBE865EE-C6BD-41C3-973D-759CCBE9959A}" srcOrd="1" destOrd="0" presId="urn:microsoft.com/office/officeart/2005/8/layout/orgChart1"/>
    <dgm:cxn modelId="{5CEEA5AC-2321-4A5D-AD44-31818C0DB5E7}" type="presParOf" srcId="{BBE865EE-C6BD-41C3-973D-759CCBE9959A}" destId="{3C5B0A2F-82DC-4785-8754-1B0E7801B6FF}" srcOrd="0" destOrd="0" presId="urn:microsoft.com/office/officeart/2005/8/layout/orgChart1"/>
    <dgm:cxn modelId="{99322BBC-322B-4388-99DD-D913E81DAFC7}" type="presParOf" srcId="{BBE865EE-C6BD-41C3-973D-759CCBE9959A}" destId="{4E7DFED5-0AFB-4720-946B-6039C49A86F1}" srcOrd="1" destOrd="0" presId="urn:microsoft.com/office/officeart/2005/8/layout/orgChart1"/>
    <dgm:cxn modelId="{8418BA31-3FCD-4C0B-BB26-D66F509BDB18}" type="presParOf" srcId="{4E7DFED5-0AFB-4720-946B-6039C49A86F1}" destId="{719DAD3F-BEB3-45A6-B413-D92A73CDA092}" srcOrd="0" destOrd="0" presId="urn:microsoft.com/office/officeart/2005/8/layout/orgChart1"/>
    <dgm:cxn modelId="{51D9E261-7FE8-45BA-897A-D7D57C1FA896}" type="presParOf" srcId="{719DAD3F-BEB3-45A6-B413-D92A73CDA092}" destId="{3D3FB29A-5253-45E0-A2A1-F982AAB56FFF}" srcOrd="0" destOrd="0" presId="urn:microsoft.com/office/officeart/2005/8/layout/orgChart1"/>
    <dgm:cxn modelId="{B80061A7-ABA5-4AC7-AFF9-D58CA289E5D4}" type="presParOf" srcId="{719DAD3F-BEB3-45A6-B413-D92A73CDA092}" destId="{FF71B089-A5C8-4B99-B9F0-17032B41B7F2}" srcOrd="1" destOrd="0" presId="urn:microsoft.com/office/officeart/2005/8/layout/orgChart1"/>
    <dgm:cxn modelId="{E00B1F3A-41A1-495D-9798-E9BDD79B949B}" type="presParOf" srcId="{4E7DFED5-0AFB-4720-946B-6039C49A86F1}" destId="{7F1E5C8B-705C-436C-89F9-6F23C3FA12F7}" srcOrd="1" destOrd="0" presId="urn:microsoft.com/office/officeart/2005/8/layout/orgChart1"/>
    <dgm:cxn modelId="{43CC17B4-F7D1-4A26-A966-A0BB6DFA1CFA}" type="presParOf" srcId="{4E7DFED5-0AFB-4720-946B-6039C49A86F1}" destId="{FF0F796A-7355-4911-ACB4-B37B6D5C135C}" srcOrd="2" destOrd="0" presId="urn:microsoft.com/office/officeart/2005/8/layout/orgChart1"/>
    <dgm:cxn modelId="{307DFDED-C154-4427-8F7A-1397721777AB}" type="presParOf" srcId="{BBE865EE-C6BD-41C3-973D-759CCBE9959A}" destId="{F44BEFFD-5CB0-46B5-B18A-101ABED2BEF5}" srcOrd="2" destOrd="0" presId="urn:microsoft.com/office/officeart/2005/8/layout/orgChart1"/>
    <dgm:cxn modelId="{2812EC24-149E-498D-8C86-1B74403EDCE1}" type="presParOf" srcId="{BBE865EE-C6BD-41C3-973D-759CCBE9959A}" destId="{BB750A8D-22DB-4E10-9D12-EB16D78EC708}" srcOrd="3" destOrd="0" presId="urn:microsoft.com/office/officeart/2005/8/layout/orgChart1"/>
    <dgm:cxn modelId="{3A7F73F6-37D1-4430-953E-9B9247588334}" type="presParOf" srcId="{BB750A8D-22DB-4E10-9D12-EB16D78EC708}" destId="{CB0C54F5-F043-4645-8B32-C23C1C828C23}" srcOrd="0" destOrd="0" presId="urn:microsoft.com/office/officeart/2005/8/layout/orgChart1"/>
    <dgm:cxn modelId="{CD223808-B97A-4854-9451-8FCCC4808ED9}" type="presParOf" srcId="{CB0C54F5-F043-4645-8B32-C23C1C828C23}" destId="{D4EF336B-3A6B-4CB7-B767-6B880976C106}" srcOrd="0" destOrd="0" presId="urn:microsoft.com/office/officeart/2005/8/layout/orgChart1"/>
    <dgm:cxn modelId="{1C0D6AE0-B631-4725-A958-79D4E93A65AC}" type="presParOf" srcId="{CB0C54F5-F043-4645-8B32-C23C1C828C23}" destId="{9975A65C-671C-4103-ADFB-5019BE9874F3}" srcOrd="1" destOrd="0" presId="urn:microsoft.com/office/officeart/2005/8/layout/orgChart1"/>
    <dgm:cxn modelId="{6F024E5F-CFDC-4318-81EF-9844E784B065}" type="presParOf" srcId="{BB750A8D-22DB-4E10-9D12-EB16D78EC708}" destId="{B311DC83-DCF4-4164-BCC3-B45725D82AA5}" srcOrd="1" destOrd="0" presId="urn:microsoft.com/office/officeart/2005/8/layout/orgChart1"/>
    <dgm:cxn modelId="{AEA684C2-1689-40E3-A2DA-C004FA1BFADD}" type="presParOf" srcId="{BB750A8D-22DB-4E10-9D12-EB16D78EC708}" destId="{8A255210-2AE3-4C44-8B4A-D0DB66A969EA}" srcOrd="2" destOrd="0" presId="urn:microsoft.com/office/officeart/2005/8/layout/orgChart1"/>
    <dgm:cxn modelId="{34C0C92B-7423-4D09-9CC4-699DA89E9FE1}" type="presParOf" srcId="{BBE865EE-C6BD-41C3-973D-759CCBE9959A}" destId="{EC45E174-5B12-424F-86AA-FF510B2F4C5C}" srcOrd="4" destOrd="0" presId="urn:microsoft.com/office/officeart/2005/8/layout/orgChart1"/>
    <dgm:cxn modelId="{91B72239-9CAA-4CD4-9EF3-A92958050F66}" type="presParOf" srcId="{BBE865EE-C6BD-41C3-973D-759CCBE9959A}" destId="{E46EBFFC-040D-4EF1-9016-4B5C51E3B602}" srcOrd="5" destOrd="0" presId="urn:microsoft.com/office/officeart/2005/8/layout/orgChart1"/>
    <dgm:cxn modelId="{638133D0-EC3B-4E06-9390-49A255AD4AA5}" type="presParOf" srcId="{E46EBFFC-040D-4EF1-9016-4B5C51E3B602}" destId="{8FE3AA9A-A78B-4E90-9ED6-3822ABA4A3C0}" srcOrd="0" destOrd="0" presId="urn:microsoft.com/office/officeart/2005/8/layout/orgChart1"/>
    <dgm:cxn modelId="{C746FFA7-73DE-4E09-9552-A95226BEAE1C}" type="presParOf" srcId="{8FE3AA9A-A78B-4E90-9ED6-3822ABA4A3C0}" destId="{DB9B8AFA-90AE-4605-90F7-52E048B47D9D}" srcOrd="0" destOrd="0" presId="urn:microsoft.com/office/officeart/2005/8/layout/orgChart1"/>
    <dgm:cxn modelId="{FD63047D-7E43-455C-AB8C-825A3B967C0E}" type="presParOf" srcId="{8FE3AA9A-A78B-4E90-9ED6-3822ABA4A3C0}" destId="{7568685C-DD8D-48C1-A7A4-C24B6B16033C}" srcOrd="1" destOrd="0" presId="urn:microsoft.com/office/officeart/2005/8/layout/orgChart1"/>
    <dgm:cxn modelId="{53599D8A-251F-4EAB-A274-D1575780E0FE}" type="presParOf" srcId="{E46EBFFC-040D-4EF1-9016-4B5C51E3B602}" destId="{66485618-FFD4-4ADE-A466-B022FB4EF724}" srcOrd="1" destOrd="0" presId="urn:microsoft.com/office/officeart/2005/8/layout/orgChart1"/>
    <dgm:cxn modelId="{4E355B0F-1B74-4F2C-BBCC-0487F35FBD64}" type="presParOf" srcId="{E46EBFFC-040D-4EF1-9016-4B5C51E3B602}" destId="{796D4DCA-FC67-4034-BBC9-737206004BF9}" srcOrd="2" destOrd="0" presId="urn:microsoft.com/office/officeart/2005/8/layout/orgChart1"/>
    <dgm:cxn modelId="{B638A6F0-B96E-4977-BAFC-B38C3B9E1DCE}" type="presParOf" srcId="{BBE865EE-C6BD-41C3-973D-759CCBE9959A}" destId="{9A62FEDB-F250-443C-9848-27A05FE4CD56}" srcOrd="6" destOrd="0" presId="urn:microsoft.com/office/officeart/2005/8/layout/orgChart1"/>
    <dgm:cxn modelId="{EDE9A05B-AEDF-4626-B5D0-AC0C645C61D3}" type="presParOf" srcId="{BBE865EE-C6BD-41C3-973D-759CCBE9959A}" destId="{5BBE3FFF-05BD-43D2-B9DF-3F2AF84433D5}" srcOrd="7" destOrd="0" presId="urn:microsoft.com/office/officeart/2005/8/layout/orgChart1"/>
    <dgm:cxn modelId="{3D2B2A89-96C4-4B86-B56B-149FDF0E48BC}" type="presParOf" srcId="{5BBE3FFF-05BD-43D2-B9DF-3F2AF84433D5}" destId="{97044522-AB40-472C-A1A1-0BFB4E08A299}" srcOrd="0" destOrd="0" presId="urn:microsoft.com/office/officeart/2005/8/layout/orgChart1"/>
    <dgm:cxn modelId="{FE895929-BA1A-477C-BE93-5EF69E60A223}" type="presParOf" srcId="{97044522-AB40-472C-A1A1-0BFB4E08A299}" destId="{359BA3D4-2FC8-4234-A031-2748DC277C14}" srcOrd="0" destOrd="0" presId="urn:microsoft.com/office/officeart/2005/8/layout/orgChart1"/>
    <dgm:cxn modelId="{5DEAD4F6-9B63-4889-A8AE-40C6A01FB16D}" type="presParOf" srcId="{97044522-AB40-472C-A1A1-0BFB4E08A299}" destId="{B3A70865-61BB-464E-B7C2-981D8744DE69}" srcOrd="1" destOrd="0" presId="urn:microsoft.com/office/officeart/2005/8/layout/orgChart1"/>
    <dgm:cxn modelId="{1C264439-C609-4D22-9171-C010A151C233}" type="presParOf" srcId="{5BBE3FFF-05BD-43D2-B9DF-3F2AF84433D5}" destId="{B6236F1B-5F50-45F2-933B-ADCA2A0BD9F8}" srcOrd="1" destOrd="0" presId="urn:microsoft.com/office/officeart/2005/8/layout/orgChart1"/>
    <dgm:cxn modelId="{092FB069-57DE-42C3-A1F7-B79074F2C85D}" type="presParOf" srcId="{5BBE3FFF-05BD-43D2-B9DF-3F2AF84433D5}" destId="{4FD2544D-00A8-4589-B519-227E82C3999C}" srcOrd="2" destOrd="0" presId="urn:microsoft.com/office/officeart/2005/8/layout/orgChart1"/>
    <dgm:cxn modelId="{9C5C985C-E31F-43A4-B55E-92617CCB3F9F}" type="presParOf" srcId="{1FC5C604-A726-4D58-907B-10C1084208C2}" destId="{100F96BB-79C9-4A9E-9217-AE90BA5F69D9}" srcOrd="2" destOrd="0" presId="urn:microsoft.com/office/officeart/2005/8/layout/orgChart1"/>
    <dgm:cxn modelId="{A7793047-6E8D-44B6-8CDC-B4B969B2C84C}" type="presParOf" srcId="{F61057C2-CCDD-4232-9003-3C6945A3929D}" destId="{4186B38D-4E29-4248-9EE9-B87D5D893D64}" srcOrd="4" destOrd="0" presId="urn:microsoft.com/office/officeart/2005/8/layout/orgChart1"/>
    <dgm:cxn modelId="{9989E981-AAED-4687-82C6-42945B332D21}" type="presParOf" srcId="{F61057C2-CCDD-4232-9003-3C6945A3929D}" destId="{3097F19F-6069-4DED-99E3-AB9C038D497B}" srcOrd="5" destOrd="0" presId="urn:microsoft.com/office/officeart/2005/8/layout/orgChart1"/>
    <dgm:cxn modelId="{2E7500D1-864A-4C40-AB81-AF85F76DCB26}" type="presParOf" srcId="{3097F19F-6069-4DED-99E3-AB9C038D497B}" destId="{401ED42C-5052-44E5-98DB-B525E800818A}" srcOrd="0" destOrd="0" presId="urn:microsoft.com/office/officeart/2005/8/layout/orgChart1"/>
    <dgm:cxn modelId="{C328F956-BEB6-4E6F-A0AB-89DE28D792D2}" type="presParOf" srcId="{401ED42C-5052-44E5-98DB-B525E800818A}" destId="{3E31B575-E999-4424-89A3-B6BC713188E0}" srcOrd="0" destOrd="0" presId="urn:microsoft.com/office/officeart/2005/8/layout/orgChart1"/>
    <dgm:cxn modelId="{CD4ECFE8-8FED-428A-9D50-E318993E3806}" type="presParOf" srcId="{401ED42C-5052-44E5-98DB-B525E800818A}" destId="{9AE52C07-9882-4B30-A2EA-E4A628BEA23E}" srcOrd="1" destOrd="0" presId="urn:microsoft.com/office/officeart/2005/8/layout/orgChart1"/>
    <dgm:cxn modelId="{9E2FBF27-6F35-437C-9E26-AFBAA9DC64A1}" type="presParOf" srcId="{3097F19F-6069-4DED-99E3-AB9C038D497B}" destId="{7A1CBCA4-36C7-4F52-A9BD-44247CA24315}" srcOrd="1" destOrd="0" presId="urn:microsoft.com/office/officeart/2005/8/layout/orgChart1"/>
    <dgm:cxn modelId="{A04E921F-E40E-47F4-84C9-B581F5B9961F}" type="presParOf" srcId="{7A1CBCA4-36C7-4F52-A9BD-44247CA24315}" destId="{D4B9D945-D7CE-4D34-A601-26CFCD76B73D}" srcOrd="0" destOrd="0" presId="urn:microsoft.com/office/officeart/2005/8/layout/orgChart1"/>
    <dgm:cxn modelId="{E7DF846C-CB90-4391-A7B1-2B38C9452E7E}" type="presParOf" srcId="{7A1CBCA4-36C7-4F52-A9BD-44247CA24315}" destId="{92344FC5-D23D-4951-9555-5C58E35E78AF}" srcOrd="1" destOrd="0" presId="urn:microsoft.com/office/officeart/2005/8/layout/orgChart1"/>
    <dgm:cxn modelId="{179DA6F3-C7C6-4AED-B5D9-C739FC796FFD}" type="presParOf" srcId="{92344FC5-D23D-4951-9555-5C58E35E78AF}" destId="{8692583F-0452-48E7-B727-DD8C0F15207D}" srcOrd="0" destOrd="0" presId="urn:microsoft.com/office/officeart/2005/8/layout/orgChart1"/>
    <dgm:cxn modelId="{6C127278-FD4D-4156-A136-2543E210B4B8}" type="presParOf" srcId="{8692583F-0452-48E7-B727-DD8C0F15207D}" destId="{A978D8C1-E453-48D1-9585-5C08505832FE}" srcOrd="0" destOrd="0" presId="urn:microsoft.com/office/officeart/2005/8/layout/orgChart1"/>
    <dgm:cxn modelId="{1AD703E8-F451-494E-95E0-F32BE0BB08A7}" type="presParOf" srcId="{8692583F-0452-48E7-B727-DD8C0F15207D}" destId="{83A62305-3EAF-478A-87DF-325E3A0056B0}" srcOrd="1" destOrd="0" presId="urn:microsoft.com/office/officeart/2005/8/layout/orgChart1"/>
    <dgm:cxn modelId="{358A9AE0-4AE8-45A4-B819-2A4139068A4F}" type="presParOf" srcId="{92344FC5-D23D-4951-9555-5C58E35E78AF}" destId="{958A182B-0F9A-4106-A3A3-ED8931F6DF9A}" srcOrd="1" destOrd="0" presId="urn:microsoft.com/office/officeart/2005/8/layout/orgChart1"/>
    <dgm:cxn modelId="{0B53501F-DFBD-4FD3-B812-52C567D2B524}" type="presParOf" srcId="{92344FC5-D23D-4951-9555-5C58E35E78AF}" destId="{67E9EBF6-BD22-43A6-A59E-F221A9AFDB67}" srcOrd="2" destOrd="0" presId="urn:microsoft.com/office/officeart/2005/8/layout/orgChart1"/>
    <dgm:cxn modelId="{F6BF51F5-106F-4816-8A1F-CF601543BE75}" type="presParOf" srcId="{7A1CBCA4-36C7-4F52-A9BD-44247CA24315}" destId="{060B28F6-7436-4971-A2E4-16068171893C}" srcOrd="2" destOrd="0" presId="urn:microsoft.com/office/officeart/2005/8/layout/orgChart1"/>
    <dgm:cxn modelId="{5CB20168-512F-4DE2-AAE3-A9935BC7CAB3}" type="presParOf" srcId="{7A1CBCA4-36C7-4F52-A9BD-44247CA24315}" destId="{A4AF2795-BA3B-41B4-B5E4-EE2DC5D87611}" srcOrd="3" destOrd="0" presId="urn:microsoft.com/office/officeart/2005/8/layout/orgChart1"/>
    <dgm:cxn modelId="{CB38F3C3-CFF6-4244-8AAF-CC46E66470C8}" type="presParOf" srcId="{A4AF2795-BA3B-41B4-B5E4-EE2DC5D87611}" destId="{40D7A1B7-1A91-43FD-B02A-6635405694AC}" srcOrd="0" destOrd="0" presId="urn:microsoft.com/office/officeart/2005/8/layout/orgChart1"/>
    <dgm:cxn modelId="{50B3463F-41D9-4E64-AAC0-276B015BF702}" type="presParOf" srcId="{40D7A1B7-1A91-43FD-B02A-6635405694AC}" destId="{7D1346C5-291A-4D7A-ACD3-C17A5A91CFFB}" srcOrd="0" destOrd="0" presId="urn:microsoft.com/office/officeart/2005/8/layout/orgChart1"/>
    <dgm:cxn modelId="{2017CFB3-EF23-4665-89CC-408FBF7113D7}" type="presParOf" srcId="{40D7A1B7-1A91-43FD-B02A-6635405694AC}" destId="{CF4AEC88-A9E5-4AC2-A7D7-01FBFFE2A26B}" srcOrd="1" destOrd="0" presId="urn:microsoft.com/office/officeart/2005/8/layout/orgChart1"/>
    <dgm:cxn modelId="{856B46B0-F43F-4113-B42B-D82EF590E2CC}" type="presParOf" srcId="{A4AF2795-BA3B-41B4-B5E4-EE2DC5D87611}" destId="{A5E3623E-5289-45A6-B052-A2BCE07C341E}" srcOrd="1" destOrd="0" presId="urn:microsoft.com/office/officeart/2005/8/layout/orgChart1"/>
    <dgm:cxn modelId="{62D3EF87-E8EC-460C-BE28-9C005558735A}" type="presParOf" srcId="{A4AF2795-BA3B-41B4-B5E4-EE2DC5D87611}" destId="{824F1968-859A-48F5-9732-A6B58AACC890}" srcOrd="2" destOrd="0" presId="urn:microsoft.com/office/officeart/2005/8/layout/orgChart1"/>
    <dgm:cxn modelId="{F23DAA95-3327-4570-A8D1-7B8B0B3C5F49}" type="presParOf" srcId="{7A1CBCA4-36C7-4F52-A9BD-44247CA24315}" destId="{EA424C08-6680-405C-8304-0AC13830616E}" srcOrd="4" destOrd="0" presId="urn:microsoft.com/office/officeart/2005/8/layout/orgChart1"/>
    <dgm:cxn modelId="{73B4FC4B-2FB5-419A-9E53-B48CBD28DBAD}" type="presParOf" srcId="{7A1CBCA4-36C7-4F52-A9BD-44247CA24315}" destId="{BEBBCCD7-A9AE-49F2-9B98-CA36392AD1EC}" srcOrd="5" destOrd="0" presId="urn:microsoft.com/office/officeart/2005/8/layout/orgChart1"/>
    <dgm:cxn modelId="{94CACC85-7E11-460A-8498-C2A81AD115D4}" type="presParOf" srcId="{BEBBCCD7-A9AE-49F2-9B98-CA36392AD1EC}" destId="{05F5E0F4-EC78-45A1-86E1-34E1B864A497}" srcOrd="0" destOrd="0" presId="urn:microsoft.com/office/officeart/2005/8/layout/orgChart1"/>
    <dgm:cxn modelId="{79D3EA0F-66D1-4B3C-B631-5FB2D0F46992}" type="presParOf" srcId="{05F5E0F4-EC78-45A1-86E1-34E1B864A497}" destId="{738C5BE3-EF58-4BB3-95A0-33CFCD286ED5}" srcOrd="0" destOrd="0" presId="urn:microsoft.com/office/officeart/2005/8/layout/orgChart1"/>
    <dgm:cxn modelId="{69EA8192-2E08-401E-B8B9-236D42AFCC02}" type="presParOf" srcId="{05F5E0F4-EC78-45A1-86E1-34E1B864A497}" destId="{F1D32D5D-D4FA-4E1E-B4FC-F5A3167B248A}" srcOrd="1" destOrd="0" presId="urn:microsoft.com/office/officeart/2005/8/layout/orgChart1"/>
    <dgm:cxn modelId="{8F9EBAA4-818F-466A-9ADE-A4595BEB15A7}" type="presParOf" srcId="{BEBBCCD7-A9AE-49F2-9B98-CA36392AD1EC}" destId="{3740D2FF-9306-4132-B34E-470EC8ED29D2}" srcOrd="1" destOrd="0" presId="urn:microsoft.com/office/officeart/2005/8/layout/orgChart1"/>
    <dgm:cxn modelId="{BA1BC0D0-4C4C-4A82-8209-91CE8F40ABF3}" type="presParOf" srcId="{BEBBCCD7-A9AE-49F2-9B98-CA36392AD1EC}" destId="{B292ED59-F801-4611-AFAF-E31F22C0D946}" srcOrd="2" destOrd="0" presId="urn:microsoft.com/office/officeart/2005/8/layout/orgChart1"/>
    <dgm:cxn modelId="{1B41F751-D22D-486F-B705-689BC3B47E1D}" type="presParOf" srcId="{3097F19F-6069-4DED-99E3-AB9C038D497B}" destId="{9B39CD8F-3189-473F-BF7B-12F70625693D}" srcOrd="2" destOrd="0" presId="urn:microsoft.com/office/officeart/2005/8/layout/orgChart1"/>
    <dgm:cxn modelId="{A520CFEF-F5DE-492A-9454-DC51CAFB04DE}" type="presParOf" srcId="{F61057C2-CCDD-4232-9003-3C6945A3929D}" destId="{937C0351-11C7-4B2A-B629-B007A6952853}" srcOrd="6" destOrd="0" presId="urn:microsoft.com/office/officeart/2005/8/layout/orgChart1"/>
    <dgm:cxn modelId="{8DF4A76A-3847-431E-ABD5-4FE3D06AD476}" type="presParOf" srcId="{F61057C2-CCDD-4232-9003-3C6945A3929D}" destId="{C45C66D9-ABAA-44BA-90CF-0B6B4ECCD826}" srcOrd="7" destOrd="0" presId="urn:microsoft.com/office/officeart/2005/8/layout/orgChart1"/>
    <dgm:cxn modelId="{6E7C0901-B2E3-4A88-9B0A-66B2451BA771}" type="presParOf" srcId="{C45C66D9-ABAA-44BA-90CF-0B6B4ECCD826}" destId="{5A97B138-0E0F-4DFA-B933-92E296E96B63}" srcOrd="0" destOrd="0" presId="urn:microsoft.com/office/officeart/2005/8/layout/orgChart1"/>
    <dgm:cxn modelId="{08EA5677-94D7-4A5C-B2A5-818F15DA4AD1}" type="presParOf" srcId="{5A97B138-0E0F-4DFA-B933-92E296E96B63}" destId="{C1790428-0DFD-49CD-B113-8EC52CC174F9}" srcOrd="0" destOrd="0" presId="urn:microsoft.com/office/officeart/2005/8/layout/orgChart1"/>
    <dgm:cxn modelId="{CC5F4018-E75D-4309-AD43-B7D228467986}" type="presParOf" srcId="{5A97B138-0E0F-4DFA-B933-92E296E96B63}" destId="{2499B1DC-4168-422A-8411-38454FD7B8C8}" srcOrd="1" destOrd="0" presId="urn:microsoft.com/office/officeart/2005/8/layout/orgChart1"/>
    <dgm:cxn modelId="{7124DC7C-C4CF-4357-A015-BBE798C84639}" type="presParOf" srcId="{C45C66D9-ABAA-44BA-90CF-0B6B4ECCD826}" destId="{3087E186-C680-4D4D-A042-F6F1E493F420}" srcOrd="1" destOrd="0" presId="urn:microsoft.com/office/officeart/2005/8/layout/orgChart1"/>
    <dgm:cxn modelId="{713ED305-E9F5-4788-80C1-E2979A95B9F5}" type="presParOf" srcId="{C45C66D9-ABAA-44BA-90CF-0B6B4ECCD826}" destId="{F0A5EA83-BB32-4382-9D7A-69BA3229D6A7}" srcOrd="2" destOrd="0" presId="urn:microsoft.com/office/officeart/2005/8/layout/orgChart1"/>
    <dgm:cxn modelId="{2A570811-036B-4958-8E15-77322D47B624}" type="presParOf" srcId="{4C3085CB-82A3-4682-836C-F43567E1A3C0}" destId="{91F48901-4B86-44B1-8000-8BBDF11C1DB6}" srcOrd="2" destOrd="0" presId="urn:microsoft.com/office/officeart/2005/8/layout/orgChart1"/>
    <dgm:cxn modelId="{1DCDC4EF-1BEB-46F4-A326-F041FC26479B}" type="presParOf" srcId="{91F48901-4B86-44B1-8000-8BBDF11C1DB6}" destId="{13E920AF-D35E-4ABF-AF84-296C587216E9}" srcOrd="0" destOrd="0" presId="urn:microsoft.com/office/officeart/2005/8/layout/orgChart1"/>
    <dgm:cxn modelId="{C93D4200-5F53-42BB-AB18-9C9B0083AEF6}" type="presParOf" srcId="{91F48901-4B86-44B1-8000-8BBDF11C1DB6}" destId="{715C7A95-4D9C-491C-A861-C8E3828C157B}" srcOrd="1" destOrd="0" presId="urn:microsoft.com/office/officeart/2005/8/layout/orgChart1"/>
    <dgm:cxn modelId="{F4A46BC3-3CE3-4F35-9093-337C0FB9BBFA}" type="presParOf" srcId="{715C7A95-4D9C-491C-A861-C8E3828C157B}" destId="{AA269431-D849-44F1-9B03-5B06465AA0C5}" srcOrd="0" destOrd="0" presId="urn:microsoft.com/office/officeart/2005/8/layout/orgChart1"/>
    <dgm:cxn modelId="{B9AA605B-0B07-4B04-AC0D-206E29BBE218}" type="presParOf" srcId="{AA269431-D849-44F1-9B03-5B06465AA0C5}" destId="{66888659-65D4-411C-9828-FB025E16A56B}" srcOrd="0" destOrd="0" presId="urn:microsoft.com/office/officeart/2005/8/layout/orgChart1"/>
    <dgm:cxn modelId="{204BDD6E-A705-41DB-AE8F-F4FC41CEDCD4}" type="presParOf" srcId="{AA269431-D849-44F1-9B03-5B06465AA0C5}" destId="{586101B6-4B60-4D1A-8492-AAFA3D5E165C}" srcOrd="1" destOrd="0" presId="urn:microsoft.com/office/officeart/2005/8/layout/orgChart1"/>
    <dgm:cxn modelId="{1D557FDA-0D2B-4135-918C-58B4D70488C8}" type="presParOf" srcId="{715C7A95-4D9C-491C-A861-C8E3828C157B}" destId="{77683DDA-28C1-4FD4-9501-8432545C1179}" srcOrd="1" destOrd="0" presId="urn:microsoft.com/office/officeart/2005/8/layout/orgChart1"/>
    <dgm:cxn modelId="{CDC87A41-110C-453D-849E-16A491883938}" type="presParOf" srcId="{715C7A95-4D9C-491C-A861-C8E3828C157B}" destId="{D42C47A6-3C7B-4DD3-B8F7-37CC495C0A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920AF-D35E-4ABF-AF84-296C587216E9}">
      <dsp:nvSpPr>
        <dsp:cNvPr id="0" name=""/>
        <dsp:cNvSpPr/>
      </dsp:nvSpPr>
      <dsp:spPr>
        <a:xfrm>
          <a:off x="3835019" y="299039"/>
          <a:ext cx="91440" cy="274294"/>
        </a:xfrm>
        <a:custGeom>
          <a:avLst/>
          <a:gdLst/>
          <a:ahLst/>
          <a:cxnLst/>
          <a:rect l="0" t="0" r="0" b="0"/>
          <a:pathLst>
            <a:path>
              <a:moveTo>
                <a:pt x="108330" y="0"/>
              </a:moveTo>
              <a:lnTo>
                <a:pt x="108330" y="274294"/>
              </a:lnTo>
              <a:lnTo>
                <a:pt x="45720" y="2742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C0351-11C7-4B2A-B629-B007A6952853}">
      <dsp:nvSpPr>
        <dsp:cNvPr id="0" name=""/>
        <dsp:cNvSpPr/>
      </dsp:nvSpPr>
      <dsp:spPr>
        <a:xfrm>
          <a:off x="3943350" y="299039"/>
          <a:ext cx="1082270" cy="548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78"/>
              </a:lnTo>
              <a:lnTo>
                <a:pt x="1082270" y="485978"/>
              </a:lnTo>
              <a:lnTo>
                <a:pt x="1082270" y="5485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24C08-6680-405C-8304-0AC13830616E}">
      <dsp:nvSpPr>
        <dsp:cNvPr id="0" name=""/>
        <dsp:cNvSpPr/>
      </dsp:nvSpPr>
      <dsp:spPr>
        <a:xfrm>
          <a:off x="4019869" y="1145773"/>
          <a:ext cx="91440" cy="1121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029"/>
              </a:lnTo>
              <a:lnTo>
                <a:pt x="135163" y="11210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B28F6-7436-4971-A2E4-16068171893C}">
      <dsp:nvSpPr>
        <dsp:cNvPr id="0" name=""/>
        <dsp:cNvSpPr/>
      </dsp:nvSpPr>
      <dsp:spPr>
        <a:xfrm>
          <a:off x="4019869" y="1145773"/>
          <a:ext cx="91440" cy="6976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7661"/>
              </a:lnTo>
              <a:lnTo>
                <a:pt x="135163" y="6976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9D945-D7CE-4D34-A601-26CFCD76B73D}">
      <dsp:nvSpPr>
        <dsp:cNvPr id="0" name=""/>
        <dsp:cNvSpPr/>
      </dsp:nvSpPr>
      <dsp:spPr>
        <a:xfrm>
          <a:off x="4019869" y="1145773"/>
          <a:ext cx="91440" cy="274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294"/>
              </a:lnTo>
              <a:lnTo>
                <a:pt x="135163" y="274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6B38D-4E29-4248-9EE9-B87D5D893D64}">
      <dsp:nvSpPr>
        <dsp:cNvPr id="0" name=""/>
        <dsp:cNvSpPr/>
      </dsp:nvSpPr>
      <dsp:spPr>
        <a:xfrm>
          <a:off x="3943350" y="299039"/>
          <a:ext cx="360756" cy="548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78"/>
              </a:lnTo>
              <a:lnTo>
                <a:pt x="360756" y="485978"/>
              </a:lnTo>
              <a:lnTo>
                <a:pt x="360756" y="5485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2FEDB-F250-443C-9848-27A05FE4CD56}">
      <dsp:nvSpPr>
        <dsp:cNvPr id="0" name=""/>
        <dsp:cNvSpPr/>
      </dsp:nvSpPr>
      <dsp:spPr>
        <a:xfrm>
          <a:off x="3298356" y="1145773"/>
          <a:ext cx="91440" cy="1544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4396"/>
              </a:lnTo>
              <a:lnTo>
                <a:pt x="135163" y="154439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5E174-5B12-424F-86AA-FF510B2F4C5C}">
      <dsp:nvSpPr>
        <dsp:cNvPr id="0" name=""/>
        <dsp:cNvSpPr/>
      </dsp:nvSpPr>
      <dsp:spPr>
        <a:xfrm>
          <a:off x="3298356" y="1145773"/>
          <a:ext cx="91440" cy="1121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029"/>
              </a:lnTo>
              <a:lnTo>
                <a:pt x="135163" y="11210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BEFFD-5CB0-46B5-B18A-101ABED2BEF5}">
      <dsp:nvSpPr>
        <dsp:cNvPr id="0" name=""/>
        <dsp:cNvSpPr/>
      </dsp:nvSpPr>
      <dsp:spPr>
        <a:xfrm>
          <a:off x="3298356" y="1145773"/>
          <a:ext cx="91440" cy="6976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7661"/>
              </a:lnTo>
              <a:lnTo>
                <a:pt x="135163" y="6976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B0A2F-82DC-4785-8754-1B0E7801B6FF}">
      <dsp:nvSpPr>
        <dsp:cNvPr id="0" name=""/>
        <dsp:cNvSpPr/>
      </dsp:nvSpPr>
      <dsp:spPr>
        <a:xfrm>
          <a:off x="3298356" y="1145773"/>
          <a:ext cx="91440" cy="274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294"/>
              </a:lnTo>
              <a:lnTo>
                <a:pt x="135163" y="274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5ECFB-4946-4DEF-B681-505F8B117438}">
      <dsp:nvSpPr>
        <dsp:cNvPr id="0" name=""/>
        <dsp:cNvSpPr/>
      </dsp:nvSpPr>
      <dsp:spPr>
        <a:xfrm>
          <a:off x="3582593" y="299039"/>
          <a:ext cx="360756" cy="548588"/>
        </a:xfrm>
        <a:custGeom>
          <a:avLst/>
          <a:gdLst/>
          <a:ahLst/>
          <a:cxnLst/>
          <a:rect l="0" t="0" r="0" b="0"/>
          <a:pathLst>
            <a:path>
              <a:moveTo>
                <a:pt x="360756" y="0"/>
              </a:moveTo>
              <a:lnTo>
                <a:pt x="360756" y="485978"/>
              </a:lnTo>
              <a:lnTo>
                <a:pt x="0" y="485978"/>
              </a:lnTo>
              <a:lnTo>
                <a:pt x="0" y="5485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A42EC-91FF-40D4-903B-D03A854E8778}">
      <dsp:nvSpPr>
        <dsp:cNvPr id="0" name=""/>
        <dsp:cNvSpPr/>
      </dsp:nvSpPr>
      <dsp:spPr>
        <a:xfrm>
          <a:off x="2576843" y="1145773"/>
          <a:ext cx="91440" cy="1967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7763"/>
              </a:lnTo>
              <a:lnTo>
                <a:pt x="135163" y="196776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9CB6D-69A7-41A8-A5A4-9E5DBAA53A2D}">
      <dsp:nvSpPr>
        <dsp:cNvPr id="0" name=""/>
        <dsp:cNvSpPr/>
      </dsp:nvSpPr>
      <dsp:spPr>
        <a:xfrm>
          <a:off x="2576843" y="1145773"/>
          <a:ext cx="91440" cy="1544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4396"/>
              </a:lnTo>
              <a:lnTo>
                <a:pt x="135163" y="154439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4894C-9955-4DE0-AEFB-126B2E258F57}">
      <dsp:nvSpPr>
        <dsp:cNvPr id="0" name=""/>
        <dsp:cNvSpPr/>
      </dsp:nvSpPr>
      <dsp:spPr>
        <a:xfrm>
          <a:off x="2576843" y="1145773"/>
          <a:ext cx="91440" cy="1121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21029"/>
              </a:lnTo>
              <a:lnTo>
                <a:pt x="135163" y="11210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3F173-7A81-4DB8-8AF4-8882810C463F}">
      <dsp:nvSpPr>
        <dsp:cNvPr id="0" name=""/>
        <dsp:cNvSpPr/>
      </dsp:nvSpPr>
      <dsp:spPr>
        <a:xfrm>
          <a:off x="2576843" y="1145773"/>
          <a:ext cx="91440" cy="6976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7661"/>
              </a:lnTo>
              <a:lnTo>
                <a:pt x="135163" y="6976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FB8F8-B895-4971-ACD6-26B41735BDF1}">
      <dsp:nvSpPr>
        <dsp:cNvPr id="0" name=""/>
        <dsp:cNvSpPr/>
      </dsp:nvSpPr>
      <dsp:spPr>
        <a:xfrm>
          <a:off x="2576843" y="1145773"/>
          <a:ext cx="91440" cy="274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294"/>
              </a:lnTo>
              <a:lnTo>
                <a:pt x="135163" y="2742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37940-4D50-4FE9-A25C-351C6083B722}">
      <dsp:nvSpPr>
        <dsp:cNvPr id="0" name=""/>
        <dsp:cNvSpPr/>
      </dsp:nvSpPr>
      <dsp:spPr>
        <a:xfrm>
          <a:off x="2861079" y="299039"/>
          <a:ext cx="1082270" cy="548588"/>
        </a:xfrm>
        <a:custGeom>
          <a:avLst/>
          <a:gdLst/>
          <a:ahLst/>
          <a:cxnLst/>
          <a:rect l="0" t="0" r="0" b="0"/>
          <a:pathLst>
            <a:path>
              <a:moveTo>
                <a:pt x="1082270" y="0"/>
              </a:moveTo>
              <a:lnTo>
                <a:pt x="1082270" y="485978"/>
              </a:lnTo>
              <a:lnTo>
                <a:pt x="0" y="485978"/>
              </a:lnTo>
              <a:lnTo>
                <a:pt x="0" y="5485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127AB-9CA5-4622-9CB1-67D154A872BF}">
      <dsp:nvSpPr>
        <dsp:cNvPr id="0" name=""/>
        <dsp:cNvSpPr/>
      </dsp:nvSpPr>
      <dsp:spPr>
        <a:xfrm>
          <a:off x="3645203" y="893"/>
          <a:ext cx="596292" cy="298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HR renewal</a:t>
          </a:r>
        </a:p>
      </dsp:txBody>
      <dsp:txXfrm>
        <a:off x="3645203" y="893"/>
        <a:ext cx="596292" cy="298146"/>
      </dsp:txXfrm>
    </dsp:sp>
    <dsp:sp modelId="{656E5CE5-3AAC-4286-AC6C-290676BC9E73}">
      <dsp:nvSpPr>
        <dsp:cNvPr id="0" name=""/>
        <dsp:cNvSpPr/>
      </dsp:nvSpPr>
      <dsp:spPr>
        <a:xfrm>
          <a:off x="2562933" y="847627"/>
          <a:ext cx="596292" cy="298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 Recruitment handbook</a:t>
          </a:r>
        </a:p>
      </dsp:txBody>
      <dsp:txXfrm>
        <a:off x="2562933" y="847627"/>
        <a:ext cx="596292" cy="298146"/>
      </dsp:txXfrm>
    </dsp:sp>
    <dsp:sp modelId="{C66B062A-64C5-4AC5-A6E6-D61D3FF357A9}">
      <dsp:nvSpPr>
        <dsp:cNvPr id="0" name=""/>
        <dsp:cNvSpPr/>
      </dsp:nvSpPr>
      <dsp:spPr>
        <a:xfrm>
          <a:off x="2712006" y="1270995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2.1 Job specification guideline</a:t>
          </a:r>
        </a:p>
      </dsp:txBody>
      <dsp:txXfrm>
        <a:off x="2712006" y="1270995"/>
        <a:ext cx="596292" cy="298146"/>
      </dsp:txXfrm>
    </dsp:sp>
    <dsp:sp modelId="{E493A4AC-D59E-46BB-BFF4-AD66C66F2C0D}">
      <dsp:nvSpPr>
        <dsp:cNvPr id="0" name=""/>
        <dsp:cNvSpPr/>
      </dsp:nvSpPr>
      <dsp:spPr>
        <a:xfrm>
          <a:off x="2712006" y="1694362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2.2 Selection criteria guideline</a:t>
          </a:r>
        </a:p>
      </dsp:txBody>
      <dsp:txXfrm>
        <a:off x="2712006" y="1694362"/>
        <a:ext cx="596292" cy="298146"/>
      </dsp:txXfrm>
    </dsp:sp>
    <dsp:sp modelId="{A98C59C0-BFBC-4179-BA48-487729562DF3}">
      <dsp:nvSpPr>
        <dsp:cNvPr id="0" name=""/>
        <dsp:cNvSpPr/>
      </dsp:nvSpPr>
      <dsp:spPr>
        <a:xfrm>
          <a:off x="2712006" y="2117730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2.3 Advertisement guideline</a:t>
          </a:r>
        </a:p>
      </dsp:txBody>
      <dsp:txXfrm>
        <a:off x="2712006" y="2117730"/>
        <a:ext cx="596292" cy="298146"/>
      </dsp:txXfrm>
    </dsp:sp>
    <dsp:sp modelId="{90137AAF-4164-4139-8405-B27491352FE9}">
      <dsp:nvSpPr>
        <dsp:cNvPr id="0" name=""/>
        <dsp:cNvSpPr/>
      </dsp:nvSpPr>
      <dsp:spPr>
        <a:xfrm>
          <a:off x="2712006" y="2541097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2.4 Selection guideline</a:t>
          </a:r>
        </a:p>
      </dsp:txBody>
      <dsp:txXfrm>
        <a:off x="2712006" y="2541097"/>
        <a:ext cx="596292" cy="298146"/>
      </dsp:txXfrm>
    </dsp:sp>
    <dsp:sp modelId="{07B164CE-8AA0-44AC-B71C-00E37154E34D}">
      <dsp:nvSpPr>
        <dsp:cNvPr id="0" name=""/>
        <dsp:cNvSpPr/>
      </dsp:nvSpPr>
      <dsp:spPr>
        <a:xfrm>
          <a:off x="2712006" y="2964464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2.5 On boarding guideline</a:t>
          </a:r>
        </a:p>
      </dsp:txBody>
      <dsp:txXfrm>
        <a:off x="2712006" y="2964464"/>
        <a:ext cx="596292" cy="298146"/>
      </dsp:txXfrm>
    </dsp:sp>
    <dsp:sp modelId="{26423D72-40D7-427B-8F02-749EAFEE9040}">
      <dsp:nvSpPr>
        <dsp:cNvPr id="0" name=""/>
        <dsp:cNvSpPr/>
      </dsp:nvSpPr>
      <dsp:spPr>
        <a:xfrm>
          <a:off x="3284447" y="847627"/>
          <a:ext cx="596292" cy="298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3. Performance Management  handbook</a:t>
          </a:r>
        </a:p>
      </dsp:txBody>
      <dsp:txXfrm>
        <a:off x="3284447" y="847627"/>
        <a:ext cx="596292" cy="298146"/>
      </dsp:txXfrm>
    </dsp:sp>
    <dsp:sp modelId="{3D3FB29A-5253-45E0-A2A1-F982AAB56FFF}">
      <dsp:nvSpPr>
        <dsp:cNvPr id="0" name=""/>
        <dsp:cNvSpPr/>
      </dsp:nvSpPr>
      <dsp:spPr>
        <a:xfrm>
          <a:off x="3433520" y="1270995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3.1 Objective setting guide</a:t>
          </a:r>
        </a:p>
      </dsp:txBody>
      <dsp:txXfrm>
        <a:off x="3433520" y="1270995"/>
        <a:ext cx="596292" cy="298146"/>
      </dsp:txXfrm>
    </dsp:sp>
    <dsp:sp modelId="{D4EF336B-3A6B-4CB7-B767-6B880976C106}">
      <dsp:nvSpPr>
        <dsp:cNvPr id="0" name=""/>
        <dsp:cNvSpPr/>
      </dsp:nvSpPr>
      <dsp:spPr>
        <a:xfrm>
          <a:off x="3433520" y="1694362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3.2 Performance evaluation guide</a:t>
          </a:r>
        </a:p>
      </dsp:txBody>
      <dsp:txXfrm>
        <a:off x="3433520" y="1694362"/>
        <a:ext cx="596292" cy="298146"/>
      </dsp:txXfrm>
    </dsp:sp>
    <dsp:sp modelId="{DB9B8AFA-90AE-4605-90F7-52E048B47D9D}">
      <dsp:nvSpPr>
        <dsp:cNvPr id="0" name=""/>
        <dsp:cNvSpPr/>
      </dsp:nvSpPr>
      <dsp:spPr>
        <a:xfrm>
          <a:off x="3433520" y="2117730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3.3 Forced ranking guide</a:t>
          </a:r>
        </a:p>
      </dsp:txBody>
      <dsp:txXfrm>
        <a:off x="3433520" y="2117730"/>
        <a:ext cx="596292" cy="298146"/>
      </dsp:txXfrm>
    </dsp:sp>
    <dsp:sp modelId="{359BA3D4-2FC8-4234-A031-2748DC277C14}">
      <dsp:nvSpPr>
        <dsp:cNvPr id="0" name=""/>
        <dsp:cNvSpPr/>
      </dsp:nvSpPr>
      <dsp:spPr>
        <a:xfrm>
          <a:off x="3433520" y="2541097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3.4 Reward/punishment guide</a:t>
          </a:r>
        </a:p>
      </dsp:txBody>
      <dsp:txXfrm>
        <a:off x="3433520" y="2541097"/>
        <a:ext cx="596292" cy="298146"/>
      </dsp:txXfrm>
    </dsp:sp>
    <dsp:sp modelId="{3E31B575-E999-4424-89A3-B6BC713188E0}">
      <dsp:nvSpPr>
        <dsp:cNvPr id="0" name=""/>
        <dsp:cNvSpPr/>
      </dsp:nvSpPr>
      <dsp:spPr>
        <a:xfrm>
          <a:off x="4005960" y="847627"/>
          <a:ext cx="596292" cy="298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4. Leadership development handbook</a:t>
          </a:r>
        </a:p>
      </dsp:txBody>
      <dsp:txXfrm>
        <a:off x="4005960" y="847627"/>
        <a:ext cx="596292" cy="298146"/>
      </dsp:txXfrm>
    </dsp:sp>
    <dsp:sp modelId="{A978D8C1-E453-48D1-9585-5C08505832FE}">
      <dsp:nvSpPr>
        <dsp:cNvPr id="0" name=""/>
        <dsp:cNvSpPr/>
      </dsp:nvSpPr>
      <dsp:spPr>
        <a:xfrm>
          <a:off x="4155033" y="1270995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4.1 List of desired behaviors</a:t>
          </a:r>
        </a:p>
      </dsp:txBody>
      <dsp:txXfrm>
        <a:off x="4155033" y="1270995"/>
        <a:ext cx="596292" cy="298146"/>
      </dsp:txXfrm>
    </dsp:sp>
    <dsp:sp modelId="{7D1346C5-291A-4D7A-ACD3-C17A5A91CFFB}">
      <dsp:nvSpPr>
        <dsp:cNvPr id="0" name=""/>
        <dsp:cNvSpPr/>
      </dsp:nvSpPr>
      <dsp:spPr>
        <a:xfrm>
          <a:off x="4155033" y="1694362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4.2 Assessment methods</a:t>
          </a:r>
        </a:p>
      </dsp:txBody>
      <dsp:txXfrm>
        <a:off x="4155033" y="1694362"/>
        <a:ext cx="596292" cy="298146"/>
      </dsp:txXfrm>
    </dsp:sp>
    <dsp:sp modelId="{738C5BE3-EF58-4BB3-95A0-33CFCD286ED5}">
      <dsp:nvSpPr>
        <dsp:cNvPr id="0" name=""/>
        <dsp:cNvSpPr/>
      </dsp:nvSpPr>
      <dsp:spPr>
        <a:xfrm>
          <a:off x="4155033" y="2117730"/>
          <a:ext cx="596292" cy="298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4.3 List of potential development training</a:t>
          </a:r>
        </a:p>
      </dsp:txBody>
      <dsp:txXfrm>
        <a:off x="4155033" y="2117730"/>
        <a:ext cx="596292" cy="298146"/>
      </dsp:txXfrm>
    </dsp:sp>
    <dsp:sp modelId="{C1790428-0DFD-49CD-B113-8EC52CC174F9}">
      <dsp:nvSpPr>
        <dsp:cNvPr id="0" name=""/>
        <dsp:cNvSpPr/>
      </dsp:nvSpPr>
      <dsp:spPr>
        <a:xfrm>
          <a:off x="4727474" y="847627"/>
          <a:ext cx="596292" cy="298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5 Implementation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plan</a:t>
          </a:r>
        </a:p>
      </dsp:txBody>
      <dsp:txXfrm>
        <a:off x="4727474" y="847627"/>
        <a:ext cx="596292" cy="298146"/>
      </dsp:txXfrm>
    </dsp:sp>
    <dsp:sp modelId="{66888659-65D4-411C-9828-FB025E16A56B}">
      <dsp:nvSpPr>
        <dsp:cNvPr id="0" name=""/>
        <dsp:cNvSpPr/>
      </dsp:nvSpPr>
      <dsp:spPr>
        <a:xfrm>
          <a:off x="3284447" y="424260"/>
          <a:ext cx="596292" cy="298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1. Project documentation</a:t>
          </a:r>
        </a:p>
      </dsp:txBody>
      <dsp:txXfrm>
        <a:off x="3284447" y="424260"/>
        <a:ext cx="596292" cy="298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C10567-CA88-4499-9AAA-13FEBFAFEA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84C0B63-049B-4543-B567-B7F0E1322F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53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4D2A2226-119A-42D8-9BDE-71A82AC7A1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05F03912-FAF4-4556-AF84-BE7F154591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763000"/>
            <a:ext cx="3035300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DBA396-A919-44B7-BF21-077B43086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4E1EB2-0A3F-4AE0-8DCF-96FCF37B6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9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72E71A-499C-4456-8A15-044A7950F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52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DB27B6-03B5-4AE0-8F14-1586A871C0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1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2F694-0DDE-4E25-8F04-DC9E8C2B9A29}"/>
              </a:ext>
            </a:extLst>
          </p:cNvPr>
          <p:cNvSpPr/>
          <p:nvPr userDrawn="1"/>
        </p:nvSpPr>
        <p:spPr>
          <a:xfrm>
            <a:off x="236538" y="220663"/>
            <a:ext cx="8675687" cy="6411912"/>
          </a:xfrm>
          <a:prstGeom prst="rect">
            <a:avLst/>
          </a:prstGeom>
          <a:solidFill>
            <a:srgbClr val="BF13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>
              <a:defRPr/>
            </a:pPr>
            <a:endParaRPr lang="en-US" sz="78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67C65-3BF8-443E-8740-08EE6B0DA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4751388"/>
            <a:ext cx="136525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hape 25"/>
          <p:cNvSpPr txBox="1">
            <a:spLocks noGrp="1"/>
          </p:cNvSpPr>
          <p:nvPr>
            <p:ph type="title"/>
          </p:nvPr>
        </p:nvSpPr>
        <p:spPr>
          <a:xfrm>
            <a:off x="1752603" y="274637"/>
            <a:ext cx="6934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01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760"/>
            </a:lvl2pPr>
            <a:lvl3pPr lvl="2" indent="0">
              <a:spcBef>
                <a:spcPts val="0"/>
              </a:spcBef>
              <a:buFont typeface="Arial"/>
              <a:buNone/>
              <a:defRPr sz="760"/>
            </a:lvl3pPr>
            <a:lvl4pPr lvl="3" indent="0">
              <a:spcBef>
                <a:spcPts val="0"/>
              </a:spcBef>
              <a:buFont typeface="Arial"/>
              <a:buNone/>
              <a:defRPr sz="760"/>
            </a:lvl4pPr>
            <a:lvl5pPr lvl="4" indent="0">
              <a:spcBef>
                <a:spcPts val="0"/>
              </a:spcBef>
              <a:buFont typeface="Arial"/>
              <a:buNone/>
              <a:defRPr sz="760"/>
            </a:lvl5pPr>
            <a:lvl6pPr lvl="5" indent="0">
              <a:spcBef>
                <a:spcPts val="0"/>
              </a:spcBef>
              <a:buFont typeface="Arial"/>
              <a:buNone/>
              <a:defRPr sz="760"/>
            </a:lvl6pPr>
            <a:lvl7pPr lvl="6" indent="0">
              <a:spcBef>
                <a:spcPts val="0"/>
              </a:spcBef>
              <a:buFont typeface="Arial"/>
              <a:buNone/>
              <a:defRPr sz="760"/>
            </a:lvl7pPr>
            <a:lvl8pPr lvl="7" indent="0">
              <a:spcBef>
                <a:spcPts val="0"/>
              </a:spcBef>
              <a:buFont typeface="Arial"/>
              <a:buNone/>
              <a:defRPr sz="760"/>
            </a:lvl8pPr>
            <a:lvl9pPr lvl="8" indent="0">
              <a:spcBef>
                <a:spcPts val="0"/>
              </a:spcBef>
              <a:buFont typeface="Arial"/>
              <a:buNone/>
              <a:defRPr sz="76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Shape 26"/>
          <p:cNvSpPr txBox="1">
            <a:spLocks noGrp="1"/>
          </p:cNvSpPr>
          <p:nvPr>
            <p:ph type="body" idx="1"/>
          </p:nvPr>
        </p:nvSpPr>
        <p:spPr>
          <a:xfrm>
            <a:off x="1752603" y="1600206"/>
            <a:ext cx="69341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marL="144661" marR="0" lvl="0" indent="-48221" algn="l" rtl="0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6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13433" marR="0" lvl="1" indent="-24110" algn="l" rtl="0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6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82204" marR="0" lvl="2" indent="0" algn="l" rtl="0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76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75085" marR="0" lvl="3" indent="0" algn="l" rtl="0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6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7966" marR="0" lvl="4" indent="0" algn="l" rtl="0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76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60847" marR="0" lvl="5" indent="10716" algn="l" rtl="0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53729" marR="0" lvl="6" indent="10716" algn="l" rtl="0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446610" marR="0" lvl="7" indent="10716" algn="l" rtl="0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39491" marR="0" lvl="8" indent="10716" algn="l" rtl="0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06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59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9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4258-C5AE-49BC-A188-1BDC8D1409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28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42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228571F-419C-4B05-B8FE-0DB2DC19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Organizational Behavior: An Experiential Approach 8/E</a:t>
            </a:r>
          </a:p>
          <a:p>
            <a:pPr>
              <a:defRPr/>
            </a:pPr>
            <a:r>
              <a:rPr lang="en-US"/>
              <a:t>Joyce S. Osland, David A. Kolb, Irwin M. Rubin and Marlene E. Turner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3C95DB-358E-4F8B-9C07-E46FC40F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BE3D3A9-4C7F-4F1A-AD0D-35FD186C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10-</a:t>
            </a:r>
            <a:fld id="{1A0284C6-A509-41C5-8455-9AE89A89C6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3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7CAB7-E2CD-4AC5-8F56-85D8F777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2614509-12C1-4103-BF08-039DD297F2E3}" type="datetimeFigureOut">
              <a:rPr lang="en-CA"/>
              <a:pPr>
                <a:defRPr/>
              </a:pPr>
              <a:t>2022-06-13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FFF0D-A892-4E05-AE79-2EB4A0FA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D16F3-C267-4C0D-8F46-2C2CD52C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5803DB4D-E88C-42B5-890B-6143CB4D2D3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488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A473-1565-4D42-9A2D-BEAAEE61F7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63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9A9-3BAF-4A28-9653-397D79EA6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41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876E94C-F4A5-494A-B39F-3164F60255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A4B79B9-52A2-45C4-8F16-4900A585D8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8208-CACB-48F6-993C-722F93564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7" r:id="rId3"/>
    <p:sldLayoutId id="2147483811" r:id="rId4"/>
    <p:sldLayoutId id="2147483818" r:id="rId5"/>
    <p:sldLayoutId id="2147483819" r:id="rId6"/>
    <p:sldLayoutId id="2147483820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65BD-D8D0-4081-9187-D0506364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3121025"/>
            <a:ext cx="5200650" cy="739775"/>
          </a:xfrm>
        </p:spPr>
        <p:txBody>
          <a:bodyPr>
            <a:normAutofit/>
          </a:bodyPr>
          <a:lstStyle/>
          <a:p>
            <a:pPr algn="ctr">
              <a:defRPr/>
            </a:pPr>
            <a:br>
              <a:rPr lang="en-US" sz="1050" dirty="0"/>
            </a:br>
            <a:r>
              <a:rPr lang="en-US" dirty="0"/>
              <a:t>Davar Rezania PhD, CPA, CMA</a:t>
            </a:r>
            <a:br>
              <a:rPr lang="en-US" dirty="0"/>
            </a:br>
            <a:endParaRPr lang="en-US" dirty="0"/>
          </a:p>
        </p:txBody>
      </p:sp>
      <p:sp>
        <p:nvSpPr>
          <p:cNvPr id="10243" name="Title 3">
            <a:extLst>
              <a:ext uri="{FF2B5EF4-FFF2-40B4-BE49-F238E27FC236}">
                <a16:creationId xmlns:a16="http://schemas.microsoft.com/office/drawing/2014/main" id="{1D011837-35B8-4BC3-B2A5-3969F659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470025"/>
            <a:ext cx="520065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68569" rIns="68569" bIns="68569" anchor="b"/>
          <a:lstStyle/>
          <a:p>
            <a:pPr algn="ctr" eaLnBrk="1" hangingPunct="1"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CA" altLang="en-US" sz="2400" b="1" dirty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Leadership and Management of a Diverse Project Team</a:t>
            </a:r>
          </a:p>
          <a:p>
            <a:pPr algn="ctr" eaLnBrk="1" hangingPunct="1">
              <a:buClr>
                <a:srgbClr val="FFFFFF"/>
              </a:buClr>
              <a:buFont typeface="Arial" panose="020B0604020202020204" pitchFamily="34" charset="0"/>
              <a:buNone/>
            </a:pPr>
            <a:endParaRPr lang="en-CA" altLang="en-US" sz="2400" b="1" dirty="0">
              <a:solidFill>
                <a:srgbClr val="FFFFFF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CA" altLang="en-US" sz="2400" b="1" dirty="0">
                <a:solidFill>
                  <a:srgbClr val="FFFF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Estimation and Network Diagram</a:t>
            </a:r>
          </a:p>
        </p:txBody>
      </p:sp>
    </p:spTree>
  </p:cSld>
  <p:clrMapOvr>
    <a:masterClrMapping/>
  </p:clrMapOvr>
  <p:transition spd="slow" advTm="1914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860903D-FA99-4701-B0B3-CDA6B023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4E01-9BF5-40E4-9167-D306EE8C9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687513"/>
            <a:ext cx="7886700" cy="23717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Activity: an element that requires time but may not require resources</a:t>
            </a:r>
          </a:p>
          <a:p>
            <a:pPr>
              <a:defRPr/>
            </a:pPr>
            <a:r>
              <a:rPr lang="en-US" dirty="0"/>
              <a:t>Merge Activity: has two or more preceding activities on which it depends</a:t>
            </a:r>
          </a:p>
          <a:p>
            <a:pPr>
              <a:defRPr/>
            </a:pPr>
            <a:r>
              <a:rPr lang="en-US" dirty="0"/>
              <a:t>Burst Activity: an activity that has more than one activity immediately following it </a:t>
            </a:r>
          </a:p>
          <a:p>
            <a:pPr>
              <a:defRPr/>
            </a:pPr>
            <a:r>
              <a:rPr lang="en-US" dirty="0"/>
              <a:t>Parallel Activities: Activities that can occur independently</a:t>
            </a:r>
          </a:p>
          <a:p>
            <a:pPr>
              <a:defRPr/>
            </a:pPr>
            <a:r>
              <a:rPr lang="en-US" dirty="0"/>
              <a:t>Path</a:t>
            </a:r>
            <a:r>
              <a:rPr lang="en-US" b="1" dirty="0"/>
              <a:t>:</a:t>
            </a:r>
            <a:r>
              <a:rPr lang="en-US" dirty="0"/>
              <a:t> a sequence of connected, dependent activities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9E6CF-EB48-4B58-8EE7-1FD2A6733A99}"/>
              </a:ext>
            </a:extLst>
          </p:cNvPr>
          <p:cNvSpPr/>
          <p:nvPr/>
        </p:nvSpPr>
        <p:spPr>
          <a:xfrm>
            <a:off x="2354263" y="4327525"/>
            <a:ext cx="650875" cy="48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644FB-89D9-4F61-BAC3-EB241E70AD52}"/>
              </a:ext>
            </a:extLst>
          </p:cNvPr>
          <p:cNvSpPr/>
          <p:nvPr/>
        </p:nvSpPr>
        <p:spPr>
          <a:xfrm>
            <a:off x="2354263" y="5103813"/>
            <a:ext cx="650875" cy="48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D1284-0426-401A-9F6D-5FCA481ED400}"/>
              </a:ext>
            </a:extLst>
          </p:cNvPr>
          <p:cNvSpPr/>
          <p:nvPr/>
        </p:nvSpPr>
        <p:spPr>
          <a:xfrm>
            <a:off x="3744913" y="5083175"/>
            <a:ext cx="650875" cy="48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6C5A2-CBA0-48F4-8277-19D46351AA3C}"/>
              </a:ext>
            </a:extLst>
          </p:cNvPr>
          <p:cNvSpPr/>
          <p:nvPr/>
        </p:nvSpPr>
        <p:spPr>
          <a:xfrm>
            <a:off x="3733800" y="4327525"/>
            <a:ext cx="649288" cy="48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038A55-E2ED-4F67-9B77-049E973A0553}"/>
              </a:ext>
            </a:extLst>
          </p:cNvPr>
          <p:cNvCxnSpPr>
            <a:stCxn id="5" idx="3"/>
          </p:cNvCxnSpPr>
          <p:nvPr/>
        </p:nvCxnSpPr>
        <p:spPr>
          <a:xfrm flipV="1">
            <a:off x="3005138" y="4568825"/>
            <a:ext cx="67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A9D109-9098-4AD4-B56B-AEAD1CD0C4E0}"/>
              </a:ext>
            </a:extLst>
          </p:cNvPr>
          <p:cNvCxnSpPr/>
          <p:nvPr/>
        </p:nvCxnSpPr>
        <p:spPr>
          <a:xfrm flipV="1">
            <a:off x="3057525" y="533082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447A00-148A-4496-A3FC-436804CBB58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05138" y="4629150"/>
            <a:ext cx="698500" cy="7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2D604-7829-484A-8432-FE171BD72A2D}"/>
              </a:ext>
            </a:extLst>
          </p:cNvPr>
          <p:cNvSpPr/>
          <p:nvPr/>
        </p:nvSpPr>
        <p:spPr>
          <a:xfrm>
            <a:off x="5157788" y="4327525"/>
            <a:ext cx="650875" cy="484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1CC905-515D-48D0-B211-33956C288393}"/>
              </a:ext>
            </a:extLst>
          </p:cNvPr>
          <p:cNvCxnSpPr/>
          <p:nvPr/>
        </p:nvCxnSpPr>
        <p:spPr>
          <a:xfrm>
            <a:off x="4383088" y="4568825"/>
            <a:ext cx="72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92E029-7CA4-435B-AB68-A5DA6544E6E0}"/>
              </a:ext>
            </a:extLst>
          </p:cNvPr>
          <p:cNvCxnSpPr>
            <a:cxnSpLocks/>
          </p:cNvCxnSpPr>
          <p:nvPr/>
        </p:nvCxnSpPr>
        <p:spPr>
          <a:xfrm flipV="1">
            <a:off x="4413250" y="4629150"/>
            <a:ext cx="698500" cy="70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20"/>
    </mc:Choice>
    <mc:Fallback xmlns="">
      <p:transition spd="slow" advTm="574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2357A02-21EA-48CA-B05B-175E8E4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rules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F96425BE-78C3-4E4C-8163-EA1757FF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Networks typically flow from left to right.</a:t>
            </a:r>
          </a:p>
          <a:p>
            <a:r>
              <a:rPr lang="en-US" altLang="en-US" dirty="0"/>
              <a:t>An activity cannot begin until all preceding connected activities are complete.</a:t>
            </a:r>
          </a:p>
          <a:p>
            <a:r>
              <a:rPr lang="en-US" altLang="en-US" dirty="0"/>
              <a:t>Looping is not allowed.</a:t>
            </a:r>
          </a:p>
          <a:p>
            <a:r>
              <a:rPr lang="en-US" altLang="en-US" dirty="0"/>
              <a:t>Conditional statements are not allowed.</a:t>
            </a:r>
          </a:p>
          <a:p>
            <a:r>
              <a:rPr lang="en-US" altLang="en-US" dirty="0"/>
              <a:t>Use common start and stop nodes.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32"/>
    </mc:Choice>
    <mc:Fallback xmlns="">
      <p:transition spd="slow" advTm="667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E4157A3-8840-493E-9A32-EBE1B6A31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120396"/>
              </p:ext>
            </p:extLst>
          </p:nvPr>
        </p:nvGraphicFramePr>
        <p:xfrm>
          <a:off x="1038740" y="1201509"/>
          <a:ext cx="7028115" cy="4262955"/>
        </p:xfrm>
        <a:graphic>
          <a:graphicData uri="http://schemas.openxmlformats.org/drawingml/2006/table">
            <a:tbl>
              <a:tblPr/>
              <a:tblGrid>
                <a:gridCol w="246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0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 description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12"/>
    </mc:Choice>
    <mc:Fallback xmlns="">
      <p:transition spd="slow" advTm="558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610D223-592A-455F-AD1A-B6CB0A3A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E90629E-B1FE-4EF7-8530-8D8C784E1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577463"/>
              </p:ext>
            </p:extLst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0"/>
    </mc:Choice>
    <mc:Fallback xmlns="">
      <p:transition spd="slow" advTm="2949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2448F4C-484D-4FA6-97F5-460FFAF578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F6DBDD3F-F147-46AF-B739-DCF55190BD13}"/>
              </a:ext>
            </a:extLst>
          </p:cNvPr>
          <p:cNvGraphicFramePr>
            <a:graphicFrameLocks/>
          </p:cNvGraphicFramePr>
          <p:nvPr/>
        </p:nvGraphicFramePr>
        <p:xfrm>
          <a:off x="1689100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5871A10D-FB0D-40EE-9240-13F1D36DE4D9}"/>
              </a:ext>
            </a:extLst>
          </p:cNvPr>
          <p:cNvGraphicFramePr>
            <a:graphicFrameLocks/>
          </p:cNvGraphicFramePr>
          <p:nvPr/>
        </p:nvGraphicFramePr>
        <p:xfrm>
          <a:off x="1677988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16F36150-5D59-4AD8-AAB1-274D9A93707C}"/>
              </a:ext>
            </a:extLst>
          </p:cNvPr>
          <p:cNvGraphicFramePr>
            <a:graphicFrameLocks/>
          </p:cNvGraphicFramePr>
          <p:nvPr/>
        </p:nvGraphicFramePr>
        <p:xfrm>
          <a:off x="1665288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08351945-AA03-4377-A935-795E205F4931}"/>
              </a:ext>
            </a:extLst>
          </p:cNvPr>
          <p:cNvGraphicFramePr>
            <a:graphicFrameLocks/>
          </p:cNvGraphicFramePr>
          <p:nvPr/>
        </p:nvGraphicFramePr>
        <p:xfrm>
          <a:off x="1654175" y="3667125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054ABDA1-D35D-4854-A914-7BB23EF85410}"/>
              </a:ext>
            </a:extLst>
          </p:cNvPr>
          <p:cNvGraphicFramePr>
            <a:graphicFrameLocks/>
          </p:cNvGraphicFramePr>
          <p:nvPr/>
        </p:nvGraphicFramePr>
        <p:xfrm>
          <a:off x="1643063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A9484E07-276C-46D5-A0D4-D14204C2F43D}"/>
              </a:ext>
            </a:extLst>
          </p:cNvPr>
          <p:cNvGraphicFramePr>
            <a:graphicFrameLocks/>
          </p:cNvGraphicFramePr>
          <p:nvPr/>
        </p:nvGraphicFramePr>
        <p:xfrm>
          <a:off x="1630363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40"/>
    </mc:Choice>
    <mc:Fallback xmlns="">
      <p:transition spd="slow" advTm="1524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A3B609-6DC5-4492-9D6A-5A87D536B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B81717D5-E876-458A-8CB1-B173FD2F93AF}"/>
              </a:ext>
            </a:extLst>
          </p:cNvPr>
          <p:cNvGraphicFramePr>
            <a:graphicFrameLocks/>
          </p:cNvGraphicFramePr>
          <p:nvPr/>
        </p:nvGraphicFramePr>
        <p:xfrm>
          <a:off x="1689100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1F3CD21C-0FC1-4AB6-A82C-C5F3C56039E4}"/>
              </a:ext>
            </a:extLst>
          </p:cNvPr>
          <p:cNvGraphicFramePr>
            <a:graphicFrameLocks/>
          </p:cNvGraphicFramePr>
          <p:nvPr/>
        </p:nvGraphicFramePr>
        <p:xfrm>
          <a:off x="1677988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110A8A06-CD5B-49CF-97C9-770896BA2093}"/>
              </a:ext>
            </a:extLst>
          </p:cNvPr>
          <p:cNvGraphicFramePr>
            <a:graphicFrameLocks/>
          </p:cNvGraphicFramePr>
          <p:nvPr/>
        </p:nvGraphicFramePr>
        <p:xfrm>
          <a:off x="1665288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A06D8EEB-E22D-411D-8B68-262123D682F5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F6B645A9-7261-44C3-A30B-4A660AEBCD2C}"/>
              </a:ext>
            </a:extLst>
          </p:cNvPr>
          <p:cNvGraphicFramePr>
            <a:graphicFrameLocks/>
          </p:cNvGraphicFramePr>
          <p:nvPr/>
        </p:nvGraphicFramePr>
        <p:xfrm>
          <a:off x="1643063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DEDE8485-5EC8-4069-B015-D7C771941D76}"/>
              </a:ext>
            </a:extLst>
          </p:cNvPr>
          <p:cNvGraphicFramePr>
            <a:graphicFrameLocks/>
          </p:cNvGraphicFramePr>
          <p:nvPr/>
        </p:nvGraphicFramePr>
        <p:xfrm>
          <a:off x="1630363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5"/>
    </mc:Choice>
    <mc:Fallback xmlns="">
      <p:transition spd="slow" advTm="144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FADD065-FE4D-4AC9-B059-024D5C38A7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E5402CC-6BF4-4939-A334-9A606759308F}"/>
              </a:ext>
            </a:extLst>
          </p:cNvPr>
          <p:cNvGraphicFramePr>
            <a:graphicFrameLocks/>
          </p:cNvGraphicFramePr>
          <p:nvPr/>
        </p:nvGraphicFramePr>
        <p:xfrm>
          <a:off x="1689100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85BF8181-9345-4AB6-B469-AA474C4C5224}"/>
              </a:ext>
            </a:extLst>
          </p:cNvPr>
          <p:cNvGraphicFramePr>
            <a:graphicFrameLocks/>
          </p:cNvGraphicFramePr>
          <p:nvPr/>
        </p:nvGraphicFramePr>
        <p:xfrm>
          <a:off x="1677988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90FA193B-6DFC-4EA7-82D0-0D3A33A94597}"/>
              </a:ext>
            </a:extLst>
          </p:cNvPr>
          <p:cNvGraphicFramePr>
            <a:graphicFrameLocks/>
          </p:cNvGraphicFramePr>
          <p:nvPr/>
        </p:nvGraphicFramePr>
        <p:xfrm>
          <a:off x="1665288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FBE2A0DD-28C1-4ADB-A436-060C8D321310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35D7543B-B11D-469B-9D2C-88CAC40F56F3}"/>
              </a:ext>
            </a:extLst>
          </p:cNvPr>
          <p:cNvGraphicFramePr>
            <a:graphicFrameLocks/>
          </p:cNvGraphicFramePr>
          <p:nvPr/>
        </p:nvGraphicFramePr>
        <p:xfrm>
          <a:off x="1643063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D7972F17-0EC6-4C17-9075-CABDB9336F6A}"/>
              </a:ext>
            </a:extLst>
          </p:cNvPr>
          <p:cNvGraphicFramePr>
            <a:graphicFrameLocks/>
          </p:cNvGraphicFramePr>
          <p:nvPr/>
        </p:nvGraphicFramePr>
        <p:xfrm>
          <a:off x="1630363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539E6F24-F552-443C-BED8-BD57E7EB744A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E68D702F-DEA6-4F71-970D-4B72742DCAEC}"/>
              </a:ext>
            </a:extLst>
          </p:cNvPr>
          <p:cNvGraphicFramePr>
            <a:graphicFrameLocks/>
          </p:cNvGraphicFramePr>
          <p:nvPr/>
        </p:nvGraphicFramePr>
        <p:xfrm>
          <a:off x="5172075" y="2884488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2DA10D23-6708-4FEE-A04D-D78E40BCEE11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5685F492-7318-45B2-B6F0-722175EFECFD}"/>
              </a:ext>
            </a:extLst>
          </p:cNvPr>
          <p:cNvGraphicFramePr>
            <a:graphicFrameLocks/>
          </p:cNvGraphicFramePr>
          <p:nvPr/>
        </p:nvGraphicFramePr>
        <p:xfrm>
          <a:off x="3524250" y="1927225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DEC031AF-EC95-452F-BE8B-DC35CCE5BF8D}"/>
              </a:ext>
            </a:extLst>
          </p:cNvPr>
          <p:cNvGraphicFramePr>
            <a:graphicFrameLocks/>
          </p:cNvGraphicFramePr>
          <p:nvPr/>
        </p:nvGraphicFramePr>
        <p:xfrm>
          <a:off x="3533775" y="12985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56"/>
    </mc:Choice>
    <mc:Fallback xmlns="">
      <p:transition spd="slow" advTm="3925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120B10D-9D23-4153-9673-6C9B884DC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6AA0AA64-BFF6-4835-8DD7-35C1642D99A1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FF53F5E4-84D8-408C-B955-A4ABE0749F37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4D76D115-79E5-41D6-8FEA-46F9BB7447E2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08558785-9558-4102-8836-56C14C1042A9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CD7CCADD-89A0-41EB-A593-3D3E03ABFD1B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57C05FEC-E27D-4826-B68C-B3EBDE350F54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22A172B7-2F59-4313-A2BE-B26038CAECF2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61814C85-8A5C-43CD-B4B8-4A9D8822DBB7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BE9207A5-069E-4F12-9E87-75E370BAFDEC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E4B95A-4818-4C74-B601-C76CD8650CCA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FFE8AF-826F-40A4-9922-76E8722A1458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D45F1-2123-4BF9-B8F0-4BDAD18E825B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9AF114-562C-4897-BC7A-2020B4FDFE4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9CC64-491B-4415-B60E-37A9EAC93383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583DE1-FDFA-421A-81E3-418E2BBE868C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C764E3-D5DC-4A17-8E06-B5468C25068B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A525D6-DE5F-4621-A15C-E135EC1E6B7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B3729B-6B9A-41F2-9914-0F1DA7F98B87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BA794B-476F-44B7-B0F7-923EC07811B9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835203-F6CA-420C-91E0-E31D819CC06E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454C14B-E1F3-452C-8AB8-3B0B08EDED6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B43545E-4532-4D4F-B480-F0A6B5032FA7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3441185-9665-435E-841E-77382CB8AE96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5F73FE7-BEAE-41CF-A5DF-C2F7018B2424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EA0267C-08F9-4356-84E6-CC638EC39568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F8CFFB-5F74-424D-B549-642931B087E7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1CE67070-FA17-4E1F-A6E8-34E73F146322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37A7CD7E-0D3D-459F-99A3-DC5244B44BB0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FBC67F7-9DE9-4E23-A3DC-50DDF0327760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23D534-AFB5-4825-9EEC-8565B02D83B4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1E7A47-B55E-4357-9ABF-1445186D10AC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1FF5E2-F699-48FB-86C7-E63340F2ADA1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91"/>
    </mc:Choice>
    <mc:Fallback xmlns="">
      <p:transition spd="slow" advTm="489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D0DE5B1-1E26-46B6-9DBA-C8F407AE2E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9D9C29F7-ABEB-4ACB-8350-26FCCC81A85F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7FBD2CB3-3774-4420-98A5-68BC78C7D025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4C245E14-3265-4728-A37F-02816E6CA035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6BC10C56-99D8-4431-8CE4-FC567A910F7E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5D353CF1-C7C2-46C4-B79D-46DE7F06DBF8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862304F7-4845-41B5-A0AF-505744CF4FF8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1294D7E2-A80E-44DB-8393-BCD276D9D3D7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EBAE470A-CA56-4FCE-B60D-BA719127DA49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BAEAD7FA-7FEB-4F45-A11C-F4763B0A3311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5A0CF6-CA74-4962-9F1A-94082C27D81D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1C689B-133F-428A-AC88-B007D406C54D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13F3ED-70CD-45AF-9FAD-E36522C18EA6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E053D9-D049-4C8D-B90E-BE69A9E87E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1D02E7-181F-4FB7-9E03-03EE4B5FB332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3BEA44-4302-442B-A124-52A8C1879599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4686B7-DD44-4FAB-8BFD-3A567A835ACF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0326E3-1BE1-4645-A471-3F5E2070666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BEF6EB-0FE2-4B6D-A5C0-A0D1156C3030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16D9AE-7D61-41B3-BA63-74BBC021F5A2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66638F-DA83-48AB-A4CC-B3B5EE19D0E7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546A1C-19BA-4BC3-96D8-C755130E0D9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45E0C2C-D0AC-43F1-8154-255C847C4E76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4DC596-373B-479E-82FF-D21F4E5D725F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A66F6B0-3766-4038-A7D8-4784A6AA188A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AE85CF9-362E-432C-9854-2BA7B91B8CFD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B294B8-1E94-4BB1-8F0F-73E6BB6C5647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9EFF7F0B-282E-4739-AA96-93276FB461D2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A3253565-A196-4936-A938-36A0C40CE303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D50718-E3AD-49FF-8F70-2181CB821B3A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AC0AAE-318E-4FEC-A995-BBAD73C17DC1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A2E44A7-F300-4BF0-900C-E7C933EB404B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C67480-C0A9-4405-B1F6-1C32B0B95B13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11">
            <a:extLst>
              <a:ext uri="{FF2B5EF4-FFF2-40B4-BE49-F238E27FC236}">
                <a16:creationId xmlns:a16="http://schemas.microsoft.com/office/drawing/2014/main" id="{C8BD8BF1-8197-454B-90E1-46FF59CFC215}"/>
              </a:ext>
            </a:extLst>
          </p:cNvPr>
          <p:cNvGraphicFramePr>
            <a:graphicFrameLocks/>
          </p:cNvGraphicFramePr>
          <p:nvPr/>
        </p:nvGraphicFramePr>
        <p:xfrm>
          <a:off x="8212138" y="5006975"/>
          <a:ext cx="793750" cy="52546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 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78"/>
    </mc:Choice>
    <mc:Fallback xmlns="">
      <p:transition spd="slow" advTm="4947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C057B96-B403-4691-BC31-8DFD8B17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D512-ED64-451A-8645-C68900BB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7263"/>
            <a:ext cx="7886700" cy="23526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early start (ES)</a:t>
            </a:r>
          </a:p>
          <a:p>
            <a:pPr>
              <a:defRPr/>
            </a:pPr>
            <a:r>
              <a:rPr lang="en-US" dirty="0"/>
              <a:t>early finish (EF)</a:t>
            </a:r>
          </a:p>
          <a:p>
            <a:pPr>
              <a:defRPr/>
            </a:pPr>
            <a:r>
              <a:rPr lang="en-US" dirty="0"/>
              <a:t>Initial ES = 0</a:t>
            </a:r>
          </a:p>
          <a:p>
            <a:pPr>
              <a:defRPr/>
            </a:pPr>
            <a:r>
              <a:rPr lang="en-US" dirty="0"/>
              <a:t>Add activity times along each path (ES + Duration = EF).</a:t>
            </a:r>
          </a:p>
          <a:p>
            <a:pPr>
              <a:defRPr/>
            </a:pPr>
            <a:r>
              <a:rPr lang="en-US" dirty="0"/>
              <a:t>Carry the EF to the next activity where it becomes its ES, </a:t>
            </a:r>
            <a:r>
              <a:rPr lang="en-US" b="1" dirty="0"/>
              <a:t>unless</a:t>
            </a:r>
            <a:r>
              <a:rPr lang="en-US" dirty="0"/>
              <a:t>…</a:t>
            </a:r>
          </a:p>
          <a:p>
            <a:pPr>
              <a:defRPr/>
            </a:pPr>
            <a:r>
              <a:rPr lang="en-US" dirty="0"/>
              <a:t>The next succeeding activity is a merge activity, in which case the largest EF number of all its immediate predecessor activities is selected.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B8F2BF19-CE5E-44EB-9830-A0EDC9C37676}"/>
              </a:ext>
            </a:extLst>
          </p:cNvPr>
          <p:cNvGraphicFramePr>
            <a:graphicFrameLocks/>
          </p:cNvGraphicFramePr>
          <p:nvPr/>
        </p:nvGraphicFramePr>
        <p:xfrm>
          <a:off x="7734300" y="4938713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EF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64"/>
    </mc:Choice>
    <mc:Fallback xmlns="">
      <p:transition spd="slow" advTm="1028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>
            <a:extLst>
              <a:ext uri="{FF2B5EF4-FFF2-40B4-BE49-F238E27FC236}">
                <a16:creationId xmlns:a16="http://schemas.microsoft.com/office/drawing/2014/main" id="{A0AF9FB2-A298-4EAF-98E8-C03FC6C20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Estimation</a:t>
            </a:r>
          </a:p>
          <a:p>
            <a:r>
              <a:rPr lang="en-US" altLang="en-US" dirty="0"/>
              <a:t>Network diagram</a:t>
            </a:r>
            <a:endParaRPr lang="en-CA" dirty="0"/>
          </a:p>
          <a:p>
            <a:endParaRPr lang="en-US" altLang="en-US" dirty="0"/>
          </a:p>
        </p:txBody>
      </p:sp>
      <p:sp>
        <p:nvSpPr>
          <p:cNvPr id="11267" name="Title 2">
            <a:extLst>
              <a:ext uri="{FF2B5EF4-FFF2-40B4-BE49-F238E27FC236}">
                <a16:creationId xmlns:a16="http://schemas.microsoft.com/office/drawing/2014/main" id="{1499A3C5-6D5B-4A43-96F6-8065A1B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33"/>
    </mc:Choice>
    <mc:Fallback xmlns="">
      <p:transition spd="slow" advTm="330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0E5BFD4-7DEA-4F88-B150-E60B35EB44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72ABDA81-B9AD-4DAB-9F6B-5F16FB37C615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35C1594B-4EDA-4117-A11B-4CF17B978F7E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37E36FBA-AC91-4927-9F10-D0005EDB8007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12552347-AEF1-423F-96BA-BC0926802636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A8699265-FB87-47D5-A85A-F8D13FE5961F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26F29C7A-B544-47C9-8A46-50412700F9E1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ACE75D02-2DB7-42BC-9909-62E8BEFE47B8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ADFC2C35-8936-4EFC-8046-8C80215F2915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9A91CFA0-D57D-4662-89BA-AD66B476CB67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A05518-8277-46AB-8C13-E35639D805FB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6BFA95-D370-41F1-AF91-4E199EB6B827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59F17F-0870-4012-9175-5E079AA151E2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3091EC-3549-4418-8B00-FEACEB94173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2880BF-C484-4F72-A9A4-EB0ECC2AC360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E18F99-09CE-4172-B242-60C7345B3D54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EA77E2-D86B-4F8E-90F1-A791040DF380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BFB795-1668-4C83-8851-28114ABF0B2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FEFA8B-30F6-4CE9-8251-76C5162A44A2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278C1B-F421-42BB-951C-A42C6D9E4BE6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97A877-DF14-48B2-BFA2-F5AFCD81C023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0FC05B4-C33F-44DF-9117-2EA8E3B62CF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1C48D1A-C588-4930-ABD8-C05E12EC4F17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35C6B0A-579F-4801-975E-C93F7E23A278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D4889E5-2460-4DC6-9647-C9138C786BB5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3830962-B64F-40D9-8D5A-7B1664C4769B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A96719-FE9E-4AF7-A9F3-7D86C48E5C17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E9AC082E-E923-4631-8438-77D303545F5A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3DC473D0-33DA-41CD-B073-909469D757C1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7EE14C-1084-4630-889D-1B669D528B1E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AD95F5-638F-4997-9982-8CFE2419E2D8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FEC2C66-7400-44EE-8EEB-B5F023EBE6EC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D05048-D348-4369-A983-884DE8F50F7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11"/>
    </mc:Choice>
    <mc:Fallback xmlns="">
      <p:transition spd="slow" advTm="9861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51FFEC1-01B2-486E-B184-16A98A6690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61E5F564-4BE9-45DF-87A7-D2FD4D80CBE0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2266D2A6-D59A-464C-8E00-339116E06B81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20CCF497-7C79-4862-957B-CA4F722FBD9C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BD48FF38-3214-47E6-A519-6D1D3F4E82C0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CD96C0F4-C995-450B-9A68-E5185E3F8475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579E8F43-4B76-415E-8209-4E392F36672F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B9E53A40-58A1-4072-A826-0B50802889F0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FAD4C176-65F2-4E13-9922-3164A4BE92AA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6856C920-CE22-4896-A0F1-2D1D44B815C3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0812E2-EA66-40AE-B937-DC7476155F0C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C07A3D-4FD2-4186-85A5-AF85456F8596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76F87B-3847-44DC-B964-6BD16F32ADCF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CA6393-DD89-4997-8DE3-6D704912C6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885CD1-C1EC-47B5-93ED-C15D92904EBB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855E46-95D2-46FA-B9FE-9463A4C818CA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30F98C-BA6C-46D9-AD50-B1ADD1233A3C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5DB9E6-C4D6-4608-A961-8AA02214409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520D1B-6B5C-40D7-BD74-5D352CBFF82F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0118D5-A3BB-4063-B756-F899F20B1026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B96212-8AB7-4E41-80CA-9C3D069FD2BA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846EAE-BC0C-4AD8-BF40-AF4B03982FA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19B8929-FC9E-4AD6-BA53-143434F824BA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2474DC4-6D48-4F0A-99AF-38F1882CCFD7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A1CB0C6-EEC9-4871-850B-16CA7B781300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BF82C87-C44A-4526-BBDD-47B4F201C01C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B466BD-522A-4A55-A7C0-4F7267371E58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FF6E61D6-301C-4423-B078-F04F4BAEF09C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8772A6CF-BB28-49AC-B676-C86776E03A44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CC549B-17B2-4EC6-B3B1-2EBDE6EE2325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183C72-3B26-4600-8778-4A4958AB44BC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60173C3-1543-4553-BDE3-135AD67B332C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AF5FE46-1A3B-4998-BCE3-40EB2C4692F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87" name="TextBox 1">
            <a:extLst>
              <a:ext uri="{FF2B5EF4-FFF2-40B4-BE49-F238E27FC236}">
                <a16:creationId xmlns:a16="http://schemas.microsoft.com/office/drawing/2014/main" id="{89BA8DD3-FB45-4154-9A66-E8EC3F01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984250"/>
            <a:ext cx="3821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Complete the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77"/>
    </mc:Choice>
    <mc:Fallback xmlns="">
      <p:transition spd="slow" advTm="1557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6DF8ED0-40D8-4616-93B8-C8ACDD56A3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BA83C33B-24E6-4894-A351-80011E234655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556E203D-FEC5-40E0-ACE6-4A7B35672497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C0061965-DA0A-4B84-A256-1B2D94D44747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641459AB-75EB-42FF-AEB6-9C4AB3CB4E13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46E1B1C9-3D96-4E9C-A003-DB7080F4A834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21E69F20-D111-4B92-8C4A-78F098A2AF7E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13354A59-9B43-414C-8270-976A56119002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257FD93A-CA62-43A4-955F-4AE206A1E535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11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393D11BF-DA3D-4393-91FF-13376658D235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19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DF3F98-A7D2-4D06-AD41-BED3E7D07F88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EE13AD-DF6C-4FAF-8E4C-22D1CB7F812B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B25DEE-471C-4121-95B7-0337618374D0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950948-1307-4244-B563-953142D4957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5DAB2-2284-4FD5-A4A2-7AF1ADAA536F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B532E9-02AC-412E-AD86-8E358124AB30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3AC10E-84E0-41BE-8FB6-B1379E42784D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154B6F-C5BF-4C9D-AC8E-2E5FAB74A7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CD50DE-6820-4AAD-8BD5-C272BC55C116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358830-3ECA-42F3-A657-EF7C85829E10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7B72ED-0997-4EE4-8BB2-4EB5AC02FA70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950FFB9-88BC-4005-BB2F-8DAC5168E2E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0EAA673-C320-44FC-BBAF-E665702E2FED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C68307C-D23E-4E01-81F9-C8B7E5EAB242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229ED77-4575-42D2-8735-DF6777ED8234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8CBBF55-F568-4B33-9355-C88338777E57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B271BA-671A-4C5C-BA5C-D1FFAF7BE8A5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46E52203-BF1B-442F-A285-2EE8564006AD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40221296-C673-4F0E-BDBD-B2FE70CFBFA5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843FE9-BF91-48EA-9246-302A1395116C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799257-9EF1-4DE3-93EA-A604287D615E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84FB0E4-AF53-46C9-9716-28B38081CEA3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3A0D3D-EAAE-4B64-B857-0C005AADEC3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94"/>
    </mc:Choice>
    <mc:Fallback xmlns="">
      <p:transition spd="slow" advTm="351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7A0D538-A07A-46F2-9187-1B16E4AF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0275-064A-47A0-A67F-A925A6ED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7263"/>
            <a:ext cx="7886700" cy="193357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starting with the project end activity, compute: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Late finish (LF)=Early finish (EF)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late finish  - Duration = late start.</a:t>
            </a:r>
          </a:p>
          <a:p>
            <a:pPr>
              <a:defRPr/>
            </a:pPr>
            <a:r>
              <a:rPr lang="en-US" dirty="0"/>
              <a:t>Carry the LS to the next preceding activity: it becomes its LF unless it is a burst activity</a:t>
            </a:r>
          </a:p>
          <a:p>
            <a:pPr>
              <a:defRPr/>
            </a:pPr>
            <a:r>
              <a:rPr lang="en-US" dirty="0"/>
              <a:t>burst activity: smallest LS number of all its immediate successor activities is selected.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A894C87A-1BA6-4687-9931-E30306A5C174}"/>
              </a:ext>
            </a:extLst>
          </p:cNvPr>
          <p:cNvGraphicFramePr>
            <a:graphicFrameLocks/>
          </p:cNvGraphicFramePr>
          <p:nvPr/>
        </p:nvGraphicFramePr>
        <p:xfrm>
          <a:off x="7491413" y="4938713"/>
          <a:ext cx="1304925" cy="947736"/>
        </p:xfrm>
        <a:graphic>
          <a:graphicData uri="http://schemas.openxmlformats.org/drawingml/2006/table">
            <a:tbl>
              <a:tblPr/>
              <a:tblGrid>
                <a:gridCol w="44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 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EF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LS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 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 </a:t>
                      </a:r>
                    </a:p>
                  </a:txBody>
                  <a:tcPr marL="7139" marR="7139" marT="71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99"/>
    </mc:Choice>
    <mc:Fallback xmlns="">
      <p:transition spd="slow" advTm="8429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27E5117-6404-46B0-8CA1-DFC5DF33C4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4DD461DF-8C5A-400D-81BE-1E587E6740AD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484062A1-CEE9-47CA-9718-7BFBF4EA4F54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3371EC6B-9C4F-4378-A962-E2475EF43FD7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688F5D97-DAAD-4461-98FF-DF1EDF017C55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BEC0DEEF-953F-4642-90F3-C414EC3ED5D9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E765D2CC-BB94-48CC-BE34-88398C729ED5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30B72949-BAD3-4CDB-89FF-FBD25B486747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F338879B-3AE1-4906-9537-BA6B124FDC89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11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9278DA0C-EB93-4EAE-A731-5649455C7C87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19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B516DE-D366-4E6C-B12F-A0B015EEEB0D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243830-9B95-442A-924E-9218187DA714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DEDD9-4AAD-477D-B2B9-5CC9AAFA2BAB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B84E18-B0CD-4715-8F32-C2E0E3776E9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F9CD14-DDA4-4776-AC0C-BDFE4D80DCAA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C735F0-33C1-4921-B9C7-75F7FBD971C3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C04A2E-7540-45A3-9FE3-692BB42A34B5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C32BD5-1DA9-426D-85A3-0C7FFF48AFB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56BEA3-A34F-4A86-875E-06340DA6D3DD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065C00-37FF-4E27-9DE3-9F8F217EA896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4EC50C-50D0-4378-850A-3295CADE9BDB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C8E5E4-6044-415E-83DF-62966A23A3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6A731F3-8154-45D7-B51D-3BDEAAEFD8B4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EFF2C1D-82EE-4967-A915-12233563DC7C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3865DB-8CA5-4B4D-AE38-85FCED7A8673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13292F-2A73-4CC4-97AF-3F3105A795B6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A1390B-0C37-41A2-ADCC-69D577673F2E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D0DA91A7-2210-4B6F-A76F-3E3EC9EAE9C8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41059536-B840-4816-8327-E51530078E6C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48AD09-AB57-4791-998C-C704BCB2AD27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4D646E-D0C1-48A7-B112-BABEAF9F0A6A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DD62E7C-C1F8-4FF8-8CE4-81356E5166D3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8087F7-66C0-46EF-A4BD-EE0915F09FD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11">
            <a:extLst>
              <a:ext uri="{FF2B5EF4-FFF2-40B4-BE49-F238E27FC236}">
                <a16:creationId xmlns:a16="http://schemas.microsoft.com/office/drawing/2014/main" id="{5DDBA3B8-4CE8-4B0F-B975-4699FB6B315C}"/>
              </a:ext>
            </a:extLst>
          </p:cNvPr>
          <p:cNvGraphicFramePr>
            <a:graphicFrameLocks/>
          </p:cNvGraphicFramePr>
          <p:nvPr/>
        </p:nvGraphicFramePr>
        <p:xfrm>
          <a:off x="7734300" y="4938713"/>
          <a:ext cx="781050" cy="663576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 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EF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LS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 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 </a:t>
                      </a:r>
                    </a:p>
                  </a:txBody>
                  <a:tcPr marL="7144" marR="7144" marT="7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15"/>
    </mc:Choice>
    <mc:Fallback xmlns="">
      <p:transition spd="slow" advTm="11241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2F8BA470-BBFD-401F-8E71-58344044BE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DDE6204-E1CD-4853-BD2C-8F0DCAB760CB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7884FFEE-6E8E-4581-BFF1-6EE126CF389C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329342B3-035B-4B2E-889A-62CC5959DAC0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3E085CD4-34CC-4C5D-92EF-66EE48EE6BBC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C4F040FC-9CBB-484C-9CF5-A0EFEA9AC760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E56F623B-12AA-47B2-999F-EBC0A62DEC50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762E40BB-2903-4C69-9544-7F70AEA08607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7665AB94-8A72-41DE-B19D-530E1D9587B4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11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0C8C971F-896C-43F3-A199-10A1D0A7B92C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19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5A4A29-457E-42B3-92AB-983AC943FFDB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A90213-06C5-4BD3-BC9A-646FD8673F65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E0830-36FE-41C7-A5BB-4B192315AAF4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47E8CE-FA79-4D60-AFC6-A09D86C6BD4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FFFD6A-81AC-4062-86F2-3F67C6A3A2A1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3052A7-5831-4F8B-BE63-E8BD4069581E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948C58-477F-4BDB-80F1-3D8707BC4119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6E4264-3906-4F10-AB55-5055F626FE7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B47EA-CF27-47CA-8B91-B31DD6F97679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A3FF56-AFDE-44AA-8AD6-EFBECD62BB14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B71CFF-D695-4EBD-8AF1-5EE41859348E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6E457B-1F82-40F2-83E9-633E80465FC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5E38FC6-9726-4A50-9731-72553C9B043E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3F5F113-42A6-484C-BFE2-856CBE3E98D7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A95F2DB-BCB7-4E34-B72D-AD5F0B9DFADF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7CF46D9-05F2-401B-99B2-A2119C630A0C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AA22A4-DFAD-448F-AB72-C42810E12297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6FDD3848-7AC6-4EFB-A96C-679C543AE8C3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837AFF03-F055-41DE-813B-E1A67665D239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55035C-7FB8-4A04-8D9B-87000A1F64CE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E25975-15FE-413D-A3CC-901AB9F4D3F1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F0F229A-34B5-45CD-A769-63BBD75ABB44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FC48B9-50BF-427C-AC60-8108E81ECF4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11">
            <a:extLst>
              <a:ext uri="{FF2B5EF4-FFF2-40B4-BE49-F238E27FC236}">
                <a16:creationId xmlns:a16="http://schemas.microsoft.com/office/drawing/2014/main" id="{AA7CF733-1DE0-4212-87FD-BCC3041B947A}"/>
              </a:ext>
            </a:extLst>
          </p:cNvPr>
          <p:cNvGraphicFramePr>
            <a:graphicFrameLocks/>
          </p:cNvGraphicFramePr>
          <p:nvPr/>
        </p:nvGraphicFramePr>
        <p:xfrm>
          <a:off x="7734300" y="4938713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EF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LS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601" name="Rectangle 1">
            <a:extLst>
              <a:ext uri="{FF2B5EF4-FFF2-40B4-BE49-F238E27FC236}">
                <a16:creationId xmlns:a16="http://schemas.microsoft.com/office/drawing/2014/main" id="{35356A82-A7EB-4C66-99E8-475E8A4A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968375"/>
            <a:ext cx="245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Complete the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79"/>
    </mc:Choice>
    <mc:Fallback xmlns="">
      <p:transition spd="slow" advTm="1307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748B186-99EF-4E29-8E43-90B0D70C87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8125" y="3370263"/>
          <a:ext cx="781050" cy="544511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Desired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behaviour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69F29AF7-E32B-46D4-93FD-2AD5AFA18249}"/>
              </a:ext>
            </a:extLst>
          </p:cNvPr>
          <p:cNvGraphicFramePr>
            <a:graphicFrameLocks/>
          </p:cNvGraphicFramePr>
          <p:nvPr/>
        </p:nvGraphicFramePr>
        <p:xfrm>
          <a:off x="1863725" y="11620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11">
            <a:extLst>
              <a:ext uri="{FF2B5EF4-FFF2-40B4-BE49-F238E27FC236}">
                <a16:creationId xmlns:a16="http://schemas.microsoft.com/office/drawing/2014/main" id="{F07B618F-DA2C-427D-8015-950AEEB02D80}"/>
              </a:ext>
            </a:extLst>
          </p:cNvPr>
          <p:cNvGraphicFramePr>
            <a:graphicFrameLocks/>
          </p:cNvGraphicFramePr>
          <p:nvPr/>
        </p:nvGraphicFramePr>
        <p:xfrm>
          <a:off x="1852613" y="1997075"/>
          <a:ext cx="781050" cy="563563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6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12 </a:t>
                      </a:r>
                    </a:p>
                  </a:txBody>
                  <a:tcPr marL="7144" marR="7144" marT="7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>
            <a:extLst>
              <a:ext uri="{FF2B5EF4-FFF2-40B4-BE49-F238E27FC236}">
                <a16:creationId xmlns:a16="http://schemas.microsoft.com/office/drawing/2014/main" id="{EA123F7C-2361-4E8A-A62F-572829A9A78C}"/>
              </a:ext>
            </a:extLst>
          </p:cNvPr>
          <p:cNvGraphicFramePr>
            <a:graphicFrameLocks/>
          </p:cNvGraphicFramePr>
          <p:nvPr/>
        </p:nvGraphicFramePr>
        <p:xfrm>
          <a:off x="1839913" y="283210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73D35EEA-9CD1-41DD-94B0-CED3F58FADCF}"/>
              </a:ext>
            </a:extLst>
          </p:cNvPr>
          <p:cNvGraphicFramePr>
            <a:graphicFrameLocks/>
          </p:cNvGraphicFramePr>
          <p:nvPr/>
        </p:nvGraphicFramePr>
        <p:xfrm>
          <a:off x="3522663" y="34290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CA1D75DB-6E72-4DAA-9884-4D48D348B6DF}"/>
              </a:ext>
            </a:extLst>
          </p:cNvPr>
          <p:cNvGraphicFramePr>
            <a:graphicFrameLocks/>
          </p:cNvGraphicFramePr>
          <p:nvPr/>
        </p:nvGraphicFramePr>
        <p:xfrm>
          <a:off x="1817688" y="4502150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11">
            <a:extLst>
              <a:ext uri="{FF2B5EF4-FFF2-40B4-BE49-F238E27FC236}">
                <a16:creationId xmlns:a16="http://schemas.microsoft.com/office/drawing/2014/main" id="{B919F840-DA27-450D-91AD-B366194AA1B3}"/>
              </a:ext>
            </a:extLst>
          </p:cNvPr>
          <p:cNvGraphicFramePr>
            <a:graphicFrameLocks/>
          </p:cNvGraphicFramePr>
          <p:nvPr/>
        </p:nvGraphicFramePr>
        <p:xfrm>
          <a:off x="1804988" y="533717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1">
            <a:extLst>
              <a:ext uri="{FF2B5EF4-FFF2-40B4-BE49-F238E27FC236}">
                <a16:creationId xmlns:a16="http://schemas.microsoft.com/office/drawing/2014/main" id="{CF9189AB-7466-40FC-A607-628951FB181A}"/>
              </a:ext>
            </a:extLst>
          </p:cNvPr>
          <p:cNvGraphicFramePr>
            <a:graphicFrameLocks/>
          </p:cNvGraphicFramePr>
          <p:nvPr/>
        </p:nvGraphicFramePr>
        <p:xfrm>
          <a:off x="5172075" y="3914775"/>
          <a:ext cx="792163" cy="544514"/>
        </p:xfrm>
        <a:graphic>
          <a:graphicData uri="http://schemas.openxmlformats.org/drawingml/2006/table">
            <a:tbl>
              <a:tblPr/>
              <a:tblGrid>
                <a:gridCol w="2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 and punishment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37" marR="7137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FFCA9C39-7317-4D31-BF04-3485444D9BA4}"/>
              </a:ext>
            </a:extLst>
          </p:cNvPr>
          <p:cNvGraphicFramePr>
            <a:graphicFrameLocks/>
          </p:cNvGraphicFramePr>
          <p:nvPr/>
        </p:nvGraphicFramePr>
        <p:xfrm>
          <a:off x="5172075" y="3136900"/>
          <a:ext cx="781050" cy="544514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11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F58F1E6F-4C5A-4981-9796-C782E964A315}"/>
              </a:ext>
            </a:extLst>
          </p:cNvPr>
          <p:cNvGraphicFramePr>
            <a:graphicFrameLocks/>
          </p:cNvGraphicFramePr>
          <p:nvPr/>
        </p:nvGraphicFramePr>
        <p:xfrm>
          <a:off x="6794500" y="3429000"/>
          <a:ext cx="793750" cy="544514"/>
        </p:xfrm>
        <a:graphic>
          <a:graphicData uri="http://schemas.openxmlformats.org/drawingml/2006/table">
            <a:tbl>
              <a:tblPr/>
              <a:tblGrid>
                <a:gridCol w="26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19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19 </a:t>
                      </a:r>
                    </a:p>
                  </a:txBody>
                  <a:tcPr marL="7152" marR="7152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E78CFE-9FE1-4D26-8828-7EDBF0A3D3D1}"/>
              </a:ext>
            </a:extLst>
          </p:cNvPr>
          <p:cNvCxnSpPr>
            <a:endCxn id="4" idx="1"/>
          </p:cNvCxnSpPr>
          <p:nvPr/>
        </p:nvCxnSpPr>
        <p:spPr>
          <a:xfrm flipV="1">
            <a:off x="1019175" y="1376363"/>
            <a:ext cx="844550" cy="22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F2F1E-6CB2-4325-8051-BB4A125E332E}"/>
              </a:ext>
            </a:extLst>
          </p:cNvPr>
          <p:cNvCxnSpPr>
            <a:endCxn id="5" idx="1"/>
          </p:cNvCxnSpPr>
          <p:nvPr/>
        </p:nvCxnSpPr>
        <p:spPr>
          <a:xfrm flipV="1">
            <a:off x="1019175" y="2278063"/>
            <a:ext cx="833438" cy="131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7457B3-A168-453E-A340-035E63EEC506}"/>
              </a:ext>
            </a:extLst>
          </p:cNvPr>
          <p:cNvCxnSpPr>
            <a:endCxn id="6" idx="1"/>
          </p:cNvCxnSpPr>
          <p:nvPr/>
        </p:nvCxnSpPr>
        <p:spPr>
          <a:xfrm flipV="1">
            <a:off x="1019175" y="3046413"/>
            <a:ext cx="820738" cy="58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FF3438-C090-4575-8334-F7969653700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9175" y="3629025"/>
            <a:ext cx="2503488" cy="7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F28E53-B1B4-413B-9E7F-297AC2F4777E}"/>
              </a:ext>
            </a:extLst>
          </p:cNvPr>
          <p:cNvCxnSpPr>
            <a:endCxn id="8" idx="1"/>
          </p:cNvCxnSpPr>
          <p:nvPr/>
        </p:nvCxnSpPr>
        <p:spPr>
          <a:xfrm>
            <a:off x="1019175" y="3629025"/>
            <a:ext cx="79851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4A927F-3065-4D6D-B809-91443ADB0022}"/>
              </a:ext>
            </a:extLst>
          </p:cNvPr>
          <p:cNvCxnSpPr>
            <a:endCxn id="9" idx="1"/>
          </p:cNvCxnSpPr>
          <p:nvPr/>
        </p:nvCxnSpPr>
        <p:spPr>
          <a:xfrm>
            <a:off x="1019175" y="3629025"/>
            <a:ext cx="785813" cy="19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4913D7-8055-4651-A4B0-050F44D47DAE}"/>
              </a:ext>
            </a:extLst>
          </p:cNvPr>
          <p:cNvCxnSpPr>
            <a:endCxn id="7" idx="1"/>
          </p:cNvCxnSpPr>
          <p:nvPr/>
        </p:nvCxnSpPr>
        <p:spPr>
          <a:xfrm>
            <a:off x="2644775" y="1376363"/>
            <a:ext cx="877888" cy="232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D3126E-F9BB-4627-B197-0130CB2A9EA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303713" y="3409157"/>
            <a:ext cx="868362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B3CD3D-F85B-45B0-921D-C691B52166F3}"/>
              </a:ext>
            </a:extLst>
          </p:cNvPr>
          <p:cNvCxnSpPr>
            <a:endCxn id="10" idx="1"/>
          </p:cNvCxnSpPr>
          <p:nvPr/>
        </p:nvCxnSpPr>
        <p:spPr>
          <a:xfrm>
            <a:off x="4303713" y="3700463"/>
            <a:ext cx="868362" cy="4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D47BB0-2775-4999-BA17-ED243E5D8690}"/>
              </a:ext>
            </a:extLst>
          </p:cNvPr>
          <p:cNvCxnSpPr>
            <a:endCxn id="13" idx="1"/>
          </p:cNvCxnSpPr>
          <p:nvPr/>
        </p:nvCxnSpPr>
        <p:spPr>
          <a:xfrm>
            <a:off x="5953125" y="3157538"/>
            <a:ext cx="841375" cy="54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871276-750A-41B7-BCF1-1486C9831090}"/>
              </a:ext>
            </a:extLst>
          </p:cNvPr>
          <p:cNvCxnSpPr>
            <a:endCxn id="13" idx="1"/>
          </p:cNvCxnSpPr>
          <p:nvPr/>
        </p:nvCxnSpPr>
        <p:spPr>
          <a:xfrm flipV="1">
            <a:off x="5953125" y="3701257"/>
            <a:ext cx="841375" cy="48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3827C23-4CBB-4F15-B55D-A634A7C0DF3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44775" y="1376363"/>
            <a:ext cx="4635500" cy="2068512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93005F7-FE57-432D-BDFB-8DC1FE2FDC7F}"/>
              </a:ext>
            </a:extLst>
          </p:cNvPr>
          <p:cNvCxnSpPr>
            <a:endCxn id="13" idx="0"/>
          </p:cNvCxnSpPr>
          <p:nvPr/>
        </p:nvCxnSpPr>
        <p:spPr>
          <a:xfrm>
            <a:off x="2644775" y="2278063"/>
            <a:ext cx="4546600" cy="1150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791105D-4CB4-43BE-9981-91ACFEF96053}"/>
              </a:ext>
            </a:extLst>
          </p:cNvPr>
          <p:cNvCxnSpPr>
            <a:cxnSpLocks/>
          </p:cNvCxnSpPr>
          <p:nvPr/>
        </p:nvCxnSpPr>
        <p:spPr>
          <a:xfrm>
            <a:off x="2586038" y="3046413"/>
            <a:ext cx="4570412" cy="382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CD8DDBD-1E73-44F2-BE3D-270FA2BF4BE7}"/>
              </a:ext>
            </a:extLst>
          </p:cNvPr>
          <p:cNvCxnSpPr/>
          <p:nvPr/>
        </p:nvCxnSpPr>
        <p:spPr>
          <a:xfrm flipV="1">
            <a:off x="2598738" y="3973513"/>
            <a:ext cx="4721225" cy="742950"/>
          </a:xfrm>
          <a:prstGeom prst="bentConnector3">
            <a:avLst>
              <a:gd name="adj1" fmla="val 100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9143D6-38B0-4E50-9AE3-67BDC49A4950}"/>
              </a:ext>
            </a:extLst>
          </p:cNvPr>
          <p:cNvCxnSpPr/>
          <p:nvPr/>
        </p:nvCxnSpPr>
        <p:spPr>
          <a:xfrm flipV="1">
            <a:off x="2598738" y="3973513"/>
            <a:ext cx="4819650" cy="1628775"/>
          </a:xfrm>
          <a:prstGeom prst="bentConnector3">
            <a:avLst>
              <a:gd name="adj1" fmla="val 9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388A79-B817-490F-A3AC-4B81F093D87B}"/>
              </a:ext>
            </a:extLst>
          </p:cNvPr>
          <p:cNvCxnSpPr>
            <a:endCxn id="13" idx="1"/>
          </p:cNvCxnSpPr>
          <p:nvPr/>
        </p:nvCxnSpPr>
        <p:spPr>
          <a:xfrm>
            <a:off x="4303713" y="3700463"/>
            <a:ext cx="2490787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Content Placeholder 11">
            <a:extLst>
              <a:ext uri="{FF2B5EF4-FFF2-40B4-BE49-F238E27FC236}">
                <a16:creationId xmlns:a16="http://schemas.microsoft.com/office/drawing/2014/main" id="{8F12AD04-6F36-4CB1-AA4B-9C31B49B8BAF}"/>
              </a:ext>
            </a:extLst>
          </p:cNvPr>
          <p:cNvGraphicFramePr>
            <a:graphicFrameLocks/>
          </p:cNvGraphicFramePr>
          <p:nvPr/>
        </p:nvGraphicFramePr>
        <p:xfrm>
          <a:off x="3775075" y="1441450"/>
          <a:ext cx="781050" cy="61277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14 </a:t>
                      </a:r>
                    </a:p>
                  </a:txBody>
                  <a:tcPr marL="7144" marR="7144" marT="7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Content Placeholder 11">
            <a:extLst>
              <a:ext uri="{FF2B5EF4-FFF2-40B4-BE49-F238E27FC236}">
                <a16:creationId xmlns:a16="http://schemas.microsoft.com/office/drawing/2014/main" id="{0DF2226E-8A28-4A0D-B7EF-8D41F6B8A41B}"/>
              </a:ext>
            </a:extLst>
          </p:cNvPr>
          <p:cNvGraphicFramePr>
            <a:graphicFrameLocks/>
          </p:cNvGraphicFramePr>
          <p:nvPr/>
        </p:nvGraphicFramePr>
        <p:xfrm>
          <a:off x="3775075" y="2346325"/>
          <a:ext cx="781050" cy="428625"/>
        </p:xfrm>
        <a:graphic>
          <a:graphicData uri="http://schemas.openxmlformats.org/drawingml/2006/table">
            <a:tbl>
              <a:tblPr/>
              <a:tblGrid>
                <a:gridCol w="26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14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2B85E7-0B5E-40BB-80E0-6A8A851AFB84}"/>
              </a:ext>
            </a:extLst>
          </p:cNvPr>
          <p:cNvCxnSpPr>
            <a:endCxn id="61" idx="1"/>
          </p:cNvCxnSpPr>
          <p:nvPr/>
        </p:nvCxnSpPr>
        <p:spPr>
          <a:xfrm>
            <a:off x="2644775" y="1376363"/>
            <a:ext cx="1130300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29E65-31F5-4A26-9D7C-59945D599C60}"/>
              </a:ext>
            </a:extLst>
          </p:cNvPr>
          <p:cNvCxnSpPr>
            <a:endCxn id="62" idx="1"/>
          </p:cNvCxnSpPr>
          <p:nvPr/>
        </p:nvCxnSpPr>
        <p:spPr>
          <a:xfrm>
            <a:off x="2644775" y="2303463"/>
            <a:ext cx="11303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63938DF-27EE-4D87-99EA-DBA63D6EB0ED}"/>
              </a:ext>
            </a:extLst>
          </p:cNvPr>
          <p:cNvCxnSpPr>
            <a:endCxn id="13" idx="0"/>
          </p:cNvCxnSpPr>
          <p:nvPr/>
        </p:nvCxnSpPr>
        <p:spPr>
          <a:xfrm>
            <a:off x="4556125" y="1747838"/>
            <a:ext cx="2635250" cy="1681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0854DD-9360-41B1-A448-C8D6672A3490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6125" y="2560638"/>
            <a:ext cx="2611438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11">
            <a:extLst>
              <a:ext uri="{FF2B5EF4-FFF2-40B4-BE49-F238E27FC236}">
                <a16:creationId xmlns:a16="http://schemas.microsoft.com/office/drawing/2014/main" id="{08F91C0C-CA0C-469F-BF2A-9030C44DD246}"/>
              </a:ext>
            </a:extLst>
          </p:cNvPr>
          <p:cNvGraphicFramePr>
            <a:graphicFrameLocks/>
          </p:cNvGraphicFramePr>
          <p:nvPr/>
        </p:nvGraphicFramePr>
        <p:xfrm>
          <a:off x="7734300" y="4938713"/>
          <a:ext cx="1292225" cy="1063626"/>
        </p:xfrm>
        <a:graphic>
          <a:graphicData uri="http://schemas.openxmlformats.org/drawingml/2006/table">
            <a:tbl>
              <a:tblPr/>
              <a:tblGrid>
                <a:gridCol w="439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 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 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EF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LF-EF 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LS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 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 </a:t>
                      </a:r>
                    </a:p>
                  </a:txBody>
                  <a:tcPr marL="7141" marR="7141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625" name="Rectangle 1">
            <a:extLst>
              <a:ext uri="{FF2B5EF4-FFF2-40B4-BE49-F238E27FC236}">
                <a16:creationId xmlns:a16="http://schemas.microsoft.com/office/drawing/2014/main" id="{D6F24E58-D6E3-4FA9-B7AF-997D27A19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968375"/>
            <a:ext cx="245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Complete the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47"/>
    </mc:Choice>
    <mc:Fallback xmlns="">
      <p:transition spd="slow" advTm="9234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815F9825-1851-4083-BBDC-504C22AE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7DD03701-C366-4B0D-9DF8-90865C3A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Critical path is the longest path through the activity network, the path(s) that has (have) the least slack in common.</a:t>
            </a:r>
          </a:p>
          <a:p>
            <a:r>
              <a:rPr lang="en-US" altLang="en-US"/>
              <a:t>Is the shortest planned time in which the project can be completed.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79"/>
    </mc:Choice>
    <mc:Fallback xmlns="">
      <p:transition spd="slow" advTm="1174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15B5A8-5C64-4F18-BF43-2BC1DCCD2AFD}"/>
              </a:ext>
            </a:extLst>
          </p:cNvPr>
          <p:cNvGraphicFramePr/>
          <p:nvPr/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15"/>
    </mc:Choice>
    <mc:Fallback xmlns="">
      <p:transition spd="slow" advTm="439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A8929B4-57E0-44E4-9F07-0B5FAC5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7EBD0D5-82E8-4E0C-8050-54E252DC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Estimating time and cost of deliverables</a:t>
            </a:r>
          </a:p>
          <a:p>
            <a:pPr lvl="1"/>
            <a:r>
              <a:rPr lang="en-US" altLang="en-US"/>
              <a:t>The process of forecasting or approximating </a:t>
            </a:r>
          </a:p>
          <a:p>
            <a:pPr lvl="1"/>
            <a:r>
              <a:rPr lang="en-US" altLang="en-US"/>
              <a:t>balancing stakeholders’ expectations and the need for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68"/>
    </mc:Choice>
    <mc:Fallback xmlns="">
      <p:transition spd="slow" advTm="717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9F3F54D-A843-4537-95BC-4D795E6B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estimate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D0333E8-BC0F-4D16-B710-E99E4A3D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Scheduling: determine time and cost</a:t>
            </a:r>
          </a:p>
          <a:p>
            <a:r>
              <a:rPr lang="en-US" altLang="en-US"/>
              <a:t>Decide if the project is worth doing</a:t>
            </a:r>
          </a:p>
          <a:p>
            <a:r>
              <a:rPr lang="en-US" altLang="en-US"/>
              <a:t>decide cash flow needs</a:t>
            </a:r>
          </a:p>
          <a:p>
            <a:r>
              <a:rPr lang="en-US" altLang="en-US"/>
              <a:t>For progress report and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30"/>
    </mc:Choice>
    <mc:Fallback xmlns="">
      <p:transition spd="slow" advTm="877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1B45DCD-D9CA-40C3-8196-F26ADB79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0D3A9CA8-C76F-471D-912F-5810576DC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Types of Estimates</a:t>
            </a:r>
          </a:p>
          <a:p>
            <a:pPr lvl="1"/>
            <a:r>
              <a:rPr lang="en-US" altLang="en-US"/>
              <a:t>Top-down (macro) estimates</a:t>
            </a:r>
          </a:p>
          <a:p>
            <a:pPr lvl="1"/>
            <a:r>
              <a:rPr lang="en-US" altLang="en-US"/>
              <a:t>Bottom-up (micro) estimates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61"/>
    </mc:Choice>
    <mc:Fallback xmlns="">
      <p:transition spd="slow" advTm="751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CB836B5-3F17-4ADD-B2E1-933BBCA1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estimation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773AC5C-B62F-4D54-BD4B-5B2E31AB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Consensus method</a:t>
            </a:r>
          </a:p>
          <a:p>
            <a:r>
              <a:rPr lang="en-US" altLang="en-US" dirty="0"/>
              <a:t>Apportion Method</a:t>
            </a:r>
          </a:p>
          <a:p>
            <a:r>
              <a:rPr lang="en-US" altLang="en-US" dirty="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24"/>
    </mc:Choice>
    <mc:Fallback xmlns="">
      <p:transition spd="slow" advTm="728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97E974A-C197-4725-8F8B-26CC8E20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practices for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566D-A3C3-4E14-9798-2C174811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Assume normal conditions, efficient methods, and a normal level of resources</a:t>
            </a:r>
          </a:p>
          <a:p>
            <a:pPr>
              <a:defRPr/>
            </a:pPr>
            <a:r>
              <a:rPr lang="en-US" dirty="0"/>
              <a:t>Ask experts to make the estimate</a:t>
            </a:r>
          </a:p>
          <a:p>
            <a:pPr>
              <a:defRPr/>
            </a:pPr>
            <a:r>
              <a:rPr lang="en-US" dirty="0"/>
              <a:t>Use more than one person to make estimates (consensus method)</a:t>
            </a:r>
          </a:p>
          <a:p>
            <a:pPr>
              <a:defRPr/>
            </a:pPr>
            <a:r>
              <a:rPr lang="en-US" dirty="0"/>
              <a:t>Use consistent units (e.g. for time)</a:t>
            </a:r>
          </a:p>
          <a:p>
            <a:pPr>
              <a:defRPr/>
            </a:pPr>
            <a:r>
              <a:rPr lang="en-US" dirty="0"/>
              <a:t>Estimate each work package, don’t aggregate</a:t>
            </a:r>
          </a:p>
          <a:p>
            <a:pPr>
              <a:defRPr/>
            </a:pPr>
            <a:r>
              <a:rPr lang="en-US" dirty="0"/>
              <a:t>Reconcile top-down and bottom-up estimates </a:t>
            </a:r>
          </a:p>
          <a:p>
            <a:pPr>
              <a:defRPr/>
            </a:pPr>
            <a:r>
              <a:rPr lang="en-US" dirty="0"/>
              <a:t>No allowances for contingencies, but make a risk assessment.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74"/>
    </mc:Choice>
    <mc:Fallback xmlns="">
      <p:transition spd="slow" advTm="1148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3FE3F7-CFBE-421C-8DCD-B0164440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66521"/>
              </p:ext>
            </p:extLst>
          </p:nvPr>
        </p:nvGraphicFramePr>
        <p:xfrm>
          <a:off x="1000336" y="1201509"/>
          <a:ext cx="7143328" cy="4723819"/>
        </p:xfrm>
        <a:graphic>
          <a:graphicData uri="http://schemas.openxmlformats.org/drawingml/2006/table">
            <a:tbl>
              <a:tblPr/>
              <a:tblGrid>
                <a:gridCol w="65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(days)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dependancy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46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documentation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 handbook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specification guideline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criteria guideline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Advertisement guideline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guideline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boarding guideline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Compensation handbook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 setting guide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I,A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Forced ranking guide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Reward/punishment guide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53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Leadership development handbook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desired behaviors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methods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of potential development training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5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 implementation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A-K</a:t>
                      </a:r>
                    </a:p>
                  </a:txBody>
                  <a:tcPr marL="7144" marR="7144" marT="71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88"/>
    </mc:Choice>
    <mc:Fallback xmlns="">
      <p:transition spd="slow" advTm="8388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1931</Words>
  <Application>Microsoft Office PowerPoint</Application>
  <PresentationFormat>On-screen Show (4:3)</PresentationFormat>
  <Paragraphs>1234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 Davar Rezania PhD, CPA, CMA </vt:lpstr>
      <vt:lpstr>Agenda</vt:lpstr>
      <vt:lpstr>PowerPoint Presentation</vt:lpstr>
      <vt:lpstr>PowerPoint Presentation</vt:lpstr>
      <vt:lpstr>Why estimate</vt:lpstr>
      <vt:lpstr>PowerPoint Presentation</vt:lpstr>
      <vt:lpstr>Methods of estimation</vt:lpstr>
      <vt:lpstr>Best practices for estimation</vt:lpstr>
      <vt:lpstr>PowerPoint Presentation</vt:lpstr>
      <vt:lpstr>Terminology </vt:lpstr>
      <vt:lpstr>Network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Pass</vt:lpstr>
      <vt:lpstr>PowerPoint Presentation</vt:lpstr>
      <vt:lpstr>PowerPoint Presentation</vt:lpstr>
      <vt:lpstr>PowerPoint Presentation</vt:lpstr>
      <vt:lpstr>Backward Pass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2012-11-15T16:24:31Z</dcterms:created>
  <dcterms:modified xsi:type="dcterms:W3CDTF">2022-06-13T15:07:30Z</dcterms:modified>
</cp:coreProperties>
</file>