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1" r:id="rId2"/>
    <p:sldId id="286" r:id="rId3"/>
    <p:sldId id="285" r:id="rId4"/>
    <p:sldId id="287" r:id="rId5"/>
    <p:sldId id="288" r:id="rId6"/>
    <p:sldId id="290" r:id="rId7"/>
    <p:sldId id="289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13일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13일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백엔드</a:t>
            </a:r>
            <a:r>
              <a:rPr lang="en-US" altLang="ko-KR"/>
              <a:t>, </a:t>
            </a:r>
            <a:r>
              <a:rPr lang="ko-KR" altLang="en-US"/>
              <a:t>프론트엔드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백엔드</a:t>
            </a:r>
            <a:endParaRPr lang="en-US" altLang="ko-KR"/>
          </a:p>
          <a:p>
            <a:pPr lvl="1"/>
            <a:r>
              <a:rPr lang="ko-KR" altLang="en-US"/>
              <a:t>데이터를 전달</a:t>
            </a:r>
            <a:endParaRPr lang="en-US" altLang="ko-KR"/>
          </a:p>
          <a:p>
            <a:pPr lvl="1"/>
            <a:r>
              <a:rPr lang="ko-KR" altLang="en-US"/>
              <a:t>일관성</a:t>
            </a:r>
            <a:r>
              <a:rPr lang="en-US" altLang="ko-KR"/>
              <a:t>, </a:t>
            </a:r>
            <a:r>
              <a:rPr lang="ko-KR" altLang="en-US"/>
              <a:t>무결성</a:t>
            </a:r>
            <a:r>
              <a:rPr lang="en-US" altLang="ko-KR"/>
              <a:t>, </a:t>
            </a:r>
            <a:r>
              <a:rPr lang="ko-KR" altLang="en-US"/>
              <a:t>영속성</a:t>
            </a:r>
            <a:r>
              <a:rPr lang="en-US" altLang="ko-KR"/>
              <a:t>, </a:t>
            </a:r>
            <a:r>
              <a:rPr lang="ko-KR" altLang="en-US"/>
              <a:t>성능 등</a:t>
            </a:r>
            <a:endParaRPr lang="en-US" altLang="ko-KR"/>
          </a:p>
          <a:p>
            <a:r>
              <a:rPr lang="ko-KR" altLang="en-US"/>
              <a:t>프론트엔드</a:t>
            </a:r>
            <a:endParaRPr lang="en-US" altLang="ko-KR"/>
          </a:p>
          <a:p>
            <a:pPr lvl="1"/>
            <a:r>
              <a:rPr lang="ko-KR" altLang="en-US"/>
              <a:t>데이터를 표현</a:t>
            </a:r>
            <a:endParaRPr lang="en-US" altLang="ko-KR"/>
          </a:p>
          <a:p>
            <a:pPr lvl="1"/>
            <a:r>
              <a:rPr lang="en-US" altLang="ko-KR"/>
              <a:t>UI, UX</a:t>
            </a:r>
          </a:p>
          <a:p>
            <a:r>
              <a:rPr lang="ko-KR" altLang="en-US"/>
              <a:t>백엔드</a:t>
            </a:r>
            <a:r>
              <a:rPr lang="en-US" altLang="ko-KR"/>
              <a:t>, </a:t>
            </a:r>
            <a:r>
              <a:rPr lang="ko-KR" altLang="en-US"/>
              <a:t>프론트엔드</a:t>
            </a:r>
            <a:endParaRPr lang="en-US" altLang="ko-KR"/>
          </a:p>
          <a:p>
            <a:pPr lvl="1"/>
            <a:r>
              <a:rPr lang="ko-KR" altLang="en-US"/>
              <a:t>데이터를 주고 받음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백엔드와 프론트엔드는 협업할 기술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프론트엔드를 위한 백엔드 역할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정적자원 제공</a:t>
            </a:r>
            <a:endParaRPr lang="en-US" altLang="ko-KR"/>
          </a:p>
          <a:p>
            <a:pPr lvl="1"/>
            <a:r>
              <a:rPr lang="en-US" altLang="ko-KR"/>
              <a:t>css, js, image, html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템플릿</a:t>
            </a:r>
            <a:r>
              <a:rPr lang="ko-KR" altLang="en-US"/>
              <a:t>으로 반복을 제거</a:t>
            </a:r>
            <a:endParaRPr lang="en-US" altLang="ko-KR"/>
          </a:p>
          <a:p>
            <a:r>
              <a:rPr lang="ko-KR" altLang="en-US"/>
              <a:t>데이터 전달</a:t>
            </a:r>
            <a:endParaRPr lang="en-US" altLang="ko-KR"/>
          </a:p>
          <a:p>
            <a:pPr lvl="1"/>
            <a:r>
              <a:rPr lang="en-US" altLang="ko-KR"/>
              <a:t>json, xml, </a:t>
            </a:r>
            <a:r>
              <a:rPr lang="ko-KR" altLang="en-US"/>
              <a:t>직렬화</a:t>
            </a:r>
            <a:r>
              <a:rPr lang="en-US" altLang="ko-KR"/>
              <a:t>, html</a:t>
            </a:r>
          </a:p>
          <a:p>
            <a:pPr lvl="1"/>
            <a:r>
              <a:rPr lang="en-US" altLang="ko-KR"/>
              <a:t>MVC</a:t>
            </a:r>
            <a:r>
              <a:rPr lang="ko-KR" altLang="en-US"/>
              <a:t> 아키텍쳐 스타일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뷰리졸버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0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38D4E-67D4-4A62-B70E-14AAEACD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D4F31-9F2C-4B26-AA65-E9B33274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반복되는 프론트엔드 영역을 재사용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07719E-1735-4F5F-AD4E-A6BE268D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28" y="4181395"/>
            <a:ext cx="3772426" cy="1924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FBB922-A64E-4D8E-BCCE-6757E5C19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90" y="2447458"/>
            <a:ext cx="4991797" cy="2219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FF3E0D-14A3-4E53-871D-281640279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468" y="4824350"/>
            <a:ext cx="3400900" cy="1124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E10B18-9EA7-4C42-8E97-CE94846C05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04"/>
          <a:stretch/>
        </p:blipFill>
        <p:spPr>
          <a:xfrm>
            <a:off x="1433748" y="2547756"/>
            <a:ext cx="3391373" cy="14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38D4E-67D4-4A62-B70E-14AAEACD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D4F31-9F2C-4B26-AA65-E9B33274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반복되는 프론트엔드 영역을 재사용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5E5584-C720-4E1D-94BC-D4C7DC85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07" y="3267690"/>
            <a:ext cx="2209380" cy="18223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D4F33BA-7250-4416-9C55-DBD9158E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580" y="524567"/>
            <a:ext cx="2717528" cy="27954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646A1EB-5804-4985-B2C6-028DAA002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580" y="3439400"/>
            <a:ext cx="3032341" cy="25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38D4E-67D4-4A62-B70E-14AAEACD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뷰리졸버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D4F31-9F2C-4B26-AA65-E9B33274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서비스 로직과 표현을 분리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CDD459-EBAC-4C32-BC33-213E5223B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4"/>
          <a:stretch/>
        </p:blipFill>
        <p:spPr>
          <a:xfrm>
            <a:off x="1349986" y="4634348"/>
            <a:ext cx="3391373" cy="14661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B4F671-257F-464F-8899-0511BFD69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70" y="4634348"/>
            <a:ext cx="3086531" cy="9526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FAE1A1C-6499-4C70-8BF0-076EC71B8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06" y="2345615"/>
            <a:ext cx="3772426" cy="19243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B6A1D72-CCEA-4292-AB68-BBF5D1904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970" y="2231135"/>
            <a:ext cx="187668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38D4E-67D4-4A62-B70E-14AAEACD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뷰리졸버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D4F31-9F2C-4B26-AA65-E9B33274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서비스 로직과 표현을 분리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A9903E-561B-4461-BF78-C45B0790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06" y="2345615"/>
            <a:ext cx="3772426" cy="19243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BD5A99-D0C9-41EE-B655-CEAB749A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70" y="2231135"/>
            <a:ext cx="1876687" cy="1886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3D3148-710E-4D02-AEEE-28A2C02630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6" t="5648" r="-1" b="21079"/>
          <a:stretch/>
        </p:blipFill>
        <p:spPr>
          <a:xfrm>
            <a:off x="6974877" y="4367281"/>
            <a:ext cx="1366434" cy="19668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DA26D4-C1E1-437F-A192-683499CD4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606" y="4367281"/>
            <a:ext cx="2021258" cy="24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FC0C-70CB-4490-B01D-D55FE9F9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뷰리졸버를 좀더 사용하기 편하게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EFB40-3126-4524-9CF8-E86E930A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기준경로 사용</a:t>
            </a:r>
            <a:endParaRPr lang="en-US" altLang="ko-KR"/>
          </a:p>
          <a:p>
            <a:pPr lvl="1"/>
            <a:r>
              <a:rPr lang="ko-KR" altLang="en-US"/>
              <a:t>클래스위치 </a:t>
            </a:r>
            <a:r>
              <a:rPr lang="en-US" altLang="ko-KR"/>
              <a:t>+ /jsp/ + list.jsp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387E8B-35A6-41EB-8830-9A797571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366" y="3238144"/>
            <a:ext cx="3353268" cy="1943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55D802-D105-48A4-8481-56A773F7F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826" y="3236399"/>
            <a:ext cx="1676634" cy="17052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F14E34-85E5-46E0-9138-058EAC1CE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054" y="3238144"/>
            <a:ext cx="162900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6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761</TotalTime>
  <Words>94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다이아몬드 눈금 16x9</vt:lpstr>
      <vt:lpstr>백엔드, 프론트엔드</vt:lpstr>
      <vt:lpstr>프론트엔드를 위한 백엔드 역할</vt:lpstr>
      <vt:lpstr>템플릿</vt:lpstr>
      <vt:lpstr>템플릿</vt:lpstr>
      <vt:lpstr>뷰리졸버</vt:lpstr>
      <vt:lpstr>뷰리졸버</vt:lpstr>
      <vt:lpstr>뷰리졸버를 좀더 사용하기 편하게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301</cp:revision>
  <dcterms:created xsi:type="dcterms:W3CDTF">2021-03-05T04:40:46Z</dcterms:created>
  <dcterms:modified xsi:type="dcterms:W3CDTF">2021-07-13T05:00:11Z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