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1" r:id="rId2"/>
    <p:sldId id="288" r:id="rId3"/>
    <p:sldId id="285" r:id="rId4"/>
    <p:sldId id="290" r:id="rId5"/>
    <p:sldId id="292" r:id="rId6"/>
    <p:sldId id="293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91" d="100"/>
          <a:sy n="91" d="100"/>
        </p:scale>
        <p:origin x="76" y="15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7월 15일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7월 15일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7월 15일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7월 15일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7월 15일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7월 15일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7월 15일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7월 15일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7월 15일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7월 15일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7월 15일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IoC, DI </a:t>
            </a:r>
            <a:r>
              <a:rPr lang="ko-KR" altLang="en-US"/>
              <a:t>실행 비용을 개선합니다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IoC</a:t>
            </a:r>
          </a:p>
          <a:p>
            <a:pPr lvl="1"/>
            <a:r>
              <a:rPr lang="ko-KR" altLang="en-US"/>
              <a:t>개발자의 코드</a:t>
            </a:r>
            <a:r>
              <a:rPr lang="en-US" altLang="ko-KR"/>
              <a:t>(</a:t>
            </a:r>
            <a:r>
              <a:rPr lang="ko-KR" altLang="en-US"/>
              <a:t>컴파일</a:t>
            </a:r>
            <a:r>
              <a:rPr lang="en-US" altLang="ko-KR"/>
              <a:t>)</a:t>
            </a:r>
            <a:r>
              <a:rPr lang="ko-KR" altLang="en-US"/>
              <a:t> 없이 원하는 서비스를 실행해주는 기능</a:t>
            </a:r>
            <a:endParaRPr lang="en-US" altLang="ko-KR"/>
          </a:p>
          <a:p>
            <a:pPr lvl="1"/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MasterController.</a:t>
            </a:r>
            <a:r>
              <a:rPr lang="en-US" altLang="ko-KR" sz="1800" i="1">
                <a:solidFill>
                  <a:srgbClr val="000000"/>
                </a:solidFill>
                <a:latin typeface="Consolas" panose="020B0609020204030204" pitchFamily="49" charset="0"/>
              </a:rPr>
              <a:t>executeService(</a:t>
            </a:r>
            <a:r>
              <a:rPr lang="en-US" altLang="ko-KR" sz="1800" i="1">
                <a:solidFill>
                  <a:srgbClr val="2A00FF"/>
                </a:solidFill>
                <a:latin typeface="Consolas" panose="020B0609020204030204" pitchFamily="49" charset="0"/>
              </a:rPr>
              <a:t>"exeWrite"</a:t>
            </a:r>
            <a:r>
              <a:rPr lang="en-US" altLang="ko-KR" sz="18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ko-KR"/>
          </a:p>
          <a:p>
            <a:pPr lvl="1"/>
            <a:r>
              <a:rPr lang="en-US" altLang="ko-KR"/>
              <a:t>exeWrite : </a:t>
            </a:r>
            <a:r>
              <a:rPr lang="ko-KR" altLang="en-US"/>
              <a:t>서비스키</a:t>
            </a:r>
            <a:r>
              <a:rPr lang="en-US" altLang="ko-KR"/>
              <a:t>, DI</a:t>
            </a:r>
          </a:p>
          <a:p>
            <a:pPr lvl="1"/>
            <a:r>
              <a:rPr lang="en-US" altLang="ko-KR"/>
              <a:t>executeService : </a:t>
            </a:r>
            <a:r>
              <a:rPr lang="ko-KR" altLang="en-US"/>
              <a:t>서비스키 맞는 서비스 실행</a:t>
            </a:r>
            <a:endParaRPr lang="en-US" altLang="ko-KR"/>
          </a:p>
          <a:p>
            <a:r>
              <a:rPr lang="ko-KR" altLang="en-US"/>
              <a:t>동적으로 기능이 수행</a:t>
            </a:r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정적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컴파일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r>
              <a:rPr lang="ko-KR" altLang="en-US">
                <a:solidFill>
                  <a:srgbClr val="FF0000"/>
                </a:solidFill>
              </a:rPr>
              <a:t>보다 느림</a:t>
            </a:r>
            <a:endParaRPr lang="en-US" altLang="ko-K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9824E-A4E4-49CE-B33F-88500DE2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실행비용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BDC98-947C-4762-98F4-1FD7FA637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객체 재사용</a:t>
            </a:r>
            <a:endParaRPr lang="en-US" altLang="ko-KR"/>
          </a:p>
          <a:p>
            <a:pPr lvl="1"/>
            <a:r>
              <a:rPr lang="en-US" altLang="ko-KR" i="1">
                <a:solidFill>
                  <a:srgbClr val="000000"/>
                </a:solidFill>
                <a:latin typeface="Consolas" panose="020B0609020204030204" pitchFamily="49" charset="0"/>
              </a:rPr>
              <a:t>Box, </a:t>
            </a:r>
            <a:r>
              <a:rPr lang="en-US" altLang="ko-KR" sz="1800" i="1">
                <a:solidFill>
                  <a:srgbClr val="000000"/>
                </a:solidFill>
                <a:latin typeface="Consolas" panose="020B0609020204030204" pitchFamily="49" charset="0"/>
              </a:rPr>
              <a:t>Transaction</a:t>
            </a:r>
          </a:p>
          <a:p>
            <a:pPr lvl="1"/>
            <a:r>
              <a:rPr lang="en-US" altLang="ko-KR" sz="1800" i="1">
                <a:solidFill>
                  <a:srgbClr val="000000"/>
                </a:solidFill>
                <a:latin typeface="Consolas" panose="020B0609020204030204" pitchFamily="49" charset="0"/>
              </a:rPr>
              <a:t>Trace, Crypt, String</a:t>
            </a:r>
          </a:p>
          <a:p>
            <a:endParaRPr lang="en-US" altLang="ko-KR" i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i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30630C-5AAF-407D-9962-A882F3EAA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365" y="2334799"/>
            <a:ext cx="4635460" cy="330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9824E-A4E4-49CE-B33F-88500DE2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실행비용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BDC98-947C-4762-98F4-1FD7FA637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코드를 쉽게</a:t>
            </a:r>
            <a:endParaRPr lang="en-US" altLang="ko-KR"/>
          </a:p>
          <a:p>
            <a:pPr lvl="1"/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MasterController.</a:t>
            </a:r>
            <a:r>
              <a:rPr lang="en-US" altLang="ko-KR" sz="1600" i="1">
                <a:solidFill>
                  <a:srgbClr val="000000"/>
                </a:solidFill>
                <a:latin typeface="Consolas" panose="020B0609020204030204" pitchFamily="49" charset="0"/>
              </a:rPr>
              <a:t>executeService(</a:t>
            </a:r>
            <a:r>
              <a:rPr lang="en-US" altLang="ko-KR" sz="1600" i="1">
                <a:solidFill>
                  <a:srgbClr val="2A00FF"/>
                </a:solidFill>
                <a:latin typeface="Consolas" panose="020B0609020204030204" pitchFamily="49" charset="0"/>
              </a:rPr>
              <a:t>"exeWrite"</a:t>
            </a:r>
            <a:r>
              <a:rPr lang="en-US" altLang="ko-KR" sz="16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sz="1800" i="1">
                <a:solidFill>
                  <a:srgbClr val="000000"/>
                </a:solidFill>
                <a:latin typeface="Consolas" panose="020B0609020204030204" pitchFamily="49" charset="0"/>
              </a:rPr>
              <a:t>execute(</a:t>
            </a:r>
            <a:r>
              <a:rPr lang="en-US" altLang="ko-KR" sz="1800" i="1">
                <a:solidFill>
                  <a:srgbClr val="2A00FF"/>
                </a:solidFill>
                <a:latin typeface="Consolas" panose="020B0609020204030204" pitchFamily="49" charset="0"/>
              </a:rPr>
              <a:t>"exeWrite"</a:t>
            </a:r>
            <a:r>
              <a:rPr lang="en-US" altLang="ko-KR" sz="1800" i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A0F133-B312-4309-9EB5-02C3442CC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912" y="3357575"/>
            <a:ext cx="5540869" cy="225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9824E-A4E4-49CE-B33F-88500DE2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실행비용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BDC98-947C-4762-98F4-1FD7FA637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동적 바인딩에 필요한 객체 캐쉬</a:t>
            </a:r>
            <a:endParaRPr lang="en-US" altLang="ko-KR"/>
          </a:p>
          <a:p>
            <a:pPr lvl="1"/>
            <a:r>
              <a:rPr lang="en-US" altLang="ko-KR"/>
              <a:t>Class</a:t>
            </a:r>
          </a:p>
          <a:p>
            <a:pPr lvl="1"/>
            <a:r>
              <a:rPr lang="en-US" altLang="ko-KR"/>
              <a:t>Object</a:t>
            </a:r>
          </a:p>
          <a:p>
            <a:pPr lvl="1"/>
            <a:r>
              <a:rPr lang="en-US" altLang="ko-KR"/>
              <a:t>Annontation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617308-0CB0-4694-B59C-55BF284892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3"/>
          <a:stretch/>
        </p:blipFill>
        <p:spPr>
          <a:xfrm>
            <a:off x="5842509" y="3637036"/>
            <a:ext cx="4639118" cy="12863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AF4E56-F232-4FC8-A1AB-4EF84091C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509" y="5090887"/>
            <a:ext cx="6074118" cy="3964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E0E297F-805C-4A28-81CD-F2CAA11744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3351"/>
          <a:stretch/>
        </p:blipFill>
        <p:spPr>
          <a:xfrm>
            <a:off x="5892555" y="2519532"/>
            <a:ext cx="3586814" cy="4116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DA8CFE4-093D-4718-B393-B43BDD3C1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6104" y="1903442"/>
            <a:ext cx="4359914" cy="44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6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9824E-A4E4-49CE-B33F-88500DE2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실행비용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BDC98-947C-4762-98F4-1FD7FA637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동적 바인딩에 필요한 객체 캐쉬</a:t>
            </a:r>
            <a:endParaRPr lang="en-US" altLang="ko-KR"/>
          </a:p>
          <a:p>
            <a:pPr lvl="1"/>
            <a:r>
              <a:rPr lang="ko-KR" altLang="en-US"/>
              <a:t>한번 생성된 </a:t>
            </a:r>
            <a:r>
              <a:rPr lang="en-US" altLang="ko-KR"/>
              <a:t>ServiceB </a:t>
            </a:r>
            <a:r>
              <a:rPr lang="ko-KR" altLang="en-US"/>
              <a:t>객체 보관 재사용</a:t>
            </a:r>
            <a:endParaRPr lang="en-US" altLang="ko-KR"/>
          </a:p>
          <a:p>
            <a:pPr lvl="1"/>
            <a:r>
              <a:rPr lang="ko-KR" altLang="en-US"/>
              <a:t>동기화 구문은 필요하지 않음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FA930F-0274-48DA-A2D1-B1D507D3E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766" y="2664581"/>
            <a:ext cx="4744112" cy="1257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BCDA61E-890C-4C6F-98D6-A68F392C4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766" y="4200303"/>
            <a:ext cx="2724530" cy="15908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99CCF37-5FCF-4152-A7C5-7D7398DFA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766" y="1689831"/>
            <a:ext cx="4553585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5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9824E-A4E4-49CE-B33F-88500DE2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실행비용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BDC98-947C-4762-98F4-1FD7FA637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동적 바인딩에 필요한 객체 캐쉬</a:t>
            </a:r>
            <a:endParaRPr lang="en-US" altLang="ko-KR"/>
          </a:p>
          <a:p>
            <a:pPr lvl="1"/>
            <a:r>
              <a:rPr lang="ko-KR" altLang="en-US"/>
              <a:t>리로드 기능 구현</a:t>
            </a:r>
            <a:endParaRPr lang="en-US" altLang="ko-KR"/>
          </a:p>
          <a:p>
            <a:pPr lvl="1"/>
            <a:r>
              <a:rPr lang="ko-KR" altLang="en-US"/>
              <a:t>동적으로 서비스 변경</a:t>
            </a:r>
            <a:endParaRPr lang="en-US" altLang="ko-KR"/>
          </a:p>
          <a:p>
            <a:pPr lvl="2"/>
            <a:r>
              <a:rPr lang="ko-KR" altLang="en-US"/>
              <a:t>게시물리스트 </a:t>
            </a:r>
            <a:r>
              <a:rPr lang="en-US" altLang="ko-KR"/>
              <a:t>-&gt; </a:t>
            </a:r>
            <a:r>
              <a:rPr lang="ko-KR" altLang="en-US"/>
              <a:t>장애안내화면</a:t>
            </a:r>
            <a:endParaRPr lang="en-US" altLang="ko-KR"/>
          </a:p>
          <a:p>
            <a:pPr marL="274320" lvl="1" indent="0">
              <a:buNone/>
            </a:pPr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E6564B-331C-43F6-9743-8EF2FDBFB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436" y="1910007"/>
            <a:ext cx="4401164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3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570</TotalTime>
  <Words>113</Words>
  <Application>Microsoft Office PowerPoint</Application>
  <PresentationFormat>와이드스크린</PresentationFormat>
  <Paragraphs>30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다이아몬드 눈금 16x9</vt:lpstr>
      <vt:lpstr>IoC, DI 실행 비용을 개선합니다.</vt:lpstr>
      <vt:lpstr>실행비용 개선</vt:lpstr>
      <vt:lpstr>실행비용 개선</vt:lpstr>
      <vt:lpstr>실행비용 개선</vt:lpstr>
      <vt:lpstr>실행비용 개선</vt:lpstr>
      <vt:lpstr>실행비용 개선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308</cp:revision>
  <dcterms:created xsi:type="dcterms:W3CDTF">2021-03-05T04:40:46Z</dcterms:created>
  <dcterms:modified xsi:type="dcterms:W3CDTF">2021-07-15T04:22:19Z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