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1" r:id="rId2"/>
    <p:sldId id="306" r:id="rId3"/>
    <p:sldId id="308" r:id="rId4"/>
    <p:sldId id="307" r:id="rId5"/>
    <p:sldId id="305" r:id="rId6"/>
    <p:sldId id="311" r:id="rId7"/>
    <p:sldId id="309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152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17일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17일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17일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17일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17일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17일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17일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17일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17일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17일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17일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 </a:t>
            </a:r>
            <a:r>
              <a:rPr lang="ko-KR" altLang="en-US"/>
              <a:t>의존적인 문제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 기능과 </a:t>
            </a:r>
            <a:r>
              <a:rPr lang="en-US" altLang="ko-KR"/>
              <a:t>java </a:t>
            </a:r>
            <a:r>
              <a:rPr lang="ko-KR" altLang="en-US"/>
              <a:t>코드를 분리</a:t>
            </a:r>
          </a:p>
          <a:p>
            <a:pPr lvl="1"/>
            <a:r>
              <a:rPr lang="en-US" altLang="ko-KR"/>
              <a:t>SqlRunner.java, Transaction.java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19B11-0E56-40D2-9363-795787A3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아직 남아있는 </a:t>
            </a:r>
            <a:r>
              <a:rPr lang="en-US" altLang="ko-KR"/>
              <a:t>SQL </a:t>
            </a:r>
            <a:r>
              <a:rPr lang="ko-KR" altLang="en-US"/>
              <a:t>의존적인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EFAC8-FF3F-44D2-9879-135451290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표현</a:t>
            </a:r>
            <a:endParaRPr lang="en-US" altLang="ko-KR"/>
          </a:p>
          <a:p>
            <a:pPr lvl="1"/>
            <a:r>
              <a:rPr lang="ko-KR" altLang="en-US"/>
              <a:t>날짜</a:t>
            </a:r>
            <a:r>
              <a:rPr lang="en-US" altLang="ko-KR"/>
              <a:t>, </a:t>
            </a:r>
            <a:r>
              <a:rPr lang="ko-KR" altLang="en-US"/>
              <a:t>금액</a:t>
            </a:r>
            <a:r>
              <a:rPr lang="en-US" altLang="ko-KR"/>
              <a:t>, </a:t>
            </a:r>
            <a:r>
              <a:rPr lang="ko-KR" altLang="en-US"/>
              <a:t>마스킹</a:t>
            </a:r>
            <a:endParaRPr lang="en-US" altLang="ko-KR"/>
          </a:p>
          <a:p>
            <a:r>
              <a:rPr lang="ko-KR" altLang="en-US"/>
              <a:t>암호화</a:t>
            </a:r>
            <a:endParaRPr lang="en-US" altLang="ko-KR"/>
          </a:p>
          <a:p>
            <a:pPr lvl="1"/>
            <a:r>
              <a:rPr lang="ko-KR" altLang="en-US"/>
              <a:t>비밀키 암호화</a:t>
            </a:r>
            <a:endParaRPr lang="en-US" altLang="ko-KR"/>
          </a:p>
          <a:p>
            <a:pPr lvl="1"/>
            <a:r>
              <a:rPr lang="ko-KR" altLang="en-US"/>
              <a:t>해쉬함수</a:t>
            </a:r>
            <a:endParaRPr lang="en-US" altLang="ko-KR"/>
          </a:p>
          <a:p>
            <a:r>
              <a:rPr lang="ko-KR" altLang="en-US"/>
              <a:t>동적 </a:t>
            </a:r>
            <a:r>
              <a:rPr lang="en-US" altLang="ko-KR"/>
              <a:t>SQL</a:t>
            </a:r>
          </a:p>
          <a:p>
            <a:pPr lvl="1"/>
            <a:r>
              <a:rPr lang="ko-KR" altLang="en-US"/>
              <a:t>조건에 따른 </a:t>
            </a:r>
            <a:r>
              <a:rPr lang="en-US" altLang="ko-KR"/>
              <a:t>SQL</a:t>
            </a:r>
            <a:r>
              <a:rPr lang="ko-KR" altLang="en-US"/>
              <a:t> 변경</a:t>
            </a:r>
            <a:endParaRPr lang="en-US" altLang="ko-KR"/>
          </a:p>
          <a:p>
            <a:r>
              <a:rPr lang="ko-KR" altLang="en-US"/>
              <a:t>부가정보</a:t>
            </a:r>
            <a:endParaRPr lang="en-US" altLang="ko-KR"/>
          </a:p>
          <a:p>
            <a:pPr lvl="1"/>
            <a:r>
              <a:rPr lang="ko-KR" altLang="en-US"/>
              <a:t>로그인아이디</a:t>
            </a:r>
            <a:r>
              <a:rPr lang="en-US" altLang="ko-KR"/>
              <a:t>, </a:t>
            </a:r>
            <a:r>
              <a:rPr lang="ko-KR" altLang="en-US"/>
              <a:t>아이피등</a:t>
            </a:r>
          </a:p>
          <a:p>
            <a:pPr lvl="1"/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FF3C31-8A05-4E89-A365-C8A80405F38E}"/>
              </a:ext>
            </a:extLst>
          </p:cNvPr>
          <p:cNvSpPr/>
          <p:nvPr/>
        </p:nvSpPr>
        <p:spPr>
          <a:xfrm>
            <a:off x="5821888" y="1772156"/>
            <a:ext cx="5668802" cy="21039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 anchorCtr="0"/>
          <a:lstStyle/>
          <a:p>
            <a:r>
              <a:rPr lang="en-US" altLang="ko-KR" sz="1600"/>
              <a:t>SELECT</a:t>
            </a:r>
          </a:p>
          <a:p>
            <a:r>
              <a:rPr lang="en-US" altLang="ko-KR" sz="1600"/>
              <a:t>RG_DTM</a:t>
            </a:r>
          </a:p>
          <a:p>
            <a:r>
              <a:rPr lang="en-US" altLang="ko-KR" sz="1600"/>
              <a:t>, EM</a:t>
            </a:r>
          </a:p>
          <a:p>
            <a:r>
              <a:rPr lang="en-US" altLang="ko-KR" sz="1600"/>
              <a:t>, RG_ID</a:t>
            </a:r>
          </a:p>
          <a:p>
            <a:r>
              <a:rPr lang="en-US" altLang="ko-KR" sz="1600"/>
              <a:t>, FILE_ID</a:t>
            </a:r>
          </a:p>
          <a:p>
            <a:r>
              <a:rPr lang="en-US" altLang="ko-KR" sz="1600"/>
              <a:t>, TITLE</a:t>
            </a:r>
            <a:br>
              <a:rPr lang="en-US" altLang="ko-KR" sz="1600"/>
            </a:br>
            <a:r>
              <a:rPr lang="en-US" altLang="ko-KR" sz="1600"/>
              <a:t>FROM BZ_BOARD</a:t>
            </a:r>
          </a:p>
          <a:p>
            <a:r>
              <a:rPr lang="en-US" altLang="ko-KR" sz="1600"/>
              <a:t>WHERE  TITLE LIKE [TITLE]</a:t>
            </a:r>
          </a:p>
          <a:p>
            <a:endParaRPr lang="en-US" altLang="ko-KR" sz="1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C0D174-57D0-4224-AFF8-06E2CB26D78C}"/>
              </a:ext>
            </a:extLst>
          </p:cNvPr>
          <p:cNvSpPr/>
          <p:nvPr/>
        </p:nvSpPr>
        <p:spPr>
          <a:xfrm>
            <a:off x="5821888" y="4275903"/>
            <a:ext cx="5668802" cy="164746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 anchorCtr="0"/>
          <a:lstStyle/>
          <a:p>
            <a:r>
              <a:rPr lang="en-US" altLang="ko-KR" sz="1600"/>
              <a:t>UPDATE BZ_BOARD</a:t>
            </a:r>
          </a:p>
          <a:p>
            <a:r>
              <a:rPr lang="en-US" altLang="ko-KR" sz="1600"/>
              <a:t>SET DEL_Y = 'Y'</a:t>
            </a:r>
          </a:p>
          <a:p>
            <a:r>
              <a:rPr lang="en-US" altLang="ko-KR" sz="1600"/>
              <a:t>, MDF_ID = [ID]</a:t>
            </a:r>
          </a:p>
          <a:p>
            <a:r>
              <a:rPr lang="en-US" altLang="ko-KR" sz="1600"/>
              <a:t>, MDF_IP = [P]</a:t>
            </a:r>
          </a:p>
          <a:p>
            <a:r>
              <a:rPr lang="en-US" altLang="ko-KR" sz="1600"/>
              <a:t>, MDF_DTM = [DTM]</a:t>
            </a:r>
          </a:p>
          <a:p>
            <a:r>
              <a:rPr lang="en-US" altLang="ko-KR" sz="1600"/>
              <a:t>WHERE N = [N]</a:t>
            </a:r>
          </a:p>
        </p:txBody>
      </p:sp>
    </p:spTree>
    <p:extLst>
      <p:ext uri="{BB962C8B-B14F-4D97-AF65-F5344CB8AC3E}">
        <p14:creationId xmlns:p14="http://schemas.microsoft.com/office/powerpoint/2010/main" val="282463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19B11-0E56-40D2-9363-795787A3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아직 남아있는 </a:t>
            </a:r>
            <a:r>
              <a:rPr lang="en-US" altLang="ko-KR"/>
              <a:t>SQL </a:t>
            </a:r>
            <a:r>
              <a:rPr lang="ko-KR" altLang="en-US"/>
              <a:t>의존적인 문제를</a:t>
            </a:r>
            <a:r>
              <a:rPr lang="en-US" altLang="ko-KR"/>
              <a:t> </a:t>
            </a:r>
            <a:r>
              <a:rPr lang="ko-KR" altLang="en-US"/>
              <a:t>해결합니다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EFAC8-FF3F-44D2-9879-135451290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java </a:t>
            </a:r>
            <a:r>
              <a:rPr lang="ko-KR" altLang="en-US"/>
              <a:t>코드가 아닌 </a:t>
            </a:r>
            <a:r>
              <a:rPr lang="en-US" altLang="ko-KR"/>
              <a:t>SQL </a:t>
            </a:r>
            <a:r>
              <a:rPr lang="ko-KR" altLang="en-US"/>
              <a:t>에서 처리</a:t>
            </a:r>
            <a:endParaRPr lang="en-US" altLang="ko-KR"/>
          </a:p>
          <a:p>
            <a:pPr lvl="1"/>
            <a:r>
              <a:rPr lang="ko-KR" altLang="en-US"/>
              <a:t>표현</a:t>
            </a:r>
            <a:endParaRPr lang="en-US" altLang="ko-KR"/>
          </a:p>
          <a:p>
            <a:pPr lvl="1"/>
            <a:r>
              <a:rPr lang="ko-KR" altLang="en-US"/>
              <a:t>암호화</a:t>
            </a:r>
            <a:endParaRPr lang="en-US" altLang="ko-KR"/>
          </a:p>
          <a:p>
            <a:pPr lvl="1"/>
            <a:r>
              <a:rPr lang="ko-KR" altLang="en-US"/>
              <a:t>동적 </a:t>
            </a:r>
            <a:r>
              <a:rPr lang="en-US" altLang="ko-KR"/>
              <a:t>SQL</a:t>
            </a:r>
          </a:p>
          <a:p>
            <a:pPr lvl="1"/>
            <a:r>
              <a:rPr lang="ko-KR" altLang="en-US"/>
              <a:t>부가정보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FF3C31-8A05-4E89-A365-C8A80405F38E}"/>
              </a:ext>
            </a:extLst>
          </p:cNvPr>
          <p:cNvSpPr/>
          <p:nvPr/>
        </p:nvSpPr>
        <p:spPr>
          <a:xfrm>
            <a:off x="5821888" y="1772156"/>
            <a:ext cx="5668802" cy="21039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 anchorCtr="0"/>
          <a:lstStyle/>
          <a:p>
            <a:r>
              <a:rPr lang="en-US" altLang="ko-KR" sz="1600"/>
              <a:t>SELECT</a:t>
            </a:r>
          </a:p>
          <a:p>
            <a:r>
              <a:rPr lang="en-US" altLang="ko-KR" sz="1600"/>
              <a:t>RG_DTM RG_DTM__DTM</a:t>
            </a:r>
          </a:p>
          <a:p>
            <a:r>
              <a:rPr lang="en-US" altLang="ko-KR" sz="1600"/>
              <a:t>, EM DEC__EM</a:t>
            </a:r>
          </a:p>
          <a:p>
            <a:r>
              <a:rPr lang="en-US" altLang="ko-KR" sz="1600"/>
              <a:t>, RG_ID </a:t>
            </a:r>
          </a:p>
          <a:p>
            <a:r>
              <a:rPr lang="en-US" altLang="ko-KR" sz="1600"/>
              <a:t>, FILE_ID “TODEC__ FILE_ID, file001”</a:t>
            </a:r>
          </a:p>
          <a:p>
            <a:r>
              <a:rPr lang="en-US" altLang="ko-KR" sz="1600"/>
              <a:t>, TITLE</a:t>
            </a:r>
            <a:br>
              <a:rPr lang="en-US" altLang="ko-KR" sz="1600"/>
            </a:br>
            <a:r>
              <a:rPr lang="en-US" altLang="ko-KR" sz="1600"/>
              <a:t>FROM BZ_BOARD</a:t>
            </a:r>
          </a:p>
          <a:p>
            <a:r>
              <a:rPr lang="en-US" altLang="ko-KR" sz="1600"/>
              <a:t>[~ TITLE ^ IS_NOT_NULL ^ WHERE  TITLE LIKE [TITLE] ~]</a:t>
            </a:r>
          </a:p>
          <a:p>
            <a:endParaRPr lang="en-US" altLang="ko-KR" sz="1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C0D174-57D0-4224-AFF8-06E2CB26D78C}"/>
              </a:ext>
            </a:extLst>
          </p:cNvPr>
          <p:cNvSpPr/>
          <p:nvPr/>
        </p:nvSpPr>
        <p:spPr>
          <a:xfrm>
            <a:off x="5821888" y="4275903"/>
            <a:ext cx="5668802" cy="164746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 anchorCtr="0"/>
          <a:lstStyle/>
          <a:p>
            <a:r>
              <a:rPr lang="en-US" altLang="ko-KR" sz="1600"/>
              <a:t>UPDATE BZ_BOARD</a:t>
            </a:r>
          </a:p>
          <a:p>
            <a:r>
              <a:rPr lang="en-US" altLang="ko-KR" sz="1600"/>
              <a:t>SET DEL_Y = 'Y'</a:t>
            </a:r>
          </a:p>
          <a:p>
            <a:r>
              <a:rPr lang="en-US" altLang="ko-KR" sz="1600"/>
              <a:t>, MDF_ID = [SESIONB.ID]</a:t>
            </a:r>
          </a:p>
          <a:p>
            <a:r>
              <a:rPr lang="en-US" altLang="ko-KR" sz="1600"/>
              <a:t>, MDF_IP = [SESIONB.P]</a:t>
            </a:r>
          </a:p>
          <a:p>
            <a:r>
              <a:rPr lang="en-US" altLang="ko-KR" sz="1600"/>
              <a:t>, MDF_DTM = [SYSDTM.DTM]</a:t>
            </a:r>
          </a:p>
          <a:p>
            <a:r>
              <a:rPr lang="pt-BR" altLang="ko-KR" sz="1600"/>
              <a:t>WHERE N = [TODEC__TOKEN_N, list]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62097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40B6D-E7EA-4A51-AB95-23A4A787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아직 남아있는 </a:t>
            </a:r>
            <a:r>
              <a:rPr lang="en-US" altLang="ko-KR"/>
              <a:t>SQL </a:t>
            </a:r>
            <a:r>
              <a:rPr lang="ko-KR" altLang="en-US"/>
              <a:t>의존적인 문제를</a:t>
            </a:r>
            <a:r>
              <a:rPr lang="en-US" altLang="ko-KR"/>
              <a:t> </a:t>
            </a:r>
            <a:r>
              <a:rPr lang="ko-KR" altLang="en-US"/>
              <a:t>해결합니다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B3249-E313-4C8B-A047-6B00FC528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getSqlRunnerB </a:t>
            </a:r>
            <a:r>
              <a:rPr lang="ko-KR" altLang="en-US"/>
              <a:t>리펙토링</a:t>
            </a:r>
            <a:endParaRPr lang="en-US" altLang="ko-KR"/>
          </a:p>
          <a:p>
            <a:pPr lvl="1"/>
            <a:r>
              <a:rPr lang="en-US" altLang="ko-KR"/>
              <a:t>getSqlRunnerBStep2</a:t>
            </a:r>
          </a:p>
          <a:p>
            <a:pPr lvl="2"/>
            <a:r>
              <a:rPr lang="en-US" altLang="ko-KR"/>
              <a:t>[~ </a:t>
            </a:r>
            <a:r>
              <a:rPr lang="ko-KR" altLang="en-US"/>
              <a:t>파라메터 </a:t>
            </a:r>
            <a:r>
              <a:rPr lang="en-US" altLang="ko-KR"/>
              <a:t>^ </a:t>
            </a:r>
            <a:r>
              <a:rPr lang="ko-KR" altLang="en-US"/>
              <a:t>규칙 </a:t>
            </a:r>
            <a:r>
              <a:rPr lang="en-US" altLang="ko-KR"/>
              <a:t>^ SQL ~]</a:t>
            </a:r>
          </a:p>
          <a:p>
            <a:pPr lvl="2"/>
            <a:r>
              <a:rPr lang="en-US" altLang="ko-KR"/>
              <a:t>[[ </a:t>
            </a:r>
            <a:r>
              <a:rPr lang="ko-KR" altLang="en-US"/>
              <a:t>임포트 </a:t>
            </a:r>
            <a:r>
              <a:rPr lang="en-US" altLang="ko-KR"/>
              <a:t>SQL ]]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C26208-1D7B-4D62-9F73-80C37108BCB9}"/>
              </a:ext>
            </a:extLst>
          </p:cNvPr>
          <p:cNvSpPr/>
          <p:nvPr/>
        </p:nvSpPr>
        <p:spPr>
          <a:xfrm>
            <a:off x="1432964" y="4226065"/>
            <a:ext cx="6003615" cy="13574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 anchorCtr="0"/>
          <a:lstStyle/>
          <a:p>
            <a:r>
              <a:rPr lang="en-US" altLang="ko-KR" sz="1600"/>
              <a:t>[~ P1 ^ IS_NOT_NULL ^ AND [P1] = [P1] ~]</a:t>
            </a:r>
          </a:p>
          <a:p>
            <a:r>
              <a:rPr lang="en-US" altLang="ko-KR" sz="1600"/>
              <a:t>[~ P2 ^ IS_NULL ^ AND 2 = 2 ~]</a:t>
            </a:r>
          </a:p>
          <a:p>
            <a:r>
              <a:rPr lang="en-US" altLang="ko-KR" sz="1600"/>
              <a:t>[~ P3 ^ Y ^ AND 'Y' = [P3] ~] </a:t>
            </a:r>
          </a:p>
          <a:p>
            <a:endParaRPr lang="en-US" altLang="ko-KR" sz="1600"/>
          </a:p>
          <a:p>
            <a:r>
              <a:rPr lang="en-US" altLang="ko-KR" sz="1600"/>
              <a:t>[[ com.code5.fw.db.SqlRunner_test.SQLRUNNER_TEST_04 ]]</a:t>
            </a:r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5C4132-05E4-4918-BE74-D6E73340C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240" y="2529699"/>
            <a:ext cx="5496692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40B6D-E7EA-4A51-AB95-23A4A787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아직 남아있는 </a:t>
            </a:r>
            <a:r>
              <a:rPr lang="en-US" altLang="ko-KR"/>
              <a:t>SQL </a:t>
            </a:r>
            <a:r>
              <a:rPr lang="ko-KR" altLang="en-US"/>
              <a:t>의존적인 문제를</a:t>
            </a:r>
            <a:r>
              <a:rPr lang="en-US" altLang="ko-KR"/>
              <a:t> </a:t>
            </a:r>
            <a:r>
              <a:rPr lang="ko-KR" altLang="en-US"/>
              <a:t>해결합니다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B3249-E313-4C8B-A047-6B00FC528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paramParsing </a:t>
            </a:r>
            <a:r>
              <a:rPr lang="ko-KR" altLang="en-US"/>
              <a:t>리펙토링</a:t>
            </a:r>
            <a:endParaRPr lang="en-US" altLang="ko-KR"/>
          </a:p>
          <a:p>
            <a:pPr lvl="1"/>
            <a:r>
              <a:rPr lang="ko-KR" altLang="en-US"/>
              <a:t>파라메터를 심을 데이터의 위치</a:t>
            </a:r>
            <a:endParaRPr lang="en-US" altLang="ko-KR"/>
          </a:p>
          <a:p>
            <a:pPr lvl="1"/>
            <a:r>
              <a:rPr lang="en-US" altLang="ko-KR"/>
              <a:t>PREFIX </a:t>
            </a:r>
            <a:r>
              <a:rPr lang="ko-KR" altLang="en-US"/>
              <a:t>실행 규칙</a:t>
            </a:r>
            <a:endParaRPr lang="en-US" altLang="ko-KR"/>
          </a:p>
          <a:p>
            <a:pPr lvl="1"/>
            <a:r>
              <a:rPr lang="en-US" altLang="ko-KR"/>
              <a:t>SUFFIX </a:t>
            </a:r>
            <a:r>
              <a:rPr lang="ko-KR" altLang="en-US"/>
              <a:t>실행 규칙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E6F51F-AF59-4DE4-BDE7-8F21E92AC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255" y="2336600"/>
            <a:ext cx="3982006" cy="33056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FC26208-1D7B-4D62-9F73-80C37108BCB9}"/>
              </a:ext>
            </a:extLst>
          </p:cNvPr>
          <p:cNvSpPr/>
          <p:nvPr/>
        </p:nvSpPr>
        <p:spPr>
          <a:xfrm>
            <a:off x="1518459" y="3773405"/>
            <a:ext cx="3308968" cy="228753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 anchorCtr="0"/>
          <a:lstStyle/>
          <a:p>
            <a:r>
              <a:rPr lang="en-US" altLang="ko-KR" sz="1600"/>
              <a:t>RG_DTM__DTM</a:t>
            </a:r>
          </a:p>
          <a:p>
            <a:r>
              <a:rPr lang="en-US" altLang="ko-KR" sz="1600"/>
              <a:t>DEC__EM</a:t>
            </a:r>
          </a:p>
          <a:p>
            <a:r>
              <a:rPr lang="en-US" altLang="ko-KR" sz="1600"/>
              <a:t>“TODEC__ FILE_ID, file001”</a:t>
            </a:r>
          </a:p>
          <a:p>
            <a:r>
              <a:rPr lang="en-US" altLang="ko-KR" sz="1600"/>
              <a:t>[SESIONB.ID]</a:t>
            </a:r>
          </a:p>
          <a:p>
            <a:r>
              <a:rPr lang="en-US" altLang="ko-KR" sz="1600"/>
              <a:t>[SESIONB.P]</a:t>
            </a:r>
          </a:p>
          <a:p>
            <a:r>
              <a:rPr lang="en-US" altLang="ko-KR" sz="1600"/>
              <a:t>[SYSDTM.DTM]</a:t>
            </a:r>
          </a:p>
          <a:p>
            <a:r>
              <a:rPr lang="pt-BR" altLang="ko-KR" sz="1600"/>
              <a:t>[TODEC__TOKEN_N, list]</a:t>
            </a:r>
            <a:br>
              <a:rPr lang="pt-BR" altLang="ko-KR" sz="1600"/>
            </a:br>
            <a:br>
              <a:rPr lang="pt-BR" altLang="ko-KR" sz="1600"/>
            </a:br>
            <a:r>
              <a:rPr lang="en-US" altLang="ko-KR" sz="1600"/>
              <a:t>DEC__EM__PRN_EM</a:t>
            </a:r>
          </a:p>
          <a:p>
            <a:endParaRPr lang="en-US" altLang="ko-KR" sz="1600"/>
          </a:p>
          <a:p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2003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8706A-9DDB-4656-AB78-80EF498C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아직 남아있는 </a:t>
            </a:r>
            <a:r>
              <a:rPr lang="en-US" altLang="ko-KR"/>
              <a:t>SQL </a:t>
            </a:r>
            <a:r>
              <a:rPr lang="ko-KR" altLang="en-US"/>
              <a:t>의존적인 문제를</a:t>
            </a:r>
            <a:r>
              <a:rPr lang="en-US" altLang="ko-KR"/>
              <a:t> </a:t>
            </a:r>
            <a:r>
              <a:rPr lang="ko-KR" altLang="en-US"/>
              <a:t>해결합니다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673CC-89B7-4B1B-A5C3-9CE8725F6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실행결과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E62AF8-E78A-4AB2-B759-428A52EA5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62518"/>
            <a:ext cx="4210638" cy="34961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FFD07A-D125-4A82-A8C4-4CB0C2CC2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476" y="2942827"/>
            <a:ext cx="4772691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8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8706A-9DDB-4656-AB78-80EF498C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아직 남아있는 </a:t>
            </a:r>
            <a:r>
              <a:rPr lang="en-US" altLang="ko-KR"/>
              <a:t>SQL </a:t>
            </a:r>
            <a:r>
              <a:rPr lang="ko-KR" altLang="en-US"/>
              <a:t>의존적인 문제를</a:t>
            </a:r>
            <a:r>
              <a:rPr lang="en-US" altLang="ko-KR"/>
              <a:t> </a:t>
            </a:r>
            <a:r>
              <a:rPr lang="ko-KR" altLang="en-US"/>
              <a:t>해결합니다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673CC-89B7-4B1B-A5C3-9CE8725F6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실행결과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690D80-F133-4B2E-9666-FF58A6E3A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62518"/>
            <a:ext cx="4210638" cy="34961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D7FC72D-F6A6-466B-8A72-37FFCFFB5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823" y="2637985"/>
            <a:ext cx="5249008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3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448</TotalTime>
  <Words>401</Words>
  <Application>Microsoft Office PowerPoint</Application>
  <PresentationFormat>와이드스크린</PresentationFormat>
  <Paragraphs>72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다이아몬드 눈금 16x9</vt:lpstr>
      <vt:lpstr>SQL 의존적인 문제</vt:lpstr>
      <vt:lpstr>아직 남아있는 SQL 의존적인 문제</vt:lpstr>
      <vt:lpstr>아직 남아있는 SQL 의존적인 문제를 해결합니다.</vt:lpstr>
      <vt:lpstr>아직 남아있는 SQL 의존적인 문제를 해결합니다.</vt:lpstr>
      <vt:lpstr>아직 남아있는 SQL 의존적인 문제를 해결합니다.</vt:lpstr>
      <vt:lpstr>아직 남아있는 SQL 의존적인 문제를 해결합니다.</vt:lpstr>
      <vt:lpstr>아직 남아있는 SQL 의존적인 문제를 해결합니다.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204</cp:revision>
  <dcterms:created xsi:type="dcterms:W3CDTF">2021-03-05T04:40:46Z</dcterms:created>
  <dcterms:modified xsi:type="dcterms:W3CDTF">2021-06-17T10:26:38Z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