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1" r:id="rId2"/>
    <p:sldId id="272" r:id="rId3"/>
    <p:sldId id="273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배열</a:t>
            </a:r>
            <a:endParaRPr lang="en-US" altLang="ko-KR"/>
          </a:p>
          <a:p>
            <a:pPr lvl="1"/>
            <a:r>
              <a:rPr lang="ko-KR" altLang="en-US"/>
              <a:t>정해진 크기로 데이터 또는 객체가 순서대로 </a:t>
            </a:r>
            <a:br>
              <a:rPr lang="en-US" altLang="ko-KR"/>
            </a:br>
            <a:r>
              <a:rPr lang="ko-KR" altLang="en-US"/>
              <a:t>나열된 자료구조</a:t>
            </a:r>
          </a:p>
          <a:p>
            <a:pPr lvl="2"/>
            <a:r>
              <a:rPr lang="en-US" altLang="ko-KR"/>
              <a:t>new String[3];</a:t>
            </a:r>
          </a:p>
          <a:p>
            <a:pPr lvl="2"/>
            <a:r>
              <a:rPr lang="en-US" altLang="ko-KR"/>
              <a:t>request.getParameterValues();</a:t>
            </a:r>
          </a:p>
          <a:p>
            <a:pPr lvl="2"/>
            <a:r>
              <a:rPr lang="en-US" altLang="ko-KR"/>
              <a:t>Box.ss();</a:t>
            </a:r>
          </a:p>
          <a:p>
            <a:pPr lvl="1"/>
            <a:r>
              <a:rPr lang="ko-KR" altLang="en-US"/>
              <a:t>예측이 가능</a:t>
            </a:r>
            <a:endParaRPr lang="en-US" altLang="ko-KR"/>
          </a:p>
          <a:p>
            <a:r>
              <a:rPr lang="ko-KR" altLang="en-US"/>
              <a:t>배열 사용 문제점</a:t>
            </a:r>
            <a:endParaRPr lang="en-US" altLang="ko-KR"/>
          </a:p>
          <a:p>
            <a:pPr lvl="1"/>
            <a:r>
              <a:rPr lang="en-US" altLang="ko-KR"/>
              <a:t>NullPointerException</a:t>
            </a:r>
          </a:p>
          <a:p>
            <a:pPr lvl="1"/>
            <a:r>
              <a:rPr lang="en-US" altLang="ko-KR"/>
              <a:t>IndexOutOfBoundsException</a:t>
            </a:r>
          </a:p>
          <a:p>
            <a:pPr lvl="1"/>
            <a:r>
              <a:rPr lang="ko-KR" altLang="en-US"/>
              <a:t>코드가 길어짐</a:t>
            </a:r>
            <a:r>
              <a:rPr lang="en-US" altLang="ko-KR"/>
              <a:t>, </a:t>
            </a:r>
            <a:r>
              <a:rPr lang="ko-KR" altLang="en-US"/>
              <a:t>추가데이터 반영 필요</a:t>
            </a:r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9A263E-1199-453D-97FE-D96A6A89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19" y="2094480"/>
            <a:ext cx="474411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쉽게 사용하기 위해 </a:t>
            </a:r>
            <a:br>
              <a:rPr lang="en-US" altLang="ko-KR"/>
            </a:br>
            <a:r>
              <a:rPr lang="en-US" altLang="ko-KR"/>
              <a:t>Table </a:t>
            </a:r>
            <a:r>
              <a:rPr lang="ko-KR" altLang="en-US"/>
              <a:t>을 리펙토링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Table</a:t>
            </a:r>
            <a:r>
              <a:rPr lang="ko-KR" altLang="en-US"/>
              <a:t> 을 추상화 클래스로 변경</a:t>
            </a:r>
            <a:endParaRPr lang="en-US" altLang="ko-KR"/>
          </a:p>
          <a:p>
            <a:r>
              <a:rPr lang="en-US" altLang="ko-KR"/>
              <a:t>TableRecodeBase.java</a:t>
            </a:r>
          </a:p>
          <a:p>
            <a:pPr lvl="1"/>
            <a:r>
              <a:rPr lang="ko-KR" altLang="en-US"/>
              <a:t>예측 불가</a:t>
            </a:r>
            <a:endParaRPr lang="en-US" altLang="ko-KR"/>
          </a:p>
          <a:p>
            <a:pPr lvl="1"/>
            <a:r>
              <a:rPr lang="ko-KR" altLang="en-US"/>
              <a:t>컬럼과</a:t>
            </a:r>
            <a:r>
              <a:rPr lang="en-US" altLang="ko-KR"/>
              <a:t>, </a:t>
            </a:r>
            <a:r>
              <a:rPr lang="ko-KR" altLang="en-US"/>
              <a:t>레코드는 가변</a:t>
            </a:r>
            <a:endParaRPr lang="en-US" altLang="ko-KR"/>
          </a:p>
          <a:p>
            <a:pPr lvl="1"/>
            <a:r>
              <a:rPr lang="ko-KR" altLang="en-US"/>
              <a:t>객체 생성 이후 변경 가능</a:t>
            </a:r>
            <a:endParaRPr lang="en-US" altLang="ko-KR"/>
          </a:p>
          <a:p>
            <a:r>
              <a:rPr lang="en-US" altLang="ko-KR"/>
              <a:t>TableColumnBase.java</a:t>
            </a:r>
          </a:p>
          <a:p>
            <a:pPr lvl="1"/>
            <a:r>
              <a:rPr lang="ko-KR" altLang="en-US"/>
              <a:t>예측 가능</a:t>
            </a:r>
            <a:endParaRPr lang="en-US" altLang="ko-KR"/>
          </a:p>
          <a:p>
            <a:pPr lvl="1"/>
            <a:r>
              <a:rPr lang="ko-KR" altLang="en-US"/>
              <a:t>컬럼과 레코드는 고정</a:t>
            </a:r>
            <a:endParaRPr lang="en-US" altLang="ko-KR"/>
          </a:p>
          <a:p>
            <a:pPr lvl="1"/>
            <a:r>
              <a:rPr lang="ko-KR" altLang="en-US"/>
              <a:t>객체 생성 이후 변경 불가</a:t>
            </a:r>
            <a:endParaRPr lang="en-US" altLang="ko-KR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337D4-E1C3-461D-9526-025B1E3F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1"/>
            <a:ext cx="5379011" cy="38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2EC62-4F7B-430E-95D9-834256C0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2835"/>
            <a:ext cx="9601200" cy="1142385"/>
          </a:xfrm>
        </p:spPr>
        <p:txBody>
          <a:bodyPr/>
          <a:lstStyle/>
          <a:p>
            <a:r>
              <a:rPr lang="ko-KR" altLang="en-US"/>
              <a:t>배열을 쉽게 사용하기 위해 </a:t>
            </a:r>
            <a:br>
              <a:rPr lang="en-US" altLang="ko-KR"/>
            </a:br>
            <a:r>
              <a:rPr lang="en-US" altLang="ko-KR"/>
              <a:t>Table </a:t>
            </a:r>
            <a:r>
              <a:rPr lang="ko-KR" altLang="en-US"/>
              <a:t>을 리펙토링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D5F5F-270A-4400-8E5C-95353575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TableColumnBase.java</a:t>
            </a: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 공통기능인 </a:t>
            </a:r>
            <a:r>
              <a:rPr lang="en-US" altLang="ko-KR"/>
              <a:t>Box </a:t>
            </a:r>
            <a:r>
              <a:rPr lang="ko-KR" altLang="en-US"/>
              <a:t>를 통해 생성</a:t>
            </a:r>
            <a:endParaRPr lang="en-US" altLang="ko-KR"/>
          </a:p>
          <a:p>
            <a:pPr lvl="1"/>
            <a:r>
              <a:rPr lang="en-US" altLang="ko-KR"/>
              <a:t>NullPointerException </a:t>
            </a:r>
            <a:r>
              <a:rPr lang="ko-KR" altLang="en-US"/>
              <a:t>이 아닌 빈 문자열</a:t>
            </a:r>
            <a:endParaRPr lang="en-US" altLang="ko-KR"/>
          </a:p>
          <a:p>
            <a:pPr lvl="1"/>
            <a:r>
              <a:rPr lang="en-US" altLang="ko-KR"/>
              <a:t>IndexOutOfBoundsException </a:t>
            </a:r>
            <a:r>
              <a:rPr lang="ko-KR" altLang="en-US"/>
              <a:t>이 아닌 빈 문자열</a:t>
            </a:r>
            <a:endParaRPr lang="en-US" altLang="ko-KR"/>
          </a:p>
          <a:p>
            <a:pPr lvl="1"/>
            <a:r>
              <a:rPr lang="ko-KR" altLang="en-US"/>
              <a:t>배열 파라메터가 추가되더라도 자동 반영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개발자는 서비스 로직에 집중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69225F-677B-4B2C-A3A8-549E9E67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7" y="627668"/>
            <a:ext cx="4744112" cy="3753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EAFEB9-6BC2-4C1F-9C6F-4078A1FB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77" y="4829962"/>
            <a:ext cx="496321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468</TotalTime>
  <Words>119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배열</vt:lpstr>
      <vt:lpstr>배열을 쉽게 사용하기 위해  Table 을 리펙토링 합니다.</vt:lpstr>
      <vt:lpstr>배열을 쉽게 사용하기 위해  Table 을 리펙토링 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220</cp:revision>
  <dcterms:created xsi:type="dcterms:W3CDTF">2021-03-05T04:40:46Z</dcterms:created>
  <dcterms:modified xsi:type="dcterms:W3CDTF">2021-06-18T04:59:25Z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