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3" r:id="rId4"/>
    <p:sldId id="278" r:id="rId5"/>
    <p:sldId id="279" r:id="rId6"/>
    <p:sldId id="280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56" y="4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절대경로</a:t>
            </a:r>
            <a:r>
              <a:rPr lang="en-US" altLang="ko-KR"/>
              <a:t>, </a:t>
            </a:r>
            <a:r>
              <a:rPr lang="ko-KR" altLang="en-US"/>
              <a:t>상대경로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절대경로</a:t>
            </a:r>
            <a:endParaRPr lang="en-US" altLang="ko-KR"/>
          </a:p>
          <a:p>
            <a:pPr lvl="1"/>
            <a:r>
              <a:rPr lang="ko-KR" altLang="en-US"/>
              <a:t>운영체제에서 사용할 수 있는 파일의 위치</a:t>
            </a:r>
            <a:endParaRPr lang="en-US" altLang="ko-KR"/>
          </a:p>
          <a:p>
            <a:pPr lvl="2"/>
            <a:r>
              <a:rPr lang="en-US" altLang="ko-KR"/>
              <a:t>C:\public\code5\web\WEB-INF\classes\com\code5\com\biz\board\BoardD.sql</a:t>
            </a:r>
          </a:p>
          <a:p>
            <a:pPr lvl="2"/>
            <a:r>
              <a:rPr lang="en-US" altLang="ko-KR"/>
              <a:t>/contents/code5/web/WEB-INF/classes/com/code5/biz/board/BoardD.sql</a:t>
            </a:r>
          </a:p>
          <a:p>
            <a:pPr lvl="2"/>
            <a:r>
              <a:rPr lang="en-US" altLang="ko-KR"/>
              <a:t>File.separator</a:t>
            </a:r>
          </a:p>
          <a:p>
            <a:r>
              <a:rPr lang="ko-KR" altLang="en-US"/>
              <a:t>상대경로</a:t>
            </a:r>
            <a:endParaRPr lang="en-US" altLang="ko-KR"/>
          </a:p>
          <a:p>
            <a:pPr lvl="1"/>
            <a:r>
              <a:rPr lang="ko-KR" altLang="en-US"/>
              <a:t>실행하는 환경에서 사용할 수 있는 파일의 위치</a:t>
            </a:r>
            <a:endParaRPr lang="en-US" altLang="ko-KR"/>
          </a:p>
          <a:p>
            <a:pPr lvl="2"/>
            <a:r>
              <a:rPr lang="en-US" altLang="ko-KR"/>
              <a:t>com.biz.board.Board.sql</a:t>
            </a:r>
          </a:p>
          <a:p>
            <a:pPr lvl="2"/>
            <a:r>
              <a:rPr lang="en-US" altLang="ko-KR"/>
              <a:t>com/biz/board/Board.sql</a:t>
            </a:r>
          </a:p>
          <a:p>
            <a:pPr lvl="2"/>
            <a:r>
              <a:rPr lang="ko-KR" altLang="en-US"/>
              <a:t>환경번수 또는 </a:t>
            </a:r>
            <a:r>
              <a:rPr lang="en-US" altLang="ko-KR"/>
              <a:t>classpath </a:t>
            </a:r>
            <a:r>
              <a:rPr lang="ko-KR" altLang="en-US"/>
              <a:t>정보사용</a:t>
            </a:r>
            <a:endParaRPr lang="en-US" altLang="ko-KR"/>
          </a:p>
          <a:p>
            <a:pPr lvl="2"/>
            <a:r>
              <a:rPr lang="en-US" altLang="ko-KR"/>
              <a:t>getClassLoader().getResource(“com/biz/board/Board.sql”).getPath()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A00DE-9FE1-424E-BCE0-CDCC09DA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비기능 품질속성 </a:t>
            </a:r>
            <a:r>
              <a:rPr lang="en-US" altLang="ko-KR"/>
              <a:t>: </a:t>
            </a:r>
            <a:r>
              <a:rPr lang="ko-KR" altLang="en-US"/>
              <a:t>이식성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4FB9E-3335-4235-A8DE-C0710B3C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이식성</a:t>
            </a:r>
            <a:endParaRPr lang="en-US" altLang="ko-KR"/>
          </a:p>
          <a:p>
            <a:pPr lvl="1"/>
            <a:r>
              <a:rPr lang="ko-KR" altLang="en-US"/>
              <a:t>실행환경에 영향받지 않고</a:t>
            </a:r>
            <a:br>
              <a:rPr lang="en-US" altLang="ko-KR"/>
            </a:br>
            <a:r>
              <a:rPr lang="ko-KR" altLang="en-US"/>
              <a:t>일관된 기능을 제공하는 속성</a:t>
            </a:r>
            <a:endParaRPr lang="en-US" altLang="ko-KR"/>
          </a:p>
          <a:p>
            <a:pPr lvl="1"/>
            <a:r>
              <a:rPr lang="ko-KR" altLang="en-US"/>
              <a:t>파일시스템이 변경되더라도</a:t>
            </a:r>
            <a:br>
              <a:rPr lang="en-US" altLang="ko-KR"/>
            </a:br>
            <a:r>
              <a:rPr lang="ko-KR" altLang="en-US"/>
              <a:t>일관된 코드를 만들 수 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절대경로를 사용하지 않고</a:t>
            </a:r>
            <a:br>
              <a:rPr lang="en-US" altLang="ko-KR"/>
            </a:br>
            <a:r>
              <a:rPr lang="ko-KR" altLang="en-US"/>
              <a:t>상대경로를 사용해</a:t>
            </a:r>
            <a:br>
              <a:rPr lang="en-US" altLang="ko-KR"/>
            </a:br>
            <a:r>
              <a:rPr lang="ko-KR" altLang="en-US"/>
              <a:t>원하는 파일을 찾아가도록 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C:\public\code5\web\WEB-INF\classes\com\code5\com\biz\board\BoardD.sql</a:t>
            </a:r>
          </a:p>
          <a:p>
            <a:pPr lvl="1"/>
            <a:r>
              <a:rPr lang="en-US" altLang="ko-KR"/>
              <a:t>/contents/code5/web/WEB-INF/classes/com/code5/biz/board/BoardD.sql</a:t>
            </a:r>
          </a:p>
          <a:p>
            <a:pPr lvl="2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1F29A-09AF-4299-AE79-521D6DB5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027" y="1825511"/>
            <a:ext cx="4272881" cy="28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51CA7-9A95-457A-A043-EA35F65A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파일 찾기</a:t>
            </a:r>
            <a:r>
              <a:rPr lang="en-US" altLang="ko-KR"/>
              <a:t> : </a:t>
            </a:r>
            <a:r>
              <a:rPr lang="ko-KR" altLang="en-US"/>
              <a:t>상대경로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9E58F-D502-4DDB-89D7-046BB5F4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ko-KR"/>
              <a:t>Sql.java</a:t>
            </a:r>
          </a:p>
          <a:p>
            <a:pPr lvl="1"/>
            <a:r>
              <a:rPr lang="en-US" altLang="ko-KR"/>
              <a:t>className : </a:t>
            </a:r>
            <a:r>
              <a:rPr lang="ko-KR" altLang="en-US"/>
              <a:t>상대경로를 계산하기 위한 값</a:t>
            </a:r>
            <a:endParaRPr lang="en-US" altLang="ko-KR"/>
          </a:p>
          <a:p>
            <a:pPr lvl="2"/>
            <a:r>
              <a:rPr lang="en-US" altLang="ko-KR"/>
              <a:t>/contents/code5/web/WEB-INF/classes/com/code5/biz/board/BoardD.sql</a:t>
            </a:r>
          </a:p>
          <a:p>
            <a:pPr lvl="2"/>
            <a:r>
              <a:rPr lang="en-US" altLang="ko-KR"/>
              <a:t>com.code5.biz.board.BoardD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5A8E06-4217-455F-ADF9-B5A47561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33" y="3590618"/>
            <a:ext cx="6049427" cy="201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9D26E7-275E-4A8C-AFAA-F9EBB891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58" y="3590618"/>
            <a:ext cx="3876616" cy="12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51CA7-9A95-457A-A043-EA35F65A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파일 찾기 </a:t>
            </a:r>
            <a:r>
              <a:rPr lang="en-US" altLang="ko-KR"/>
              <a:t>: </a:t>
            </a:r>
            <a:r>
              <a:rPr lang="ko-KR" altLang="en-US"/>
              <a:t>절대경로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9E58F-D502-4DDB-89D7-046BB5F4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SqlRunner.java</a:t>
            </a:r>
          </a:p>
          <a:p>
            <a:pPr lvl="1"/>
            <a:r>
              <a:rPr lang="en-US" altLang="ko-KR"/>
              <a:t>className+”LIST”</a:t>
            </a:r>
          </a:p>
          <a:p>
            <a:pPr lvl="1"/>
            <a:r>
              <a:rPr lang="en-US" altLang="ko-KR"/>
              <a:t>key=com.code5.biz.board.BoardD.LIST</a:t>
            </a:r>
          </a:p>
          <a:p>
            <a:pPr lvl="1"/>
            <a:r>
              <a:rPr lang="en-US" altLang="ko-KR"/>
              <a:t>/contents/.../biz/board/BoardD.sql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getClassLoader().getResourceAsStream()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4864A-78CE-41C4-9DE7-F779BF4E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07" y="2741512"/>
            <a:ext cx="5382109" cy="3217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C0E66-1AE6-4657-AD7B-11296DDB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82" y="4350097"/>
            <a:ext cx="3000644" cy="19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5052E-C143-4707-B668-E20F2A23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 </a:t>
            </a:r>
            <a:r>
              <a:rPr lang="ko-KR" altLang="en-US"/>
              <a:t>파일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568A4-4312-4C7F-B86B-41DD1D11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MasterController. convertUrlForView()</a:t>
            </a:r>
          </a:p>
          <a:p>
            <a:pPr lvl="1"/>
            <a:r>
              <a:rPr lang="en-US" altLang="ko-KR"/>
              <a:t>view</a:t>
            </a:r>
            <a:r>
              <a:rPr lang="ko-KR" altLang="en-US"/>
              <a:t> </a:t>
            </a:r>
            <a:r>
              <a:rPr lang="en-US" altLang="ko-KR"/>
              <a:t>= “list.jsp”</a:t>
            </a:r>
          </a:p>
          <a:p>
            <a:pPr lvl="1"/>
            <a:r>
              <a:rPr lang="ko-KR" altLang="en-US"/>
              <a:t>상대경로 </a:t>
            </a:r>
            <a:r>
              <a:rPr lang="en-US" altLang="ko-KR"/>
              <a:t>: [</a:t>
            </a:r>
            <a:r>
              <a:rPr lang="ko-KR" altLang="en-US"/>
              <a:t>컨트롤러위치</a:t>
            </a:r>
            <a:r>
              <a:rPr lang="en-US" altLang="ko-KR"/>
              <a:t>]+”/jsp”/+“list.jsp”</a:t>
            </a:r>
          </a:p>
          <a:p>
            <a:pPr lvl="1"/>
            <a:r>
              <a:rPr lang="ko-KR" altLang="en-US"/>
              <a:t>절대경로 </a:t>
            </a:r>
            <a:r>
              <a:rPr lang="en-US" altLang="ko-KR"/>
              <a:t>: “/WEB-INF/classes/com/biz/board/jsp/list.jsp”</a:t>
            </a:r>
          </a:p>
          <a:p>
            <a:pPr lvl="1"/>
            <a:r>
              <a:rPr lang="ko-KR" altLang="en-US"/>
              <a:t>실제절대경로 </a:t>
            </a:r>
            <a:r>
              <a:rPr lang="en-US" altLang="ko-KR"/>
              <a:t>: [</a:t>
            </a:r>
            <a:r>
              <a:rPr lang="ko-KR" altLang="en-US"/>
              <a:t>톰캣</a:t>
            </a:r>
            <a:r>
              <a:rPr lang="en-US" altLang="ko-KR"/>
              <a:t>ROOT]+“/WEB-INF/classes/com/biz/board/jsp/list.jsp”</a:t>
            </a:r>
          </a:p>
          <a:p>
            <a:pPr lvl="1"/>
            <a:r>
              <a:rPr lang="ko-KR" altLang="en-US"/>
              <a:t>일반적으로</a:t>
            </a:r>
            <a:br>
              <a:rPr lang="en-US" altLang="ko-KR"/>
            </a:br>
            <a:r>
              <a:rPr lang="ko-KR" altLang="en-US"/>
              <a:t>시작문자가 </a:t>
            </a:r>
            <a:r>
              <a:rPr lang="en-US" altLang="ko-KR"/>
              <a:t>“/” </a:t>
            </a:r>
            <a:r>
              <a:rPr lang="ko-KR" altLang="en-US"/>
              <a:t>인 경우</a:t>
            </a:r>
            <a:br>
              <a:rPr lang="en-US" altLang="ko-KR"/>
            </a:br>
            <a:r>
              <a:rPr lang="ko-KR" altLang="en-US">
                <a:solidFill>
                  <a:srgbClr val="FF0000"/>
                </a:solidFill>
              </a:rPr>
              <a:t>절대경로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CFC88C-43EF-4121-8CA5-E64FB2BF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79" y="4072317"/>
            <a:ext cx="5925430" cy="25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1B5F3-A4E5-4139-ADBD-874E4DF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상대경로와 절대경로 사용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607EF-A474-420A-9B58-AF9746E8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상대경로</a:t>
            </a:r>
            <a:endParaRPr lang="en-US" altLang="ko-KR"/>
          </a:p>
          <a:p>
            <a:pPr lvl="1"/>
            <a:r>
              <a:rPr lang="en-US" altLang="ko-KR"/>
              <a:t>[APP_ROOT]/web</a:t>
            </a:r>
          </a:p>
          <a:p>
            <a:pPr lvl="1"/>
            <a:r>
              <a:rPr lang="ko-KR" altLang="en-US"/>
              <a:t>실패가 나더라도 괜찮은 경우</a:t>
            </a:r>
            <a:endParaRPr lang="en-US" altLang="ko-KR"/>
          </a:p>
          <a:p>
            <a:r>
              <a:rPr lang="ko-KR" altLang="en-US"/>
              <a:t>절대경로</a:t>
            </a:r>
            <a:endParaRPr lang="en-US" altLang="ko-KR"/>
          </a:p>
          <a:p>
            <a:pPr lvl="1"/>
            <a:r>
              <a:rPr lang="en-US" altLang="ko-KR"/>
              <a:t>/contents/code5/web</a:t>
            </a:r>
          </a:p>
          <a:p>
            <a:pPr lvl="1"/>
            <a:r>
              <a:rPr lang="ko-KR" altLang="en-US"/>
              <a:t>실패가 나면 안될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823112-92B7-4BC8-BAF8-C2307CB3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57" y="2247735"/>
            <a:ext cx="406774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610</TotalTime>
  <Words>373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절대경로, 상대경로</vt:lpstr>
      <vt:lpstr>비기능 품질속성 : 이식성</vt:lpstr>
      <vt:lpstr>SQL 파일 찾기 : 상대경로 확인</vt:lpstr>
      <vt:lpstr>SQL 파일 찾기 : 절대경로 계산</vt:lpstr>
      <vt:lpstr>VIEW 파일 찾기</vt:lpstr>
      <vt:lpstr>상대경로와 절대경로 사용 기준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252</cp:revision>
  <dcterms:created xsi:type="dcterms:W3CDTF">2021-03-05T04:40:46Z</dcterms:created>
  <dcterms:modified xsi:type="dcterms:W3CDTF">2021-06-25T06:21:18Z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