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0" r:id="rId2"/>
    <p:sldId id="304" r:id="rId3"/>
    <p:sldId id="317" r:id="rId4"/>
    <p:sldId id="305" r:id="rId5"/>
    <p:sldId id="308" r:id="rId6"/>
    <p:sldId id="314" r:id="rId7"/>
    <p:sldId id="310" r:id="rId8"/>
    <p:sldId id="320" r:id="rId9"/>
    <p:sldId id="309" r:id="rId10"/>
    <p:sldId id="321" r:id="rId11"/>
    <p:sldId id="323" r:id="rId12"/>
    <p:sldId id="324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4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25일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25일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25일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56924"/>
            <a:ext cx="9601200" cy="380999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개발 환경</a:t>
            </a:r>
            <a:endParaRPr lang="en-US" altLang="ko-KR" dirty="0"/>
          </a:p>
          <a:p>
            <a:pPr lvl="1"/>
            <a:r>
              <a:rPr lang="ko-KR" altLang="en-US"/>
              <a:t>내장형 톰캣</a:t>
            </a:r>
            <a:endParaRPr lang="en-US" altLang="ko-KR" dirty="0"/>
          </a:p>
          <a:p>
            <a:pPr lvl="1"/>
            <a:r>
              <a:rPr lang="ko-KR" altLang="en-US"/>
              <a:t>개발자마다  다른 실행 환경</a:t>
            </a:r>
            <a:endParaRPr lang="en-US" altLang="ko-KR" dirty="0"/>
          </a:p>
          <a:p>
            <a:r>
              <a:rPr lang="ko-KR" altLang="en-US" dirty="0"/>
              <a:t>테스트 환경</a:t>
            </a:r>
            <a:endParaRPr lang="en-US" altLang="ko-KR" dirty="0"/>
          </a:p>
          <a:p>
            <a:pPr lvl="1"/>
            <a:r>
              <a:rPr lang="en-US" altLang="ko-KR" dirty="0"/>
              <a:t>WEB</a:t>
            </a:r>
            <a:r>
              <a:rPr lang="en-US" altLang="ko-KR"/>
              <a:t>/WAS </a:t>
            </a:r>
            <a:r>
              <a:rPr lang="ko-KR" altLang="en-US"/>
              <a:t>분리</a:t>
            </a:r>
            <a:r>
              <a:rPr lang="en-US" altLang="ko-KR"/>
              <a:t>, Connection Pool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데일리 빌드</a:t>
            </a:r>
            <a:r>
              <a:rPr lang="en-US" altLang="ko-KR" dirty="0"/>
              <a:t>(Daily </a:t>
            </a:r>
            <a:r>
              <a:rPr lang="en-US" altLang="ko-KR"/>
              <a:t>Build), </a:t>
            </a:r>
            <a:r>
              <a:rPr lang="ko-KR" altLang="en-US"/>
              <a:t>수시로 자원이 교체</a:t>
            </a:r>
            <a:endParaRPr lang="en-US" altLang="ko-KR"/>
          </a:p>
          <a:p>
            <a:pPr lvl="1"/>
            <a:r>
              <a:rPr lang="ko-KR" altLang="en-US"/>
              <a:t>이미지 단위 배포</a:t>
            </a:r>
            <a:endParaRPr lang="en-US" altLang="ko-KR" dirty="0"/>
          </a:p>
          <a:p>
            <a:r>
              <a:rPr lang="ko-KR" altLang="en-US" dirty="0"/>
              <a:t>운영환경</a:t>
            </a:r>
            <a:endParaRPr lang="en-US" altLang="ko-KR" dirty="0"/>
          </a:p>
          <a:p>
            <a:pPr lvl="1"/>
            <a:r>
              <a:rPr lang="ko-KR" altLang="en-US"/>
              <a:t>이중화</a:t>
            </a:r>
            <a:r>
              <a:rPr lang="en-US" altLang="ko-KR"/>
              <a:t>, </a:t>
            </a:r>
            <a:r>
              <a:rPr lang="ko-KR" altLang="en-US"/>
              <a:t>프로그램</a:t>
            </a:r>
            <a:r>
              <a:rPr lang="en-US" altLang="ko-KR"/>
              <a:t>(WAS)</a:t>
            </a:r>
            <a:r>
              <a:rPr lang="ko-KR" altLang="en-US"/>
              <a:t> 구분이 필요</a:t>
            </a:r>
            <a:endParaRPr lang="en-US" altLang="ko-KR" dirty="0"/>
          </a:p>
          <a:p>
            <a:pPr lvl="1"/>
            <a:r>
              <a:rPr lang="ko-KR" altLang="en-US" dirty="0"/>
              <a:t>배치프로그램</a:t>
            </a:r>
            <a:endParaRPr lang="en-US" altLang="ko-KR" dirty="0"/>
          </a:p>
          <a:p>
            <a:pPr lvl="1"/>
            <a:r>
              <a:rPr lang="ko-KR" altLang="en-US"/>
              <a:t>성능을 위한 캐쉬기능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0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251B-8424-4799-AA80-B09FDFAD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부가정보</a:t>
            </a:r>
            <a:br>
              <a:rPr lang="en-US" altLang="ko-KR"/>
            </a:br>
            <a:r>
              <a:rPr lang="ko-KR" altLang="en-US"/>
              <a:t>운영환경여부</a:t>
            </a:r>
            <a:r>
              <a:rPr lang="en-US" altLang="ko-KR"/>
              <a:t>, </a:t>
            </a:r>
            <a:r>
              <a:rPr lang="ko-KR" altLang="en-US"/>
              <a:t>로그사용여부</a:t>
            </a:r>
            <a:r>
              <a:rPr lang="en-US" altLang="ko-KR"/>
              <a:t>, </a:t>
            </a:r>
            <a:r>
              <a:rPr lang="ko-KR" altLang="en-US"/>
              <a:t>캐쉬기능사용여부등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3F5F51-7888-49F2-B8AE-3F890CBAD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227" y="2247118"/>
            <a:ext cx="2524477" cy="273405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88E913-882D-494F-A609-AD1E4F9F0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788" y="3773308"/>
            <a:ext cx="6393019" cy="120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8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251B-8424-4799-AA80-B09FDFAD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보호정보</a:t>
            </a:r>
            <a:br>
              <a:rPr lang="en-US" altLang="ko-KR"/>
            </a:br>
            <a:r>
              <a:rPr lang="en-US" altLang="ko-KR"/>
              <a:t>DBMS </a:t>
            </a:r>
            <a:r>
              <a:rPr lang="ko-KR" altLang="en-US"/>
              <a:t>접속정보</a:t>
            </a:r>
            <a:r>
              <a:rPr lang="en-US" altLang="ko-KR"/>
              <a:t>, </a:t>
            </a:r>
            <a:r>
              <a:rPr lang="ko-KR" altLang="en-US"/>
              <a:t>비밀키 등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2C54258-F39A-4523-936A-782E3F636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587" y="2086079"/>
            <a:ext cx="3854964" cy="2610535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51D17E-14A1-427B-98B9-48F97AF26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378" y="5050936"/>
            <a:ext cx="9078592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8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56924"/>
            <a:ext cx="9601200" cy="3809999"/>
          </a:xfrm>
        </p:spPr>
        <p:txBody>
          <a:bodyPr>
            <a:normAutofit/>
          </a:bodyPr>
          <a:lstStyle/>
          <a:p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운영환경에서 개발자의 코드는 같음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개발자가 실행 환경에 신경쓰지 않아도 </a:t>
            </a:r>
            <a:r>
              <a:rPr lang="en-US" altLang="ko-KR">
                <a:solidFill>
                  <a:srgbClr val="FF0000"/>
                </a:solidFill>
              </a:rPr>
              <a:t>SW </a:t>
            </a:r>
            <a:r>
              <a:rPr lang="ko-KR" altLang="en-US">
                <a:solidFill>
                  <a:srgbClr val="FF0000"/>
                </a:solidFill>
              </a:rPr>
              <a:t>는 알아서 작동 됨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5AA7-B037-4537-92B0-6DE39A74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BC319-8748-4067-8C74-3565F21E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운영환경에서 개발자의 코드는 같아야 함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개발자가 실행 환경에 신경쓰지 않아도 </a:t>
            </a:r>
            <a:r>
              <a:rPr lang="en-US" altLang="ko-KR">
                <a:solidFill>
                  <a:srgbClr val="FF0000"/>
                </a:solidFill>
              </a:rPr>
              <a:t>SW </a:t>
            </a:r>
            <a:r>
              <a:rPr lang="ko-KR" altLang="en-US">
                <a:solidFill>
                  <a:srgbClr val="FF0000"/>
                </a:solidFill>
              </a:rPr>
              <a:t>는 알아서 작동되어야 함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/>
              <a:t>일관된 환경구성을 위해 필요한 정보</a:t>
            </a:r>
            <a:endParaRPr lang="en-US" altLang="ko-KR" dirty="0"/>
          </a:p>
          <a:p>
            <a:pPr lvl="1"/>
            <a:r>
              <a:rPr lang="ko-KR" altLang="en-US" dirty="0"/>
              <a:t>기준경로 </a:t>
            </a:r>
            <a:r>
              <a:rPr lang="en-US" altLang="ko-KR"/>
              <a:t>: SW</a:t>
            </a:r>
            <a:r>
              <a:rPr lang="ko-KR" altLang="en-US"/>
              <a:t> 실행의 기준이 되는 절대 경로</a:t>
            </a:r>
            <a:endParaRPr lang="en-US" altLang="ko-KR" dirty="0"/>
          </a:p>
          <a:p>
            <a:pPr lvl="1"/>
            <a:r>
              <a:rPr lang="ko-KR" altLang="en-US" dirty="0"/>
              <a:t>호스트 이름 </a:t>
            </a:r>
            <a:r>
              <a:rPr lang="en-US" altLang="ko-KR"/>
              <a:t>: SW</a:t>
            </a:r>
            <a:r>
              <a:rPr lang="ko-KR" altLang="en-US"/>
              <a:t>가 </a:t>
            </a:r>
            <a:r>
              <a:rPr lang="ko-KR" altLang="en-US" dirty="0"/>
              <a:t>실행되는 컴퓨터 이름</a:t>
            </a:r>
            <a:endParaRPr lang="en-US" altLang="ko-KR" dirty="0"/>
          </a:p>
          <a:p>
            <a:pPr lvl="1"/>
            <a:r>
              <a:rPr lang="ko-KR" altLang="en-US"/>
              <a:t>어플리케이션 이름 </a:t>
            </a:r>
            <a:r>
              <a:rPr lang="en-US" altLang="ko-KR"/>
              <a:t>: </a:t>
            </a:r>
            <a:r>
              <a:rPr lang="ko-KR" altLang="en-US"/>
              <a:t>실행되는 </a:t>
            </a:r>
            <a:r>
              <a:rPr lang="en-US" altLang="ko-KR"/>
              <a:t>SW</a:t>
            </a:r>
            <a:r>
              <a:rPr lang="ko-KR" altLang="en-US"/>
              <a:t>를 구분할 </a:t>
            </a:r>
            <a:r>
              <a:rPr lang="ko-KR" altLang="en-US" dirty="0"/>
              <a:t>수 </a:t>
            </a:r>
            <a:r>
              <a:rPr lang="ko-KR" altLang="en-US"/>
              <a:t>있는 이름</a:t>
            </a:r>
            <a:endParaRPr lang="en-US" altLang="ko-KR"/>
          </a:p>
          <a:p>
            <a:pPr lvl="1"/>
            <a:r>
              <a:rPr lang="ko-KR" altLang="en-US"/>
              <a:t>부가정보 </a:t>
            </a:r>
            <a:r>
              <a:rPr lang="en-US" altLang="ko-KR"/>
              <a:t>: </a:t>
            </a:r>
            <a:r>
              <a:rPr lang="ko-KR" altLang="en-US"/>
              <a:t>운영환경여부</a:t>
            </a:r>
            <a:r>
              <a:rPr lang="en-US" altLang="ko-KR"/>
              <a:t>, </a:t>
            </a:r>
            <a:r>
              <a:rPr lang="ko-KR" altLang="en-US"/>
              <a:t>로그사용여부</a:t>
            </a:r>
            <a:r>
              <a:rPr lang="en-US" altLang="ko-KR"/>
              <a:t>, </a:t>
            </a:r>
            <a:r>
              <a:rPr lang="ko-KR" altLang="en-US"/>
              <a:t>캐쉬기능사용여부등</a:t>
            </a:r>
            <a:endParaRPr lang="en-US" altLang="ko-KR"/>
          </a:p>
          <a:p>
            <a:pPr lvl="1"/>
            <a:r>
              <a:rPr lang="ko-KR" altLang="en-US"/>
              <a:t>보호정보 </a:t>
            </a:r>
            <a:r>
              <a:rPr lang="en-US" altLang="ko-KR"/>
              <a:t>: DBMS </a:t>
            </a:r>
            <a:r>
              <a:rPr lang="ko-KR" altLang="en-US"/>
              <a:t>접속정보</a:t>
            </a:r>
            <a:r>
              <a:rPr lang="en-US" altLang="ko-KR"/>
              <a:t>, </a:t>
            </a:r>
            <a:r>
              <a:rPr lang="ko-KR" altLang="en-US"/>
              <a:t>비밀키 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79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기준경로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절대경로 </a:t>
            </a:r>
            <a:r>
              <a:rPr lang="en-US" altLang="ko-KR"/>
              <a:t>: </a:t>
            </a:r>
            <a:r>
              <a:rPr lang="ko-KR" altLang="en-US"/>
              <a:t>그 자체로 필요한 자원을 찾을 수 있는 정보</a:t>
            </a:r>
            <a:endParaRPr lang="en-US" altLang="ko-KR"/>
          </a:p>
          <a:p>
            <a:pPr lvl="1"/>
            <a:r>
              <a:rPr lang="en-US" altLang="ko-KR">
                <a:solidFill>
                  <a:srgbClr val="000000"/>
                </a:solidFill>
              </a:rPr>
              <a:t>C:/public/b/inflearn08/web/WEB-INF/classes/init.yaml</a:t>
            </a:r>
          </a:p>
          <a:p>
            <a:r>
              <a:rPr lang="ko-KR" altLang="en-US"/>
              <a:t>상대경로 </a:t>
            </a:r>
            <a:r>
              <a:rPr lang="en-US" altLang="ko-KR"/>
              <a:t>: </a:t>
            </a:r>
            <a:r>
              <a:rPr lang="ko-KR" altLang="en-US"/>
              <a:t>기준경로를 사용 필요한 자원을 찾을 수 있는 정보</a:t>
            </a:r>
            <a:endParaRPr lang="en-US" altLang="ko-KR"/>
          </a:p>
          <a:p>
            <a:pPr lvl="1"/>
            <a:r>
              <a:rPr lang="en-US" altLang="ko-KR">
                <a:solidFill>
                  <a:srgbClr val="000000"/>
                </a:solidFill>
              </a:rPr>
              <a:t>[APP_ROOT]/web</a:t>
            </a:r>
          </a:p>
          <a:p>
            <a:pPr lvl="1"/>
            <a:r>
              <a:rPr lang="en-US" altLang="ko-KR">
                <a:solidFill>
                  <a:srgbClr val="000000"/>
                </a:solidFill>
              </a:rPr>
              <a:t>[APP_ROOT]/temp</a:t>
            </a:r>
          </a:p>
          <a:p>
            <a:r>
              <a:rPr lang="ko-KR" altLang="en-US"/>
              <a:t>기준경로 </a:t>
            </a:r>
            <a:r>
              <a:rPr lang="en-US" altLang="ko-KR"/>
              <a:t>: SW</a:t>
            </a:r>
            <a:r>
              <a:rPr lang="ko-KR" altLang="en-US"/>
              <a:t> 실행의 기준이 되는 절대 경로</a:t>
            </a:r>
            <a:endParaRPr lang="en-US" altLang="ko-KR"/>
          </a:p>
          <a:p>
            <a:pPr lvl="1"/>
            <a:r>
              <a:rPr lang="en-US" altLang="ko-KR">
                <a:solidFill>
                  <a:srgbClr val="000000"/>
                </a:solidFill>
              </a:rPr>
              <a:t>C:/public/b/inflearn08</a:t>
            </a:r>
          </a:p>
          <a:p>
            <a:pPr lvl="2"/>
            <a:r>
              <a:rPr lang="en-US" altLang="ko-KR">
                <a:solidFill>
                  <a:srgbClr val="000000"/>
                </a:solidFill>
              </a:rPr>
              <a:t>C:/public/b/inflearn08/web</a:t>
            </a:r>
          </a:p>
          <a:p>
            <a:pPr lvl="2"/>
            <a:r>
              <a:rPr lang="en-US" altLang="ko-KR">
                <a:solidFill>
                  <a:srgbClr val="000000"/>
                </a:solidFill>
              </a:rPr>
              <a:t>C:/public/b/inflearn08/temp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A29932-9961-4E8B-9BE3-EBBF72AD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837" y="4958110"/>
            <a:ext cx="4156013" cy="7377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F95E8A-C782-4013-A02F-C3661F111E09}"/>
              </a:ext>
            </a:extLst>
          </p:cNvPr>
          <p:cNvSpPr txBox="1"/>
          <p:nvPr/>
        </p:nvSpPr>
        <p:spPr>
          <a:xfrm>
            <a:off x="7242837" y="4588778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RunCode5.java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5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기준경로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1) String.class.getClassLoader().getResource("init.yaml").getPath()</a:t>
            </a:r>
          </a:p>
          <a:p>
            <a:pPr lvl="1"/>
            <a:r>
              <a:rPr lang="en-US" altLang="ko-KR">
                <a:solidFill>
                  <a:srgbClr val="000000"/>
                </a:solidFill>
              </a:rPr>
              <a:t>classpath </a:t>
            </a:r>
            <a:r>
              <a:rPr lang="ko-KR" altLang="en-US">
                <a:solidFill>
                  <a:srgbClr val="000000"/>
                </a:solidFill>
              </a:rPr>
              <a:t>기준 </a:t>
            </a:r>
            <a:r>
              <a:rPr lang="en-US" altLang="ko-KR"/>
              <a:t>init.yaml </a:t>
            </a:r>
            <a:r>
              <a:rPr lang="ko-KR" altLang="en-US"/>
              <a:t>파일 탐색</a:t>
            </a:r>
            <a:endParaRPr lang="en-US" altLang="ko-KR"/>
          </a:p>
          <a:p>
            <a:pPr lvl="1"/>
            <a:r>
              <a:rPr lang="en-US" altLang="ko-KR">
                <a:solidFill>
                  <a:srgbClr val="000000"/>
                </a:solidFill>
              </a:rPr>
              <a:t>C:/public/b/inflearn08/web/WEB-INF/classes/init.yaml</a:t>
            </a:r>
          </a:p>
          <a:p>
            <a:r>
              <a:rPr lang="en-US" altLang="ko-KR">
                <a:solidFill>
                  <a:srgbClr val="000000"/>
                </a:solidFill>
              </a:rPr>
              <a:t>2) </a:t>
            </a:r>
            <a:r>
              <a:rPr lang="ko-KR" altLang="en-US">
                <a:solidFill>
                  <a:srgbClr val="000000"/>
                </a:solidFill>
              </a:rPr>
              <a:t>기준경로 계산</a:t>
            </a:r>
            <a:endParaRPr lang="en-US" altLang="ko-KR">
              <a:solidFill>
                <a:srgbClr val="000000"/>
              </a:solidFill>
            </a:endParaRPr>
          </a:p>
          <a:p>
            <a:pPr lvl="1"/>
            <a:r>
              <a:rPr lang="en-US" altLang="ko-KR">
                <a:solidFill>
                  <a:srgbClr val="000000"/>
                </a:solidFill>
              </a:rPr>
              <a:t>C:/public/b/inflearn08</a:t>
            </a:r>
          </a:p>
          <a:p>
            <a:pPr lvl="1"/>
            <a:r>
              <a:rPr lang="en-US" altLang="ko-KR">
                <a:solidFill>
                  <a:srgbClr val="000000"/>
                </a:solidFill>
              </a:rPr>
              <a:t>InitYaml.get().getAppRoot(); </a:t>
            </a:r>
          </a:p>
          <a:p>
            <a:r>
              <a:rPr lang="en-US" altLang="ko-KR">
                <a:solidFill>
                  <a:srgbClr val="000000"/>
                </a:solidFill>
              </a:rPr>
              <a:t>3) </a:t>
            </a:r>
            <a:r>
              <a:rPr lang="ko-KR" altLang="en-US">
                <a:solidFill>
                  <a:srgbClr val="000000"/>
                </a:solidFill>
              </a:rPr>
              <a:t>상대경로 계산</a:t>
            </a:r>
            <a:endParaRPr lang="en-US" altLang="ko-KR">
              <a:solidFill>
                <a:srgbClr val="000000"/>
              </a:solidFill>
            </a:endParaRPr>
          </a:p>
          <a:p>
            <a:pPr lvl="1"/>
            <a:r>
              <a:rPr lang="en-US" altLang="ko-KR">
                <a:solidFill>
                  <a:srgbClr val="000000"/>
                </a:solidFill>
              </a:rPr>
              <a:t>[APP_ROOT]/web</a:t>
            </a:r>
          </a:p>
          <a:p>
            <a:pPr lvl="2"/>
            <a:r>
              <a:rPr lang="en-US" altLang="ko-KR">
                <a:solidFill>
                  <a:srgbClr val="000000"/>
                </a:solidFill>
              </a:rPr>
              <a:t>C:/public/b/inflearn08/web</a:t>
            </a:r>
          </a:p>
          <a:p>
            <a:pPr lvl="1"/>
            <a:r>
              <a:rPr lang="en-US" altLang="ko-KR">
                <a:solidFill>
                  <a:srgbClr val="000000"/>
                </a:solidFill>
              </a:rPr>
              <a:t>[APP_ROOT]/temp</a:t>
            </a:r>
          </a:p>
          <a:p>
            <a:pPr lvl="2"/>
            <a:r>
              <a:rPr lang="en-US" altLang="ko-KR">
                <a:solidFill>
                  <a:srgbClr val="000000"/>
                </a:solidFill>
              </a:rPr>
              <a:t>C:/public/b/inflearn08/ temp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A2D28F-EE1C-4247-A59A-C29549E3B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70408"/>
            <a:ext cx="4517082" cy="107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호스트 이름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호스트 이름 </a:t>
            </a:r>
            <a:r>
              <a:rPr lang="en-US" altLang="ko-KR"/>
              <a:t>: SW</a:t>
            </a:r>
            <a:r>
              <a:rPr lang="ko-KR" altLang="en-US"/>
              <a:t>가 실행되는 컴퓨터 이름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B198BB-05DD-4D5B-BB8B-1AB32C9FA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2"/>
          <a:stretch/>
        </p:blipFill>
        <p:spPr>
          <a:xfrm>
            <a:off x="1295400" y="2997864"/>
            <a:ext cx="6973273" cy="2278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F25D5E-74BE-4C9D-8278-3D168AFE6D1A}"/>
              </a:ext>
            </a:extLst>
          </p:cNvPr>
          <p:cNvSpPr txBox="1"/>
          <p:nvPr/>
        </p:nvSpPr>
        <p:spPr>
          <a:xfrm>
            <a:off x="1369131" y="2561746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InitYaml.java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9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호스트 이름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호스트 이름으로 실행시 필요한 기능과 데이터 결정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AD374B-21A0-47A8-B592-122B64727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799" y="5220768"/>
            <a:ext cx="8249801" cy="790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2575AC-D4E4-44A4-99FB-7ACFC775D201}"/>
              </a:ext>
            </a:extLst>
          </p:cNvPr>
          <p:cNvSpPr txBox="1"/>
          <p:nvPr/>
        </p:nvSpPr>
        <p:spPr>
          <a:xfrm>
            <a:off x="1295400" y="2534823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init.yaml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96692-5854-4A41-A5F1-50072FB2ECE8}"/>
              </a:ext>
            </a:extLst>
          </p:cNvPr>
          <p:cNvSpPr txBox="1"/>
          <p:nvPr/>
        </p:nvSpPr>
        <p:spPr>
          <a:xfrm>
            <a:off x="2580402" y="4842322"/>
            <a:ext cx="42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MasterController.java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AD5E5B-901A-4355-886C-510A90219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732" y="2904155"/>
            <a:ext cx="5320692" cy="185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9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1E725-837A-4375-BCD0-8688D289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어플리케이션 이름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4FAA9-0903-4D0F-A299-974AF8AF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어플리케이션 이름 </a:t>
            </a:r>
            <a:r>
              <a:rPr lang="en-US" altLang="ko-KR"/>
              <a:t>: </a:t>
            </a:r>
            <a:r>
              <a:rPr lang="ko-KR" altLang="en-US"/>
              <a:t>실행되는 </a:t>
            </a:r>
            <a:r>
              <a:rPr lang="en-US" altLang="ko-KR"/>
              <a:t>SW</a:t>
            </a:r>
            <a:r>
              <a:rPr lang="ko-KR" altLang="en-US"/>
              <a:t>를 구분할 수 있는 이름</a:t>
            </a:r>
            <a:endParaRPr lang="en-US" altLang="ko-KR"/>
          </a:p>
          <a:p>
            <a:pPr lvl="1"/>
            <a:r>
              <a:rPr lang="ko-KR" altLang="en-US"/>
              <a:t>개발자의 소스코드에서 이름 부여</a:t>
            </a:r>
            <a:endParaRPr lang="en-US" altLang="ko-KR"/>
          </a:p>
          <a:p>
            <a:pPr lvl="2"/>
            <a:r>
              <a:rPr lang="en-US" altLang="ko-KR"/>
              <a:t>InitYaml.get().setAppName(”CODE5”);</a:t>
            </a:r>
          </a:p>
          <a:p>
            <a:pPr lvl="1"/>
            <a:r>
              <a:rPr lang="en-US" altLang="ko-KR"/>
              <a:t>java </a:t>
            </a:r>
            <a:r>
              <a:rPr lang="ko-KR" altLang="en-US"/>
              <a:t>실행시 파라메터로 이름 부여</a:t>
            </a:r>
            <a:endParaRPr lang="en-US" altLang="ko-KR"/>
          </a:p>
          <a:p>
            <a:pPr lvl="2"/>
            <a:r>
              <a:rPr lang="en-US" altLang="ko-KR"/>
              <a:t>Java com.code5.fw.RunCode5 –Dcom.code5.app.name=CODE5</a:t>
            </a:r>
          </a:p>
          <a:p>
            <a:pPr lvl="1"/>
            <a:r>
              <a:rPr lang="en-US" altLang="ko-KR"/>
              <a:t>java </a:t>
            </a:r>
            <a:r>
              <a:rPr lang="ko-KR" altLang="en-US"/>
              <a:t>실행중 이름 부여</a:t>
            </a:r>
            <a:endParaRPr lang="en-US" altLang="ko-KR"/>
          </a:p>
          <a:p>
            <a:pPr lvl="2"/>
            <a:r>
              <a:rPr lang="en-US" altLang="ko-KR"/>
              <a:t>System.getProperties().setProperty("com.code5.app.name", "CODE5");</a:t>
            </a:r>
          </a:p>
          <a:p>
            <a:pPr lvl="2"/>
            <a:r>
              <a:rPr lang="ko-KR" altLang="en-US"/>
              <a:t>실행되는 </a:t>
            </a:r>
            <a:r>
              <a:rPr lang="en-US" altLang="ko-KR"/>
              <a:t>SW </a:t>
            </a:r>
            <a:r>
              <a:rPr lang="ko-KR" altLang="en-US"/>
              <a:t>가 모듈 환경일때 모듈을 실행하는 </a:t>
            </a:r>
            <a:r>
              <a:rPr lang="en-US" altLang="ko-KR"/>
              <a:t>java </a:t>
            </a:r>
            <a:r>
              <a:rPr lang="ko-KR" altLang="en-US"/>
              <a:t>코드에서 전달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19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1E725-837A-4375-BCD0-8688D289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어플리케이션 이름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4FAA9-0903-4D0F-A299-974AF8AF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어플리케이션 이름은 한번 결정되면 실행중 변경되지 않음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BC524A-9735-49A0-BEC0-A3B9AC8E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362" y="4021710"/>
            <a:ext cx="3119426" cy="12364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E841FB-C010-4BDD-A503-FE64C05BC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362" y="2642757"/>
            <a:ext cx="6005386" cy="84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7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65802-9A5E-43C8-905D-D26AC723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어플리케이션 이름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796C6-894B-4CA4-B1DE-DBBD54E2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어플리케이션 이름을 사용 자원의 배분</a:t>
            </a:r>
            <a:endParaRPr lang="en-US" altLang="ko-KR"/>
          </a:p>
          <a:p>
            <a:pPr lvl="1"/>
            <a:r>
              <a:rPr lang="ko-KR" altLang="en-US"/>
              <a:t>하나의 컴퓨터에서 여러 개의 어플리케이션이 수행됨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8DDAF9-8F5C-409C-BCC3-290A829F83C6}"/>
              </a:ext>
            </a:extLst>
          </p:cNvPr>
          <p:cNvSpPr txBox="1"/>
          <p:nvPr/>
        </p:nvSpPr>
        <p:spPr>
          <a:xfrm>
            <a:off x="1583660" y="3044146"/>
            <a:ext cx="289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TraceRunnter</a:t>
            </a:r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8BCFEC7-8260-4882-9D64-D030E6601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47" y="3519027"/>
            <a:ext cx="792590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625</TotalTime>
  <Words>487</Words>
  <Application>Microsoft Office PowerPoint</Application>
  <PresentationFormat>와이드스크린</PresentationFormat>
  <Paragraphs>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다이아몬드 눈금 16x9</vt:lpstr>
      <vt:lpstr>내가 만든 코드는 개발/테스트/운영에서 작동합니다.</vt:lpstr>
      <vt:lpstr>내가 만든 코드는 개발/테스트/운영에서 작동합니다.</vt:lpstr>
      <vt:lpstr>기준경로</vt:lpstr>
      <vt:lpstr>기준경로</vt:lpstr>
      <vt:lpstr>호스트 이름</vt:lpstr>
      <vt:lpstr>호스트 이름</vt:lpstr>
      <vt:lpstr>어플리케이션 이름</vt:lpstr>
      <vt:lpstr>어플리케이션 이름</vt:lpstr>
      <vt:lpstr>어플리케이션 이름</vt:lpstr>
      <vt:lpstr>부가정보 운영환경여부, 로그사용여부, 캐쉬기능사용여부등</vt:lpstr>
      <vt:lpstr>보호정보 DBMS 접속정보, 비밀키 등</vt:lpstr>
      <vt:lpstr>내가 만든 코드는 개발/테스트/운영에서 작동합니다.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317</cp:revision>
  <dcterms:created xsi:type="dcterms:W3CDTF">2021-03-05T04:40:46Z</dcterms:created>
  <dcterms:modified xsi:type="dcterms:W3CDTF">2021-06-25T12:20:52Z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