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92" r:id="rId2"/>
    <p:sldId id="310" r:id="rId3"/>
    <p:sldId id="309" r:id="rId4"/>
    <p:sldId id="301" r:id="rId5"/>
    <p:sldId id="303" r:id="rId6"/>
    <p:sldId id="316" r:id="rId7"/>
    <p:sldId id="318" r:id="rId8"/>
    <p:sldId id="319" r:id="rId9"/>
    <p:sldId id="315" r:id="rId10"/>
    <p:sldId id="320" r:id="rId11"/>
    <p:sldId id="321" r:id="rId12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28" d="100"/>
          <a:sy n="128" d="100"/>
        </p:scale>
        <p:origin x="144" y="117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6월 27일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6월 27일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6월 27일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6월 27일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6월 27일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6월 27일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6월 27일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6월 27일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6월 27일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6월 27일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6월 27일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78D5F-E582-4987-91DF-9C7C5BEB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첨부파일관리 기능을 구현합니다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47AE3-6532-4E43-9E16-6D279FF62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/>
              <a:t>서버</a:t>
            </a:r>
            <a:r>
              <a:rPr lang="en-US" altLang="ko-KR"/>
              <a:t>/</a:t>
            </a:r>
            <a:r>
              <a:rPr lang="ko-KR" altLang="en-US"/>
              <a:t>클라이언트 아키텍처 스타일 </a:t>
            </a:r>
            <a:endParaRPr lang="en-US" altLang="ko-KR"/>
          </a:p>
          <a:p>
            <a:pPr lvl="1"/>
            <a:r>
              <a:rPr lang="ko-KR" altLang="en-US"/>
              <a:t>데이터의 집중</a:t>
            </a:r>
            <a:endParaRPr lang="en-US" altLang="ko-KR"/>
          </a:p>
          <a:p>
            <a:r>
              <a:rPr lang="ko-KR" altLang="en-US"/>
              <a:t>서버의 역할</a:t>
            </a:r>
            <a:endParaRPr lang="en-US" altLang="ko-KR"/>
          </a:p>
          <a:p>
            <a:pPr lvl="1"/>
            <a:r>
              <a:rPr lang="ko-KR" altLang="en-US"/>
              <a:t>데이터 관리</a:t>
            </a:r>
            <a:endParaRPr lang="en-US" altLang="ko-KR"/>
          </a:p>
          <a:p>
            <a:pPr lvl="2"/>
            <a:r>
              <a:rPr lang="ko-KR" altLang="en-US"/>
              <a:t>집중된 데이터를 잘 보관</a:t>
            </a:r>
            <a:endParaRPr lang="en-US" altLang="ko-KR"/>
          </a:p>
          <a:p>
            <a:pPr lvl="1"/>
            <a:r>
              <a:rPr lang="ko-KR" altLang="en-US"/>
              <a:t>가용성 유지</a:t>
            </a:r>
            <a:endParaRPr lang="en-US" altLang="ko-KR"/>
          </a:p>
          <a:p>
            <a:pPr lvl="2"/>
            <a:r>
              <a:rPr lang="ko-KR" altLang="en-US"/>
              <a:t>클라이언트의 요구에 한정된 자원을 분배 데이터를 제공</a:t>
            </a:r>
            <a:endParaRPr lang="en-US" altLang="ko-KR"/>
          </a:p>
          <a:p>
            <a:r>
              <a:rPr lang="ko-KR" altLang="en-US"/>
              <a:t>첨부파일관리 기능</a:t>
            </a:r>
            <a:endParaRPr lang="en-US" altLang="ko-KR"/>
          </a:p>
          <a:p>
            <a:pPr lvl="1"/>
            <a:r>
              <a:rPr lang="ko-KR" altLang="en-US"/>
              <a:t>사용자의 파일을 백엔드 서버에 집중</a:t>
            </a:r>
            <a:endParaRPr lang="en-US" altLang="ko-KR"/>
          </a:p>
          <a:p>
            <a:pPr lvl="2"/>
            <a:r>
              <a:rPr lang="ko-KR" altLang="en-US"/>
              <a:t>파일업로드 기능 </a:t>
            </a:r>
            <a:r>
              <a:rPr lang="en-US" altLang="ko-KR"/>
              <a:t>(</a:t>
            </a:r>
            <a:r>
              <a:rPr lang="ko-KR" altLang="en-US">
                <a:solidFill>
                  <a:srgbClr val="FF0000"/>
                </a:solidFill>
              </a:rPr>
              <a:t>업로드만</a:t>
            </a:r>
            <a:r>
              <a:rPr lang="en-US" altLang="ko-KR"/>
              <a:t>)</a:t>
            </a:r>
          </a:p>
          <a:p>
            <a:pPr lvl="2"/>
            <a:r>
              <a:rPr lang="ko-KR" altLang="en-US"/>
              <a:t>서블릿은 첨부파일관리 기능을 일부만 제공</a:t>
            </a:r>
            <a:endParaRPr lang="en-US" altLang="ko-KR"/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8309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67842-3094-460C-9497-225A0A259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보안취약점</a:t>
            </a:r>
            <a:r>
              <a:rPr lang="en-US" altLang="ko-KR"/>
              <a:t>, </a:t>
            </a:r>
            <a:r>
              <a:rPr lang="ko-KR" altLang="en-US"/>
              <a:t>개인정보보관 문제 해결</a:t>
            </a:r>
            <a:br>
              <a:rPr lang="ko-KR" altLang="en-US"/>
            </a:br>
            <a:endParaRPr lang="ko-KR" altLang="en-US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2DE5A70B-81CE-4FCC-9C9C-36B72AF2F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UploadFileB.java</a:t>
            </a:r>
          </a:p>
          <a:p>
            <a:pPr lvl="1"/>
            <a:r>
              <a:rPr lang="en-US" altLang="ko-KR"/>
              <a:t>save()</a:t>
            </a:r>
          </a:p>
          <a:p>
            <a:pPr lvl="1"/>
            <a:r>
              <a:rPr lang="en-US" altLang="ko-KR"/>
              <a:t>FW_UPLOAD_FILE </a:t>
            </a:r>
            <a:r>
              <a:rPr lang="ko-KR" altLang="en-US"/>
              <a:t>테이블 저장</a:t>
            </a:r>
            <a:endParaRPr lang="en-US" altLang="ko-KR"/>
          </a:p>
          <a:p>
            <a:pPr lvl="2"/>
            <a:r>
              <a:rPr lang="ko-KR" altLang="en-US"/>
              <a:t>사용자</a:t>
            </a:r>
            <a:r>
              <a:rPr lang="en-US" altLang="ko-KR"/>
              <a:t>, </a:t>
            </a:r>
            <a:r>
              <a:rPr lang="ko-KR" altLang="en-US"/>
              <a:t>서비스 기준 업로드 제한 가능</a:t>
            </a:r>
            <a:endParaRPr lang="en-US" altLang="ko-KR"/>
          </a:p>
          <a:p>
            <a:pPr lvl="1"/>
            <a:r>
              <a:rPr lang="ko-KR" altLang="en-US"/>
              <a:t>파일 암호화</a:t>
            </a:r>
            <a:r>
              <a:rPr lang="en-US" altLang="ko-KR"/>
              <a:t>(</a:t>
            </a:r>
            <a:r>
              <a:rPr lang="ko-KR" altLang="en-US"/>
              <a:t>난독화</a:t>
            </a:r>
            <a:r>
              <a:rPr lang="en-US" altLang="ko-KR"/>
              <a:t>) </a:t>
            </a:r>
          </a:p>
          <a:p>
            <a:pPr lvl="2"/>
            <a:r>
              <a:rPr lang="ko-KR" altLang="en-US"/>
              <a:t>다운로드시 스트림 복호화</a:t>
            </a:r>
            <a:endParaRPr lang="en-US" altLang="ko-KR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18820D-C81C-43AD-964D-9DDBA394A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776" y="1886928"/>
            <a:ext cx="4048839" cy="399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92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78D5F-E582-4987-91DF-9C7C5BEB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첨부파일관리 기능을 구현합니다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47AE3-6532-4E43-9E16-6D279FF62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파일업로드 기능 구현에 그치지 않고</a:t>
            </a:r>
            <a:endParaRPr lang="en-US" altLang="ko-KR"/>
          </a:p>
          <a:p>
            <a:r>
              <a:rPr lang="ko-KR" altLang="en-US"/>
              <a:t>백엔드 프레임워크에서 반드시 제공해야 할 기능</a:t>
            </a:r>
            <a:endParaRPr lang="en-US" altLang="ko-KR"/>
          </a:p>
          <a:p>
            <a:pPr lvl="1"/>
            <a:r>
              <a:rPr lang="ko-KR" altLang="en-US"/>
              <a:t>파일관리 기능</a:t>
            </a:r>
            <a:endParaRPr lang="en-US" altLang="ko-KR"/>
          </a:p>
          <a:p>
            <a:pPr lvl="1"/>
            <a:r>
              <a:rPr lang="ko-KR" altLang="en-US"/>
              <a:t>파일다운로드 기능</a:t>
            </a:r>
            <a:endParaRPr lang="en-US" altLang="ko-KR"/>
          </a:p>
          <a:p>
            <a:pPr lvl="1"/>
            <a:r>
              <a:rPr lang="ko-KR" altLang="en-US"/>
              <a:t>보안취약점</a:t>
            </a:r>
            <a:r>
              <a:rPr lang="en-US" altLang="ko-KR"/>
              <a:t>, </a:t>
            </a:r>
            <a:r>
              <a:rPr lang="ko-KR" altLang="en-US"/>
              <a:t>개인정보보관 문제 해결</a:t>
            </a:r>
            <a:endParaRPr lang="en-US" altLang="ko-KR"/>
          </a:p>
          <a:p>
            <a:r>
              <a:rPr lang="ko-KR" altLang="en-US">
                <a:solidFill>
                  <a:srgbClr val="FF0000"/>
                </a:solidFill>
              </a:rPr>
              <a:t>개발자가 작동하는 소프트웨어를 쉽고 빠르게 만들 수 있도록 함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3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78D5F-E582-4987-91DF-9C7C5BEB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첨부파일관리 기능을 구현합니다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47AE3-6532-4E43-9E16-6D279FF62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/>
              <a:t>백엔드 프레임워크에서 반드시 제공해야 할 기능</a:t>
            </a:r>
            <a:endParaRPr lang="en-US" altLang="ko-KR"/>
          </a:p>
          <a:p>
            <a:pPr lvl="1"/>
            <a:r>
              <a:rPr lang="ko-KR" altLang="en-US"/>
              <a:t>파일관리 기능</a:t>
            </a:r>
            <a:endParaRPr lang="en-US" altLang="ko-KR"/>
          </a:p>
          <a:p>
            <a:pPr lvl="2"/>
            <a:r>
              <a:rPr lang="ko-KR" altLang="en-US"/>
              <a:t>저장</a:t>
            </a:r>
            <a:r>
              <a:rPr lang="en-US" altLang="ko-KR"/>
              <a:t>, </a:t>
            </a:r>
            <a:r>
              <a:rPr lang="ko-KR" altLang="en-US"/>
              <a:t>삭제 기능 추상화</a:t>
            </a:r>
            <a:endParaRPr lang="en-US" altLang="ko-KR"/>
          </a:p>
          <a:p>
            <a:pPr lvl="2"/>
            <a:r>
              <a:rPr lang="ko-KR" altLang="en-US"/>
              <a:t>사용자별</a:t>
            </a:r>
            <a:r>
              <a:rPr lang="en-US" altLang="ko-KR"/>
              <a:t>, </a:t>
            </a:r>
            <a:r>
              <a:rPr lang="ko-KR" altLang="en-US"/>
              <a:t>업무별 업로드 용량 제한</a:t>
            </a:r>
            <a:endParaRPr lang="en-US" altLang="ko-KR"/>
          </a:p>
          <a:p>
            <a:pPr lvl="2"/>
            <a:r>
              <a:rPr lang="ko-KR" altLang="en-US"/>
              <a:t>보관이 필요하지 않은 파일은 자동으로 제거</a:t>
            </a:r>
            <a:endParaRPr lang="en-US" altLang="ko-KR"/>
          </a:p>
          <a:p>
            <a:pPr lvl="1"/>
            <a:r>
              <a:rPr lang="ko-KR" altLang="en-US"/>
              <a:t>파일다운로드 기능</a:t>
            </a:r>
            <a:endParaRPr lang="en-US" altLang="ko-KR"/>
          </a:p>
          <a:p>
            <a:pPr lvl="2"/>
            <a:r>
              <a:rPr lang="ko-KR" altLang="en-US"/>
              <a:t>인증된 사용자가 접근제어를 통해 파일을 다운로드</a:t>
            </a:r>
            <a:endParaRPr lang="en-US" altLang="ko-KR"/>
          </a:p>
          <a:p>
            <a:pPr lvl="2"/>
            <a:r>
              <a:rPr lang="ko-KR" altLang="en-US"/>
              <a:t>다운로드 이력 관리</a:t>
            </a:r>
            <a:endParaRPr lang="en-US" altLang="ko-KR"/>
          </a:p>
          <a:p>
            <a:pPr lvl="1"/>
            <a:r>
              <a:rPr lang="ko-KR" altLang="en-US"/>
              <a:t>보안취약점</a:t>
            </a:r>
            <a:r>
              <a:rPr lang="en-US" altLang="ko-KR"/>
              <a:t>, </a:t>
            </a:r>
            <a:r>
              <a:rPr lang="ko-KR" altLang="en-US"/>
              <a:t>개인정보보관 문제 해결</a:t>
            </a:r>
            <a:endParaRPr lang="en-US" altLang="ko-KR"/>
          </a:p>
          <a:p>
            <a:pPr lvl="2"/>
            <a:r>
              <a:rPr lang="ko-KR" altLang="en-US"/>
              <a:t>사용자가 알 수 없는 파일이름으로 저장</a:t>
            </a:r>
            <a:endParaRPr lang="en-US" altLang="ko-KR"/>
          </a:p>
          <a:p>
            <a:pPr lvl="2"/>
            <a:r>
              <a:rPr lang="ko-KR" altLang="en-US"/>
              <a:t>첨부파일 난독화</a:t>
            </a:r>
            <a:r>
              <a:rPr lang="en-US" altLang="ko-KR"/>
              <a:t>(</a:t>
            </a:r>
            <a:r>
              <a:rPr lang="ko-KR" altLang="en-US"/>
              <a:t>암호화</a:t>
            </a:r>
            <a:r>
              <a:rPr lang="en-US" altLang="ko-KR"/>
              <a:t>)</a:t>
            </a:r>
          </a:p>
          <a:p>
            <a:r>
              <a:rPr lang="ko-KR" altLang="en-US">
                <a:solidFill>
                  <a:srgbClr val="FF0000"/>
                </a:solidFill>
              </a:rPr>
              <a:t>데이터 관리와 가용성 유지를 서비스코드가 아닌 프레임워크 기능으로 해결해야 함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03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78D5F-E582-4987-91DF-9C7C5BEB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파일업로드 기능 구현</a:t>
            </a:r>
            <a:endParaRPr lang="en-US" altLang="ko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47AE3-6532-4E43-9E16-6D279FF62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web.xml</a:t>
            </a:r>
          </a:p>
          <a:p>
            <a:pPr lvl="1"/>
            <a:r>
              <a:rPr lang="ko-KR" altLang="en-US"/>
              <a:t>서블릿 </a:t>
            </a:r>
            <a:r>
              <a:rPr lang="en-US" altLang="ko-KR"/>
              <a:t>3.0 </a:t>
            </a:r>
            <a:r>
              <a:rPr lang="ko-KR" altLang="en-US"/>
              <a:t>기능 사용</a:t>
            </a:r>
            <a:endParaRPr lang="en-US" altLang="ko-KR"/>
          </a:p>
          <a:p>
            <a:pPr lvl="1"/>
            <a:r>
              <a:rPr lang="en-US" altLang="ko-KR"/>
              <a:t>multipart/form-data</a:t>
            </a:r>
          </a:p>
          <a:p>
            <a:pPr lvl="1"/>
            <a:r>
              <a:rPr lang="ko-KR" altLang="en-US"/>
              <a:t>첨부 파일은 </a:t>
            </a:r>
            <a:r>
              <a:rPr lang="en-US" altLang="ko-KR"/>
              <a:t>temp </a:t>
            </a:r>
            <a:r>
              <a:rPr lang="ko-KR" altLang="en-US"/>
              <a:t>영역에 보관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DAE5ACE-6D49-41F0-A3D5-6D075D6C2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82669"/>
            <a:ext cx="5048955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36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1CD1A-A5C1-4EEE-BF04-9EA8F57B2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파일업로드 기능 구현</a:t>
            </a:r>
            <a:endParaRPr lang="en-US" altLang="ko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0091F6-5620-49EB-B6B1-C012AE683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MasterControllerMultipart.java</a:t>
            </a:r>
          </a:p>
          <a:p>
            <a:pPr lvl="1"/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setBox() </a:t>
            </a:r>
            <a:r>
              <a:rPr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오버라이딩</a:t>
            </a:r>
            <a:endParaRPr lang="en-US" altLang="ko-K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입력의 크기는 알 수 없음</a:t>
            </a:r>
            <a:endParaRPr lang="en-US" altLang="ko-K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스트림 처리</a:t>
            </a:r>
            <a:endParaRPr lang="en-US" altLang="ko-KR"/>
          </a:p>
          <a:p>
            <a:pPr lvl="1"/>
            <a:r>
              <a:rPr lang="en-US" altLang="ko-KR"/>
              <a:t>request.getParts()</a:t>
            </a:r>
          </a:p>
          <a:p>
            <a:pPr lvl="2"/>
            <a:r>
              <a:rPr lang="en-US" altLang="ko-KR"/>
              <a:t>UploadfileB </a:t>
            </a:r>
            <a:r>
              <a:rPr lang="ko-KR" altLang="en-US"/>
              <a:t>객체 생성</a:t>
            </a:r>
            <a:endParaRPr lang="en-US" altLang="ko-KR"/>
          </a:p>
          <a:p>
            <a:pPr lvl="2"/>
            <a:r>
              <a:rPr lang="ko-KR" altLang="en-US"/>
              <a:t>업로드된 파일의 기능을 추상화한 객체</a:t>
            </a:r>
            <a:endParaRPr lang="en-US" altLang="ko-KR"/>
          </a:p>
          <a:p>
            <a:pPr lvl="2"/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2A16E4-B60F-4578-827F-37ADA51D5C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39" r="17177"/>
          <a:stretch/>
        </p:blipFill>
        <p:spPr>
          <a:xfrm>
            <a:off x="6682671" y="1834427"/>
            <a:ext cx="4913215" cy="410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47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67842-3094-460C-9497-225A0A259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파일관리 기능 구현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2DE5A70B-81CE-4FCC-9C9C-36B72AF2F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/>
              <a:t>UploadFileB.java</a:t>
            </a:r>
          </a:p>
          <a:p>
            <a:pPr lvl="1"/>
            <a:r>
              <a:rPr lang="ko-KR" altLang="en-US"/>
              <a:t>첨부파일을 사용하기 위해 필요한 데이터와 기능을 추상화한 객체</a:t>
            </a:r>
            <a:endParaRPr lang="en-US" altLang="ko-KR"/>
          </a:p>
          <a:p>
            <a:pPr lvl="1"/>
            <a:r>
              <a:rPr lang="en-US" altLang="ko-KR"/>
              <a:t>UploadFileB(long size, String fileId, String contentType, String fileNam...</a:t>
            </a:r>
          </a:p>
          <a:p>
            <a:pPr lvl="2"/>
            <a:r>
              <a:rPr lang="ko-KR" altLang="en-US"/>
              <a:t>서비스에 사용되기 위해 대기중인 파일</a:t>
            </a:r>
            <a:endParaRPr lang="en-US" altLang="ko-KR"/>
          </a:p>
          <a:p>
            <a:pPr lvl="2"/>
            <a:r>
              <a:rPr lang="ko-KR" altLang="en-US"/>
              <a:t>사용되지 않았거나 저장될 필요가 없을 경우 자동 삭제</a:t>
            </a:r>
            <a:endParaRPr lang="en-US" altLang="ko-KR"/>
          </a:p>
          <a:p>
            <a:pPr lvl="1"/>
            <a:r>
              <a:rPr lang="en-US" altLang="ko-KR"/>
              <a:t>UploadFileB(String fileId)</a:t>
            </a:r>
          </a:p>
          <a:p>
            <a:pPr lvl="2"/>
            <a:r>
              <a:rPr lang="ko-KR" altLang="en-US"/>
              <a:t>서버에 저장된 파일</a:t>
            </a:r>
            <a:endParaRPr lang="en-US" altLang="ko-KR"/>
          </a:p>
          <a:p>
            <a:pPr lvl="2"/>
            <a:r>
              <a:rPr lang="en-US" altLang="ko-KR"/>
              <a:t>FW_UPLOAD_FILE</a:t>
            </a:r>
            <a:r>
              <a:rPr lang="ko-KR" altLang="en-US"/>
              <a:t>을 통해 객체에 필요한 데이터 설정</a:t>
            </a:r>
            <a:endParaRPr lang="en-US" altLang="ko-KR"/>
          </a:p>
          <a:p>
            <a:pPr lvl="1"/>
            <a:r>
              <a:rPr lang="en-US" altLang="ko-KR"/>
              <a:t>UploadFileB()</a:t>
            </a:r>
          </a:p>
          <a:p>
            <a:pPr lvl="2"/>
            <a:r>
              <a:rPr lang="ko-KR" altLang="en-US"/>
              <a:t>첨부파일이 없을 경우</a:t>
            </a:r>
            <a:r>
              <a:rPr lang="en-US" altLang="ko-KR"/>
              <a:t>, size() </a:t>
            </a:r>
            <a:r>
              <a:rPr lang="ko-KR" altLang="en-US"/>
              <a:t>는</a:t>
            </a:r>
            <a:r>
              <a:rPr lang="en-US" altLang="ko-KR"/>
              <a:t> 0</a:t>
            </a:r>
          </a:p>
          <a:p>
            <a:pPr lvl="2"/>
            <a:r>
              <a:rPr lang="en-US" altLang="ko-KR"/>
              <a:t>NullPotintException </a:t>
            </a:r>
            <a:r>
              <a:rPr lang="ko-KR" altLang="en-US"/>
              <a:t>을 방지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07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67842-3094-460C-9497-225A0A259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파일관리 기능 구현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2DE5A70B-81CE-4FCC-9C9C-36B72AF2F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48832"/>
            <a:ext cx="9601200" cy="3809999"/>
          </a:xfrm>
        </p:spPr>
        <p:txBody>
          <a:bodyPr>
            <a:normAutofit/>
          </a:bodyPr>
          <a:lstStyle/>
          <a:p>
            <a:r>
              <a:rPr lang="en-US" altLang="ko-KR"/>
              <a:t>UploadFileB.java</a:t>
            </a:r>
          </a:p>
          <a:p>
            <a:pPr lvl="1"/>
            <a:r>
              <a:rPr lang="en-US" altLang="ko-KR"/>
              <a:t>save()</a:t>
            </a:r>
          </a:p>
          <a:p>
            <a:pPr lvl="2"/>
            <a:r>
              <a:rPr lang="ko-KR" altLang="en-US"/>
              <a:t>서비스 결과에 따라 보관해야 할 필요가 있을때 사용</a:t>
            </a:r>
            <a:endParaRPr lang="en-US" altLang="ko-KR"/>
          </a:p>
          <a:p>
            <a:pPr lvl="2"/>
            <a:r>
              <a:rPr lang="en-US" altLang="ko-KR"/>
              <a:t>isSave() </a:t>
            </a:r>
            <a:r>
              <a:rPr lang="ko-KR" altLang="en-US"/>
              <a:t>가 </a:t>
            </a:r>
            <a:r>
              <a:rPr lang="en-US" altLang="ko-KR"/>
              <a:t>false </a:t>
            </a:r>
            <a:r>
              <a:rPr lang="ko-KR" altLang="en-US"/>
              <a:t>일경우 프레임워크에서 자동으로 삭제</a:t>
            </a:r>
            <a:endParaRPr lang="en-US" altLang="ko-KR"/>
          </a:p>
          <a:p>
            <a:pPr lvl="2"/>
            <a:r>
              <a:rPr lang="ko-KR" altLang="en-US"/>
              <a:t>업로드 용량이 초과되면</a:t>
            </a:r>
            <a:r>
              <a:rPr lang="en-US" altLang="ko-KR"/>
              <a:t> Exception</a:t>
            </a:r>
            <a:r>
              <a:rPr lang="ko-KR" altLang="en-US"/>
              <a:t> 발생</a:t>
            </a:r>
            <a:endParaRPr lang="en-US" altLang="ko-KR"/>
          </a:p>
          <a:p>
            <a:pPr lvl="1"/>
            <a:r>
              <a:rPr lang="en-US" altLang="ko-KR"/>
              <a:t>delete()</a:t>
            </a:r>
          </a:p>
          <a:p>
            <a:pPr lvl="2"/>
            <a:r>
              <a:rPr lang="ko-KR" altLang="en-US"/>
              <a:t>서버에 저장할 필요가 없을 경우 사용</a:t>
            </a:r>
            <a:endParaRPr lang="en-US" altLang="ko-KR"/>
          </a:p>
          <a:p>
            <a:r>
              <a:rPr lang="ko-KR" altLang="en-US">
                <a:solidFill>
                  <a:srgbClr val="FF0000"/>
                </a:solidFill>
              </a:rPr>
              <a:t>개발자가 편하고 안전하게 첨부파일을 기능으로 구현</a:t>
            </a:r>
            <a:endParaRPr lang="en-US" altLang="ko-KR">
              <a:solidFill>
                <a:srgbClr val="FF0000"/>
              </a:solidFill>
            </a:endParaRPr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절대경로없이</a:t>
            </a:r>
            <a:endParaRPr lang="en-US" altLang="ko-KR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8C8C8D-CE68-4688-8857-A056CD9A96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47" r="21224"/>
          <a:stretch/>
        </p:blipFill>
        <p:spPr>
          <a:xfrm>
            <a:off x="7780271" y="2534312"/>
            <a:ext cx="3116329" cy="209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48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67842-3094-460C-9497-225A0A259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파일다운로드 기능 구현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2DE5A70B-81CE-4FCC-9C9C-36B72AF2F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48832"/>
            <a:ext cx="9601200" cy="3809999"/>
          </a:xfrm>
        </p:spPr>
        <p:txBody>
          <a:bodyPr>
            <a:normAutofit/>
          </a:bodyPr>
          <a:lstStyle/>
          <a:p>
            <a:r>
              <a:rPr lang="en-US" altLang="ko-KR"/>
              <a:t>MasterControllerMultipart.file001()</a:t>
            </a:r>
          </a:p>
          <a:p>
            <a:pPr lvl="1"/>
            <a:r>
              <a:rPr lang="ko-KR" altLang="en-US"/>
              <a:t>접근제어는 토큰으로 구현</a:t>
            </a:r>
            <a:endParaRPr lang="en-US" altLang="ko-KR"/>
          </a:p>
          <a:p>
            <a:pPr lvl="2"/>
            <a:r>
              <a:rPr lang="en-US" altLang="ko-KR"/>
              <a:t>“file001” + FILE_ID = </a:t>
            </a:r>
            <a:r>
              <a:rPr lang="ko-KR" altLang="en-US"/>
              <a:t>토큰</a:t>
            </a:r>
            <a:endParaRPr lang="en-US" altLang="ko-KR"/>
          </a:p>
          <a:p>
            <a:pPr lvl="1"/>
            <a:r>
              <a:rPr lang="ko-KR" altLang="en-US"/>
              <a:t>접근제어 수행 후</a:t>
            </a:r>
            <a:r>
              <a:rPr lang="en-US" altLang="ko-KR"/>
              <a:t> UploadFileB </a:t>
            </a:r>
            <a:r>
              <a:rPr lang="ko-KR" altLang="en-US"/>
              <a:t>객체생성</a:t>
            </a:r>
            <a:endParaRPr lang="en-US" altLang="ko-KR"/>
          </a:p>
          <a:p>
            <a:pPr lvl="1"/>
            <a:r>
              <a:rPr lang="ko-KR" altLang="en-US"/>
              <a:t>다운로드 이력 기록</a:t>
            </a:r>
            <a:endParaRPr lang="en-US" altLang="ko-KR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BC7B77B-362F-4282-9AB1-8386F6053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258" y="1861166"/>
            <a:ext cx="4708704" cy="296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68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67842-3094-460C-9497-225A0A259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파일다운로드 기능 구현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2DE5A70B-81CE-4FCC-9C9C-36B72AF2F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48832"/>
            <a:ext cx="9601200" cy="3809999"/>
          </a:xfrm>
        </p:spPr>
        <p:txBody>
          <a:bodyPr>
            <a:normAutofit/>
          </a:bodyPr>
          <a:lstStyle/>
          <a:p>
            <a:r>
              <a:rPr lang="en-US" altLang="ko-KR"/>
              <a:t>file001.jsp</a:t>
            </a:r>
          </a:p>
          <a:p>
            <a:pPr lvl="1"/>
            <a:r>
              <a:rPr lang="ko-KR" altLang="en-US"/>
              <a:t>암호화</a:t>
            </a:r>
            <a:r>
              <a:rPr lang="en-US" altLang="ko-KR"/>
              <a:t>(</a:t>
            </a:r>
            <a:r>
              <a:rPr lang="ko-KR" altLang="en-US"/>
              <a:t>난독화</a:t>
            </a:r>
            <a:r>
              <a:rPr lang="en-US" altLang="ko-KR"/>
              <a:t>)</a:t>
            </a:r>
            <a:r>
              <a:rPr lang="ko-KR" altLang="en-US"/>
              <a:t>된 파일을 풀어 다운로드</a:t>
            </a:r>
            <a:endParaRPr lang="en-US" altLang="ko-KR"/>
          </a:p>
          <a:p>
            <a:pPr lvl="2"/>
            <a:r>
              <a:rPr lang="ko-KR" altLang="en-US"/>
              <a:t>스트림 복호화</a:t>
            </a:r>
            <a:endParaRPr lang="en-US" altLang="ko-KR"/>
          </a:p>
          <a:p>
            <a:pPr lvl="1"/>
            <a:r>
              <a:rPr lang="ko-KR" altLang="en-US"/>
              <a:t>타임아웃설정</a:t>
            </a:r>
            <a:endParaRPr lang="en-US" altLang="ko-KR"/>
          </a:p>
          <a:p>
            <a:pPr lvl="2"/>
            <a:r>
              <a:rPr lang="en-US" altLang="ko-KR"/>
              <a:t>DOS</a:t>
            </a:r>
            <a:r>
              <a:rPr lang="ko-KR" altLang="en-US"/>
              <a:t> 공격 방어</a:t>
            </a:r>
            <a:endParaRPr lang="en-US" altLang="ko-KR"/>
          </a:p>
          <a:p>
            <a:pPr lvl="1"/>
            <a:r>
              <a:rPr lang="en-US" altLang="ko-KR"/>
              <a:t>ISO-8859-1</a:t>
            </a:r>
          </a:p>
          <a:p>
            <a:pPr lvl="2"/>
            <a:r>
              <a:rPr lang="ko-KR" altLang="en-US"/>
              <a:t>한글 파일명 깨짐 방지</a:t>
            </a:r>
            <a:endParaRPr lang="en-US" altLang="ko-KR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5508021-5957-45B9-AC47-4BFCF07EB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287" y="2500438"/>
            <a:ext cx="5262886" cy="290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611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67842-3094-460C-9497-225A0A259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보안취약점</a:t>
            </a:r>
            <a:r>
              <a:rPr lang="en-US" altLang="ko-KR"/>
              <a:t>, </a:t>
            </a:r>
            <a:r>
              <a:rPr lang="ko-KR" altLang="en-US"/>
              <a:t>개인정보보관 문제 해결</a:t>
            </a:r>
            <a:br>
              <a:rPr lang="ko-KR" altLang="en-US"/>
            </a:br>
            <a:endParaRPr lang="ko-KR" altLang="en-US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2DE5A70B-81CE-4FCC-9C9C-36B72AF2F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MasterControllerMultipart.java</a:t>
            </a:r>
          </a:p>
          <a:p>
            <a:pPr lvl="1"/>
            <a:r>
              <a:rPr lang="en-US" altLang="ko-KR"/>
              <a:t>createFileId()</a:t>
            </a:r>
          </a:p>
          <a:p>
            <a:pPr lvl="1"/>
            <a:r>
              <a:rPr lang="ko-KR" altLang="en-US"/>
              <a:t>사용자가 알 수 없는 파일이름으로 저장</a:t>
            </a:r>
            <a:endParaRPr lang="en-US" altLang="ko-KR"/>
          </a:p>
          <a:p>
            <a:pPr lvl="2"/>
            <a:r>
              <a:rPr lang="ko-KR" altLang="en-US"/>
              <a:t>유일한 값</a:t>
            </a:r>
            <a:endParaRPr lang="en-US" altLang="ko-KR"/>
          </a:p>
          <a:p>
            <a:pPr lvl="1"/>
            <a:r>
              <a:rPr lang="ko-KR" altLang="en-US"/>
              <a:t>확장자 제거</a:t>
            </a:r>
            <a:endParaRPr lang="en-US" altLang="ko-KR"/>
          </a:p>
          <a:p>
            <a:pPr lvl="2"/>
            <a:r>
              <a:rPr lang="ko-KR" altLang="en-US"/>
              <a:t>웹쇌 공격 방어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63B04AF-88CF-42E0-9CD3-5A499B166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301" y="1981201"/>
            <a:ext cx="3568299" cy="240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4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537</TotalTime>
  <Words>416</Words>
  <Application>Microsoft Office PowerPoint</Application>
  <PresentationFormat>와이드스크린</PresentationFormat>
  <Paragraphs>95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Consolas</vt:lpstr>
      <vt:lpstr>다이아몬드 눈금 16x9</vt:lpstr>
      <vt:lpstr>첨부파일관리 기능을 구현합니다.</vt:lpstr>
      <vt:lpstr>첨부파일관리 기능을 구현합니다.</vt:lpstr>
      <vt:lpstr>파일업로드 기능 구현</vt:lpstr>
      <vt:lpstr>파일업로드 기능 구현</vt:lpstr>
      <vt:lpstr>파일관리 기능 구현</vt:lpstr>
      <vt:lpstr>파일관리 기능 구현</vt:lpstr>
      <vt:lpstr>파일다운로드 기능 구현</vt:lpstr>
      <vt:lpstr>파일다운로드 기능 구현</vt:lpstr>
      <vt:lpstr>보안취약점, 개인정보보관 문제 해결 </vt:lpstr>
      <vt:lpstr>보안취약점, 개인정보보관 문제 해결 </vt:lpstr>
      <vt:lpstr>첨부파일관리 기능을 구현합니다.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275</cp:revision>
  <dcterms:created xsi:type="dcterms:W3CDTF">2021-03-05T04:40:46Z</dcterms:created>
  <dcterms:modified xsi:type="dcterms:W3CDTF">2021-06-27T00:20:57Z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