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5" r:id="rId3"/>
    <p:sldId id="271" r:id="rId4"/>
    <p:sldId id="278" r:id="rId5"/>
    <p:sldId id="279" r:id="rId6"/>
    <p:sldId id="277" r:id="rId7"/>
    <p:sldId id="280" r:id="rId8"/>
    <p:sldId id="282" r:id="rId9"/>
    <p:sldId id="281" r:id="rId10"/>
    <p:sldId id="283" r:id="rId11"/>
    <p:sldId id="291" r:id="rId12"/>
    <p:sldId id="287" r:id="rId13"/>
    <p:sldId id="288" r:id="rId14"/>
    <p:sldId id="289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6T07:46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 10149,'0'0'12979,"-2"-3"-13145,-4-8 7701,5 11-7047,1 34-512,-15 743 232,18-489-163,-5-160 34,-21 152 0,17-207-46,6 133-1,2-91-15,-3 2 7,10 240-18,-7-139 27,-4-113-16,2-104-8,0 0-1,1 0 1,-1 1-1,0-1 0,0 0 1,1 0-1,-1 0 1,0 0-1,1 0 0,-1 0 1,1 0-1,0 0 0,-1 0 1,1 0-1,0 0 1,-1 0-1,1 0 0,0 0 1,0 0-1,1 0 1,-1 32-18,-1-23 4,13 339 19,4 570-14,-18-619 0,14-162 16,-7-86-16,19 79 0,-17-92-7,5 80 1,-7-50 3,1-13 21,-3-76-2518,-4-23-2174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6T07:46:5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25132,'0'0'5466,"-5"0"-5301,5 0-158,-1 0-1,0 0 0,1-1 1,-1 1-1,0 0 0,0 0 1,1 0-1,-1 0 0,0 0 1,1 0-1,-1 1 0,0-1 1,0 0-1,1 0 0,-1 0 1,0 1-1,1-1 0,-1 0 1,1 1-1,-1-1 0,0 0 1,1 1-1,-1-1 0,0 1 1,13 10 75,43 12-106,4-5 49,1-3 1,0-2 0,1-3 0,0-2-1,117-2 1,-159-1-47,-17 7 137,-24 23-4290,-13 10-10523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6T07:46:5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92 26396,'0'0'3140,"-3"-1"-3084,-1-3-36,13 2-17,17 1 6,645 1 2811,-678-23-3516,-16-3-2538,-25-8-8296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2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쉽게 만들 수 있도록 준비합니다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8253-90CF-4946-BF3B-25FD543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rtl="0"/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510D8-214A-4440-9A64-147EB4A5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이미 많은 프레임워크가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우아하게 추상화된 서블릿 기능을 제공하는데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서블릿을 알아야 할 필요가 있을까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12053C-3C4E-4866-A3F7-CB171E267A7B}"/>
              </a:ext>
            </a:extLst>
          </p:cNvPr>
          <p:cNvGrpSpPr/>
          <p:nvPr/>
        </p:nvGrpSpPr>
        <p:grpSpPr>
          <a:xfrm>
            <a:off x="8459936" y="673231"/>
            <a:ext cx="2311685" cy="3003647"/>
            <a:chOff x="8367839" y="1923130"/>
            <a:chExt cx="2311685" cy="300364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B9369C-DEDE-4AD4-839B-4E76E72CF2FC}"/>
                </a:ext>
              </a:extLst>
            </p:cNvPr>
            <p:cNvSpPr/>
            <p:nvPr/>
          </p:nvSpPr>
          <p:spPr>
            <a:xfrm>
              <a:off x="8367839" y="3177089"/>
              <a:ext cx="2311685" cy="4957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서블릿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F66170-65C2-4AA1-B230-4BDB7A1A867C}"/>
                </a:ext>
              </a:extLst>
            </p:cNvPr>
            <p:cNvSpPr/>
            <p:nvPr/>
          </p:nvSpPr>
          <p:spPr>
            <a:xfrm>
              <a:off x="8367839" y="4431048"/>
              <a:ext cx="2311685" cy="4957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인터넷프로그래밍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B92426-365C-4FDC-8A96-89672F13D30C}"/>
                </a:ext>
              </a:extLst>
            </p:cNvPr>
            <p:cNvSpPr/>
            <p:nvPr/>
          </p:nvSpPr>
          <p:spPr>
            <a:xfrm>
              <a:off x="8367839" y="1923130"/>
              <a:ext cx="2311685" cy="4957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프레임워크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0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400" y="216527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1295399" y="300604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1295399" y="38553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1295399" y="5476981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90F2A-16EA-492A-8884-8390E2440B05}"/>
              </a:ext>
            </a:extLst>
          </p:cNvPr>
          <p:cNvSpPr txBox="1"/>
          <p:nvPr/>
        </p:nvSpPr>
        <p:spPr>
          <a:xfrm>
            <a:off x="3873357" y="222847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 err="1"/>
              <a:t>트랜젝션</a:t>
            </a:r>
            <a:r>
              <a:rPr lang="en-US" altLang="ko-KR" dirty="0"/>
              <a:t>, </a:t>
            </a:r>
            <a:r>
              <a:rPr lang="ko-KR" altLang="en-US" dirty="0"/>
              <a:t>정보보호</a:t>
            </a:r>
            <a:r>
              <a:rPr lang="en-US" altLang="ko-KR" dirty="0"/>
              <a:t>, </a:t>
            </a:r>
            <a:r>
              <a:rPr lang="ko-KR" altLang="en-US" dirty="0" err="1"/>
              <a:t>비기능품질속성등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EA4AD-20D9-4C20-A95C-AD07F447B7F0}"/>
              </a:ext>
            </a:extLst>
          </p:cNvPr>
          <p:cNvSpPr txBox="1"/>
          <p:nvPr/>
        </p:nvSpPr>
        <p:spPr>
          <a:xfrm>
            <a:off x="3873356" y="30692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동작하는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A7B48-A2FA-4FFF-B269-BE840B3AA429}"/>
              </a:ext>
            </a:extLst>
          </p:cNvPr>
          <p:cNvSpPr txBox="1"/>
          <p:nvPr/>
        </p:nvSpPr>
        <p:spPr>
          <a:xfrm>
            <a:off x="3873356" y="391857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047A5-B664-43FC-A048-363BD39C8C6F}"/>
              </a:ext>
            </a:extLst>
          </p:cNvPr>
          <p:cNvSpPr txBox="1"/>
          <p:nvPr/>
        </p:nvSpPr>
        <p:spPr>
          <a:xfrm>
            <a:off x="3873356" y="554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DACBF8-08E5-49B0-AD83-2036FC47D48C}"/>
              </a:ext>
            </a:extLst>
          </p:cNvPr>
          <p:cNvGrpSpPr/>
          <p:nvPr/>
        </p:nvGrpSpPr>
        <p:grpSpPr>
          <a:xfrm>
            <a:off x="1446540" y="2268067"/>
            <a:ext cx="254520" cy="1812960"/>
            <a:chOff x="1446540" y="2268067"/>
            <a:chExt cx="254520" cy="18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6B458DE-47B2-4993-8F60-E738FE3476F5}"/>
                    </a:ext>
                  </a:extLst>
                </p14:cNvPr>
                <p14:cNvContentPartPr/>
                <p14:nvPr/>
              </p14:nvContentPartPr>
              <p14:xfrm>
                <a:off x="1545180" y="2304067"/>
                <a:ext cx="48960" cy="17769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6B458DE-47B2-4993-8F60-E738FE3476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6540" y="2295427"/>
                  <a:ext cx="66600" cy="17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6B78DA8-5EFA-4E71-9D58-C8A22F9439AC}"/>
                    </a:ext>
                  </a:extLst>
                </p14:cNvPr>
                <p14:cNvContentPartPr/>
                <p14:nvPr/>
              </p14:nvContentPartPr>
              <p14:xfrm>
                <a:off x="1495140" y="2268067"/>
                <a:ext cx="204480" cy="745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6B78DA8-5EFA-4E71-9D58-C8A22F9439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6140" y="2259067"/>
                  <a:ext cx="222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FCC334E-7014-42FC-B8C3-484F8955FB9B}"/>
                    </a:ext>
                  </a:extLst>
                </p14:cNvPr>
                <p14:cNvContentPartPr/>
                <p14:nvPr/>
              </p14:nvContentPartPr>
              <p14:xfrm>
                <a:off x="1446540" y="4009027"/>
                <a:ext cx="254520" cy="33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FCC334E-7014-42FC-B8C3-484F8955FB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7900" y="4000387"/>
                  <a:ext cx="27216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36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바퀴를 다시 발명합니다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399" y="217844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3048216" y="334534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  <a:r>
              <a:rPr lang="en-US" altLang="ko-KR"/>
              <a:t>(</a:t>
            </a:r>
            <a:r>
              <a:rPr lang="ko-KR" altLang="en-US"/>
              <a:t>해결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4866742" y="21649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3048215" y="529231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D636-017B-456C-8692-5CAA7591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섹터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19BAB-E42D-4C3F-8F80-E156F149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ko-KR" altLang="en-US"/>
              <a:t>서블릿 동작과정을 이해하고 문제점을 확인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 재사용은 어떤 관점으로 접근해야 하는지 이해</a:t>
            </a:r>
            <a:endParaRPr lang="en-US" altLang="ko-KR"/>
          </a:p>
          <a:p>
            <a:r>
              <a:rPr lang="ko-KR" altLang="en-US"/>
              <a:t>첫번째 추상화 대상을 정의</a:t>
            </a:r>
          </a:p>
        </p:txBody>
      </p:sp>
    </p:spTree>
    <p:extLst>
      <p:ext uri="{BB962C8B-B14F-4D97-AF65-F5344CB8AC3E}">
        <p14:creationId xmlns:p14="http://schemas.microsoft.com/office/powerpoint/2010/main" val="17629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/>
              <a:t>애자일 소프트웨어 개발 선언</a:t>
            </a:r>
            <a:br>
              <a:rPr lang="ko-KR" altLang="en-US"/>
            </a:br>
            <a:r>
              <a:rPr lang="en-US" altLang="ko-KR"/>
              <a:t>https://agilemanifesto.org/iso/ko/manifesto.html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6F928-72E5-4A3C-B708-7F3AA905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16464"/>
            <a:ext cx="5212227" cy="3810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DF85F9-9573-4641-BFDE-EA660C24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88" y="1916464"/>
            <a:ext cx="3344584" cy="1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</a:t>
            </a:r>
            <a:r>
              <a:rPr lang="ko-KR" altLang="en-US"/>
              <a:t>컴파일 </a:t>
            </a:r>
            <a:r>
              <a:rPr lang="en-US" altLang="ko-KR"/>
              <a:t>-&gt; </a:t>
            </a:r>
            <a:r>
              <a:rPr lang="ko-KR" altLang="en-US"/>
              <a:t>실행파일 </a:t>
            </a:r>
            <a:r>
              <a:rPr lang="en-US" altLang="ko-KR"/>
              <a:t>-&gt; </a:t>
            </a:r>
            <a:r>
              <a:rPr lang="ko-KR" altLang="en-US"/>
              <a:t>배포</a:t>
            </a:r>
            <a:r>
              <a:rPr lang="en-US" altLang="ko-KR"/>
              <a:t>(</a:t>
            </a:r>
            <a:r>
              <a:rPr lang="ko-KR" altLang="en-US"/>
              <a:t>전달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설치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ko-KR" altLang="en-US"/>
              <a:t>애자일</a:t>
            </a:r>
            <a:endParaRPr lang="en-US" altLang="ko-KR"/>
          </a:p>
          <a:p>
            <a:pPr lvl="1"/>
            <a:r>
              <a:rPr lang="en-US" altLang="ko-KR"/>
              <a:t>CI/CD, </a:t>
            </a:r>
            <a:r>
              <a:rPr lang="ko-KR" altLang="en-US"/>
              <a:t>데브옵스</a:t>
            </a:r>
            <a:endParaRPr lang="en-US" altLang="ko-KR"/>
          </a:p>
          <a:p>
            <a:pPr lvl="1"/>
            <a:r>
              <a:rPr lang="en-US" altLang="ko-KR"/>
              <a:t>MSA</a:t>
            </a:r>
          </a:p>
          <a:p>
            <a:pPr lvl="2"/>
            <a:r>
              <a:rPr lang="ko-KR" altLang="en-US"/>
              <a:t>도커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언어로 인터넷 프로그래밍을 쉽게 할 수 있게 추상화된 기능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javax.servlet.*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작동하는 코드</a:t>
            </a:r>
            <a:r>
              <a:rPr lang="en-US" altLang="ko-KR"/>
              <a:t>, servlet-api.jar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9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 / VIEW / CONTROLLER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동시개발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위기 해결 </a:t>
            </a:r>
            <a:r>
              <a:rPr lang="en-US" altLang="ko-KR"/>
              <a:t>-&gt; </a:t>
            </a:r>
            <a:r>
              <a:rPr lang="ko-KR" altLang="en-US"/>
              <a:t>재사용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절반만 만들어진 작동하는 소프트웨어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트랜잭션</a:t>
            </a:r>
            <a:r>
              <a:rPr lang="en-US" altLang="ko-KR"/>
              <a:t>, SQL,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비기능 품질속성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253</TotalTime>
  <Words>321</Words>
  <Application>Microsoft Office PowerPoint</Application>
  <PresentationFormat>와이드스크린</PresentationFormat>
  <Paragraphs>73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다이아몬드 눈금 16x9</vt:lpstr>
      <vt:lpstr>백엔드 프레임워크 만들기</vt:lpstr>
      <vt:lpstr>애자일 소프트웨어 개발 선언 https://agilemanifesto.org/iso/ko/manifesto.html</vt:lpstr>
      <vt:lpstr>작동하는 소프트웨어 </vt:lpstr>
      <vt:lpstr>작동하는 소프트웨어 </vt:lpstr>
      <vt:lpstr>작동하는 소프트웨어 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 </vt:lpstr>
      <vt:lpstr>Don't reinvent the wheel. 바퀴를 다시 발명하지 말아라.</vt:lpstr>
      <vt:lpstr>Don't reinvent the wheel. 바퀴를 다시 발명하지 말아라.</vt:lpstr>
      <vt:lpstr>바퀴를 다시 발명합니다.</vt:lpstr>
      <vt:lpstr>섹터1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137</cp:revision>
  <dcterms:created xsi:type="dcterms:W3CDTF">2021-03-05T04:40:46Z</dcterms:created>
  <dcterms:modified xsi:type="dcterms:W3CDTF">2021-06-26T07:51:51Z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