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92" r:id="rId2"/>
    <p:sldId id="294" r:id="rId3"/>
    <p:sldId id="298" r:id="rId4"/>
    <p:sldId id="295" r:id="rId5"/>
    <p:sldId id="299" r:id="rId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79" d="100"/>
          <a:sy n="79" d="100"/>
        </p:scale>
        <p:origin x="152" y="8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9일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9일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9일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개발자가 알아 두면 좋은 네트워크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통신 </a:t>
            </a:r>
            <a:r>
              <a:rPr lang="en-US" altLang="ko-KR" dirty="0"/>
              <a:t>3</a:t>
            </a:r>
            <a:r>
              <a:rPr lang="ko-KR" altLang="en-US" dirty="0"/>
              <a:t>요소</a:t>
            </a:r>
            <a:endParaRPr lang="en-US" altLang="ko-KR" dirty="0"/>
          </a:p>
          <a:p>
            <a:pPr lvl="1"/>
            <a:r>
              <a:rPr lang="ko-KR" altLang="en-US" dirty="0"/>
              <a:t>유선</a:t>
            </a:r>
            <a:r>
              <a:rPr lang="en-US" altLang="ko-KR" dirty="0"/>
              <a:t>(LAN), </a:t>
            </a:r>
            <a:r>
              <a:rPr lang="ko-KR" altLang="en-US" dirty="0"/>
              <a:t>무선</a:t>
            </a:r>
            <a:r>
              <a:rPr lang="en-US" altLang="ko-KR" dirty="0"/>
              <a:t>(WIFI)</a:t>
            </a:r>
          </a:p>
          <a:p>
            <a:pPr lvl="1"/>
            <a:r>
              <a:rPr lang="ko-KR" altLang="en-US"/>
              <a:t>통신매체를 통해 항상 신호를 주고 받음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3F50D1-9592-4BE9-BCCC-128C3D969486}"/>
              </a:ext>
            </a:extLst>
          </p:cNvPr>
          <p:cNvSpPr/>
          <p:nvPr/>
        </p:nvSpPr>
        <p:spPr>
          <a:xfrm>
            <a:off x="2141086" y="3804911"/>
            <a:ext cx="1139352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송신자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0C5260-2B7D-422E-A476-26607C5AD7FC}"/>
              </a:ext>
            </a:extLst>
          </p:cNvPr>
          <p:cNvSpPr/>
          <p:nvPr/>
        </p:nvSpPr>
        <p:spPr>
          <a:xfrm>
            <a:off x="5582883" y="3804911"/>
            <a:ext cx="1026234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수신자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BF9D902-7A1B-4C17-A3D9-C7490C32691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280438" y="4052776"/>
            <a:ext cx="23024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8AAEE0-856F-484A-A722-362DC251B289}"/>
              </a:ext>
            </a:extLst>
          </p:cNvPr>
          <p:cNvSpPr txBox="1"/>
          <p:nvPr/>
        </p:nvSpPr>
        <p:spPr>
          <a:xfrm>
            <a:off x="3877662" y="3634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통신매체</a:t>
            </a:r>
          </a:p>
        </p:txBody>
      </p:sp>
    </p:spTree>
    <p:extLst>
      <p:ext uri="{BB962C8B-B14F-4D97-AF65-F5344CB8AC3E}">
        <p14:creationId xmlns:p14="http://schemas.microsoft.com/office/powerpoint/2010/main" val="298309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개발자가 알아 두면 좋은 네트워크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MAC (Media Access Control Address)</a:t>
            </a:r>
          </a:p>
          <a:p>
            <a:pPr lvl="1"/>
            <a:r>
              <a:rPr lang="ko-KR" altLang="en-US" dirty="0"/>
              <a:t>물리적</a:t>
            </a:r>
            <a:r>
              <a:rPr lang="en-US" altLang="ko-KR" dirty="0"/>
              <a:t>, </a:t>
            </a:r>
            <a:r>
              <a:rPr lang="ko-KR" altLang="en-US" dirty="0"/>
              <a:t>유일한 값</a:t>
            </a:r>
            <a:endParaRPr lang="en-US" altLang="ko-KR" dirty="0"/>
          </a:p>
          <a:p>
            <a:pPr lvl="1"/>
            <a:r>
              <a:rPr lang="ko-KR" altLang="en-US" dirty="0"/>
              <a:t>스위치에 연결된 모든 호스트에 데이터 전송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D226EF-6CF8-4B13-B123-1D1BAA00F05D}"/>
              </a:ext>
            </a:extLst>
          </p:cNvPr>
          <p:cNvSpPr/>
          <p:nvPr/>
        </p:nvSpPr>
        <p:spPr>
          <a:xfrm>
            <a:off x="1945927" y="3974306"/>
            <a:ext cx="1181470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송신자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B9D00F-1B68-43CA-B9F8-A6BEB4FDAE60}"/>
              </a:ext>
            </a:extLst>
          </p:cNvPr>
          <p:cNvSpPr/>
          <p:nvPr/>
        </p:nvSpPr>
        <p:spPr>
          <a:xfrm>
            <a:off x="3622741" y="4007901"/>
            <a:ext cx="1181470" cy="4621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스위치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28F8CA-0D3F-490C-8FBA-4F60D84B8A09}"/>
              </a:ext>
            </a:extLst>
          </p:cNvPr>
          <p:cNvSpPr/>
          <p:nvPr/>
        </p:nvSpPr>
        <p:spPr>
          <a:xfrm>
            <a:off x="3622741" y="4924338"/>
            <a:ext cx="1181470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수신자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92E843-4BE9-4EA6-99B6-4B3EAE765D58}"/>
              </a:ext>
            </a:extLst>
          </p:cNvPr>
          <p:cNvSpPr/>
          <p:nvPr/>
        </p:nvSpPr>
        <p:spPr>
          <a:xfrm>
            <a:off x="5299555" y="4007901"/>
            <a:ext cx="1181470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라우터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C01417-CF02-48AA-B5D2-435D4519CA17}"/>
              </a:ext>
            </a:extLst>
          </p:cNvPr>
          <p:cNvSpPr/>
          <p:nvPr/>
        </p:nvSpPr>
        <p:spPr>
          <a:xfrm>
            <a:off x="6976369" y="3974305"/>
            <a:ext cx="1181470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수신자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58F2B1-A00B-4C27-B74C-6B9DEDE9DA17}"/>
              </a:ext>
            </a:extLst>
          </p:cNvPr>
          <p:cNvSpPr txBox="1"/>
          <p:nvPr/>
        </p:nvSpPr>
        <p:spPr>
          <a:xfrm>
            <a:off x="554869" y="4648835"/>
            <a:ext cx="1839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FROM_MAC : A</a:t>
            </a:r>
          </a:p>
          <a:p>
            <a:r>
              <a:rPr lang="en-US" altLang="ko-KR" dirty="0"/>
              <a:t>TO_ MAC: B</a:t>
            </a:r>
          </a:p>
          <a:p>
            <a:r>
              <a:rPr lang="ko-KR" altLang="en-US" dirty="0"/>
              <a:t>데이터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E1D91D-96CC-42F8-9737-045655BCD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785" y="1484737"/>
            <a:ext cx="3280943" cy="194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50C2D7-9B1E-493C-ACCD-991C8982274B}"/>
              </a:ext>
            </a:extLst>
          </p:cNvPr>
          <p:cNvSpPr/>
          <p:nvPr/>
        </p:nvSpPr>
        <p:spPr>
          <a:xfrm>
            <a:off x="5299555" y="4890505"/>
            <a:ext cx="1181470" cy="49572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공격자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238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개발자가 알아 두면 좋은 네트워크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199"/>
            <a:ext cx="9601200" cy="3809999"/>
          </a:xfrm>
        </p:spPr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 </a:t>
            </a:r>
            <a:r>
              <a:rPr lang="en-US" altLang="ko-KR" dirty="0"/>
              <a:t>(Internet Protocol address)</a:t>
            </a:r>
          </a:p>
          <a:p>
            <a:pPr lvl="1"/>
            <a:r>
              <a:rPr lang="ko-KR" altLang="en-US"/>
              <a:t>논리적 식별자</a:t>
            </a:r>
            <a:r>
              <a:rPr lang="en-US" altLang="ko-KR"/>
              <a:t>, </a:t>
            </a:r>
            <a:r>
              <a:rPr lang="ko-KR" altLang="en-US"/>
              <a:t>패킷</a:t>
            </a:r>
            <a:endParaRPr lang="en-US" altLang="ko-KR"/>
          </a:p>
          <a:p>
            <a:pPr lvl="1"/>
            <a:r>
              <a:rPr lang="en-US" altLang="ko-KR"/>
              <a:t>WAS </a:t>
            </a:r>
            <a:r>
              <a:rPr lang="ko-KR" altLang="en-US"/>
              <a:t>는</a:t>
            </a:r>
            <a:r>
              <a:rPr lang="en-US" altLang="ko-KR"/>
              <a:t> </a:t>
            </a:r>
            <a:r>
              <a:rPr lang="ko-KR" altLang="en-US"/>
              <a:t>사용자의 논리적 식별자만 사용할 수 있음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D226EF-6CF8-4B13-B123-1D1BAA00F05D}"/>
              </a:ext>
            </a:extLst>
          </p:cNvPr>
          <p:cNvSpPr/>
          <p:nvPr/>
        </p:nvSpPr>
        <p:spPr>
          <a:xfrm>
            <a:off x="1932770" y="3395405"/>
            <a:ext cx="1181470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송신자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28F8CA-0D3F-490C-8FBA-4F60D84B8A09}"/>
              </a:ext>
            </a:extLst>
          </p:cNvPr>
          <p:cNvSpPr/>
          <p:nvPr/>
        </p:nvSpPr>
        <p:spPr>
          <a:xfrm>
            <a:off x="5316000" y="3390471"/>
            <a:ext cx="1181470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인터넷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92E843-4BE9-4EA6-99B6-4B3EAE765D58}"/>
              </a:ext>
            </a:extLst>
          </p:cNvPr>
          <p:cNvSpPr/>
          <p:nvPr/>
        </p:nvSpPr>
        <p:spPr>
          <a:xfrm>
            <a:off x="3609584" y="3405271"/>
            <a:ext cx="1181470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라우터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209D68-2F0E-433D-AC3F-B6AA97C5C53C}"/>
              </a:ext>
            </a:extLst>
          </p:cNvPr>
          <p:cNvSpPr/>
          <p:nvPr/>
        </p:nvSpPr>
        <p:spPr>
          <a:xfrm>
            <a:off x="7022416" y="3390470"/>
            <a:ext cx="1181470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수신자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5DDCD1-FE2F-4440-BDDB-D115FC261CDF}"/>
              </a:ext>
            </a:extLst>
          </p:cNvPr>
          <p:cNvSpPr/>
          <p:nvPr/>
        </p:nvSpPr>
        <p:spPr>
          <a:xfrm>
            <a:off x="2774125" y="4226097"/>
            <a:ext cx="1181470" cy="4621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스위치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62A27A-121B-4265-9BA6-23296D9DA687}"/>
              </a:ext>
            </a:extLst>
          </p:cNvPr>
          <p:cNvSpPr/>
          <p:nvPr/>
        </p:nvSpPr>
        <p:spPr>
          <a:xfrm>
            <a:off x="4497670" y="4235963"/>
            <a:ext cx="1181470" cy="4621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스위치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75AB56-FA68-44F7-B34E-E52D1B5A2497}"/>
              </a:ext>
            </a:extLst>
          </p:cNvPr>
          <p:cNvSpPr/>
          <p:nvPr/>
        </p:nvSpPr>
        <p:spPr>
          <a:xfrm>
            <a:off x="6293579" y="4239252"/>
            <a:ext cx="1181470" cy="4621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스위치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2C1F53-131D-44A5-96EA-E2C0B40D1B77}"/>
              </a:ext>
            </a:extLst>
          </p:cNvPr>
          <p:cNvSpPr txBox="1"/>
          <p:nvPr/>
        </p:nvSpPr>
        <p:spPr>
          <a:xfrm>
            <a:off x="7813194" y="4648835"/>
            <a:ext cx="23903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FROM_MAC : </a:t>
            </a:r>
            <a:r>
              <a:rPr lang="ko-KR" altLang="en-US" dirty="0">
                <a:solidFill>
                  <a:srgbClr val="FF0000"/>
                </a:solidFill>
              </a:rPr>
              <a:t>인터넷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/>
              <a:t>FROM_ IP : A</a:t>
            </a:r>
            <a:br>
              <a:rPr lang="en-US" altLang="ko-KR" dirty="0"/>
            </a:br>
            <a:r>
              <a:rPr lang="en-US" altLang="ko-KR" dirty="0">
                <a:solidFill>
                  <a:srgbClr val="FF0000"/>
                </a:solidFill>
              </a:rPr>
              <a:t>TO_MAC : C</a:t>
            </a:r>
          </a:p>
          <a:p>
            <a:r>
              <a:rPr lang="en-US" altLang="ko-KR" dirty="0"/>
              <a:t>TO_ IP : C</a:t>
            </a:r>
          </a:p>
          <a:p>
            <a:r>
              <a:rPr lang="ko-KR" altLang="en-US" dirty="0"/>
              <a:t>데이터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C9E248-05DD-4A8C-9F55-06FD32B77056}"/>
              </a:ext>
            </a:extLst>
          </p:cNvPr>
          <p:cNvSpPr txBox="1"/>
          <p:nvPr/>
        </p:nvSpPr>
        <p:spPr>
          <a:xfrm>
            <a:off x="554869" y="4648835"/>
            <a:ext cx="20271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FROM_MAC : A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/>
              <a:t>FROM_ IP : A</a:t>
            </a:r>
            <a:br>
              <a:rPr lang="en-US" altLang="ko-KR" dirty="0"/>
            </a:br>
            <a:r>
              <a:rPr lang="en-US" altLang="ko-KR" dirty="0">
                <a:solidFill>
                  <a:srgbClr val="FF0000"/>
                </a:solidFill>
              </a:rPr>
              <a:t>TO_MAC : </a:t>
            </a:r>
            <a:r>
              <a:rPr lang="ko-KR" altLang="en-US" dirty="0">
                <a:solidFill>
                  <a:srgbClr val="FF0000"/>
                </a:solidFill>
              </a:rPr>
              <a:t>라우터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TO_ IP : C</a:t>
            </a:r>
          </a:p>
          <a:p>
            <a:r>
              <a:rPr lang="ko-KR" altLang="en-US" dirty="0"/>
              <a:t>데이터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61A9B30D-8190-432D-8F85-CEB9F0E3E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785" y="1484737"/>
            <a:ext cx="3280943" cy="194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BF1D03-BAAD-4437-B156-158FCDFAE149}"/>
              </a:ext>
            </a:extLst>
          </p:cNvPr>
          <p:cNvSpPr/>
          <p:nvPr/>
        </p:nvSpPr>
        <p:spPr>
          <a:xfrm>
            <a:off x="4508459" y="5077205"/>
            <a:ext cx="1181470" cy="49572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공격자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047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개발자가 알아 두면 좋은 네트워크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TCP / UDP</a:t>
            </a:r>
          </a:p>
          <a:p>
            <a:pPr lvl="1"/>
            <a:r>
              <a:rPr lang="en-US" altLang="ko-KR" dirty="0"/>
              <a:t>TCP : </a:t>
            </a:r>
            <a:r>
              <a:rPr lang="ko-KR" altLang="en-US" dirty="0"/>
              <a:t>연결지향</a:t>
            </a:r>
            <a:r>
              <a:rPr lang="en-US" altLang="ko-KR" dirty="0"/>
              <a:t>, </a:t>
            </a:r>
            <a:r>
              <a:rPr lang="ko-KR" altLang="en-US" dirty="0"/>
              <a:t>프레임</a:t>
            </a:r>
            <a:endParaRPr lang="en-US" altLang="ko-KR" dirty="0"/>
          </a:p>
          <a:p>
            <a:pPr lvl="1"/>
            <a:r>
              <a:rPr lang="en-US" altLang="ko-KR" dirty="0"/>
              <a:t>UDP : </a:t>
            </a:r>
            <a:r>
              <a:rPr lang="ko-KR" altLang="en-US" dirty="0"/>
              <a:t>전송지향</a:t>
            </a:r>
            <a:r>
              <a:rPr lang="en-US" altLang="ko-KR" dirty="0"/>
              <a:t>, </a:t>
            </a:r>
            <a:r>
              <a:rPr lang="ko-KR" altLang="en-US" dirty="0" err="1"/>
              <a:t>데이터그램</a:t>
            </a:r>
            <a:endParaRPr lang="en-US" altLang="ko-KR" dirty="0"/>
          </a:p>
          <a:p>
            <a:r>
              <a:rPr lang="en-US" altLang="ko-KR" dirty="0"/>
              <a:t>PORT</a:t>
            </a:r>
          </a:p>
          <a:p>
            <a:pPr lvl="1"/>
            <a:r>
              <a:rPr lang="ko-KR" altLang="en-US" dirty="0"/>
              <a:t>프로그램</a:t>
            </a:r>
            <a:r>
              <a:rPr lang="en-US" altLang="ko-KR" dirty="0"/>
              <a:t>(</a:t>
            </a:r>
            <a:r>
              <a:rPr lang="ko-KR" altLang="en-US" dirty="0"/>
              <a:t>프로세스</a:t>
            </a:r>
            <a:r>
              <a:rPr lang="en-US" altLang="ko-KR" dirty="0"/>
              <a:t>)</a:t>
            </a:r>
            <a:r>
              <a:rPr lang="ko-KR" altLang="en-US" dirty="0"/>
              <a:t>를 구분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07316F-A5AE-4A8C-9E78-8077978BDDD7}"/>
              </a:ext>
            </a:extLst>
          </p:cNvPr>
          <p:cNvSpPr/>
          <p:nvPr/>
        </p:nvSpPr>
        <p:spPr>
          <a:xfrm>
            <a:off x="2121060" y="4429860"/>
            <a:ext cx="1139352" cy="497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송신자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036BCA-013E-4FBF-9E3D-9A23573DCB65}"/>
              </a:ext>
            </a:extLst>
          </p:cNvPr>
          <p:cNvSpPr/>
          <p:nvPr/>
        </p:nvSpPr>
        <p:spPr>
          <a:xfrm>
            <a:off x="5562857" y="4429860"/>
            <a:ext cx="1026234" cy="497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수신자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A332B51-3407-4991-A568-3F347D0F35FD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260412" y="4678547"/>
            <a:ext cx="23024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FBCECA-0F00-446A-953F-430CC5998390}"/>
              </a:ext>
            </a:extLst>
          </p:cNvPr>
          <p:cNvSpPr txBox="1"/>
          <p:nvPr/>
        </p:nvSpPr>
        <p:spPr>
          <a:xfrm>
            <a:off x="3973052" y="42409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인터넷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375635-060F-464B-AA1B-DC0C9F3CD995}"/>
              </a:ext>
            </a:extLst>
          </p:cNvPr>
          <p:cNvSpPr txBox="1"/>
          <p:nvPr/>
        </p:nvSpPr>
        <p:spPr>
          <a:xfrm>
            <a:off x="4850215" y="5075886"/>
            <a:ext cx="2219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80 : WEB / TCP</a:t>
            </a:r>
          </a:p>
          <a:p>
            <a:r>
              <a:rPr lang="en-US" altLang="ko-KR" dirty="0"/>
              <a:t>1833 : MQTT / UDP</a:t>
            </a:r>
          </a:p>
          <a:p>
            <a:r>
              <a:rPr lang="en-US" altLang="ko-KR" dirty="0"/>
              <a:t>23 : TELNET / TCP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9269A6-1BB2-4554-9B03-657EB0466D45}"/>
              </a:ext>
            </a:extLst>
          </p:cNvPr>
          <p:cNvSpPr txBox="1"/>
          <p:nvPr/>
        </p:nvSpPr>
        <p:spPr>
          <a:xfrm>
            <a:off x="2592682" y="5075886"/>
            <a:ext cx="1762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http://a.com</a:t>
            </a:r>
          </a:p>
          <a:p>
            <a:r>
              <a:rPr lang="en-US" altLang="ko-KR" dirty="0" err="1"/>
              <a:t>mqtt</a:t>
            </a:r>
            <a:r>
              <a:rPr lang="en-US" altLang="ko-KR" dirty="0"/>
              <a:t> /a/name </a:t>
            </a:r>
          </a:p>
          <a:p>
            <a:r>
              <a:rPr lang="en-US" altLang="ko-KR" dirty="0"/>
              <a:t>telnet a.com 23</a:t>
            </a:r>
            <a:endParaRPr lang="ko-KR" alt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FA54AFF-5E05-4AC0-B5C8-B68914AD5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785" y="1484737"/>
            <a:ext cx="3280943" cy="194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27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개발자가 알아 두면 좋은 네트워크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일반적 서버 구성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07316F-A5AE-4A8C-9E78-8077978BDDD7}"/>
              </a:ext>
            </a:extLst>
          </p:cNvPr>
          <p:cNvSpPr/>
          <p:nvPr/>
        </p:nvSpPr>
        <p:spPr>
          <a:xfrm>
            <a:off x="1384568" y="2931626"/>
            <a:ext cx="1139352" cy="497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브라우저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036BCA-013E-4FBF-9E3D-9A23573DCB65}"/>
              </a:ext>
            </a:extLst>
          </p:cNvPr>
          <p:cNvSpPr/>
          <p:nvPr/>
        </p:nvSpPr>
        <p:spPr>
          <a:xfrm>
            <a:off x="3966766" y="2931626"/>
            <a:ext cx="1026234" cy="497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A332B51-3407-4991-A568-3F347D0F35FD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2523920" y="3180313"/>
            <a:ext cx="14428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FBCECA-0F00-446A-953F-430CC5998390}"/>
              </a:ext>
            </a:extLst>
          </p:cNvPr>
          <p:cNvSpPr txBox="1"/>
          <p:nvPr/>
        </p:nvSpPr>
        <p:spPr>
          <a:xfrm>
            <a:off x="2837462" y="28109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인터넷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375635-060F-464B-AA1B-DC0C9F3CD995}"/>
              </a:ext>
            </a:extLst>
          </p:cNvPr>
          <p:cNvSpPr txBox="1"/>
          <p:nvPr/>
        </p:nvSpPr>
        <p:spPr>
          <a:xfrm>
            <a:off x="3966766" y="3579297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443 : WEB(https)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125A84-E343-49FF-B2AD-889CCB0AF864}"/>
              </a:ext>
            </a:extLst>
          </p:cNvPr>
          <p:cNvSpPr/>
          <p:nvPr/>
        </p:nvSpPr>
        <p:spPr>
          <a:xfrm>
            <a:off x="6435846" y="2931626"/>
            <a:ext cx="1026234" cy="497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WAS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5F482C8-5245-4735-9B8A-3549052121DB}"/>
              </a:ext>
            </a:extLst>
          </p:cNvPr>
          <p:cNvCxnSpPr>
            <a:cxnSpLocks/>
          </p:cNvCxnSpPr>
          <p:nvPr/>
        </p:nvCxnSpPr>
        <p:spPr>
          <a:xfrm>
            <a:off x="4993000" y="3180313"/>
            <a:ext cx="14428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305224-18C1-40B4-BDDA-FA0DC5EDFDE4}"/>
              </a:ext>
            </a:extLst>
          </p:cNvPr>
          <p:cNvSpPr txBox="1"/>
          <p:nvPr/>
        </p:nvSpPr>
        <p:spPr>
          <a:xfrm>
            <a:off x="6711062" y="3579297"/>
            <a:ext cx="243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18080 : WAS(TCP/IP)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2C5718-DD11-4DA7-A957-AE5C2C9D6CED}"/>
              </a:ext>
            </a:extLst>
          </p:cNvPr>
          <p:cNvSpPr/>
          <p:nvPr/>
        </p:nvSpPr>
        <p:spPr>
          <a:xfrm>
            <a:off x="3458279" y="4138451"/>
            <a:ext cx="1941557" cy="4621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DMZ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D0E332-7534-4087-87BB-C764DAFB1265}"/>
              </a:ext>
            </a:extLst>
          </p:cNvPr>
          <p:cNvSpPr/>
          <p:nvPr/>
        </p:nvSpPr>
        <p:spPr>
          <a:xfrm>
            <a:off x="5978184" y="4119219"/>
            <a:ext cx="1941557" cy="4621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내부망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DA843E-4A3C-4691-88EB-76052E00FEA7}"/>
              </a:ext>
            </a:extLst>
          </p:cNvPr>
          <p:cNvSpPr/>
          <p:nvPr/>
        </p:nvSpPr>
        <p:spPr>
          <a:xfrm>
            <a:off x="7138629" y="1959040"/>
            <a:ext cx="1026234" cy="497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DBMS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0B66A1-4600-4A82-A369-47B697A4A890}"/>
              </a:ext>
            </a:extLst>
          </p:cNvPr>
          <p:cNvSpPr/>
          <p:nvPr/>
        </p:nvSpPr>
        <p:spPr>
          <a:xfrm>
            <a:off x="5979260" y="1959040"/>
            <a:ext cx="1026234" cy="497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API G/W</a:t>
            </a:r>
            <a:endParaRPr lang="ko-KR" altLang="en-US" sz="16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E394BD2-3A4D-4642-B805-A5268A92F4A9}"/>
              </a:ext>
            </a:extLst>
          </p:cNvPr>
          <p:cNvCxnSpPr>
            <a:cxnSpLocks/>
            <a:stCxn id="9" idx="0"/>
            <a:endCxn id="16" idx="2"/>
          </p:cNvCxnSpPr>
          <p:nvPr/>
        </p:nvCxnSpPr>
        <p:spPr>
          <a:xfrm flipV="1">
            <a:off x="6948963" y="2456414"/>
            <a:ext cx="702783" cy="4752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2">
            <a:extLst>
              <a:ext uri="{FF2B5EF4-FFF2-40B4-BE49-F238E27FC236}">
                <a16:creationId xmlns:a16="http://schemas.microsoft.com/office/drawing/2014/main" id="{3E97FD11-BF98-47CE-A385-609458B8D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785" y="1484737"/>
            <a:ext cx="3280943" cy="194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376E256-90E3-47CF-A1DC-AB66855065AB}"/>
              </a:ext>
            </a:extLst>
          </p:cNvPr>
          <p:cNvCxnSpPr>
            <a:cxnSpLocks/>
            <a:stCxn id="9" idx="0"/>
            <a:endCxn id="17" idx="2"/>
          </p:cNvCxnSpPr>
          <p:nvPr/>
        </p:nvCxnSpPr>
        <p:spPr>
          <a:xfrm flipH="1" flipV="1">
            <a:off x="6492377" y="2456414"/>
            <a:ext cx="456586" cy="4752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A96586B-5A8B-4066-93A3-AB21DE077BC2}"/>
              </a:ext>
            </a:extLst>
          </p:cNvPr>
          <p:cNvSpPr txBox="1"/>
          <p:nvPr/>
        </p:nvSpPr>
        <p:spPr>
          <a:xfrm>
            <a:off x="1174832" y="5021195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https://a.com/js/a.css</a:t>
            </a:r>
            <a:endParaRPr lang="ko-KR" altLang="en-US" dirty="0"/>
          </a:p>
          <a:p>
            <a:r>
              <a:rPr lang="en-US" altLang="ko-KR" dirty="0"/>
              <a:t>https://a.com/waf/callList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4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413</TotalTime>
  <Words>263</Words>
  <Application>Microsoft Office PowerPoint</Application>
  <PresentationFormat>와이드스크린</PresentationFormat>
  <Paragraphs>67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다이아몬드 눈금 16x9</vt:lpstr>
      <vt:lpstr>개발자가 알아 두면 좋은 네트워크 개념</vt:lpstr>
      <vt:lpstr>개발자가 알아 두면 좋은 네트워크 개념</vt:lpstr>
      <vt:lpstr>개발자가 알아 두면 좋은 네트워크 개념</vt:lpstr>
      <vt:lpstr>개발자가 알아 두면 좋은 네트워크 개념</vt:lpstr>
      <vt:lpstr>개발자가 알아 두면 좋은 네트워크 개념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166</cp:revision>
  <dcterms:created xsi:type="dcterms:W3CDTF">2021-03-05T04:40:46Z</dcterms:created>
  <dcterms:modified xsi:type="dcterms:W3CDTF">2021-06-09T01:59:19Z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