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79" d="100"/>
          <a:sy n="79" d="100"/>
        </p:scale>
        <p:origin x="152" y="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5F-4CC6-AB46-0F5752DC9A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5F-4CC6-AB46-0F5752DC9A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5F-4CC6-AB46-0F5752DC9A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6190280"/>
        <c:axId val="96186752"/>
      </c:barChart>
      <c:catAx>
        <c:axId val="96190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sz="1197" b="0" i="0" u="none" strike="noStrike" kern="1200" baseline="0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96186752"/>
        <c:crosses val="autoZero"/>
        <c:auto val="1"/>
        <c:lblAlgn val="ctr"/>
        <c:lblOffset val="100"/>
        <c:noMultiLvlLbl val="0"/>
      </c:catAx>
      <c:valAx>
        <c:axId val="9618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sz="1197" b="0" i="0" u="none" strike="noStrike" kern="1200" baseline="0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96190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ko-KR" sz="1197" b="0" i="0" u="none" strike="noStrike" kern="1200" baseline="0" noProof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ko-KR" noProof="0"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A6406C01-7E83-4650-8EF5-394419DCB348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7C5B61F0-A4F6-4FCA-B552-36151F31051E}" type="sibTrans" cxnId="{4D956F8D-5727-488A-93AF-F33602655A44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E4E9F0D0-FF23-4B59-9B97-973BCBE5DC65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D32B195A-7CAD-474B-B79C-BE4BB171E742}" type="sibTrans" cxnId="{37A3A996-9723-4BDB-8959-9D9B7799BD9A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5D952622-A79E-41E4-BBC2-6212DEFFA91C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092BAEF3-D9F2-476B-9A0B-6F14CC814529}" type="sibTrans" cxnId="{A22BDB9A-90BB-4DA2-8850-00D4F1D3B89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5248D9DA-6444-46F6-8D28-C8BB2253AAD1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011B552E-515A-4C41-B810-0D2552861422}" type="sibTrans" cxnId="{35AF286C-A401-4C08-B8A3-F38B03322BD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50706FFE-8A00-485D-9FF7-8D310692C602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3</a:t>
          </a:r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CD03DFF4-D962-46D6-AFFA-2A87FD08403E}" type="sibTrans" cxnId="{7599CECE-5293-4C57-A979-D096C99254C7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3A9B5D84-CB00-4BC9-ADB2-5CF832F36763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98E878CF-4A49-4E76-BD23-AE7C5290BAFD}" type="sibTrans" cxnId="{11A0AF47-4BCA-470E-92BF-7B388FFB0DE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3"/>
      <dgm:spPr/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3"/>
      <dgm:spPr/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</dgm:pt>
    <dgm:pt modelId="{F0925EF4-86E2-4748-BA70-94AAF55AB064}" type="pres">
      <dgm:prSet presAssocID="{50706FFE-8A00-485D-9FF7-8D310692C602}" presName="childTextHidden" presStyleLbl="bgAccFollowNode1" presStyleIdx="2" presStyleCnt="3"/>
      <dgm:spPr/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22860" rIns="45720" bIns="2286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  <a:r>
            <a:rPr lang="ko-KR" altLang="en-US" sz="21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22860" rIns="45720" bIns="2286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  <a:r>
            <a:rPr lang="ko-KR" altLang="en-US" sz="21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22860" rIns="45720" bIns="2286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3</a:t>
          </a:r>
          <a:r>
            <a:rPr lang="ko-KR" altLang="en-US" sz="21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sp:txBody>
      <dsp:txXfrm>
        <a:off x="6683625" y="1467422"/>
        <a:ext cx="875154" cy="87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3월 5일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3월 5일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9704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084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0904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73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476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6841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4785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376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5721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3월 5일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3월 5일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3월 5일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3월 5일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3월 5일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3월 5일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3월 5일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3월 5일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3월 5일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제목 레이아웃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부제목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- 4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- 5</a:t>
            </a:r>
          </a:p>
        </p:txBody>
      </p:sp>
      <p:sp>
        <p:nvSpPr>
          <p:cNvPr id="5" name="그림 개체 틀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목록을 사용한 제목 및 내용 레이아웃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첫 번째 글머리 기호 추가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두 번째 글머리 기호 추가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세 번째 글머리 기호 추가</a:t>
            </a: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차트를 사용한 제목 및 내용 레이아웃</a:t>
            </a:r>
          </a:p>
        </p:txBody>
      </p:sp>
      <p:graphicFrame>
        <p:nvGraphicFramePr>
          <p:cNvPr id="6" name="내용 개체 틀 5" descr="4가지 범위에 대해 각각 3가지 값을 보여 주는 묶은 세로 막대형 차트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029953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표를 사용한 두 개의 내용 레이아웃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18446"/>
            <a:ext cx="4572000" cy="3810001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첫 번째 글머리 기호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두 번째 글머리 기호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세 번째 글머리 기호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6322543"/>
              </p:ext>
            </p:extLst>
          </p:nvPr>
        </p:nvGraphicFramePr>
        <p:xfrm>
          <a:off x="6324600" y="1981200"/>
          <a:ext cx="4572000" cy="21419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SmartArt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있는 제목 및 내용 레이아웃</a:t>
            </a:r>
          </a:p>
        </p:txBody>
      </p:sp>
      <p:graphicFrame>
        <p:nvGraphicFramePr>
          <p:cNvPr id="4" name="내용 개체 틀 3" descr="왼쪽에서 오른쪽으로 정렬된 3개의 단계와 각 단계에 대한 작업 설명이 있는 프로세스 화살표형 다이어그램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722938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- 1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- 2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- 3</a:t>
            </a: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0</TotalTime>
  <Words>129</Words>
  <Application>Microsoft Office PowerPoint</Application>
  <PresentationFormat>와이드스크린</PresentationFormat>
  <Paragraphs>46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다이아몬드 눈금 16x9</vt:lpstr>
      <vt:lpstr>제목 레이아웃</vt:lpstr>
      <vt:lpstr>목록을 사용한 제목 및 내용 레이아웃</vt:lpstr>
      <vt:lpstr>차트를 사용한 제목 및 내용 레이아웃</vt:lpstr>
      <vt:lpstr>표를 사용한 두 개의 내용 레이아웃</vt:lpstr>
      <vt:lpstr>SmartArt가 있는 제목 및 내용 레이아웃</vt:lpstr>
      <vt:lpstr>슬라이드 제목 추가 - 1</vt:lpstr>
      <vt:lpstr>슬라이드 제목 추가 - 2</vt:lpstr>
      <vt:lpstr>슬라이드 제목 추가 - 3</vt:lpstr>
      <vt:lpstr>PowerPoint 프레젠테이션</vt:lpstr>
      <vt:lpstr>슬라이드 제목 추가 - 4</vt:lpstr>
      <vt:lpstr>슬라이드 제목 추가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레이아웃</dc:title>
  <dc:creator>h.y moon</dc:creator>
  <cp:lastModifiedBy>h.y moon</cp:lastModifiedBy>
  <cp:revision>1</cp:revision>
  <dcterms:created xsi:type="dcterms:W3CDTF">2021-03-05T05:11:40Z</dcterms:created>
  <dcterms:modified xsi:type="dcterms:W3CDTF">2021-03-05T05:11:55Z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