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8" r:id="rId2"/>
    <p:sldId id="300" r:id="rId3"/>
    <p:sldId id="309" r:id="rId4"/>
    <p:sldId id="310" r:id="rId5"/>
    <p:sldId id="311" r:id="rId6"/>
    <p:sldId id="312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추상화된 공통기능인 </a:t>
            </a:r>
            <a:r>
              <a:rPr lang="en-US" altLang="ko-KR"/>
              <a:t>Box</a:t>
            </a:r>
            <a:r>
              <a:rPr lang="ko-KR" altLang="en-US"/>
              <a:t>를 더 사용하기</a:t>
            </a:r>
            <a:br>
              <a:rPr lang="en-US" altLang="ko-KR"/>
            </a:br>
            <a:r>
              <a:rPr lang="ko-KR" altLang="en-US"/>
              <a:t>편하게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abstract</a:t>
            </a:r>
            <a:r>
              <a:rPr lang="ko-KR" altLang="en-US"/>
              <a:t> </a:t>
            </a:r>
            <a:r>
              <a:rPr lang="en-US" altLang="ko-KR"/>
              <a:t>class</a:t>
            </a:r>
          </a:p>
          <a:p>
            <a:pPr lvl="1"/>
            <a:r>
              <a:rPr lang="ko-KR" altLang="en-US"/>
              <a:t>기능의 표현과 작동하는 기능을 같이 제공</a:t>
            </a:r>
            <a:endParaRPr lang="en-US" altLang="ko-KR"/>
          </a:p>
          <a:p>
            <a:pPr lvl="1"/>
            <a:r>
              <a:rPr lang="ko-KR" altLang="en-US"/>
              <a:t>인터페이스 </a:t>
            </a:r>
            <a:r>
              <a:rPr lang="en-US" altLang="ko-KR"/>
              <a:t>default </a:t>
            </a:r>
            <a:r>
              <a:rPr lang="ko-KR" altLang="en-US"/>
              <a:t>는 다중 구현시</a:t>
            </a:r>
            <a:r>
              <a:rPr lang="en-US" altLang="ko-KR"/>
              <a:t> </a:t>
            </a:r>
            <a:r>
              <a:rPr lang="ko-KR" altLang="en-US"/>
              <a:t>충돌문제 발생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FEF849-3583-4E5F-94D8-3CD5D5B5D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53" y="3533629"/>
            <a:ext cx="4725059" cy="2762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360626-C2FB-4E11-B1E6-42C400C585FB}"/>
              </a:ext>
            </a:extLst>
          </p:cNvPr>
          <p:cNvSpPr/>
          <p:nvPr/>
        </p:nvSpPr>
        <p:spPr>
          <a:xfrm>
            <a:off x="1776945" y="4690268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Box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8F5A13-77D6-4B24-B16C-924EC58B0DD4}"/>
              </a:ext>
            </a:extLst>
          </p:cNvPr>
          <p:cNvSpPr/>
          <p:nvPr/>
        </p:nvSpPr>
        <p:spPr>
          <a:xfrm>
            <a:off x="4316494" y="4194539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BoxLocal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05027A-D07B-4E44-8FC8-CE79EC018429}"/>
              </a:ext>
            </a:extLst>
          </p:cNvPr>
          <p:cNvSpPr/>
          <p:nvPr/>
        </p:nvSpPr>
        <p:spPr>
          <a:xfrm>
            <a:off x="4316494" y="5217623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BoxHttp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CB1E19-32E2-4C02-A132-1DA879FE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01" y="1718863"/>
            <a:ext cx="276263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754CC-CFF4-4453-A690-3E470EDD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추상화된 공통기능인 </a:t>
            </a:r>
            <a:r>
              <a:rPr lang="en-US" altLang="ko-KR"/>
              <a:t>Box</a:t>
            </a:r>
            <a:r>
              <a:rPr lang="ko-KR" altLang="en-US"/>
              <a:t>를 더 사용하기</a:t>
            </a:r>
            <a:br>
              <a:rPr lang="en-US" altLang="ko-KR"/>
            </a:br>
            <a:r>
              <a:rPr lang="ko-KR" altLang="en-US"/>
              <a:t>편하게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36235-8637-4DFC-886E-3B024986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오버로딩</a:t>
            </a:r>
            <a:endParaRPr lang="en-US" altLang="ko-KR"/>
          </a:p>
          <a:p>
            <a:pPr lvl="1"/>
            <a:r>
              <a:rPr lang="ko-KR" altLang="en-US"/>
              <a:t>파라메터를 이용</a:t>
            </a:r>
            <a:br>
              <a:rPr lang="en-US" altLang="ko-KR"/>
            </a:br>
            <a:r>
              <a:rPr lang="ko-KR" altLang="en-US"/>
              <a:t>클래스의 응집도를 올리는</a:t>
            </a:r>
            <a:br>
              <a:rPr lang="en-US" altLang="ko-KR"/>
            </a:br>
            <a:r>
              <a:rPr lang="ko-KR" altLang="en-US"/>
              <a:t>객체지향 패러다임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492B40-FA35-4FD5-98DA-F92BB13C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32" y="1875727"/>
            <a:ext cx="4275629" cy="36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B6E8B-A1EC-4F38-A820-6DF5E05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추상화된 공통기능인 </a:t>
            </a:r>
            <a:r>
              <a:rPr lang="en-US" altLang="ko-KR"/>
              <a:t>Box</a:t>
            </a:r>
            <a:r>
              <a:rPr lang="ko-KR" altLang="en-US"/>
              <a:t>를 더 사용하기</a:t>
            </a:r>
            <a:br>
              <a:rPr lang="en-US" altLang="ko-KR"/>
            </a:br>
            <a:r>
              <a:rPr lang="ko-KR" altLang="en-US"/>
              <a:t>편하게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350AE-D123-4775-9684-5C0A4046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자료형</a:t>
            </a:r>
            <a:r>
              <a:rPr lang="en-US" altLang="ko-KR"/>
              <a:t>, </a:t>
            </a:r>
            <a:r>
              <a:rPr lang="ko-KR" altLang="en-US"/>
              <a:t>모든 도메인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String </a:t>
            </a:r>
            <a:r>
              <a:rPr lang="ko-KR" altLang="en-US"/>
              <a:t>객체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0C895-0908-4220-A9AB-A086CA75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21" y="2758037"/>
            <a:ext cx="4058216" cy="3172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11A9B8-C6DA-4FC0-9695-CC79BF30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83" y="2758037"/>
            <a:ext cx="444879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B6E8B-A1EC-4F38-A820-6DF5E05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추상화된 공통기능인 </a:t>
            </a:r>
            <a:r>
              <a:rPr lang="en-US" altLang="ko-KR"/>
              <a:t>Box</a:t>
            </a:r>
            <a:r>
              <a:rPr lang="ko-KR" altLang="en-US"/>
              <a:t>를 더 사용하기</a:t>
            </a:r>
            <a:br>
              <a:rPr lang="en-US" altLang="ko-KR"/>
            </a:br>
            <a:r>
              <a:rPr lang="ko-KR" altLang="en-US"/>
              <a:t>편하게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350AE-D123-4775-9684-5C0A4046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빈 문자열은 </a:t>
            </a:r>
            <a:r>
              <a:rPr lang="en-US" altLang="ko-KR"/>
              <a:t>null </a:t>
            </a:r>
            <a:r>
              <a:rPr lang="ko-KR" altLang="en-US"/>
              <a:t>이 아님</a:t>
            </a:r>
            <a:endParaRPr lang="en-US" altLang="ko-KR"/>
          </a:p>
          <a:p>
            <a:r>
              <a:rPr lang="ko-KR" altLang="en-US"/>
              <a:t>비어있는 </a:t>
            </a:r>
            <a:r>
              <a:rPr lang="en-US" altLang="ko-KR"/>
              <a:t>String </a:t>
            </a:r>
            <a:r>
              <a:rPr lang="ko-KR" altLang="en-US"/>
              <a:t>리턴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2E5DA-5889-4E2E-ACB0-7BB6D6C0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84" y="1981201"/>
            <a:ext cx="4580688" cy="38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B6E8B-A1EC-4F38-A820-6DF5E05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추상화된 공통기능인 </a:t>
            </a:r>
            <a:r>
              <a:rPr lang="en-US" altLang="ko-KR"/>
              <a:t>Box</a:t>
            </a:r>
            <a:r>
              <a:rPr lang="ko-KR" altLang="en-US"/>
              <a:t>를 더 사용하기</a:t>
            </a:r>
            <a:br>
              <a:rPr lang="en-US" altLang="ko-KR"/>
            </a:br>
            <a:r>
              <a:rPr lang="ko-KR" altLang="en-US"/>
              <a:t>편하게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350AE-D123-4775-9684-5C0A4046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더욱 더 편한 기능</a:t>
            </a:r>
            <a:endParaRPr lang="en-US" altLang="ko-KR"/>
          </a:p>
          <a:p>
            <a:pPr lvl="1"/>
            <a:r>
              <a:rPr lang="ko-KR" altLang="en-US"/>
              <a:t>단축 메소드</a:t>
            </a:r>
            <a:endParaRPr lang="en-US" altLang="ko-KR"/>
          </a:p>
          <a:p>
            <a:pPr lvl="1"/>
            <a:r>
              <a:rPr lang="ko-KR" altLang="en-US"/>
              <a:t>디폴트 값</a:t>
            </a:r>
            <a:endParaRPr lang="en-US" altLang="ko-KR"/>
          </a:p>
          <a:p>
            <a:pPr lvl="1"/>
            <a:r>
              <a:rPr lang="en-US" altLang="ko-KR"/>
              <a:t>Box, Table </a:t>
            </a:r>
            <a:r>
              <a:rPr lang="ko-KR" altLang="en-US"/>
              <a:t>등 객체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01E3A0-904C-4CD4-9934-2E784D5C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34" y="2517693"/>
            <a:ext cx="4116717" cy="8233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E3AD0D-DEAD-4C31-B57C-C0AE892A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93" y="3516965"/>
            <a:ext cx="4713640" cy="5557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937A86-6AC1-48AF-A143-F37DF40F9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734" y="4211861"/>
            <a:ext cx="3725628" cy="4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추상화된 공통기능인 </a:t>
            </a:r>
            <a:r>
              <a:rPr lang="en-US" altLang="ko-KR"/>
              <a:t>Box</a:t>
            </a:r>
            <a:r>
              <a:rPr lang="ko-KR" altLang="en-US"/>
              <a:t>를 더 사용하기</a:t>
            </a:r>
            <a:br>
              <a:rPr lang="en-US" altLang="ko-KR"/>
            </a:br>
            <a:r>
              <a:rPr lang="ko-KR" altLang="en-US"/>
              <a:t>편하게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abstract</a:t>
            </a:r>
            <a:r>
              <a:rPr lang="ko-KR" altLang="en-US"/>
              <a:t> </a:t>
            </a:r>
            <a:r>
              <a:rPr lang="en-US" altLang="ko-KR"/>
              <a:t>class</a:t>
            </a:r>
          </a:p>
          <a:p>
            <a:pPr lvl="1"/>
            <a:r>
              <a:rPr lang="ko-KR" altLang="en-US"/>
              <a:t>기능의 설명과 공통 기능을 동시에 제공</a:t>
            </a:r>
            <a:endParaRPr lang="en-US" altLang="ko-KR"/>
          </a:p>
          <a:p>
            <a:pPr lvl="1"/>
            <a:r>
              <a:rPr lang="ko-KR" altLang="en-US"/>
              <a:t>실행하는 환경을 사용</a:t>
            </a:r>
            <a:r>
              <a:rPr lang="en-US" altLang="ko-KR"/>
              <a:t>(</a:t>
            </a:r>
            <a:r>
              <a:rPr lang="ko-KR" altLang="en-US"/>
              <a:t>의존</a:t>
            </a:r>
            <a:r>
              <a:rPr lang="en-US" altLang="ko-KR"/>
              <a:t>)</a:t>
            </a:r>
            <a:r>
              <a:rPr lang="ko-KR" altLang="en-US"/>
              <a:t>하는 </a:t>
            </a:r>
            <a:r>
              <a:rPr lang="en-US" altLang="ko-KR"/>
              <a:t>BoxLocal, BoxHttp </a:t>
            </a:r>
            <a:r>
              <a:rPr lang="ko-KR" altLang="en-US"/>
              <a:t>은 그대로</a:t>
            </a:r>
            <a:endParaRPr lang="en-US" altLang="ko-KR"/>
          </a:p>
          <a:p>
            <a:pPr lvl="1"/>
            <a:r>
              <a:rPr lang="ko-KR" altLang="en-US"/>
              <a:t>개발자에게 필요한 기능은 </a:t>
            </a:r>
            <a:r>
              <a:rPr lang="en-US" altLang="ko-KR"/>
              <a:t>Box </a:t>
            </a:r>
            <a:r>
              <a:rPr lang="ko-KR" altLang="en-US"/>
              <a:t>에서 수정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D52404-7833-4DAB-90D4-C0B15893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73" y="3859341"/>
            <a:ext cx="4725059" cy="2762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C27DE-83DF-428B-B690-B8C0BF05B67E}"/>
              </a:ext>
            </a:extLst>
          </p:cNvPr>
          <p:cNvSpPr/>
          <p:nvPr/>
        </p:nvSpPr>
        <p:spPr>
          <a:xfrm>
            <a:off x="1857865" y="5015980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Box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893988-D278-4ED8-9B6D-D7B2ED6AFE04}"/>
              </a:ext>
            </a:extLst>
          </p:cNvPr>
          <p:cNvSpPr/>
          <p:nvPr/>
        </p:nvSpPr>
        <p:spPr>
          <a:xfrm>
            <a:off x="4397414" y="4520251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BoxLocal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2680A9-9D23-4A8C-9750-F339158D7E93}"/>
              </a:ext>
            </a:extLst>
          </p:cNvPr>
          <p:cNvSpPr/>
          <p:nvPr/>
        </p:nvSpPr>
        <p:spPr>
          <a:xfrm>
            <a:off x="4397414" y="5543335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BoxHttp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06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448</TotalTime>
  <Words>146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추상화된 공통기능인 Box를 더 사용하기 편하게 합니다.</vt:lpstr>
      <vt:lpstr>추상화된 공통기능인 Box를 더 사용하기 편하게 합니다.</vt:lpstr>
      <vt:lpstr>추상화된 공통기능인 Box를 더 사용하기 편하게 합니다.</vt:lpstr>
      <vt:lpstr>추상화된 공통기능인 Box를 더 사용하기 편하게 합니다.</vt:lpstr>
      <vt:lpstr>추상화된 공통기능인 Box를 더 사용하기 편하게 합니다.</vt:lpstr>
      <vt:lpstr>추상화된 공통기능인 Box를 더 사용하기 편하게 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208</cp:revision>
  <dcterms:created xsi:type="dcterms:W3CDTF">2021-03-05T04:40:46Z</dcterms:created>
  <dcterms:modified xsi:type="dcterms:W3CDTF">2021-06-09T07:12:32Z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