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3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4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5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8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28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5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E1E9-5E26-4440-AA29-51C2C855F305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DCF9-003A-49B4-A7F3-DE4D4CABF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4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68436" y="1610061"/>
            <a:ext cx="1886989" cy="108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악보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8435" y="4184197"/>
            <a:ext cx="1886989" cy="1080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코딩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401686" y="2983837"/>
            <a:ext cx="1853738" cy="110602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음계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음 길이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672092" y="939338"/>
            <a:ext cx="6851368" cy="5594466"/>
            <a:chOff x="2871597" y="41563"/>
            <a:chExt cx="6851368" cy="639707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26726" t="26182" r="29915" b="36160"/>
            <a:stretch/>
          </p:blipFill>
          <p:spPr>
            <a:xfrm>
              <a:off x="2871597" y="487661"/>
              <a:ext cx="3993128" cy="195075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37489" t="23379" r="31294" b="37008"/>
            <a:stretch/>
          </p:blipFill>
          <p:spPr>
            <a:xfrm>
              <a:off x="6989973" y="487661"/>
              <a:ext cx="2732992" cy="195075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4"/>
            <a:srcRect l="27301" t="13280" r="56377" b="45432"/>
            <a:stretch/>
          </p:blipFill>
          <p:spPr>
            <a:xfrm>
              <a:off x="2871597" y="2624886"/>
              <a:ext cx="1929401" cy="27451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5"/>
            <a:srcRect l="27305" t="41053" r="28164" b="45920"/>
            <a:stretch/>
          </p:blipFill>
          <p:spPr>
            <a:xfrm>
              <a:off x="2871597" y="5370022"/>
              <a:ext cx="6493918" cy="1068619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871597" y="5503025"/>
              <a:ext cx="4950679" cy="465513"/>
            </a:xfrm>
            <a:prstGeom prst="rect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871597" y="5968538"/>
              <a:ext cx="6493918" cy="465513"/>
            </a:xfrm>
            <a:prstGeom prst="rect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650182" y="4937760"/>
              <a:ext cx="257694" cy="565265"/>
            </a:xfrm>
            <a:prstGeom prst="straightConnector1">
              <a:avLst/>
            </a:prstGeom>
            <a:ln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91251" y="4547062"/>
              <a:ext cx="646331" cy="422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33CC"/>
                  </a:solidFill>
                </a:rPr>
                <a:t>음계</a:t>
              </a:r>
              <a:endParaRPr lang="ko-KR" altLang="en-US" dirty="0">
                <a:solidFill>
                  <a:srgbClr val="0033CC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45236" y="4987637"/>
              <a:ext cx="930063" cy="422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33CC"/>
                  </a:solidFill>
                </a:rPr>
                <a:t>음 길이</a:t>
              </a:r>
              <a:endParaRPr lang="ko-KR" alt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V="1">
              <a:off x="8603673" y="5386647"/>
              <a:ext cx="257694" cy="565265"/>
            </a:xfrm>
            <a:prstGeom prst="straightConnector1">
              <a:avLst/>
            </a:prstGeom>
            <a:ln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441469" y="266007"/>
              <a:ext cx="423949" cy="2244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40480" y="4156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속도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22276" y="2418221"/>
              <a:ext cx="116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&lt;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음 길이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&gt;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18394" y="27875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음계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59084" y="1781100"/>
              <a:ext cx="3719945" cy="191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059084" y="808511"/>
              <a:ext cx="3719945" cy="1911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>
              <a:off x="5777345" y="1978429"/>
              <a:ext cx="507077" cy="7564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6567054" y="3175462"/>
              <a:ext cx="490451" cy="12469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8370916" y="2826328"/>
              <a:ext cx="457200" cy="20781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오른쪽 중괄호 54"/>
            <p:cNvSpPr/>
            <p:nvPr/>
          </p:nvSpPr>
          <p:spPr>
            <a:xfrm>
              <a:off x="3653443" y="2624886"/>
              <a:ext cx="833368" cy="2188183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26881" y="3534311"/>
              <a:ext cx="646331" cy="422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F0"/>
                  </a:solidFill>
                </a:rPr>
                <a:t>음계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57" name="오른쪽 중괄호 56"/>
            <p:cNvSpPr/>
            <p:nvPr/>
          </p:nvSpPr>
          <p:spPr>
            <a:xfrm>
              <a:off x="4732035" y="4813068"/>
              <a:ext cx="833368" cy="573773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07535" y="4889285"/>
              <a:ext cx="930063" cy="422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00B0F0"/>
                  </a:solidFill>
                </a:rPr>
                <a:t>음 길이</a:t>
              </a:r>
              <a:endParaRPr lang="ko-KR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78933" y="581887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▶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악보의 음계와 </a:t>
            </a:r>
            <a:r>
              <a:rPr lang="ko-KR" altLang="en-US" dirty="0" err="1" smtClean="0"/>
              <a:t>음길이를</a:t>
            </a:r>
            <a:r>
              <a:rPr lang="ko-KR" altLang="en-US" dirty="0" smtClean="0"/>
              <a:t> 배열로 입력하면 음악이 재생되게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8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213654" y="1154037"/>
            <a:ext cx="7327669" cy="2190993"/>
            <a:chOff x="1101436" y="332509"/>
            <a:chExt cx="7734993" cy="4530435"/>
          </a:xfrm>
        </p:grpSpPr>
        <p:sp>
          <p:nvSpPr>
            <p:cNvPr id="4" name="직사각형 3"/>
            <p:cNvSpPr/>
            <p:nvPr/>
          </p:nvSpPr>
          <p:spPr>
            <a:xfrm>
              <a:off x="2975956" y="332509"/>
              <a:ext cx="3749040" cy="55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외부 인터럽트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01436" y="1421477"/>
              <a:ext cx="3603568" cy="55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타이머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087389" y="3291839"/>
              <a:ext cx="3749040" cy="55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PWM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087389" y="4305992"/>
              <a:ext cx="3749040" cy="55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부저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6961909" y="3848791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3591098" y="889461"/>
              <a:ext cx="8313" cy="532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6143105" y="889461"/>
              <a:ext cx="8313" cy="2402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자유형 24"/>
            <p:cNvSpPr/>
            <p:nvPr/>
          </p:nvSpPr>
          <p:spPr>
            <a:xfrm>
              <a:off x="3599412" y="2963487"/>
              <a:ext cx="1487978" cy="606827"/>
            </a:xfrm>
            <a:custGeom>
              <a:avLst/>
              <a:gdLst>
                <a:gd name="connsiteX0" fmla="*/ 0 w 1479665"/>
                <a:gd name="connsiteY0" fmla="*/ 0 h 756458"/>
                <a:gd name="connsiteX1" fmla="*/ 0 w 1479665"/>
                <a:gd name="connsiteY1" fmla="*/ 756458 h 756458"/>
                <a:gd name="connsiteX2" fmla="*/ 1479665 w 1479665"/>
                <a:gd name="connsiteY2" fmla="*/ 756458 h 75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9665" h="756458">
                  <a:moveTo>
                    <a:pt x="0" y="0"/>
                  </a:moveTo>
                  <a:lnTo>
                    <a:pt x="0" y="756458"/>
                  </a:lnTo>
                  <a:lnTo>
                    <a:pt x="1479665" y="756458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01436" y="2406536"/>
              <a:ext cx="3603568" cy="556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타이머 인터럽트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" idx="2"/>
              <a:endCxn id="26" idx="0"/>
            </p:cNvCxnSpPr>
            <p:nvPr/>
          </p:nvCxnSpPr>
          <p:spPr>
            <a:xfrm>
              <a:off x="2903220" y="1978429"/>
              <a:ext cx="0" cy="42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16284" y="3524597"/>
              <a:ext cx="1055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Sys_tic</a:t>
              </a:r>
              <a:r>
                <a:rPr lang="en-US" altLang="ko-KR" dirty="0" smtClean="0"/>
                <a:t>++</a:t>
              </a:r>
              <a:endParaRPr lang="ko-KR" altLang="en-US" dirty="0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27216" t="12671" r="38097" b="36056"/>
          <a:stretch/>
        </p:blipFill>
        <p:spPr>
          <a:xfrm>
            <a:off x="1101436" y="3250478"/>
            <a:ext cx="3776053" cy="3139640"/>
          </a:xfrm>
          <a:prstGeom prst="rect">
            <a:avLst/>
          </a:prstGeom>
        </p:spPr>
      </p:pic>
      <p:sp>
        <p:nvSpPr>
          <p:cNvPr id="36" name="오른쪽 중괄호 35"/>
          <p:cNvSpPr/>
          <p:nvPr/>
        </p:nvSpPr>
        <p:spPr>
          <a:xfrm>
            <a:off x="2568320" y="3250479"/>
            <a:ext cx="2641069" cy="9807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39155" y="355616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외부 인터럽트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2852144" y="4347760"/>
            <a:ext cx="2641069" cy="1961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96602" y="514389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타이머 인터럽트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8933" y="581887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▶ 구현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인터럽트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PWM, </a:t>
            </a:r>
            <a:r>
              <a:rPr lang="ko-KR" altLang="en-US" dirty="0" err="1" smtClean="0"/>
              <a:t>부저를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81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57</Words>
  <Application>Microsoft Office PowerPoint</Application>
  <PresentationFormat>A4 용지(210x297mm)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2023-06-14T02:09:39Z</dcterms:created>
  <dcterms:modified xsi:type="dcterms:W3CDTF">2023-06-15T05:18:33Z</dcterms:modified>
</cp:coreProperties>
</file>