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4"/>
    <p:restoredTop sz="93706"/>
  </p:normalViewPr>
  <p:slideViewPr>
    <p:cSldViewPr snapToGrid="0" snapToObjects="1">
      <p:cViewPr varScale="1">
        <p:scale>
          <a:sx n="121" d="100"/>
          <a:sy n="121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9872-D808-5644-A8E8-28ACB2D91876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10A2-0BEB-2C4D-A37B-80063C58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s.boundlessgeo.com/postgis-intro/" TargetMode="External"/><Relationship Id="rId4" Type="http://schemas.openxmlformats.org/officeDocument/2006/relationships/hyperlink" Target="http://www.gdal.org/" TargetMode="External"/><Relationship Id="rId5" Type="http://schemas.openxmlformats.org/officeDocument/2006/relationships/hyperlink" Target="https://github.com/ngageoint" TargetMode="External"/><Relationship Id="rId6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gis.org/en/site/forusers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Expeditionhacks</a:t>
            </a:r>
            <a:r>
              <a:rPr lang="en-US" dirty="0" smtClean="0"/>
              <a:t> Los Angeles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UX/UI</a:t>
            </a:r>
          </a:p>
          <a:p>
            <a:r>
              <a:rPr lang="en-US" dirty="0" smtClean="0"/>
              <a:t>Geospatial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use geospatial information to help improve humanitarian and military capabilities for food security and regional stability?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Heilmeier's</a:t>
            </a:r>
            <a:r>
              <a:rPr lang="en-US" dirty="0" smtClean="0"/>
              <a:t> Catechism to check your goal</a:t>
            </a:r>
            <a:endParaRPr lang="en-US" dirty="0" smtClean="0"/>
          </a:p>
          <a:p>
            <a:pPr lvl="1"/>
            <a:r>
              <a:rPr lang="en-US" dirty="0" smtClean="0"/>
              <a:t>What are you trying to do? Articulate your objectives using absolutely no jargon.</a:t>
            </a:r>
          </a:p>
          <a:p>
            <a:pPr lvl="1"/>
            <a:r>
              <a:rPr lang="en-US" dirty="0" smtClean="0"/>
              <a:t>How is it done today, and what are the limits of current practice?</a:t>
            </a:r>
          </a:p>
          <a:p>
            <a:pPr lvl="1"/>
            <a:r>
              <a:rPr lang="en-US" dirty="0" smtClean="0"/>
              <a:t>What is new in your approach and why do you think it will be successful?</a:t>
            </a:r>
          </a:p>
          <a:p>
            <a:pPr lvl="1"/>
            <a:r>
              <a:rPr lang="en-US" dirty="0" smtClean="0"/>
              <a:t>Who cares? If you succeed, what difference will it make?</a:t>
            </a:r>
          </a:p>
          <a:p>
            <a:pPr lvl="1"/>
            <a:r>
              <a:rPr lang="en-US" dirty="0" smtClean="0"/>
              <a:t>What are the risks? </a:t>
            </a:r>
          </a:p>
          <a:p>
            <a:pPr lvl="1"/>
            <a:r>
              <a:rPr lang="en-US" dirty="0" smtClean="0"/>
              <a:t>How much will it cost? How long will it take?</a:t>
            </a:r>
          </a:p>
          <a:p>
            <a:pPr lvl="1"/>
            <a:r>
              <a:rPr lang="en-US" dirty="0" smtClean="0"/>
              <a:t>What are the mid-term and final “exams” to check for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Afternoon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participant and/or participant team will present their product or solution to the group on </a:t>
            </a:r>
            <a:r>
              <a:rPr lang="en-US" dirty="0" smtClean="0">
                <a:solidFill>
                  <a:srgbClr val="FF0000"/>
                </a:solidFill>
              </a:rPr>
              <a:t>Sunday afternoon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Presentations will be </a:t>
            </a:r>
            <a:r>
              <a:rPr lang="en-US" dirty="0" smtClean="0">
                <a:solidFill>
                  <a:srgbClr val="FF0000"/>
                </a:solidFill>
              </a:rPr>
              <a:t>2 minutes long </a:t>
            </a:r>
            <a:r>
              <a:rPr lang="en-US" dirty="0" smtClean="0"/>
              <a:t>with 1 min of questions from judges. Representatives from the </a:t>
            </a:r>
            <a:r>
              <a:rPr lang="en-US" dirty="0" smtClean="0">
                <a:solidFill>
                  <a:srgbClr val="FF0000"/>
                </a:solidFill>
              </a:rPr>
              <a:t>National Geospatial-Intelligence Agency </a:t>
            </a:r>
            <a:r>
              <a:rPr lang="en-US" dirty="0" smtClean="0"/>
              <a:t>and other sponsors will be the primary audience for the presentations.</a:t>
            </a:r>
          </a:p>
          <a:p>
            <a:r>
              <a:rPr lang="en-US" dirty="0" smtClean="0"/>
              <a:t>No formal presentation is required. Demos of your product or solution will follow this general outline: </a:t>
            </a:r>
            <a:r>
              <a:rPr lang="en-US" dirty="0" smtClean="0">
                <a:solidFill>
                  <a:srgbClr val="FF0000"/>
                </a:solidFill>
              </a:rPr>
              <a:t>introduce yourself/teammate</a:t>
            </a:r>
            <a:r>
              <a:rPr lang="en-US" dirty="0" smtClean="0"/>
              <a:t>, introduce your </a:t>
            </a:r>
            <a:r>
              <a:rPr lang="en-US" dirty="0" smtClean="0">
                <a:solidFill>
                  <a:srgbClr val="FF0000"/>
                </a:solidFill>
              </a:rPr>
              <a:t>concept</a:t>
            </a:r>
            <a:r>
              <a:rPr lang="en-US" dirty="0" smtClean="0"/>
              <a:t>, identify what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  <a:r>
              <a:rPr lang="en-US" dirty="0" smtClean="0"/>
              <a:t> you used, explain (loosely) how you derived your </a:t>
            </a:r>
            <a:r>
              <a:rPr lang="en-US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 and </a:t>
            </a:r>
            <a:r>
              <a:rPr lang="en-US" u="sng" dirty="0" smtClean="0">
                <a:solidFill>
                  <a:srgbClr val="FF0000"/>
                </a:solidFill>
              </a:rPr>
              <a:t>what problem you are solving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Presentations require direct connect from your laptop to the projection system. USB sticks are permitted for presentation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QGIS: </a:t>
            </a:r>
            <a:r>
              <a:rPr lang="en-US" dirty="0" smtClean="0">
                <a:hlinkClick r:id="rId2"/>
              </a:rPr>
              <a:t>http://www.qgis.org/en/site/forusers/download.html</a:t>
            </a:r>
            <a:endParaRPr lang="en-US" dirty="0" smtClean="0"/>
          </a:p>
          <a:p>
            <a:r>
              <a:rPr lang="en-US" dirty="0" smtClean="0"/>
              <a:t>Postgres &amp; </a:t>
            </a:r>
            <a:r>
              <a:rPr lang="en-US" dirty="0" err="1" smtClean="0"/>
              <a:t>PostGIS</a:t>
            </a:r>
            <a:r>
              <a:rPr lang="en-US" dirty="0" smtClean="0"/>
              <a:t> tutorial: </a:t>
            </a:r>
            <a:r>
              <a:rPr lang="en-US" dirty="0" smtClean="0">
                <a:hlinkClick r:id="rId3"/>
              </a:rPr>
              <a:t>http://workshops.boundlessgeo.com/postgis-intro/</a:t>
            </a:r>
            <a:endParaRPr lang="en-US" dirty="0" smtClean="0"/>
          </a:p>
          <a:p>
            <a:r>
              <a:rPr lang="en-US" dirty="0" smtClean="0"/>
              <a:t>GDAL: </a:t>
            </a:r>
            <a:r>
              <a:rPr lang="en-US" dirty="0" smtClean="0">
                <a:hlinkClick r:id="rId4"/>
              </a:rPr>
              <a:t>http://www.gdal.org/</a:t>
            </a:r>
            <a:endParaRPr lang="en-US" dirty="0" smtClean="0"/>
          </a:p>
          <a:p>
            <a:r>
              <a:rPr lang="en-US" dirty="0" smtClean="0"/>
              <a:t>NGA tools: </a:t>
            </a:r>
            <a:r>
              <a:rPr lang="en-US" dirty="0" smtClean="0">
                <a:hlinkClick r:id="rId5"/>
              </a:rPr>
              <a:t>https://github.com/ngageoint</a:t>
            </a:r>
            <a:endParaRPr lang="en-US" dirty="0" smtClean="0"/>
          </a:p>
          <a:p>
            <a:r>
              <a:rPr lang="en-US" dirty="0" smtClean="0"/>
              <a:t>Carto: </a:t>
            </a:r>
            <a:r>
              <a:rPr lang="en-US" dirty="0" smtClean="0">
                <a:hlinkClick r:id="rId6"/>
              </a:rPr>
              <a:t>https://carto.com/</a:t>
            </a:r>
            <a:endParaRPr lang="en-US" dirty="0" smtClean="0"/>
          </a:p>
          <a:p>
            <a:r>
              <a:rPr lang="en-US" dirty="0" err="1" smtClean="0"/>
              <a:t>Mapbox</a:t>
            </a:r>
            <a:endParaRPr lang="en-US" dirty="0" smtClean="0"/>
          </a:p>
          <a:p>
            <a:r>
              <a:rPr lang="en-US" dirty="0" smtClean="0"/>
              <a:t>Google Maps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288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Expeditionhacks Los Angeles</vt:lpstr>
      <vt:lpstr>Team</vt:lpstr>
      <vt:lpstr>Hackathon theme</vt:lpstr>
      <vt:lpstr>Decide a topic</vt:lpstr>
      <vt:lpstr>Sunday Afternoon Presentations</vt:lpstr>
      <vt:lpstr>Useful links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Yao-Yi Chiang</dc:creator>
  <cp:lastModifiedBy>Yao-Yi Chiang</cp:lastModifiedBy>
  <cp:revision>3</cp:revision>
  <dcterms:created xsi:type="dcterms:W3CDTF">2017-02-14T19:13:03Z</dcterms:created>
  <dcterms:modified xsi:type="dcterms:W3CDTF">2017-02-15T00:53:06Z</dcterms:modified>
</cp:coreProperties>
</file>