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40" d="100"/>
          <a:sy n="40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윤 박" userId="0cee81e71d2ec952" providerId="LiveId" clId="{202A1A1B-B6F9-40C1-9CA6-5094610D19BE}"/>
    <pc:docChg chg="addSld modSld">
      <pc:chgData name="소윤 박" userId="0cee81e71d2ec952" providerId="LiveId" clId="{202A1A1B-B6F9-40C1-9CA6-5094610D19BE}" dt="2023-11-17T03:23:06.448" v="11" actId="20577"/>
      <pc:docMkLst>
        <pc:docMk/>
      </pc:docMkLst>
      <pc:sldChg chg="modSp new mod">
        <pc:chgData name="소윤 박" userId="0cee81e71d2ec952" providerId="LiveId" clId="{202A1A1B-B6F9-40C1-9CA6-5094610D19BE}" dt="2023-11-17T03:23:06.448" v="11" actId="20577"/>
        <pc:sldMkLst>
          <pc:docMk/>
          <pc:sldMk cId="1679492283" sldId="258"/>
        </pc:sldMkLst>
        <pc:spChg chg="mod">
          <ac:chgData name="소윤 박" userId="0cee81e71d2ec952" providerId="LiveId" clId="{202A1A1B-B6F9-40C1-9CA6-5094610D19BE}" dt="2023-11-17T03:23:06.448" v="11" actId="20577"/>
          <ac:spMkLst>
            <pc:docMk/>
            <pc:sldMk cId="1679492283" sldId="258"/>
            <ac:spMk id="3" creationId="{7BDFF071-0647-E669-C161-2E551BD325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1A83-D643-2ADC-0A8E-D1C49A92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FF071-0647-E669-C161-2E551BD3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소윤 박</cp:lastModifiedBy>
  <cp:revision>6</cp:revision>
  <dcterms:created xsi:type="dcterms:W3CDTF">2023-11-11T11:29:15Z</dcterms:created>
  <dcterms:modified xsi:type="dcterms:W3CDTF">2023-11-17T03:23:07Z</dcterms:modified>
</cp:coreProperties>
</file>