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0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rgbClr val="0D2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D9EB-5346-F54F-E611-92FABFCC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122363"/>
            <a:ext cx="11515725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29726-19AF-4EA5-580C-FBB26FE5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941" y="3990496"/>
            <a:ext cx="2129420" cy="2110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C78782-CD4C-5D68-786D-0E86100026EB}"/>
              </a:ext>
            </a:extLst>
          </p:cNvPr>
          <p:cNvSpPr/>
          <p:nvPr/>
        </p:nvSpPr>
        <p:spPr>
          <a:xfrm>
            <a:off x="342899" y="6321856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2D52C-79BF-94E1-86D9-5DA126627EE8}"/>
              </a:ext>
            </a:extLst>
          </p:cNvPr>
          <p:cNvSpPr/>
          <p:nvPr/>
        </p:nvSpPr>
        <p:spPr>
          <a:xfrm>
            <a:off x="338137" y="563243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3FEF6FB-E93E-95EA-822C-BE03EBA5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18" y="4158569"/>
            <a:ext cx="9144000" cy="15052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76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0C80-DE53-F534-C6A8-541CD132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9" y="436117"/>
            <a:ext cx="11515725" cy="604153"/>
          </a:xfrm>
        </p:spPr>
        <p:txBody>
          <a:bodyPr anchor="b">
            <a:normAutofit/>
          </a:bodyPr>
          <a:lstStyle>
            <a:lvl1pPr>
              <a:defRPr sz="25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8C277-048B-179F-762E-EAA91197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11515725" cy="4993022"/>
          </a:xfrm>
        </p:spPr>
        <p:txBody>
          <a:bodyPr>
            <a:normAutofit/>
          </a:bodyPr>
          <a:lstStyle>
            <a:lvl1pPr>
              <a:defRPr sz="20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68000" indent="-228600">
              <a:buFont typeface="Arial" panose="020B0604020202020204" pitchFamily="34" charset="0"/>
              <a:buChar char="→"/>
              <a:defRPr sz="1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2pPr>
            <a:lvl3pPr marL="936000" indent="-228600">
              <a:buFont typeface="Arial" panose="020B0604020202020204" pitchFamily="34" charset="0"/>
              <a:buChar char="→"/>
              <a:defRPr sz="16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3pPr>
            <a:lvl4pPr marL="1404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4pPr>
            <a:lvl5pPr marL="1872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B0F3E-F641-73D5-17C5-CA97DB5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945" y="6443936"/>
            <a:ext cx="558915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46D6C-9099-EDD7-B710-8B6CD87D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06694" y="6033469"/>
            <a:ext cx="782475" cy="77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74D35B-F493-07BD-C376-A53A5EBC0ECE}"/>
              </a:ext>
            </a:extLst>
          </p:cNvPr>
          <p:cNvSpPr/>
          <p:nvPr/>
        </p:nvSpPr>
        <p:spPr>
          <a:xfrm flipV="1">
            <a:off x="333376" y="1083002"/>
            <a:ext cx="373865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0D4300-2AFA-DD07-E7FF-6F387FD6C40E}"/>
              </a:ext>
            </a:extLst>
          </p:cNvPr>
          <p:cNvSpPr/>
          <p:nvPr/>
        </p:nvSpPr>
        <p:spPr>
          <a:xfrm>
            <a:off x="1355" y="0"/>
            <a:ext cx="12190645" cy="252145"/>
          </a:xfrm>
          <a:prstGeom prst="rect">
            <a:avLst/>
          </a:prstGeom>
          <a:solidFill>
            <a:srgbClr val="0D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i="1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Sookmyung</a:t>
            </a:r>
            <a:r>
              <a:rPr lang="en-US" altLang="ko-KR" sz="1200" b="1" i="1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Univ. IBS Lab</a:t>
            </a:r>
            <a:endParaRPr lang="ko-KR" altLang="en-US" sz="1200" b="1" i="1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78AC85-CABC-96A1-6964-513692851432}"/>
              </a:ext>
            </a:extLst>
          </p:cNvPr>
          <p:cNvSpPr/>
          <p:nvPr/>
        </p:nvSpPr>
        <p:spPr>
          <a:xfrm>
            <a:off x="9031808" y="0"/>
            <a:ext cx="3160191" cy="252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9D5F-C323-14C8-D0F3-6437DA0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A77AB-B9B2-44E4-18BE-EB8F674D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9F36A-A96C-B002-7966-E1881B73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C149B-1D26-573A-B6BB-E021528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D29-1996-43F3-B183-30637E50C23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D58EB-C150-D39F-5F31-F99DE6BF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05D9E-C2AC-A528-BF88-B8BD8060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49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DDE2F-D88E-BF0B-E213-768E4971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42EF-054F-69CA-8518-F9B9D116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3862-3563-C8E8-5F8C-5992E7BD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6CD9FD29-1996-43F3-B183-30637E50C23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0611-DBA3-B7C2-F211-088AD491B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FA245-29E2-CBAC-2033-47DC825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arange.html" TargetMode="External"/><Relationship Id="rId2" Type="http://schemas.openxmlformats.org/officeDocument/2006/relationships/hyperlink" Target="https://pytorch.org/docs/stable/generated/torch.linspa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ones_like.html" TargetMode="External"/><Relationship Id="rId2" Type="http://schemas.openxmlformats.org/officeDocument/2006/relationships/hyperlink" Target="https://pytorch.org/docs/stable/generated/torch.on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C19E-EC7F-74B8-2012-6978302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 Tensor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03082-C1BF-9C33-5AD2-2D95F303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Seongbeen Lee</a:t>
            </a:r>
          </a:p>
          <a:p>
            <a:r>
              <a:rPr lang="en-US" altLang="ko-KR" dirty="0" err="1"/>
              <a:t>Sookmyung</a:t>
            </a:r>
            <a:r>
              <a:rPr lang="en-US" altLang="ko-KR" dirty="0"/>
              <a:t> Women’s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54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C4B8-6A9D-2447-EE2F-B346DF3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From CPU to GPU and type casting.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64428-1FC1-17B5-E334-DB002D9B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↔ GPU(1.5.5)</a:t>
            </a:r>
          </a:p>
          <a:p>
            <a:pPr lvl="1"/>
            <a:r>
              <a:rPr lang="en-US" altLang="ko-KR" dirty="0"/>
              <a:t> Tensor.to(device)</a:t>
            </a:r>
          </a:p>
          <a:p>
            <a:pPr lvl="1"/>
            <a:r>
              <a:rPr lang="en-US" altLang="ko-KR" dirty="0"/>
              <a:t> “</a:t>
            </a:r>
            <a:r>
              <a:rPr lang="en-US" altLang="ko-KR" dirty="0" err="1"/>
              <a:t>cpu</a:t>
            </a:r>
            <a:r>
              <a:rPr lang="en-US" altLang="ko-KR" dirty="0"/>
              <a:t>”, “</a:t>
            </a:r>
            <a:r>
              <a:rPr lang="en-US" altLang="ko-KR" dirty="0" err="1"/>
              <a:t>gpu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 .</a:t>
            </a:r>
            <a:r>
              <a:rPr lang="en-US" altLang="ko-KR" dirty="0" err="1"/>
              <a:t>cuda</a:t>
            </a:r>
            <a:r>
              <a:rPr lang="en-US" altLang="ko-KR" dirty="0"/>
              <a:t>(), .</a:t>
            </a:r>
            <a:r>
              <a:rPr lang="en-US" altLang="ko-KR" dirty="0" err="1"/>
              <a:t>cpu</a:t>
            </a:r>
            <a:r>
              <a:rPr lang="en-US" altLang="ko-KR" dirty="0"/>
              <a:t>()</a:t>
            </a:r>
          </a:p>
          <a:p>
            <a:pPr marL="239400" lvl="1" indent="0">
              <a:buNone/>
            </a:pPr>
            <a:endParaRPr lang="en-US" altLang="ko-KR" dirty="0"/>
          </a:p>
          <a:p>
            <a:r>
              <a:rPr lang="en-US" altLang="ko-KR" dirty="0"/>
              <a:t>Type casting(1.5.6)</a:t>
            </a:r>
          </a:p>
          <a:p>
            <a:pPr lvl="1"/>
            <a:r>
              <a:rPr lang="en-US" altLang="ko-KR" dirty="0"/>
              <a:t> Forcing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another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Tensor.dtype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 ex) int, float, double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88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D465C-8E43-F7AE-585F-B8B717C9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74B52-3C64-68E4-20EF-6731E7AB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Shortcuts on </a:t>
            </a:r>
            <a:r>
              <a:rPr lang="en-US" altLang="ko-KR" sz="2300" dirty="0" err="1"/>
              <a:t>Jupyter</a:t>
            </a:r>
            <a:endParaRPr lang="en-US" altLang="ko-KR" sz="2300" dirty="0"/>
          </a:p>
          <a:p>
            <a:pPr marL="457200" indent="-457200">
              <a:buAutoNum type="arabicPeriod"/>
            </a:pPr>
            <a:r>
              <a:rPr lang="en-US" altLang="ko-KR" sz="2300" dirty="0"/>
              <a:t>What are tensor and array?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Is it possible to change the type of the data?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Visualize your tensor!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Something useful tools for you.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From CPU to GPU and type casting.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25303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BD93-E4B8-17CB-97A8-9C3893A3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Shortcuts on </a:t>
            </a:r>
            <a:r>
              <a:rPr lang="en-US" altLang="ko-KR" sz="2800" dirty="0" err="1"/>
              <a:t>Jupyter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16714D-1AD1-C76F-7B70-03DBC5A1FFF2}"/>
              </a:ext>
            </a:extLst>
          </p:cNvPr>
          <p:cNvSpPr/>
          <p:nvPr/>
        </p:nvSpPr>
        <p:spPr>
          <a:xfrm>
            <a:off x="755650" y="1936750"/>
            <a:ext cx="749300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E6B8B6-B42C-569D-847A-583FB118C927}"/>
              </a:ext>
            </a:extLst>
          </p:cNvPr>
          <p:cNvSpPr/>
          <p:nvPr/>
        </p:nvSpPr>
        <p:spPr>
          <a:xfrm>
            <a:off x="1689100" y="1936750"/>
            <a:ext cx="749300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F1A33B-77AE-36C6-AAFA-D0F315B6631E}"/>
              </a:ext>
            </a:extLst>
          </p:cNvPr>
          <p:cNvSpPr/>
          <p:nvPr/>
        </p:nvSpPr>
        <p:spPr>
          <a:xfrm>
            <a:off x="941764" y="2740646"/>
            <a:ext cx="213936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17013F-1631-866E-A2A7-E902265B4293}"/>
              </a:ext>
            </a:extLst>
          </p:cNvPr>
          <p:cNvSpPr/>
          <p:nvPr/>
        </p:nvSpPr>
        <p:spPr>
          <a:xfrm>
            <a:off x="1348164" y="2740646"/>
            <a:ext cx="213936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F575D-4F40-63A5-6BD9-B027DB51330A}"/>
              </a:ext>
            </a:extLst>
          </p:cNvPr>
          <p:cNvSpPr/>
          <p:nvPr/>
        </p:nvSpPr>
        <p:spPr>
          <a:xfrm>
            <a:off x="647700" y="3544542"/>
            <a:ext cx="438150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EEA052-F43D-2EA7-0C62-3514AC266032}"/>
              </a:ext>
            </a:extLst>
          </p:cNvPr>
          <p:cNvSpPr/>
          <p:nvPr/>
        </p:nvSpPr>
        <p:spPr>
          <a:xfrm>
            <a:off x="659189" y="4348438"/>
            <a:ext cx="213936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CEE85E-6E47-E810-012F-A1C14F06C3FA}"/>
              </a:ext>
            </a:extLst>
          </p:cNvPr>
          <p:cNvSpPr/>
          <p:nvPr/>
        </p:nvSpPr>
        <p:spPr>
          <a:xfrm>
            <a:off x="1795839" y="4348438"/>
            <a:ext cx="213936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D05EF0-EB86-7126-71E1-947472489947}"/>
              </a:ext>
            </a:extLst>
          </p:cNvPr>
          <p:cNvSpPr/>
          <p:nvPr/>
        </p:nvSpPr>
        <p:spPr>
          <a:xfrm>
            <a:off x="2771169" y="4348438"/>
            <a:ext cx="213936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8A5797-FC04-A767-B291-40B9E1AACFE4}"/>
              </a:ext>
            </a:extLst>
          </p:cNvPr>
          <p:cNvSpPr/>
          <p:nvPr/>
        </p:nvSpPr>
        <p:spPr>
          <a:xfrm>
            <a:off x="1616075" y="5144009"/>
            <a:ext cx="749300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CAFB36-0A89-7DA9-BC0A-34C38F1B5CB7}"/>
              </a:ext>
            </a:extLst>
          </p:cNvPr>
          <p:cNvSpPr/>
          <p:nvPr/>
        </p:nvSpPr>
        <p:spPr>
          <a:xfrm>
            <a:off x="2555875" y="5141343"/>
            <a:ext cx="631825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11A1E64-933B-F081-5FAF-9DA8F4257BEF}"/>
              </a:ext>
            </a:extLst>
          </p:cNvPr>
          <p:cNvSpPr/>
          <p:nvPr/>
        </p:nvSpPr>
        <p:spPr>
          <a:xfrm>
            <a:off x="1616075" y="5939580"/>
            <a:ext cx="688975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D18B7C6-7927-F712-1429-33FA34424688}"/>
              </a:ext>
            </a:extLst>
          </p:cNvPr>
          <p:cNvSpPr/>
          <p:nvPr/>
        </p:nvSpPr>
        <p:spPr>
          <a:xfrm>
            <a:off x="1085850" y="5939580"/>
            <a:ext cx="36928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C191B1-9FB2-0987-3382-BA847188ACD9}"/>
              </a:ext>
            </a:extLst>
          </p:cNvPr>
          <p:cNvSpPr/>
          <p:nvPr/>
        </p:nvSpPr>
        <p:spPr>
          <a:xfrm>
            <a:off x="6426200" y="1936750"/>
            <a:ext cx="36928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ED5D97-2E1B-88BA-AB5F-08C26928E291}"/>
              </a:ext>
            </a:extLst>
          </p:cNvPr>
          <p:cNvSpPr/>
          <p:nvPr/>
        </p:nvSpPr>
        <p:spPr>
          <a:xfrm>
            <a:off x="6426200" y="2740646"/>
            <a:ext cx="36928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3B4CE0-3718-C0CD-BEFB-CC6F3D610ABC}"/>
              </a:ext>
            </a:extLst>
          </p:cNvPr>
          <p:cNvSpPr/>
          <p:nvPr/>
        </p:nvSpPr>
        <p:spPr>
          <a:xfrm>
            <a:off x="7315200" y="3544542"/>
            <a:ext cx="36928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DA8A1D-FBF4-64A0-D109-FA54B5A66EB5}"/>
              </a:ext>
            </a:extLst>
          </p:cNvPr>
          <p:cNvSpPr/>
          <p:nvPr/>
        </p:nvSpPr>
        <p:spPr>
          <a:xfrm>
            <a:off x="6426200" y="3536259"/>
            <a:ext cx="64233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B74DFAB-78CB-7BC0-E7CB-2F8DCEA31506}"/>
              </a:ext>
            </a:extLst>
          </p:cNvPr>
          <p:cNvSpPr/>
          <p:nvPr/>
        </p:nvSpPr>
        <p:spPr>
          <a:xfrm>
            <a:off x="6382732" y="4348438"/>
            <a:ext cx="642332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629424A-1D76-AE5F-1956-46EA901765F9}"/>
              </a:ext>
            </a:extLst>
          </p:cNvPr>
          <p:cNvSpPr/>
          <p:nvPr/>
        </p:nvSpPr>
        <p:spPr>
          <a:xfrm>
            <a:off x="7178674" y="4348438"/>
            <a:ext cx="803275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9383C14-89A4-BA5B-C997-BD9B92F9C364}"/>
              </a:ext>
            </a:extLst>
          </p:cNvPr>
          <p:cNvSpPr/>
          <p:nvPr/>
        </p:nvSpPr>
        <p:spPr>
          <a:xfrm>
            <a:off x="8186359" y="4348438"/>
            <a:ext cx="538541" cy="3492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EA1F37E3-EC60-8E69-42A8-3E495552F83C}"/>
              </a:ext>
            </a:extLst>
          </p:cNvPr>
          <p:cNvSpPr txBox="1">
            <a:spLocks/>
          </p:cNvSpPr>
          <p:nvPr/>
        </p:nvSpPr>
        <p:spPr>
          <a:xfrm>
            <a:off x="341689" y="1539366"/>
            <a:ext cx="5754311" cy="499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6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8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2pPr>
            <a:lvl3pPr marL="93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6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3pPr>
            <a:lvl4pPr marL="1404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4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4pPr>
            <a:lvl5pPr marL="187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4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편집 모드</a:t>
            </a:r>
            <a:r>
              <a:rPr lang="en-US" altLang="ko-KR"/>
              <a:t>/ </a:t>
            </a:r>
            <a:r>
              <a:rPr lang="ko-KR" altLang="en-US"/>
              <a:t>커맨드 모드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      </a:t>
            </a:r>
            <a:r>
              <a:rPr lang="en-US" altLang="ko-KR">
                <a:latin typeface="Consolas" panose="020B0609020204030204" pitchFamily="49" charset="0"/>
              </a:rPr>
              <a:t>enter/ Esc</a:t>
            </a:r>
          </a:p>
          <a:p>
            <a:r>
              <a:rPr lang="ko-KR" altLang="en-US"/>
              <a:t>셀</a:t>
            </a:r>
            <a:r>
              <a:rPr lang="en-US" altLang="ko-KR"/>
              <a:t> </a:t>
            </a:r>
            <a:r>
              <a:rPr lang="ko-KR" altLang="en-US"/>
              <a:t>위</a:t>
            </a:r>
            <a:r>
              <a:rPr lang="en-US" altLang="ko-KR"/>
              <a:t>/ </a:t>
            </a:r>
            <a:r>
              <a:rPr lang="ko-KR" altLang="en-US"/>
              <a:t>아래에 추가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Consolas" panose="020B0609020204030204" pitchFamily="49" charset="0"/>
              </a:rPr>
              <a:t>    a/ b</a:t>
            </a:r>
          </a:p>
          <a:p>
            <a:r>
              <a:rPr lang="ko-KR" altLang="en-US"/>
              <a:t>셀 삭제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Consolas" panose="020B0609020204030204" pitchFamily="49" charset="0"/>
              </a:rPr>
              <a:t>  dd</a:t>
            </a:r>
          </a:p>
          <a:p>
            <a:r>
              <a:rPr lang="ko-KR" altLang="en-US"/>
              <a:t>셀 복사</a:t>
            </a:r>
            <a:r>
              <a:rPr lang="en-US" altLang="ko-KR"/>
              <a:t>/ </a:t>
            </a:r>
            <a:r>
              <a:rPr lang="ko-KR" altLang="en-US"/>
              <a:t>잘라내기</a:t>
            </a:r>
            <a:r>
              <a:rPr lang="en-US" altLang="ko-KR"/>
              <a:t>/ </a:t>
            </a:r>
            <a:r>
              <a:rPr lang="ko-KR" altLang="en-US"/>
              <a:t>붙여넣기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Consolas" panose="020B0609020204030204" pitchFamily="49" charset="0"/>
              </a:rPr>
              <a:t>  c       x      v</a:t>
            </a:r>
          </a:p>
          <a:p>
            <a:r>
              <a:rPr lang="ko-KR" altLang="en-US"/>
              <a:t>코드 한 줄의 맨 앞</a:t>
            </a:r>
            <a:r>
              <a:rPr lang="en-US" altLang="ko-KR"/>
              <a:t>/ </a:t>
            </a:r>
            <a:r>
              <a:rPr lang="ko-KR" altLang="en-US"/>
              <a:t>뒤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Consolas" panose="020B0609020204030204" pitchFamily="49" charset="0"/>
              </a:rPr>
              <a:t>         home / end</a:t>
            </a:r>
          </a:p>
          <a:p>
            <a:r>
              <a:rPr lang="ko-KR" altLang="en-US"/>
              <a:t>셀 맨 앞</a:t>
            </a:r>
            <a:r>
              <a:rPr lang="en-US" altLang="ko-KR"/>
              <a:t>/ </a:t>
            </a:r>
            <a:r>
              <a:rPr lang="ko-KR" altLang="en-US"/>
              <a:t>뒤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Consolas" panose="020B0609020204030204" pitchFamily="49" charset="0"/>
              </a:rPr>
              <a:t>     up/ down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4E63BF5-D141-1A2D-6575-36B451BF4FB4}"/>
              </a:ext>
            </a:extLst>
          </p:cNvPr>
          <p:cNvSpPr txBox="1">
            <a:spLocks/>
          </p:cNvSpPr>
          <p:nvPr/>
        </p:nvSpPr>
        <p:spPr>
          <a:xfrm>
            <a:off x="6103103" y="1539366"/>
            <a:ext cx="5754311" cy="499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6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8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2pPr>
            <a:lvl3pPr marL="93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6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3pPr>
            <a:lvl4pPr marL="1404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4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4pPr>
            <a:lvl5pPr marL="187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→"/>
              <a:defRPr sz="1400" kern="120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커널 재시작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00</a:t>
            </a:r>
          </a:p>
          <a:p>
            <a:r>
              <a:rPr lang="ko-KR" altLang="en-US" dirty="0"/>
              <a:t>커널 인터럽트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ii</a:t>
            </a:r>
          </a:p>
          <a:p>
            <a:r>
              <a:rPr lang="ko-KR" altLang="en-US" dirty="0"/>
              <a:t>주석처리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ctrl + /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ctrl/ shift/ alt</a:t>
            </a:r>
          </a:p>
        </p:txBody>
      </p:sp>
    </p:spTree>
    <p:extLst>
      <p:ext uri="{BB962C8B-B14F-4D97-AF65-F5344CB8AC3E}">
        <p14:creationId xmlns:p14="http://schemas.microsoft.com/office/powerpoint/2010/main" val="34091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C459-68BD-9D24-724F-2D12C6E4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What are tensor and array?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CB366-D86B-AEBF-D4A4-A42BDF16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11515725" cy="648910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는 배열</a:t>
            </a:r>
            <a:r>
              <a:rPr lang="en-US" altLang="ko-KR" dirty="0"/>
              <a:t>(array)</a:t>
            </a:r>
            <a:r>
              <a:rPr lang="ko-KR" altLang="en-US" dirty="0"/>
              <a:t>이나 행렬</a:t>
            </a:r>
            <a:r>
              <a:rPr lang="en-US" altLang="ko-KR" dirty="0"/>
              <a:t>(matrix)</a:t>
            </a:r>
            <a:r>
              <a:rPr lang="ko-KR" altLang="en-US" dirty="0"/>
              <a:t>과 매우 유사한 특수한 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249C-2E70-97A1-3508-A484FA6343C3}"/>
              </a:ext>
            </a:extLst>
          </p:cNvPr>
          <p:cNvSpPr txBox="1"/>
          <p:nvPr/>
        </p:nvSpPr>
        <p:spPr>
          <a:xfrm>
            <a:off x="2039649" y="6600140"/>
            <a:ext cx="8115910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dirty="0"/>
              <a:t>https://tutorials.pytorch.kr/beginner/blitz/tensor_tutorial.html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B28B39-1808-5304-1B2C-B553BA69C8A1}"/>
              </a:ext>
            </a:extLst>
          </p:cNvPr>
          <p:cNvGrpSpPr/>
          <p:nvPr/>
        </p:nvGrpSpPr>
        <p:grpSpPr>
          <a:xfrm>
            <a:off x="853967" y="3079621"/>
            <a:ext cx="1106098" cy="1104113"/>
            <a:chOff x="1481158" y="3118882"/>
            <a:chExt cx="1116982" cy="1114977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DDF851A-F797-85DB-AFD4-6BA705C11443}"/>
                </a:ext>
              </a:extLst>
            </p:cNvPr>
            <p:cNvSpPr/>
            <p:nvPr/>
          </p:nvSpPr>
          <p:spPr>
            <a:xfrm>
              <a:off x="2192378" y="3118882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8EE95E4E-0D08-9667-33F6-758BC61E764E}"/>
                </a:ext>
              </a:extLst>
            </p:cNvPr>
            <p:cNvSpPr/>
            <p:nvPr/>
          </p:nvSpPr>
          <p:spPr>
            <a:xfrm>
              <a:off x="2090776" y="3220198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FB64E3C-0A0C-785D-8B2C-5B02A911DEA6}"/>
                </a:ext>
              </a:extLst>
            </p:cNvPr>
            <p:cNvSpPr/>
            <p:nvPr/>
          </p:nvSpPr>
          <p:spPr>
            <a:xfrm>
              <a:off x="1989173" y="3321514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B94648D7-875D-BCD4-2D1F-70048F27A20E}"/>
                </a:ext>
              </a:extLst>
            </p:cNvPr>
            <p:cNvSpPr/>
            <p:nvPr/>
          </p:nvSpPr>
          <p:spPr>
            <a:xfrm>
              <a:off x="1887570" y="3422830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7622DCFE-014D-EAD9-67BA-9E2F17F021F7}"/>
                </a:ext>
              </a:extLst>
            </p:cNvPr>
            <p:cNvSpPr/>
            <p:nvPr/>
          </p:nvSpPr>
          <p:spPr>
            <a:xfrm>
              <a:off x="1785967" y="3524146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179CFEA9-72B7-C97E-8DD3-1350FAC6ED2D}"/>
                </a:ext>
              </a:extLst>
            </p:cNvPr>
            <p:cNvSpPr/>
            <p:nvPr/>
          </p:nvSpPr>
          <p:spPr>
            <a:xfrm>
              <a:off x="1684364" y="3625462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243AEED-6445-B7A1-B7A3-960723CDF04B}"/>
                </a:ext>
              </a:extLst>
            </p:cNvPr>
            <p:cNvSpPr/>
            <p:nvPr/>
          </p:nvSpPr>
          <p:spPr>
            <a:xfrm>
              <a:off x="1582761" y="3726778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AE8C016C-36F8-DCD7-EEF9-071DF875FAA9}"/>
                </a:ext>
              </a:extLst>
            </p:cNvPr>
            <p:cNvSpPr/>
            <p:nvPr/>
          </p:nvSpPr>
          <p:spPr>
            <a:xfrm>
              <a:off x="1481158" y="3828097"/>
              <a:ext cx="405762" cy="40576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4F8C129-B9A8-D85E-1ED9-1F0FD382B547}"/>
              </a:ext>
            </a:extLst>
          </p:cNvPr>
          <p:cNvSpPr/>
          <p:nvPr/>
        </p:nvSpPr>
        <p:spPr>
          <a:xfrm>
            <a:off x="31461" y="4688538"/>
            <a:ext cx="2436151" cy="64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 data(2D)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58A3F7B-94B1-EA5A-CE37-F3C22C6C333C}"/>
              </a:ext>
            </a:extLst>
          </p:cNvPr>
          <p:cNvGrpSpPr/>
          <p:nvPr/>
        </p:nvGrpSpPr>
        <p:grpSpPr>
          <a:xfrm>
            <a:off x="2850390" y="3042168"/>
            <a:ext cx="2373134" cy="1141566"/>
            <a:chOff x="4017348" y="2756414"/>
            <a:chExt cx="3574971" cy="17196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841C232-44B8-9D5B-BCC4-08C7758600CE}"/>
                </a:ext>
              </a:extLst>
            </p:cNvPr>
            <p:cNvGrpSpPr/>
            <p:nvPr/>
          </p:nvGrpSpPr>
          <p:grpSpPr>
            <a:xfrm>
              <a:off x="4017348" y="2756414"/>
              <a:ext cx="1722787" cy="1719695"/>
              <a:chOff x="1481158" y="3118882"/>
              <a:chExt cx="1116982" cy="1114977"/>
            </a:xfrm>
          </p:grpSpPr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04B9BFA8-A778-E893-5D78-917CF351747D}"/>
                  </a:ext>
                </a:extLst>
              </p:cNvPr>
              <p:cNvSpPr/>
              <p:nvPr/>
            </p:nvSpPr>
            <p:spPr>
              <a:xfrm>
                <a:off x="2192378" y="311888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7EB25677-DA50-8670-2ED7-327ACE326493}"/>
                  </a:ext>
                </a:extLst>
              </p:cNvPr>
              <p:cNvSpPr/>
              <p:nvPr/>
            </p:nvSpPr>
            <p:spPr>
              <a:xfrm>
                <a:off x="2090776" y="322019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02C1C445-295C-25CE-BB3D-DD64127BC52B}"/>
                  </a:ext>
                </a:extLst>
              </p:cNvPr>
              <p:cNvSpPr/>
              <p:nvPr/>
            </p:nvSpPr>
            <p:spPr>
              <a:xfrm>
                <a:off x="1989173" y="3321514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312DFDFB-A8A0-8BCE-F7AF-6CC62E7132F5}"/>
                  </a:ext>
                </a:extLst>
              </p:cNvPr>
              <p:cNvSpPr/>
              <p:nvPr/>
            </p:nvSpPr>
            <p:spPr>
              <a:xfrm>
                <a:off x="1887570" y="3422830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DF1D6305-0782-E061-CCBC-41DFD6FF2C21}"/>
                  </a:ext>
                </a:extLst>
              </p:cNvPr>
              <p:cNvSpPr/>
              <p:nvPr/>
            </p:nvSpPr>
            <p:spPr>
              <a:xfrm>
                <a:off x="1785967" y="3524146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8D283008-BABD-6C42-2941-3A6F71D4F77D}"/>
                  </a:ext>
                </a:extLst>
              </p:cNvPr>
              <p:cNvSpPr/>
              <p:nvPr/>
            </p:nvSpPr>
            <p:spPr>
              <a:xfrm>
                <a:off x="1684364" y="362546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1786DA3C-3D3E-3015-CC5D-7CB6F05B7405}"/>
                  </a:ext>
                </a:extLst>
              </p:cNvPr>
              <p:cNvSpPr/>
              <p:nvPr/>
            </p:nvSpPr>
            <p:spPr>
              <a:xfrm>
                <a:off x="1582761" y="372677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55898880-99B3-BF7D-2B95-8604308C4E67}"/>
                  </a:ext>
                </a:extLst>
              </p:cNvPr>
              <p:cNvSpPr/>
              <p:nvPr/>
            </p:nvSpPr>
            <p:spPr>
              <a:xfrm>
                <a:off x="1481158" y="3828097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74665B2-E250-5860-DAED-83178E993525}"/>
                </a:ext>
              </a:extLst>
            </p:cNvPr>
            <p:cNvGrpSpPr/>
            <p:nvPr/>
          </p:nvGrpSpPr>
          <p:grpSpPr>
            <a:xfrm>
              <a:off x="4481208" y="2756414"/>
              <a:ext cx="1722787" cy="1719695"/>
              <a:chOff x="1481158" y="3118882"/>
              <a:chExt cx="1116982" cy="1114977"/>
            </a:xfrm>
          </p:grpSpPr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1EDA2451-22E1-3965-CA7E-B7AE611D6A58}"/>
                  </a:ext>
                </a:extLst>
              </p:cNvPr>
              <p:cNvSpPr/>
              <p:nvPr/>
            </p:nvSpPr>
            <p:spPr>
              <a:xfrm>
                <a:off x="2192378" y="311888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1109EC57-DC51-563D-73BD-F57852CF30F4}"/>
                  </a:ext>
                </a:extLst>
              </p:cNvPr>
              <p:cNvSpPr/>
              <p:nvPr/>
            </p:nvSpPr>
            <p:spPr>
              <a:xfrm>
                <a:off x="2090776" y="322019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96ADC88D-C8FC-3EF2-72FD-43E3ACC465F4}"/>
                  </a:ext>
                </a:extLst>
              </p:cNvPr>
              <p:cNvSpPr/>
              <p:nvPr/>
            </p:nvSpPr>
            <p:spPr>
              <a:xfrm>
                <a:off x="1989173" y="3321514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0D67C22E-CB0A-A237-AC90-3743437F5181}"/>
                  </a:ext>
                </a:extLst>
              </p:cNvPr>
              <p:cNvSpPr/>
              <p:nvPr/>
            </p:nvSpPr>
            <p:spPr>
              <a:xfrm>
                <a:off x="1887570" y="3422830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EEB11CA8-701A-ED4B-C39E-51C950AAE50B}"/>
                  </a:ext>
                </a:extLst>
              </p:cNvPr>
              <p:cNvSpPr/>
              <p:nvPr/>
            </p:nvSpPr>
            <p:spPr>
              <a:xfrm>
                <a:off x="1785967" y="3524146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D26E1FE4-8CC7-3384-9319-5A5539B33A80}"/>
                  </a:ext>
                </a:extLst>
              </p:cNvPr>
              <p:cNvSpPr/>
              <p:nvPr/>
            </p:nvSpPr>
            <p:spPr>
              <a:xfrm>
                <a:off x="1684364" y="362546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B133B791-851E-8FAA-27FD-03C35EC5BE47}"/>
                  </a:ext>
                </a:extLst>
              </p:cNvPr>
              <p:cNvSpPr/>
              <p:nvPr/>
            </p:nvSpPr>
            <p:spPr>
              <a:xfrm>
                <a:off x="1582761" y="372677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9ACC3346-724C-C2F3-9DB2-7A0D74764985}"/>
                  </a:ext>
                </a:extLst>
              </p:cNvPr>
              <p:cNvSpPr/>
              <p:nvPr/>
            </p:nvSpPr>
            <p:spPr>
              <a:xfrm>
                <a:off x="1481158" y="3828097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E795773-9F5D-BED1-12E6-D8CF5EF579A4}"/>
                </a:ext>
              </a:extLst>
            </p:cNvPr>
            <p:cNvGrpSpPr/>
            <p:nvPr/>
          </p:nvGrpSpPr>
          <p:grpSpPr>
            <a:xfrm>
              <a:off x="4938095" y="2756414"/>
              <a:ext cx="1722787" cy="1719695"/>
              <a:chOff x="1481158" y="3118882"/>
              <a:chExt cx="1116982" cy="1114977"/>
            </a:xfrm>
          </p:grpSpPr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245EF06A-6DB5-FCC1-F237-57B07CCD0F9A}"/>
                  </a:ext>
                </a:extLst>
              </p:cNvPr>
              <p:cNvSpPr/>
              <p:nvPr/>
            </p:nvSpPr>
            <p:spPr>
              <a:xfrm>
                <a:off x="2192378" y="311888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58532D15-D855-1C4A-328D-FEF3BD313898}"/>
                  </a:ext>
                </a:extLst>
              </p:cNvPr>
              <p:cNvSpPr/>
              <p:nvPr/>
            </p:nvSpPr>
            <p:spPr>
              <a:xfrm>
                <a:off x="2090776" y="322019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D299E1AB-432D-5F90-4B3A-F51919170255}"/>
                  </a:ext>
                </a:extLst>
              </p:cNvPr>
              <p:cNvSpPr/>
              <p:nvPr/>
            </p:nvSpPr>
            <p:spPr>
              <a:xfrm>
                <a:off x="1989173" y="3321514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70BC6E72-C8BA-E754-7A99-151784526256}"/>
                  </a:ext>
                </a:extLst>
              </p:cNvPr>
              <p:cNvSpPr/>
              <p:nvPr/>
            </p:nvSpPr>
            <p:spPr>
              <a:xfrm>
                <a:off x="1887570" y="3422830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AE75DF00-EAB8-0EDF-AA55-7A0772D3AECA}"/>
                  </a:ext>
                </a:extLst>
              </p:cNvPr>
              <p:cNvSpPr/>
              <p:nvPr/>
            </p:nvSpPr>
            <p:spPr>
              <a:xfrm>
                <a:off x="1785967" y="3524146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00CACCAD-1AB8-2110-A789-7DD45D907BA3}"/>
                  </a:ext>
                </a:extLst>
              </p:cNvPr>
              <p:cNvSpPr/>
              <p:nvPr/>
            </p:nvSpPr>
            <p:spPr>
              <a:xfrm>
                <a:off x="1684364" y="362546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EC520BA9-ABB5-2BCE-35C8-57E1DB8345CE}"/>
                  </a:ext>
                </a:extLst>
              </p:cNvPr>
              <p:cNvSpPr/>
              <p:nvPr/>
            </p:nvSpPr>
            <p:spPr>
              <a:xfrm>
                <a:off x="1582761" y="372677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38F6BDD3-9148-A268-9001-C1E4D1BD33E1}"/>
                  </a:ext>
                </a:extLst>
              </p:cNvPr>
              <p:cNvSpPr/>
              <p:nvPr/>
            </p:nvSpPr>
            <p:spPr>
              <a:xfrm>
                <a:off x="1481158" y="3828097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75A1284-3A3E-37EA-8D7F-FEE3AB4B65C0}"/>
                </a:ext>
              </a:extLst>
            </p:cNvPr>
            <p:cNvGrpSpPr/>
            <p:nvPr/>
          </p:nvGrpSpPr>
          <p:grpSpPr>
            <a:xfrm>
              <a:off x="5401955" y="2756414"/>
              <a:ext cx="1722787" cy="1719695"/>
              <a:chOff x="1481158" y="3118882"/>
              <a:chExt cx="1116982" cy="1114977"/>
            </a:xfrm>
          </p:grpSpPr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69C93D24-B330-1898-3F96-F29ED6315D1E}"/>
                  </a:ext>
                </a:extLst>
              </p:cNvPr>
              <p:cNvSpPr/>
              <p:nvPr/>
            </p:nvSpPr>
            <p:spPr>
              <a:xfrm>
                <a:off x="2192378" y="311888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471AB9B7-538A-522B-B4C7-9909B285C419}"/>
                  </a:ext>
                </a:extLst>
              </p:cNvPr>
              <p:cNvSpPr/>
              <p:nvPr/>
            </p:nvSpPr>
            <p:spPr>
              <a:xfrm>
                <a:off x="2090776" y="322019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83D6A998-141C-1A49-9981-95E84727C3D6}"/>
                  </a:ext>
                </a:extLst>
              </p:cNvPr>
              <p:cNvSpPr/>
              <p:nvPr/>
            </p:nvSpPr>
            <p:spPr>
              <a:xfrm>
                <a:off x="1989173" y="3321514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14B78BFB-D983-1975-811A-A7BF5FA3A554}"/>
                  </a:ext>
                </a:extLst>
              </p:cNvPr>
              <p:cNvSpPr/>
              <p:nvPr/>
            </p:nvSpPr>
            <p:spPr>
              <a:xfrm>
                <a:off x="1887570" y="3422830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6BD966E3-AC16-409F-C351-E8BFC14C3F79}"/>
                  </a:ext>
                </a:extLst>
              </p:cNvPr>
              <p:cNvSpPr/>
              <p:nvPr/>
            </p:nvSpPr>
            <p:spPr>
              <a:xfrm>
                <a:off x="1785967" y="3524146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73327A26-27B7-A4B1-A58E-63F5325119EE}"/>
                  </a:ext>
                </a:extLst>
              </p:cNvPr>
              <p:cNvSpPr/>
              <p:nvPr/>
            </p:nvSpPr>
            <p:spPr>
              <a:xfrm>
                <a:off x="1684364" y="362546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11D7CC69-D57F-3EBD-889C-A2F5D403140A}"/>
                  </a:ext>
                </a:extLst>
              </p:cNvPr>
              <p:cNvSpPr/>
              <p:nvPr/>
            </p:nvSpPr>
            <p:spPr>
              <a:xfrm>
                <a:off x="1582761" y="372677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A9A3FB44-A943-6B07-7368-23718EEAEE3F}"/>
                  </a:ext>
                </a:extLst>
              </p:cNvPr>
              <p:cNvSpPr/>
              <p:nvPr/>
            </p:nvSpPr>
            <p:spPr>
              <a:xfrm>
                <a:off x="1481158" y="3828097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EF6B185-EC5B-9557-F500-10C06320E5D7}"/>
                </a:ext>
              </a:extLst>
            </p:cNvPr>
            <p:cNvGrpSpPr/>
            <p:nvPr/>
          </p:nvGrpSpPr>
          <p:grpSpPr>
            <a:xfrm>
              <a:off x="5869532" y="2756414"/>
              <a:ext cx="1722787" cy="1719695"/>
              <a:chOff x="1481158" y="3118882"/>
              <a:chExt cx="1116982" cy="1114977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DC0C681F-393E-9031-C3F0-622D75B8A577}"/>
                  </a:ext>
                </a:extLst>
              </p:cNvPr>
              <p:cNvSpPr/>
              <p:nvPr/>
            </p:nvSpPr>
            <p:spPr>
              <a:xfrm>
                <a:off x="2192378" y="311888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B413BC5A-98AF-B7F4-A314-5B22CEC9332E}"/>
                  </a:ext>
                </a:extLst>
              </p:cNvPr>
              <p:cNvSpPr/>
              <p:nvPr/>
            </p:nvSpPr>
            <p:spPr>
              <a:xfrm>
                <a:off x="2090776" y="322019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BA74CA39-DA7C-FA87-D336-7CD76C35E643}"/>
                  </a:ext>
                </a:extLst>
              </p:cNvPr>
              <p:cNvSpPr/>
              <p:nvPr/>
            </p:nvSpPr>
            <p:spPr>
              <a:xfrm>
                <a:off x="1989173" y="3321514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0A261DCC-333A-73F5-A393-F3FD63698536}"/>
                  </a:ext>
                </a:extLst>
              </p:cNvPr>
              <p:cNvSpPr/>
              <p:nvPr/>
            </p:nvSpPr>
            <p:spPr>
              <a:xfrm>
                <a:off x="1887570" y="3422830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B0C673E6-C3A9-A76E-590C-077CE0ABCD64}"/>
                  </a:ext>
                </a:extLst>
              </p:cNvPr>
              <p:cNvSpPr/>
              <p:nvPr/>
            </p:nvSpPr>
            <p:spPr>
              <a:xfrm>
                <a:off x="1785967" y="3524146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283F0947-A88C-6A8D-CE59-DC199B3711A7}"/>
                  </a:ext>
                </a:extLst>
              </p:cNvPr>
              <p:cNvSpPr/>
              <p:nvPr/>
            </p:nvSpPr>
            <p:spPr>
              <a:xfrm>
                <a:off x="1684364" y="3625462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69A1FBD4-AB80-7AE5-2549-94849EA55079}"/>
                  </a:ext>
                </a:extLst>
              </p:cNvPr>
              <p:cNvSpPr/>
              <p:nvPr/>
            </p:nvSpPr>
            <p:spPr>
              <a:xfrm>
                <a:off x="1582761" y="3726778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정육면체 72">
                <a:extLst>
                  <a:ext uri="{FF2B5EF4-FFF2-40B4-BE49-F238E27FC236}">
                    <a16:creationId xmlns:a16="http://schemas.microsoft.com/office/drawing/2014/main" id="{45F22DCD-D890-D942-F65C-B48C301DCBBD}"/>
                  </a:ext>
                </a:extLst>
              </p:cNvPr>
              <p:cNvSpPr/>
              <p:nvPr/>
            </p:nvSpPr>
            <p:spPr>
              <a:xfrm>
                <a:off x="1481158" y="3828097"/>
                <a:ext cx="405762" cy="40576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18CCF54-2AF2-2F1A-A752-6FE545A43CC5}"/>
              </a:ext>
            </a:extLst>
          </p:cNvPr>
          <p:cNvSpPr/>
          <p:nvPr/>
        </p:nvSpPr>
        <p:spPr>
          <a:xfrm>
            <a:off x="2806936" y="4698698"/>
            <a:ext cx="2436151" cy="64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 series / sequence data(3D)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983CCE5E-9362-1A9B-4520-53771D17A12D}"/>
              </a:ext>
            </a:extLst>
          </p:cNvPr>
          <p:cNvGrpSpPr/>
          <p:nvPr/>
        </p:nvGrpSpPr>
        <p:grpSpPr>
          <a:xfrm>
            <a:off x="6113849" y="2378439"/>
            <a:ext cx="2373134" cy="1805295"/>
            <a:chOff x="8095067" y="2590316"/>
            <a:chExt cx="2373134" cy="190175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1FFB6FE-9837-D942-F595-26FEAFC22492}"/>
                </a:ext>
              </a:extLst>
            </p:cNvPr>
            <p:cNvGrpSpPr/>
            <p:nvPr/>
          </p:nvGrpSpPr>
          <p:grpSpPr>
            <a:xfrm>
              <a:off x="8095067" y="3350501"/>
              <a:ext cx="2373134" cy="1141566"/>
              <a:chOff x="4017348" y="2756414"/>
              <a:chExt cx="3574971" cy="1719695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9A28E37D-8CAB-0E9C-F85B-A0BF2EE4CAC2}"/>
                  </a:ext>
                </a:extLst>
              </p:cNvPr>
              <p:cNvGrpSpPr/>
              <p:nvPr/>
            </p:nvGrpSpPr>
            <p:grpSpPr>
              <a:xfrm>
                <a:off x="401734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1AC0071D-A3C4-DFFD-B148-11C387DE83DE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FFC3CD87-7C65-1C93-F051-ABA4F9604853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D8DA03A8-89D1-B3C2-38BC-4A78ED823721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001C2846-C17D-BBF1-AA36-9E2B7B5E0B20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정육면체 116">
                  <a:extLst>
                    <a:ext uri="{FF2B5EF4-FFF2-40B4-BE49-F238E27FC236}">
                      <a16:creationId xmlns:a16="http://schemas.microsoft.com/office/drawing/2014/main" id="{B7027F59-5971-2D6C-20C6-231E047E7874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정육면체 117">
                  <a:extLst>
                    <a:ext uri="{FF2B5EF4-FFF2-40B4-BE49-F238E27FC236}">
                      <a16:creationId xmlns:a16="http://schemas.microsoft.com/office/drawing/2014/main" id="{02A0EF51-2DF1-EB79-FD8F-4E630E9A7A4C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정육면체 118">
                  <a:extLst>
                    <a:ext uri="{FF2B5EF4-FFF2-40B4-BE49-F238E27FC236}">
                      <a16:creationId xmlns:a16="http://schemas.microsoft.com/office/drawing/2014/main" id="{976410ED-4D4B-5D8D-55AA-874AB5C0CFD2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정육면체 119">
                  <a:extLst>
                    <a:ext uri="{FF2B5EF4-FFF2-40B4-BE49-F238E27FC236}">
                      <a16:creationId xmlns:a16="http://schemas.microsoft.com/office/drawing/2014/main" id="{140CBD01-F1AF-DC4F-8B41-0D0ABE02B9A3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9C449FF-92C3-62C7-C314-C01B1D6CD029}"/>
                  </a:ext>
                </a:extLst>
              </p:cNvPr>
              <p:cNvGrpSpPr/>
              <p:nvPr/>
            </p:nvGrpSpPr>
            <p:grpSpPr>
              <a:xfrm>
                <a:off x="448120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9186734-C9EC-56F8-2E54-82611F5C135D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8225DB91-8314-09CE-644D-9C659A888229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5FAE3B3D-9D77-3AE1-903C-E9B8525E4328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A53BCC39-5747-6360-C3B1-AA869F562AD3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A0F98F79-61F1-5DFD-C37B-3142D5E4C1B8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0F0201E0-7077-35F8-19B5-3AD202D4388B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정육면체 110">
                  <a:extLst>
                    <a:ext uri="{FF2B5EF4-FFF2-40B4-BE49-F238E27FC236}">
                      <a16:creationId xmlns:a16="http://schemas.microsoft.com/office/drawing/2014/main" id="{C9EE0C99-3991-50F0-F60F-5DA9ECCC0ACA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DABCB5D8-8D36-B860-079A-07AE4A38CA2C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E958E54D-40EB-844E-B27D-211998A5600C}"/>
                  </a:ext>
                </a:extLst>
              </p:cNvPr>
              <p:cNvGrpSpPr/>
              <p:nvPr/>
            </p:nvGrpSpPr>
            <p:grpSpPr>
              <a:xfrm>
                <a:off x="493809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52798FE3-C9BF-F991-CF10-5CBBFEC6A17C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48005C80-05D4-AA16-7DEC-6153CB146855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정육면체 98">
                  <a:extLst>
                    <a:ext uri="{FF2B5EF4-FFF2-40B4-BE49-F238E27FC236}">
                      <a16:creationId xmlns:a16="http://schemas.microsoft.com/office/drawing/2014/main" id="{47D60893-59A1-F2A6-001E-221F61F6E6EA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정육면체 99">
                  <a:extLst>
                    <a:ext uri="{FF2B5EF4-FFF2-40B4-BE49-F238E27FC236}">
                      <a16:creationId xmlns:a16="http://schemas.microsoft.com/office/drawing/2014/main" id="{7286A3A4-A923-B1F5-306C-C2862327A2F2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정육면체 100">
                  <a:extLst>
                    <a:ext uri="{FF2B5EF4-FFF2-40B4-BE49-F238E27FC236}">
                      <a16:creationId xmlns:a16="http://schemas.microsoft.com/office/drawing/2014/main" id="{A2869ED4-384A-007C-87DE-7665B90BCC09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B7011A4D-ED50-F07E-5FF7-34A82F486EE6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D513B639-C587-282D-EB66-A0104D7F493E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725EEAA8-13FA-211D-C17C-5DB8F5703718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D7B90AD4-DE7F-3E23-75C5-22A0855F8E27}"/>
                  </a:ext>
                </a:extLst>
              </p:cNvPr>
              <p:cNvGrpSpPr/>
              <p:nvPr/>
            </p:nvGrpSpPr>
            <p:grpSpPr>
              <a:xfrm>
                <a:off x="540195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1F853363-E51F-C141-0A9C-BF21525F6DD4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B135585F-0E50-6EDD-2D2C-ABC20FA3A3CF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605628A3-DD46-A601-F112-B3FE749B73EE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8F17D150-F9B5-0A47-CB2B-C9DB2E32F964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B794777A-0449-DF53-B42D-FA1574023FFE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6E40FAC6-5D44-575C-47D9-D7708BB3DC55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90503EAF-B2F6-6783-03F3-867D409C2240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906E181D-A155-C022-F7AD-808E0D23785F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44C1EC66-DD58-C7A3-25A5-F60B0ADDDD86}"/>
                  </a:ext>
                </a:extLst>
              </p:cNvPr>
              <p:cNvGrpSpPr/>
              <p:nvPr/>
            </p:nvGrpSpPr>
            <p:grpSpPr>
              <a:xfrm>
                <a:off x="5869532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37488DB-D893-A98C-41E6-D6763F1ECEEB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50D6AC67-FB20-3D36-2ED1-242DA1416292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448EAC53-6F41-401F-91DC-8040FAF0421D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정육면체 83">
                  <a:extLst>
                    <a:ext uri="{FF2B5EF4-FFF2-40B4-BE49-F238E27FC236}">
                      <a16:creationId xmlns:a16="http://schemas.microsoft.com/office/drawing/2014/main" id="{576588DA-B655-8C9B-D709-86EAAFBD7A3F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정육면체 84">
                  <a:extLst>
                    <a:ext uri="{FF2B5EF4-FFF2-40B4-BE49-F238E27FC236}">
                      <a16:creationId xmlns:a16="http://schemas.microsoft.com/office/drawing/2014/main" id="{E79A0352-76C0-6B4A-B398-761D522BEC9F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정육면체 85">
                  <a:extLst>
                    <a:ext uri="{FF2B5EF4-FFF2-40B4-BE49-F238E27FC236}">
                      <a16:creationId xmlns:a16="http://schemas.microsoft.com/office/drawing/2014/main" id="{5476472C-11AD-442C-D759-B450D7C27F87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정육면체 86">
                  <a:extLst>
                    <a:ext uri="{FF2B5EF4-FFF2-40B4-BE49-F238E27FC236}">
                      <a16:creationId xmlns:a16="http://schemas.microsoft.com/office/drawing/2014/main" id="{DB5BE363-140D-A386-A761-9DF633FF289F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정육면체 87">
                  <a:extLst>
                    <a:ext uri="{FF2B5EF4-FFF2-40B4-BE49-F238E27FC236}">
                      <a16:creationId xmlns:a16="http://schemas.microsoft.com/office/drawing/2014/main" id="{8C079D59-AB38-9107-5D02-7BC8A526E41A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36633C3-08C7-555B-D2F0-72CA627D4676}"/>
                </a:ext>
              </a:extLst>
            </p:cNvPr>
            <p:cNvGrpSpPr/>
            <p:nvPr/>
          </p:nvGrpSpPr>
          <p:grpSpPr>
            <a:xfrm>
              <a:off x="8095067" y="2966587"/>
              <a:ext cx="2373134" cy="1141566"/>
              <a:chOff x="4017348" y="2756414"/>
              <a:chExt cx="3574971" cy="1719695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CBFEBB81-C8EC-ADE5-6488-FDB873439D5F}"/>
                  </a:ext>
                </a:extLst>
              </p:cNvPr>
              <p:cNvGrpSpPr/>
              <p:nvPr/>
            </p:nvGrpSpPr>
            <p:grpSpPr>
              <a:xfrm>
                <a:off x="401734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59" name="정육면체 158">
                  <a:extLst>
                    <a:ext uri="{FF2B5EF4-FFF2-40B4-BE49-F238E27FC236}">
                      <a16:creationId xmlns:a16="http://schemas.microsoft.com/office/drawing/2014/main" id="{81A4545C-C07E-A4E7-BB27-C64BD1A41C22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정육면체 159">
                  <a:extLst>
                    <a:ext uri="{FF2B5EF4-FFF2-40B4-BE49-F238E27FC236}">
                      <a16:creationId xmlns:a16="http://schemas.microsoft.com/office/drawing/2014/main" id="{1BEC3E09-5482-C12F-ECC5-560FB940CE66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정육면체 160">
                  <a:extLst>
                    <a:ext uri="{FF2B5EF4-FFF2-40B4-BE49-F238E27FC236}">
                      <a16:creationId xmlns:a16="http://schemas.microsoft.com/office/drawing/2014/main" id="{C490405F-C841-65EB-75E7-7BD91133874F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정육면체 161">
                  <a:extLst>
                    <a:ext uri="{FF2B5EF4-FFF2-40B4-BE49-F238E27FC236}">
                      <a16:creationId xmlns:a16="http://schemas.microsoft.com/office/drawing/2014/main" id="{349F7C10-1FD2-3D32-96C3-7B354BDA9A76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정육면체 162">
                  <a:extLst>
                    <a:ext uri="{FF2B5EF4-FFF2-40B4-BE49-F238E27FC236}">
                      <a16:creationId xmlns:a16="http://schemas.microsoft.com/office/drawing/2014/main" id="{AC4798A6-9B4B-5307-CC38-0582E1CC2A33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정육면체 163">
                  <a:extLst>
                    <a:ext uri="{FF2B5EF4-FFF2-40B4-BE49-F238E27FC236}">
                      <a16:creationId xmlns:a16="http://schemas.microsoft.com/office/drawing/2014/main" id="{B0B56543-497F-E4E5-FF14-C47E566BB607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정육면체 164">
                  <a:extLst>
                    <a:ext uri="{FF2B5EF4-FFF2-40B4-BE49-F238E27FC236}">
                      <a16:creationId xmlns:a16="http://schemas.microsoft.com/office/drawing/2014/main" id="{FC97EA11-577E-0AEF-8F5B-D95AC201E056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정육면체 165">
                  <a:extLst>
                    <a:ext uri="{FF2B5EF4-FFF2-40B4-BE49-F238E27FC236}">
                      <a16:creationId xmlns:a16="http://schemas.microsoft.com/office/drawing/2014/main" id="{83E9414B-A379-1FAF-8C09-797B184CE3EA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F82A469D-24B4-8204-ACB1-90D5A5575514}"/>
                  </a:ext>
                </a:extLst>
              </p:cNvPr>
              <p:cNvGrpSpPr/>
              <p:nvPr/>
            </p:nvGrpSpPr>
            <p:grpSpPr>
              <a:xfrm>
                <a:off x="448120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51" name="정육면체 150">
                  <a:extLst>
                    <a:ext uri="{FF2B5EF4-FFF2-40B4-BE49-F238E27FC236}">
                      <a16:creationId xmlns:a16="http://schemas.microsoft.com/office/drawing/2014/main" id="{03BA57DE-282A-3BEC-0BAE-2D1B9B25687D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정육면체 151">
                  <a:extLst>
                    <a:ext uri="{FF2B5EF4-FFF2-40B4-BE49-F238E27FC236}">
                      <a16:creationId xmlns:a16="http://schemas.microsoft.com/office/drawing/2014/main" id="{419090FF-EDBB-EB40-C76A-18D7172BC131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정육면체 152">
                  <a:extLst>
                    <a:ext uri="{FF2B5EF4-FFF2-40B4-BE49-F238E27FC236}">
                      <a16:creationId xmlns:a16="http://schemas.microsoft.com/office/drawing/2014/main" id="{79A9FD39-E2E3-DC44-9416-74242CDE114E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26B2089F-A653-F184-B04D-A0744098A304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정육면체 154">
                  <a:extLst>
                    <a:ext uri="{FF2B5EF4-FFF2-40B4-BE49-F238E27FC236}">
                      <a16:creationId xmlns:a16="http://schemas.microsoft.com/office/drawing/2014/main" id="{EF648CF5-7CF0-F65D-41C4-B6EC715941D2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정육면체 155">
                  <a:extLst>
                    <a:ext uri="{FF2B5EF4-FFF2-40B4-BE49-F238E27FC236}">
                      <a16:creationId xmlns:a16="http://schemas.microsoft.com/office/drawing/2014/main" id="{F6B6B018-A04A-57C2-561D-E4E35FE8F6C7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정육면체 156">
                  <a:extLst>
                    <a:ext uri="{FF2B5EF4-FFF2-40B4-BE49-F238E27FC236}">
                      <a16:creationId xmlns:a16="http://schemas.microsoft.com/office/drawing/2014/main" id="{C6CF4F33-F5B4-900D-97AF-FC441B2EE22F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정육면체 157">
                  <a:extLst>
                    <a:ext uri="{FF2B5EF4-FFF2-40B4-BE49-F238E27FC236}">
                      <a16:creationId xmlns:a16="http://schemas.microsoft.com/office/drawing/2014/main" id="{269872D7-B44B-26EF-5E4B-89CC383B21A3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0BAAB9D3-276D-B781-29B0-3EECFD9384F6}"/>
                  </a:ext>
                </a:extLst>
              </p:cNvPr>
              <p:cNvGrpSpPr/>
              <p:nvPr/>
            </p:nvGrpSpPr>
            <p:grpSpPr>
              <a:xfrm>
                <a:off x="493809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43" name="정육면체 142">
                  <a:extLst>
                    <a:ext uri="{FF2B5EF4-FFF2-40B4-BE49-F238E27FC236}">
                      <a16:creationId xmlns:a16="http://schemas.microsoft.com/office/drawing/2014/main" id="{57DA2AB9-5F1E-B946-78FA-0220345A6ACA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33384983-3C81-25AF-67A3-FE3C88646417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정육면체 144">
                  <a:extLst>
                    <a:ext uri="{FF2B5EF4-FFF2-40B4-BE49-F238E27FC236}">
                      <a16:creationId xmlns:a16="http://schemas.microsoft.com/office/drawing/2014/main" id="{DF4C8A5D-4DE3-8C08-54B3-C43F298FFFAF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3343FA5C-68E8-1FAD-28CF-4C9FB11990A1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정육면체 146">
                  <a:extLst>
                    <a:ext uri="{FF2B5EF4-FFF2-40B4-BE49-F238E27FC236}">
                      <a16:creationId xmlns:a16="http://schemas.microsoft.com/office/drawing/2014/main" id="{3AF4D224-C348-25D6-FA9D-9F887DB6EEB5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정육면체 147">
                  <a:extLst>
                    <a:ext uri="{FF2B5EF4-FFF2-40B4-BE49-F238E27FC236}">
                      <a16:creationId xmlns:a16="http://schemas.microsoft.com/office/drawing/2014/main" id="{D59D9DAF-42E0-CA81-E3E2-B5FADFA1CD26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정육면체 148">
                  <a:extLst>
                    <a:ext uri="{FF2B5EF4-FFF2-40B4-BE49-F238E27FC236}">
                      <a16:creationId xmlns:a16="http://schemas.microsoft.com/office/drawing/2014/main" id="{C600B3A2-A604-C3CF-5B76-6F13899B4B0C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정육면체 149">
                  <a:extLst>
                    <a:ext uri="{FF2B5EF4-FFF2-40B4-BE49-F238E27FC236}">
                      <a16:creationId xmlns:a16="http://schemas.microsoft.com/office/drawing/2014/main" id="{72E914D2-3DB7-E1EB-56CE-A1FA035FE084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B0EE6F44-BD3E-9E0E-3784-F2B1CB01D325}"/>
                  </a:ext>
                </a:extLst>
              </p:cNvPr>
              <p:cNvGrpSpPr/>
              <p:nvPr/>
            </p:nvGrpSpPr>
            <p:grpSpPr>
              <a:xfrm>
                <a:off x="540195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011350CA-A64E-4C6F-1F7B-407CAE07552D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FA6CECBE-C7F6-F3D4-B849-DF96573CCB1B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A9313D8B-6E8E-522D-0497-0055E0D59735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920D70DA-248E-0F4B-B46B-CD6E80C1370A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339F9681-55AF-34F2-4732-678552A31850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B01D80B5-9807-0CD8-6F5B-83E85BF864AE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217DB7FA-89C4-2CFB-D4CA-5B0CD7235B3B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107C598E-CC75-A185-9F8D-6D9C03586F05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16590817-039F-8AEF-B170-407CDBD8E6D5}"/>
                  </a:ext>
                </a:extLst>
              </p:cNvPr>
              <p:cNvGrpSpPr/>
              <p:nvPr/>
            </p:nvGrpSpPr>
            <p:grpSpPr>
              <a:xfrm>
                <a:off x="5869532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27" name="정육면체 126">
                  <a:extLst>
                    <a:ext uri="{FF2B5EF4-FFF2-40B4-BE49-F238E27FC236}">
                      <a16:creationId xmlns:a16="http://schemas.microsoft.com/office/drawing/2014/main" id="{BDEC9720-5C1A-2A75-A776-C5F5BD3263BB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9CAEBFD-5454-789B-DD68-660F7154C896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정육면체 128">
                  <a:extLst>
                    <a:ext uri="{FF2B5EF4-FFF2-40B4-BE49-F238E27FC236}">
                      <a16:creationId xmlns:a16="http://schemas.microsoft.com/office/drawing/2014/main" id="{22E4FEDA-7297-7DDD-72BB-F513851C6201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E00829E7-1BEB-919C-9911-49D6C14CA2BB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015625EF-E90C-EC01-D384-23B5499F704B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898439E5-F906-5864-1613-956C5F9DD8C5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BA834FA8-D951-2437-3DFF-1F5EC81F6435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정육면체 133">
                  <a:extLst>
                    <a:ext uri="{FF2B5EF4-FFF2-40B4-BE49-F238E27FC236}">
                      <a16:creationId xmlns:a16="http://schemas.microsoft.com/office/drawing/2014/main" id="{F0048C1A-4071-0BE8-BD26-ED59A9A1DD0D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D6660B9C-9556-24E4-711A-4CA8834EA9EB}"/>
                </a:ext>
              </a:extLst>
            </p:cNvPr>
            <p:cNvGrpSpPr/>
            <p:nvPr/>
          </p:nvGrpSpPr>
          <p:grpSpPr>
            <a:xfrm>
              <a:off x="8095067" y="2590316"/>
              <a:ext cx="2373134" cy="1141566"/>
              <a:chOff x="4017348" y="2756414"/>
              <a:chExt cx="3574971" cy="1719695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E0389F7B-E079-6C30-0ED1-4963354804AA}"/>
                  </a:ext>
                </a:extLst>
              </p:cNvPr>
              <p:cNvGrpSpPr/>
              <p:nvPr/>
            </p:nvGrpSpPr>
            <p:grpSpPr>
              <a:xfrm>
                <a:off x="401734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205" name="정육면체 204">
                  <a:extLst>
                    <a:ext uri="{FF2B5EF4-FFF2-40B4-BE49-F238E27FC236}">
                      <a16:creationId xmlns:a16="http://schemas.microsoft.com/office/drawing/2014/main" id="{DF64CD6C-E85B-3072-D4D1-AF4F008AB6FD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정육면체 205">
                  <a:extLst>
                    <a:ext uri="{FF2B5EF4-FFF2-40B4-BE49-F238E27FC236}">
                      <a16:creationId xmlns:a16="http://schemas.microsoft.com/office/drawing/2014/main" id="{F35B561A-E9A6-C3F9-3055-CC2E0A21BF65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정육면체 206">
                  <a:extLst>
                    <a:ext uri="{FF2B5EF4-FFF2-40B4-BE49-F238E27FC236}">
                      <a16:creationId xmlns:a16="http://schemas.microsoft.com/office/drawing/2014/main" id="{F1FCA542-1BA8-F41C-B0A9-3F430D6C814E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정육면체 207">
                  <a:extLst>
                    <a:ext uri="{FF2B5EF4-FFF2-40B4-BE49-F238E27FC236}">
                      <a16:creationId xmlns:a16="http://schemas.microsoft.com/office/drawing/2014/main" id="{BA7415FF-F3E5-AEC2-AEA0-680F966540C8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정육면체 208">
                  <a:extLst>
                    <a:ext uri="{FF2B5EF4-FFF2-40B4-BE49-F238E27FC236}">
                      <a16:creationId xmlns:a16="http://schemas.microsoft.com/office/drawing/2014/main" id="{8838C4FF-1C77-876D-5CD1-6D34B847E10C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정육면체 209">
                  <a:extLst>
                    <a:ext uri="{FF2B5EF4-FFF2-40B4-BE49-F238E27FC236}">
                      <a16:creationId xmlns:a16="http://schemas.microsoft.com/office/drawing/2014/main" id="{15C0F28E-7777-F78B-7598-8796C69ABACA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정육면체 210">
                  <a:extLst>
                    <a:ext uri="{FF2B5EF4-FFF2-40B4-BE49-F238E27FC236}">
                      <a16:creationId xmlns:a16="http://schemas.microsoft.com/office/drawing/2014/main" id="{357B7BA6-DFB1-E1F7-C48E-933915C9B2E0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정육면체 211">
                  <a:extLst>
                    <a:ext uri="{FF2B5EF4-FFF2-40B4-BE49-F238E27FC236}">
                      <a16:creationId xmlns:a16="http://schemas.microsoft.com/office/drawing/2014/main" id="{30449612-28BD-2889-E7DF-D71274C37CD2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4438E513-208F-20C3-1D46-A418710F2FD4}"/>
                  </a:ext>
                </a:extLst>
              </p:cNvPr>
              <p:cNvGrpSpPr/>
              <p:nvPr/>
            </p:nvGrpSpPr>
            <p:grpSpPr>
              <a:xfrm>
                <a:off x="4481208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97" name="정육면체 196">
                  <a:extLst>
                    <a:ext uri="{FF2B5EF4-FFF2-40B4-BE49-F238E27FC236}">
                      <a16:creationId xmlns:a16="http://schemas.microsoft.com/office/drawing/2014/main" id="{5FAFA3C8-78D7-61B2-6A7A-A21875F92B9D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정육면체 197">
                  <a:extLst>
                    <a:ext uri="{FF2B5EF4-FFF2-40B4-BE49-F238E27FC236}">
                      <a16:creationId xmlns:a16="http://schemas.microsoft.com/office/drawing/2014/main" id="{B4D59C14-0CD2-578E-23CD-22445450E947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정육면체 198">
                  <a:extLst>
                    <a:ext uri="{FF2B5EF4-FFF2-40B4-BE49-F238E27FC236}">
                      <a16:creationId xmlns:a16="http://schemas.microsoft.com/office/drawing/2014/main" id="{547928F3-E2D2-6E12-6CF8-6F4A5E9E744B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정육면체 199">
                  <a:extLst>
                    <a:ext uri="{FF2B5EF4-FFF2-40B4-BE49-F238E27FC236}">
                      <a16:creationId xmlns:a16="http://schemas.microsoft.com/office/drawing/2014/main" id="{DFC977BE-84EA-D2D5-03F4-E3C4E22D3E3E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정육면체 200">
                  <a:extLst>
                    <a:ext uri="{FF2B5EF4-FFF2-40B4-BE49-F238E27FC236}">
                      <a16:creationId xmlns:a16="http://schemas.microsoft.com/office/drawing/2014/main" id="{9FDE100B-D4F3-8113-8497-015E8C2EF53B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정육면체 201">
                  <a:extLst>
                    <a:ext uri="{FF2B5EF4-FFF2-40B4-BE49-F238E27FC236}">
                      <a16:creationId xmlns:a16="http://schemas.microsoft.com/office/drawing/2014/main" id="{FCBC95D2-A8D9-C64B-0231-BF7BEE786AD8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정육면체 202">
                  <a:extLst>
                    <a:ext uri="{FF2B5EF4-FFF2-40B4-BE49-F238E27FC236}">
                      <a16:creationId xmlns:a16="http://schemas.microsoft.com/office/drawing/2014/main" id="{D187770C-8FE6-98BF-6460-70D50997D4E4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정육면체 203">
                  <a:extLst>
                    <a:ext uri="{FF2B5EF4-FFF2-40B4-BE49-F238E27FC236}">
                      <a16:creationId xmlns:a16="http://schemas.microsoft.com/office/drawing/2014/main" id="{D110255A-FE69-8176-932C-BF025933215A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43378EEE-F7EC-E4A1-E944-80C5D461D728}"/>
                  </a:ext>
                </a:extLst>
              </p:cNvPr>
              <p:cNvGrpSpPr/>
              <p:nvPr/>
            </p:nvGrpSpPr>
            <p:grpSpPr>
              <a:xfrm>
                <a:off x="493809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89" name="정육면체 188">
                  <a:extLst>
                    <a:ext uri="{FF2B5EF4-FFF2-40B4-BE49-F238E27FC236}">
                      <a16:creationId xmlns:a16="http://schemas.microsoft.com/office/drawing/2014/main" id="{C43CFA79-CB27-DD11-A3DE-4058A69F622A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정육면체 189">
                  <a:extLst>
                    <a:ext uri="{FF2B5EF4-FFF2-40B4-BE49-F238E27FC236}">
                      <a16:creationId xmlns:a16="http://schemas.microsoft.com/office/drawing/2014/main" id="{2AACE6D4-F474-D92F-1605-A8CEE2287F05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정육면체 190">
                  <a:extLst>
                    <a:ext uri="{FF2B5EF4-FFF2-40B4-BE49-F238E27FC236}">
                      <a16:creationId xmlns:a16="http://schemas.microsoft.com/office/drawing/2014/main" id="{8AAE9E69-3DEB-F5FC-C2FC-5D879C33C343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정육면체 191">
                  <a:extLst>
                    <a:ext uri="{FF2B5EF4-FFF2-40B4-BE49-F238E27FC236}">
                      <a16:creationId xmlns:a16="http://schemas.microsoft.com/office/drawing/2014/main" id="{A2074B01-3379-5E93-8656-387EB8076BDD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정육면체 192">
                  <a:extLst>
                    <a:ext uri="{FF2B5EF4-FFF2-40B4-BE49-F238E27FC236}">
                      <a16:creationId xmlns:a16="http://schemas.microsoft.com/office/drawing/2014/main" id="{9A444CF6-4899-D711-DBD2-009F9B2C7293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정육면체 193">
                  <a:extLst>
                    <a:ext uri="{FF2B5EF4-FFF2-40B4-BE49-F238E27FC236}">
                      <a16:creationId xmlns:a16="http://schemas.microsoft.com/office/drawing/2014/main" id="{6C98C255-4EF3-8B9C-CEC9-578EE60DB627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정육면체 194">
                  <a:extLst>
                    <a:ext uri="{FF2B5EF4-FFF2-40B4-BE49-F238E27FC236}">
                      <a16:creationId xmlns:a16="http://schemas.microsoft.com/office/drawing/2014/main" id="{EDB207A4-97E7-FC58-1070-BA61EA985256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정육면체 195">
                  <a:extLst>
                    <a:ext uri="{FF2B5EF4-FFF2-40B4-BE49-F238E27FC236}">
                      <a16:creationId xmlns:a16="http://schemas.microsoft.com/office/drawing/2014/main" id="{469E9982-9AAB-3BC0-A9CF-7020E889B02B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AC6ABA9F-2589-6AA1-9AD0-1BA8561BFEE5}"/>
                  </a:ext>
                </a:extLst>
              </p:cNvPr>
              <p:cNvGrpSpPr/>
              <p:nvPr/>
            </p:nvGrpSpPr>
            <p:grpSpPr>
              <a:xfrm>
                <a:off x="5401955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81" name="정육면체 180">
                  <a:extLst>
                    <a:ext uri="{FF2B5EF4-FFF2-40B4-BE49-F238E27FC236}">
                      <a16:creationId xmlns:a16="http://schemas.microsoft.com/office/drawing/2014/main" id="{BD0C745D-27B2-DF3B-E49B-0F03371ED3CF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정육면체 181">
                  <a:extLst>
                    <a:ext uri="{FF2B5EF4-FFF2-40B4-BE49-F238E27FC236}">
                      <a16:creationId xmlns:a16="http://schemas.microsoft.com/office/drawing/2014/main" id="{690CA11A-6FB6-BB77-D628-FAF5960B2FC7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정육면체 182">
                  <a:extLst>
                    <a:ext uri="{FF2B5EF4-FFF2-40B4-BE49-F238E27FC236}">
                      <a16:creationId xmlns:a16="http://schemas.microsoft.com/office/drawing/2014/main" id="{3E058F2D-C119-B7DF-25E7-4204B22347D8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정육면체 183">
                  <a:extLst>
                    <a:ext uri="{FF2B5EF4-FFF2-40B4-BE49-F238E27FC236}">
                      <a16:creationId xmlns:a16="http://schemas.microsoft.com/office/drawing/2014/main" id="{7E0A2F01-40D2-683E-D783-022FA0938BDA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정육면체 184">
                  <a:extLst>
                    <a:ext uri="{FF2B5EF4-FFF2-40B4-BE49-F238E27FC236}">
                      <a16:creationId xmlns:a16="http://schemas.microsoft.com/office/drawing/2014/main" id="{41C9A13D-2C3B-DFB0-AF55-92F4AD05EC0D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정육면체 185">
                  <a:extLst>
                    <a:ext uri="{FF2B5EF4-FFF2-40B4-BE49-F238E27FC236}">
                      <a16:creationId xmlns:a16="http://schemas.microsoft.com/office/drawing/2014/main" id="{5145A053-5D7A-63FC-C368-172D5B1944A0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정육면체 186">
                  <a:extLst>
                    <a:ext uri="{FF2B5EF4-FFF2-40B4-BE49-F238E27FC236}">
                      <a16:creationId xmlns:a16="http://schemas.microsoft.com/office/drawing/2014/main" id="{033245AF-D214-5B3F-6F33-45673C529E25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정육면체 187">
                  <a:extLst>
                    <a:ext uri="{FF2B5EF4-FFF2-40B4-BE49-F238E27FC236}">
                      <a16:creationId xmlns:a16="http://schemas.microsoft.com/office/drawing/2014/main" id="{CF95819A-5040-89C8-23AC-316E350E9F4D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98C08A14-6084-E637-1221-5E398A6FECCD}"/>
                  </a:ext>
                </a:extLst>
              </p:cNvPr>
              <p:cNvGrpSpPr/>
              <p:nvPr/>
            </p:nvGrpSpPr>
            <p:grpSpPr>
              <a:xfrm>
                <a:off x="5869532" y="2756414"/>
                <a:ext cx="1722787" cy="1719695"/>
                <a:chOff x="1481158" y="3118882"/>
                <a:chExt cx="1116982" cy="1114977"/>
              </a:xfrm>
            </p:grpSpPr>
            <p:sp>
              <p:nvSpPr>
                <p:cNvPr id="173" name="정육면체 172">
                  <a:extLst>
                    <a:ext uri="{FF2B5EF4-FFF2-40B4-BE49-F238E27FC236}">
                      <a16:creationId xmlns:a16="http://schemas.microsoft.com/office/drawing/2014/main" id="{9EF9E448-8553-C11A-6A01-B3682208E29E}"/>
                    </a:ext>
                  </a:extLst>
                </p:cNvPr>
                <p:cNvSpPr/>
                <p:nvPr/>
              </p:nvSpPr>
              <p:spPr>
                <a:xfrm>
                  <a:off x="2192378" y="311888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정육면체 173">
                  <a:extLst>
                    <a:ext uri="{FF2B5EF4-FFF2-40B4-BE49-F238E27FC236}">
                      <a16:creationId xmlns:a16="http://schemas.microsoft.com/office/drawing/2014/main" id="{069B1806-36EF-B442-9BD6-4B812E86F623}"/>
                    </a:ext>
                  </a:extLst>
                </p:cNvPr>
                <p:cNvSpPr/>
                <p:nvPr/>
              </p:nvSpPr>
              <p:spPr>
                <a:xfrm>
                  <a:off x="2090776" y="322019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정육면체 174">
                  <a:extLst>
                    <a:ext uri="{FF2B5EF4-FFF2-40B4-BE49-F238E27FC236}">
                      <a16:creationId xmlns:a16="http://schemas.microsoft.com/office/drawing/2014/main" id="{3A814EB4-07C8-1421-8E3B-E17B307C736B}"/>
                    </a:ext>
                  </a:extLst>
                </p:cNvPr>
                <p:cNvSpPr/>
                <p:nvPr/>
              </p:nvSpPr>
              <p:spPr>
                <a:xfrm>
                  <a:off x="1989173" y="3321514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정육면체 175">
                  <a:extLst>
                    <a:ext uri="{FF2B5EF4-FFF2-40B4-BE49-F238E27FC236}">
                      <a16:creationId xmlns:a16="http://schemas.microsoft.com/office/drawing/2014/main" id="{865B4D27-84DD-974B-41A1-28BD321D99C6}"/>
                    </a:ext>
                  </a:extLst>
                </p:cNvPr>
                <p:cNvSpPr/>
                <p:nvPr/>
              </p:nvSpPr>
              <p:spPr>
                <a:xfrm>
                  <a:off x="1887570" y="3422830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6357EFEA-A4FF-CC47-4CB1-6D867D0758A3}"/>
                    </a:ext>
                  </a:extLst>
                </p:cNvPr>
                <p:cNvSpPr/>
                <p:nvPr/>
              </p:nvSpPr>
              <p:spPr>
                <a:xfrm>
                  <a:off x="1785967" y="3524146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정육면체 177">
                  <a:extLst>
                    <a:ext uri="{FF2B5EF4-FFF2-40B4-BE49-F238E27FC236}">
                      <a16:creationId xmlns:a16="http://schemas.microsoft.com/office/drawing/2014/main" id="{1C9B9BF5-1131-1080-4CCC-58E1791BC7E8}"/>
                    </a:ext>
                  </a:extLst>
                </p:cNvPr>
                <p:cNvSpPr/>
                <p:nvPr/>
              </p:nvSpPr>
              <p:spPr>
                <a:xfrm>
                  <a:off x="1684364" y="3625462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정육면체 178">
                  <a:extLst>
                    <a:ext uri="{FF2B5EF4-FFF2-40B4-BE49-F238E27FC236}">
                      <a16:creationId xmlns:a16="http://schemas.microsoft.com/office/drawing/2014/main" id="{A6F66020-DBA7-F4CC-AB02-9E5EAF3E9065}"/>
                    </a:ext>
                  </a:extLst>
                </p:cNvPr>
                <p:cNvSpPr/>
                <p:nvPr/>
              </p:nvSpPr>
              <p:spPr>
                <a:xfrm>
                  <a:off x="1582761" y="3726778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정육면체 179">
                  <a:extLst>
                    <a:ext uri="{FF2B5EF4-FFF2-40B4-BE49-F238E27FC236}">
                      <a16:creationId xmlns:a16="http://schemas.microsoft.com/office/drawing/2014/main" id="{F1D5D427-691A-CFB9-9F20-C9B2BFDEE8B2}"/>
                    </a:ext>
                  </a:extLst>
                </p:cNvPr>
                <p:cNvSpPr/>
                <p:nvPr/>
              </p:nvSpPr>
              <p:spPr>
                <a:xfrm>
                  <a:off x="1481158" y="3828097"/>
                  <a:ext cx="405762" cy="405762"/>
                </a:xfrm>
                <a:prstGeom prst="cub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A982D9A-43C9-077B-9430-4EA15A10ED29}"/>
              </a:ext>
            </a:extLst>
          </p:cNvPr>
          <p:cNvSpPr/>
          <p:nvPr/>
        </p:nvSpPr>
        <p:spPr>
          <a:xfrm>
            <a:off x="6080251" y="4688538"/>
            <a:ext cx="2436151" cy="64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Image(4D)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4C9E77E-F6D7-D2E8-D09D-7FB920EFB6C6}"/>
              </a:ext>
            </a:extLst>
          </p:cNvPr>
          <p:cNvSpPr/>
          <p:nvPr/>
        </p:nvSpPr>
        <p:spPr>
          <a:xfrm>
            <a:off x="9399285" y="4688538"/>
            <a:ext cx="2436151" cy="64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Video(5D)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EC95390F-16C6-D984-C154-8DF401A07C73}"/>
              </a:ext>
            </a:extLst>
          </p:cNvPr>
          <p:cNvGrpSpPr/>
          <p:nvPr/>
        </p:nvGrpSpPr>
        <p:grpSpPr>
          <a:xfrm>
            <a:off x="9428537" y="2896997"/>
            <a:ext cx="2377646" cy="1286737"/>
            <a:chOff x="8755005" y="601217"/>
            <a:chExt cx="2377646" cy="1286737"/>
          </a:xfrm>
        </p:grpSpPr>
        <p:pic>
          <p:nvPicPr>
            <p:cNvPr id="500" name="그림 499">
              <a:extLst>
                <a:ext uri="{FF2B5EF4-FFF2-40B4-BE49-F238E27FC236}">
                  <a16:creationId xmlns:a16="http://schemas.microsoft.com/office/drawing/2014/main" id="{665794E5-49CC-602B-7A95-299AFBC6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5005" y="1633123"/>
              <a:ext cx="2377646" cy="254831"/>
            </a:xfrm>
            <a:prstGeom prst="rect">
              <a:avLst/>
            </a:prstGeom>
          </p:spPr>
        </p:pic>
        <p:pic>
          <p:nvPicPr>
            <p:cNvPr id="501" name="그림 500">
              <a:extLst>
                <a:ext uri="{FF2B5EF4-FFF2-40B4-BE49-F238E27FC236}">
                  <a16:creationId xmlns:a16="http://schemas.microsoft.com/office/drawing/2014/main" id="{5F5BD3F7-14CA-343B-42A1-78FA66B1F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5005" y="1374503"/>
              <a:ext cx="2377646" cy="254831"/>
            </a:xfrm>
            <a:prstGeom prst="rect">
              <a:avLst/>
            </a:prstGeom>
          </p:spPr>
        </p:pic>
        <p:pic>
          <p:nvPicPr>
            <p:cNvPr id="502" name="그림 501">
              <a:extLst>
                <a:ext uri="{FF2B5EF4-FFF2-40B4-BE49-F238E27FC236}">
                  <a16:creationId xmlns:a16="http://schemas.microsoft.com/office/drawing/2014/main" id="{DB3C6CA1-8B47-17EA-DAEE-9959B1459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5005" y="1119640"/>
              <a:ext cx="2377646" cy="254831"/>
            </a:xfrm>
            <a:prstGeom prst="rect">
              <a:avLst/>
            </a:prstGeom>
          </p:spPr>
        </p:pic>
        <p:pic>
          <p:nvPicPr>
            <p:cNvPr id="503" name="그림 502">
              <a:extLst>
                <a:ext uri="{FF2B5EF4-FFF2-40B4-BE49-F238E27FC236}">
                  <a16:creationId xmlns:a16="http://schemas.microsoft.com/office/drawing/2014/main" id="{44B08071-BE55-300D-8D86-46AC6A208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5005" y="859837"/>
              <a:ext cx="2377646" cy="254831"/>
            </a:xfrm>
            <a:prstGeom prst="rect">
              <a:avLst/>
            </a:prstGeom>
          </p:spPr>
        </p:pic>
        <p:pic>
          <p:nvPicPr>
            <p:cNvPr id="504" name="그림 503">
              <a:extLst>
                <a:ext uri="{FF2B5EF4-FFF2-40B4-BE49-F238E27FC236}">
                  <a16:creationId xmlns:a16="http://schemas.microsoft.com/office/drawing/2014/main" id="{0034A339-4F44-3E28-8D5F-4A0B9C88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5005" y="601217"/>
              <a:ext cx="2377646" cy="254831"/>
            </a:xfrm>
            <a:prstGeom prst="rect">
              <a:avLst/>
            </a:prstGeom>
          </p:spPr>
        </p:pic>
      </p:grp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696A9DFA-1C8C-DF27-C993-B08D7856F8CB}"/>
              </a:ext>
            </a:extLst>
          </p:cNvPr>
          <p:cNvCxnSpPr>
            <a:cxnSpLocks/>
          </p:cNvCxnSpPr>
          <p:nvPr/>
        </p:nvCxnSpPr>
        <p:spPr>
          <a:xfrm>
            <a:off x="2858845" y="4327262"/>
            <a:ext cx="16449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A1780D9B-E906-8159-ACA7-7CB90D71ECBA}"/>
              </a:ext>
            </a:extLst>
          </p:cNvPr>
          <p:cNvCxnSpPr>
            <a:cxnSpLocks/>
          </p:cNvCxnSpPr>
          <p:nvPr/>
        </p:nvCxnSpPr>
        <p:spPr>
          <a:xfrm flipV="1">
            <a:off x="5932773" y="3166447"/>
            <a:ext cx="0" cy="1026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화살표 연결선 517">
            <a:extLst>
              <a:ext uri="{FF2B5EF4-FFF2-40B4-BE49-F238E27FC236}">
                <a16:creationId xmlns:a16="http://schemas.microsoft.com/office/drawing/2014/main" id="{0839EF18-7FAE-0866-BD60-2E2434CE2EDA}"/>
              </a:ext>
            </a:extLst>
          </p:cNvPr>
          <p:cNvCxnSpPr>
            <a:cxnSpLocks/>
          </p:cNvCxnSpPr>
          <p:nvPr/>
        </p:nvCxnSpPr>
        <p:spPr>
          <a:xfrm flipV="1">
            <a:off x="9239853" y="2969264"/>
            <a:ext cx="0" cy="1225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Freeform 7 1 1" descr="\documentclass{article}&#10;\usepackage{amsmath}&#10;\usepackage{txfonts}&#10;\pagestyle{empty}&#10;\begin{document}&#10;&#10;$T$&#10;&#10;\end{document}" title="IguanaTex Vector Display">
            <a:extLst>
              <a:ext uri="{FF2B5EF4-FFF2-40B4-BE49-F238E27FC236}">
                <a16:creationId xmlns:a16="http://schemas.microsoft.com/office/drawing/2014/main" id="{82857DFD-5C21-9220-4EF2-E36C345BFE8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601305" y="4387498"/>
            <a:ext cx="152935" cy="163131"/>
          </a:xfrm>
          <a:custGeom>
            <a:avLst/>
            <a:gdLst>
              <a:gd name="T0" fmla="*/ 286 w 286"/>
              <a:gd name="T1" fmla="*/ 0 h 326"/>
              <a:gd name="T2" fmla="*/ 21 w 286"/>
              <a:gd name="T3" fmla="*/ 0 h 326"/>
              <a:gd name="T4" fmla="*/ 0 w 286"/>
              <a:gd name="T5" fmla="*/ 77 h 326"/>
              <a:gd name="T6" fmla="*/ 9 w 286"/>
              <a:gd name="T7" fmla="*/ 79 h 326"/>
              <a:gd name="T8" fmla="*/ 127 w 286"/>
              <a:gd name="T9" fmla="*/ 17 h 326"/>
              <a:gd name="T10" fmla="*/ 55 w 286"/>
              <a:gd name="T11" fmla="*/ 281 h 326"/>
              <a:gd name="T12" fmla="*/ 3 w 286"/>
              <a:gd name="T13" fmla="*/ 318 h 326"/>
              <a:gd name="T14" fmla="*/ 3 w 286"/>
              <a:gd name="T15" fmla="*/ 326 h 326"/>
              <a:gd name="T16" fmla="*/ 147 w 286"/>
              <a:gd name="T17" fmla="*/ 326 h 326"/>
              <a:gd name="T18" fmla="*/ 147 w 286"/>
              <a:gd name="T19" fmla="*/ 318 h 326"/>
              <a:gd name="T20" fmla="*/ 128 w 286"/>
              <a:gd name="T21" fmla="*/ 317 h 326"/>
              <a:gd name="T22" fmla="*/ 102 w 286"/>
              <a:gd name="T23" fmla="*/ 296 h 326"/>
              <a:gd name="T24" fmla="*/ 108 w 286"/>
              <a:gd name="T25" fmla="*/ 266 h 326"/>
              <a:gd name="T26" fmla="*/ 178 w 286"/>
              <a:gd name="T27" fmla="*/ 17 h 326"/>
              <a:gd name="T28" fmla="*/ 205 w 286"/>
              <a:gd name="T29" fmla="*/ 17 h 326"/>
              <a:gd name="T30" fmla="*/ 257 w 286"/>
              <a:gd name="T31" fmla="*/ 58 h 326"/>
              <a:gd name="T32" fmla="*/ 256 w 286"/>
              <a:gd name="T33" fmla="*/ 80 h 326"/>
              <a:gd name="T34" fmla="*/ 264 w 286"/>
              <a:gd name="T35" fmla="*/ 81 h 326"/>
              <a:gd name="T36" fmla="*/ 286 w 286"/>
              <a:gd name="T3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6" h="326">
                <a:moveTo>
                  <a:pt x="286" y="0"/>
                </a:moveTo>
                <a:lnTo>
                  <a:pt x="21" y="0"/>
                </a:lnTo>
                <a:lnTo>
                  <a:pt x="0" y="77"/>
                </a:lnTo>
                <a:lnTo>
                  <a:pt x="9" y="79"/>
                </a:lnTo>
                <a:cubicBezTo>
                  <a:pt x="35" y="25"/>
                  <a:pt x="51" y="16"/>
                  <a:pt x="127" y="17"/>
                </a:cubicBezTo>
                <a:lnTo>
                  <a:pt x="55" y="281"/>
                </a:lnTo>
                <a:cubicBezTo>
                  <a:pt x="47" y="308"/>
                  <a:pt x="35" y="316"/>
                  <a:pt x="3" y="318"/>
                </a:cubicBezTo>
                <a:lnTo>
                  <a:pt x="3" y="326"/>
                </a:lnTo>
                <a:lnTo>
                  <a:pt x="147" y="326"/>
                </a:lnTo>
                <a:lnTo>
                  <a:pt x="147" y="318"/>
                </a:lnTo>
                <a:cubicBezTo>
                  <a:pt x="139" y="318"/>
                  <a:pt x="131" y="317"/>
                  <a:pt x="128" y="317"/>
                </a:cubicBezTo>
                <a:cubicBezTo>
                  <a:pt x="108" y="315"/>
                  <a:pt x="102" y="311"/>
                  <a:pt x="102" y="296"/>
                </a:cubicBezTo>
                <a:cubicBezTo>
                  <a:pt x="102" y="289"/>
                  <a:pt x="104" y="283"/>
                  <a:pt x="108" y="266"/>
                </a:cubicBezTo>
                <a:lnTo>
                  <a:pt x="178" y="17"/>
                </a:lnTo>
                <a:lnTo>
                  <a:pt x="205" y="17"/>
                </a:lnTo>
                <a:cubicBezTo>
                  <a:pt x="241" y="17"/>
                  <a:pt x="257" y="30"/>
                  <a:pt x="257" y="58"/>
                </a:cubicBezTo>
                <a:cubicBezTo>
                  <a:pt x="257" y="64"/>
                  <a:pt x="257" y="72"/>
                  <a:pt x="256" y="80"/>
                </a:cubicBezTo>
                <a:lnTo>
                  <a:pt x="264" y="81"/>
                </a:lnTo>
                <a:lnTo>
                  <a:pt x="286" y="0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6" name="Freeform 14 1" descr="\documentclass{article}&#10;\usepackage{amsmath}&#10;\usepackage{txfonts}&#10;\pagestyle{empty}&#10;\begin{document}&#10;&#10;$C$&#10;&#10;\end{document}" title="IguanaTex Vector Display">
            <a:extLst>
              <a:ext uri="{FF2B5EF4-FFF2-40B4-BE49-F238E27FC236}">
                <a16:creationId xmlns:a16="http://schemas.microsoft.com/office/drawing/2014/main" id="{7F55A83D-6CD5-B9D4-0C62-DB7B601FD853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704787" y="3633152"/>
            <a:ext cx="164546" cy="164546"/>
          </a:xfrm>
          <a:custGeom>
            <a:avLst/>
            <a:gdLst>
              <a:gd name="T0" fmla="*/ 292 w 311"/>
              <a:gd name="T1" fmla="*/ 101 h 342"/>
              <a:gd name="T2" fmla="*/ 311 w 311"/>
              <a:gd name="T3" fmla="*/ 1 h 342"/>
              <a:gd name="T4" fmla="*/ 300 w 311"/>
              <a:gd name="T5" fmla="*/ 1 h 342"/>
              <a:gd name="T6" fmla="*/ 281 w 311"/>
              <a:gd name="T7" fmla="*/ 12 h 342"/>
              <a:gd name="T8" fmla="*/ 261 w 311"/>
              <a:gd name="T9" fmla="*/ 9 h 342"/>
              <a:gd name="T10" fmla="*/ 202 w 311"/>
              <a:gd name="T11" fmla="*/ 0 h 342"/>
              <a:gd name="T12" fmla="*/ 0 w 311"/>
              <a:gd name="T13" fmla="*/ 212 h 342"/>
              <a:gd name="T14" fmla="*/ 130 w 311"/>
              <a:gd name="T15" fmla="*/ 342 h 342"/>
              <a:gd name="T16" fmla="*/ 266 w 311"/>
              <a:gd name="T17" fmla="*/ 268 h 342"/>
              <a:gd name="T18" fmla="*/ 258 w 311"/>
              <a:gd name="T19" fmla="*/ 261 h 342"/>
              <a:gd name="T20" fmla="*/ 143 w 311"/>
              <a:gd name="T21" fmla="*/ 320 h 342"/>
              <a:gd name="T22" fmla="*/ 55 w 311"/>
              <a:gd name="T23" fmla="*/ 217 h 342"/>
              <a:gd name="T24" fmla="*/ 118 w 311"/>
              <a:gd name="T25" fmla="*/ 57 h 342"/>
              <a:gd name="T26" fmla="*/ 207 w 311"/>
              <a:gd name="T27" fmla="*/ 18 h 342"/>
              <a:gd name="T28" fmla="*/ 283 w 311"/>
              <a:gd name="T29" fmla="*/ 99 h 342"/>
              <a:gd name="T30" fmla="*/ 292 w 311"/>
              <a:gd name="T31" fmla="*/ 10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342">
                <a:moveTo>
                  <a:pt x="292" y="101"/>
                </a:moveTo>
                <a:lnTo>
                  <a:pt x="311" y="1"/>
                </a:lnTo>
                <a:lnTo>
                  <a:pt x="300" y="1"/>
                </a:lnTo>
                <a:cubicBezTo>
                  <a:pt x="296" y="9"/>
                  <a:pt x="291" y="12"/>
                  <a:pt x="281" y="12"/>
                </a:cubicBezTo>
                <a:cubicBezTo>
                  <a:pt x="277" y="12"/>
                  <a:pt x="271" y="11"/>
                  <a:pt x="261" y="9"/>
                </a:cubicBezTo>
                <a:cubicBezTo>
                  <a:pt x="238" y="3"/>
                  <a:pt x="218" y="0"/>
                  <a:pt x="202" y="0"/>
                </a:cubicBezTo>
                <a:cubicBezTo>
                  <a:pt x="96" y="0"/>
                  <a:pt x="0" y="101"/>
                  <a:pt x="0" y="212"/>
                </a:cubicBezTo>
                <a:cubicBezTo>
                  <a:pt x="0" y="288"/>
                  <a:pt x="54" y="342"/>
                  <a:pt x="130" y="342"/>
                </a:cubicBezTo>
                <a:cubicBezTo>
                  <a:pt x="181" y="342"/>
                  <a:pt x="221" y="320"/>
                  <a:pt x="266" y="268"/>
                </a:cubicBezTo>
                <a:lnTo>
                  <a:pt x="258" y="261"/>
                </a:lnTo>
                <a:cubicBezTo>
                  <a:pt x="213" y="305"/>
                  <a:pt x="184" y="320"/>
                  <a:pt x="143" y="320"/>
                </a:cubicBezTo>
                <a:cubicBezTo>
                  <a:pt x="87" y="320"/>
                  <a:pt x="55" y="282"/>
                  <a:pt x="55" y="217"/>
                </a:cubicBezTo>
                <a:cubicBezTo>
                  <a:pt x="55" y="158"/>
                  <a:pt x="79" y="97"/>
                  <a:pt x="118" y="57"/>
                </a:cubicBezTo>
                <a:cubicBezTo>
                  <a:pt x="142" y="32"/>
                  <a:pt x="174" y="18"/>
                  <a:pt x="207" y="18"/>
                </a:cubicBezTo>
                <a:cubicBezTo>
                  <a:pt x="253" y="18"/>
                  <a:pt x="278" y="45"/>
                  <a:pt x="283" y="99"/>
                </a:cubicBezTo>
                <a:lnTo>
                  <a:pt x="292" y="101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5" name="Freeform 21" descr="\documentclass{article}&#10;\usepackage{amsmath}&#10;\usepackage{txfonts}&#10;\pagestyle{empty}&#10;\begin{document}&#10;&#10;$F$&#10;&#10;\end{document}" title="IguanaTex Vector Display">
            <a:extLst>
              <a:ext uri="{FF2B5EF4-FFF2-40B4-BE49-F238E27FC236}">
                <a16:creationId xmlns:a16="http://schemas.microsoft.com/office/drawing/2014/main" id="{2DA0113C-3FF6-6AAE-296C-81C4A0864C44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9009063" y="3560763"/>
            <a:ext cx="173037" cy="149225"/>
          </a:xfrm>
          <a:custGeom>
            <a:avLst/>
            <a:gdLst>
              <a:gd name="T0" fmla="*/ 318 w 318"/>
              <a:gd name="T1" fmla="*/ 0 h 326"/>
              <a:gd name="T2" fmla="*/ 69 w 318"/>
              <a:gd name="T3" fmla="*/ 0 h 326"/>
              <a:gd name="T4" fmla="*/ 69 w 318"/>
              <a:gd name="T5" fmla="*/ 8 h 326"/>
              <a:gd name="T6" fmla="*/ 108 w 318"/>
              <a:gd name="T7" fmla="*/ 28 h 326"/>
              <a:gd name="T8" fmla="*/ 102 w 318"/>
              <a:gd name="T9" fmla="*/ 60 h 326"/>
              <a:gd name="T10" fmla="*/ 41 w 318"/>
              <a:gd name="T11" fmla="*/ 281 h 326"/>
              <a:gd name="T12" fmla="*/ 0 w 318"/>
              <a:gd name="T13" fmla="*/ 318 h 326"/>
              <a:gd name="T14" fmla="*/ 0 w 318"/>
              <a:gd name="T15" fmla="*/ 326 h 326"/>
              <a:gd name="T16" fmla="*/ 126 w 318"/>
              <a:gd name="T17" fmla="*/ 326 h 326"/>
              <a:gd name="T18" fmla="*/ 126 w 318"/>
              <a:gd name="T19" fmla="*/ 318 h 326"/>
              <a:gd name="T20" fmla="*/ 88 w 318"/>
              <a:gd name="T21" fmla="*/ 296 h 326"/>
              <a:gd name="T22" fmla="*/ 92 w 318"/>
              <a:gd name="T23" fmla="*/ 274 h 326"/>
              <a:gd name="T24" fmla="*/ 123 w 318"/>
              <a:gd name="T25" fmla="*/ 162 h 326"/>
              <a:gd name="T26" fmla="*/ 164 w 318"/>
              <a:gd name="T27" fmla="*/ 164 h 326"/>
              <a:gd name="T28" fmla="*/ 191 w 318"/>
              <a:gd name="T29" fmla="*/ 166 h 326"/>
              <a:gd name="T30" fmla="*/ 202 w 318"/>
              <a:gd name="T31" fmla="*/ 187 h 326"/>
              <a:gd name="T32" fmla="*/ 198 w 318"/>
              <a:gd name="T33" fmla="*/ 216 h 326"/>
              <a:gd name="T34" fmla="*/ 207 w 318"/>
              <a:gd name="T35" fmla="*/ 219 h 326"/>
              <a:gd name="T36" fmla="*/ 245 w 318"/>
              <a:gd name="T37" fmla="*/ 102 h 326"/>
              <a:gd name="T38" fmla="*/ 236 w 318"/>
              <a:gd name="T39" fmla="*/ 99 h 326"/>
              <a:gd name="T40" fmla="*/ 128 w 318"/>
              <a:gd name="T41" fmla="*/ 146 h 326"/>
              <a:gd name="T42" fmla="*/ 161 w 318"/>
              <a:gd name="T43" fmla="*/ 29 h 326"/>
              <a:gd name="T44" fmla="*/ 191 w 318"/>
              <a:gd name="T45" fmla="*/ 16 h 326"/>
              <a:gd name="T46" fmla="*/ 293 w 318"/>
              <a:gd name="T47" fmla="*/ 54 h 326"/>
              <a:gd name="T48" fmla="*/ 292 w 318"/>
              <a:gd name="T49" fmla="*/ 66 h 326"/>
              <a:gd name="T50" fmla="*/ 291 w 318"/>
              <a:gd name="T51" fmla="*/ 75 h 326"/>
              <a:gd name="T52" fmla="*/ 302 w 318"/>
              <a:gd name="T53" fmla="*/ 76 h 326"/>
              <a:gd name="T54" fmla="*/ 318 w 318"/>
              <a:gd name="T5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8" h="326">
                <a:moveTo>
                  <a:pt x="318" y="0"/>
                </a:moveTo>
                <a:lnTo>
                  <a:pt x="69" y="0"/>
                </a:lnTo>
                <a:lnTo>
                  <a:pt x="69" y="8"/>
                </a:lnTo>
                <a:cubicBezTo>
                  <a:pt x="102" y="11"/>
                  <a:pt x="108" y="14"/>
                  <a:pt x="108" y="28"/>
                </a:cubicBezTo>
                <a:cubicBezTo>
                  <a:pt x="108" y="36"/>
                  <a:pt x="106" y="48"/>
                  <a:pt x="102" y="60"/>
                </a:cubicBezTo>
                <a:lnTo>
                  <a:pt x="41" y="281"/>
                </a:lnTo>
                <a:cubicBezTo>
                  <a:pt x="32" y="311"/>
                  <a:pt x="28" y="314"/>
                  <a:pt x="0" y="318"/>
                </a:cubicBezTo>
                <a:lnTo>
                  <a:pt x="0" y="326"/>
                </a:lnTo>
                <a:lnTo>
                  <a:pt x="126" y="326"/>
                </a:lnTo>
                <a:lnTo>
                  <a:pt x="126" y="318"/>
                </a:lnTo>
                <a:cubicBezTo>
                  <a:pt x="97" y="317"/>
                  <a:pt x="88" y="311"/>
                  <a:pt x="88" y="296"/>
                </a:cubicBezTo>
                <a:cubicBezTo>
                  <a:pt x="88" y="292"/>
                  <a:pt x="89" y="285"/>
                  <a:pt x="92" y="274"/>
                </a:cubicBezTo>
                <a:lnTo>
                  <a:pt x="123" y="162"/>
                </a:lnTo>
                <a:cubicBezTo>
                  <a:pt x="142" y="163"/>
                  <a:pt x="153" y="164"/>
                  <a:pt x="164" y="164"/>
                </a:cubicBezTo>
                <a:cubicBezTo>
                  <a:pt x="183" y="164"/>
                  <a:pt x="187" y="164"/>
                  <a:pt x="191" y="166"/>
                </a:cubicBezTo>
                <a:cubicBezTo>
                  <a:pt x="199" y="170"/>
                  <a:pt x="202" y="177"/>
                  <a:pt x="202" y="187"/>
                </a:cubicBezTo>
                <a:cubicBezTo>
                  <a:pt x="202" y="195"/>
                  <a:pt x="201" y="201"/>
                  <a:pt x="198" y="216"/>
                </a:cubicBezTo>
                <a:lnTo>
                  <a:pt x="207" y="219"/>
                </a:lnTo>
                <a:lnTo>
                  <a:pt x="245" y="102"/>
                </a:lnTo>
                <a:lnTo>
                  <a:pt x="236" y="99"/>
                </a:lnTo>
                <a:cubicBezTo>
                  <a:pt x="213" y="144"/>
                  <a:pt x="212" y="145"/>
                  <a:pt x="128" y="146"/>
                </a:cubicBezTo>
                <a:lnTo>
                  <a:pt x="161" y="29"/>
                </a:lnTo>
                <a:cubicBezTo>
                  <a:pt x="164" y="19"/>
                  <a:pt x="171" y="16"/>
                  <a:pt x="191" y="16"/>
                </a:cubicBezTo>
                <a:cubicBezTo>
                  <a:pt x="275" y="16"/>
                  <a:pt x="293" y="23"/>
                  <a:pt x="293" y="54"/>
                </a:cubicBezTo>
                <a:cubicBezTo>
                  <a:pt x="293" y="57"/>
                  <a:pt x="293" y="59"/>
                  <a:pt x="292" y="66"/>
                </a:cubicBezTo>
                <a:cubicBezTo>
                  <a:pt x="292" y="69"/>
                  <a:pt x="292" y="69"/>
                  <a:pt x="291" y="75"/>
                </a:cubicBezTo>
                <a:lnTo>
                  <a:pt x="302" y="76"/>
                </a:lnTo>
                <a:lnTo>
                  <a:pt x="318" y="0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4006DF6C-B44A-FA61-B88E-8B28B136EDC0}"/>
              </a:ext>
            </a:extLst>
          </p:cNvPr>
          <p:cNvCxnSpPr>
            <a:cxnSpLocks/>
          </p:cNvCxnSpPr>
          <p:nvPr/>
        </p:nvCxnSpPr>
        <p:spPr>
          <a:xfrm>
            <a:off x="6118755" y="4375651"/>
            <a:ext cx="16449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화살표 연결선 546">
            <a:extLst>
              <a:ext uri="{FF2B5EF4-FFF2-40B4-BE49-F238E27FC236}">
                <a16:creationId xmlns:a16="http://schemas.microsoft.com/office/drawing/2014/main" id="{0A6DD404-8533-D859-3AA6-4E3248852719}"/>
              </a:ext>
            </a:extLst>
          </p:cNvPr>
          <p:cNvCxnSpPr>
            <a:cxnSpLocks/>
          </p:cNvCxnSpPr>
          <p:nvPr/>
        </p:nvCxnSpPr>
        <p:spPr>
          <a:xfrm flipV="1">
            <a:off x="7809142" y="3400327"/>
            <a:ext cx="883205" cy="8425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Freeform 28 1" descr="\documentclass{article}&#10;\usepackage{amsmath}&#10;\usepackage{txfonts}&#10;\pagestyle{empty}&#10;\begin{document}&#10;&#10;$W$&#10;&#10;\end{document}" title="IguanaTex Vector Display">
            <a:extLst>
              <a:ext uri="{FF2B5EF4-FFF2-40B4-BE49-F238E27FC236}">
                <a16:creationId xmlns:a16="http://schemas.microsoft.com/office/drawing/2014/main" id="{290AF8E1-D59F-0B8A-0A1D-69ACB3B7C7E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780213" y="4449763"/>
            <a:ext cx="227013" cy="173038"/>
          </a:xfrm>
          <a:custGeom>
            <a:avLst/>
            <a:gdLst>
              <a:gd name="T0" fmla="*/ 417 w 417"/>
              <a:gd name="T1" fmla="*/ 0 h 334"/>
              <a:gd name="T2" fmla="*/ 324 w 417"/>
              <a:gd name="T3" fmla="*/ 0 h 334"/>
              <a:gd name="T4" fmla="*/ 324 w 417"/>
              <a:gd name="T5" fmla="*/ 8 h 334"/>
              <a:gd name="T6" fmla="*/ 357 w 417"/>
              <a:gd name="T7" fmla="*/ 28 h 334"/>
              <a:gd name="T8" fmla="*/ 346 w 417"/>
              <a:gd name="T9" fmla="*/ 61 h 334"/>
              <a:gd name="T10" fmla="*/ 253 w 417"/>
              <a:gd name="T11" fmla="*/ 244 h 334"/>
              <a:gd name="T12" fmla="*/ 233 w 417"/>
              <a:gd name="T13" fmla="*/ 44 h 334"/>
              <a:gd name="T14" fmla="*/ 233 w 417"/>
              <a:gd name="T15" fmla="*/ 37 h 334"/>
              <a:gd name="T16" fmla="*/ 266 w 417"/>
              <a:gd name="T17" fmla="*/ 8 h 334"/>
              <a:gd name="T18" fmla="*/ 266 w 417"/>
              <a:gd name="T19" fmla="*/ 0 h 334"/>
              <a:gd name="T20" fmla="*/ 148 w 417"/>
              <a:gd name="T21" fmla="*/ 0 h 334"/>
              <a:gd name="T22" fmla="*/ 148 w 417"/>
              <a:gd name="T23" fmla="*/ 8 h 334"/>
              <a:gd name="T24" fmla="*/ 185 w 417"/>
              <a:gd name="T25" fmla="*/ 37 h 334"/>
              <a:gd name="T26" fmla="*/ 190 w 417"/>
              <a:gd name="T27" fmla="*/ 71 h 334"/>
              <a:gd name="T28" fmla="*/ 104 w 417"/>
              <a:gd name="T29" fmla="*/ 244 h 334"/>
              <a:gd name="T30" fmla="*/ 82 w 417"/>
              <a:gd name="T31" fmla="*/ 42 h 334"/>
              <a:gd name="T32" fmla="*/ 81 w 417"/>
              <a:gd name="T33" fmla="*/ 35 h 334"/>
              <a:gd name="T34" fmla="*/ 118 w 417"/>
              <a:gd name="T35" fmla="*/ 8 h 334"/>
              <a:gd name="T36" fmla="*/ 118 w 417"/>
              <a:gd name="T37" fmla="*/ 0 h 334"/>
              <a:gd name="T38" fmla="*/ 0 w 417"/>
              <a:gd name="T39" fmla="*/ 0 h 334"/>
              <a:gd name="T40" fmla="*/ 0 w 417"/>
              <a:gd name="T41" fmla="*/ 8 h 334"/>
              <a:gd name="T42" fmla="*/ 26 w 417"/>
              <a:gd name="T43" fmla="*/ 16 h 334"/>
              <a:gd name="T44" fmla="*/ 40 w 417"/>
              <a:gd name="T45" fmla="*/ 77 h 334"/>
              <a:gd name="T46" fmla="*/ 70 w 417"/>
              <a:gd name="T47" fmla="*/ 334 h 334"/>
              <a:gd name="T48" fmla="*/ 80 w 417"/>
              <a:gd name="T49" fmla="*/ 334 h 334"/>
              <a:gd name="T50" fmla="*/ 191 w 417"/>
              <a:gd name="T51" fmla="*/ 108 h 334"/>
              <a:gd name="T52" fmla="*/ 193 w 417"/>
              <a:gd name="T53" fmla="*/ 108 h 334"/>
              <a:gd name="T54" fmla="*/ 218 w 417"/>
              <a:gd name="T55" fmla="*/ 334 h 334"/>
              <a:gd name="T56" fmla="*/ 228 w 417"/>
              <a:gd name="T57" fmla="*/ 334 h 334"/>
              <a:gd name="T58" fmla="*/ 379 w 417"/>
              <a:gd name="T59" fmla="*/ 44 h 334"/>
              <a:gd name="T60" fmla="*/ 417 w 417"/>
              <a:gd name="T61" fmla="*/ 8 h 334"/>
              <a:gd name="T62" fmla="*/ 417 w 417"/>
              <a:gd name="T63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334">
                <a:moveTo>
                  <a:pt x="417" y="0"/>
                </a:moveTo>
                <a:lnTo>
                  <a:pt x="324" y="0"/>
                </a:lnTo>
                <a:lnTo>
                  <a:pt x="324" y="8"/>
                </a:lnTo>
                <a:cubicBezTo>
                  <a:pt x="351" y="10"/>
                  <a:pt x="357" y="14"/>
                  <a:pt x="357" y="28"/>
                </a:cubicBezTo>
                <a:cubicBezTo>
                  <a:pt x="357" y="36"/>
                  <a:pt x="353" y="48"/>
                  <a:pt x="346" y="61"/>
                </a:cubicBezTo>
                <a:lnTo>
                  <a:pt x="253" y="244"/>
                </a:lnTo>
                <a:lnTo>
                  <a:pt x="233" y="44"/>
                </a:lnTo>
                <a:lnTo>
                  <a:pt x="233" y="37"/>
                </a:lnTo>
                <a:cubicBezTo>
                  <a:pt x="233" y="17"/>
                  <a:pt x="240" y="10"/>
                  <a:pt x="266" y="8"/>
                </a:cubicBezTo>
                <a:lnTo>
                  <a:pt x="266" y="0"/>
                </a:lnTo>
                <a:lnTo>
                  <a:pt x="148" y="0"/>
                </a:lnTo>
                <a:lnTo>
                  <a:pt x="148" y="8"/>
                </a:lnTo>
                <a:cubicBezTo>
                  <a:pt x="177" y="9"/>
                  <a:pt x="182" y="12"/>
                  <a:pt x="185" y="37"/>
                </a:cubicBezTo>
                <a:lnTo>
                  <a:pt x="190" y="71"/>
                </a:lnTo>
                <a:lnTo>
                  <a:pt x="104" y="244"/>
                </a:lnTo>
                <a:lnTo>
                  <a:pt x="82" y="42"/>
                </a:lnTo>
                <a:cubicBezTo>
                  <a:pt x="81" y="40"/>
                  <a:pt x="81" y="36"/>
                  <a:pt x="81" y="35"/>
                </a:cubicBezTo>
                <a:cubicBezTo>
                  <a:pt x="81" y="16"/>
                  <a:pt x="87" y="11"/>
                  <a:pt x="118" y="8"/>
                </a:cubicBezTo>
                <a:lnTo>
                  <a:pt x="118" y="0"/>
                </a:lnTo>
                <a:lnTo>
                  <a:pt x="0" y="0"/>
                </a:lnTo>
                <a:lnTo>
                  <a:pt x="0" y="8"/>
                </a:lnTo>
                <a:cubicBezTo>
                  <a:pt x="17" y="10"/>
                  <a:pt x="21" y="11"/>
                  <a:pt x="26" y="16"/>
                </a:cubicBezTo>
                <a:cubicBezTo>
                  <a:pt x="32" y="21"/>
                  <a:pt x="34" y="31"/>
                  <a:pt x="40" y="77"/>
                </a:cubicBezTo>
                <a:lnTo>
                  <a:pt x="70" y="334"/>
                </a:lnTo>
                <a:lnTo>
                  <a:pt x="80" y="334"/>
                </a:lnTo>
                <a:lnTo>
                  <a:pt x="191" y="108"/>
                </a:lnTo>
                <a:lnTo>
                  <a:pt x="193" y="108"/>
                </a:lnTo>
                <a:lnTo>
                  <a:pt x="218" y="334"/>
                </a:lnTo>
                <a:lnTo>
                  <a:pt x="228" y="334"/>
                </a:lnTo>
                <a:lnTo>
                  <a:pt x="379" y="44"/>
                </a:lnTo>
                <a:cubicBezTo>
                  <a:pt x="393" y="18"/>
                  <a:pt x="398" y="14"/>
                  <a:pt x="417" y="8"/>
                </a:cubicBezTo>
                <a:lnTo>
                  <a:pt x="417" y="0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9" name="Freeform 35" descr="\documentclass{article}&#10;\usepackage{amsmath}&#10;\usepackage{txfonts}&#10;\pagestyle{empty}&#10;\begin{document}&#10;&#10;$H$&#10;&#10;\end{document}" title="IguanaTex Vector Display">
            <a:extLst>
              <a:ext uri="{FF2B5EF4-FFF2-40B4-BE49-F238E27FC236}">
                <a16:creationId xmlns:a16="http://schemas.microsoft.com/office/drawing/2014/main" id="{0DE620EE-225A-D0EE-B611-FE26ACC23D1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8194962" y="3916689"/>
            <a:ext cx="193675" cy="165100"/>
          </a:xfrm>
          <a:custGeom>
            <a:avLst/>
            <a:gdLst>
              <a:gd name="T0" fmla="*/ 386 w 386"/>
              <a:gd name="T1" fmla="*/ 0 h 326"/>
              <a:gd name="T2" fmla="*/ 263 w 386"/>
              <a:gd name="T3" fmla="*/ 0 h 326"/>
              <a:gd name="T4" fmla="*/ 263 w 386"/>
              <a:gd name="T5" fmla="*/ 8 h 326"/>
              <a:gd name="T6" fmla="*/ 298 w 386"/>
              <a:gd name="T7" fmla="*/ 29 h 326"/>
              <a:gd name="T8" fmla="*/ 293 w 386"/>
              <a:gd name="T9" fmla="*/ 60 h 326"/>
              <a:gd name="T10" fmla="*/ 270 w 386"/>
              <a:gd name="T11" fmla="*/ 142 h 326"/>
              <a:gd name="T12" fmla="*/ 128 w 386"/>
              <a:gd name="T13" fmla="*/ 142 h 326"/>
              <a:gd name="T14" fmla="*/ 155 w 386"/>
              <a:gd name="T15" fmla="*/ 45 h 326"/>
              <a:gd name="T16" fmla="*/ 205 w 386"/>
              <a:gd name="T17" fmla="*/ 8 h 326"/>
              <a:gd name="T18" fmla="*/ 205 w 386"/>
              <a:gd name="T19" fmla="*/ 0 h 326"/>
              <a:gd name="T20" fmla="*/ 69 w 386"/>
              <a:gd name="T21" fmla="*/ 0 h 326"/>
              <a:gd name="T22" fmla="*/ 69 w 386"/>
              <a:gd name="T23" fmla="*/ 8 h 326"/>
              <a:gd name="T24" fmla="*/ 107 w 386"/>
              <a:gd name="T25" fmla="*/ 29 h 326"/>
              <a:gd name="T26" fmla="*/ 102 w 386"/>
              <a:gd name="T27" fmla="*/ 60 h 326"/>
              <a:gd name="T28" fmla="*/ 41 w 386"/>
              <a:gd name="T29" fmla="*/ 281 h 326"/>
              <a:gd name="T30" fmla="*/ 0 w 386"/>
              <a:gd name="T31" fmla="*/ 318 h 326"/>
              <a:gd name="T32" fmla="*/ 0 w 386"/>
              <a:gd name="T33" fmla="*/ 326 h 326"/>
              <a:gd name="T34" fmla="*/ 123 w 386"/>
              <a:gd name="T35" fmla="*/ 326 h 326"/>
              <a:gd name="T36" fmla="*/ 123 w 386"/>
              <a:gd name="T37" fmla="*/ 318 h 326"/>
              <a:gd name="T38" fmla="*/ 87 w 386"/>
              <a:gd name="T39" fmla="*/ 296 h 326"/>
              <a:gd name="T40" fmla="*/ 89 w 386"/>
              <a:gd name="T41" fmla="*/ 285 h 326"/>
              <a:gd name="T42" fmla="*/ 122 w 386"/>
              <a:gd name="T43" fmla="*/ 163 h 326"/>
              <a:gd name="T44" fmla="*/ 264 w 386"/>
              <a:gd name="T45" fmla="*/ 163 h 326"/>
              <a:gd name="T46" fmla="*/ 231 w 386"/>
              <a:gd name="T47" fmla="*/ 281 h 326"/>
              <a:gd name="T48" fmla="*/ 181 w 386"/>
              <a:gd name="T49" fmla="*/ 318 h 326"/>
              <a:gd name="T50" fmla="*/ 181 w 386"/>
              <a:gd name="T51" fmla="*/ 326 h 326"/>
              <a:gd name="T52" fmla="*/ 317 w 386"/>
              <a:gd name="T53" fmla="*/ 326 h 326"/>
              <a:gd name="T54" fmla="*/ 317 w 386"/>
              <a:gd name="T55" fmla="*/ 318 h 326"/>
              <a:gd name="T56" fmla="*/ 278 w 386"/>
              <a:gd name="T57" fmla="*/ 297 h 326"/>
              <a:gd name="T58" fmla="*/ 280 w 386"/>
              <a:gd name="T59" fmla="*/ 285 h 326"/>
              <a:gd name="T60" fmla="*/ 346 w 386"/>
              <a:gd name="T61" fmla="*/ 45 h 326"/>
              <a:gd name="T62" fmla="*/ 386 w 386"/>
              <a:gd name="T63" fmla="*/ 8 h 326"/>
              <a:gd name="T64" fmla="*/ 386 w 386"/>
              <a:gd name="T6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6" h="326">
                <a:moveTo>
                  <a:pt x="386" y="0"/>
                </a:moveTo>
                <a:lnTo>
                  <a:pt x="263" y="0"/>
                </a:lnTo>
                <a:lnTo>
                  <a:pt x="263" y="8"/>
                </a:lnTo>
                <a:cubicBezTo>
                  <a:pt x="292" y="11"/>
                  <a:pt x="298" y="15"/>
                  <a:pt x="298" y="29"/>
                </a:cubicBezTo>
                <a:cubicBezTo>
                  <a:pt x="298" y="36"/>
                  <a:pt x="296" y="48"/>
                  <a:pt x="293" y="60"/>
                </a:cubicBezTo>
                <a:lnTo>
                  <a:pt x="270" y="142"/>
                </a:lnTo>
                <a:lnTo>
                  <a:pt x="128" y="142"/>
                </a:lnTo>
                <a:lnTo>
                  <a:pt x="155" y="45"/>
                </a:lnTo>
                <a:cubicBezTo>
                  <a:pt x="162" y="19"/>
                  <a:pt x="175" y="10"/>
                  <a:pt x="205" y="8"/>
                </a:cubicBezTo>
                <a:lnTo>
                  <a:pt x="205" y="0"/>
                </a:lnTo>
                <a:lnTo>
                  <a:pt x="69" y="0"/>
                </a:lnTo>
                <a:lnTo>
                  <a:pt x="69" y="8"/>
                </a:lnTo>
                <a:cubicBezTo>
                  <a:pt x="100" y="11"/>
                  <a:pt x="107" y="15"/>
                  <a:pt x="107" y="29"/>
                </a:cubicBezTo>
                <a:cubicBezTo>
                  <a:pt x="107" y="36"/>
                  <a:pt x="105" y="48"/>
                  <a:pt x="102" y="60"/>
                </a:cubicBezTo>
                <a:lnTo>
                  <a:pt x="41" y="281"/>
                </a:lnTo>
                <a:cubicBezTo>
                  <a:pt x="32" y="310"/>
                  <a:pt x="28" y="313"/>
                  <a:pt x="0" y="318"/>
                </a:cubicBezTo>
                <a:lnTo>
                  <a:pt x="0" y="326"/>
                </a:lnTo>
                <a:lnTo>
                  <a:pt x="123" y="326"/>
                </a:lnTo>
                <a:lnTo>
                  <a:pt x="123" y="318"/>
                </a:lnTo>
                <a:cubicBezTo>
                  <a:pt x="93" y="314"/>
                  <a:pt x="87" y="311"/>
                  <a:pt x="87" y="296"/>
                </a:cubicBezTo>
                <a:cubicBezTo>
                  <a:pt x="87" y="293"/>
                  <a:pt x="88" y="289"/>
                  <a:pt x="89" y="285"/>
                </a:cubicBezTo>
                <a:lnTo>
                  <a:pt x="122" y="163"/>
                </a:lnTo>
                <a:lnTo>
                  <a:pt x="264" y="163"/>
                </a:lnTo>
                <a:lnTo>
                  <a:pt x="231" y="281"/>
                </a:lnTo>
                <a:cubicBezTo>
                  <a:pt x="223" y="307"/>
                  <a:pt x="214" y="315"/>
                  <a:pt x="181" y="318"/>
                </a:cubicBezTo>
                <a:lnTo>
                  <a:pt x="181" y="326"/>
                </a:lnTo>
                <a:lnTo>
                  <a:pt x="317" y="326"/>
                </a:lnTo>
                <a:lnTo>
                  <a:pt x="317" y="318"/>
                </a:lnTo>
                <a:cubicBezTo>
                  <a:pt x="285" y="315"/>
                  <a:pt x="278" y="311"/>
                  <a:pt x="278" y="297"/>
                </a:cubicBezTo>
                <a:cubicBezTo>
                  <a:pt x="278" y="292"/>
                  <a:pt x="279" y="289"/>
                  <a:pt x="280" y="285"/>
                </a:cubicBezTo>
                <a:lnTo>
                  <a:pt x="346" y="45"/>
                </a:lnTo>
                <a:cubicBezTo>
                  <a:pt x="354" y="16"/>
                  <a:pt x="358" y="13"/>
                  <a:pt x="386" y="8"/>
                </a:cubicBezTo>
                <a:lnTo>
                  <a:pt x="386" y="0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8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C459-68BD-9D24-724F-2D12C6E4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Is it possible to change the type of the data?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3534D7-094B-F997-4B8F-13D97F2B7D64}"/>
              </a:ext>
            </a:extLst>
          </p:cNvPr>
          <p:cNvSpPr/>
          <p:nvPr/>
        </p:nvSpPr>
        <p:spPr>
          <a:xfrm>
            <a:off x="2298411" y="2751266"/>
            <a:ext cx="2436151" cy="225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Tensor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Array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(list)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8ADCD-3426-C65A-CF43-0B901559EA08}"/>
              </a:ext>
            </a:extLst>
          </p:cNvPr>
          <p:cNvSpPr/>
          <p:nvPr/>
        </p:nvSpPr>
        <p:spPr>
          <a:xfrm>
            <a:off x="7457438" y="2751266"/>
            <a:ext cx="2436151" cy="225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Tensor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Array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(list)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2183FD8C-3FD0-72EB-C4B9-9CCC0FA39DB4}"/>
              </a:ext>
            </a:extLst>
          </p:cNvPr>
          <p:cNvSpPr/>
          <p:nvPr/>
        </p:nvSpPr>
        <p:spPr>
          <a:xfrm>
            <a:off x="4779012" y="3577772"/>
            <a:ext cx="2645194" cy="604153"/>
          </a:xfrm>
          <a:prstGeom prst="leftRightArrow">
            <a:avLst>
              <a:gd name="adj1" fmla="val 23494"/>
              <a:gd name="adj2" fmla="val 67470"/>
            </a:avLst>
          </a:prstGeom>
          <a:solidFill>
            <a:srgbClr val="0D2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F8C7744-FD3A-4B45-4226-72E06660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2311127" cy="1512126"/>
          </a:xfrm>
        </p:spPr>
        <p:txBody>
          <a:bodyPr/>
          <a:lstStyle/>
          <a:p>
            <a:r>
              <a:rPr lang="en-US" altLang="ko-KR" dirty="0"/>
              <a:t>Torch- Tensor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– Array</a:t>
            </a:r>
          </a:p>
          <a:p>
            <a:r>
              <a:rPr lang="en-US" altLang="ko-KR" dirty="0"/>
              <a:t>1.2 ~ 1.4</a:t>
            </a:r>
          </a:p>
        </p:txBody>
      </p:sp>
    </p:spTree>
    <p:extLst>
      <p:ext uri="{BB962C8B-B14F-4D97-AF65-F5344CB8AC3E}">
        <p14:creationId xmlns:p14="http://schemas.microsoft.com/office/powerpoint/2010/main" val="27385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471A-FB95-9BD1-43B3-6F29F5E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Visualize your tensor!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3C5C6-EF99-E93B-14D1-549D4A8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2311127" cy="1512126"/>
          </a:xfrm>
        </p:spPr>
        <p:txBody>
          <a:bodyPr/>
          <a:lstStyle/>
          <a:p>
            <a:r>
              <a:rPr lang="en-US" altLang="ko-KR" dirty="0"/>
              <a:t>Matplotlib</a:t>
            </a:r>
          </a:p>
          <a:p>
            <a:r>
              <a:rPr lang="en-US" altLang="ko-KR" dirty="0" err="1"/>
              <a:t>Plotly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416D51-5736-3532-68C3-DDCC27A14038}"/>
              </a:ext>
            </a:extLst>
          </p:cNvPr>
          <p:cNvGrpSpPr/>
          <p:nvPr/>
        </p:nvGrpSpPr>
        <p:grpSpPr>
          <a:xfrm>
            <a:off x="927453" y="3733984"/>
            <a:ext cx="5527199" cy="2828628"/>
            <a:chOff x="334586" y="2654352"/>
            <a:chExt cx="7742614" cy="3962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F6E72E6-4754-5BDE-9B99-A8F803281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86" y="2654352"/>
              <a:ext cx="3962400" cy="39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2B18006-FA82-A08C-F056-403F2488B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654352"/>
              <a:ext cx="3962400" cy="39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8" name="그룹 2347">
            <a:extLst>
              <a:ext uri="{FF2B5EF4-FFF2-40B4-BE49-F238E27FC236}">
                <a16:creationId xmlns:a16="http://schemas.microsoft.com/office/drawing/2014/main" id="{925E85C2-79EE-C931-FD7D-408B7A892762}"/>
              </a:ext>
            </a:extLst>
          </p:cNvPr>
          <p:cNvGrpSpPr/>
          <p:nvPr/>
        </p:nvGrpSpPr>
        <p:grpSpPr>
          <a:xfrm>
            <a:off x="7083803" y="3850824"/>
            <a:ext cx="4562597" cy="2589863"/>
            <a:chOff x="6335720" y="3432977"/>
            <a:chExt cx="5798673" cy="3291497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7A1E3A9-12F0-C0ED-F585-37568333564C}"/>
                </a:ext>
              </a:extLst>
            </p:cNvPr>
            <p:cNvSpPr/>
            <p:nvPr/>
          </p:nvSpPr>
          <p:spPr>
            <a:xfrm>
              <a:off x="7347445" y="6391003"/>
              <a:ext cx="9394" cy="32878"/>
            </a:xfrm>
            <a:custGeom>
              <a:avLst/>
              <a:gdLst>
                <a:gd name="connsiteX0" fmla="*/ 98 w 11906"/>
                <a:gd name="connsiteY0" fmla="*/ 318 h 41671"/>
                <a:gd name="connsiteX1" fmla="*/ 98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98" y="318"/>
                  </a:moveTo>
                  <a:lnTo>
                    <a:pt x="98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CE9D0ED-749B-97F8-2985-3C566F6CAA7F}"/>
                </a:ext>
              </a:extLst>
            </p:cNvPr>
            <p:cNvSpPr/>
            <p:nvPr/>
          </p:nvSpPr>
          <p:spPr>
            <a:xfrm>
              <a:off x="7849255" y="6391003"/>
              <a:ext cx="9394" cy="32878"/>
            </a:xfrm>
            <a:custGeom>
              <a:avLst/>
              <a:gdLst>
                <a:gd name="connsiteX0" fmla="*/ 151 w 11906"/>
                <a:gd name="connsiteY0" fmla="*/ 318 h 41671"/>
                <a:gd name="connsiteX1" fmla="*/ 151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151" y="318"/>
                  </a:moveTo>
                  <a:lnTo>
                    <a:pt x="151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8B4CE52-6FD7-0A8B-AFC4-60222433B0EF}"/>
                </a:ext>
              </a:extLst>
            </p:cNvPr>
            <p:cNvSpPr/>
            <p:nvPr/>
          </p:nvSpPr>
          <p:spPr>
            <a:xfrm>
              <a:off x="8351066" y="6391003"/>
              <a:ext cx="9394" cy="32878"/>
            </a:xfrm>
            <a:custGeom>
              <a:avLst/>
              <a:gdLst>
                <a:gd name="connsiteX0" fmla="*/ 205 w 11906"/>
                <a:gd name="connsiteY0" fmla="*/ 318 h 41671"/>
                <a:gd name="connsiteX1" fmla="*/ 205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205" y="318"/>
                  </a:moveTo>
                  <a:lnTo>
                    <a:pt x="205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114DAB3-E47B-259B-5365-90B0FDF24E37}"/>
                </a:ext>
              </a:extLst>
            </p:cNvPr>
            <p:cNvSpPr/>
            <p:nvPr/>
          </p:nvSpPr>
          <p:spPr>
            <a:xfrm>
              <a:off x="8852876" y="6391003"/>
              <a:ext cx="9394" cy="32878"/>
            </a:xfrm>
            <a:custGeom>
              <a:avLst/>
              <a:gdLst>
                <a:gd name="connsiteX0" fmla="*/ 258 w 11906"/>
                <a:gd name="connsiteY0" fmla="*/ 318 h 41671"/>
                <a:gd name="connsiteX1" fmla="*/ 258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258" y="318"/>
                  </a:moveTo>
                  <a:lnTo>
                    <a:pt x="258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295DBAC-91BC-8299-0ADE-EBADB4FAD9A2}"/>
                </a:ext>
              </a:extLst>
            </p:cNvPr>
            <p:cNvSpPr/>
            <p:nvPr/>
          </p:nvSpPr>
          <p:spPr>
            <a:xfrm>
              <a:off x="9354686" y="6391003"/>
              <a:ext cx="9394" cy="32878"/>
            </a:xfrm>
            <a:custGeom>
              <a:avLst/>
              <a:gdLst>
                <a:gd name="connsiteX0" fmla="*/ 312 w 11906"/>
                <a:gd name="connsiteY0" fmla="*/ 318 h 41671"/>
                <a:gd name="connsiteX1" fmla="*/ 312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312" y="318"/>
                  </a:moveTo>
                  <a:lnTo>
                    <a:pt x="312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35206FA-E1F2-E64F-7641-86688C23D95F}"/>
                </a:ext>
              </a:extLst>
            </p:cNvPr>
            <p:cNvSpPr/>
            <p:nvPr/>
          </p:nvSpPr>
          <p:spPr>
            <a:xfrm>
              <a:off x="9856496" y="6391003"/>
              <a:ext cx="9394" cy="32878"/>
            </a:xfrm>
            <a:custGeom>
              <a:avLst/>
              <a:gdLst>
                <a:gd name="connsiteX0" fmla="*/ 365 w 11906"/>
                <a:gd name="connsiteY0" fmla="*/ 318 h 41671"/>
                <a:gd name="connsiteX1" fmla="*/ 365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365" y="318"/>
                  </a:moveTo>
                  <a:lnTo>
                    <a:pt x="365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2A36887-26FD-6985-59E9-28FFDDB22150}"/>
                </a:ext>
              </a:extLst>
            </p:cNvPr>
            <p:cNvSpPr/>
            <p:nvPr/>
          </p:nvSpPr>
          <p:spPr>
            <a:xfrm>
              <a:off x="10358306" y="6391003"/>
              <a:ext cx="9394" cy="32878"/>
            </a:xfrm>
            <a:custGeom>
              <a:avLst/>
              <a:gdLst>
                <a:gd name="connsiteX0" fmla="*/ 418 w 11906"/>
                <a:gd name="connsiteY0" fmla="*/ 318 h 41671"/>
                <a:gd name="connsiteX1" fmla="*/ 418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418" y="318"/>
                  </a:moveTo>
                  <a:lnTo>
                    <a:pt x="418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EEF2A32-FA6A-F60E-D50D-C4EBEB5D7D9A}"/>
                </a:ext>
              </a:extLst>
            </p:cNvPr>
            <p:cNvSpPr/>
            <p:nvPr/>
          </p:nvSpPr>
          <p:spPr>
            <a:xfrm>
              <a:off x="10860116" y="6391003"/>
              <a:ext cx="9394" cy="32878"/>
            </a:xfrm>
            <a:custGeom>
              <a:avLst/>
              <a:gdLst>
                <a:gd name="connsiteX0" fmla="*/ 472 w 11906"/>
                <a:gd name="connsiteY0" fmla="*/ 318 h 41671"/>
                <a:gd name="connsiteX1" fmla="*/ 472 w 11906"/>
                <a:gd name="connsiteY1" fmla="*/ 41990 h 4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1671">
                  <a:moveTo>
                    <a:pt x="472" y="318"/>
                  </a:moveTo>
                  <a:lnTo>
                    <a:pt x="472" y="4199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1D36858-009E-F981-F396-17052C331BD0}"/>
                </a:ext>
              </a:extLst>
            </p:cNvPr>
            <p:cNvSpPr/>
            <p:nvPr/>
          </p:nvSpPr>
          <p:spPr>
            <a:xfrm>
              <a:off x="11361926" y="3540932"/>
              <a:ext cx="9394" cy="2850071"/>
            </a:xfrm>
            <a:custGeom>
              <a:avLst/>
              <a:gdLst>
                <a:gd name="connsiteX0" fmla="*/ 0 w 11906"/>
                <a:gd name="connsiteY0" fmla="*/ 3612357 h 3612356"/>
                <a:gd name="connsiteX1" fmla="*/ 0 w 11906"/>
                <a:gd name="connsiteY1" fmla="*/ 0 h 3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612356">
                  <a:moveTo>
                    <a:pt x="0" y="3612357"/>
                  </a:move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0C67615-06DA-FE33-0A97-92E5DDB53EDE}"/>
                </a:ext>
              </a:extLst>
            </p:cNvPr>
            <p:cNvSpPr/>
            <p:nvPr/>
          </p:nvSpPr>
          <p:spPr>
            <a:xfrm>
              <a:off x="6845635" y="6391003"/>
              <a:ext cx="4516291" cy="9394"/>
            </a:xfrm>
            <a:custGeom>
              <a:avLst/>
              <a:gdLst>
                <a:gd name="connsiteX0" fmla="*/ 0 w 5724227"/>
                <a:gd name="connsiteY0" fmla="*/ 0 h 11906"/>
                <a:gd name="connsiteX1" fmla="*/ 5724228 w 5724227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24227" h="11906">
                  <a:moveTo>
                    <a:pt x="0" y="0"/>
                  </a:moveTo>
                  <a:lnTo>
                    <a:pt x="57242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49EE4A4-4FC6-BA74-2402-8E7544274C15}"/>
                </a:ext>
              </a:extLst>
            </p:cNvPr>
            <p:cNvSpPr/>
            <p:nvPr/>
          </p:nvSpPr>
          <p:spPr>
            <a:xfrm>
              <a:off x="6845635" y="3540932"/>
              <a:ext cx="4516291" cy="9394"/>
            </a:xfrm>
            <a:custGeom>
              <a:avLst/>
              <a:gdLst>
                <a:gd name="connsiteX0" fmla="*/ 0 w 5724227"/>
                <a:gd name="connsiteY0" fmla="*/ 0 h 11906"/>
                <a:gd name="connsiteX1" fmla="*/ 5724228 w 5724227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24227" h="11906">
                  <a:moveTo>
                    <a:pt x="0" y="0"/>
                  </a:moveTo>
                  <a:lnTo>
                    <a:pt x="57242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F619577-3F2C-43A7-C545-C5F4DCCEB942}"/>
                </a:ext>
              </a:extLst>
            </p:cNvPr>
            <p:cNvSpPr/>
            <p:nvPr/>
          </p:nvSpPr>
          <p:spPr>
            <a:xfrm>
              <a:off x="11361926" y="6248499"/>
              <a:ext cx="32878" cy="9394"/>
            </a:xfrm>
            <a:custGeom>
              <a:avLst/>
              <a:gdLst>
                <a:gd name="connsiteX0" fmla="*/ 525 w 41671"/>
                <a:gd name="connsiteY0" fmla="*/ 303 h 11906"/>
                <a:gd name="connsiteX1" fmla="*/ 42197 w 41671"/>
                <a:gd name="connsiteY1" fmla="*/ 303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525" y="303"/>
                  </a:moveTo>
                  <a:lnTo>
                    <a:pt x="42197" y="303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E3DE407-0A42-8020-E3B9-ED4EF5C71013}"/>
                </a:ext>
              </a:extLst>
            </p:cNvPr>
            <p:cNvSpPr/>
            <p:nvPr/>
          </p:nvSpPr>
          <p:spPr>
            <a:xfrm>
              <a:off x="11361926" y="5678485"/>
              <a:ext cx="32878" cy="9394"/>
            </a:xfrm>
            <a:custGeom>
              <a:avLst/>
              <a:gdLst>
                <a:gd name="connsiteX0" fmla="*/ 525 w 41671"/>
                <a:gd name="connsiteY0" fmla="*/ 242 h 11906"/>
                <a:gd name="connsiteX1" fmla="*/ 42197 w 41671"/>
                <a:gd name="connsiteY1" fmla="*/ 242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525" y="242"/>
                  </a:moveTo>
                  <a:lnTo>
                    <a:pt x="42197" y="242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CAA1CA9-85E7-17AA-10A8-7D02B58CEAD8}"/>
                </a:ext>
              </a:extLst>
            </p:cNvPr>
            <p:cNvSpPr/>
            <p:nvPr/>
          </p:nvSpPr>
          <p:spPr>
            <a:xfrm>
              <a:off x="11361926" y="5108471"/>
              <a:ext cx="32878" cy="9394"/>
            </a:xfrm>
            <a:custGeom>
              <a:avLst/>
              <a:gdLst>
                <a:gd name="connsiteX0" fmla="*/ 525 w 41671"/>
                <a:gd name="connsiteY0" fmla="*/ 182 h 11906"/>
                <a:gd name="connsiteX1" fmla="*/ 42197 w 41671"/>
                <a:gd name="connsiteY1" fmla="*/ 182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525" y="182"/>
                  </a:moveTo>
                  <a:lnTo>
                    <a:pt x="42197" y="182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E454FF2-6A1D-02BF-EE1B-B9EFE49F5BCD}"/>
                </a:ext>
              </a:extLst>
            </p:cNvPr>
            <p:cNvSpPr/>
            <p:nvPr/>
          </p:nvSpPr>
          <p:spPr>
            <a:xfrm>
              <a:off x="11361926" y="4538457"/>
              <a:ext cx="32878" cy="9394"/>
            </a:xfrm>
            <a:custGeom>
              <a:avLst/>
              <a:gdLst>
                <a:gd name="connsiteX0" fmla="*/ 525 w 41671"/>
                <a:gd name="connsiteY0" fmla="*/ 121 h 11906"/>
                <a:gd name="connsiteX1" fmla="*/ 42197 w 41671"/>
                <a:gd name="connsiteY1" fmla="*/ 121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525" y="121"/>
                  </a:moveTo>
                  <a:lnTo>
                    <a:pt x="42197" y="1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C1A3888-FDA0-06DA-F758-0864E4E99C2C}"/>
                </a:ext>
              </a:extLst>
            </p:cNvPr>
            <p:cNvSpPr/>
            <p:nvPr/>
          </p:nvSpPr>
          <p:spPr>
            <a:xfrm>
              <a:off x="11361926" y="3968442"/>
              <a:ext cx="32878" cy="9394"/>
            </a:xfrm>
            <a:custGeom>
              <a:avLst/>
              <a:gdLst>
                <a:gd name="connsiteX0" fmla="*/ 525 w 41671"/>
                <a:gd name="connsiteY0" fmla="*/ 60 h 11906"/>
                <a:gd name="connsiteX1" fmla="*/ 42197 w 41671"/>
                <a:gd name="connsiteY1" fmla="*/ 6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525" y="60"/>
                  </a:moveTo>
                  <a:lnTo>
                    <a:pt x="42197" y="6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12" name="자유형: 도형 2111">
              <a:extLst>
                <a:ext uri="{FF2B5EF4-FFF2-40B4-BE49-F238E27FC236}">
                  <a16:creationId xmlns:a16="http://schemas.microsoft.com/office/drawing/2014/main" id="{4C4E05CF-5977-25AF-081F-4281F664DDE7}"/>
                </a:ext>
              </a:extLst>
            </p:cNvPr>
            <p:cNvSpPr/>
            <p:nvPr/>
          </p:nvSpPr>
          <p:spPr>
            <a:xfrm>
              <a:off x="7347446" y="3613664"/>
              <a:ext cx="3512670" cy="2585226"/>
            </a:xfrm>
            <a:custGeom>
              <a:avLst/>
              <a:gdLst>
                <a:gd name="connsiteX0" fmla="*/ 0 w 4452176"/>
                <a:gd name="connsiteY0" fmla="*/ 3276675 h 3276674"/>
                <a:gd name="connsiteX1" fmla="*/ 636025 w 4452176"/>
                <a:gd name="connsiteY1" fmla="*/ 3273040 h 3276674"/>
                <a:gd name="connsiteX2" fmla="*/ 1272051 w 4452176"/>
                <a:gd name="connsiteY2" fmla="*/ 3261091 h 3276674"/>
                <a:gd name="connsiteX3" fmla="*/ 1908076 w 4452176"/>
                <a:gd name="connsiteY3" fmla="*/ 3218465 h 3276674"/>
                <a:gd name="connsiteX4" fmla="*/ 2544101 w 4452176"/>
                <a:gd name="connsiteY4" fmla="*/ 3058307 h 3276674"/>
                <a:gd name="connsiteX5" fmla="*/ 3180127 w 4452176"/>
                <a:gd name="connsiteY5" fmla="*/ 2438369 h 3276674"/>
                <a:gd name="connsiteX6" fmla="*/ 3816152 w 4452176"/>
                <a:gd name="connsiteY6" fmla="*/ 0 h 3276674"/>
                <a:gd name="connsiteX7" fmla="*/ 4452177 w 4452176"/>
                <a:gd name="connsiteY7" fmla="*/ 208765 h 327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176" h="3276674">
                  <a:moveTo>
                    <a:pt x="0" y="3276675"/>
                  </a:moveTo>
                  <a:lnTo>
                    <a:pt x="636025" y="3273040"/>
                  </a:lnTo>
                  <a:lnTo>
                    <a:pt x="1272051" y="3261091"/>
                  </a:lnTo>
                  <a:lnTo>
                    <a:pt x="1908076" y="3218465"/>
                  </a:lnTo>
                  <a:lnTo>
                    <a:pt x="2544101" y="3058307"/>
                  </a:lnTo>
                  <a:lnTo>
                    <a:pt x="3180127" y="2438369"/>
                  </a:lnTo>
                  <a:lnTo>
                    <a:pt x="3816152" y="0"/>
                  </a:lnTo>
                  <a:lnTo>
                    <a:pt x="4452177" y="208765"/>
                  </a:lnTo>
                </a:path>
              </a:pathLst>
            </a:custGeom>
            <a:noFill/>
            <a:ln w="17859" cap="sq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113" name="그래픽 219">
              <a:extLst>
                <a:ext uri="{FF2B5EF4-FFF2-40B4-BE49-F238E27FC236}">
                  <a16:creationId xmlns:a16="http://schemas.microsoft.com/office/drawing/2014/main" id="{F46D8EB8-F411-6B5F-0CAA-9095F9C7770A}"/>
                </a:ext>
              </a:extLst>
            </p:cNvPr>
            <p:cNvGrpSpPr/>
            <p:nvPr/>
          </p:nvGrpSpPr>
          <p:grpSpPr>
            <a:xfrm>
              <a:off x="7319264" y="3585482"/>
              <a:ext cx="3569033" cy="2641588"/>
              <a:chOff x="1130729" y="3042552"/>
              <a:chExt cx="4523614" cy="3348111"/>
            </a:xfrm>
          </p:grpSpPr>
          <p:sp>
            <p:nvSpPr>
              <p:cNvPr id="2114" name="자유형: 도형 2113">
                <a:extLst>
                  <a:ext uri="{FF2B5EF4-FFF2-40B4-BE49-F238E27FC236}">
                    <a16:creationId xmlns:a16="http://schemas.microsoft.com/office/drawing/2014/main" id="{500BCCB8-906F-4980-6556-AFC5E029150A}"/>
                  </a:ext>
                </a:extLst>
              </p:cNvPr>
              <p:cNvSpPr/>
              <p:nvPr/>
            </p:nvSpPr>
            <p:spPr>
              <a:xfrm>
                <a:off x="1130729" y="6319226"/>
                <a:ext cx="71437" cy="71437"/>
              </a:xfrm>
              <a:custGeom>
                <a:avLst/>
                <a:gdLst>
                  <a:gd name="connsiteX0" fmla="*/ 35817 w 71437"/>
                  <a:gd name="connsiteY0" fmla="*/ 71735 h 71437"/>
                  <a:gd name="connsiteX1" fmla="*/ 61074 w 71437"/>
                  <a:gd name="connsiteY1" fmla="*/ 61273 h 71437"/>
                  <a:gd name="connsiteX2" fmla="*/ 71535 w 71437"/>
                  <a:gd name="connsiteY2" fmla="*/ 36017 h 71437"/>
                  <a:gd name="connsiteX3" fmla="*/ 61074 w 71437"/>
                  <a:gd name="connsiteY3" fmla="*/ 10760 h 71437"/>
                  <a:gd name="connsiteX4" fmla="*/ 35817 w 71437"/>
                  <a:gd name="connsiteY4" fmla="*/ 298 h 71437"/>
                  <a:gd name="connsiteX5" fmla="*/ 10560 w 71437"/>
                  <a:gd name="connsiteY5" fmla="*/ 10760 h 71437"/>
                  <a:gd name="connsiteX6" fmla="*/ 98 w 71437"/>
                  <a:gd name="connsiteY6" fmla="*/ 36017 h 71437"/>
                  <a:gd name="connsiteX7" fmla="*/ 10560 w 71437"/>
                  <a:gd name="connsiteY7" fmla="*/ 61273 h 71437"/>
                  <a:gd name="connsiteX8" fmla="*/ 35817 w 71437"/>
                  <a:gd name="connsiteY8" fmla="*/ 71735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817" y="71735"/>
                    </a:moveTo>
                    <a:cubicBezTo>
                      <a:pt x="45289" y="71735"/>
                      <a:pt x="54375" y="67972"/>
                      <a:pt x="61074" y="61273"/>
                    </a:cubicBezTo>
                    <a:cubicBezTo>
                      <a:pt x="67772" y="54575"/>
                      <a:pt x="71535" y="45489"/>
                      <a:pt x="71535" y="36017"/>
                    </a:cubicBezTo>
                    <a:cubicBezTo>
                      <a:pt x="71535" y="26544"/>
                      <a:pt x="67772" y="17458"/>
                      <a:pt x="61074" y="10760"/>
                    </a:cubicBezTo>
                    <a:cubicBezTo>
                      <a:pt x="54375" y="4061"/>
                      <a:pt x="45289" y="298"/>
                      <a:pt x="35817" y="298"/>
                    </a:cubicBezTo>
                    <a:cubicBezTo>
                      <a:pt x="26344" y="298"/>
                      <a:pt x="17258" y="4061"/>
                      <a:pt x="10560" y="10760"/>
                    </a:cubicBezTo>
                    <a:cubicBezTo>
                      <a:pt x="3862" y="17458"/>
                      <a:pt x="98" y="26544"/>
                      <a:pt x="98" y="36017"/>
                    </a:cubicBezTo>
                    <a:cubicBezTo>
                      <a:pt x="98" y="45489"/>
                      <a:pt x="3862" y="54575"/>
                      <a:pt x="10560" y="61273"/>
                    </a:cubicBezTo>
                    <a:cubicBezTo>
                      <a:pt x="17258" y="67972"/>
                      <a:pt x="26344" y="71735"/>
                      <a:pt x="35817" y="71735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15" name="자유형: 도형 2114">
                <a:extLst>
                  <a:ext uri="{FF2B5EF4-FFF2-40B4-BE49-F238E27FC236}">
                    <a16:creationId xmlns:a16="http://schemas.microsoft.com/office/drawing/2014/main" id="{931FB8EA-E776-4EA2-34C6-8E010B90B943}"/>
                  </a:ext>
                </a:extLst>
              </p:cNvPr>
              <p:cNvSpPr/>
              <p:nvPr/>
            </p:nvSpPr>
            <p:spPr>
              <a:xfrm>
                <a:off x="1766755" y="6315592"/>
                <a:ext cx="71437" cy="71437"/>
              </a:xfrm>
              <a:custGeom>
                <a:avLst/>
                <a:gdLst>
                  <a:gd name="connsiteX0" fmla="*/ 35870 w 71437"/>
                  <a:gd name="connsiteY0" fmla="*/ 71735 h 71437"/>
                  <a:gd name="connsiteX1" fmla="*/ 61127 w 71437"/>
                  <a:gd name="connsiteY1" fmla="*/ 61273 h 71437"/>
                  <a:gd name="connsiteX2" fmla="*/ 71589 w 71437"/>
                  <a:gd name="connsiteY2" fmla="*/ 36016 h 71437"/>
                  <a:gd name="connsiteX3" fmla="*/ 61127 w 71437"/>
                  <a:gd name="connsiteY3" fmla="*/ 10759 h 71437"/>
                  <a:gd name="connsiteX4" fmla="*/ 35870 w 71437"/>
                  <a:gd name="connsiteY4" fmla="*/ 297 h 71437"/>
                  <a:gd name="connsiteX5" fmla="*/ 10613 w 71437"/>
                  <a:gd name="connsiteY5" fmla="*/ 10759 h 71437"/>
                  <a:gd name="connsiteX6" fmla="*/ 151 w 71437"/>
                  <a:gd name="connsiteY6" fmla="*/ 36016 h 71437"/>
                  <a:gd name="connsiteX7" fmla="*/ 10613 w 71437"/>
                  <a:gd name="connsiteY7" fmla="*/ 61273 h 71437"/>
                  <a:gd name="connsiteX8" fmla="*/ 35870 w 71437"/>
                  <a:gd name="connsiteY8" fmla="*/ 71735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870" y="71735"/>
                    </a:moveTo>
                    <a:cubicBezTo>
                      <a:pt x="45343" y="71735"/>
                      <a:pt x="54429" y="67971"/>
                      <a:pt x="61127" y="61273"/>
                    </a:cubicBezTo>
                    <a:cubicBezTo>
                      <a:pt x="67825" y="54575"/>
                      <a:pt x="71589" y="45489"/>
                      <a:pt x="71589" y="36016"/>
                    </a:cubicBezTo>
                    <a:cubicBezTo>
                      <a:pt x="71589" y="26543"/>
                      <a:pt x="67825" y="17457"/>
                      <a:pt x="61127" y="10759"/>
                    </a:cubicBezTo>
                    <a:cubicBezTo>
                      <a:pt x="54429" y="4061"/>
                      <a:pt x="45343" y="297"/>
                      <a:pt x="35870" y="297"/>
                    </a:cubicBezTo>
                    <a:cubicBezTo>
                      <a:pt x="26397" y="297"/>
                      <a:pt x="17311" y="4061"/>
                      <a:pt x="10613" y="10759"/>
                    </a:cubicBezTo>
                    <a:cubicBezTo>
                      <a:pt x="3915" y="17457"/>
                      <a:pt x="151" y="26543"/>
                      <a:pt x="151" y="36016"/>
                    </a:cubicBezTo>
                    <a:cubicBezTo>
                      <a:pt x="151" y="45489"/>
                      <a:pt x="3915" y="54575"/>
                      <a:pt x="10613" y="61273"/>
                    </a:cubicBezTo>
                    <a:cubicBezTo>
                      <a:pt x="17311" y="67971"/>
                      <a:pt x="26397" y="71735"/>
                      <a:pt x="35870" y="71735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16" name="자유형: 도형 2115">
                <a:extLst>
                  <a:ext uri="{FF2B5EF4-FFF2-40B4-BE49-F238E27FC236}">
                    <a16:creationId xmlns:a16="http://schemas.microsoft.com/office/drawing/2014/main" id="{83564F70-7CD2-B020-5DA4-9E764DE6CB0C}"/>
                  </a:ext>
                </a:extLst>
              </p:cNvPr>
              <p:cNvSpPr/>
              <p:nvPr/>
            </p:nvSpPr>
            <p:spPr>
              <a:xfrm>
                <a:off x="2402780" y="6303643"/>
                <a:ext cx="71437" cy="71437"/>
              </a:xfrm>
              <a:custGeom>
                <a:avLst/>
                <a:gdLst>
                  <a:gd name="connsiteX0" fmla="*/ 35924 w 71437"/>
                  <a:gd name="connsiteY0" fmla="*/ 71734 h 71437"/>
                  <a:gd name="connsiteX1" fmla="*/ 61181 w 71437"/>
                  <a:gd name="connsiteY1" fmla="*/ 61272 h 71437"/>
                  <a:gd name="connsiteX2" fmla="*/ 71642 w 71437"/>
                  <a:gd name="connsiteY2" fmla="*/ 36015 h 71437"/>
                  <a:gd name="connsiteX3" fmla="*/ 61181 w 71437"/>
                  <a:gd name="connsiteY3" fmla="*/ 10758 h 71437"/>
                  <a:gd name="connsiteX4" fmla="*/ 35924 w 71437"/>
                  <a:gd name="connsiteY4" fmla="*/ 296 h 71437"/>
                  <a:gd name="connsiteX5" fmla="*/ 10667 w 71437"/>
                  <a:gd name="connsiteY5" fmla="*/ 10758 h 71437"/>
                  <a:gd name="connsiteX6" fmla="*/ 205 w 71437"/>
                  <a:gd name="connsiteY6" fmla="*/ 36015 h 71437"/>
                  <a:gd name="connsiteX7" fmla="*/ 10667 w 71437"/>
                  <a:gd name="connsiteY7" fmla="*/ 61272 h 71437"/>
                  <a:gd name="connsiteX8" fmla="*/ 35924 w 71437"/>
                  <a:gd name="connsiteY8" fmla="*/ 71734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24" y="71734"/>
                    </a:moveTo>
                    <a:cubicBezTo>
                      <a:pt x="45396" y="71734"/>
                      <a:pt x="54482" y="67970"/>
                      <a:pt x="61181" y="61272"/>
                    </a:cubicBezTo>
                    <a:cubicBezTo>
                      <a:pt x="67879" y="54574"/>
                      <a:pt x="71642" y="45488"/>
                      <a:pt x="71642" y="36015"/>
                    </a:cubicBezTo>
                    <a:cubicBezTo>
                      <a:pt x="71642" y="26542"/>
                      <a:pt x="67879" y="17456"/>
                      <a:pt x="61181" y="10758"/>
                    </a:cubicBezTo>
                    <a:cubicBezTo>
                      <a:pt x="54482" y="4060"/>
                      <a:pt x="45396" y="296"/>
                      <a:pt x="35924" y="296"/>
                    </a:cubicBezTo>
                    <a:cubicBezTo>
                      <a:pt x="26451" y="296"/>
                      <a:pt x="17365" y="4060"/>
                      <a:pt x="10667" y="10758"/>
                    </a:cubicBezTo>
                    <a:cubicBezTo>
                      <a:pt x="3968" y="17456"/>
                      <a:pt x="205" y="26542"/>
                      <a:pt x="205" y="36015"/>
                    </a:cubicBezTo>
                    <a:cubicBezTo>
                      <a:pt x="205" y="45488"/>
                      <a:pt x="3968" y="54574"/>
                      <a:pt x="10667" y="61272"/>
                    </a:cubicBezTo>
                    <a:cubicBezTo>
                      <a:pt x="17365" y="67970"/>
                      <a:pt x="26451" y="71734"/>
                      <a:pt x="35924" y="7173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17" name="자유형: 도형 2116">
                <a:extLst>
                  <a:ext uri="{FF2B5EF4-FFF2-40B4-BE49-F238E27FC236}">
                    <a16:creationId xmlns:a16="http://schemas.microsoft.com/office/drawing/2014/main" id="{0BAF21FF-3773-A339-8C5E-D915E39B0EBB}"/>
                  </a:ext>
                </a:extLst>
              </p:cNvPr>
              <p:cNvSpPr/>
              <p:nvPr/>
            </p:nvSpPr>
            <p:spPr>
              <a:xfrm>
                <a:off x="3038805" y="6261017"/>
                <a:ext cx="71437" cy="71437"/>
              </a:xfrm>
              <a:custGeom>
                <a:avLst/>
                <a:gdLst>
                  <a:gd name="connsiteX0" fmla="*/ 35977 w 71437"/>
                  <a:gd name="connsiteY0" fmla="*/ 71730 h 71437"/>
                  <a:gd name="connsiteX1" fmla="*/ 61234 w 71437"/>
                  <a:gd name="connsiteY1" fmla="*/ 61269 h 71437"/>
                  <a:gd name="connsiteX2" fmla="*/ 71696 w 71437"/>
                  <a:gd name="connsiteY2" fmla="*/ 36012 h 71437"/>
                  <a:gd name="connsiteX3" fmla="*/ 61234 w 71437"/>
                  <a:gd name="connsiteY3" fmla="*/ 10755 h 71437"/>
                  <a:gd name="connsiteX4" fmla="*/ 35977 w 71437"/>
                  <a:gd name="connsiteY4" fmla="*/ 293 h 71437"/>
                  <a:gd name="connsiteX5" fmla="*/ 10720 w 71437"/>
                  <a:gd name="connsiteY5" fmla="*/ 10755 h 71437"/>
                  <a:gd name="connsiteX6" fmla="*/ 258 w 71437"/>
                  <a:gd name="connsiteY6" fmla="*/ 36012 h 71437"/>
                  <a:gd name="connsiteX7" fmla="*/ 10720 w 71437"/>
                  <a:gd name="connsiteY7" fmla="*/ 61269 h 71437"/>
                  <a:gd name="connsiteX8" fmla="*/ 35977 w 71437"/>
                  <a:gd name="connsiteY8" fmla="*/ 71730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77" y="71730"/>
                    </a:moveTo>
                    <a:cubicBezTo>
                      <a:pt x="45450" y="71730"/>
                      <a:pt x="54536" y="67967"/>
                      <a:pt x="61234" y="61269"/>
                    </a:cubicBezTo>
                    <a:cubicBezTo>
                      <a:pt x="67932" y="54570"/>
                      <a:pt x="71696" y="45484"/>
                      <a:pt x="71696" y="36012"/>
                    </a:cubicBezTo>
                    <a:cubicBezTo>
                      <a:pt x="71696" y="26539"/>
                      <a:pt x="67932" y="17453"/>
                      <a:pt x="61234" y="10755"/>
                    </a:cubicBezTo>
                    <a:cubicBezTo>
                      <a:pt x="54536" y="4056"/>
                      <a:pt x="45450" y="293"/>
                      <a:pt x="35977" y="293"/>
                    </a:cubicBezTo>
                    <a:cubicBezTo>
                      <a:pt x="26504" y="293"/>
                      <a:pt x="17418" y="4056"/>
                      <a:pt x="10720" y="10755"/>
                    </a:cubicBezTo>
                    <a:cubicBezTo>
                      <a:pt x="4022" y="17453"/>
                      <a:pt x="258" y="26539"/>
                      <a:pt x="258" y="36012"/>
                    </a:cubicBezTo>
                    <a:cubicBezTo>
                      <a:pt x="258" y="45484"/>
                      <a:pt x="4022" y="54570"/>
                      <a:pt x="10720" y="61269"/>
                    </a:cubicBezTo>
                    <a:cubicBezTo>
                      <a:pt x="17418" y="67967"/>
                      <a:pt x="26504" y="71730"/>
                      <a:pt x="35977" y="7173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18" name="자유형: 도형 2117">
                <a:extLst>
                  <a:ext uri="{FF2B5EF4-FFF2-40B4-BE49-F238E27FC236}">
                    <a16:creationId xmlns:a16="http://schemas.microsoft.com/office/drawing/2014/main" id="{3C546E1A-49E4-570D-8755-A7F0A1777E9A}"/>
                  </a:ext>
                </a:extLst>
              </p:cNvPr>
              <p:cNvSpPr/>
              <p:nvPr/>
            </p:nvSpPr>
            <p:spPr>
              <a:xfrm>
                <a:off x="3674830" y="6100859"/>
                <a:ext cx="71437" cy="71437"/>
              </a:xfrm>
              <a:custGeom>
                <a:avLst/>
                <a:gdLst>
                  <a:gd name="connsiteX0" fmla="*/ 36030 w 71437"/>
                  <a:gd name="connsiteY0" fmla="*/ 71717 h 71437"/>
                  <a:gd name="connsiteX1" fmla="*/ 61287 w 71437"/>
                  <a:gd name="connsiteY1" fmla="*/ 61255 h 71437"/>
                  <a:gd name="connsiteX2" fmla="*/ 71749 w 71437"/>
                  <a:gd name="connsiteY2" fmla="*/ 35998 h 71437"/>
                  <a:gd name="connsiteX3" fmla="*/ 61287 w 71437"/>
                  <a:gd name="connsiteY3" fmla="*/ 10741 h 71437"/>
                  <a:gd name="connsiteX4" fmla="*/ 36030 w 71437"/>
                  <a:gd name="connsiteY4" fmla="*/ 279 h 71437"/>
                  <a:gd name="connsiteX5" fmla="*/ 10773 w 71437"/>
                  <a:gd name="connsiteY5" fmla="*/ 10741 h 71437"/>
                  <a:gd name="connsiteX6" fmla="*/ 312 w 71437"/>
                  <a:gd name="connsiteY6" fmla="*/ 35998 h 71437"/>
                  <a:gd name="connsiteX7" fmla="*/ 10773 w 71437"/>
                  <a:gd name="connsiteY7" fmla="*/ 61255 h 71437"/>
                  <a:gd name="connsiteX8" fmla="*/ 36030 w 71437"/>
                  <a:gd name="connsiteY8" fmla="*/ 71717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6030" y="71717"/>
                    </a:moveTo>
                    <a:cubicBezTo>
                      <a:pt x="45503" y="71717"/>
                      <a:pt x="54589" y="67953"/>
                      <a:pt x="61287" y="61255"/>
                    </a:cubicBezTo>
                    <a:cubicBezTo>
                      <a:pt x="67986" y="54557"/>
                      <a:pt x="71749" y="45471"/>
                      <a:pt x="71749" y="35998"/>
                    </a:cubicBezTo>
                    <a:cubicBezTo>
                      <a:pt x="71749" y="26525"/>
                      <a:pt x="67986" y="17439"/>
                      <a:pt x="61287" y="10741"/>
                    </a:cubicBezTo>
                    <a:cubicBezTo>
                      <a:pt x="54589" y="4043"/>
                      <a:pt x="45503" y="279"/>
                      <a:pt x="36030" y="279"/>
                    </a:cubicBezTo>
                    <a:cubicBezTo>
                      <a:pt x="26558" y="279"/>
                      <a:pt x="17472" y="4043"/>
                      <a:pt x="10773" y="10741"/>
                    </a:cubicBezTo>
                    <a:cubicBezTo>
                      <a:pt x="4075" y="17439"/>
                      <a:pt x="312" y="26525"/>
                      <a:pt x="312" y="35998"/>
                    </a:cubicBezTo>
                    <a:cubicBezTo>
                      <a:pt x="312" y="45471"/>
                      <a:pt x="4075" y="54557"/>
                      <a:pt x="10773" y="61255"/>
                    </a:cubicBezTo>
                    <a:cubicBezTo>
                      <a:pt x="17472" y="67953"/>
                      <a:pt x="26558" y="71717"/>
                      <a:pt x="36030" y="71717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19" name="자유형: 도형 2118">
                <a:extLst>
                  <a:ext uri="{FF2B5EF4-FFF2-40B4-BE49-F238E27FC236}">
                    <a16:creationId xmlns:a16="http://schemas.microsoft.com/office/drawing/2014/main" id="{DB942BF9-A3EE-9316-0CEA-E01A39775AA8}"/>
                  </a:ext>
                </a:extLst>
              </p:cNvPr>
              <p:cNvSpPr/>
              <p:nvPr/>
            </p:nvSpPr>
            <p:spPr>
              <a:xfrm>
                <a:off x="4310856" y="5480921"/>
                <a:ext cx="71437" cy="71437"/>
              </a:xfrm>
              <a:custGeom>
                <a:avLst/>
                <a:gdLst>
                  <a:gd name="connsiteX0" fmla="*/ 36084 w 71437"/>
                  <a:gd name="connsiteY0" fmla="*/ 71665 h 71437"/>
                  <a:gd name="connsiteX1" fmla="*/ 61341 w 71437"/>
                  <a:gd name="connsiteY1" fmla="*/ 61203 h 71437"/>
                  <a:gd name="connsiteX2" fmla="*/ 71803 w 71437"/>
                  <a:gd name="connsiteY2" fmla="*/ 35946 h 71437"/>
                  <a:gd name="connsiteX3" fmla="*/ 61341 w 71437"/>
                  <a:gd name="connsiteY3" fmla="*/ 10689 h 71437"/>
                  <a:gd name="connsiteX4" fmla="*/ 36084 w 71437"/>
                  <a:gd name="connsiteY4" fmla="*/ 227 h 71437"/>
                  <a:gd name="connsiteX5" fmla="*/ 10827 w 71437"/>
                  <a:gd name="connsiteY5" fmla="*/ 10689 h 71437"/>
                  <a:gd name="connsiteX6" fmla="*/ 365 w 71437"/>
                  <a:gd name="connsiteY6" fmla="*/ 35946 h 71437"/>
                  <a:gd name="connsiteX7" fmla="*/ 10827 w 71437"/>
                  <a:gd name="connsiteY7" fmla="*/ 61203 h 71437"/>
                  <a:gd name="connsiteX8" fmla="*/ 36084 w 71437"/>
                  <a:gd name="connsiteY8" fmla="*/ 71665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6084" y="71665"/>
                    </a:moveTo>
                    <a:cubicBezTo>
                      <a:pt x="45557" y="71665"/>
                      <a:pt x="54643" y="67901"/>
                      <a:pt x="61341" y="61203"/>
                    </a:cubicBezTo>
                    <a:cubicBezTo>
                      <a:pt x="68039" y="54505"/>
                      <a:pt x="71803" y="45419"/>
                      <a:pt x="71803" y="35946"/>
                    </a:cubicBezTo>
                    <a:cubicBezTo>
                      <a:pt x="71803" y="26473"/>
                      <a:pt x="68039" y="17387"/>
                      <a:pt x="61341" y="10689"/>
                    </a:cubicBezTo>
                    <a:cubicBezTo>
                      <a:pt x="54643" y="3991"/>
                      <a:pt x="45557" y="227"/>
                      <a:pt x="36084" y="227"/>
                    </a:cubicBezTo>
                    <a:cubicBezTo>
                      <a:pt x="26611" y="227"/>
                      <a:pt x="17525" y="3991"/>
                      <a:pt x="10827" y="10689"/>
                    </a:cubicBezTo>
                    <a:cubicBezTo>
                      <a:pt x="4129" y="17387"/>
                      <a:pt x="365" y="26473"/>
                      <a:pt x="365" y="35946"/>
                    </a:cubicBezTo>
                    <a:cubicBezTo>
                      <a:pt x="365" y="45419"/>
                      <a:pt x="4129" y="54505"/>
                      <a:pt x="10827" y="61203"/>
                    </a:cubicBezTo>
                    <a:cubicBezTo>
                      <a:pt x="17525" y="67901"/>
                      <a:pt x="26611" y="71665"/>
                      <a:pt x="36084" y="71665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20" name="자유형: 도형 2119">
                <a:extLst>
                  <a:ext uri="{FF2B5EF4-FFF2-40B4-BE49-F238E27FC236}">
                    <a16:creationId xmlns:a16="http://schemas.microsoft.com/office/drawing/2014/main" id="{203500EA-B0BE-FDEB-8F31-DE74A01CB431}"/>
                  </a:ext>
                </a:extLst>
              </p:cNvPr>
              <p:cNvSpPr/>
              <p:nvPr/>
            </p:nvSpPr>
            <p:spPr>
              <a:xfrm>
                <a:off x="4946881" y="3042552"/>
                <a:ext cx="71437" cy="71437"/>
              </a:xfrm>
              <a:custGeom>
                <a:avLst/>
                <a:gdLst>
                  <a:gd name="connsiteX0" fmla="*/ 36137 w 71437"/>
                  <a:gd name="connsiteY0" fmla="*/ 71460 h 71437"/>
                  <a:gd name="connsiteX1" fmla="*/ 61394 w 71437"/>
                  <a:gd name="connsiteY1" fmla="*/ 60998 h 71437"/>
                  <a:gd name="connsiteX2" fmla="*/ 71856 w 71437"/>
                  <a:gd name="connsiteY2" fmla="*/ 35741 h 71437"/>
                  <a:gd name="connsiteX3" fmla="*/ 61394 w 71437"/>
                  <a:gd name="connsiteY3" fmla="*/ 10484 h 71437"/>
                  <a:gd name="connsiteX4" fmla="*/ 36137 w 71437"/>
                  <a:gd name="connsiteY4" fmla="*/ 23 h 71437"/>
                  <a:gd name="connsiteX5" fmla="*/ 10880 w 71437"/>
                  <a:gd name="connsiteY5" fmla="*/ 10484 h 71437"/>
                  <a:gd name="connsiteX6" fmla="*/ 418 w 71437"/>
                  <a:gd name="connsiteY6" fmla="*/ 35741 h 71437"/>
                  <a:gd name="connsiteX7" fmla="*/ 10880 w 71437"/>
                  <a:gd name="connsiteY7" fmla="*/ 60998 h 71437"/>
                  <a:gd name="connsiteX8" fmla="*/ 36137 w 71437"/>
                  <a:gd name="connsiteY8" fmla="*/ 71460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6137" y="71460"/>
                    </a:moveTo>
                    <a:cubicBezTo>
                      <a:pt x="45610" y="71460"/>
                      <a:pt x="54696" y="67696"/>
                      <a:pt x="61394" y="60998"/>
                    </a:cubicBezTo>
                    <a:cubicBezTo>
                      <a:pt x="68092" y="54300"/>
                      <a:pt x="71856" y="45214"/>
                      <a:pt x="71856" y="35741"/>
                    </a:cubicBezTo>
                    <a:cubicBezTo>
                      <a:pt x="71856" y="26269"/>
                      <a:pt x="68092" y="17183"/>
                      <a:pt x="61394" y="10484"/>
                    </a:cubicBezTo>
                    <a:cubicBezTo>
                      <a:pt x="54696" y="3786"/>
                      <a:pt x="45610" y="23"/>
                      <a:pt x="36137" y="23"/>
                    </a:cubicBezTo>
                    <a:cubicBezTo>
                      <a:pt x="26665" y="23"/>
                      <a:pt x="17578" y="3786"/>
                      <a:pt x="10880" y="10484"/>
                    </a:cubicBezTo>
                    <a:cubicBezTo>
                      <a:pt x="4182" y="17183"/>
                      <a:pt x="418" y="26269"/>
                      <a:pt x="418" y="35741"/>
                    </a:cubicBezTo>
                    <a:cubicBezTo>
                      <a:pt x="418" y="45214"/>
                      <a:pt x="4182" y="54300"/>
                      <a:pt x="10880" y="60998"/>
                    </a:cubicBezTo>
                    <a:cubicBezTo>
                      <a:pt x="17578" y="67696"/>
                      <a:pt x="26665" y="71460"/>
                      <a:pt x="36137" y="7146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21" name="자유형: 도형 2120">
                <a:extLst>
                  <a:ext uri="{FF2B5EF4-FFF2-40B4-BE49-F238E27FC236}">
                    <a16:creationId xmlns:a16="http://schemas.microsoft.com/office/drawing/2014/main" id="{54787634-CD90-CCED-3F25-4C95A12FBAED}"/>
                  </a:ext>
                </a:extLst>
              </p:cNvPr>
              <p:cNvSpPr/>
              <p:nvPr/>
            </p:nvSpPr>
            <p:spPr>
              <a:xfrm>
                <a:off x="5582906" y="3251317"/>
                <a:ext cx="71437" cy="71437"/>
              </a:xfrm>
              <a:custGeom>
                <a:avLst/>
                <a:gdLst>
                  <a:gd name="connsiteX0" fmla="*/ 36191 w 71437"/>
                  <a:gd name="connsiteY0" fmla="*/ 71478 h 71437"/>
                  <a:gd name="connsiteX1" fmla="*/ 61448 w 71437"/>
                  <a:gd name="connsiteY1" fmla="*/ 61016 h 71437"/>
                  <a:gd name="connsiteX2" fmla="*/ 71909 w 71437"/>
                  <a:gd name="connsiteY2" fmla="*/ 35759 h 71437"/>
                  <a:gd name="connsiteX3" fmla="*/ 61448 w 71437"/>
                  <a:gd name="connsiteY3" fmla="*/ 10502 h 71437"/>
                  <a:gd name="connsiteX4" fmla="*/ 36191 w 71437"/>
                  <a:gd name="connsiteY4" fmla="*/ 40 h 71437"/>
                  <a:gd name="connsiteX5" fmla="*/ 10934 w 71437"/>
                  <a:gd name="connsiteY5" fmla="*/ 10502 h 71437"/>
                  <a:gd name="connsiteX6" fmla="*/ 472 w 71437"/>
                  <a:gd name="connsiteY6" fmla="*/ 35759 h 71437"/>
                  <a:gd name="connsiteX7" fmla="*/ 10934 w 71437"/>
                  <a:gd name="connsiteY7" fmla="*/ 61016 h 71437"/>
                  <a:gd name="connsiteX8" fmla="*/ 36191 w 71437"/>
                  <a:gd name="connsiteY8" fmla="*/ 71478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6191" y="71478"/>
                    </a:moveTo>
                    <a:cubicBezTo>
                      <a:pt x="45663" y="71478"/>
                      <a:pt x="54749" y="67714"/>
                      <a:pt x="61448" y="61016"/>
                    </a:cubicBezTo>
                    <a:cubicBezTo>
                      <a:pt x="68146" y="54318"/>
                      <a:pt x="71909" y="45232"/>
                      <a:pt x="71909" y="35759"/>
                    </a:cubicBezTo>
                    <a:cubicBezTo>
                      <a:pt x="71909" y="26286"/>
                      <a:pt x="68146" y="17200"/>
                      <a:pt x="61448" y="10502"/>
                    </a:cubicBezTo>
                    <a:cubicBezTo>
                      <a:pt x="54749" y="3804"/>
                      <a:pt x="45663" y="40"/>
                      <a:pt x="36191" y="40"/>
                    </a:cubicBezTo>
                    <a:cubicBezTo>
                      <a:pt x="26718" y="40"/>
                      <a:pt x="17632" y="3804"/>
                      <a:pt x="10934" y="10502"/>
                    </a:cubicBezTo>
                    <a:cubicBezTo>
                      <a:pt x="4235" y="17200"/>
                      <a:pt x="472" y="26286"/>
                      <a:pt x="472" y="35759"/>
                    </a:cubicBezTo>
                    <a:cubicBezTo>
                      <a:pt x="472" y="45232"/>
                      <a:pt x="4235" y="54318"/>
                      <a:pt x="10934" y="61016"/>
                    </a:cubicBezTo>
                    <a:cubicBezTo>
                      <a:pt x="17632" y="67714"/>
                      <a:pt x="26718" y="71478"/>
                      <a:pt x="36191" y="71478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906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D0DF04E-1DC6-BF30-1BBB-7B2AC6C1CA4F}"/>
                </a:ext>
              </a:extLst>
            </p:cNvPr>
            <p:cNvSpPr/>
            <p:nvPr/>
          </p:nvSpPr>
          <p:spPr>
            <a:xfrm>
              <a:off x="11361926" y="3540932"/>
              <a:ext cx="9394" cy="2850071"/>
            </a:xfrm>
            <a:custGeom>
              <a:avLst/>
              <a:gdLst>
                <a:gd name="connsiteX0" fmla="*/ 0 w 11906"/>
                <a:gd name="connsiteY0" fmla="*/ 3612357 h 3612356"/>
                <a:gd name="connsiteX1" fmla="*/ 0 w 11906"/>
                <a:gd name="connsiteY1" fmla="*/ 0 h 3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612356">
                  <a:moveTo>
                    <a:pt x="0" y="3612357"/>
                  </a:move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1" name="자유형: 도형 2100">
              <a:extLst>
                <a:ext uri="{FF2B5EF4-FFF2-40B4-BE49-F238E27FC236}">
                  <a16:creationId xmlns:a16="http://schemas.microsoft.com/office/drawing/2014/main" id="{065F50BF-9182-070D-0FAF-F6D93906BA79}"/>
                </a:ext>
              </a:extLst>
            </p:cNvPr>
            <p:cNvSpPr/>
            <p:nvPr/>
          </p:nvSpPr>
          <p:spPr>
            <a:xfrm>
              <a:off x="6812757" y="6171768"/>
              <a:ext cx="32878" cy="9394"/>
            </a:xfrm>
            <a:custGeom>
              <a:avLst/>
              <a:gdLst>
                <a:gd name="connsiteX0" fmla="*/ 41716 w 41671"/>
                <a:gd name="connsiteY0" fmla="*/ 295 h 11906"/>
                <a:gd name="connsiteX1" fmla="*/ 45 w 41671"/>
                <a:gd name="connsiteY1" fmla="*/ 295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295"/>
                  </a:move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2" name="자유형: 도형 2101">
              <a:extLst>
                <a:ext uri="{FF2B5EF4-FFF2-40B4-BE49-F238E27FC236}">
                  <a16:creationId xmlns:a16="http://schemas.microsoft.com/office/drawing/2014/main" id="{5210A046-CB4E-D7B8-BD02-1CDBA651B539}"/>
                </a:ext>
              </a:extLst>
            </p:cNvPr>
            <p:cNvSpPr/>
            <p:nvPr/>
          </p:nvSpPr>
          <p:spPr>
            <a:xfrm>
              <a:off x="6812757" y="5733295"/>
              <a:ext cx="32878" cy="9394"/>
            </a:xfrm>
            <a:custGeom>
              <a:avLst/>
              <a:gdLst>
                <a:gd name="connsiteX0" fmla="*/ 41716 w 41671"/>
                <a:gd name="connsiteY0" fmla="*/ 248 h 11906"/>
                <a:gd name="connsiteX1" fmla="*/ 45 w 41671"/>
                <a:gd name="connsiteY1" fmla="*/ 248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248"/>
                  </a:moveTo>
                  <a:lnTo>
                    <a:pt x="45" y="2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3" name="자유형: 도형 2102">
              <a:extLst>
                <a:ext uri="{FF2B5EF4-FFF2-40B4-BE49-F238E27FC236}">
                  <a16:creationId xmlns:a16="http://schemas.microsoft.com/office/drawing/2014/main" id="{F9E33782-7307-EF61-CD9D-682788670489}"/>
                </a:ext>
              </a:extLst>
            </p:cNvPr>
            <p:cNvSpPr/>
            <p:nvPr/>
          </p:nvSpPr>
          <p:spPr>
            <a:xfrm>
              <a:off x="6812757" y="5294822"/>
              <a:ext cx="32878" cy="9394"/>
            </a:xfrm>
            <a:custGeom>
              <a:avLst/>
              <a:gdLst>
                <a:gd name="connsiteX0" fmla="*/ 41716 w 41671"/>
                <a:gd name="connsiteY0" fmla="*/ 202 h 11906"/>
                <a:gd name="connsiteX1" fmla="*/ 45 w 41671"/>
                <a:gd name="connsiteY1" fmla="*/ 202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202"/>
                  </a:moveTo>
                  <a:lnTo>
                    <a:pt x="45" y="202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4" name="자유형: 도형 2103">
              <a:extLst>
                <a:ext uri="{FF2B5EF4-FFF2-40B4-BE49-F238E27FC236}">
                  <a16:creationId xmlns:a16="http://schemas.microsoft.com/office/drawing/2014/main" id="{D5700DF7-6C29-3899-D966-8B5472A860DF}"/>
                </a:ext>
              </a:extLst>
            </p:cNvPr>
            <p:cNvSpPr/>
            <p:nvPr/>
          </p:nvSpPr>
          <p:spPr>
            <a:xfrm>
              <a:off x="6812757" y="4856349"/>
              <a:ext cx="32878" cy="9394"/>
            </a:xfrm>
            <a:custGeom>
              <a:avLst/>
              <a:gdLst>
                <a:gd name="connsiteX0" fmla="*/ 41716 w 41671"/>
                <a:gd name="connsiteY0" fmla="*/ 155 h 11906"/>
                <a:gd name="connsiteX1" fmla="*/ 45 w 41671"/>
                <a:gd name="connsiteY1" fmla="*/ 155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155"/>
                  </a:moveTo>
                  <a:lnTo>
                    <a:pt x="45" y="155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5" name="자유형: 도형 2104">
              <a:extLst>
                <a:ext uri="{FF2B5EF4-FFF2-40B4-BE49-F238E27FC236}">
                  <a16:creationId xmlns:a16="http://schemas.microsoft.com/office/drawing/2014/main" id="{881DFCA2-342F-2425-7CCA-762B78CDAAA3}"/>
                </a:ext>
              </a:extLst>
            </p:cNvPr>
            <p:cNvSpPr/>
            <p:nvPr/>
          </p:nvSpPr>
          <p:spPr>
            <a:xfrm>
              <a:off x="6812757" y="4417877"/>
              <a:ext cx="32878" cy="9394"/>
            </a:xfrm>
            <a:custGeom>
              <a:avLst/>
              <a:gdLst>
                <a:gd name="connsiteX0" fmla="*/ 41716 w 41671"/>
                <a:gd name="connsiteY0" fmla="*/ 108 h 11906"/>
                <a:gd name="connsiteX1" fmla="*/ 45 w 41671"/>
                <a:gd name="connsiteY1" fmla="*/ 108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108"/>
                  </a:moveTo>
                  <a:lnTo>
                    <a:pt x="4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6" name="자유형: 도형 2105">
              <a:extLst>
                <a:ext uri="{FF2B5EF4-FFF2-40B4-BE49-F238E27FC236}">
                  <a16:creationId xmlns:a16="http://schemas.microsoft.com/office/drawing/2014/main" id="{CA33D110-1D05-EFD0-30C0-0CA0ED49B072}"/>
                </a:ext>
              </a:extLst>
            </p:cNvPr>
            <p:cNvSpPr/>
            <p:nvPr/>
          </p:nvSpPr>
          <p:spPr>
            <a:xfrm>
              <a:off x="6812757" y="3979404"/>
              <a:ext cx="32878" cy="9394"/>
            </a:xfrm>
            <a:custGeom>
              <a:avLst/>
              <a:gdLst>
                <a:gd name="connsiteX0" fmla="*/ 41716 w 41671"/>
                <a:gd name="connsiteY0" fmla="*/ 61 h 11906"/>
                <a:gd name="connsiteX1" fmla="*/ 45 w 41671"/>
                <a:gd name="connsiteY1" fmla="*/ 61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61"/>
                  </a:moveTo>
                  <a:lnTo>
                    <a:pt x="45" y="6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7" name="자유형: 도형 2106">
              <a:extLst>
                <a:ext uri="{FF2B5EF4-FFF2-40B4-BE49-F238E27FC236}">
                  <a16:creationId xmlns:a16="http://schemas.microsoft.com/office/drawing/2014/main" id="{A059D69A-6FF2-C41B-707E-C4A72764E25E}"/>
                </a:ext>
              </a:extLst>
            </p:cNvPr>
            <p:cNvSpPr/>
            <p:nvPr/>
          </p:nvSpPr>
          <p:spPr>
            <a:xfrm>
              <a:off x="6812757" y="3540932"/>
              <a:ext cx="32878" cy="9394"/>
            </a:xfrm>
            <a:custGeom>
              <a:avLst/>
              <a:gdLst>
                <a:gd name="connsiteX0" fmla="*/ 41716 w 41671"/>
                <a:gd name="connsiteY0" fmla="*/ 15 h 11906"/>
                <a:gd name="connsiteX1" fmla="*/ 45 w 41671"/>
                <a:gd name="connsiteY1" fmla="*/ 15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71" h="11906">
                  <a:moveTo>
                    <a:pt x="41716" y="15"/>
                  </a:moveTo>
                  <a:lnTo>
                    <a:pt x="45" y="15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8" name="자유형: 도형 2107">
              <a:extLst>
                <a:ext uri="{FF2B5EF4-FFF2-40B4-BE49-F238E27FC236}">
                  <a16:creationId xmlns:a16="http://schemas.microsoft.com/office/drawing/2014/main" id="{AB840413-0C72-110B-58C5-FF8933C76B80}"/>
                </a:ext>
              </a:extLst>
            </p:cNvPr>
            <p:cNvSpPr/>
            <p:nvPr/>
          </p:nvSpPr>
          <p:spPr>
            <a:xfrm>
              <a:off x="6845635" y="3540932"/>
              <a:ext cx="9394" cy="2850071"/>
            </a:xfrm>
            <a:custGeom>
              <a:avLst/>
              <a:gdLst>
                <a:gd name="connsiteX0" fmla="*/ 0 w 11906"/>
                <a:gd name="connsiteY0" fmla="*/ 3612357 h 3612356"/>
                <a:gd name="connsiteX1" fmla="*/ 0 w 11906"/>
                <a:gd name="connsiteY1" fmla="*/ 0 h 3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612356">
                  <a:moveTo>
                    <a:pt x="0" y="3612357"/>
                  </a:move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09" name="자유형: 도형 2108">
              <a:extLst>
                <a:ext uri="{FF2B5EF4-FFF2-40B4-BE49-F238E27FC236}">
                  <a16:creationId xmlns:a16="http://schemas.microsoft.com/office/drawing/2014/main" id="{D838E1E8-9BA9-4870-2284-AC5D0712322D}"/>
                </a:ext>
              </a:extLst>
            </p:cNvPr>
            <p:cNvSpPr/>
            <p:nvPr/>
          </p:nvSpPr>
          <p:spPr>
            <a:xfrm>
              <a:off x="6845635" y="3540932"/>
              <a:ext cx="9394" cy="2850071"/>
            </a:xfrm>
            <a:custGeom>
              <a:avLst/>
              <a:gdLst>
                <a:gd name="connsiteX0" fmla="*/ 0 w 11906"/>
                <a:gd name="connsiteY0" fmla="*/ 3612357 h 3612356"/>
                <a:gd name="connsiteX1" fmla="*/ 0 w 11906"/>
                <a:gd name="connsiteY1" fmla="*/ 0 h 3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612356">
                  <a:moveTo>
                    <a:pt x="0" y="3612357"/>
                  </a:move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10" name="자유형: 도형 2109">
              <a:extLst>
                <a:ext uri="{FF2B5EF4-FFF2-40B4-BE49-F238E27FC236}">
                  <a16:creationId xmlns:a16="http://schemas.microsoft.com/office/drawing/2014/main" id="{C6721A8F-E288-67AC-4AC9-30CD148CEC03}"/>
                </a:ext>
              </a:extLst>
            </p:cNvPr>
            <p:cNvSpPr/>
            <p:nvPr/>
          </p:nvSpPr>
          <p:spPr>
            <a:xfrm>
              <a:off x="6845635" y="6391003"/>
              <a:ext cx="4516291" cy="9394"/>
            </a:xfrm>
            <a:custGeom>
              <a:avLst/>
              <a:gdLst>
                <a:gd name="connsiteX0" fmla="*/ 0 w 5724227"/>
                <a:gd name="connsiteY0" fmla="*/ 0 h 11906"/>
                <a:gd name="connsiteX1" fmla="*/ 5724228 w 5724227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24227" h="11906">
                  <a:moveTo>
                    <a:pt x="0" y="0"/>
                  </a:moveTo>
                  <a:lnTo>
                    <a:pt x="57242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11" name="자유형: 도형 2110">
              <a:extLst>
                <a:ext uri="{FF2B5EF4-FFF2-40B4-BE49-F238E27FC236}">
                  <a16:creationId xmlns:a16="http://schemas.microsoft.com/office/drawing/2014/main" id="{4B89BD98-F343-E955-ECBA-77194CF2233C}"/>
                </a:ext>
              </a:extLst>
            </p:cNvPr>
            <p:cNvSpPr/>
            <p:nvPr/>
          </p:nvSpPr>
          <p:spPr>
            <a:xfrm>
              <a:off x="6845635" y="3540932"/>
              <a:ext cx="4516291" cy="9394"/>
            </a:xfrm>
            <a:custGeom>
              <a:avLst/>
              <a:gdLst>
                <a:gd name="connsiteX0" fmla="*/ 0 w 5724227"/>
                <a:gd name="connsiteY0" fmla="*/ 0 h 11906"/>
                <a:gd name="connsiteX1" fmla="*/ 5724228 w 5724227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24227" h="11906">
                  <a:moveTo>
                    <a:pt x="0" y="0"/>
                  </a:moveTo>
                  <a:lnTo>
                    <a:pt x="57242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DB14470-39DB-627A-5CB3-B0B20CF6A183}"/>
                </a:ext>
              </a:extLst>
            </p:cNvPr>
            <p:cNvSpPr/>
            <p:nvPr/>
          </p:nvSpPr>
          <p:spPr>
            <a:xfrm>
              <a:off x="7221993" y="4557740"/>
              <a:ext cx="250905" cy="395487"/>
            </a:xfrm>
            <a:custGeom>
              <a:avLst/>
              <a:gdLst>
                <a:gd name="connsiteX0" fmla="*/ 0 w 318012"/>
                <a:gd name="connsiteY0" fmla="*/ 501265 h 501265"/>
                <a:gd name="connsiteX1" fmla="*/ 318013 w 318012"/>
                <a:gd name="connsiteY1" fmla="*/ 501265 h 501265"/>
                <a:gd name="connsiteX2" fmla="*/ 318013 w 318012"/>
                <a:gd name="connsiteY2" fmla="*/ 0 h 501265"/>
                <a:gd name="connsiteX3" fmla="*/ 0 w 318012"/>
                <a:gd name="connsiteY3" fmla="*/ 0 h 501265"/>
                <a:gd name="connsiteX4" fmla="*/ 0 w 318012"/>
                <a:gd name="connsiteY4" fmla="*/ 501265 h 50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501265">
                  <a:moveTo>
                    <a:pt x="0" y="501265"/>
                  </a:moveTo>
                  <a:lnTo>
                    <a:pt x="318013" y="501265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501265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79F1E3F-B6B3-FDD2-CE48-5EC0CC18E590}"/>
                </a:ext>
              </a:extLst>
            </p:cNvPr>
            <p:cNvSpPr/>
            <p:nvPr/>
          </p:nvSpPr>
          <p:spPr>
            <a:xfrm>
              <a:off x="7347445" y="4953227"/>
              <a:ext cx="9394" cy="72386"/>
            </a:xfrm>
            <a:custGeom>
              <a:avLst/>
              <a:gdLst>
                <a:gd name="connsiteX0" fmla="*/ 0 w 11906"/>
                <a:gd name="connsiteY0" fmla="*/ 0 h 91746"/>
                <a:gd name="connsiteX1" fmla="*/ 0 w 11906"/>
                <a:gd name="connsiteY1" fmla="*/ 91746 h 9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91746">
                  <a:moveTo>
                    <a:pt x="0" y="0"/>
                  </a:moveTo>
                  <a:lnTo>
                    <a:pt x="0" y="91746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0530E90C-7AD6-6D34-C5D2-2473AEBEB071}"/>
                </a:ext>
              </a:extLst>
            </p:cNvPr>
            <p:cNvSpPr/>
            <p:nvPr/>
          </p:nvSpPr>
          <p:spPr>
            <a:xfrm>
              <a:off x="7347445" y="4238000"/>
              <a:ext cx="9394" cy="319740"/>
            </a:xfrm>
            <a:custGeom>
              <a:avLst/>
              <a:gdLst>
                <a:gd name="connsiteX0" fmla="*/ 0 w 11906"/>
                <a:gd name="connsiteY0" fmla="*/ 405259 h 405258"/>
                <a:gd name="connsiteX1" fmla="*/ 0 w 11906"/>
                <a:gd name="connsiteY1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05258">
                  <a:moveTo>
                    <a:pt x="0" y="405259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78F7F5E-0A92-CE8F-98D4-D988CC50DE5B}"/>
                </a:ext>
              </a:extLst>
            </p:cNvPr>
            <p:cNvSpPr/>
            <p:nvPr/>
          </p:nvSpPr>
          <p:spPr>
            <a:xfrm>
              <a:off x="7284719" y="5025613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5653C6C-1835-608A-5047-170B630DE1AE}"/>
                </a:ext>
              </a:extLst>
            </p:cNvPr>
            <p:cNvSpPr/>
            <p:nvPr/>
          </p:nvSpPr>
          <p:spPr>
            <a:xfrm>
              <a:off x="7284719" y="4238000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8CBF634A-A3D7-A5F1-B6B4-ADECBC1B08A8}"/>
                </a:ext>
              </a:extLst>
            </p:cNvPr>
            <p:cNvSpPr/>
            <p:nvPr/>
          </p:nvSpPr>
          <p:spPr>
            <a:xfrm>
              <a:off x="7319264" y="3700160"/>
              <a:ext cx="56362" cy="56362"/>
            </a:xfrm>
            <a:custGeom>
              <a:avLst/>
              <a:gdLst>
                <a:gd name="connsiteX0" fmla="*/ 35817 w 71437"/>
                <a:gd name="connsiteY0" fmla="*/ 71472 h 71437"/>
                <a:gd name="connsiteX1" fmla="*/ 61074 w 71437"/>
                <a:gd name="connsiteY1" fmla="*/ 61010 h 71437"/>
                <a:gd name="connsiteX2" fmla="*/ 71535 w 71437"/>
                <a:gd name="connsiteY2" fmla="*/ 35754 h 71437"/>
                <a:gd name="connsiteX3" fmla="*/ 61074 w 71437"/>
                <a:gd name="connsiteY3" fmla="*/ 10497 h 71437"/>
                <a:gd name="connsiteX4" fmla="*/ 35817 w 71437"/>
                <a:gd name="connsiteY4" fmla="*/ 35 h 71437"/>
                <a:gd name="connsiteX5" fmla="*/ 10560 w 71437"/>
                <a:gd name="connsiteY5" fmla="*/ 10497 h 71437"/>
                <a:gd name="connsiteX6" fmla="*/ 98 w 71437"/>
                <a:gd name="connsiteY6" fmla="*/ 35754 h 71437"/>
                <a:gd name="connsiteX7" fmla="*/ 10560 w 71437"/>
                <a:gd name="connsiteY7" fmla="*/ 61010 h 71437"/>
                <a:gd name="connsiteX8" fmla="*/ 35817 w 71437"/>
                <a:gd name="connsiteY8" fmla="*/ 71472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" h="71437">
                  <a:moveTo>
                    <a:pt x="35817" y="71472"/>
                  </a:moveTo>
                  <a:cubicBezTo>
                    <a:pt x="45289" y="71472"/>
                    <a:pt x="54375" y="67709"/>
                    <a:pt x="61074" y="61010"/>
                  </a:cubicBezTo>
                  <a:cubicBezTo>
                    <a:pt x="67772" y="54312"/>
                    <a:pt x="71535" y="45226"/>
                    <a:pt x="71535" y="35754"/>
                  </a:cubicBezTo>
                  <a:cubicBezTo>
                    <a:pt x="71535" y="26281"/>
                    <a:pt x="67772" y="17195"/>
                    <a:pt x="61074" y="10497"/>
                  </a:cubicBezTo>
                  <a:cubicBezTo>
                    <a:pt x="54375" y="3798"/>
                    <a:pt x="45289" y="35"/>
                    <a:pt x="35817" y="35"/>
                  </a:cubicBezTo>
                  <a:cubicBezTo>
                    <a:pt x="26344" y="35"/>
                    <a:pt x="17258" y="3798"/>
                    <a:pt x="10560" y="10497"/>
                  </a:cubicBezTo>
                  <a:cubicBezTo>
                    <a:pt x="3862" y="17195"/>
                    <a:pt x="98" y="26281"/>
                    <a:pt x="98" y="35754"/>
                  </a:cubicBezTo>
                  <a:cubicBezTo>
                    <a:pt x="98" y="45226"/>
                    <a:pt x="3862" y="54312"/>
                    <a:pt x="10560" y="61010"/>
                  </a:cubicBezTo>
                  <a:cubicBezTo>
                    <a:pt x="17258" y="67709"/>
                    <a:pt x="26344" y="71472"/>
                    <a:pt x="35817" y="7147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37F1518-474B-D9F2-1EA8-D84F15B86F8C}"/>
                </a:ext>
              </a:extLst>
            </p:cNvPr>
            <p:cNvSpPr/>
            <p:nvPr/>
          </p:nvSpPr>
          <p:spPr>
            <a:xfrm>
              <a:off x="7723803" y="5338562"/>
              <a:ext cx="250905" cy="334155"/>
            </a:xfrm>
            <a:custGeom>
              <a:avLst/>
              <a:gdLst>
                <a:gd name="connsiteX0" fmla="*/ 0 w 318012"/>
                <a:gd name="connsiteY0" fmla="*/ 423529 h 423529"/>
                <a:gd name="connsiteX1" fmla="*/ 318013 w 318012"/>
                <a:gd name="connsiteY1" fmla="*/ 423529 h 423529"/>
                <a:gd name="connsiteX2" fmla="*/ 318013 w 318012"/>
                <a:gd name="connsiteY2" fmla="*/ 0 h 423529"/>
                <a:gd name="connsiteX3" fmla="*/ 0 w 318012"/>
                <a:gd name="connsiteY3" fmla="*/ 0 h 423529"/>
                <a:gd name="connsiteX4" fmla="*/ 0 w 318012"/>
                <a:gd name="connsiteY4" fmla="*/ 423529 h 4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423529">
                  <a:moveTo>
                    <a:pt x="0" y="423529"/>
                  </a:moveTo>
                  <a:lnTo>
                    <a:pt x="318013" y="423529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423529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5407320-D75D-91E1-131C-F6D08F50DEB0}"/>
                </a:ext>
              </a:extLst>
            </p:cNvPr>
            <p:cNvSpPr/>
            <p:nvPr/>
          </p:nvSpPr>
          <p:spPr>
            <a:xfrm>
              <a:off x="7849255" y="5672718"/>
              <a:ext cx="9394" cy="218811"/>
            </a:xfrm>
            <a:custGeom>
              <a:avLst/>
              <a:gdLst>
                <a:gd name="connsiteX0" fmla="*/ 0 w 11906"/>
                <a:gd name="connsiteY0" fmla="*/ 0 h 277335"/>
                <a:gd name="connsiteX1" fmla="*/ 0 w 11906"/>
                <a:gd name="connsiteY1" fmla="*/ 277335 h 2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77335">
                  <a:moveTo>
                    <a:pt x="0" y="0"/>
                  </a:moveTo>
                  <a:lnTo>
                    <a:pt x="0" y="277335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4D86EA-9C03-6BD2-D174-79A6A674DC74}"/>
                </a:ext>
              </a:extLst>
            </p:cNvPr>
            <p:cNvSpPr/>
            <p:nvPr/>
          </p:nvSpPr>
          <p:spPr>
            <a:xfrm>
              <a:off x="7849255" y="5335874"/>
              <a:ext cx="9394" cy="2687"/>
            </a:xfrm>
            <a:custGeom>
              <a:avLst/>
              <a:gdLst>
                <a:gd name="connsiteX0" fmla="*/ 0 w 11906"/>
                <a:gd name="connsiteY0" fmla="*/ 3407 h 3406"/>
                <a:gd name="connsiteX1" fmla="*/ 0 w 11906"/>
                <a:gd name="connsiteY1" fmla="*/ 0 h 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406">
                  <a:moveTo>
                    <a:pt x="0" y="3407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6F59A40-4CE5-B043-456D-0A45D885D7F3}"/>
                </a:ext>
              </a:extLst>
            </p:cNvPr>
            <p:cNvSpPr/>
            <p:nvPr/>
          </p:nvSpPr>
          <p:spPr>
            <a:xfrm>
              <a:off x="7786529" y="5891530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4D8660C-9865-F895-A569-D5C5413FB324}"/>
                </a:ext>
              </a:extLst>
            </p:cNvPr>
            <p:cNvSpPr/>
            <p:nvPr/>
          </p:nvSpPr>
          <p:spPr>
            <a:xfrm>
              <a:off x="7786529" y="5335874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048" name="그래픽 219">
              <a:extLst>
                <a:ext uri="{FF2B5EF4-FFF2-40B4-BE49-F238E27FC236}">
                  <a16:creationId xmlns:a16="http://schemas.microsoft.com/office/drawing/2014/main" id="{FB11742E-E8F3-D438-8B72-7D2B79991BD2}"/>
                </a:ext>
              </a:extLst>
            </p:cNvPr>
            <p:cNvGrpSpPr/>
            <p:nvPr/>
          </p:nvGrpSpPr>
          <p:grpSpPr>
            <a:xfrm>
              <a:off x="7821075" y="4229445"/>
              <a:ext cx="56362" cy="597015"/>
              <a:chOff x="1766755" y="3858751"/>
              <a:chExt cx="71437" cy="756693"/>
            </a:xfrm>
          </p:grpSpPr>
          <p:sp>
            <p:nvSpPr>
              <p:cNvPr id="2099" name="자유형: 도형 2098">
                <a:extLst>
                  <a:ext uri="{FF2B5EF4-FFF2-40B4-BE49-F238E27FC236}">
                    <a16:creationId xmlns:a16="http://schemas.microsoft.com/office/drawing/2014/main" id="{1FBC50CF-3276-BE47-22AF-57513BE22272}"/>
                  </a:ext>
                </a:extLst>
              </p:cNvPr>
              <p:cNvSpPr/>
              <p:nvPr/>
            </p:nvSpPr>
            <p:spPr>
              <a:xfrm>
                <a:off x="1766755" y="3858751"/>
                <a:ext cx="71437" cy="71437"/>
              </a:xfrm>
              <a:custGeom>
                <a:avLst/>
                <a:gdLst>
                  <a:gd name="connsiteX0" fmla="*/ 35870 w 71437"/>
                  <a:gd name="connsiteY0" fmla="*/ 71529 h 71437"/>
                  <a:gd name="connsiteX1" fmla="*/ 61127 w 71437"/>
                  <a:gd name="connsiteY1" fmla="*/ 61067 h 71437"/>
                  <a:gd name="connsiteX2" fmla="*/ 71589 w 71437"/>
                  <a:gd name="connsiteY2" fmla="*/ 35810 h 71437"/>
                  <a:gd name="connsiteX3" fmla="*/ 61127 w 71437"/>
                  <a:gd name="connsiteY3" fmla="*/ 10553 h 71437"/>
                  <a:gd name="connsiteX4" fmla="*/ 35870 w 71437"/>
                  <a:gd name="connsiteY4" fmla="*/ 91 h 71437"/>
                  <a:gd name="connsiteX5" fmla="*/ 10613 w 71437"/>
                  <a:gd name="connsiteY5" fmla="*/ 10553 h 71437"/>
                  <a:gd name="connsiteX6" fmla="*/ 151 w 71437"/>
                  <a:gd name="connsiteY6" fmla="*/ 35810 h 71437"/>
                  <a:gd name="connsiteX7" fmla="*/ 10613 w 71437"/>
                  <a:gd name="connsiteY7" fmla="*/ 61067 h 71437"/>
                  <a:gd name="connsiteX8" fmla="*/ 35870 w 71437"/>
                  <a:gd name="connsiteY8" fmla="*/ 71529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870" y="71529"/>
                    </a:moveTo>
                    <a:cubicBezTo>
                      <a:pt x="45343" y="71529"/>
                      <a:pt x="54429" y="67765"/>
                      <a:pt x="61127" y="61067"/>
                    </a:cubicBezTo>
                    <a:cubicBezTo>
                      <a:pt x="67825" y="54369"/>
                      <a:pt x="71589" y="45283"/>
                      <a:pt x="71589" y="35810"/>
                    </a:cubicBezTo>
                    <a:cubicBezTo>
                      <a:pt x="71589" y="26337"/>
                      <a:pt x="67825" y="17251"/>
                      <a:pt x="61127" y="10553"/>
                    </a:cubicBezTo>
                    <a:cubicBezTo>
                      <a:pt x="54429" y="3855"/>
                      <a:pt x="45343" y="91"/>
                      <a:pt x="35870" y="91"/>
                    </a:cubicBezTo>
                    <a:cubicBezTo>
                      <a:pt x="26397" y="91"/>
                      <a:pt x="17311" y="3855"/>
                      <a:pt x="10613" y="10553"/>
                    </a:cubicBezTo>
                    <a:cubicBezTo>
                      <a:pt x="3915" y="17251"/>
                      <a:pt x="151" y="26337"/>
                      <a:pt x="151" y="35810"/>
                    </a:cubicBezTo>
                    <a:cubicBezTo>
                      <a:pt x="151" y="45283"/>
                      <a:pt x="3915" y="54369"/>
                      <a:pt x="10613" y="61067"/>
                    </a:cubicBezTo>
                    <a:cubicBezTo>
                      <a:pt x="17311" y="67765"/>
                      <a:pt x="26397" y="71529"/>
                      <a:pt x="35870" y="71529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00" name="자유형: 도형 2099">
                <a:extLst>
                  <a:ext uri="{FF2B5EF4-FFF2-40B4-BE49-F238E27FC236}">
                    <a16:creationId xmlns:a16="http://schemas.microsoft.com/office/drawing/2014/main" id="{DE9E6DE6-AF87-E986-D340-F82A64543885}"/>
                  </a:ext>
                </a:extLst>
              </p:cNvPr>
              <p:cNvSpPr/>
              <p:nvPr/>
            </p:nvSpPr>
            <p:spPr>
              <a:xfrm>
                <a:off x="1766755" y="4544007"/>
                <a:ext cx="71437" cy="71437"/>
              </a:xfrm>
              <a:custGeom>
                <a:avLst/>
                <a:gdLst>
                  <a:gd name="connsiteX0" fmla="*/ 35870 w 71437"/>
                  <a:gd name="connsiteY0" fmla="*/ 71586 h 71437"/>
                  <a:gd name="connsiteX1" fmla="*/ 61127 w 71437"/>
                  <a:gd name="connsiteY1" fmla="*/ 61124 h 71437"/>
                  <a:gd name="connsiteX2" fmla="*/ 71589 w 71437"/>
                  <a:gd name="connsiteY2" fmla="*/ 35867 h 71437"/>
                  <a:gd name="connsiteX3" fmla="*/ 61127 w 71437"/>
                  <a:gd name="connsiteY3" fmla="*/ 10610 h 71437"/>
                  <a:gd name="connsiteX4" fmla="*/ 35870 w 71437"/>
                  <a:gd name="connsiteY4" fmla="*/ 149 h 71437"/>
                  <a:gd name="connsiteX5" fmla="*/ 10613 w 71437"/>
                  <a:gd name="connsiteY5" fmla="*/ 10610 h 71437"/>
                  <a:gd name="connsiteX6" fmla="*/ 151 w 71437"/>
                  <a:gd name="connsiteY6" fmla="*/ 35867 h 71437"/>
                  <a:gd name="connsiteX7" fmla="*/ 10613 w 71437"/>
                  <a:gd name="connsiteY7" fmla="*/ 61124 h 71437"/>
                  <a:gd name="connsiteX8" fmla="*/ 35870 w 71437"/>
                  <a:gd name="connsiteY8" fmla="*/ 71586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870" y="71586"/>
                    </a:moveTo>
                    <a:cubicBezTo>
                      <a:pt x="45343" y="71586"/>
                      <a:pt x="54429" y="67823"/>
                      <a:pt x="61127" y="61124"/>
                    </a:cubicBezTo>
                    <a:cubicBezTo>
                      <a:pt x="67825" y="54426"/>
                      <a:pt x="71589" y="45340"/>
                      <a:pt x="71589" y="35867"/>
                    </a:cubicBezTo>
                    <a:cubicBezTo>
                      <a:pt x="71589" y="26395"/>
                      <a:pt x="67825" y="17309"/>
                      <a:pt x="61127" y="10610"/>
                    </a:cubicBezTo>
                    <a:cubicBezTo>
                      <a:pt x="54429" y="3912"/>
                      <a:pt x="45343" y="149"/>
                      <a:pt x="35870" y="149"/>
                    </a:cubicBezTo>
                    <a:cubicBezTo>
                      <a:pt x="26397" y="149"/>
                      <a:pt x="17311" y="3912"/>
                      <a:pt x="10613" y="10610"/>
                    </a:cubicBezTo>
                    <a:cubicBezTo>
                      <a:pt x="3915" y="17309"/>
                      <a:pt x="151" y="26395"/>
                      <a:pt x="151" y="35867"/>
                    </a:cubicBezTo>
                    <a:cubicBezTo>
                      <a:pt x="151" y="45340"/>
                      <a:pt x="3915" y="54426"/>
                      <a:pt x="10613" y="61124"/>
                    </a:cubicBezTo>
                    <a:cubicBezTo>
                      <a:pt x="17311" y="67823"/>
                      <a:pt x="26397" y="71586"/>
                      <a:pt x="35870" y="7158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2049" name="자유형: 도형 2048">
              <a:extLst>
                <a:ext uri="{FF2B5EF4-FFF2-40B4-BE49-F238E27FC236}">
                  <a16:creationId xmlns:a16="http://schemas.microsoft.com/office/drawing/2014/main" id="{366A4F2C-B34C-C434-0652-68F185D8E76F}"/>
                </a:ext>
              </a:extLst>
            </p:cNvPr>
            <p:cNvSpPr/>
            <p:nvPr/>
          </p:nvSpPr>
          <p:spPr>
            <a:xfrm>
              <a:off x="8225613" y="4973582"/>
              <a:ext cx="250905" cy="282887"/>
            </a:xfrm>
            <a:custGeom>
              <a:avLst/>
              <a:gdLst>
                <a:gd name="connsiteX0" fmla="*/ 0 w 318012"/>
                <a:gd name="connsiteY0" fmla="*/ 358549 h 358548"/>
                <a:gd name="connsiteX1" fmla="*/ 318013 w 318012"/>
                <a:gd name="connsiteY1" fmla="*/ 358549 h 358548"/>
                <a:gd name="connsiteX2" fmla="*/ 318013 w 318012"/>
                <a:gd name="connsiteY2" fmla="*/ 0 h 358548"/>
                <a:gd name="connsiteX3" fmla="*/ 0 w 318012"/>
                <a:gd name="connsiteY3" fmla="*/ 0 h 358548"/>
                <a:gd name="connsiteX4" fmla="*/ 0 w 318012"/>
                <a:gd name="connsiteY4" fmla="*/ 358549 h 35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358548">
                  <a:moveTo>
                    <a:pt x="0" y="358549"/>
                  </a:moveTo>
                  <a:lnTo>
                    <a:pt x="318013" y="358549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358549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51" name="자유형: 도형 2050">
              <a:extLst>
                <a:ext uri="{FF2B5EF4-FFF2-40B4-BE49-F238E27FC236}">
                  <a16:creationId xmlns:a16="http://schemas.microsoft.com/office/drawing/2014/main" id="{893AF980-6E64-C646-28B4-594C980D01D7}"/>
                </a:ext>
              </a:extLst>
            </p:cNvPr>
            <p:cNvSpPr/>
            <p:nvPr/>
          </p:nvSpPr>
          <p:spPr>
            <a:xfrm>
              <a:off x="8351066" y="5256468"/>
              <a:ext cx="9394" cy="287600"/>
            </a:xfrm>
            <a:custGeom>
              <a:avLst/>
              <a:gdLst>
                <a:gd name="connsiteX0" fmla="*/ 0 w 11906"/>
                <a:gd name="connsiteY0" fmla="*/ 0 h 364522"/>
                <a:gd name="connsiteX1" fmla="*/ 0 w 11906"/>
                <a:gd name="connsiteY1" fmla="*/ 364522 h 36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64522">
                  <a:moveTo>
                    <a:pt x="0" y="0"/>
                  </a:moveTo>
                  <a:lnTo>
                    <a:pt x="0" y="364522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53" name="자유형: 도형 2052">
              <a:extLst>
                <a:ext uri="{FF2B5EF4-FFF2-40B4-BE49-F238E27FC236}">
                  <a16:creationId xmlns:a16="http://schemas.microsoft.com/office/drawing/2014/main" id="{392D2EDF-8894-2ED6-8527-DE8B05D6E813}"/>
                </a:ext>
              </a:extLst>
            </p:cNvPr>
            <p:cNvSpPr/>
            <p:nvPr/>
          </p:nvSpPr>
          <p:spPr>
            <a:xfrm>
              <a:off x="8351066" y="4922151"/>
              <a:ext cx="9394" cy="51430"/>
            </a:xfrm>
            <a:custGeom>
              <a:avLst/>
              <a:gdLst>
                <a:gd name="connsiteX0" fmla="*/ 0 w 11906"/>
                <a:gd name="connsiteY0" fmla="*/ 65186 h 65185"/>
                <a:gd name="connsiteX1" fmla="*/ 0 w 11906"/>
                <a:gd name="connsiteY1" fmla="*/ 0 h 6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65185">
                  <a:moveTo>
                    <a:pt x="0" y="65186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55" name="자유형: 도형 2054">
              <a:extLst>
                <a:ext uri="{FF2B5EF4-FFF2-40B4-BE49-F238E27FC236}">
                  <a16:creationId xmlns:a16="http://schemas.microsoft.com/office/drawing/2014/main" id="{3BD78106-BDA0-F1A2-A9CB-6F59195EDBBA}"/>
                </a:ext>
              </a:extLst>
            </p:cNvPr>
            <p:cNvSpPr/>
            <p:nvPr/>
          </p:nvSpPr>
          <p:spPr>
            <a:xfrm>
              <a:off x="8288340" y="5544069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57" name="자유형: 도형 2056">
              <a:extLst>
                <a:ext uri="{FF2B5EF4-FFF2-40B4-BE49-F238E27FC236}">
                  <a16:creationId xmlns:a16="http://schemas.microsoft.com/office/drawing/2014/main" id="{13BD1DB2-DA00-0A2B-DDFE-C9CDF3F249EC}"/>
                </a:ext>
              </a:extLst>
            </p:cNvPr>
            <p:cNvSpPr/>
            <p:nvPr/>
          </p:nvSpPr>
          <p:spPr>
            <a:xfrm>
              <a:off x="8288340" y="4922151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058" name="그래픽 219">
              <a:extLst>
                <a:ext uri="{FF2B5EF4-FFF2-40B4-BE49-F238E27FC236}">
                  <a16:creationId xmlns:a16="http://schemas.microsoft.com/office/drawing/2014/main" id="{07B47D98-A0AD-0A90-374E-83C0CAAB646A}"/>
                </a:ext>
              </a:extLst>
            </p:cNvPr>
            <p:cNvGrpSpPr/>
            <p:nvPr/>
          </p:nvGrpSpPr>
          <p:grpSpPr>
            <a:xfrm>
              <a:off x="8322885" y="4115393"/>
              <a:ext cx="56362" cy="1938277"/>
              <a:chOff x="2402780" y="3714195"/>
              <a:chExt cx="71437" cy="2456691"/>
            </a:xfrm>
          </p:grpSpPr>
          <p:sp>
            <p:nvSpPr>
              <p:cNvPr id="2097" name="자유형: 도형 2096">
                <a:extLst>
                  <a:ext uri="{FF2B5EF4-FFF2-40B4-BE49-F238E27FC236}">
                    <a16:creationId xmlns:a16="http://schemas.microsoft.com/office/drawing/2014/main" id="{6370F181-AE9E-125B-A01B-E4F693328D9B}"/>
                  </a:ext>
                </a:extLst>
              </p:cNvPr>
              <p:cNvSpPr/>
              <p:nvPr/>
            </p:nvSpPr>
            <p:spPr>
              <a:xfrm>
                <a:off x="2402780" y="6099448"/>
                <a:ext cx="71437" cy="71437"/>
              </a:xfrm>
              <a:custGeom>
                <a:avLst/>
                <a:gdLst>
                  <a:gd name="connsiteX0" fmla="*/ 35924 w 71437"/>
                  <a:gd name="connsiteY0" fmla="*/ 71717 h 71437"/>
                  <a:gd name="connsiteX1" fmla="*/ 61181 w 71437"/>
                  <a:gd name="connsiteY1" fmla="*/ 61255 h 71437"/>
                  <a:gd name="connsiteX2" fmla="*/ 71642 w 71437"/>
                  <a:gd name="connsiteY2" fmla="*/ 35998 h 71437"/>
                  <a:gd name="connsiteX3" fmla="*/ 61181 w 71437"/>
                  <a:gd name="connsiteY3" fmla="*/ 10741 h 71437"/>
                  <a:gd name="connsiteX4" fmla="*/ 35924 w 71437"/>
                  <a:gd name="connsiteY4" fmla="*/ 279 h 71437"/>
                  <a:gd name="connsiteX5" fmla="*/ 10667 w 71437"/>
                  <a:gd name="connsiteY5" fmla="*/ 10741 h 71437"/>
                  <a:gd name="connsiteX6" fmla="*/ 205 w 71437"/>
                  <a:gd name="connsiteY6" fmla="*/ 35998 h 71437"/>
                  <a:gd name="connsiteX7" fmla="*/ 10667 w 71437"/>
                  <a:gd name="connsiteY7" fmla="*/ 61255 h 71437"/>
                  <a:gd name="connsiteX8" fmla="*/ 35924 w 71437"/>
                  <a:gd name="connsiteY8" fmla="*/ 71717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24" y="71717"/>
                    </a:moveTo>
                    <a:cubicBezTo>
                      <a:pt x="45396" y="71717"/>
                      <a:pt x="54482" y="67953"/>
                      <a:pt x="61181" y="61255"/>
                    </a:cubicBezTo>
                    <a:cubicBezTo>
                      <a:pt x="67879" y="54557"/>
                      <a:pt x="71642" y="45471"/>
                      <a:pt x="71642" y="35998"/>
                    </a:cubicBezTo>
                    <a:cubicBezTo>
                      <a:pt x="71642" y="26525"/>
                      <a:pt x="67879" y="17439"/>
                      <a:pt x="61181" y="10741"/>
                    </a:cubicBezTo>
                    <a:cubicBezTo>
                      <a:pt x="54482" y="4043"/>
                      <a:pt x="45396" y="279"/>
                      <a:pt x="35924" y="279"/>
                    </a:cubicBezTo>
                    <a:cubicBezTo>
                      <a:pt x="26451" y="279"/>
                      <a:pt x="17365" y="4043"/>
                      <a:pt x="10667" y="10741"/>
                    </a:cubicBezTo>
                    <a:cubicBezTo>
                      <a:pt x="3968" y="17439"/>
                      <a:pt x="205" y="26525"/>
                      <a:pt x="205" y="35998"/>
                    </a:cubicBezTo>
                    <a:cubicBezTo>
                      <a:pt x="205" y="45471"/>
                      <a:pt x="3968" y="54557"/>
                      <a:pt x="10667" y="61255"/>
                    </a:cubicBezTo>
                    <a:cubicBezTo>
                      <a:pt x="17365" y="67953"/>
                      <a:pt x="26451" y="71717"/>
                      <a:pt x="35924" y="717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098" name="자유형: 도형 2097">
                <a:extLst>
                  <a:ext uri="{FF2B5EF4-FFF2-40B4-BE49-F238E27FC236}">
                    <a16:creationId xmlns:a16="http://schemas.microsoft.com/office/drawing/2014/main" id="{988031E1-5E7B-E6FD-143E-B23F146364F0}"/>
                  </a:ext>
                </a:extLst>
              </p:cNvPr>
              <p:cNvSpPr/>
              <p:nvPr/>
            </p:nvSpPr>
            <p:spPr>
              <a:xfrm>
                <a:off x="2402780" y="3714195"/>
                <a:ext cx="71437" cy="71437"/>
              </a:xfrm>
              <a:custGeom>
                <a:avLst/>
                <a:gdLst>
                  <a:gd name="connsiteX0" fmla="*/ 35924 w 71437"/>
                  <a:gd name="connsiteY0" fmla="*/ 71516 h 71437"/>
                  <a:gd name="connsiteX1" fmla="*/ 61181 w 71437"/>
                  <a:gd name="connsiteY1" fmla="*/ 61055 h 71437"/>
                  <a:gd name="connsiteX2" fmla="*/ 71642 w 71437"/>
                  <a:gd name="connsiteY2" fmla="*/ 35798 h 71437"/>
                  <a:gd name="connsiteX3" fmla="*/ 61181 w 71437"/>
                  <a:gd name="connsiteY3" fmla="*/ 10541 h 71437"/>
                  <a:gd name="connsiteX4" fmla="*/ 35924 w 71437"/>
                  <a:gd name="connsiteY4" fmla="*/ 79 h 71437"/>
                  <a:gd name="connsiteX5" fmla="*/ 10667 w 71437"/>
                  <a:gd name="connsiteY5" fmla="*/ 10541 h 71437"/>
                  <a:gd name="connsiteX6" fmla="*/ 205 w 71437"/>
                  <a:gd name="connsiteY6" fmla="*/ 35798 h 71437"/>
                  <a:gd name="connsiteX7" fmla="*/ 10667 w 71437"/>
                  <a:gd name="connsiteY7" fmla="*/ 61055 h 71437"/>
                  <a:gd name="connsiteX8" fmla="*/ 35924 w 71437"/>
                  <a:gd name="connsiteY8" fmla="*/ 71516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24" y="71516"/>
                    </a:moveTo>
                    <a:cubicBezTo>
                      <a:pt x="45396" y="71516"/>
                      <a:pt x="54482" y="67753"/>
                      <a:pt x="61181" y="61055"/>
                    </a:cubicBezTo>
                    <a:cubicBezTo>
                      <a:pt x="67879" y="54356"/>
                      <a:pt x="71642" y="45270"/>
                      <a:pt x="71642" y="35798"/>
                    </a:cubicBezTo>
                    <a:cubicBezTo>
                      <a:pt x="71642" y="26325"/>
                      <a:pt x="67879" y="17239"/>
                      <a:pt x="61181" y="10541"/>
                    </a:cubicBezTo>
                    <a:cubicBezTo>
                      <a:pt x="54482" y="3843"/>
                      <a:pt x="45396" y="79"/>
                      <a:pt x="35924" y="79"/>
                    </a:cubicBezTo>
                    <a:cubicBezTo>
                      <a:pt x="26451" y="79"/>
                      <a:pt x="17365" y="3843"/>
                      <a:pt x="10667" y="10541"/>
                    </a:cubicBezTo>
                    <a:cubicBezTo>
                      <a:pt x="3968" y="17239"/>
                      <a:pt x="205" y="26325"/>
                      <a:pt x="205" y="35798"/>
                    </a:cubicBezTo>
                    <a:cubicBezTo>
                      <a:pt x="205" y="45270"/>
                      <a:pt x="3968" y="54356"/>
                      <a:pt x="10667" y="61055"/>
                    </a:cubicBezTo>
                    <a:cubicBezTo>
                      <a:pt x="17365" y="67753"/>
                      <a:pt x="26451" y="71516"/>
                      <a:pt x="35924" y="7151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2059" name="자유형: 도형 2058">
              <a:extLst>
                <a:ext uri="{FF2B5EF4-FFF2-40B4-BE49-F238E27FC236}">
                  <a16:creationId xmlns:a16="http://schemas.microsoft.com/office/drawing/2014/main" id="{D7D7D9D8-C421-B084-25EA-BDE9B1C27312}"/>
                </a:ext>
              </a:extLst>
            </p:cNvPr>
            <p:cNvSpPr/>
            <p:nvPr/>
          </p:nvSpPr>
          <p:spPr>
            <a:xfrm>
              <a:off x="8727424" y="5222902"/>
              <a:ext cx="250905" cy="143286"/>
            </a:xfrm>
            <a:custGeom>
              <a:avLst/>
              <a:gdLst>
                <a:gd name="connsiteX0" fmla="*/ 0 w 318012"/>
                <a:gd name="connsiteY0" fmla="*/ 181610 h 181610"/>
                <a:gd name="connsiteX1" fmla="*/ 318013 w 318012"/>
                <a:gd name="connsiteY1" fmla="*/ 181610 h 181610"/>
                <a:gd name="connsiteX2" fmla="*/ 318013 w 318012"/>
                <a:gd name="connsiteY2" fmla="*/ 0 h 181610"/>
                <a:gd name="connsiteX3" fmla="*/ 0 w 318012"/>
                <a:gd name="connsiteY3" fmla="*/ 0 h 181610"/>
                <a:gd name="connsiteX4" fmla="*/ 0 w 318012"/>
                <a:gd name="connsiteY4" fmla="*/ 181610 h 18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181610">
                  <a:moveTo>
                    <a:pt x="0" y="181610"/>
                  </a:moveTo>
                  <a:lnTo>
                    <a:pt x="318013" y="181610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18161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0" name="자유형: 도형 2059">
              <a:extLst>
                <a:ext uri="{FF2B5EF4-FFF2-40B4-BE49-F238E27FC236}">
                  <a16:creationId xmlns:a16="http://schemas.microsoft.com/office/drawing/2014/main" id="{E47265E6-CD85-7728-DEC5-F0179061B812}"/>
                </a:ext>
              </a:extLst>
            </p:cNvPr>
            <p:cNvSpPr/>
            <p:nvPr/>
          </p:nvSpPr>
          <p:spPr>
            <a:xfrm>
              <a:off x="8852876" y="5366189"/>
              <a:ext cx="9394" cy="5651"/>
            </a:xfrm>
            <a:custGeom>
              <a:avLst/>
              <a:gdLst>
                <a:gd name="connsiteX0" fmla="*/ 0 w 11906"/>
                <a:gd name="connsiteY0" fmla="*/ 0 h 7163"/>
                <a:gd name="connsiteX1" fmla="*/ 0 w 11906"/>
                <a:gd name="connsiteY1" fmla="*/ 7164 h 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7163">
                  <a:moveTo>
                    <a:pt x="0" y="0"/>
                  </a:moveTo>
                  <a:lnTo>
                    <a:pt x="0" y="7164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1" name="자유형: 도형 2060">
              <a:extLst>
                <a:ext uri="{FF2B5EF4-FFF2-40B4-BE49-F238E27FC236}">
                  <a16:creationId xmlns:a16="http://schemas.microsoft.com/office/drawing/2014/main" id="{FB21A76B-271D-4264-617A-522929F757BA}"/>
                </a:ext>
              </a:extLst>
            </p:cNvPr>
            <p:cNvSpPr/>
            <p:nvPr/>
          </p:nvSpPr>
          <p:spPr>
            <a:xfrm>
              <a:off x="8852876" y="5186955"/>
              <a:ext cx="9394" cy="35947"/>
            </a:xfrm>
            <a:custGeom>
              <a:avLst/>
              <a:gdLst>
                <a:gd name="connsiteX0" fmla="*/ 0 w 11906"/>
                <a:gd name="connsiteY0" fmla="*/ 45562 h 45561"/>
                <a:gd name="connsiteX1" fmla="*/ 0 w 11906"/>
                <a:gd name="connsiteY1" fmla="*/ 0 h 4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45561">
                  <a:moveTo>
                    <a:pt x="0" y="45562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2" name="자유형: 도형 2061">
              <a:extLst>
                <a:ext uri="{FF2B5EF4-FFF2-40B4-BE49-F238E27FC236}">
                  <a16:creationId xmlns:a16="http://schemas.microsoft.com/office/drawing/2014/main" id="{6869BCC7-FB8C-2E2B-B255-1F56D7C52BFC}"/>
                </a:ext>
              </a:extLst>
            </p:cNvPr>
            <p:cNvSpPr/>
            <p:nvPr/>
          </p:nvSpPr>
          <p:spPr>
            <a:xfrm>
              <a:off x="8790150" y="5371841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3" name="자유형: 도형 2062">
              <a:extLst>
                <a:ext uri="{FF2B5EF4-FFF2-40B4-BE49-F238E27FC236}">
                  <a16:creationId xmlns:a16="http://schemas.microsoft.com/office/drawing/2014/main" id="{316E0F5A-C7F8-4191-5572-99509DEFD212}"/>
                </a:ext>
              </a:extLst>
            </p:cNvPr>
            <p:cNvSpPr/>
            <p:nvPr/>
          </p:nvSpPr>
          <p:spPr>
            <a:xfrm>
              <a:off x="8790150" y="5186955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064" name="그래픽 219">
              <a:extLst>
                <a:ext uri="{FF2B5EF4-FFF2-40B4-BE49-F238E27FC236}">
                  <a16:creationId xmlns:a16="http://schemas.microsoft.com/office/drawing/2014/main" id="{F7AB1B2E-273F-1FE1-F9C3-93A78D49AD39}"/>
                </a:ext>
              </a:extLst>
            </p:cNvPr>
            <p:cNvGrpSpPr/>
            <p:nvPr/>
          </p:nvGrpSpPr>
          <p:grpSpPr>
            <a:xfrm>
              <a:off x="8824694" y="4739462"/>
              <a:ext cx="56362" cy="935927"/>
              <a:chOff x="3038805" y="4505178"/>
              <a:chExt cx="71437" cy="1186251"/>
            </a:xfrm>
          </p:grpSpPr>
          <p:sp>
            <p:nvSpPr>
              <p:cNvPr id="2094" name="자유형: 도형 2093">
                <a:extLst>
                  <a:ext uri="{FF2B5EF4-FFF2-40B4-BE49-F238E27FC236}">
                    <a16:creationId xmlns:a16="http://schemas.microsoft.com/office/drawing/2014/main" id="{1EEDF961-1A5E-702C-1BE3-03C42F355F3C}"/>
                  </a:ext>
                </a:extLst>
              </p:cNvPr>
              <p:cNvSpPr/>
              <p:nvPr/>
            </p:nvSpPr>
            <p:spPr>
              <a:xfrm>
                <a:off x="3038805" y="5619992"/>
                <a:ext cx="71437" cy="71437"/>
              </a:xfrm>
              <a:custGeom>
                <a:avLst/>
                <a:gdLst>
                  <a:gd name="connsiteX0" fmla="*/ 35977 w 71437"/>
                  <a:gd name="connsiteY0" fmla="*/ 71677 h 71437"/>
                  <a:gd name="connsiteX1" fmla="*/ 61234 w 71437"/>
                  <a:gd name="connsiteY1" fmla="*/ 61215 h 71437"/>
                  <a:gd name="connsiteX2" fmla="*/ 71696 w 71437"/>
                  <a:gd name="connsiteY2" fmla="*/ 35958 h 71437"/>
                  <a:gd name="connsiteX3" fmla="*/ 61234 w 71437"/>
                  <a:gd name="connsiteY3" fmla="*/ 10701 h 71437"/>
                  <a:gd name="connsiteX4" fmla="*/ 35977 w 71437"/>
                  <a:gd name="connsiteY4" fmla="*/ 239 h 71437"/>
                  <a:gd name="connsiteX5" fmla="*/ 10720 w 71437"/>
                  <a:gd name="connsiteY5" fmla="*/ 10701 h 71437"/>
                  <a:gd name="connsiteX6" fmla="*/ 258 w 71437"/>
                  <a:gd name="connsiteY6" fmla="*/ 35958 h 71437"/>
                  <a:gd name="connsiteX7" fmla="*/ 10720 w 71437"/>
                  <a:gd name="connsiteY7" fmla="*/ 61215 h 71437"/>
                  <a:gd name="connsiteX8" fmla="*/ 35977 w 71437"/>
                  <a:gd name="connsiteY8" fmla="*/ 71677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77" y="71677"/>
                    </a:moveTo>
                    <a:cubicBezTo>
                      <a:pt x="45450" y="71677"/>
                      <a:pt x="54536" y="67913"/>
                      <a:pt x="61234" y="61215"/>
                    </a:cubicBezTo>
                    <a:cubicBezTo>
                      <a:pt x="67932" y="54517"/>
                      <a:pt x="71696" y="45430"/>
                      <a:pt x="71696" y="35958"/>
                    </a:cubicBezTo>
                    <a:cubicBezTo>
                      <a:pt x="71696" y="26485"/>
                      <a:pt x="67932" y="17399"/>
                      <a:pt x="61234" y="10701"/>
                    </a:cubicBezTo>
                    <a:cubicBezTo>
                      <a:pt x="54536" y="4003"/>
                      <a:pt x="45450" y="239"/>
                      <a:pt x="35977" y="239"/>
                    </a:cubicBezTo>
                    <a:cubicBezTo>
                      <a:pt x="26504" y="239"/>
                      <a:pt x="17418" y="4003"/>
                      <a:pt x="10720" y="10701"/>
                    </a:cubicBezTo>
                    <a:cubicBezTo>
                      <a:pt x="4022" y="17399"/>
                      <a:pt x="258" y="26485"/>
                      <a:pt x="258" y="35958"/>
                    </a:cubicBezTo>
                    <a:cubicBezTo>
                      <a:pt x="258" y="45430"/>
                      <a:pt x="4022" y="54517"/>
                      <a:pt x="10720" y="61215"/>
                    </a:cubicBezTo>
                    <a:cubicBezTo>
                      <a:pt x="17418" y="67913"/>
                      <a:pt x="26504" y="71677"/>
                      <a:pt x="35977" y="716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095" name="자유형: 도형 2094">
                <a:extLst>
                  <a:ext uri="{FF2B5EF4-FFF2-40B4-BE49-F238E27FC236}">
                    <a16:creationId xmlns:a16="http://schemas.microsoft.com/office/drawing/2014/main" id="{75849F47-4B2F-6420-5B9B-30F15F444B70}"/>
                  </a:ext>
                </a:extLst>
              </p:cNvPr>
              <p:cNvSpPr/>
              <p:nvPr/>
            </p:nvSpPr>
            <p:spPr>
              <a:xfrm>
                <a:off x="3038805" y="5541154"/>
                <a:ext cx="71437" cy="71437"/>
              </a:xfrm>
              <a:custGeom>
                <a:avLst/>
                <a:gdLst>
                  <a:gd name="connsiteX0" fmla="*/ 35977 w 71437"/>
                  <a:gd name="connsiteY0" fmla="*/ 71670 h 71437"/>
                  <a:gd name="connsiteX1" fmla="*/ 61234 w 71437"/>
                  <a:gd name="connsiteY1" fmla="*/ 61208 h 71437"/>
                  <a:gd name="connsiteX2" fmla="*/ 71696 w 71437"/>
                  <a:gd name="connsiteY2" fmla="*/ 35951 h 71437"/>
                  <a:gd name="connsiteX3" fmla="*/ 61234 w 71437"/>
                  <a:gd name="connsiteY3" fmla="*/ 10694 h 71437"/>
                  <a:gd name="connsiteX4" fmla="*/ 35977 w 71437"/>
                  <a:gd name="connsiteY4" fmla="*/ 232 h 71437"/>
                  <a:gd name="connsiteX5" fmla="*/ 10720 w 71437"/>
                  <a:gd name="connsiteY5" fmla="*/ 10694 h 71437"/>
                  <a:gd name="connsiteX6" fmla="*/ 258 w 71437"/>
                  <a:gd name="connsiteY6" fmla="*/ 35951 h 71437"/>
                  <a:gd name="connsiteX7" fmla="*/ 10720 w 71437"/>
                  <a:gd name="connsiteY7" fmla="*/ 61208 h 71437"/>
                  <a:gd name="connsiteX8" fmla="*/ 35977 w 71437"/>
                  <a:gd name="connsiteY8" fmla="*/ 71670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77" y="71670"/>
                    </a:moveTo>
                    <a:cubicBezTo>
                      <a:pt x="45450" y="71670"/>
                      <a:pt x="54536" y="67906"/>
                      <a:pt x="61234" y="61208"/>
                    </a:cubicBezTo>
                    <a:cubicBezTo>
                      <a:pt x="67932" y="54510"/>
                      <a:pt x="71696" y="45424"/>
                      <a:pt x="71696" y="35951"/>
                    </a:cubicBezTo>
                    <a:cubicBezTo>
                      <a:pt x="71696" y="26478"/>
                      <a:pt x="67932" y="17392"/>
                      <a:pt x="61234" y="10694"/>
                    </a:cubicBezTo>
                    <a:cubicBezTo>
                      <a:pt x="54536" y="3996"/>
                      <a:pt x="45450" y="232"/>
                      <a:pt x="35977" y="232"/>
                    </a:cubicBezTo>
                    <a:cubicBezTo>
                      <a:pt x="26504" y="232"/>
                      <a:pt x="17418" y="3996"/>
                      <a:pt x="10720" y="10694"/>
                    </a:cubicBezTo>
                    <a:cubicBezTo>
                      <a:pt x="4022" y="17392"/>
                      <a:pt x="258" y="26478"/>
                      <a:pt x="258" y="35951"/>
                    </a:cubicBezTo>
                    <a:cubicBezTo>
                      <a:pt x="258" y="45424"/>
                      <a:pt x="4022" y="54510"/>
                      <a:pt x="10720" y="61208"/>
                    </a:cubicBezTo>
                    <a:cubicBezTo>
                      <a:pt x="17418" y="67906"/>
                      <a:pt x="26504" y="71670"/>
                      <a:pt x="35977" y="716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096" name="자유형: 도형 2095">
                <a:extLst>
                  <a:ext uri="{FF2B5EF4-FFF2-40B4-BE49-F238E27FC236}">
                    <a16:creationId xmlns:a16="http://schemas.microsoft.com/office/drawing/2014/main" id="{E014C3A5-9531-BEAA-A9F2-8B6771AF41B7}"/>
                  </a:ext>
                </a:extLst>
              </p:cNvPr>
              <p:cNvSpPr/>
              <p:nvPr/>
            </p:nvSpPr>
            <p:spPr>
              <a:xfrm>
                <a:off x="3038805" y="4505178"/>
                <a:ext cx="71437" cy="71437"/>
              </a:xfrm>
              <a:custGeom>
                <a:avLst/>
                <a:gdLst>
                  <a:gd name="connsiteX0" fmla="*/ 35977 w 71437"/>
                  <a:gd name="connsiteY0" fmla="*/ 71583 h 71437"/>
                  <a:gd name="connsiteX1" fmla="*/ 61234 w 71437"/>
                  <a:gd name="connsiteY1" fmla="*/ 61121 h 71437"/>
                  <a:gd name="connsiteX2" fmla="*/ 71696 w 71437"/>
                  <a:gd name="connsiteY2" fmla="*/ 35864 h 71437"/>
                  <a:gd name="connsiteX3" fmla="*/ 61234 w 71437"/>
                  <a:gd name="connsiteY3" fmla="*/ 10607 h 71437"/>
                  <a:gd name="connsiteX4" fmla="*/ 35977 w 71437"/>
                  <a:gd name="connsiteY4" fmla="*/ 145 h 71437"/>
                  <a:gd name="connsiteX5" fmla="*/ 10720 w 71437"/>
                  <a:gd name="connsiteY5" fmla="*/ 10607 h 71437"/>
                  <a:gd name="connsiteX6" fmla="*/ 258 w 71437"/>
                  <a:gd name="connsiteY6" fmla="*/ 35864 h 71437"/>
                  <a:gd name="connsiteX7" fmla="*/ 10720 w 71437"/>
                  <a:gd name="connsiteY7" fmla="*/ 61121 h 71437"/>
                  <a:gd name="connsiteX8" fmla="*/ 35977 w 71437"/>
                  <a:gd name="connsiteY8" fmla="*/ 71583 h 7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71437">
                    <a:moveTo>
                      <a:pt x="35977" y="71583"/>
                    </a:moveTo>
                    <a:cubicBezTo>
                      <a:pt x="45450" y="71583"/>
                      <a:pt x="54536" y="67819"/>
                      <a:pt x="61234" y="61121"/>
                    </a:cubicBezTo>
                    <a:cubicBezTo>
                      <a:pt x="67932" y="54423"/>
                      <a:pt x="71696" y="45337"/>
                      <a:pt x="71696" y="35864"/>
                    </a:cubicBezTo>
                    <a:cubicBezTo>
                      <a:pt x="71696" y="26391"/>
                      <a:pt x="67932" y="17305"/>
                      <a:pt x="61234" y="10607"/>
                    </a:cubicBezTo>
                    <a:cubicBezTo>
                      <a:pt x="54536" y="3909"/>
                      <a:pt x="45450" y="145"/>
                      <a:pt x="35977" y="145"/>
                    </a:cubicBezTo>
                    <a:cubicBezTo>
                      <a:pt x="26504" y="145"/>
                      <a:pt x="17418" y="3909"/>
                      <a:pt x="10720" y="10607"/>
                    </a:cubicBezTo>
                    <a:cubicBezTo>
                      <a:pt x="4022" y="17305"/>
                      <a:pt x="258" y="26391"/>
                      <a:pt x="258" y="35864"/>
                    </a:cubicBezTo>
                    <a:cubicBezTo>
                      <a:pt x="258" y="45337"/>
                      <a:pt x="4022" y="54423"/>
                      <a:pt x="10720" y="61121"/>
                    </a:cubicBezTo>
                    <a:cubicBezTo>
                      <a:pt x="17418" y="67819"/>
                      <a:pt x="26504" y="71583"/>
                      <a:pt x="35977" y="71583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7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2065" name="자유형: 도형 2064">
              <a:extLst>
                <a:ext uri="{FF2B5EF4-FFF2-40B4-BE49-F238E27FC236}">
                  <a16:creationId xmlns:a16="http://schemas.microsoft.com/office/drawing/2014/main" id="{F4CFFE2A-E38B-1CC4-701B-B8BD1A71FE84}"/>
                </a:ext>
              </a:extLst>
            </p:cNvPr>
            <p:cNvSpPr/>
            <p:nvPr/>
          </p:nvSpPr>
          <p:spPr>
            <a:xfrm>
              <a:off x="9229234" y="5733670"/>
              <a:ext cx="250905" cy="188769"/>
            </a:xfrm>
            <a:custGeom>
              <a:avLst/>
              <a:gdLst>
                <a:gd name="connsiteX0" fmla="*/ 0 w 318012"/>
                <a:gd name="connsiteY0" fmla="*/ 239258 h 239258"/>
                <a:gd name="connsiteX1" fmla="*/ 318013 w 318012"/>
                <a:gd name="connsiteY1" fmla="*/ 239258 h 239258"/>
                <a:gd name="connsiteX2" fmla="*/ 318013 w 318012"/>
                <a:gd name="connsiteY2" fmla="*/ 0 h 239258"/>
                <a:gd name="connsiteX3" fmla="*/ 0 w 318012"/>
                <a:gd name="connsiteY3" fmla="*/ 0 h 239258"/>
                <a:gd name="connsiteX4" fmla="*/ 0 w 318012"/>
                <a:gd name="connsiteY4" fmla="*/ 239258 h 23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239258">
                  <a:moveTo>
                    <a:pt x="0" y="239258"/>
                  </a:moveTo>
                  <a:lnTo>
                    <a:pt x="318013" y="239258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239258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6" name="자유형: 도형 2065">
              <a:extLst>
                <a:ext uri="{FF2B5EF4-FFF2-40B4-BE49-F238E27FC236}">
                  <a16:creationId xmlns:a16="http://schemas.microsoft.com/office/drawing/2014/main" id="{5A83D996-6E24-EC06-BA5D-50CD79A19376}"/>
                </a:ext>
              </a:extLst>
            </p:cNvPr>
            <p:cNvSpPr/>
            <p:nvPr/>
          </p:nvSpPr>
          <p:spPr>
            <a:xfrm>
              <a:off x="9354686" y="5922439"/>
              <a:ext cx="9394" cy="137057"/>
            </a:xfrm>
            <a:custGeom>
              <a:avLst/>
              <a:gdLst>
                <a:gd name="connsiteX0" fmla="*/ 0 w 11906"/>
                <a:gd name="connsiteY0" fmla="*/ 0 h 173714"/>
                <a:gd name="connsiteX1" fmla="*/ 0 w 11906"/>
                <a:gd name="connsiteY1" fmla="*/ 173715 h 17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173714">
                  <a:moveTo>
                    <a:pt x="0" y="0"/>
                  </a:moveTo>
                  <a:lnTo>
                    <a:pt x="0" y="173715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7" name="자유형: 도형 2066">
              <a:extLst>
                <a:ext uri="{FF2B5EF4-FFF2-40B4-BE49-F238E27FC236}">
                  <a16:creationId xmlns:a16="http://schemas.microsoft.com/office/drawing/2014/main" id="{8E805A51-C39C-924D-8C35-4C7A92160010}"/>
                </a:ext>
              </a:extLst>
            </p:cNvPr>
            <p:cNvSpPr/>
            <p:nvPr/>
          </p:nvSpPr>
          <p:spPr>
            <a:xfrm>
              <a:off x="9354686" y="5509893"/>
              <a:ext cx="9394" cy="223776"/>
            </a:xfrm>
            <a:custGeom>
              <a:avLst/>
              <a:gdLst>
                <a:gd name="connsiteX0" fmla="*/ 0 w 11906"/>
                <a:gd name="connsiteY0" fmla="*/ 283628 h 283627"/>
                <a:gd name="connsiteX1" fmla="*/ 0 w 11906"/>
                <a:gd name="connsiteY1" fmla="*/ 0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83627">
                  <a:moveTo>
                    <a:pt x="0" y="283628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8" name="자유형: 도형 2067">
              <a:extLst>
                <a:ext uri="{FF2B5EF4-FFF2-40B4-BE49-F238E27FC236}">
                  <a16:creationId xmlns:a16="http://schemas.microsoft.com/office/drawing/2014/main" id="{24AADA1E-0F5F-F99A-CC3D-864229A4D8D4}"/>
                </a:ext>
              </a:extLst>
            </p:cNvPr>
            <p:cNvSpPr/>
            <p:nvPr/>
          </p:nvSpPr>
          <p:spPr>
            <a:xfrm>
              <a:off x="9291960" y="6059496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69" name="자유형: 도형 2068">
              <a:extLst>
                <a:ext uri="{FF2B5EF4-FFF2-40B4-BE49-F238E27FC236}">
                  <a16:creationId xmlns:a16="http://schemas.microsoft.com/office/drawing/2014/main" id="{7D4EC95C-8D03-8048-E30D-F0B65ECC9C1C}"/>
                </a:ext>
              </a:extLst>
            </p:cNvPr>
            <p:cNvSpPr/>
            <p:nvPr/>
          </p:nvSpPr>
          <p:spPr>
            <a:xfrm>
              <a:off x="9291960" y="5509893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0" name="자유형: 도형 2069">
              <a:extLst>
                <a:ext uri="{FF2B5EF4-FFF2-40B4-BE49-F238E27FC236}">
                  <a16:creationId xmlns:a16="http://schemas.microsoft.com/office/drawing/2014/main" id="{9B50B8FB-D4F9-15A8-B3EB-3A15373A8529}"/>
                </a:ext>
              </a:extLst>
            </p:cNvPr>
            <p:cNvSpPr/>
            <p:nvPr/>
          </p:nvSpPr>
          <p:spPr>
            <a:xfrm>
              <a:off x="9326504" y="5386579"/>
              <a:ext cx="56362" cy="56362"/>
            </a:xfrm>
            <a:custGeom>
              <a:avLst/>
              <a:gdLst>
                <a:gd name="connsiteX0" fmla="*/ 36030 w 71437"/>
                <a:gd name="connsiteY0" fmla="*/ 71652 h 71437"/>
                <a:gd name="connsiteX1" fmla="*/ 61287 w 71437"/>
                <a:gd name="connsiteY1" fmla="*/ 61190 h 71437"/>
                <a:gd name="connsiteX2" fmla="*/ 71749 w 71437"/>
                <a:gd name="connsiteY2" fmla="*/ 35933 h 71437"/>
                <a:gd name="connsiteX3" fmla="*/ 61287 w 71437"/>
                <a:gd name="connsiteY3" fmla="*/ 10676 h 71437"/>
                <a:gd name="connsiteX4" fmla="*/ 36030 w 71437"/>
                <a:gd name="connsiteY4" fmla="*/ 214 h 71437"/>
                <a:gd name="connsiteX5" fmla="*/ 10773 w 71437"/>
                <a:gd name="connsiteY5" fmla="*/ 10676 h 71437"/>
                <a:gd name="connsiteX6" fmla="*/ 312 w 71437"/>
                <a:gd name="connsiteY6" fmla="*/ 35933 h 71437"/>
                <a:gd name="connsiteX7" fmla="*/ 10773 w 71437"/>
                <a:gd name="connsiteY7" fmla="*/ 61190 h 71437"/>
                <a:gd name="connsiteX8" fmla="*/ 36030 w 71437"/>
                <a:gd name="connsiteY8" fmla="*/ 71652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" h="71437">
                  <a:moveTo>
                    <a:pt x="36030" y="71652"/>
                  </a:moveTo>
                  <a:cubicBezTo>
                    <a:pt x="45503" y="71652"/>
                    <a:pt x="54589" y="67888"/>
                    <a:pt x="61287" y="61190"/>
                  </a:cubicBezTo>
                  <a:cubicBezTo>
                    <a:pt x="67986" y="54492"/>
                    <a:pt x="71749" y="45406"/>
                    <a:pt x="71749" y="35933"/>
                  </a:cubicBezTo>
                  <a:cubicBezTo>
                    <a:pt x="71749" y="26460"/>
                    <a:pt x="67986" y="17374"/>
                    <a:pt x="61287" y="10676"/>
                  </a:cubicBezTo>
                  <a:cubicBezTo>
                    <a:pt x="54589" y="3978"/>
                    <a:pt x="45503" y="214"/>
                    <a:pt x="36030" y="214"/>
                  </a:cubicBezTo>
                  <a:cubicBezTo>
                    <a:pt x="26558" y="214"/>
                    <a:pt x="17472" y="3978"/>
                    <a:pt x="10773" y="10676"/>
                  </a:cubicBezTo>
                  <a:cubicBezTo>
                    <a:pt x="4075" y="17374"/>
                    <a:pt x="312" y="26460"/>
                    <a:pt x="312" y="35933"/>
                  </a:cubicBezTo>
                  <a:cubicBezTo>
                    <a:pt x="312" y="45406"/>
                    <a:pt x="4075" y="54492"/>
                    <a:pt x="10773" y="61190"/>
                  </a:cubicBezTo>
                  <a:cubicBezTo>
                    <a:pt x="17472" y="67888"/>
                    <a:pt x="26558" y="71652"/>
                    <a:pt x="36030" y="7165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1" name="자유형: 도형 2070">
              <a:extLst>
                <a:ext uri="{FF2B5EF4-FFF2-40B4-BE49-F238E27FC236}">
                  <a16:creationId xmlns:a16="http://schemas.microsoft.com/office/drawing/2014/main" id="{CF85A981-7AE9-6A2E-3A65-B9BEA1A0E7D2}"/>
                </a:ext>
              </a:extLst>
            </p:cNvPr>
            <p:cNvSpPr/>
            <p:nvPr/>
          </p:nvSpPr>
          <p:spPr>
            <a:xfrm>
              <a:off x="9731044" y="5118858"/>
              <a:ext cx="250905" cy="330704"/>
            </a:xfrm>
            <a:custGeom>
              <a:avLst/>
              <a:gdLst>
                <a:gd name="connsiteX0" fmla="*/ 0 w 318012"/>
                <a:gd name="connsiteY0" fmla="*/ 419155 h 419154"/>
                <a:gd name="connsiteX1" fmla="*/ 318013 w 318012"/>
                <a:gd name="connsiteY1" fmla="*/ 419155 h 419154"/>
                <a:gd name="connsiteX2" fmla="*/ 318013 w 318012"/>
                <a:gd name="connsiteY2" fmla="*/ 0 h 419154"/>
                <a:gd name="connsiteX3" fmla="*/ 0 w 318012"/>
                <a:gd name="connsiteY3" fmla="*/ 0 h 419154"/>
                <a:gd name="connsiteX4" fmla="*/ 0 w 318012"/>
                <a:gd name="connsiteY4" fmla="*/ 419155 h 41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419154">
                  <a:moveTo>
                    <a:pt x="0" y="419155"/>
                  </a:moveTo>
                  <a:lnTo>
                    <a:pt x="318013" y="419155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419155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2" name="자유형: 도형 2071">
              <a:extLst>
                <a:ext uri="{FF2B5EF4-FFF2-40B4-BE49-F238E27FC236}">
                  <a16:creationId xmlns:a16="http://schemas.microsoft.com/office/drawing/2014/main" id="{62A292C4-49E8-5785-5967-D4DA57603043}"/>
                </a:ext>
              </a:extLst>
            </p:cNvPr>
            <p:cNvSpPr/>
            <p:nvPr/>
          </p:nvSpPr>
          <p:spPr>
            <a:xfrm>
              <a:off x="9856497" y="5449562"/>
              <a:ext cx="9394" cy="181620"/>
            </a:xfrm>
            <a:custGeom>
              <a:avLst/>
              <a:gdLst>
                <a:gd name="connsiteX0" fmla="*/ 0 w 11906"/>
                <a:gd name="connsiteY0" fmla="*/ 0 h 230196"/>
                <a:gd name="connsiteX1" fmla="*/ 0 w 11906"/>
                <a:gd name="connsiteY1" fmla="*/ 230197 h 23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30196">
                  <a:moveTo>
                    <a:pt x="0" y="0"/>
                  </a:moveTo>
                  <a:lnTo>
                    <a:pt x="0" y="230197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3" name="자유형: 도형 2072">
              <a:extLst>
                <a:ext uri="{FF2B5EF4-FFF2-40B4-BE49-F238E27FC236}">
                  <a16:creationId xmlns:a16="http://schemas.microsoft.com/office/drawing/2014/main" id="{E4D44A1B-F21C-6254-D7F7-74562BE5774F}"/>
                </a:ext>
              </a:extLst>
            </p:cNvPr>
            <p:cNvSpPr/>
            <p:nvPr/>
          </p:nvSpPr>
          <p:spPr>
            <a:xfrm>
              <a:off x="9856497" y="4823910"/>
              <a:ext cx="9394" cy="294947"/>
            </a:xfrm>
            <a:custGeom>
              <a:avLst/>
              <a:gdLst>
                <a:gd name="connsiteX0" fmla="*/ 0 w 11906"/>
                <a:gd name="connsiteY0" fmla="*/ 373834 h 373834"/>
                <a:gd name="connsiteX1" fmla="*/ 0 w 11906"/>
                <a:gd name="connsiteY1" fmla="*/ 0 h 37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73834">
                  <a:moveTo>
                    <a:pt x="0" y="373834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4" name="자유형: 도형 2073">
              <a:extLst>
                <a:ext uri="{FF2B5EF4-FFF2-40B4-BE49-F238E27FC236}">
                  <a16:creationId xmlns:a16="http://schemas.microsoft.com/office/drawing/2014/main" id="{E277D2B5-8D03-986B-F616-F6D11E9F18C6}"/>
                </a:ext>
              </a:extLst>
            </p:cNvPr>
            <p:cNvSpPr/>
            <p:nvPr/>
          </p:nvSpPr>
          <p:spPr>
            <a:xfrm>
              <a:off x="9793770" y="5631182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7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7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5" name="자유형: 도형 2074">
              <a:extLst>
                <a:ext uri="{FF2B5EF4-FFF2-40B4-BE49-F238E27FC236}">
                  <a16:creationId xmlns:a16="http://schemas.microsoft.com/office/drawing/2014/main" id="{C7C460BF-8D5C-E6CC-2723-66372D782392}"/>
                </a:ext>
              </a:extLst>
            </p:cNvPr>
            <p:cNvSpPr/>
            <p:nvPr/>
          </p:nvSpPr>
          <p:spPr>
            <a:xfrm>
              <a:off x="9793770" y="4823910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7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7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6" name="자유형: 도형 2075">
              <a:extLst>
                <a:ext uri="{FF2B5EF4-FFF2-40B4-BE49-F238E27FC236}">
                  <a16:creationId xmlns:a16="http://schemas.microsoft.com/office/drawing/2014/main" id="{9C9BC10B-5AB6-7BCE-0D8D-273305C4CA58}"/>
                </a:ext>
              </a:extLst>
            </p:cNvPr>
            <p:cNvSpPr/>
            <p:nvPr/>
          </p:nvSpPr>
          <p:spPr>
            <a:xfrm>
              <a:off x="10232854" y="5362540"/>
              <a:ext cx="250905" cy="182592"/>
            </a:xfrm>
            <a:custGeom>
              <a:avLst/>
              <a:gdLst>
                <a:gd name="connsiteX0" fmla="*/ 0 w 318012"/>
                <a:gd name="connsiteY0" fmla="*/ 231429 h 231428"/>
                <a:gd name="connsiteX1" fmla="*/ 318013 w 318012"/>
                <a:gd name="connsiteY1" fmla="*/ 231429 h 231428"/>
                <a:gd name="connsiteX2" fmla="*/ 318013 w 318012"/>
                <a:gd name="connsiteY2" fmla="*/ 0 h 231428"/>
                <a:gd name="connsiteX3" fmla="*/ 0 w 318012"/>
                <a:gd name="connsiteY3" fmla="*/ 0 h 231428"/>
                <a:gd name="connsiteX4" fmla="*/ 0 w 318012"/>
                <a:gd name="connsiteY4" fmla="*/ 231429 h 23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231428">
                  <a:moveTo>
                    <a:pt x="0" y="231429"/>
                  </a:moveTo>
                  <a:lnTo>
                    <a:pt x="318013" y="231429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231429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7" name="자유형: 도형 2076">
              <a:extLst>
                <a:ext uri="{FF2B5EF4-FFF2-40B4-BE49-F238E27FC236}">
                  <a16:creationId xmlns:a16="http://schemas.microsoft.com/office/drawing/2014/main" id="{A58FE29B-8223-7A50-8D9D-C53F5CC269BE}"/>
                </a:ext>
              </a:extLst>
            </p:cNvPr>
            <p:cNvSpPr/>
            <p:nvPr/>
          </p:nvSpPr>
          <p:spPr>
            <a:xfrm>
              <a:off x="10358307" y="5545131"/>
              <a:ext cx="9394" cy="255418"/>
            </a:xfrm>
            <a:custGeom>
              <a:avLst/>
              <a:gdLst>
                <a:gd name="connsiteX0" fmla="*/ 0 w 11906"/>
                <a:gd name="connsiteY0" fmla="*/ 0 h 323732"/>
                <a:gd name="connsiteX1" fmla="*/ 0 w 11906"/>
                <a:gd name="connsiteY1" fmla="*/ 323733 h 3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23732">
                  <a:moveTo>
                    <a:pt x="0" y="0"/>
                  </a:moveTo>
                  <a:lnTo>
                    <a:pt x="0" y="323733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8" name="자유형: 도형 2077">
              <a:extLst>
                <a:ext uri="{FF2B5EF4-FFF2-40B4-BE49-F238E27FC236}">
                  <a16:creationId xmlns:a16="http://schemas.microsoft.com/office/drawing/2014/main" id="{50F751DC-4E0A-130E-7087-0EA2D7067CEA}"/>
                </a:ext>
              </a:extLst>
            </p:cNvPr>
            <p:cNvSpPr/>
            <p:nvPr/>
          </p:nvSpPr>
          <p:spPr>
            <a:xfrm>
              <a:off x="10358307" y="5143985"/>
              <a:ext cx="9394" cy="218554"/>
            </a:xfrm>
            <a:custGeom>
              <a:avLst/>
              <a:gdLst>
                <a:gd name="connsiteX0" fmla="*/ 0 w 11906"/>
                <a:gd name="connsiteY0" fmla="*/ 277010 h 277009"/>
                <a:gd name="connsiteX1" fmla="*/ 0 w 11906"/>
                <a:gd name="connsiteY1" fmla="*/ 0 h 27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77009">
                  <a:moveTo>
                    <a:pt x="0" y="277010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79" name="자유형: 도형 2078">
              <a:extLst>
                <a:ext uri="{FF2B5EF4-FFF2-40B4-BE49-F238E27FC236}">
                  <a16:creationId xmlns:a16="http://schemas.microsoft.com/office/drawing/2014/main" id="{887D7CEA-29AD-212B-5444-BC58909DAFB3}"/>
                </a:ext>
              </a:extLst>
            </p:cNvPr>
            <p:cNvSpPr/>
            <p:nvPr/>
          </p:nvSpPr>
          <p:spPr>
            <a:xfrm>
              <a:off x="10295581" y="5800550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0" name="자유형: 도형 2079">
              <a:extLst>
                <a:ext uri="{FF2B5EF4-FFF2-40B4-BE49-F238E27FC236}">
                  <a16:creationId xmlns:a16="http://schemas.microsoft.com/office/drawing/2014/main" id="{20C0FCE4-A65C-93FA-E273-2CBF52167DEB}"/>
                </a:ext>
              </a:extLst>
            </p:cNvPr>
            <p:cNvSpPr/>
            <p:nvPr/>
          </p:nvSpPr>
          <p:spPr>
            <a:xfrm>
              <a:off x="10295581" y="5143985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1" name="자유형: 도형 2080">
              <a:extLst>
                <a:ext uri="{FF2B5EF4-FFF2-40B4-BE49-F238E27FC236}">
                  <a16:creationId xmlns:a16="http://schemas.microsoft.com/office/drawing/2014/main" id="{2B0268CF-D107-4939-84E4-1AC2770B613E}"/>
                </a:ext>
              </a:extLst>
            </p:cNvPr>
            <p:cNvSpPr/>
            <p:nvPr/>
          </p:nvSpPr>
          <p:spPr>
            <a:xfrm>
              <a:off x="10734664" y="5089160"/>
              <a:ext cx="250905" cy="275533"/>
            </a:xfrm>
            <a:custGeom>
              <a:avLst/>
              <a:gdLst>
                <a:gd name="connsiteX0" fmla="*/ 0 w 318012"/>
                <a:gd name="connsiteY0" fmla="*/ 349228 h 349227"/>
                <a:gd name="connsiteX1" fmla="*/ 318013 w 318012"/>
                <a:gd name="connsiteY1" fmla="*/ 349228 h 349227"/>
                <a:gd name="connsiteX2" fmla="*/ 318013 w 318012"/>
                <a:gd name="connsiteY2" fmla="*/ 0 h 349227"/>
                <a:gd name="connsiteX3" fmla="*/ 0 w 318012"/>
                <a:gd name="connsiteY3" fmla="*/ 0 h 349227"/>
                <a:gd name="connsiteX4" fmla="*/ 0 w 318012"/>
                <a:gd name="connsiteY4" fmla="*/ 349228 h 34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12" h="349227">
                  <a:moveTo>
                    <a:pt x="0" y="349228"/>
                  </a:moveTo>
                  <a:lnTo>
                    <a:pt x="318013" y="349228"/>
                  </a:lnTo>
                  <a:lnTo>
                    <a:pt x="318013" y="0"/>
                  </a:lnTo>
                  <a:lnTo>
                    <a:pt x="0" y="0"/>
                  </a:lnTo>
                  <a:lnTo>
                    <a:pt x="0" y="349228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2" name="자유형: 도형 2081">
              <a:extLst>
                <a:ext uri="{FF2B5EF4-FFF2-40B4-BE49-F238E27FC236}">
                  <a16:creationId xmlns:a16="http://schemas.microsoft.com/office/drawing/2014/main" id="{E9E95C32-6BEC-801B-156B-44753D40BFFC}"/>
                </a:ext>
              </a:extLst>
            </p:cNvPr>
            <p:cNvSpPr/>
            <p:nvPr/>
          </p:nvSpPr>
          <p:spPr>
            <a:xfrm>
              <a:off x="10860117" y="5364693"/>
              <a:ext cx="9394" cy="212835"/>
            </a:xfrm>
            <a:custGeom>
              <a:avLst/>
              <a:gdLst>
                <a:gd name="connsiteX0" fmla="*/ 0 w 11906"/>
                <a:gd name="connsiteY0" fmla="*/ 0 h 269760"/>
                <a:gd name="connsiteX1" fmla="*/ 0 w 11906"/>
                <a:gd name="connsiteY1" fmla="*/ 269761 h 26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69760">
                  <a:moveTo>
                    <a:pt x="0" y="0"/>
                  </a:moveTo>
                  <a:lnTo>
                    <a:pt x="0" y="269761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3" name="자유형: 도형 2082">
              <a:extLst>
                <a:ext uri="{FF2B5EF4-FFF2-40B4-BE49-F238E27FC236}">
                  <a16:creationId xmlns:a16="http://schemas.microsoft.com/office/drawing/2014/main" id="{0717F22A-CB59-21A2-31A6-BECDC66B0A53}"/>
                </a:ext>
              </a:extLst>
            </p:cNvPr>
            <p:cNvSpPr/>
            <p:nvPr/>
          </p:nvSpPr>
          <p:spPr>
            <a:xfrm>
              <a:off x="10860117" y="4902492"/>
              <a:ext cx="9394" cy="186668"/>
            </a:xfrm>
            <a:custGeom>
              <a:avLst/>
              <a:gdLst>
                <a:gd name="connsiteX0" fmla="*/ 0 w 11906"/>
                <a:gd name="connsiteY0" fmla="*/ 236595 h 236595"/>
                <a:gd name="connsiteX1" fmla="*/ 0 w 11906"/>
                <a:gd name="connsiteY1" fmla="*/ 0 h 23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236595">
                  <a:moveTo>
                    <a:pt x="0" y="236595"/>
                  </a:move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4" name="자유형: 도형 2083">
              <a:extLst>
                <a:ext uri="{FF2B5EF4-FFF2-40B4-BE49-F238E27FC236}">
                  <a16:creationId xmlns:a16="http://schemas.microsoft.com/office/drawing/2014/main" id="{C8B41C93-6898-69A1-F416-39799A19BB71}"/>
                </a:ext>
              </a:extLst>
            </p:cNvPr>
            <p:cNvSpPr/>
            <p:nvPr/>
          </p:nvSpPr>
          <p:spPr>
            <a:xfrm>
              <a:off x="10797391" y="5577529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5" name="자유형: 도형 2084">
              <a:extLst>
                <a:ext uri="{FF2B5EF4-FFF2-40B4-BE49-F238E27FC236}">
                  <a16:creationId xmlns:a16="http://schemas.microsoft.com/office/drawing/2014/main" id="{609BB94E-CEAC-B3CA-AE47-0A94B6BA5E43}"/>
                </a:ext>
              </a:extLst>
            </p:cNvPr>
            <p:cNvSpPr/>
            <p:nvPr/>
          </p:nvSpPr>
          <p:spPr>
            <a:xfrm>
              <a:off x="10797391" y="4902492"/>
              <a:ext cx="125452" cy="9394"/>
            </a:xfrm>
            <a:custGeom>
              <a:avLst/>
              <a:gdLst>
                <a:gd name="connsiteX0" fmla="*/ 0 w 159006"/>
                <a:gd name="connsiteY0" fmla="*/ 0 h 11906"/>
                <a:gd name="connsiteX1" fmla="*/ 159006 w 159006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06" h="11906">
                  <a:moveTo>
                    <a:pt x="0" y="0"/>
                  </a:moveTo>
                  <a:lnTo>
                    <a:pt x="159006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6" name="자유형: 도형 2085">
              <a:extLst>
                <a:ext uri="{FF2B5EF4-FFF2-40B4-BE49-F238E27FC236}">
                  <a16:creationId xmlns:a16="http://schemas.microsoft.com/office/drawing/2014/main" id="{E147C14B-597F-49E8-A620-CFECF40BCB94}"/>
                </a:ext>
              </a:extLst>
            </p:cNvPr>
            <p:cNvSpPr/>
            <p:nvPr/>
          </p:nvSpPr>
          <p:spPr>
            <a:xfrm>
              <a:off x="7221993" y="4727417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7" name="자유형: 도형 2086">
              <a:extLst>
                <a:ext uri="{FF2B5EF4-FFF2-40B4-BE49-F238E27FC236}">
                  <a16:creationId xmlns:a16="http://schemas.microsoft.com/office/drawing/2014/main" id="{C7C46061-0209-8D67-C7A5-706987FAFC5F}"/>
                </a:ext>
              </a:extLst>
            </p:cNvPr>
            <p:cNvSpPr/>
            <p:nvPr/>
          </p:nvSpPr>
          <p:spPr>
            <a:xfrm>
              <a:off x="7723803" y="5472663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8" name="자유형: 도형 2087">
              <a:extLst>
                <a:ext uri="{FF2B5EF4-FFF2-40B4-BE49-F238E27FC236}">
                  <a16:creationId xmlns:a16="http://schemas.microsoft.com/office/drawing/2014/main" id="{3DAE02CF-8BFE-F7ED-5DF4-FCB12CE1E1AB}"/>
                </a:ext>
              </a:extLst>
            </p:cNvPr>
            <p:cNvSpPr/>
            <p:nvPr/>
          </p:nvSpPr>
          <p:spPr>
            <a:xfrm>
              <a:off x="8225613" y="5166338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89" name="자유형: 도형 2088">
              <a:extLst>
                <a:ext uri="{FF2B5EF4-FFF2-40B4-BE49-F238E27FC236}">
                  <a16:creationId xmlns:a16="http://schemas.microsoft.com/office/drawing/2014/main" id="{819BAF29-4480-9847-2113-D517A3505B88}"/>
                </a:ext>
              </a:extLst>
            </p:cNvPr>
            <p:cNvSpPr/>
            <p:nvPr/>
          </p:nvSpPr>
          <p:spPr>
            <a:xfrm>
              <a:off x="8727424" y="5299477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90" name="자유형: 도형 2089">
              <a:extLst>
                <a:ext uri="{FF2B5EF4-FFF2-40B4-BE49-F238E27FC236}">
                  <a16:creationId xmlns:a16="http://schemas.microsoft.com/office/drawing/2014/main" id="{AAE418DA-1479-D0D9-7896-4608C08643AA}"/>
                </a:ext>
              </a:extLst>
            </p:cNvPr>
            <p:cNvSpPr/>
            <p:nvPr/>
          </p:nvSpPr>
          <p:spPr>
            <a:xfrm>
              <a:off x="9229234" y="5847145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91" name="자유형: 도형 2090">
              <a:extLst>
                <a:ext uri="{FF2B5EF4-FFF2-40B4-BE49-F238E27FC236}">
                  <a16:creationId xmlns:a16="http://schemas.microsoft.com/office/drawing/2014/main" id="{14C52F3E-10A4-C03A-01E5-6D20A0D7BAE7}"/>
                </a:ext>
              </a:extLst>
            </p:cNvPr>
            <p:cNvSpPr/>
            <p:nvPr/>
          </p:nvSpPr>
          <p:spPr>
            <a:xfrm>
              <a:off x="9731044" y="5230896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92" name="자유형: 도형 2091">
              <a:extLst>
                <a:ext uri="{FF2B5EF4-FFF2-40B4-BE49-F238E27FC236}">
                  <a16:creationId xmlns:a16="http://schemas.microsoft.com/office/drawing/2014/main" id="{F47AC54A-2028-E830-E0BE-2B9A5BF6ECAB}"/>
                </a:ext>
              </a:extLst>
            </p:cNvPr>
            <p:cNvSpPr/>
            <p:nvPr/>
          </p:nvSpPr>
          <p:spPr>
            <a:xfrm>
              <a:off x="10232854" y="5495445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93" name="자유형: 도형 2092">
              <a:extLst>
                <a:ext uri="{FF2B5EF4-FFF2-40B4-BE49-F238E27FC236}">
                  <a16:creationId xmlns:a16="http://schemas.microsoft.com/office/drawing/2014/main" id="{DC56F699-BF5A-C9F6-830D-B7B4264FAB4E}"/>
                </a:ext>
              </a:extLst>
            </p:cNvPr>
            <p:cNvSpPr/>
            <p:nvPr/>
          </p:nvSpPr>
          <p:spPr>
            <a:xfrm>
              <a:off x="10734664" y="5231205"/>
              <a:ext cx="250905" cy="9394"/>
            </a:xfrm>
            <a:custGeom>
              <a:avLst/>
              <a:gdLst>
                <a:gd name="connsiteX0" fmla="*/ 0 w 318012"/>
                <a:gd name="connsiteY0" fmla="*/ 0 h 11906"/>
                <a:gd name="connsiteX1" fmla="*/ 318013 w 318012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12" h="11906">
                  <a:moveTo>
                    <a:pt x="0" y="0"/>
                  </a:moveTo>
                  <a:lnTo>
                    <a:pt x="318013" y="0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7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640571-084F-708C-78C9-1B5A01C53B50}"/>
                </a:ext>
              </a:extLst>
            </p:cNvPr>
            <p:cNvSpPr txBox="1"/>
            <p:nvPr/>
          </p:nvSpPr>
          <p:spPr>
            <a:xfrm>
              <a:off x="7182410" y="6372432"/>
              <a:ext cx="34525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693438-4237-E3C6-B60D-B72F46E2C4E2}"/>
                </a:ext>
              </a:extLst>
            </p:cNvPr>
            <p:cNvSpPr txBox="1"/>
            <p:nvPr/>
          </p:nvSpPr>
          <p:spPr>
            <a:xfrm>
              <a:off x="7684671" y="6372432"/>
              <a:ext cx="34525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F5CC38-05DF-4E14-463B-00F0E4C65F28}"/>
                </a:ext>
              </a:extLst>
            </p:cNvPr>
            <p:cNvSpPr txBox="1"/>
            <p:nvPr/>
          </p:nvSpPr>
          <p:spPr>
            <a:xfrm>
              <a:off x="8186938" y="6372432"/>
              <a:ext cx="34525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4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F3A7AC-F0D8-F351-CD31-453974103F5D}"/>
                </a:ext>
              </a:extLst>
            </p:cNvPr>
            <p:cNvSpPr txBox="1"/>
            <p:nvPr/>
          </p:nvSpPr>
          <p:spPr>
            <a:xfrm>
              <a:off x="8689202" y="6372432"/>
              <a:ext cx="34525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8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98927-6C9E-5F8B-9922-20840F4E64F1}"/>
                </a:ext>
              </a:extLst>
            </p:cNvPr>
            <p:cNvSpPr txBox="1"/>
            <p:nvPr/>
          </p:nvSpPr>
          <p:spPr>
            <a:xfrm>
              <a:off x="9191463" y="6372432"/>
              <a:ext cx="34525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16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5E7DAF-4A72-EE88-B72B-1034992746CC}"/>
                </a:ext>
              </a:extLst>
            </p:cNvPr>
            <p:cNvSpPr txBox="1"/>
            <p:nvPr/>
          </p:nvSpPr>
          <p:spPr>
            <a:xfrm>
              <a:off x="9693725" y="6372432"/>
              <a:ext cx="345254" cy="352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32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4B4D69-A197-748E-1B57-0FBFD559CBEA}"/>
                </a:ext>
              </a:extLst>
            </p:cNvPr>
            <p:cNvSpPr txBox="1"/>
            <p:nvPr/>
          </p:nvSpPr>
          <p:spPr>
            <a:xfrm>
              <a:off x="10195987" y="6372432"/>
              <a:ext cx="345254" cy="352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64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9AB16D-98A1-8A52-A13E-F5F051BABFE1}"/>
                </a:ext>
              </a:extLst>
            </p:cNvPr>
            <p:cNvSpPr txBox="1"/>
            <p:nvPr/>
          </p:nvSpPr>
          <p:spPr>
            <a:xfrm>
              <a:off x="6547622" y="6063794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6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5F3BF1-F722-7C6E-B718-F5BEF1631731}"/>
                </a:ext>
              </a:extLst>
            </p:cNvPr>
            <p:cNvSpPr txBox="1"/>
            <p:nvPr/>
          </p:nvSpPr>
          <p:spPr>
            <a:xfrm>
              <a:off x="6547622" y="5625324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7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2522C7-8E2E-3BBA-C633-12A0DB5CEBF9}"/>
                </a:ext>
              </a:extLst>
            </p:cNvPr>
            <p:cNvSpPr txBox="1"/>
            <p:nvPr/>
          </p:nvSpPr>
          <p:spPr>
            <a:xfrm>
              <a:off x="6547622" y="5186854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8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63CD4C-EC69-CEED-0760-3A5B0EB1ED2F}"/>
                </a:ext>
              </a:extLst>
            </p:cNvPr>
            <p:cNvSpPr txBox="1"/>
            <p:nvPr/>
          </p:nvSpPr>
          <p:spPr>
            <a:xfrm>
              <a:off x="6547622" y="4748385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9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A1AF1D-7871-1C13-C909-480D835BFA05}"/>
                </a:ext>
              </a:extLst>
            </p:cNvPr>
            <p:cNvSpPr txBox="1"/>
            <p:nvPr/>
          </p:nvSpPr>
          <p:spPr>
            <a:xfrm>
              <a:off x="6547622" y="4309916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10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6B0BDA-944B-69BE-CC96-540897805D58}"/>
                </a:ext>
              </a:extLst>
            </p:cNvPr>
            <p:cNvSpPr txBox="1"/>
            <p:nvPr/>
          </p:nvSpPr>
          <p:spPr>
            <a:xfrm>
              <a:off x="6547622" y="3871446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11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7F0F6E-D316-7860-51F9-CBED32EB7697}"/>
                </a:ext>
              </a:extLst>
            </p:cNvPr>
            <p:cNvSpPr txBox="1"/>
            <p:nvPr/>
          </p:nvSpPr>
          <p:spPr>
            <a:xfrm>
              <a:off x="6547622" y="3432977"/>
              <a:ext cx="355702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12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402B02-314A-EC2B-73A8-1B807F3E27E0}"/>
                </a:ext>
              </a:extLst>
            </p:cNvPr>
            <p:cNvSpPr txBox="1"/>
            <p:nvPr/>
          </p:nvSpPr>
          <p:spPr>
            <a:xfrm>
              <a:off x="11345278" y="6126140"/>
              <a:ext cx="528321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0K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D76540-A45F-0880-1C8C-4B89F3048ACE}"/>
                </a:ext>
              </a:extLst>
            </p:cNvPr>
            <p:cNvSpPr txBox="1"/>
            <p:nvPr/>
          </p:nvSpPr>
          <p:spPr>
            <a:xfrm>
              <a:off x="11345278" y="5555586"/>
              <a:ext cx="528321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200K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BCDBA2-2ADB-93B7-4D38-9042D153EA4C}"/>
                </a:ext>
              </a:extLst>
            </p:cNvPr>
            <p:cNvSpPr txBox="1"/>
            <p:nvPr/>
          </p:nvSpPr>
          <p:spPr>
            <a:xfrm>
              <a:off x="11345278" y="4985030"/>
              <a:ext cx="528321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400K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376D6D-870C-88DB-A328-D0CB3C98114E}"/>
                </a:ext>
              </a:extLst>
            </p:cNvPr>
            <p:cNvSpPr txBox="1"/>
            <p:nvPr/>
          </p:nvSpPr>
          <p:spPr>
            <a:xfrm>
              <a:off x="11345278" y="4414473"/>
              <a:ext cx="528321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600K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18407-E9D5-F99D-C4FB-86DFDABACBA6}"/>
                </a:ext>
              </a:extLst>
            </p:cNvPr>
            <p:cNvSpPr txBox="1"/>
            <p:nvPr/>
          </p:nvSpPr>
          <p:spPr>
            <a:xfrm>
              <a:off x="11345278" y="3843916"/>
              <a:ext cx="528321" cy="234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800K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BE0EE-336F-309E-35DA-4A8805A2E3B6}"/>
                </a:ext>
              </a:extLst>
            </p:cNvPr>
            <p:cNvSpPr txBox="1"/>
            <p:nvPr/>
          </p:nvSpPr>
          <p:spPr>
            <a:xfrm rot="16200000">
              <a:off x="5788031" y="4751215"/>
              <a:ext cx="1330074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HR</a:t>
              </a:r>
              <a:r>
                <a:rPr lang="ko-KR" altLang="en-US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RMSE (bpm)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35485-D306-F8A0-21FC-4791CF15E1A2}"/>
                </a:ext>
              </a:extLst>
            </p:cNvPr>
            <p:cNvSpPr txBox="1"/>
            <p:nvPr/>
          </p:nvSpPr>
          <p:spPr>
            <a:xfrm rot="16200000">
              <a:off x="11120139" y="4752687"/>
              <a:ext cx="1793813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Number of parameters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BBEDABA-6EB4-EDAD-DEEE-576DF442078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12017046" y="5766941"/>
              <a:ext cx="0" cy="767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A47C94-2DBA-0A32-3688-E53FFAAC1C2D}"/>
                </a:ext>
              </a:extLst>
            </p:cNvPr>
            <p:cNvSpPr txBox="1"/>
            <p:nvPr/>
          </p:nvSpPr>
          <p:spPr>
            <a:xfrm>
              <a:off x="10652980" y="6383958"/>
              <a:ext cx="417025" cy="23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BS</a:t>
              </a:r>
              <a:endParaRPr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350" name="그룹 2349">
            <a:extLst>
              <a:ext uri="{FF2B5EF4-FFF2-40B4-BE49-F238E27FC236}">
                <a16:creationId xmlns:a16="http://schemas.microsoft.com/office/drawing/2014/main" id="{42F8623D-62A8-C272-B722-3AAF5AA63937}"/>
              </a:ext>
            </a:extLst>
          </p:cNvPr>
          <p:cNvGrpSpPr/>
          <p:nvPr/>
        </p:nvGrpSpPr>
        <p:grpSpPr>
          <a:xfrm>
            <a:off x="2922817" y="1225786"/>
            <a:ext cx="3505185" cy="2251904"/>
            <a:chOff x="2834621" y="1230754"/>
            <a:chExt cx="3505185" cy="2251904"/>
          </a:xfrm>
        </p:grpSpPr>
        <p:sp>
          <p:nvSpPr>
            <p:cNvPr id="2122" name="자유형: 도형 2121">
              <a:extLst>
                <a:ext uri="{FF2B5EF4-FFF2-40B4-BE49-F238E27FC236}">
                  <a16:creationId xmlns:a16="http://schemas.microsoft.com/office/drawing/2014/main" id="{A5AA1EC8-A015-9A3C-588A-DA246FC958C8}"/>
                </a:ext>
              </a:extLst>
            </p:cNvPr>
            <p:cNvSpPr/>
            <p:nvPr/>
          </p:nvSpPr>
          <p:spPr>
            <a:xfrm>
              <a:off x="3230500" y="1331179"/>
              <a:ext cx="147600" cy="2008514"/>
            </a:xfrm>
            <a:custGeom>
              <a:avLst/>
              <a:gdLst>
                <a:gd name="connsiteX0" fmla="*/ 0 w 193271"/>
                <a:gd name="connsiteY0" fmla="*/ 2629989 h 2629988"/>
                <a:gd name="connsiteX1" fmla="*/ 193271 w 193271"/>
                <a:gd name="connsiteY1" fmla="*/ 2629989 h 2629988"/>
                <a:gd name="connsiteX2" fmla="*/ 193271 w 193271"/>
                <a:gd name="connsiteY2" fmla="*/ 0 h 2629988"/>
                <a:gd name="connsiteX3" fmla="*/ 0 w 193271"/>
                <a:gd name="connsiteY3" fmla="*/ 0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71" h="2629988">
                  <a:moveTo>
                    <a:pt x="0" y="2629989"/>
                  </a:moveTo>
                  <a:lnTo>
                    <a:pt x="193271" y="2629989"/>
                  </a:lnTo>
                  <a:lnTo>
                    <a:pt x="193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3" name="자유형: 도형 2122">
              <a:extLst>
                <a:ext uri="{FF2B5EF4-FFF2-40B4-BE49-F238E27FC236}">
                  <a16:creationId xmlns:a16="http://schemas.microsoft.com/office/drawing/2014/main" id="{C891646F-AD66-047E-4E06-901E462C91BB}"/>
                </a:ext>
              </a:extLst>
            </p:cNvPr>
            <p:cNvSpPr/>
            <p:nvPr/>
          </p:nvSpPr>
          <p:spPr>
            <a:xfrm>
              <a:off x="3378100" y="2075833"/>
              <a:ext cx="147599" cy="1263860"/>
            </a:xfrm>
            <a:custGeom>
              <a:avLst/>
              <a:gdLst>
                <a:gd name="connsiteX0" fmla="*/ 0 w 193269"/>
                <a:gd name="connsiteY0" fmla="*/ 1654924 h 1654924"/>
                <a:gd name="connsiteX1" fmla="*/ 193270 w 193269"/>
                <a:gd name="connsiteY1" fmla="*/ 1654924 h 1654924"/>
                <a:gd name="connsiteX2" fmla="*/ 193270 w 193269"/>
                <a:gd name="connsiteY2" fmla="*/ 0 h 1654924"/>
                <a:gd name="connsiteX3" fmla="*/ 0 w 193269"/>
                <a:gd name="connsiteY3" fmla="*/ 0 h 165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9" h="1654924">
                  <a:moveTo>
                    <a:pt x="0" y="1654924"/>
                  </a:moveTo>
                  <a:lnTo>
                    <a:pt x="193270" y="1654924"/>
                  </a:lnTo>
                  <a:lnTo>
                    <a:pt x="193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4" name="자유형: 도형 2123">
              <a:extLst>
                <a:ext uri="{FF2B5EF4-FFF2-40B4-BE49-F238E27FC236}">
                  <a16:creationId xmlns:a16="http://schemas.microsoft.com/office/drawing/2014/main" id="{CE625098-8C49-9873-4ED2-3920A495C314}"/>
                </a:ext>
              </a:extLst>
            </p:cNvPr>
            <p:cNvSpPr/>
            <p:nvPr/>
          </p:nvSpPr>
          <p:spPr>
            <a:xfrm>
              <a:off x="3525700" y="2604145"/>
              <a:ext cx="147603" cy="735549"/>
            </a:xfrm>
            <a:custGeom>
              <a:avLst/>
              <a:gdLst>
                <a:gd name="connsiteX0" fmla="*/ 0 w 193274"/>
                <a:gd name="connsiteY0" fmla="*/ 963143 h 963142"/>
                <a:gd name="connsiteX1" fmla="*/ 193275 w 193274"/>
                <a:gd name="connsiteY1" fmla="*/ 963143 h 963142"/>
                <a:gd name="connsiteX2" fmla="*/ 193275 w 193274"/>
                <a:gd name="connsiteY2" fmla="*/ 0 h 963142"/>
                <a:gd name="connsiteX3" fmla="*/ 0 w 193274"/>
                <a:gd name="connsiteY3" fmla="*/ 0 h 96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74" h="963142">
                  <a:moveTo>
                    <a:pt x="0" y="963143"/>
                  </a:moveTo>
                  <a:lnTo>
                    <a:pt x="193275" y="963143"/>
                  </a:lnTo>
                  <a:lnTo>
                    <a:pt x="193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5" name="자유형: 도형 2124">
              <a:extLst>
                <a:ext uri="{FF2B5EF4-FFF2-40B4-BE49-F238E27FC236}">
                  <a16:creationId xmlns:a16="http://schemas.microsoft.com/office/drawing/2014/main" id="{89FC2C97-4379-BE19-0FC5-B9A7B684A601}"/>
                </a:ext>
              </a:extLst>
            </p:cNvPr>
            <p:cNvSpPr/>
            <p:nvPr/>
          </p:nvSpPr>
          <p:spPr>
            <a:xfrm>
              <a:off x="3673304" y="2028008"/>
              <a:ext cx="147598" cy="1311685"/>
            </a:xfrm>
            <a:custGeom>
              <a:avLst/>
              <a:gdLst>
                <a:gd name="connsiteX0" fmla="*/ 0 w 193268"/>
                <a:gd name="connsiteY0" fmla="*/ 1717548 h 1717547"/>
                <a:gd name="connsiteX1" fmla="*/ 193269 w 193268"/>
                <a:gd name="connsiteY1" fmla="*/ 1717548 h 1717547"/>
                <a:gd name="connsiteX2" fmla="*/ 193269 w 193268"/>
                <a:gd name="connsiteY2" fmla="*/ 0 h 1717547"/>
                <a:gd name="connsiteX3" fmla="*/ 0 w 193268"/>
                <a:gd name="connsiteY3" fmla="*/ 0 h 1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1717547">
                  <a:moveTo>
                    <a:pt x="0" y="1717548"/>
                  </a:moveTo>
                  <a:lnTo>
                    <a:pt x="193269" y="1717548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6" name="자유형: 도형 2125">
              <a:extLst>
                <a:ext uri="{FF2B5EF4-FFF2-40B4-BE49-F238E27FC236}">
                  <a16:creationId xmlns:a16="http://schemas.microsoft.com/office/drawing/2014/main" id="{6ED2797B-524C-211D-D6AB-8C2CE8003586}"/>
                </a:ext>
              </a:extLst>
            </p:cNvPr>
            <p:cNvSpPr/>
            <p:nvPr/>
          </p:nvSpPr>
          <p:spPr>
            <a:xfrm>
              <a:off x="3820902" y="1768407"/>
              <a:ext cx="147598" cy="1571286"/>
            </a:xfrm>
            <a:custGeom>
              <a:avLst/>
              <a:gdLst>
                <a:gd name="connsiteX0" fmla="*/ 0 w 193268"/>
                <a:gd name="connsiteY0" fmla="*/ 2057474 h 2057473"/>
                <a:gd name="connsiteX1" fmla="*/ 193269 w 193268"/>
                <a:gd name="connsiteY1" fmla="*/ 2057474 h 2057473"/>
                <a:gd name="connsiteX2" fmla="*/ 193269 w 193268"/>
                <a:gd name="connsiteY2" fmla="*/ 0 h 2057473"/>
                <a:gd name="connsiteX3" fmla="*/ 0 w 193268"/>
                <a:gd name="connsiteY3" fmla="*/ 0 h 205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2057473">
                  <a:moveTo>
                    <a:pt x="0" y="2057474"/>
                  </a:moveTo>
                  <a:lnTo>
                    <a:pt x="193269" y="2057474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7" name="자유형: 도형 2126">
              <a:extLst>
                <a:ext uri="{FF2B5EF4-FFF2-40B4-BE49-F238E27FC236}">
                  <a16:creationId xmlns:a16="http://schemas.microsoft.com/office/drawing/2014/main" id="{C6C21170-9C67-563E-BE66-7721E6FC2A4F}"/>
                </a:ext>
              </a:extLst>
            </p:cNvPr>
            <p:cNvSpPr/>
            <p:nvPr/>
          </p:nvSpPr>
          <p:spPr>
            <a:xfrm>
              <a:off x="3968501" y="2674743"/>
              <a:ext cx="147598" cy="664950"/>
            </a:xfrm>
            <a:custGeom>
              <a:avLst/>
              <a:gdLst>
                <a:gd name="connsiteX0" fmla="*/ 0 w 193268"/>
                <a:gd name="connsiteY0" fmla="*/ 870699 h 870699"/>
                <a:gd name="connsiteX1" fmla="*/ 193268 w 193268"/>
                <a:gd name="connsiteY1" fmla="*/ 870699 h 870699"/>
                <a:gd name="connsiteX2" fmla="*/ 193268 w 193268"/>
                <a:gd name="connsiteY2" fmla="*/ 0 h 870699"/>
                <a:gd name="connsiteX3" fmla="*/ 0 w 193268"/>
                <a:gd name="connsiteY3" fmla="*/ 0 h 8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870699">
                  <a:moveTo>
                    <a:pt x="0" y="870699"/>
                  </a:moveTo>
                  <a:lnTo>
                    <a:pt x="193268" y="870699"/>
                  </a:lnTo>
                  <a:lnTo>
                    <a:pt x="193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8" name="자유형: 도형 2127">
              <a:extLst>
                <a:ext uri="{FF2B5EF4-FFF2-40B4-BE49-F238E27FC236}">
                  <a16:creationId xmlns:a16="http://schemas.microsoft.com/office/drawing/2014/main" id="{19C977F7-50E6-A5C2-51AD-DEC4251A8C23}"/>
                </a:ext>
              </a:extLst>
            </p:cNvPr>
            <p:cNvSpPr/>
            <p:nvPr/>
          </p:nvSpPr>
          <p:spPr>
            <a:xfrm>
              <a:off x="4116099" y="3193948"/>
              <a:ext cx="147598" cy="145745"/>
            </a:xfrm>
            <a:custGeom>
              <a:avLst/>
              <a:gdLst>
                <a:gd name="connsiteX0" fmla="*/ 0 w 193268"/>
                <a:gd name="connsiteY0" fmla="*/ 190843 h 190842"/>
                <a:gd name="connsiteX1" fmla="*/ 193269 w 193268"/>
                <a:gd name="connsiteY1" fmla="*/ 190843 h 190842"/>
                <a:gd name="connsiteX2" fmla="*/ 193269 w 193268"/>
                <a:gd name="connsiteY2" fmla="*/ 0 h 190842"/>
                <a:gd name="connsiteX3" fmla="*/ 0 w 193268"/>
                <a:gd name="connsiteY3" fmla="*/ 0 h 19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190842">
                  <a:moveTo>
                    <a:pt x="0" y="190843"/>
                  </a:moveTo>
                  <a:lnTo>
                    <a:pt x="193269" y="190843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29" name="자유형: 도형 2128">
              <a:extLst>
                <a:ext uri="{FF2B5EF4-FFF2-40B4-BE49-F238E27FC236}">
                  <a16:creationId xmlns:a16="http://schemas.microsoft.com/office/drawing/2014/main" id="{744802AB-4763-9F57-A4F4-EB1B559B8376}"/>
                </a:ext>
              </a:extLst>
            </p:cNvPr>
            <p:cNvSpPr/>
            <p:nvPr/>
          </p:nvSpPr>
          <p:spPr>
            <a:xfrm>
              <a:off x="4263698" y="3289598"/>
              <a:ext cx="147608" cy="50095"/>
            </a:xfrm>
            <a:custGeom>
              <a:avLst/>
              <a:gdLst>
                <a:gd name="connsiteX0" fmla="*/ 0 w 193281"/>
                <a:gd name="connsiteY0" fmla="*/ 65595 h 65595"/>
                <a:gd name="connsiteX1" fmla="*/ 193281 w 193281"/>
                <a:gd name="connsiteY1" fmla="*/ 65595 h 65595"/>
                <a:gd name="connsiteX2" fmla="*/ 193281 w 193281"/>
                <a:gd name="connsiteY2" fmla="*/ 0 h 65595"/>
                <a:gd name="connsiteX3" fmla="*/ 0 w 193281"/>
                <a:gd name="connsiteY3" fmla="*/ 0 h 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81" h="65595">
                  <a:moveTo>
                    <a:pt x="0" y="65595"/>
                  </a:moveTo>
                  <a:lnTo>
                    <a:pt x="193281" y="65595"/>
                  </a:lnTo>
                  <a:lnTo>
                    <a:pt x="193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0" name="자유형: 도형 2129">
              <a:extLst>
                <a:ext uri="{FF2B5EF4-FFF2-40B4-BE49-F238E27FC236}">
                  <a16:creationId xmlns:a16="http://schemas.microsoft.com/office/drawing/2014/main" id="{CFCDAC1C-8457-69B0-0665-D09212179078}"/>
                </a:ext>
              </a:extLst>
            </p:cNvPr>
            <p:cNvSpPr/>
            <p:nvPr/>
          </p:nvSpPr>
          <p:spPr>
            <a:xfrm>
              <a:off x="4411306" y="3303255"/>
              <a:ext cx="147598" cy="36438"/>
            </a:xfrm>
            <a:custGeom>
              <a:avLst/>
              <a:gdLst>
                <a:gd name="connsiteX0" fmla="*/ 0 w 193268"/>
                <a:gd name="connsiteY0" fmla="*/ 47714 h 47713"/>
                <a:gd name="connsiteX1" fmla="*/ 193269 w 193268"/>
                <a:gd name="connsiteY1" fmla="*/ 47714 h 47713"/>
                <a:gd name="connsiteX2" fmla="*/ 193269 w 193268"/>
                <a:gd name="connsiteY2" fmla="*/ 0 h 47713"/>
                <a:gd name="connsiteX3" fmla="*/ 0 w 193268"/>
                <a:gd name="connsiteY3" fmla="*/ 0 h 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47713">
                  <a:moveTo>
                    <a:pt x="0" y="47714"/>
                  </a:moveTo>
                  <a:lnTo>
                    <a:pt x="193269" y="47714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1" name="자유형: 도형 2130">
              <a:extLst>
                <a:ext uri="{FF2B5EF4-FFF2-40B4-BE49-F238E27FC236}">
                  <a16:creationId xmlns:a16="http://schemas.microsoft.com/office/drawing/2014/main" id="{0A9173B4-A738-DAAD-838F-BEEACB928945}"/>
                </a:ext>
              </a:extLst>
            </p:cNvPr>
            <p:cNvSpPr/>
            <p:nvPr/>
          </p:nvSpPr>
          <p:spPr>
            <a:xfrm>
              <a:off x="4558905" y="3280481"/>
              <a:ext cx="147598" cy="59212"/>
            </a:xfrm>
            <a:custGeom>
              <a:avLst/>
              <a:gdLst>
                <a:gd name="connsiteX0" fmla="*/ 0 w 193268"/>
                <a:gd name="connsiteY0" fmla="*/ 77533 h 77533"/>
                <a:gd name="connsiteX1" fmla="*/ 193268 w 193268"/>
                <a:gd name="connsiteY1" fmla="*/ 77533 h 77533"/>
                <a:gd name="connsiteX2" fmla="*/ 193268 w 193268"/>
                <a:gd name="connsiteY2" fmla="*/ 0 h 77533"/>
                <a:gd name="connsiteX3" fmla="*/ 0 w 193268"/>
                <a:gd name="connsiteY3" fmla="*/ 0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77533">
                  <a:moveTo>
                    <a:pt x="0" y="77533"/>
                  </a:moveTo>
                  <a:lnTo>
                    <a:pt x="193268" y="77533"/>
                  </a:lnTo>
                  <a:lnTo>
                    <a:pt x="193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2" name="자유형: 도형 2131">
              <a:extLst>
                <a:ext uri="{FF2B5EF4-FFF2-40B4-BE49-F238E27FC236}">
                  <a16:creationId xmlns:a16="http://schemas.microsoft.com/office/drawing/2014/main" id="{87A31693-A4CB-2156-15A7-48182DA44389}"/>
                </a:ext>
              </a:extLst>
            </p:cNvPr>
            <p:cNvSpPr/>
            <p:nvPr/>
          </p:nvSpPr>
          <p:spPr>
            <a:xfrm>
              <a:off x="4854102" y="3280481"/>
              <a:ext cx="147598" cy="59212"/>
            </a:xfrm>
            <a:custGeom>
              <a:avLst/>
              <a:gdLst>
                <a:gd name="connsiteX0" fmla="*/ 0 w 193268"/>
                <a:gd name="connsiteY0" fmla="*/ 77533 h 77533"/>
                <a:gd name="connsiteX1" fmla="*/ 193269 w 193268"/>
                <a:gd name="connsiteY1" fmla="*/ 77533 h 77533"/>
                <a:gd name="connsiteX2" fmla="*/ 193269 w 193268"/>
                <a:gd name="connsiteY2" fmla="*/ 0 h 77533"/>
                <a:gd name="connsiteX3" fmla="*/ 0 w 193268"/>
                <a:gd name="connsiteY3" fmla="*/ 0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77533">
                  <a:moveTo>
                    <a:pt x="0" y="77533"/>
                  </a:moveTo>
                  <a:lnTo>
                    <a:pt x="193269" y="77533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3" name="자유형: 도형 2132">
              <a:extLst>
                <a:ext uri="{FF2B5EF4-FFF2-40B4-BE49-F238E27FC236}">
                  <a16:creationId xmlns:a16="http://schemas.microsoft.com/office/drawing/2014/main" id="{A3135AE1-26F5-BD0A-68BC-3020D7875AFC}"/>
                </a:ext>
              </a:extLst>
            </p:cNvPr>
            <p:cNvSpPr/>
            <p:nvPr/>
          </p:nvSpPr>
          <p:spPr>
            <a:xfrm>
              <a:off x="5001701" y="3146132"/>
              <a:ext cx="147608" cy="193561"/>
            </a:xfrm>
            <a:custGeom>
              <a:avLst/>
              <a:gdLst>
                <a:gd name="connsiteX0" fmla="*/ 0 w 193281"/>
                <a:gd name="connsiteY0" fmla="*/ 253454 h 253453"/>
                <a:gd name="connsiteX1" fmla="*/ 193281 w 193281"/>
                <a:gd name="connsiteY1" fmla="*/ 253454 h 253453"/>
                <a:gd name="connsiteX2" fmla="*/ 193281 w 193281"/>
                <a:gd name="connsiteY2" fmla="*/ 0 h 253453"/>
                <a:gd name="connsiteX3" fmla="*/ 0 w 193281"/>
                <a:gd name="connsiteY3" fmla="*/ 0 h 25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81" h="253453">
                  <a:moveTo>
                    <a:pt x="0" y="253454"/>
                  </a:moveTo>
                  <a:lnTo>
                    <a:pt x="193281" y="253454"/>
                  </a:lnTo>
                  <a:lnTo>
                    <a:pt x="193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4" name="자유형: 도형 2133">
              <a:extLst>
                <a:ext uri="{FF2B5EF4-FFF2-40B4-BE49-F238E27FC236}">
                  <a16:creationId xmlns:a16="http://schemas.microsoft.com/office/drawing/2014/main" id="{49BA501B-FD86-4015-1F5C-E6A5B2804EFB}"/>
                </a:ext>
              </a:extLst>
            </p:cNvPr>
            <p:cNvSpPr/>
            <p:nvPr/>
          </p:nvSpPr>
          <p:spPr>
            <a:xfrm>
              <a:off x="5149309" y="3007223"/>
              <a:ext cx="147598" cy="332470"/>
            </a:xfrm>
            <a:custGeom>
              <a:avLst/>
              <a:gdLst>
                <a:gd name="connsiteX0" fmla="*/ 0 w 193268"/>
                <a:gd name="connsiteY0" fmla="*/ 435343 h 435343"/>
                <a:gd name="connsiteX1" fmla="*/ 193269 w 193268"/>
                <a:gd name="connsiteY1" fmla="*/ 435343 h 435343"/>
                <a:gd name="connsiteX2" fmla="*/ 193269 w 193268"/>
                <a:gd name="connsiteY2" fmla="*/ 0 h 435343"/>
                <a:gd name="connsiteX3" fmla="*/ 0 w 193268"/>
                <a:gd name="connsiteY3" fmla="*/ 0 h 4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435343">
                  <a:moveTo>
                    <a:pt x="0" y="435343"/>
                  </a:moveTo>
                  <a:lnTo>
                    <a:pt x="193269" y="435343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5" name="자유형: 도형 2134">
              <a:extLst>
                <a:ext uri="{FF2B5EF4-FFF2-40B4-BE49-F238E27FC236}">
                  <a16:creationId xmlns:a16="http://schemas.microsoft.com/office/drawing/2014/main" id="{ECA565A3-69FA-E830-72C5-9956FFAF8824}"/>
                </a:ext>
              </a:extLst>
            </p:cNvPr>
            <p:cNvSpPr/>
            <p:nvPr/>
          </p:nvSpPr>
          <p:spPr>
            <a:xfrm>
              <a:off x="5296908" y="3107413"/>
              <a:ext cx="147598" cy="232280"/>
            </a:xfrm>
            <a:custGeom>
              <a:avLst/>
              <a:gdLst>
                <a:gd name="connsiteX0" fmla="*/ 0 w 193268"/>
                <a:gd name="connsiteY0" fmla="*/ 304152 h 304152"/>
                <a:gd name="connsiteX1" fmla="*/ 193268 w 193268"/>
                <a:gd name="connsiteY1" fmla="*/ 304152 h 304152"/>
                <a:gd name="connsiteX2" fmla="*/ 193268 w 193268"/>
                <a:gd name="connsiteY2" fmla="*/ 0 h 304152"/>
                <a:gd name="connsiteX3" fmla="*/ 0 w 193268"/>
                <a:gd name="connsiteY3" fmla="*/ 0 h 30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304152">
                  <a:moveTo>
                    <a:pt x="0" y="304152"/>
                  </a:moveTo>
                  <a:lnTo>
                    <a:pt x="193268" y="304152"/>
                  </a:lnTo>
                  <a:lnTo>
                    <a:pt x="193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136" name="자유형: 도형 2135">
              <a:extLst>
                <a:ext uri="{FF2B5EF4-FFF2-40B4-BE49-F238E27FC236}">
                  <a16:creationId xmlns:a16="http://schemas.microsoft.com/office/drawing/2014/main" id="{26E7DF16-3555-CE99-B21A-D3C5168559D3}"/>
                </a:ext>
              </a:extLst>
            </p:cNvPr>
            <p:cNvSpPr/>
            <p:nvPr/>
          </p:nvSpPr>
          <p:spPr>
            <a:xfrm>
              <a:off x="5444506" y="3275933"/>
              <a:ext cx="147598" cy="63760"/>
            </a:xfrm>
            <a:custGeom>
              <a:avLst/>
              <a:gdLst>
                <a:gd name="connsiteX0" fmla="*/ 0 w 193268"/>
                <a:gd name="connsiteY0" fmla="*/ 83490 h 83489"/>
                <a:gd name="connsiteX1" fmla="*/ 193269 w 193268"/>
                <a:gd name="connsiteY1" fmla="*/ 83490 h 83489"/>
                <a:gd name="connsiteX2" fmla="*/ 193269 w 193268"/>
                <a:gd name="connsiteY2" fmla="*/ 0 h 83489"/>
                <a:gd name="connsiteX3" fmla="*/ 0 w 193268"/>
                <a:gd name="connsiteY3" fmla="*/ 0 h 8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268" h="83489">
                  <a:moveTo>
                    <a:pt x="0" y="83490"/>
                  </a:moveTo>
                  <a:lnTo>
                    <a:pt x="193269" y="83490"/>
                  </a:lnTo>
                  <a:lnTo>
                    <a:pt x="193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137" name="그래픽 4">
              <a:extLst>
                <a:ext uri="{FF2B5EF4-FFF2-40B4-BE49-F238E27FC236}">
                  <a16:creationId xmlns:a16="http://schemas.microsoft.com/office/drawing/2014/main" id="{0E0AF744-428E-E8B8-FBAD-B3CBB5F93452}"/>
                </a:ext>
              </a:extLst>
            </p:cNvPr>
            <p:cNvGrpSpPr/>
            <p:nvPr/>
          </p:nvGrpSpPr>
          <p:grpSpPr>
            <a:xfrm>
              <a:off x="3054502" y="3339694"/>
              <a:ext cx="112233" cy="142964"/>
              <a:chOff x="2778204" y="2926882"/>
              <a:chExt cx="146960" cy="187199"/>
            </a:xfrm>
            <a:solidFill>
              <a:srgbClr val="000000"/>
            </a:solidFill>
          </p:grpSpPr>
          <p:sp>
            <p:nvSpPr>
              <p:cNvPr id="2138" name="자유형: 도형 2137">
                <a:extLst>
                  <a:ext uri="{FF2B5EF4-FFF2-40B4-BE49-F238E27FC236}">
                    <a16:creationId xmlns:a16="http://schemas.microsoft.com/office/drawing/2014/main" id="{7CE365EB-8907-20FB-B09B-3E8F47AAEF64}"/>
                  </a:ext>
                </a:extLst>
              </p:cNvPr>
              <p:cNvSpPr/>
              <p:nvPr/>
            </p:nvSpPr>
            <p:spPr>
              <a:xfrm>
                <a:off x="2852796" y="2926882"/>
                <a:ext cx="12700" cy="44450"/>
              </a:xfrm>
              <a:custGeom>
                <a:avLst/>
                <a:gdLst>
                  <a:gd name="connsiteX0" fmla="*/ 57 w 12700"/>
                  <a:gd name="connsiteY0" fmla="*/ 252 h 44450"/>
                  <a:gd name="connsiteX1" fmla="*/ 57 w 12700"/>
                  <a:gd name="connsiteY1" fmla="*/ 4470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4450">
                    <a:moveTo>
                      <a:pt x="57" y="252"/>
                    </a:moveTo>
                    <a:lnTo>
                      <a:pt x="57" y="44702"/>
                    </a:lnTo>
                  </a:path>
                </a:pathLst>
              </a:custGeom>
              <a:solidFill>
                <a:srgbClr val="000000"/>
              </a:solidFill>
              <a:ln w="1016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grpSp>
            <p:nvGrpSpPr>
              <p:cNvPr id="2139" name="그래픽 4">
                <a:extLst>
                  <a:ext uri="{FF2B5EF4-FFF2-40B4-BE49-F238E27FC236}">
                    <a16:creationId xmlns:a16="http://schemas.microsoft.com/office/drawing/2014/main" id="{F98547D4-D3FE-CCEE-7F7F-C29CAD1FB3AC}"/>
                  </a:ext>
                </a:extLst>
              </p:cNvPr>
              <p:cNvGrpSpPr/>
              <p:nvPr/>
            </p:nvGrpSpPr>
            <p:grpSpPr>
              <a:xfrm>
                <a:off x="2778204" y="3018018"/>
                <a:ext cx="146960" cy="96063"/>
                <a:chOff x="2778204" y="3018018"/>
                <a:chExt cx="146960" cy="96063"/>
              </a:xfrm>
              <a:solidFill>
                <a:srgbClr val="000000"/>
              </a:solidFill>
            </p:grpSpPr>
            <p:sp>
              <p:nvSpPr>
                <p:cNvPr id="2140" name="자유형: 도형 2139">
                  <a:extLst>
                    <a:ext uri="{FF2B5EF4-FFF2-40B4-BE49-F238E27FC236}">
                      <a16:creationId xmlns:a16="http://schemas.microsoft.com/office/drawing/2014/main" id="{575168D2-98B5-AF3B-CA5A-CF97279E0EF7}"/>
                    </a:ext>
                  </a:extLst>
                </p:cNvPr>
                <p:cNvSpPr/>
                <p:nvPr/>
              </p:nvSpPr>
              <p:spPr>
                <a:xfrm flipV="1">
                  <a:off x="2778204" y="3019686"/>
                  <a:ext cx="67467" cy="92590"/>
                </a:xfrm>
                <a:custGeom>
                  <a:avLst/>
                  <a:gdLst>
                    <a:gd name="connsiteX0" fmla="*/ 39832 w 67468"/>
                    <a:gd name="connsiteY0" fmla="*/ 79607 h 92590"/>
                    <a:gd name="connsiteX1" fmla="*/ 8201 w 67468"/>
                    <a:gd name="connsiteY1" fmla="*/ 30176 h 92590"/>
                    <a:gd name="connsiteX2" fmla="*/ 39832 w 67468"/>
                    <a:gd name="connsiteY2" fmla="*/ 30176 h 92590"/>
                    <a:gd name="connsiteX3" fmla="*/ 39832 w 67468"/>
                    <a:gd name="connsiteY3" fmla="*/ 79607 h 92590"/>
                    <a:gd name="connsiteX4" fmla="*/ 36538 w 67468"/>
                    <a:gd name="connsiteY4" fmla="*/ 90521 h 92590"/>
                    <a:gd name="connsiteX5" fmla="*/ 52294 w 67468"/>
                    <a:gd name="connsiteY5" fmla="*/ 90521 h 92590"/>
                    <a:gd name="connsiteX6" fmla="*/ 52294 w 67468"/>
                    <a:gd name="connsiteY6" fmla="*/ 30176 h 92590"/>
                    <a:gd name="connsiteX7" fmla="*/ 65509 w 67468"/>
                    <a:gd name="connsiteY7" fmla="*/ 30176 h 92590"/>
                    <a:gd name="connsiteX8" fmla="*/ 65509 w 67468"/>
                    <a:gd name="connsiteY8" fmla="*/ 19758 h 92590"/>
                    <a:gd name="connsiteX9" fmla="*/ 52294 w 67468"/>
                    <a:gd name="connsiteY9" fmla="*/ 19758 h 92590"/>
                    <a:gd name="connsiteX10" fmla="*/ 52294 w 67468"/>
                    <a:gd name="connsiteY10" fmla="*/ -2070 h 92590"/>
                    <a:gd name="connsiteX11" fmla="*/ 39832 w 67468"/>
                    <a:gd name="connsiteY11" fmla="*/ -2070 h 92590"/>
                    <a:gd name="connsiteX12" fmla="*/ 39832 w 67468"/>
                    <a:gd name="connsiteY12" fmla="*/ 19758 h 92590"/>
                    <a:gd name="connsiteX13" fmla="*/ -1959 w 67468"/>
                    <a:gd name="connsiteY13" fmla="*/ 19758 h 92590"/>
                    <a:gd name="connsiteX14" fmla="*/ -1959 w 67468"/>
                    <a:gd name="connsiteY14" fmla="*/ 31843 h 92590"/>
                    <a:gd name="connsiteX15" fmla="*/ 36538 w 67468"/>
                    <a:gd name="connsiteY15" fmla="*/ 90521 h 9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468" h="92590">
                      <a:moveTo>
                        <a:pt x="39832" y="79607"/>
                      </a:moveTo>
                      <a:lnTo>
                        <a:pt x="8201" y="30176"/>
                      </a:lnTo>
                      <a:lnTo>
                        <a:pt x="39832" y="30176"/>
                      </a:lnTo>
                      <a:lnTo>
                        <a:pt x="39832" y="79607"/>
                      </a:lnTo>
                      <a:close/>
                      <a:moveTo>
                        <a:pt x="36538" y="90521"/>
                      </a:moveTo>
                      <a:lnTo>
                        <a:pt x="52294" y="90521"/>
                      </a:lnTo>
                      <a:lnTo>
                        <a:pt x="52294" y="30176"/>
                      </a:lnTo>
                      <a:lnTo>
                        <a:pt x="65509" y="30176"/>
                      </a:lnTo>
                      <a:lnTo>
                        <a:pt x="65509" y="19758"/>
                      </a:lnTo>
                      <a:lnTo>
                        <a:pt x="52294" y="19758"/>
                      </a:lnTo>
                      <a:lnTo>
                        <a:pt x="52294" y="-2070"/>
                      </a:lnTo>
                      <a:lnTo>
                        <a:pt x="39832" y="-2070"/>
                      </a:lnTo>
                      <a:lnTo>
                        <a:pt x="39832" y="19758"/>
                      </a:lnTo>
                      <a:lnTo>
                        <a:pt x="-1959" y="19758"/>
                      </a:lnTo>
                      <a:lnTo>
                        <a:pt x="-1959" y="31843"/>
                      </a:lnTo>
                      <a:lnTo>
                        <a:pt x="36538" y="905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dirty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sp>
              <p:nvSpPr>
                <p:cNvPr id="2141" name="자유형: 도형 2140">
                  <a:extLst>
                    <a:ext uri="{FF2B5EF4-FFF2-40B4-BE49-F238E27FC236}">
                      <a16:creationId xmlns:a16="http://schemas.microsoft.com/office/drawing/2014/main" id="{A4785D7C-0253-9297-C895-A15550B1A122}"/>
                    </a:ext>
                  </a:extLst>
                </p:cNvPr>
                <p:cNvSpPr/>
                <p:nvPr/>
              </p:nvSpPr>
              <p:spPr>
                <a:xfrm flipV="1">
                  <a:off x="2861168" y="3018018"/>
                  <a:ext cx="63996" cy="96063"/>
                </a:xfrm>
                <a:custGeom>
                  <a:avLst/>
                  <a:gdLst>
                    <a:gd name="connsiteX0" fmla="*/ 30014 w 63996"/>
                    <a:gd name="connsiteY0" fmla="*/ 84075 h 96063"/>
                    <a:gd name="connsiteX1" fmla="*/ 15468 w 63996"/>
                    <a:gd name="connsiteY1" fmla="*/ 74550 h 96063"/>
                    <a:gd name="connsiteX2" fmla="*/ 10607 w 63996"/>
                    <a:gd name="connsiteY2" fmla="*/ 45935 h 96063"/>
                    <a:gd name="connsiteX3" fmla="*/ 15468 w 63996"/>
                    <a:gd name="connsiteY3" fmla="*/ 17380 h 96063"/>
                    <a:gd name="connsiteX4" fmla="*/ 30014 w 63996"/>
                    <a:gd name="connsiteY4" fmla="*/ 7855 h 96063"/>
                    <a:gd name="connsiteX5" fmla="*/ 44619 w 63996"/>
                    <a:gd name="connsiteY5" fmla="*/ 17380 h 96063"/>
                    <a:gd name="connsiteX6" fmla="*/ 49500 w 63996"/>
                    <a:gd name="connsiteY6" fmla="*/ 45935 h 96063"/>
                    <a:gd name="connsiteX7" fmla="*/ 44619 w 63996"/>
                    <a:gd name="connsiteY7" fmla="*/ 74550 h 96063"/>
                    <a:gd name="connsiteX8" fmla="*/ 30014 w 63996"/>
                    <a:gd name="connsiteY8" fmla="*/ 84075 h 96063"/>
                    <a:gd name="connsiteX9" fmla="*/ 30014 w 63996"/>
                    <a:gd name="connsiteY9" fmla="*/ 93997 h 96063"/>
                    <a:gd name="connsiteX10" fmla="*/ 53806 w 63996"/>
                    <a:gd name="connsiteY10" fmla="*/ 81674 h 96063"/>
                    <a:gd name="connsiteX11" fmla="*/ 62022 w 63996"/>
                    <a:gd name="connsiteY11" fmla="*/ 45935 h 96063"/>
                    <a:gd name="connsiteX12" fmla="*/ 53806 w 63996"/>
                    <a:gd name="connsiteY12" fmla="*/ 10237 h 96063"/>
                    <a:gd name="connsiteX13" fmla="*/ 30014 w 63996"/>
                    <a:gd name="connsiteY13" fmla="*/ -2067 h 96063"/>
                    <a:gd name="connsiteX14" fmla="*/ 6241 w 63996"/>
                    <a:gd name="connsiteY14" fmla="*/ 10237 h 96063"/>
                    <a:gd name="connsiteX15" fmla="*/ -1974 w 63996"/>
                    <a:gd name="connsiteY15" fmla="*/ 45935 h 96063"/>
                    <a:gd name="connsiteX16" fmla="*/ 6241 w 63996"/>
                    <a:gd name="connsiteY16" fmla="*/ 81674 h 96063"/>
                    <a:gd name="connsiteX17" fmla="*/ 30014 w 63996"/>
                    <a:gd name="connsiteY17" fmla="*/ 93997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30014" y="84075"/>
                      </a:moveTo>
                      <a:cubicBezTo>
                        <a:pt x="23571" y="84075"/>
                        <a:pt x="18723" y="80900"/>
                        <a:pt x="15468" y="74550"/>
                      </a:cubicBezTo>
                      <a:cubicBezTo>
                        <a:pt x="12227" y="68213"/>
                        <a:pt x="10607" y="58675"/>
                        <a:pt x="10607" y="45935"/>
                      </a:cubicBezTo>
                      <a:cubicBezTo>
                        <a:pt x="10607" y="33249"/>
                        <a:pt x="12227" y="23730"/>
                        <a:pt x="15468" y="17380"/>
                      </a:cubicBezTo>
                      <a:cubicBezTo>
                        <a:pt x="18723" y="11030"/>
                        <a:pt x="23571" y="7855"/>
                        <a:pt x="30014" y="7855"/>
                      </a:cubicBezTo>
                      <a:cubicBezTo>
                        <a:pt x="36509" y="7855"/>
                        <a:pt x="41378" y="11030"/>
                        <a:pt x="44619" y="17380"/>
                      </a:cubicBezTo>
                      <a:cubicBezTo>
                        <a:pt x="47873" y="23730"/>
                        <a:pt x="49500" y="33249"/>
                        <a:pt x="49500" y="45935"/>
                      </a:cubicBezTo>
                      <a:cubicBezTo>
                        <a:pt x="49500" y="58675"/>
                        <a:pt x="47873" y="68213"/>
                        <a:pt x="44619" y="74550"/>
                      </a:cubicBezTo>
                      <a:cubicBezTo>
                        <a:pt x="41378" y="80900"/>
                        <a:pt x="36509" y="84075"/>
                        <a:pt x="30014" y="84075"/>
                      </a:cubicBezTo>
                      <a:close/>
                      <a:moveTo>
                        <a:pt x="30014" y="93997"/>
                      </a:moveTo>
                      <a:cubicBezTo>
                        <a:pt x="40399" y="93997"/>
                        <a:pt x="48330" y="89889"/>
                        <a:pt x="53806" y="81674"/>
                      </a:cubicBezTo>
                      <a:cubicBezTo>
                        <a:pt x="59283" y="73472"/>
                        <a:pt x="62022" y="61559"/>
                        <a:pt x="62022" y="45935"/>
                      </a:cubicBezTo>
                      <a:cubicBezTo>
                        <a:pt x="62022" y="30352"/>
                        <a:pt x="59283" y="18452"/>
                        <a:pt x="53806" y="10237"/>
                      </a:cubicBezTo>
                      <a:cubicBezTo>
                        <a:pt x="48330" y="2035"/>
                        <a:pt x="40399" y="-2067"/>
                        <a:pt x="30014" y="-2067"/>
                      </a:cubicBezTo>
                      <a:cubicBezTo>
                        <a:pt x="19642" y="-2067"/>
                        <a:pt x="11718" y="2035"/>
                        <a:pt x="6241" y="10237"/>
                      </a:cubicBezTo>
                      <a:cubicBezTo>
                        <a:pt x="764" y="18452"/>
                        <a:pt x="-1974" y="30352"/>
                        <a:pt x="-1974" y="45935"/>
                      </a:cubicBezTo>
                      <a:cubicBezTo>
                        <a:pt x="-1974" y="61559"/>
                        <a:pt x="764" y="73472"/>
                        <a:pt x="6241" y="81674"/>
                      </a:cubicBezTo>
                      <a:cubicBezTo>
                        <a:pt x="11718" y="89889"/>
                        <a:pt x="19642" y="93997"/>
                        <a:pt x="30014" y="939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</p:grpSp>
        </p:grpSp>
        <p:sp>
          <p:nvSpPr>
            <p:cNvPr id="2142" name="자유형: 도형 2141">
              <a:extLst>
                <a:ext uri="{FF2B5EF4-FFF2-40B4-BE49-F238E27FC236}">
                  <a16:creationId xmlns:a16="http://schemas.microsoft.com/office/drawing/2014/main" id="{5D14A911-9191-BBB8-D13B-E089880265E6}"/>
                </a:ext>
              </a:extLst>
            </p:cNvPr>
            <p:cNvSpPr/>
            <p:nvPr/>
          </p:nvSpPr>
          <p:spPr>
            <a:xfrm>
              <a:off x="6330107" y="1230754"/>
              <a:ext cx="9699" cy="2108939"/>
            </a:xfrm>
            <a:custGeom>
              <a:avLst/>
              <a:gdLst>
                <a:gd name="connsiteX0" fmla="*/ 0 w 12700"/>
                <a:gd name="connsiteY0" fmla="*/ 2761488 h 2761487"/>
                <a:gd name="connsiteX1" fmla="*/ 0 w 12700"/>
                <a:gd name="connsiteY1" fmla="*/ 0 h 276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2761487">
                  <a:moveTo>
                    <a:pt x="0" y="2761488"/>
                  </a:moveTo>
                  <a:lnTo>
                    <a:pt x="0" y="0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2143" name="그룹 2142">
              <a:extLst>
                <a:ext uri="{FF2B5EF4-FFF2-40B4-BE49-F238E27FC236}">
                  <a16:creationId xmlns:a16="http://schemas.microsoft.com/office/drawing/2014/main" id="{B8A36015-BFFA-E8CF-8DA7-253089979E12}"/>
                </a:ext>
              </a:extLst>
            </p:cNvPr>
            <p:cNvGrpSpPr/>
            <p:nvPr/>
          </p:nvGrpSpPr>
          <p:grpSpPr>
            <a:xfrm>
              <a:off x="2834621" y="1230754"/>
              <a:ext cx="3495486" cy="2251904"/>
              <a:chOff x="1134120" y="69690"/>
              <a:chExt cx="4577060" cy="2948688"/>
            </a:xfrm>
          </p:grpSpPr>
          <p:sp>
            <p:nvSpPr>
              <p:cNvPr id="2144" name="자유형: 도형 2143">
                <a:extLst>
                  <a:ext uri="{FF2B5EF4-FFF2-40B4-BE49-F238E27FC236}">
                    <a16:creationId xmlns:a16="http://schemas.microsoft.com/office/drawing/2014/main" id="{ACEF6C6B-F861-43CD-46F4-F126CE8C5681}"/>
                  </a:ext>
                </a:extLst>
              </p:cNvPr>
              <p:cNvSpPr/>
              <p:nvPr/>
            </p:nvSpPr>
            <p:spPr>
              <a:xfrm>
                <a:off x="3585200" y="2831178"/>
                <a:ext cx="193268" cy="12700"/>
              </a:xfrm>
              <a:custGeom>
                <a:avLst/>
                <a:gdLst>
                  <a:gd name="connsiteX0" fmla="*/ 0 w 193268"/>
                  <a:gd name="connsiteY0" fmla="*/ 0 h 12700"/>
                  <a:gd name="connsiteX1" fmla="*/ 193269 w 193268"/>
                  <a:gd name="connsiteY1" fmla="*/ 0 h 12700"/>
                  <a:gd name="connsiteX2" fmla="*/ 193269 w 193268"/>
                  <a:gd name="connsiteY2" fmla="*/ 0 h 12700"/>
                  <a:gd name="connsiteX3" fmla="*/ 0 w 193268"/>
                  <a:gd name="connsiteY3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268" h="12700">
                    <a:moveTo>
                      <a:pt x="0" y="0"/>
                    </a:moveTo>
                    <a:lnTo>
                      <a:pt x="193269" y="0"/>
                    </a:lnTo>
                    <a:lnTo>
                      <a:pt x="1932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7B4"/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45" name="자유형: 도형 2144">
                <a:extLst>
                  <a:ext uri="{FF2B5EF4-FFF2-40B4-BE49-F238E27FC236}">
                    <a16:creationId xmlns:a16="http://schemas.microsoft.com/office/drawing/2014/main" id="{113877E9-CDC9-7FD2-FA4B-F39064A811B6}"/>
                  </a:ext>
                </a:extLst>
              </p:cNvPr>
              <p:cNvSpPr/>
              <p:nvPr/>
            </p:nvSpPr>
            <p:spPr>
              <a:xfrm>
                <a:off x="4744825" y="2825208"/>
                <a:ext cx="193268" cy="5969"/>
              </a:xfrm>
              <a:custGeom>
                <a:avLst/>
                <a:gdLst>
                  <a:gd name="connsiteX0" fmla="*/ 0 w 193268"/>
                  <a:gd name="connsiteY0" fmla="*/ 5969 h 5969"/>
                  <a:gd name="connsiteX1" fmla="*/ 193268 w 193268"/>
                  <a:gd name="connsiteY1" fmla="*/ 5969 h 5969"/>
                  <a:gd name="connsiteX2" fmla="*/ 193268 w 193268"/>
                  <a:gd name="connsiteY2" fmla="*/ 0 h 5969"/>
                  <a:gd name="connsiteX3" fmla="*/ 0 w 193268"/>
                  <a:gd name="connsiteY3" fmla="*/ 0 h 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268" h="5969">
                    <a:moveTo>
                      <a:pt x="0" y="5969"/>
                    </a:moveTo>
                    <a:lnTo>
                      <a:pt x="193268" y="5969"/>
                    </a:lnTo>
                    <a:lnTo>
                      <a:pt x="1932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7B4"/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46" name="자유형: 도형 2145">
                <a:extLst>
                  <a:ext uri="{FF2B5EF4-FFF2-40B4-BE49-F238E27FC236}">
                    <a16:creationId xmlns:a16="http://schemas.microsoft.com/office/drawing/2014/main" id="{7FED24FA-07EA-F34E-BB30-CDF64C0FC6A8}"/>
                  </a:ext>
                </a:extLst>
              </p:cNvPr>
              <p:cNvSpPr/>
              <p:nvPr/>
            </p:nvSpPr>
            <p:spPr>
              <a:xfrm>
                <a:off x="4938093" y="2831178"/>
                <a:ext cx="193268" cy="12700"/>
              </a:xfrm>
              <a:custGeom>
                <a:avLst/>
                <a:gdLst>
                  <a:gd name="connsiteX0" fmla="*/ 0 w 193268"/>
                  <a:gd name="connsiteY0" fmla="*/ 0 h 12700"/>
                  <a:gd name="connsiteX1" fmla="*/ 193268 w 193268"/>
                  <a:gd name="connsiteY1" fmla="*/ 0 h 12700"/>
                  <a:gd name="connsiteX2" fmla="*/ 193268 w 193268"/>
                  <a:gd name="connsiteY2" fmla="*/ 0 h 12700"/>
                  <a:gd name="connsiteX3" fmla="*/ 0 w 193268"/>
                  <a:gd name="connsiteY3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268" h="12700">
                    <a:moveTo>
                      <a:pt x="0" y="0"/>
                    </a:moveTo>
                    <a:lnTo>
                      <a:pt x="193268" y="0"/>
                    </a:lnTo>
                    <a:lnTo>
                      <a:pt x="1932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7B4"/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47" name="자유형: 도형 2146">
                <a:extLst>
                  <a:ext uri="{FF2B5EF4-FFF2-40B4-BE49-F238E27FC236}">
                    <a16:creationId xmlns:a16="http://schemas.microsoft.com/office/drawing/2014/main" id="{F5F0AA20-1F03-8CC0-5BC5-2FA9C9B3518E}"/>
                  </a:ext>
                </a:extLst>
              </p:cNvPr>
              <p:cNvSpPr/>
              <p:nvPr/>
            </p:nvSpPr>
            <p:spPr>
              <a:xfrm>
                <a:off x="5131362" y="2831178"/>
                <a:ext cx="193281" cy="12700"/>
              </a:xfrm>
              <a:custGeom>
                <a:avLst/>
                <a:gdLst>
                  <a:gd name="connsiteX0" fmla="*/ 0 w 193281"/>
                  <a:gd name="connsiteY0" fmla="*/ 0 h 12700"/>
                  <a:gd name="connsiteX1" fmla="*/ 193282 w 193281"/>
                  <a:gd name="connsiteY1" fmla="*/ 0 h 12700"/>
                  <a:gd name="connsiteX2" fmla="*/ 193282 w 193281"/>
                  <a:gd name="connsiteY2" fmla="*/ 0 h 12700"/>
                  <a:gd name="connsiteX3" fmla="*/ 0 w 193281"/>
                  <a:gd name="connsiteY3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281" h="12700">
                    <a:moveTo>
                      <a:pt x="0" y="0"/>
                    </a:moveTo>
                    <a:lnTo>
                      <a:pt x="193282" y="0"/>
                    </a:lnTo>
                    <a:lnTo>
                      <a:pt x="193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7B4"/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48" name="자유형: 도형 2147">
                <a:extLst>
                  <a:ext uri="{FF2B5EF4-FFF2-40B4-BE49-F238E27FC236}">
                    <a16:creationId xmlns:a16="http://schemas.microsoft.com/office/drawing/2014/main" id="{CBC0EC91-59A3-B916-59C9-A4DC8CCCCCF2}"/>
                  </a:ext>
                </a:extLst>
              </p:cNvPr>
              <p:cNvSpPr/>
              <p:nvPr/>
            </p:nvSpPr>
            <p:spPr>
              <a:xfrm>
                <a:off x="5324643" y="2825208"/>
                <a:ext cx="193268" cy="5969"/>
              </a:xfrm>
              <a:custGeom>
                <a:avLst/>
                <a:gdLst>
                  <a:gd name="connsiteX0" fmla="*/ 0 w 193268"/>
                  <a:gd name="connsiteY0" fmla="*/ 5969 h 5969"/>
                  <a:gd name="connsiteX1" fmla="*/ 193268 w 193268"/>
                  <a:gd name="connsiteY1" fmla="*/ 5969 h 5969"/>
                  <a:gd name="connsiteX2" fmla="*/ 193268 w 193268"/>
                  <a:gd name="connsiteY2" fmla="*/ 0 h 5969"/>
                  <a:gd name="connsiteX3" fmla="*/ 0 w 193268"/>
                  <a:gd name="connsiteY3" fmla="*/ 0 h 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268" h="5969">
                    <a:moveTo>
                      <a:pt x="0" y="5969"/>
                    </a:moveTo>
                    <a:lnTo>
                      <a:pt x="193268" y="5969"/>
                    </a:lnTo>
                    <a:lnTo>
                      <a:pt x="1932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7B4"/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grpSp>
            <p:nvGrpSpPr>
              <p:cNvPr id="2149" name="그래픽 4">
                <a:extLst>
                  <a:ext uri="{FF2B5EF4-FFF2-40B4-BE49-F238E27FC236}">
                    <a16:creationId xmlns:a16="http://schemas.microsoft.com/office/drawing/2014/main" id="{6D12CA50-BF2D-87AB-9FF7-DC53DA549BDE}"/>
                  </a:ext>
                </a:extLst>
              </p:cNvPr>
              <p:cNvGrpSpPr/>
              <p:nvPr/>
            </p:nvGrpSpPr>
            <p:grpSpPr>
              <a:xfrm>
                <a:off x="2048149" y="2831178"/>
                <a:ext cx="144301" cy="187200"/>
                <a:chOff x="3404317" y="2926882"/>
                <a:chExt cx="144301" cy="187200"/>
              </a:xfrm>
              <a:solidFill>
                <a:srgbClr val="000000"/>
              </a:solidFill>
            </p:grpSpPr>
            <p:sp>
              <p:nvSpPr>
                <p:cNvPr id="2208" name="자유형: 도형 2207">
                  <a:extLst>
                    <a:ext uri="{FF2B5EF4-FFF2-40B4-BE49-F238E27FC236}">
                      <a16:creationId xmlns:a16="http://schemas.microsoft.com/office/drawing/2014/main" id="{785B11E0-CA68-1ACE-5899-1C24B2BCEEA5}"/>
                    </a:ext>
                  </a:extLst>
                </p:cNvPr>
                <p:cNvSpPr/>
                <p:nvPr/>
              </p:nvSpPr>
              <p:spPr>
                <a:xfrm>
                  <a:off x="3476246" y="2926882"/>
                  <a:ext cx="12700" cy="44450"/>
                </a:xfrm>
                <a:custGeom>
                  <a:avLst/>
                  <a:gdLst>
                    <a:gd name="connsiteX0" fmla="*/ 106 w 12700"/>
                    <a:gd name="connsiteY0" fmla="*/ 252 h 44450"/>
                    <a:gd name="connsiteX1" fmla="*/ 106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06" y="252"/>
                      </a:moveTo>
                      <a:lnTo>
                        <a:pt x="106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209" name="그래픽 4">
                  <a:extLst>
                    <a:ext uri="{FF2B5EF4-FFF2-40B4-BE49-F238E27FC236}">
                      <a16:creationId xmlns:a16="http://schemas.microsoft.com/office/drawing/2014/main" id="{B784F3EA-72E5-4E4A-4449-2952A274CD9B}"/>
                    </a:ext>
                  </a:extLst>
                </p:cNvPr>
                <p:cNvGrpSpPr/>
                <p:nvPr/>
              </p:nvGrpSpPr>
              <p:grpSpPr>
                <a:xfrm>
                  <a:off x="3404317" y="3018018"/>
                  <a:ext cx="144301" cy="96063"/>
                  <a:chOff x="3404317" y="3018018"/>
                  <a:chExt cx="144301" cy="96063"/>
                </a:xfrm>
                <a:solidFill>
                  <a:srgbClr val="000000"/>
                </a:solidFill>
              </p:grpSpPr>
              <p:sp>
                <p:nvSpPr>
                  <p:cNvPr id="2210" name="자유형: 도형 2209">
                    <a:extLst>
                      <a:ext uri="{FF2B5EF4-FFF2-40B4-BE49-F238E27FC236}">
                        <a16:creationId xmlns:a16="http://schemas.microsoft.com/office/drawing/2014/main" id="{40DE2EF8-1D56-7B01-4660-C17BA2A6772C}"/>
                      </a:ext>
                    </a:extLst>
                  </p:cNvPr>
                  <p:cNvSpPr/>
                  <p:nvPr/>
                </p:nvSpPr>
                <p:spPr>
                  <a:xfrm flipV="1">
                    <a:off x="3404317" y="3018018"/>
                    <a:ext cx="63936" cy="96063"/>
                  </a:xfrm>
                  <a:custGeom>
                    <a:avLst/>
                    <a:gdLst>
                      <a:gd name="connsiteX0" fmla="*/ 31105 w 63936"/>
                      <a:gd name="connsiteY0" fmla="*/ 51015 h 96063"/>
                      <a:gd name="connsiteX1" fmla="*/ 17730 w 63936"/>
                      <a:gd name="connsiteY1" fmla="*/ 45241 h 96063"/>
                      <a:gd name="connsiteX2" fmla="*/ 12809 w 63936"/>
                      <a:gd name="connsiteY2" fmla="*/ 29445 h 96063"/>
                      <a:gd name="connsiteX3" fmla="*/ 17730 w 63936"/>
                      <a:gd name="connsiteY3" fmla="*/ 13650 h 96063"/>
                      <a:gd name="connsiteX4" fmla="*/ 31105 w 63936"/>
                      <a:gd name="connsiteY4" fmla="*/ 7855 h 96063"/>
                      <a:gd name="connsiteX5" fmla="*/ 44459 w 63936"/>
                      <a:gd name="connsiteY5" fmla="*/ 13650 h 96063"/>
                      <a:gd name="connsiteX6" fmla="*/ 49381 w 63936"/>
                      <a:gd name="connsiteY6" fmla="*/ 29445 h 96063"/>
                      <a:gd name="connsiteX7" fmla="*/ 44459 w 63936"/>
                      <a:gd name="connsiteY7" fmla="*/ 45241 h 96063"/>
                      <a:gd name="connsiteX8" fmla="*/ 31105 w 63936"/>
                      <a:gd name="connsiteY8" fmla="*/ 51015 h 96063"/>
                      <a:gd name="connsiteX9" fmla="*/ 55969 w 63936"/>
                      <a:gd name="connsiteY9" fmla="*/ 90286 h 96063"/>
                      <a:gd name="connsiteX10" fmla="*/ 55969 w 63936"/>
                      <a:gd name="connsiteY10" fmla="*/ 78876 h 96063"/>
                      <a:gd name="connsiteX11" fmla="*/ 46444 w 63936"/>
                      <a:gd name="connsiteY11" fmla="*/ 82269 h 96063"/>
                      <a:gd name="connsiteX12" fmla="*/ 36919 w 63936"/>
                      <a:gd name="connsiteY12" fmla="*/ 83460 h 96063"/>
                      <a:gd name="connsiteX13" fmla="*/ 17968 w 63936"/>
                      <a:gd name="connsiteY13" fmla="*/ 75086 h 96063"/>
                      <a:gd name="connsiteX14" fmla="*/ 10507 w 63936"/>
                      <a:gd name="connsiteY14" fmla="*/ 49785 h 96063"/>
                      <a:gd name="connsiteX15" fmla="*/ 19675 w 63936"/>
                      <a:gd name="connsiteY15" fmla="*/ 58060 h 96063"/>
                      <a:gd name="connsiteX16" fmla="*/ 31839 w 63936"/>
                      <a:gd name="connsiteY16" fmla="*/ 60937 h 96063"/>
                      <a:gd name="connsiteX17" fmla="*/ 53885 w 63936"/>
                      <a:gd name="connsiteY17" fmla="*/ 52464 h 96063"/>
                      <a:gd name="connsiteX18" fmla="*/ 61981 w 63936"/>
                      <a:gd name="connsiteY18" fmla="*/ 29445 h 96063"/>
                      <a:gd name="connsiteX19" fmla="*/ 53548 w 63936"/>
                      <a:gd name="connsiteY19" fmla="*/ 6546 h 96063"/>
                      <a:gd name="connsiteX20" fmla="*/ 31105 w 63936"/>
                      <a:gd name="connsiteY20" fmla="*/ -2067 h 96063"/>
                      <a:gd name="connsiteX21" fmla="*/ 6538 w 63936"/>
                      <a:gd name="connsiteY21" fmla="*/ 10237 h 96063"/>
                      <a:gd name="connsiteX22" fmla="*/ -1955 w 63936"/>
                      <a:gd name="connsiteY22" fmla="*/ 45935 h 96063"/>
                      <a:gd name="connsiteX23" fmla="*/ 8463 w 63936"/>
                      <a:gd name="connsiteY23" fmla="*/ 80940 h 96063"/>
                      <a:gd name="connsiteX24" fmla="*/ 36423 w 63936"/>
                      <a:gd name="connsiteY24" fmla="*/ 93997 h 96063"/>
                      <a:gd name="connsiteX25" fmla="*/ 45948 w 63936"/>
                      <a:gd name="connsiteY25" fmla="*/ 93064 h 96063"/>
                      <a:gd name="connsiteX26" fmla="*/ 55969 w 63936"/>
                      <a:gd name="connsiteY26" fmla="*/ 90286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3936" h="96063">
                        <a:moveTo>
                          <a:pt x="31105" y="51015"/>
                        </a:moveTo>
                        <a:cubicBezTo>
                          <a:pt x="25482" y="51015"/>
                          <a:pt x="21024" y="49091"/>
                          <a:pt x="17730" y="45241"/>
                        </a:cubicBezTo>
                        <a:cubicBezTo>
                          <a:pt x="14449" y="41405"/>
                          <a:pt x="12809" y="36139"/>
                          <a:pt x="12809" y="29445"/>
                        </a:cubicBezTo>
                        <a:cubicBezTo>
                          <a:pt x="12809" y="22791"/>
                          <a:pt x="14449" y="17526"/>
                          <a:pt x="17730" y="13650"/>
                        </a:cubicBezTo>
                        <a:cubicBezTo>
                          <a:pt x="21024" y="9787"/>
                          <a:pt x="25482" y="7855"/>
                          <a:pt x="31105" y="7855"/>
                        </a:cubicBezTo>
                        <a:cubicBezTo>
                          <a:pt x="36727" y="7855"/>
                          <a:pt x="41179" y="9787"/>
                          <a:pt x="44459" y="13650"/>
                        </a:cubicBezTo>
                        <a:cubicBezTo>
                          <a:pt x="47740" y="17526"/>
                          <a:pt x="49381" y="22791"/>
                          <a:pt x="49381" y="29445"/>
                        </a:cubicBezTo>
                        <a:cubicBezTo>
                          <a:pt x="49381" y="36139"/>
                          <a:pt x="47740" y="41405"/>
                          <a:pt x="44459" y="45241"/>
                        </a:cubicBezTo>
                        <a:cubicBezTo>
                          <a:pt x="41179" y="49091"/>
                          <a:pt x="36727" y="51015"/>
                          <a:pt x="31105" y="51015"/>
                        </a:cubicBezTo>
                        <a:close/>
                        <a:moveTo>
                          <a:pt x="55969" y="90286"/>
                        </a:moveTo>
                        <a:lnTo>
                          <a:pt x="55969" y="78876"/>
                        </a:lnTo>
                        <a:cubicBezTo>
                          <a:pt x="52820" y="80358"/>
                          <a:pt x="49645" y="81489"/>
                          <a:pt x="46444" y="82269"/>
                        </a:cubicBezTo>
                        <a:cubicBezTo>
                          <a:pt x="43242" y="83063"/>
                          <a:pt x="40067" y="83460"/>
                          <a:pt x="36919" y="83460"/>
                        </a:cubicBezTo>
                        <a:cubicBezTo>
                          <a:pt x="28651" y="83460"/>
                          <a:pt x="22334" y="80669"/>
                          <a:pt x="17968" y="75086"/>
                        </a:cubicBezTo>
                        <a:cubicBezTo>
                          <a:pt x="13616" y="69503"/>
                          <a:pt x="11128" y="61070"/>
                          <a:pt x="10507" y="49785"/>
                        </a:cubicBezTo>
                        <a:cubicBezTo>
                          <a:pt x="12941" y="53383"/>
                          <a:pt x="15997" y="56142"/>
                          <a:pt x="19675" y="58060"/>
                        </a:cubicBezTo>
                        <a:cubicBezTo>
                          <a:pt x="23366" y="59978"/>
                          <a:pt x="27420" y="60937"/>
                          <a:pt x="31839" y="60937"/>
                        </a:cubicBezTo>
                        <a:cubicBezTo>
                          <a:pt x="41139" y="60937"/>
                          <a:pt x="48488" y="58113"/>
                          <a:pt x="53885" y="52464"/>
                        </a:cubicBezTo>
                        <a:cubicBezTo>
                          <a:pt x="59283" y="46828"/>
                          <a:pt x="61981" y="39155"/>
                          <a:pt x="61981" y="29445"/>
                        </a:cubicBezTo>
                        <a:cubicBezTo>
                          <a:pt x="61981" y="19934"/>
                          <a:pt x="59170" y="12300"/>
                          <a:pt x="53548" y="6546"/>
                        </a:cubicBezTo>
                        <a:cubicBezTo>
                          <a:pt x="47926" y="804"/>
                          <a:pt x="40444" y="-2067"/>
                          <a:pt x="31105" y="-2067"/>
                        </a:cubicBezTo>
                        <a:cubicBezTo>
                          <a:pt x="20389" y="-2067"/>
                          <a:pt x="12200" y="2035"/>
                          <a:pt x="6538" y="10237"/>
                        </a:cubicBezTo>
                        <a:cubicBezTo>
                          <a:pt x="876" y="18452"/>
                          <a:pt x="-1955" y="30352"/>
                          <a:pt x="-1955" y="45935"/>
                        </a:cubicBezTo>
                        <a:cubicBezTo>
                          <a:pt x="-1955" y="60567"/>
                          <a:pt x="1518" y="72235"/>
                          <a:pt x="8463" y="80940"/>
                        </a:cubicBezTo>
                        <a:cubicBezTo>
                          <a:pt x="15408" y="89645"/>
                          <a:pt x="24728" y="93997"/>
                          <a:pt x="36423" y="93997"/>
                        </a:cubicBezTo>
                        <a:cubicBezTo>
                          <a:pt x="39571" y="93997"/>
                          <a:pt x="42746" y="93686"/>
                          <a:pt x="45948" y="93064"/>
                        </a:cubicBezTo>
                        <a:cubicBezTo>
                          <a:pt x="49149" y="92443"/>
                          <a:pt x="52490" y="91517"/>
                          <a:pt x="55969" y="902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211" name="자유형: 도형 2210">
                    <a:extLst>
                      <a:ext uri="{FF2B5EF4-FFF2-40B4-BE49-F238E27FC236}">
                        <a16:creationId xmlns:a16="http://schemas.microsoft.com/office/drawing/2014/main" id="{9A7F20C1-B12D-D502-66A6-DC3358CB09F4}"/>
                      </a:ext>
                    </a:extLst>
                  </p:cNvPr>
                  <p:cNvSpPr/>
                  <p:nvPr/>
                </p:nvSpPr>
                <p:spPr>
                  <a:xfrm flipV="1">
                    <a:off x="3484622" y="3018018"/>
                    <a:ext cx="63996" cy="96063"/>
                  </a:xfrm>
                  <a:custGeom>
                    <a:avLst/>
                    <a:gdLst>
                      <a:gd name="connsiteX0" fmla="*/ 30063 w 63996"/>
                      <a:gd name="connsiteY0" fmla="*/ 84075 h 96063"/>
                      <a:gd name="connsiteX1" fmla="*/ 15517 w 63996"/>
                      <a:gd name="connsiteY1" fmla="*/ 74550 h 96063"/>
                      <a:gd name="connsiteX2" fmla="*/ 10656 w 63996"/>
                      <a:gd name="connsiteY2" fmla="*/ 45935 h 96063"/>
                      <a:gd name="connsiteX3" fmla="*/ 15517 w 63996"/>
                      <a:gd name="connsiteY3" fmla="*/ 17380 h 96063"/>
                      <a:gd name="connsiteX4" fmla="*/ 30063 w 63996"/>
                      <a:gd name="connsiteY4" fmla="*/ 7855 h 96063"/>
                      <a:gd name="connsiteX5" fmla="*/ 44668 w 63996"/>
                      <a:gd name="connsiteY5" fmla="*/ 17380 h 96063"/>
                      <a:gd name="connsiteX6" fmla="*/ 49549 w 63996"/>
                      <a:gd name="connsiteY6" fmla="*/ 45935 h 96063"/>
                      <a:gd name="connsiteX7" fmla="*/ 44668 w 63996"/>
                      <a:gd name="connsiteY7" fmla="*/ 74550 h 96063"/>
                      <a:gd name="connsiteX8" fmla="*/ 30063 w 63996"/>
                      <a:gd name="connsiteY8" fmla="*/ 84075 h 96063"/>
                      <a:gd name="connsiteX9" fmla="*/ 30063 w 63996"/>
                      <a:gd name="connsiteY9" fmla="*/ 93997 h 96063"/>
                      <a:gd name="connsiteX10" fmla="*/ 53855 w 63996"/>
                      <a:gd name="connsiteY10" fmla="*/ 81674 h 96063"/>
                      <a:gd name="connsiteX11" fmla="*/ 62071 w 63996"/>
                      <a:gd name="connsiteY11" fmla="*/ 45935 h 96063"/>
                      <a:gd name="connsiteX12" fmla="*/ 53855 w 63996"/>
                      <a:gd name="connsiteY12" fmla="*/ 10237 h 96063"/>
                      <a:gd name="connsiteX13" fmla="*/ 30063 w 63996"/>
                      <a:gd name="connsiteY13" fmla="*/ -2067 h 96063"/>
                      <a:gd name="connsiteX14" fmla="*/ 6290 w 63996"/>
                      <a:gd name="connsiteY14" fmla="*/ 10237 h 96063"/>
                      <a:gd name="connsiteX15" fmla="*/ -1925 w 63996"/>
                      <a:gd name="connsiteY15" fmla="*/ 45935 h 96063"/>
                      <a:gd name="connsiteX16" fmla="*/ 6290 w 63996"/>
                      <a:gd name="connsiteY16" fmla="*/ 81674 h 96063"/>
                      <a:gd name="connsiteX17" fmla="*/ 30063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063" y="84075"/>
                        </a:moveTo>
                        <a:cubicBezTo>
                          <a:pt x="23620" y="84075"/>
                          <a:pt x="18772" y="80900"/>
                          <a:pt x="15517" y="74550"/>
                        </a:cubicBezTo>
                        <a:cubicBezTo>
                          <a:pt x="12276" y="68213"/>
                          <a:pt x="10656" y="58675"/>
                          <a:pt x="10656" y="45935"/>
                        </a:cubicBezTo>
                        <a:cubicBezTo>
                          <a:pt x="10656" y="33249"/>
                          <a:pt x="12276" y="23730"/>
                          <a:pt x="15517" y="17380"/>
                        </a:cubicBezTo>
                        <a:cubicBezTo>
                          <a:pt x="18772" y="11030"/>
                          <a:pt x="23620" y="7855"/>
                          <a:pt x="30063" y="7855"/>
                        </a:cubicBezTo>
                        <a:cubicBezTo>
                          <a:pt x="36558" y="7855"/>
                          <a:pt x="41427" y="11030"/>
                          <a:pt x="44668" y="17380"/>
                        </a:cubicBezTo>
                        <a:cubicBezTo>
                          <a:pt x="47922" y="23730"/>
                          <a:pt x="49549" y="33249"/>
                          <a:pt x="49549" y="45935"/>
                        </a:cubicBezTo>
                        <a:cubicBezTo>
                          <a:pt x="49549" y="58675"/>
                          <a:pt x="47922" y="68213"/>
                          <a:pt x="44668" y="74550"/>
                        </a:cubicBezTo>
                        <a:cubicBezTo>
                          <a:pt x="41427" y="80900"/>
                          <a:pt x="36558" y="84075"/>
                          <a:pt x="30063" y="84075"/>
                        </a:cubicBezTo>
                        <a:close/>
                        <a:moveTo>
                          <a:pt x="30063" y="93997"/>
                        </a:moveTo>
                        <a:cubicBezTo>
                          <a:pt x="40448" y="93997"/>
                          <a:pt x="48379" y="89889"/>
                          <a:pt x="53855" y="81674"/>
                        </a:cubicBezTo>
                        <a:cubicBezTo>
                          <a:pt x="59332" y="73472"/>
                          <a:pt x="62071" y="61559"/>
                          <a:pt x="62071" y="45935"/>
                        </a:cubicBezTo>
                        <a:cubicBezTo>
                          <a:pt x="62071" y="30352"/>
                          <a:pt x="59332" y="18452"/>
                          <a:pt x="53855" y="10237"/>
                        </a:cubicBezTo>
                        <a:cubicBezTo>
                          <a:pt x="48379" y="2035"/>
                          <a:pt x="40448" y="-2067"/>
                          <a:pt x="30063" y="-2067"/>
                        </a:cubicBezTo>
                        <a:cubicBezTo>
                          <a:pt x="19691" y="-2067"/>
                          <a:pt x="11767" y="2035"/>
                          <a:pt x="6290" y="10237"/>
                        </a:cubicBezTo>
                        <a:cubicBezTo>
                          <a:pt x="813" y="18452"/>
                          <a:pt x="-1925" y="30352"/>
                          <a:pt x="-1925" y="45935"/>
                        </a:cubicBezTo>
                        <a:cubicBezTo>
                          <a:pt x="-1925" y="61559"/>
                          <a:pt x="813" y="73472"/>
                          <a:pt x="6290" y="81674"/>
                        </a:cubicBezTo>
                        <a:cubicBezTo>
                          <a:pt x="11767" y="89889"/>
                          <a:pt x="19691" y="93997"/>
                          <a:pt x="30063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0" name="그래픽 4">
                <a:extLst>
                  <a:ext uri="{FF2B5EF4-FFF2-40B4-BE49-F238E27FC236}">
                    <a16:creationId xmlns:a16="http://schemas.microsoft.com/office/drawing/2014/main" id="{B707EB81-786C-BF39-D93B-018335FC5FC7}"/>
                  </a:ext>
                </a:extLst>
              </p:cNvPr>
              <p:cNvGrpSpPr/>
              <p:nvPr/>
            </p:nvGrpSpPr>
            <p:grpSpPr>
              <a:xfrm>
                <a:off x="2671348" y="2831178"/>
                <a:ext cx="144559" cy="187200"/>
                <a:chOff x="4027516" y="2926882"/>
                <a:chExt cx="144559" cy="187200"/>
              </a:xfrm>
              <a:solidFill>
                <a:srgbClr val="000000"/>
              </a:solidFill>
            </p:grpSpPr>
            <p:sp>
              <p:nvSpPr>
                <p:cNvPr id="2204" name="자유형: 도형 2203">
                  <a:extLst>
                    <a:ext uri="{FF2B5EF4-FFF2-40B4-BE49-F238E27FC236}">
                      <a16:creationId xmlns:a16="http://schemas.microsoft.com/office/drawing/2014/main" id="{B58F057E-5A95-96CA-F4BE-D0EB044DD168}"/>
                    </a:ext>
                  </a:extLst>
                </p:cNvPr>
                <p:cNvSpPr/>
                <p:nvPr/>
              </p:nvSpPr>
              <p:spPr>
                <a:xfrm>
                  <a:off x="4099701" y="2926882"/>
                  <a:ext cx="12700" cy="44450"/>
                </a:xfrm>
                <a:custGeom>
                  <a:avLst/>
                  <a:gdLst>
                    <a:gd name="connsiteX0" fmla="*/ 155 w 12700"/>
                    <a:gd name="connsiteY0" fmla="*/ 252 h 44450"/>
                    <a:gd name="connsiteX1" fmla="*/ 155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55" y="252"/>
                      </a:moveTo>
                      <a:lnTo>
                        <a:pt x="155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205" name="그래픽 4">
                  <a:extLst>
                    <a:ext uri="{FF2B5EF4-FFF2-40B4-BE49-F238E27FC236}">
                      <a16:creationId xmlns:a16="http://schemas.microsoft.com/office/drawing/2014/main" id="{3C1D3B10-0114-0841-E888-50665DCB5D09}"/>
                    </a:ext>
                  </a:extLst>
                </p:cNvPr>
                <p:cNvGrpSpPr/>
                <p:nvPr/>
              </p:nvGrpSpPr>
              <p:grpSpPr>
                <a:xfrm>
                  <a:off x="4027516" y="3018018"/>
                  <a:ext cx="144559" cy="96063"/>
                  <a:chOff x="4027516" y="3018018"/>
                  <a:chExt cx="144559" cy="96063"/>
                </a:xfrm>
                <a:solidFill>
                  <a:srgbClr val="000000"/>
                </a:solidFill>
              </p:grpSpPr>
              <p:sp>
                <p:nvSpPr>
                  <p:cNvPr id="2206" name="자유형: 도형 2205">
                    <a:extLst>
                      <a:ext uri="{FF2B5EF4-FFF2-40B4-BE49-F238E27FC236}">
                        <a16:creationId xmlns:a16="http://schemas.microsoft.com/office/drawing/2014/main" id="{44EF3603-8A0E-85B5-FB2D-48D92683860C}"/>
                      </a:ext>
                    </a:extLst>
                  </p:cNvPr>
                  <p:cNvSpPr/>
                  <p:nvPr/>
                </p:nvSpPr>
                <p:spPr>
                  <a:xfrm flipV="1">
                    <a:off x="4027516" y="3018018"/>
                    <a:ext cx="63500" cy="96063"/>
                  </a:xfrm>
                  <a:custGeom>
                    <a:avLst/>
                    <a:gdLst>
                      <a:gd name="connsiteX0" fmla="*/ 29868 w 63500"/>
                      <a:gd name="connsiteY0" fmla="*/ 43713 h 96063"/>
                      <a:gd name="connsiteX1" fmla="*/ 15819 w 63500"/>
                      <a:gd name="connsiteY1" fmla="*/ 38931 h 96063"/>
                      <a:gd name="connsiteX2" fmla="*/ 10719 w 63500"/>
                      <a:gd name="connsiteY2" fmla="*/ 25794 h 96063"/>
                      <a:gd name="connsiteX3" fmla="*/ 15819 w 63500"/>
                      <a:gd name="connsiteY3" fmla="*/ 12638 h 96063"/>
                      <a:gd name="connsiteX4" fmla="*/ 29868 w 63500"/>
                      <a:gd name="connsiteY4" fmla="*/ 7855 h 96063"/>
                      <a:gd name="connsiteX5" fmla="*/ 43937 w 63500"/>
                      <a:gd name="connsiteY5" fmla="*/ 12658 h 96063"/>
                      <a:gd name="connsiteX6" fmla="*/ 49097 w 63500"/>
                      <a:gd name="connsiteY6" fmla="*/ 25794 h 96063"/>
                      <a:gd name="connsiteX7" fmla="*/ 43977 w 63500"/>
                      <a:gd name="connsiteY7" fmla="*/ 38931 h 96063"/>
                      <a:gd name="connsiteX8" fmla="*/ 29868 w 63500"/>
                      <a:gd name="connsiteY8" fmla="*/ 43713 h 96063"/>
                      <a:gd name="connsiteX9" fmla="*/ 17347 w 63500"/>
                      <a:gd name="connsiteY9" fmla="*/ 49031 h 96063"/>
                      <a:gd name="connsiteX10" fmla="*/ 4785 w 63500"/>
                      <a:gd name="connsiteY10" fmla="*/ 56532 h 96063"/>
                      <a:gd name="connsiteX11" fmla="*/ 301 w 63500"/>
                      <a:gd name="connsiteY11" fmla="*/ 70006 h 96063"/>
                      <a:gd name="connsiteX12" fmla="*/ 8199 w 63500"/>
                      <a:gd name="connsiteY12" fmla="*/ 87548 h 96063"/>
                      <a:gd name="connsiteX13" fmla="*/ 29868 w 63500"/>
                      <a:gd name="connsiteY13" fmla="*/ 93997 h 96063"/>
                      <a:gd name="connsiteX14" fmla="*/ 51577 w 63500"/>
                      <a:gd name="connsiteY14" fmla="*/ 87548 h 96063"/>
                      <a:gd name="connsiteX15" fmla="*/ 59455 w 63500"/>
                      <a:gd name="connsiteY15" fmla="*/ 70006 h 96063"/>
                      <a:gd name="connsiteX16" fmla="*/ 54950 w 63500"/>
                      <a:gd name="connsiteY16" fmla="*/ 56532 h 96063"/>
                      <a:gd name="connsiteX17" fmla="*/ 42469 w 63500"/>
                      <a:gd name="connsiteY17" fmla="*/ 49031 h 96063"/>
                      <a:gd name="connsiteX18" fmla="*/ 56558 w 63500"/>
                      <a:gd name="connsiteY18" fmla="*/ 40776 h 96063"/>
                      <a:gd name="connsiteX19" fmla="*/ 61618 w 63500"/>
                      <a:gd name="connsiteY19" fmla="*/ 25794 h 96063"/>
                      <a:gd name="connsiteX20" fmla="*/ 53403 w 63500"/>
                      <a:gd name="connsiteY20" fmla="*/ 5117 h 96063"/>
                      <a:gd name="connsiteX21" fmla="*/ 29868 w 63500"/>
                      <a:gd name="connsiteY21" fmla="*/ -2067 h 96063"/>
                      <a:gd name="connsiteX22" fmla="*/ 6333 w 63500"/>
                      <a:gd name="connsiteY22" fmla="*/ 5117 h 96063"/>
                      <a:gd name="connsiteX23" fmla="*/ -1882 w 63500"/>
                      <a:gd name="connsiteY23" fmla="*/ 25794 h 96063"/>
                      <a:gd name="connsiteX24" fmla="*/ 3198 w 63500"/>
                      <a:gd name="connsiteY24" fmla="*/ 40776 h 96063"/>
                      <a:gd name="connsiteX25" fmla="*/ 17347 w 63500"/>
                      <a:gd name="connsiteY25" fmla="*/ 49031 h 96063"/>
                      <a:gd name="connsiteX26" fmla="*/ 12763 w 63500"/>
                      <a:gd name="connsiteY26" fmla="*/ 68815 h 96063"/>
                      <a:gd name="connsiteX27" fmla="*/ 17247 w 63500"/>
                      <a:gd name="connsiteY27" fmla="*/ 57604 h 96063"/>
                      <a:gd name="connsiteX28" fmla="*/ 29868 w 63500"/>
                      <a:gd name="connsiteY28" fmla="*/ 53575 h 96063"/>
                      <a:gd name="connsiteX29" fmla="*/ 42489 w 63500"/>
                      <a:gd name="connsiteY29" fmla="*/ 57604 h 96063"/>
                      <a:gd name="connsiteX30" fmla="*/ 47053 w 63500"/>
                      <a:gd name="connsiteY30" fmla="*/ 68815 h 96063"/>
                      <a:gd name="connsiteX31" fmla="*/ 42489 w 63500"/>
                      <a:gd name="connsiteY31" fmla="*/ 80047 h 96063"/>
                      <a:gd name="connsiteX32" fmla="*/ 29868 w 63500"/>
                      <a:gd name="connsiteY32" fmla="*/ 84075 h 96063"/>
                      <a:gd name="connsiteX33" fmla="*/ 17247 w 63500"/>
                      <a:gd name="connsiteY33" fmla="*/ 80047 h 96063"/>
                      <a:gd name="connsiteX34" fmla="*/ 12763 w 63500"/>
                      <a:gd name="connsiteY34" fmla="*/ 68815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63500" h="96063">
                        <a:moveTo>
                          <a:pt x="29868" y="43713"/>
                        </a:moveTo>
                        <a:cubicBezTo>
                          <a:pt x="23915" y="43713"/>
                          <a:pt x="19232" y="42119"/>
                          <a:pt x="15819" y="38931"/>
                        </a:cubicBezTo>
                        <a:cubicBezTo>
                          <a:pt x="12419" y="35742"/>
                          <a:pt x="10719" y="31364"/>
                          <a:pt x="10719" y="25794"/>
                        </a:cubicBezTo>
                        <a:cubicBezTo>
                          <a:pt x="10719" y="20211"/>
                          <a:pt x="12419" y="15826"/>
                          <a:pt x="15819" y="12638"/>
                        </a:cubicBezTo>
                        <a:cubicBezTo>
                          <a:pt x="19232" y="9449"/>
                          <a:pt x="23915" y="7855"/>
                          <a:pt x="29868" y="7855"/>
                        </a:cubicBezTo>
                        <a:cubicBezTo>
                          <a:pt x="35821" y="7855"/>
                          <a:pt x="40511" y="9456"/>
                          <a:pt x="43937" y="12658"/>
                        </a:cubicBezTo>
                        <a:cubicBezTo>
                          <a:pt x="47377" y="15872"/>
                          <a:pt x="49097" y="20251"/>
                          <a:pt x="49097" y="25794"/>
                        </a:cubicBezTo>
                        <a:cubicBezTo>
                          <a:pt x="49097" y="31364"/>
                          <a:pt x="47390" y="35742"/>
                          <a:pt x="43977" y="38931"/>
                        </a:cubicBezTo>
                        <a:cubicBezTo>
                          <a:pt x="40577" y="42119"/>
                          <a:pt x="35874" y="43713"/>
                          <a:pt x="29868" y="43713"/>
                        </a:cubicBezTo>
                        <a:close/>
                        <a:moveTo>
                          <a:pt x="17347" y="49031"/>
                        </a:moveTo>
                        <a:cubicBezTo>
                          <a:pt x="11975" y="50354"/>
                          <a:pt x="7788" y="52854"/>
                          <a:pt x="4785" y="56532"/>
                        </a:cubicBezTo>
                        <a:cubicBezTo>
                          <a:pt x="1796" y="60223"/>
                          <a:pt x="301" y="64714"/>
                          <a:pt x="301" y="70006"/>
                        </a:cubicBezTo>
                        <a:cubicBezTo>
                          <a:pt x="301" y="77401"/>
                          <a:pt x="2933" y="83248"/>
                          <a:pt x="8199" y="87548"/>
                        </a:cubicBezTo>
                        <a:cubicBezTo>
                          <a:pt x="13477" y="91847"/>
                          <a:pt x="20700" y="93997"/>
                          <a:pt x="29868" y="93997"/>
                        </a:cubicBezTo>
                        <a:cubicBezTo>
                          <a:pt x="39089" y="93997"/>
                          <a:pt x="46325" y="91847"/>
                          <a:pt x="51577" y="87548"/>
                        </a:cubicBezTo>
                        <a:cubicBezTo>
                          <a:pt x="56829" y="83248"/>
                          <a:pt x="59455" y="77401"/>
                          <a:pt x="59455" y="70006"/>
                        </a:cubicBezTo>
                        <a:cubicBezTo>
                          <a:pt x="59455" y="64714"/>
                          <a:pt x="57953" y="60223"/>
                          <a:pt x="54950" y="56532"/>
                        </a:cubicBezTo>
                        <a:cubicBezTo>
                          <a:pt x="51961" y="52854"/>
                          <a:pt x="47800" y="50354"/>
                          <a:pt x="42469" y="49031"/>
                        </a:cubicBezTo>
                        <a:cubicBezTo>
                          <a:pt x="48501" y="47629"/>
                          <a:pt x="53198" y="44877"/>
                          <a:pt x="56558" y="40776"/>
                        </a:cubicBezTo>
                        <a:cubicBezTo>
                          <a:pt x="59931" y="36688"/>
                          <a:pt x="61618" y="31694"/>
                          <a:pt x="61618" y="25794"/>
                        </a:cubicBezTo>
                        <a:cubicBezTo>
                          <a:pt x="61618" y="16811"/>
                          <a:pt x="58880" y="9919"/>
                          <a:pt x="53403" y="5117"/>
                        </a:cubicBezTo>
                        <a:cubicBezTo>
                          <a:pt x="47926" y="328"/>
                          <a:pt x="40081" y="-2067"/>
                          <a:pt x="29868" y="-2067"/>
                        </a:cubicBezTo>
                        <a:cubicBezTo>
                          <a:pt x="19668" y="-2067"/>
                          <a:pt x="11823" y="328"/>
                          <a:pt x="6333" y="5117"/>
                        </a:cubicBezTo>
                        <a:cubicBezTo>
                          <a:pt x="856" y="9919"/>
                          <a:pt x="-1882" y="16811"/>
                          <a:pt x="-1882" y="25794"/>
                        </a:cubicBezTo>
                        <a:cubicBezTo>
                          <a:pt x="-1882" y="31694"/>
                          <a:pt x="-189" y="36688"/>
                          <a:pt x="3198" y="40776"/>
                        </a:cubicBezTo>
                        <a:cubicBezTo>
                          <a:pt x="6598" y="44877"/>
                          <a:pt x="11314" y="47629"/>
                          <a:pt x="17347" y="49031"/>
                        </a:cubicBezTo>
                        <a:close/>
                        <a:moveTo>
                          <a:pt x="12763" y="68815"/>
                        </a:moveTo>
                        <a:cubicBezTo>
                          <a:pt x="12763" y="64026"/>
                          <a:pt x="14257" y="60289"/>
                          <a:pt x="17247" y="57604"/>
                        </a:cubicBezTo>
                        <a:cubicBezTo>
                          <a:pt x="20250" y="54918"/>
                          <a:pt x="24457" y="53575"/>
                          <a:pt x="29868" y="53575"/>
                        </a:cubicBezTo>
                        <a:cubicBezTo>
                          <a:pt x="35252" y="53575"/>
                          <a:pt x="39459" y="54918"/>
                          <a:pt x="42489" y="57604"/>
                        </a:cubicBezTo>
                        <a:cubicBezTo>
                          <a:pt x="45531" y="60289"/>
                          <a:pt x="47053" y="64026"/>
                          <a:pt x="47053" y="68815"/>
                        </a:cubicBezTo>
                        <a:cubicBezTo>
                          <a:pt x="47053" y="73618"/>
                          <a:pt x="45531" y="77361"/>
                          <a:pt x="42489" y="80047"/>
                        </a:cubicBezTo>
                        <a:cubicBezTo>
                          <a:pt x="39459" y="82732"/>
                          <a:pt x="35252" y="84075"/>
                          <a:pt x="29868" y="84075"/>
                        </a:cubicBezTo>
                        <a:cubicBezTo>
                          <a:pt x="24457" y="84075"/>
                          <a:pt x="20250" y="82732"/>
                          <a:pt x="17247" y="80047"/>
                        </a:cubicBezTo>
                        <a:cubicBezTo>
                          <a:pt x="14257" y="77361"/>
                          <a:pt x="12763" y="73618"/>
                          <a:pt x="12763" y="688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207" name="자유형: 도형 2206">
                    <a:extLst>
                      <a:ext uri="{FF2B5EF4-FFF2-40B4-BE49-F238E27FC236}">
                        <a16:creationId xmlns:a16="http://schemas.microsoft.com/office/drawing/2014/main" id="{4794326A-049C-903E-6D5F-0E2A5281B4BE}"/>
                      </a:ext>
                    </a:extLst>
                  </p:cNvPr>
                  <p:cNvSpPr/>
                  <p:nvPr/>
                </p:nvSpPr>
                <p:spPr>
                  <a:xfrm flipV="1">
                    <a:off x="4108079" y="3018018"/>
                    <a:ext cx="63996" cy="96063"/>
                  </a:xfrm>
                  <a:custGeom>
                    <a:avLst/>
                    <a:gdLst>
                      <a:gd name="connsiteX0" fmla="*/ 30112 w 63996"/>
                      <a:gd name="connsiteY0" fmla="*/ 84075 h 96063"/>
                      <a:gd name="connsiteX1" fmla="*/ 15566 w 63996"/>
                      <a:gd name="connsiteY1" fmla="*/ 74550 h 96063"/>
                      <a:gd name="connsiteX2" fmla="*/ 10705 w 63996"/>
                      <a:gd name="connsiteY2" fmla="*/ 45935 h 96063"/>
                      <a:gd name="connsiteX3" fmla="*/ 15566 w 63996"/>
                      <a:gd name="connsiteY3" fmla="*/ 17380 h 96063"/>
                      <a:gd name="connsiteX4" fmla="*/ 30112 w 63996"/>
                      <a:gd name="connsiteY4" fmla="*/ 7855 h 96063"/>
                      <a:gd name="connsiteX5" fmla="*/ 44717 w 63996"/>
                      <a:gd name="connsiteY5" fmla="*/ 17380 h 96063"/>
                      <a:gd name="connsiteX6" fmla="*/ 49598 w 63996"/>
                      <a:gd name="connsiteY6" fmla="*/ 45935 h 96063"/>
                      <a:gd name="connsiteX7" fmla="*/ 44717 w 63996"/>
                      <a:gd name="connsiteY7" fmla="*/ 74550 h 96063"/>
                      <a:gd name="connsiteX8" fmla="*/ 30112 w 63996"/>
                      <a:gd name="connsiteY8" fmla="*/ 84075 h 96063"/>
                      <a:gd name="connsiteX9" fmla="*/ 30112 w 63996"/>
                      <a:gd name="connsiteY9" fmla="*/ 93997 h 96063"/>
                      <a:gd name="connsiteX10" fmla="*/ 53905 w 63996"/>
                      <a:gd name="connsiteY10" fmla="*/ 81674 h 96063"/>
                      <a:gd name="connsiteX11" fmla="*/ 62120 w 63996"/>
                      <a:gd name="connsiteY11" fmla="*/ 45935 h 96063"/>
                      <a:gd name="connsiteX12" fmla="*/ 53905 w 63996"/>
                      <a:gd name="connsiteY12" fmla="*/ 10237 h 96063"/>
                      <a:gd name="connsiteX13" fmla="*/ 30112 w 63996"/>
                      <a:gd name="connsiteY13" fmla="*/ -2067 h 96063"/>
                      <a:gd name="connsiteX14" fmla="*/ 6339 w 63996"/>
                      <a:gd name="connsiteY14" fmla="*/ 10237 h 96063"/>
                      <a:gd name="connsiteX15" fmla="*/ -1876 w 63996"/>
                      <a:gd name="connsiteY15" fmla="*/ 45935 h 96063"/>
                      <a:gd name="connsiteX16" fmla="*/ 6339 w 63996"/>
                      <a:gd name="connsiteY16" fmla="*/ 81674 h 96063"/>
                      <a:gd name="connsiteX17" fmla="*/ 30112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112" y="84075"/>
                        </a:moveTo>
                        <a:cubicBezTo>
                          <a:pt x="23669" y="84075"/>
                          <a:pt x="18821" y="80900"/>
                          <a:pt x="15566" y="74550"/>
                        </a:cubicBezTo>
                        <a:cubicBezTo>
                          <a:pt x="12325" y="68213"/>
                          <a:pt x="10705" y="58675"/>
                          <a:pt x="10705" y="45935"/>
                        </a:cubicBezTo>
                        <a:cubicBezTo>
                          <a:pt x="10705" y="33249"/>
                          <a:pt x="12325" y="23730"/>
                          <a:pt x="15566" y="17380"/>
                        </a:cubicBezTo>
                        <a:cubicBezTo>
                          <a:pt x="18821" y="11030"/>
                          <a:pt x="23669" y="7855"/>
                          <a:pt x="30112" y="7855"/>
                        </a:cubicBezTo>
                        <a:cubicBezTo>
                          <a:pt x="36607" y="7855"/>
                          <a:pt x="41476" y="11030"/>
                          <a:pt x="44717" y="17380"/>
                        </a:cubicBezTo>
                        <a:cubicBezTo>
                          <a:pt x="47971" y="23730"/>
                          <a:pt x="49598" y="33249"/>
                          <a:pt x="49598" y="45935"/>
                        </a:cubicBezTo>
                        <a:cubicBezTo>
                          <a:pt x="49598" y="58675"/>
                          <a:pt x="47971" y="68213"/>
                          <a:pt x="44717" y="74550"/>
                        </a:cubicBezTo>
                        <a:cubicBezTo>
                          <a:pt x="41476" y="80900"/>
                          <a:pt x="36607" y="84075"/>
                          <a:pt x="30112" y="84075"/>
                        </a:cubicBezTo>
                        <a:close/>
                        <a:moveTo>
                          <a:pt x="30112" y="93997"/>
                        </a:moveTo>
                        <a:cubicBezTo>
                          <a:pt x="40497" y="93997"/>
                          <a:pt x="48428" y="89889"/>
                          <a:pt x="53905" y="81674"/>
                        </a:cubicBezTo>
                        <a:cubicBezTo>
                          <a:pt x="59381" y="73472"/>
                          <a:pt x="62120" y="61559"/>
                          <a:pt x="62120" y="45935"/>
                        </a:cubicBezTo>
                        <a:cubicBezTo>
                          <a:pt x="62120" y="30352"/>
                          <a:pt x="59381" y="18452"/>
                          <a:pt x="53905" y="10237"/>
                        </a:cubicBezTo>
                        <a:cubicBezTo>
                          <a:pt x="48428" y="2035"/>
                          <a:pt x="40497" y="-2067"/>
                          <a:pt x="30112" y="-2067"/>
                        </a:cubicBezTo>
                        <a:cubicBezTo>
                          <a:pt x="19740" y="-2067"/>
                          <a:pt x="11816" y="2035"/>
                          <a:pt x="6339" y="10237"/>
                        </a:cubicBezTo>
                        <a:cubicBezTo>
                          <a:pt x="862" y="18452"/>
                          <a:pt x="-1876" y="30352"/>
                          <a:pt x="-1876" y="45935"/>
                        </a:cubicBezTo>
                        <a:cubicBezTo>
                          <a:pt x="-1876" y="61559"/>
                          <a:pt x="862" y="73472"/>
                          <a:pt x="6339" y="81674"/>
                        </a:cubicBezTo>
                        <a:cubicBezTo>
                          <a:pt x="11816" y="89889"/>
                          <a:pt x="19740" y="93997"/>
                          <a:pt x="30112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1" name="그래픽 4">
                <a:extLst>
                  <a:ext uri="{FF2B5EF4-FFF2-40B4-BE49-F238E27FC236}">
                    <a16:creationId xmlns:a16="http://schemas.microsoft.com/office/drawing/2014/main" id="{549BBAB1-A300-1FE3-E303-C83A0E1C983E}"/>
                  </a:ext>
                </a:extLst>
              </p:cNvPr>
              <p:cNvGrpSpPr/>
              <p:nvPr/>
            </p:nvGrpSpPr>
            <p:grpSpPr>
              <a:xfrm>
                <a:off x="3259730" y="2831178"/>
                <a:ext cx="220022" cy="187200"/>
                <a:chOff x="4615898" y="2926882"/>
                <a:chExt cx="220022" cy="187200"/>
              </a:xfrm>
              <a:solidFill>
                <a:srgbClr val="000000"/>
              </a:solidFill>
            </p:grpSpPr>
            <p:sp>
              <p:nvSpPr>
                <p:cNvPr id="2199" name="자유형: 도형 2198">
                  <a:extLst>
                    <a:ext uri="{FF2B5EF4-FFF2-40B4-BE49-F238E27FC236}">
                      <a16:creationId xmlns:a16="http://schemas.microsoft.com/office/drawing/2014/main" id="{0618B7F0-F964-1DF0-5A25-054C8712A493}"/>
                    </a:ext>
                  </a:extLst>
                </p:cNvPr>
                <p:cNvSpPr/>
                <p:nvPr/>
              </p:nvSpPr>
              <p:spPr>
                <a:xfrm>
                  <a:off x="4723157" y="2926882"/>
                  <a:ext cx="12700" cy="44450"/>
                </a:xfrm>
                <a:custGeom>
                  <a:avLst/>
                  <a:gdLst>
                    <a:gd name="connsiteX0" fmla="*/ 204 w 12700"/>
                    <a:gd name="connsiteY0" fmla="*/ 252 h 44450"/>
                    <a:gd name="connsiteX1" fmla="*/ 204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04" y="252"/>
                      </a:moveTo>
                      <a:lnTo>
                        <a:pt x="204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200" name="그래픽 4">
                  <a:extLst>
                    <a:ext uri="{FF2B5EF4-FFF2-40B4-BE49-F238E27FC236}">
                      <a16:creationId xmlns:a16="http://schemas.microsoft.com/office/drawing/2014/main" id="{F2B7A3CD-A4C4-BAB5-3ACF-A50A8D87BD6F}"/>
                    </a:ext>
                  </a:extLst>
                </p:cNvPr>
                <p:cNvGrpSpPr/>
                <p:nvPr/>
              </p:nvGrpSpPr>
              <p:grpSpPr>
                <a:xfrm>
                  <a:off x="4615898" y="3018018"/>
                  <a:ext cx="220022" cy="96063"/>
                  <a:chOff x="4615898" y="3018018"/>
                  <a:chExt cx="220022" cy="96063"/>
                </a:xfrm>
                <a:solidFill>
                  <a:srgbClr val="000000"/>
                </a:solidFill>
              </p:grpSpPr>
              <p:sp>
                <p:nvSpPr>
                  <p:cNvPr id="2201" name="자유형: 도형 2200">
                    <a:extLst>
                      <a:ext uri="{FF2B5EF4-FFF2-40B4-BE49-F238E27FC236}">
                        <a16:creationId xmlns:a16="http://schemas.microsoft.com/office/drawing/2014/main" id="{A426229A-CEBC-256B-2E96-83285E7C1D5D}"/>
                      </a:ext>
                    </a:extLst>
                  </p:cNvPr>
                  <p:cNvSpPr/>
                  <p:nvPr/>
                </p:nvSpPr>
                <p:spPr>
                  <a:xfrm flipV="1">
                    <a:off x="4615898" y="3019685"/>
                    <a:ext cx="55125" cy="92590"/>
                  </a:xfrm>
                  <a:custGeom>
                    <a:avLst/>
                    <a:gdLst>
                      <a:gd name="connsiteX0" fmla="*/ -88 w 55125"/>
                      <a:gd name="connsiteY0" fmla="*/ 8467 h 92590"/>
                      <a:gd name="connsiteX1" fmla="*/ 20371 w 55125"/>
                      <a:gd name="connsiteY1" fmla="*/ 8467 h 92590"/>
                      <a:gd name="connsiteX2" fmla="*/ 20371 w 55125"/>
                      <a:gd name="connsiteY2" fmla="*/ 79111 h 92590"/>
                      <a:gd name="connsiteX3" fmla="*/ -1894 w 55125"/>
                      <a:gd name="connsiteY3" fmla="*/ 74646 h 92590"/>
                      <a:gd name="connsiteX4" fmla="*/ -1894 w 55125"/>
                      <a:gd name="connsiteY4" fmla="*/ 86056 h 92590"/>
                      <a:gd name="connsiteX5" fmla="*/ 20252 w 55125"/>
                      <a:gd name="connsiteY5" fmla="*/ 90521 h 92590"/>
                      <a:gd name="connsiteX6" fmla="*/ 32773 w 55125"/>
                      <a:gd name="connsiteY6" fmla="*/ 90521 h 92590"/>
                      <a:gd name="connsiteX7" fmla="*/ 32773 w 55125"/>
                      <a:gd name="connsiteY7" fmla="*/ 8467 h 92590"/>
                      <a:gd name="connsiteX8" fmla="*/ 53232 w 55125"/>
                      <a:gd name="connsiteY8" fmla="*/ 8467 h 92590"/>
                      <a:gd name="connsiteX9" fmla="*/ 53232 w 55125"/>
                      <a:gd name="connsiteY9" fmla="*/ -2070 h 92590"/>
                      <a:gd name="connsiteX10" fmla="*/ -88 w 55125"/>
                      <a:gd name="connsiteY10" fmla="*/ -2070 h 92590"/>
                      <a:gd name="connsiteX11" fmla="*/ -88 w 55125"/>
                      <a:gd name="connsiteY11" fmla="*/ 8467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590">
                        <a:moveTo>
                          <a:pt x="-88" y="8467"/>
                        </a:moveTo>
                        <a:lnTo>
                          <a:pt x="20371" y="8467"/>
                        </a:lnTo>
                        <a:lnTo>
                          <a:pt x="20371" y="79111"/>
                        </a:lnTo>
                        <a:lnTo>
                          <a:pt x="-1894" y="74646"/>
                        </a:lnTo>
                        <a:lnTo>
                          <a:pt x="-1894" y="86056"/>
                        </a:lnTo>
                        <a:lnTo>
                          <a:pt x="20252" y="90521"/>
                        </a:lnTo>
                        <a:lnTo>
                          <a:pt x="32773" y="90521"/>
                        </a:lnTo>
                        <a:lnTo>
                          <a:pt x="32773" y="8467"/>
                        </a:lnTo>
                        <a:lnTo>
                          <a:pt x="53232" y="8467"/>
                        </a:lnTo>
                        <a:lnTo>
                          <a:pt x="53232" y="-2070"/>
                        </a:lnTo>
                        <a:lnTo>
                          <a:pt x="-88" y="-2070"/>
                        </a:lnTo>
                        <a:lnTo>
                          <a:pt x="-88" y="84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202" name="자유형: 도형 2201">
                    <a:extLst>
                      <a:ext uri="{FF2B5EF4-FFF2-40B4-BE49-F238E27FC236}">
                        <a16:creationId xmlns:a16="http://schemas.microsoft.com/office/drawing/2014/main" id="{C1CA19CD-79DD-4A54-CD36-3FE760F97E1D}"/>
                      </a:ext>
                    </a:extLst>
                  </p:cNvPr>
                  <p:cNvSpPr/>
                  <p:nvPr/>
                </p:nvSpPr>
                <p:spPr>
                  <a:xfrm flipV="1">
                    <a:off x="4691124" y="3018018"/>
                    <a:ext cx="63996" cy="96063"/>
                  </a:xfrm>
                  <a:custGeom>
                    <a:avLst/>
                    <a:gdLst>
                      <a:gd name="connsiteX0" fmla="*/ 30158 w 63996"/>
                      <a:gd name="connsiteY0" fmla="*/ 84075 h 96063"/>
                      <a:gd name="connsiteX1" fmla="*/ 15612 w 63996"/>
                      <a:gd name="connsiteY1" fmla="*/ 74550 h 96063"/>
                      <a:gd name="connsiteX2" fmla="*/ 10751 w 63996"/>
                      <a:gd name="connsiteY2" fmla="*/ 45935 h 96063"/>
                      <a:gd name="connsiteX3" fmla="*/ 15612 w 63996"/>
                      <a:gd name="connsiteY3" fmla="*/ 17380 h 96063"/>
                      <a:gd name="connsiteX4" fmla="*/ 30158 w 63996"/>
                      <a:gd name="connsiteY4" fmla="*/ 7855 h 96063"/>
                      <a:gd name="connsiteX5" fmla="*/ 44763 w 63996"/>
                      <a:gd name="connsiteY5" fmla="*/ 17380 h 96063"/>
                      <a:gd name="connsiteX6" fmla="*/ 49644 w 63996"/>
                      <a:gd name="connsiteY6" fmla="*/ 45935 h 96063"/>
                      <a:gd name="connsiteX7" fmla="*/ 44763 w 63996"/>
                      <a:gd name="connsiteY7" fmla="*/ 74550 h 96063"/>
                      <a:gd name="connsiteX8" fmla="*/ 30158 w 63996"/>
                      <a:gd name="connsiteY8" fmla="*/ 84075 h 96063"/>
                      <a:gd name="connsiteX9" fmla="*/ 30158 w 63996"/>
                      <a:gd name="connsiteY9" fmla="*/ 93997 h 96063"/>
                      <a:gd name="connsiteX10" fmla="*/ 53950 w 63996"/>
                      <a:gd name="connsiteY10" fmla="*/ 81674 h 96063"/>
                      <a:gd name="connsiteX11" fmla="*/ 62166 w 63996"/>
                      <a:gd name="connsiteY11" fmla="*/ 45935 h 96063"/>
                      <a:gd name="connsiteX12" fmla="*/ 53950 w 63996"/>
                      <a:gd name="connsiteY12" fmla="*/ 10237 h 96063"/>
                      <a:gd name="connsiteX13" fmla="*/ 30158 w 63996"/>
                      <a:gd name="connsiteY13" fmla="*/ -2067 h 96063"/>
                      <a:gd name="connsiteX14" fmla="*/ 6385 w 63996"/>
                      <a:gd name="connsiteY14" fmla="*/ 10237 h 96063"/>
                      <a:gd name="connsiteX15" fmla="*/ -1830 w 63996"/>
                      <a:gd name="connsiteY15" fmla="*/ 45935 h 96063"/>
                      <a:gd name="connsiteX16" fmla="*/ 6385 w 63996"/>
                      <a:gd name="connsiteY16" fmla="*/ 81674 h 96063"/>
                      <a:gd name="connsiteX17" fmla="*/ 30158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158" y="84075"/>
                        </a:moveTo>
                        <a:cubicBezTo>
                          <a:pt x="23715" y="84075"/>
                          <a:pt x="18867" y="80900"/>
                          <a:pt x="15612" y="74550"/>
                        </a:cubicBezTo>
                        <a:cubicBezTo>
                          <a:pt x="12371" y="68213"/>
                          <a:pt x="10751" y="58675"/>
                          <a:pt x="10751" y="45935"/>
                        </a:cubicBezTo>
                        <a:cubicBezTo>
                          <a:pt x="10751" y="33249"/>
                          <a:pt x="12371" y="23730"/>
                          <a:pt x="15612" y="17380"/>
                        </a:cubicBezTo>
                        <a:cubicBezTo>
                          <a:pt x="18867" y="11030"/>
                          <a:pt x="23715" y="7855"/>
                          <a:pt x="30158" y="7855"/>
                        </a:cubicBezTo>
                        <a:cubicBezTo>
                          <a:pt x="36653" y="7855"/>
                          <a:pt x="41522" y="11030"/>
                          <a:pt x="44763" y="17380"/>
                        </a:cubicBezTo>
                        <a:cubicBezTo>
                          <a:pt x="48017" y="23730"/>
                          <a:pt x="49644" y="33249"/>
                          <a:pt x="49644" y="45935"/>
                        </a:cubicBezTo>
                        <a:cubicBezTo>
                          <a:pt x="49644" y="58675"/>
                          <a:pt x="48017" y="68213"/>
                          <a:pt x="44763" y="74550"/>
                        </a:cubicBezTo>
                        <a:cubicBezTo>
                          <a:pt x="41522" y="80900"/>
                          <a:pt x="36653" y="84075"/>
                          <a:pt x="30158" y="84075"/>
                        </a:cubicBezTo>
                        <a:close/>
                        <a:moveTo>
                          <a:pt x="30158" y="93997"/>
                        </a:moveTo>
                        <a:cubicBezTo>
                          <a:pt x="40543" y="93997"/>
                          <a:pt x="48474" y="89889"/>
                          <a:pt x="53950" y="81674"/>
                        </a:cubicBezTo>
                        <a:cubicBezTo>
                          <a:pt x="59427" y="73472"/>
                          <a:pt x="62166" y="61559"/>
                          <a:pt x="62166" y="45935"/>
                        </a:cubicBezTo>
                        <a:cubicBezTo>
                          <a:pt x="62166" y="30352"/>
                          <a:pt x="59427" y="18452"/>
                          <a:pt x="53950" y="10237"/>
                        </a:cubicBezTo>
                        <a:cubicBezTo>
                          <a:pt x="48474" y="2035"/>
                          <a:pt x="40543" y="-2067"/>
                          <a:pt x="30158" y="-2067"/>
                        </a:cubicBezTo>
                        <a:cubicBezTo>
                          <a:pt x="19786" y="-2067"/>
                          <a:pt x="11862" y="2035"/>
                          <a:pt x="6385" y="10237"/>
                        </a:cubicBezTo>
                        <a:cubicBezTo>
                          <a:pt x="908" y="18452"/>
                          <a:pt x="-1830" y="30352"/>
                          <a:pt x="-1830" y="45935"/>
                        </a:cubicBezTo>
                        <a:cubicBezTo>
                          <a:pt x="-1830" y="61559"/>
                          <a:pt x="908" y="73472"/>
                          <a:pt x="6385" y="81674"/>
                        </a:cubicBezTo>
                        <a:cubicBezTo>
                          <a:pt x="11862" y="89889"/>
                          <a:pt x="19786" y="93997"/>
                          <a:pt x="30158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203" name="자유형: 도형 2202">
                    <a:extLst>
                      <a:ext uri="{FF2B5EF4-FFF2-40B4-BE49-F238E27FC236}">
                        <a16:creationId xmlns:a16="http://schemas.microsoft.com/office/drawing/2014/main" id="{50E90C32-3BD2-CFEE-BF76-4E2A6A707388}"/>
                      </a:ext>
                    </a:extLst>
                  </p:cNvPr>
                  <p:cNvSpPr/>
                  <p:nvPr/>
                </p:nvSpPr>
                <p:spPr>
                  <a:xfrm flipV="1">
                    <a:off x="4771925" y="3018018"/>
                    <a:ext cx="63996" cy="96063"/>
                  </a:xfrm>
                  <a:custGeom>
                    <a:avLst/>
                    <a:gdLst>
                      <a:gd name="connsiteX0" fmla="*/ 30164 w 63996"/>
                      <a:gd name="connsiteY0" fmla="*/ 84075 h 96063"/>
                      <a:gd name="connsiteX1" fmla="*/ 15619 w 63996"/>
                      <a:gd name="connsiteY1" fmla="*/ 74550 h 96063"/>
                      <a:gd name="connsiteX2" fmla="*/ 10757 w 63996"/>
                      <a:gd name="connsiteY2" fmla="*/ 45935 h 96063"/>
                      <a:gd name="connsiteX3" fmla="*/ 15619 w 63996"/>
                      <a:gd name="connsiteY3" fmla="*/ 17380 h 96063"/>
                      <a:gd name="connsiteX4" fmla="*/ 30164 w 63996"/>
                      <a:gd name="connsiteY4" fmla="*/ 7855 h 96063"/>
                      <a:gd name="connsiteX5" fmla="*/ 44769 w 63996"/>
                      <a:gd name="connsiteY5" fmla="*/ 17380 h 96063"/>
                      <a:gd name="connsiteX6" fmla="*/ 49651 w 63996"/>
                      <a:gd name="connsiteY6" fmla="*/ 45935 h 96063"/>
                      <a:gd name="connsiteX7" fmla="*/ 44769 w 63996"/>
                      <a:gd name="connsiteY7" fmla="*/ 74550 h 96063"/>
                      <a:gd name="connsiteX8" fmla="*/ 30164 w 63996"/>
                      <a:gd name="connsiteY8" fmla="*/ 84075 h 96063"/>
                      <a:gd name="connsiteX9" fmla="*/ 30164 w 63996"/>
                      <a:gd name="connsiteY9" fmla="*/ 93997 h 96063"/>
                      <a:gd name="connsiteX10" fmla="*/ 53957 w 63996"/>
                      <a:gd name="connsiteY10" fmla="*/ 81674 h 96063"/>
                      <a:gd name="connsiteX11" fmla="*/ 62172 w 63996"/>
                      <a:gd name="connsiteY11" fmla="*/ 45935 h 96063"/>
                      <a:gd name="connsiteX12" fmla="*/ 53957 w 63996"/>
                      <a:gd name="connsiteY12" fmla="*/ 10237 h 96063"/>
                      <a:gd name="connsiteX13" fmla="*/ 30164 w 63996"/>
                      <a:gd name="connsiteY13" fmla="*/ -2067 h 96063"/>
                      <a:gd name="connsiteX14" fmla="*/ 6391 w 63996"/>
                      <a:gd name="connsiteY14" fmla="*/ 10237 h 96063"/>
                      <a:gd name="connsiteX15" fmla="*/ -1824 w 63996"/>
                      <a:gd name="connsiteY15" fmla="*/ 45935 h 96063"/>
                      <a:gd name="connsiteX16" fmla="*/ 6391 w 63996"/>
                      <a:gd name="connsiteY16" fmla="*/ 81674 h 96063"/>
                      <a:gd name="connsiteX17" fmla="*/ 30164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164" y="84075"/>
                        </a:moveTo>
                        <a:cubicBezTo>
                          <a:pt x="23722" y="84075"/>
                          <a:pt x="18873" y="80900"/>
                          <a:pt x="15619" y="74550"/>
                        </a:cubicBezTo>
                        <a:cubicBezTo>
                          <a:pt x="12378" y="68213"/>
                          <a:pt x="10757" y="58675"/>
                          <a:pt x="10757" y="45935"/>
                        </a:cubicBezTo>
                        <a:cubicBezTo>
                          <a:pt x="10757" y="33249"/>
                          <a:pt x="12378" y="23730"/>
                          <a:pt x="15619" y="17380"/>
                        </a:cubicBezTo>
                        <a:cubicBezTo>
                          <a:pt x="18873" y="11030"/>
                          <a:pt x="23722" y="7855"/>
                          <a:pt x="30164" y="7855"/>
                        </a:cubicBezTo>
                        <a:cubicBezTo>
                          <a:pt x="36660" y="7855"/>
                          <a:pt x="41528" y="11030"/>
                          <a:pt x="44769" y="17380"/>
                        </a:cubicBezTo>
                        <a:cubicBezTo>
                          <a:pt x="48024" y="23730"/>
                          <a:pt x="49651" y="33249"/>
                          <a:pt x="49651" y="45935"/>
                        </a:cubicBezTo>
                        <a:cubicBezTo>
                          <a:pt x="49651" y="58675"/>
                          <a:pt x="48024" y="68213"/>
                          <a:pt x="44769" y="74550"/>
                        </a:cubicBezTo>
                        <a:cubicBezTo>
                          <a:pt x="41528" y="80900"/>
                          <a:pt x="36660" y="84075"/>
                          <a:pt x="30164" y="84075"/>
                        </a:cubicBezTo>
                        <a:close/>
                        <a:moveTo>
                          <a:pt x="30164" y="93997"/>
                        </a:moveTo>
                        <a:cubicBezTo>
                          <a:pt x="40549" y="93997"/>
                          <a:pt x="48480" y="89889"/>
                          <a:pt x="53957" y="81674"/>
                        </a:cubicBezTo>
                        <a:cubicBezTo>
                          <a:pt x="59434" y="73472"/>
                          <a:pt x="62172" y="61559"/>
                          <a:pt x="62172" y="45935"/>
                        </a:cubicBezTo>
                        <a:cubicBezTo>
                          <a:pt x="62172" y="30352"/>
                          <a:pt x="59434" y="18452"/>
                          <a:pt x="53957" y="10237"/>
                        </a:cubicBezTo>
                        <a:cubicBezTo>
                          <a:pt x="48480" y="2035"/>
                          <a:pt x="40549" y="-2067"/>
                          <a:pt x="30164" y="-2067"/>
                        </a:cubicBezTo>
                        <a:cubicBezTo>
                          <a:pt x="19792" y="-2067"/>
                          <a:pt x="11868" y="2035"/>
                          <a:pt x="6391" y="10237"/>
                        </a:cubicBezTo>
                        <a:cubicBezTo>
                          <a:pt x="915" y="18452"/>
                          <a:pt x="-1824" y="30352"/>
                          <a:pt x="-1824" y="45935"/>
                        </a:cubicBezTo>
                        <a:cubicBezTo>
                          <a:pt x="-1824" y="61559"/>
                          <a:pt x="915" y="73472"/>
                          <a:pt x="6391" y="81674"/>
                        </a:cubicBezTo>
                        <a:cubicBezTo>
                          <a:pt x="11868" y="89889"/>
                          <a:pt x="19792" y="93997"/>
                          <a:pt x="30164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2" name="그래픽 4">
                <a:extLst>
                  <a:ext uri="{FF2B5EF4-FFF2-40B4-BE49-F238E27FC236}">
                    <a16:creationId xmlns:a16="http://schemas.microsoft.com/office/drawing/2014/main" id="{E9009BEE-C7E9-36E7-84B3-69C9A1347E8A}"/>
                  </a:ext>
                </a:extLst>
              </p:cNvPr>
              <p:cNvGrpSpPr/>
              <p:nvPr/>
            </p:nvGrpSpPr>
            <p:grpSpPr>
              <a:xfrm>
                <a:off x="3883186" y="2831178"/>
                <a:ext cx="220022" cy="187200"/>
                <a:chOff x="5239354" y="2926882"/>
                <a:chExt cx="220022" cy="187200"/>
              </a:xfrm>
              <a:solidFill>
                <a:srgbClr val="000000"/>
              </a:solidFill>
            </p:grpSpPr>
            <p:sp>
              <p:nvSpPr>
                <p:cNvPr id="2194" name="자유형: 도형 2193">
                  <a:extLst>
                    <a:ext uri="{FF2B5EF4-FFF2-40B4-BE49-F238E27FC236}">
                      <a16:creationId xmlns:a16="http://schemas.microsoft.com/office/drawing/2014/main" id="{7447C784-E4F7-4F82-F493-095769466A04}"/>
                    </a:ext>
                  </a:extLst>
                </p:cNvPr>
                <p:cNvSpPr/>
                <p:nvPr/>
              </p:nvSpPr>
              <p:spPr>
                <a:xfrm>
                  <a:off x="5346613" y="2926882"/>
                  <a:ext cx="12700" cy="44450"/>
                </a:xfrm>
                <a:custGeom>
                  <a:avLst/>
                  <a:gdLst>
                    <a:gd name="connsiteX0" fmla="*/ 253 w 12700"/>
                    <a:gd name="connsiteY0" fmla="*/ 252 h 44450"/>
                    <a:gd name="connsiteX1" fmla="*/ 253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53" y="252"/>
                      </a:moveTo>
                      <a:lnTo>
                        <a:pt x="253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95" name="그래픽 4">
                  <a:extLst>
                    <a:ext uri="{FF2B5EF4-FFF2-40B4-BE49-F238E27FC236}">
                      <a16:creationId xmlns:a16="http://schemas.microsoft.com/office/drawing/2014/main" id="{AED70BD2-1216-4EAE-E230-A45DCC0089E4}"/>
                    </a:ext>
                  </a:extLst>
                </p:cNvPr>
                <p:cNvGrpSpPr/>
                <p:nvPr/>
              </p:nvGrpSpPr>
              <p:grpSpPr>
                <a:xfrm>
                  <a:off x="5239354" y="3018018"/>
                  <a:ext cx="220022" cy="96063"/>
                  <a:chOff x="5239354" y="3018018"/>
                  <a:chExt cx="220022" cy="96063"/>
                </a:xfrm>
                <a:solidFill>
                  <a:srgbClr val="000000"/>
                </a:solidFill>
              </p:grpSpPr>
              <p:sp>
                <p:nvSpPr>
                  <p:cNvPr id="2196" name="자유형: 도형 2195">
                    <a:extLst>
                      <a:ext uri="{FF2B5EF4-FFF2-40B4-BE49-F238E27FC236}">
                        <a16:creationId xmlns:a16="http://schemas.microsoft.com/office/drawing/2014/main" id="{68D17B4A-7B0A-474D-A7C3-D0023E0C93C8}"/>
                      </a:ext>
                    </a:extLst>
                  </p:cNvPr>
                  <p:cNvSpPr/>
                  <p:nvPr/>
                </p:nvSpPr>
                <p:spPr>
                  <a:xfrm flipV="1">
                    <a:off x="5239354" y="3019685"/>
                    <a:ext cx="55125" cy="92590"/>
                  </a:xfrm>
                  <a:custGeom>
                    <a:avLst/>
                    <a:gdLst>
                      <a:gd name="connsiteX0" fmla="*/ -39 w 55125"/>
                      <a:gd name="connsiteY0" fmla="*/ 8467 h 92590"/>
                      <a:gd name="connsiteX1" fmla="*/ 20420 w 55125"/>
                      <a:gd name="connsiteY1" fmla="*/ 8467 h 92590"/>
                      <a:gd name="connsiteX2" fmla="*/ 20420 w 55125"/>
                      <a:gd name="connsiteY2" fmla="*/ 79111 h 92590"/>
                      <a:gd name="connsiteX3" fmla="*/ -1845 w 55125"/>
                      <a:gd name="connsiteY3" fmla="*/ 74646 h 92590"/>
                      <a:gd name="connsiteX4" fmla="*/ -1845 w 55125"/>
                      <a:gd name="connsiteY4" fmla="*/ 86056 h 92590"/>
                      <a:gd name="connsiteX5" fmla="*/ 20301 w 55125"/>
                      <a:gd name="connsiteY5" fmla="*/ 90521 h 92590"/>
                      <a:gd name="connsiteX6" fmla="*/ 32822 w 55125"/>
                      <a:gd name="connsiteY6" fmla="*/ 90521 h 92590"/>
                      <a:gd name="connsiteX7" fmla="*/ 32822 w 55125"/>
                      <a:gd name="connsiteY7" fmla="*/ 8467 h 92590"/>
                      <a:gd name="connsiteX8" fmla="*/ 53281 w 55125"/>
                      <a:gd name="connsiteY8" fmla="*/ 8467 h 92590"/>
                      <a:gd name="connsiteX9" fmla="*/ 53281 w 55125"/>
                      <a:gd name="connsiteY9" fmla="*/ -2070 h 92590"/>
                      <a:gd name="connsiteX10" fmla="*/ -39 w 55125"/>
                      <a:gd name="connsiteY10" fmla="*/ -2070 h 92590"/>
                      <a:gd name="connsiteX11" fmla="*/ -39 w 55125"/>
                      <a:gd name="connsiteY11" fmla="*/ 8467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590">
                        <a:moveTo>
                          <a:pt x="-39" y="8467"/>
                        </a:moveTo>
                        <a:lnTo>
                          <a:pt x="20420" y="8467"/>
                        </a:lnTo>
                        <a:lnTo>
                          <a:pt x="20420" y="79111"/>
                        </a:lnTo>
                        <a:lnTo>
                          <a:pt x="-1845" y="74646"/>
                        </a:lnTo>
                        <a:lnTo>
                          <a:pt x="-1845" y="86056"/>
                        </a:lnTo>
                        <a:lnTo>
                          <a:pt x="20301" y="90521"/>
                        </a:lnTo>
                        <a:lnTo>
                          <a:pt x="32822" y="90521"/>
                        </a:lnTo>
                        <a:lnTo>
                          <a:pt x="32822" y="8467"/>
                        </a:lnTo>
                        <a:lnTo>
                          <a:pt x="53281" y="8467"/>
                        </a:lnTo>
                        <a:lnTo>
                          <a:pt x="53281" y="-2070"/>
                        </a:lnTo>
                        <a:lnTo>
                          <a:pt x="-39" y="-2070"/>
                        </a:lnTo>
                        <a:lnTo>
                          <a:pt x="-39" y="84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97" name="자유형: 도형 2196">
                    <a:extLst>
                      <a:ext uri="{FF2B5EF4-FFF2-40B4-BE49-F238E27FC236}">
                        <a16:creationId xmlns:a16="http://schemas.microsoft.com/office/drawing/2014/main" id="{E2A0F51E-ED1D-9A26-E73F-23D2EACFCFFE}"/>
                      </a:ext>
                    </a:extLst>
                  </p:cNvPr>
                  <p:cNvSpPr/>
                  <p:nvPr/>
                </p:nvSpPr>
                <p:spPr>
                  <a:xfrm flipV="1">
                    <a:off x="5315512" y="3018018"/>
                    <a:ext cx="58777" cy="94257"/>
                  </a:xfrm>
                  <a:custGeom>
                    <a:avLst/>
                    <a:gdLst>
                      <a:gd name="connsiteX0" fmla="*/ 13365 w 58777"/>
                      <a:gd name="connsiteY0" fmla="*/ 8425 h 94257"/>
                      <a:gd name="connsiteX1" fmla="*/ 57080 w 58777"/>
                      <a:gd name="connsiteY1" fmla="*/ 8425 h 94257"/>
                      <a:gd name="connsiteX2" fmla="*/ 57080 w 58777"/>
                      <a:gd name="connsiteY2" fmla="*/ -2112 h 94257"/>
                      <a:gd name="connsiteX3" fmla="*/ -1697 w 58777"/>
                      <a:gd name="connsiteY3" fmla="*/ -2112 h 94257"/>
                      <a:gd name="connsiteX4" fmla="*/ -1697 w 58777"/>
                      <a:gd name="connsiteY4" fmla="*/ 8425 h 94257"/>
                      <a:gd name="connsiteX5" fmla="*/ 17730 w 58777"/>
                      <a:gd name="connsiteY5" fmla="*/ 28229 h 94257"/>
                      <a:gd name="connsiteX6" fmla="*/ 33208 w 58777"/>
                      <a:gd name="connsiteY6" fmla="*/ 44283 h 94257"/>
                      <a:gd name="connsiteX7" fmla="*/ 41602 w 58777"/>
                      <a:gd name="connsiteY7" fmla="*/ 55713 h 94257"/>
                      <a:gd name="connsiteX8" fmla="*/ 44003 w 58777"/>
                      <a:gd name="connsiteY8" fmla="*/ 64920 h 94257"/>
                      <a:gd name="connsiteX9" fmla="*/ 38824 w 58777"/>
                      <a:gd name="connsiteY9" fmla="*/ 76945 h 94257"/>
                      <a:gd name="connsiteX10" fmla="*/ 25330 w 58777"/>
                      <a:gd name="connsiteY10" fmla="*/ 81609 h 94257"/>
                      <a:gd name="connsiteX11" fmla="*/ 12888 w 58777"/>
                      <a:gd name="connsiteY11" fmla="*/ 79565 h 94257"/>
                      <a:gd name="connsiteX12" fmla="*/ -1082 w 58777"/>
                      <a:gd name="connsiteY12" fmla="*/ 73354 h 94257"/>
                      <a:gd name="connsiteX13" fmla="*/ -1082 w 58777"/>
                      <a:gd name="connsiteY13" fmla="*/ 86014 h 94257"/>
                      <a:gd name="connsiteX14" fmla="*/ 13047 w 58777"/>
                      <a:gd name="connsiteY14" fmla="*/ 90598 h 94257"/>
                      <a:gd name="connsiteX15" fmla="*/ 25092 w 58777"/>
                      <a:gd name="connsiteY15" fmla="*/ 92146 h 94257"/>
                      <a:gd name="connsiteX16" fmla="*/ 48032 w 58777"/>
                      <a:gd name="connsiteY16" fmla="*/ 84942 h 94257"/>
                      <a:gd name="connsiteX17" fmla="*/ 56584 w 58777"/>
                      <a:gd name="connsiteY17" fmla="*/ 65734 h 94257"/>
                      <a:gd name="connsiteX18" fmla="*/ 54441 w 58777"/>
                      <a:gd name="connsiteY18" fmla="*/ 54899 h 94257"/>
                      <a:gd name="connsiteX19" fmla="*/ 46662 w 58777"/>
                      <a:gd name="connsiteY19" fmla="*/ 42854 h 94257"/>
                      <a:gd name="connsiteX20" fmla="*/ 36800 w 58777"/>
                      <a:gd name="connsiteY20" fmla="*/ 32456 h 94257"/>
                      <a:gd name="connsiteX21" fmla="*/ 13365 w 58777"/>
                      <a:gd name="connsiteY21" fmla="*/ 8425 h 94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8777" h="94257">
                        <a:moveTo>
                          <a:pt x="13365" y="8425"/>
                        </a:moveTo>
                        <a:lnTo>
                          <a:pt x="57080" y="8425"/>
                        </a:lnTo>
                        <a:lnTo>
                          <a:pt x="57080" y="-2112"/>
                        </a:lnTo>
                        <a:lnTo>
                          <a:pt x="-1697" y="-2112"/>
                        </a:lnTo>
                        <a:lnTo>
                          <a:pt x="-1697" y="8425"/>
                        </a:lnTo>
                        <a:cubicBezTo>
                          <a:pt x="3052" y="13346"/>
                          <a:pt x="9528" y="19948"/>
                          <a:pt x="17730" y="28229"/>
                        </a:cubicBezTo>
                        <a:cubicBezTo>
                          <a:pt x="25946" y="36524"/>
                          <a:pt x="31105" y="41875"/>
                          <a:pt x="33208" y="44283"/>
                        </a:cubicBezTo>
                        <a:cubicBezTo>
                          <a:pt x="37217" y="48781"/>
                          <a:pt x="40015" y="52591"/>
                          <a:pt x="41602" y="55713"/>
                        </a:cubicBezTo>
                        <a:cubicBezTo>
                          <a:pt x="43203" y="58835"/>
                          <a:pt x="44003" y="61904"/>
                          <a:pt x="44003" y="64920"/>
                        </a:cubicBezTo>
                        <a:cubicBezTo>
                          <a:pt x="44003" y="69841"/>
                          <a:pt x="42277" y="73850"/>
                          <a:pt x="38824" y="76945"/>
                        </a:cubicBezTo>
                        <a:cubicBezTo>
                          <a:pt x="35371" y="80054"/>
                          <a:pt x="30873" y="81609"/>
                          <a:pt x="25330" y="81609"/>
                        </a:cubicBezTo>
                        <a:cubicBezTo>
                          <a:pt x="21401" y="81609"/>
                          <a:pt x="17254" y="80927"/>
                          <a:pt x="12888" y="79565"/>
                        </a:cubicBezTo>
                        <a:cubicBezTo>
                          <a:pt x="8536" y="78202"/>
                          <a:pt x="3879" y="76132"/>
                          <a:pt x="-1082" y="73354"/>
                        </a:cubicBezTo>
                        <a:lnTo>
                          <a:pt x="-1082" y="86014"/>
                        </a:lnTo>
                        <a:cubicBezTo>
                          <a:pt x="3959" y="88038"/>
                          <a:pt x="8668" y="89566"/>
                          <a:pt x="13047" y="90598"/>
                        </a:cubicBezTo>
                        <a:cubicBezTo>
                          <a:pt x="17439" y="91630"/>
                          <a:pt x="21454" y="92146"/>
                          <a:pt x="25092" y="92146"/>
                        </a:cubicBezTo>
                        <a:cubicBezTo>
                          <a:pt x="34683" y="92146"/>
                          <a:pt x="42330" y="89745"/>
                          <a:pt x="48032" y="84942"/>
                        </a:cubicBezTo>
                        <a:cubicBezTo>
                          <a:pt x="53733" y="80154"/>
                          <a:pt x="56584" y="73751"/>
                          <a:pt x="56584" y="65734"/>
                        </a:cubicBezTo>
                        <a:cubicBezTo>
                          <a:pt x="56584" y="61924"/>
                          <a:pt x="55870" y="58312"/>
                          <a:pt x="54441" y="54899"/>
                        </a:cubicBezTo>
                        <a:cubicBezTo>
                          <a:pt x="53026" y="51499"/>
                          <a:pt x="50433" y="47484"/>
                          <a:pt x="46662" y="42854"/>
                        </a:cubicBezTo>
                        <a:cubicBezTo>
                          <a:pt x="45631" y="41650"/>
                          <a:pt x="42343" y="38184"/>
                          <a:pt x="36800" y="32456"/>
                        </a:cubicBezTo>
                        <a:cubicBezTo>
                          <a:pt x="31270" y="26727"/>
                          <a:pt x="23459" y="18717"/>
                          <a:pt x="13365" y="84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98" name="자유형: 도형 2197">
                    <a:extLst>
                      <a:ext uri="{FF2B5EF4-FFF2-40B4-BE49-F238E27FC236}">
                        <a16:creationId xmlns:a16="http://schemas.microsoft.com/office/drawing/2014/main" id="{FBFE6DFB-3B95-B976-2D59-09FB16F901CE}"/>
                      </a:ext>
                    </a:extLst>
                  </p:cNvPr>
                  <p:cNvSpPr/>
                  <p:nvPr/>
                </p:nvSpPr>
                <p:spPr>
                  <a:xfrm flipV="1">
                    <a:off x="5395380" y="3018018"/>
                    <a:ext cx="63996" cy="96063"/>
                  </a:xfrm>
                  <a:custGeom>
                    <a:avLst/>
                    <a:gdLst>
                      <a:gd name="connsiteX0" fmla="*/ 30213 w 63996"/>
                      <a:gd name="connsiteY0" fmla="*/ 84075 h 96063"/>
                      <a:gd name="connsiteX1" fmla="*/ 15668 w 63996"/>
                      <a:gd name="connsiteY1" fmla="*/ 74550 h 96063"/>
                      <a:gd name="connsiteX2" fmla="*/ 10806 w 63996"/>
                      <a:gd name="connsiteY2" fmla="*/ 45935 h 96063"/>
                      <a:gd name="connsiteX3" fmla="*/ 15668 w 63996"/>
                      <a:gd name="connsiteY3" fmla="*/ 17380 h 96063"/>
                      <a:gd name="connsiteX4" fmla="*/ 30213 w 63996"/>
                      <a:gd name="connsiteY4" fmla="*/ 7855 h 96063"/>
                      <a:gd name="connsiteX5" fmla="*/ 44818 w 63996"/>
                      <a:gd name="connsiteY5" fmla="*/ 17380 h 96063"/>
                      <a:gd name="connsiteX6" fmla="*/ 49700 w 63996"/>
                      <a:gd name="connsiteY6" fmla="*/ 45935 h 96063"/>
                      <a:gd name="connsiteX7" fmla="*/ 44818 w 63996"/>
                      <a:gd name="connsiteY7" fmla="*/ 74550 h 96063"/>
                      <a:gd name="connsiteX8" fmla="*/ 30213 w 63996"/>
                      <a:gd name="connsiteY8" fmla="*/ 84075 h 96063"/>
                      <a:gd name="connsiteX9" fmla="*/ 30213 w 63996"/>
                      <a:gd name="connsiteY9" fmla="*/ 93997 h 96063"/>
                      <a:gd name="connsiteX10" fmla="*/ 54006 w 63996"/>
                      <a:gd name="connsiteY10" fmla="*/ 81674 h 96063"/>
                      <a:gd name="connsiteX11" fmla="*/ 62221 w 63996"/>
                      <a:gd name="connsiteY11" fmla="*/ 45935 h 96063"/>
                      <a:gd name="connsiteX12" fmla="*/ 54006 w 63996"/>
                      <a:gd name="connsiteY12" fmla="*/ 10237 h 96063"/>
                      <a:gd name="connsiteX13" fmla="*/ 30213 w 63996"/>
                      <a:gd name="connsiteY13" fmla="*/ -2067 h 96063"/>
                      <a:gd name="connsiteX14" fmla="*/ 6440 w 63996"/>
                      <a:gd name="connsiteY14" fmla="*/ 10237 h 96063"/>
                      <a:gd name="connsiteX15" fmla="*/ -1775 w 63996"/>
                      <a:gd name="connsiteY15" fmla="*/ 45935 h 96063"/>
                      <a:gd name="connsiteX16" fmla="*/ 6440 w 63996"/>
                      <a:gd name="connsiteY16" fmla="*/ 81674 h 96063"/>
                      <a:gd name="connsiteX17" fmla="*/ 30213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213" y="84075"/>
                        </a:moveTo>
                        <a:cubicBezTo>
                          <a:pt x="23771" y="84075"/>
                          <a:pt x="18922" y="80900"/>
                          <a:pt x="15668" y="74550"/>
                        </a:cubicBezTo>
                        <a:cubicBezTo>
                          <a:pt x="12427" y="68213"/>
                          <a:pt x="10806" y="58675"/>
                          <a:pt x="10806" y="45935"/>
                        </a:cubicBezTo>
                        <a:cubicBezTo>
                          <a:pt x="10806" y="33249"/>
                          <a:pt x="12427" y="23730"/>
                          <a:pt x="15668" y="17380"/>
                        </a:cubicBezTo>
                        <a:cubicBezTo>
                          <a:pt x="18922" y="11030"/>
                          <a:pt x="23771" y="7855"/>
                          <a:pt x="30213" y="7855"/>
                        </a:cubicBezTo>
                        <a:cubicBezTo>
                          <a:pt x="36709" y="7855"/>
                          <a:pt x="41577" y="11030"/>
                          <a:pt x="44818" y="17380"/>
                        </a:cubicBezTo>
                        <a:cubicBezTo>
                          <a:pt x="48073" y="23730"/>
                          <a:pt x="49700" y="33249"/>
                          <a:pt x="49700" y="45935"/>
                        </a:cubicBezTo>
                        <a:cubicBezTo>
                          <a:pt x="49700" y="58675"/>
                          <a:pt x="48073" y="68213"/>
                          <a:pt x="44818" y="74550"/>
                        </a:cubicBezTo>
                        <a:cubicBezTo>
                          <a:pt x="41577" y="80900"/>
                          <a:pt x="36709" y="84075"/>
                          <a:pt x="30213" y="84075"/>
                        </a:cubicBezTo>
                        <a:close/>
                        <a:moveTo>
                          <a:pt x="30213" y="93997"/>
                        </a:moveTo>
                        <a:cubicBezTo>
                          <a:pt x="40598" y="93997"/>
                          <a:pt x="48529" y="89889"/>
                          <a:pt x="54006" y="81674"/>
                        </a:cubicBezTo>
                        <a:cubicBezTo>
                          <a:pt x="59483" y="73472"/>
                          <a:pt x="62221" y="61559"/>
                          <a:pt x="62221" y="45935"/>
                        </a:cubicBezTo>
                        <a:cubicBezTo>
                          <a:pt x="62221" y="30352"/>
                          <a:pt x="59483" y="18452"/>
                          <a:pt x="54006" y="10237"/>
                        </a:cubicBezTo>
                        <a:cubicBezTo>
                          <a:pt x="48529" y="2035"/>
                          <a:pt x="40598" y="-2067"/>
                          <a:pt x="30213" y="-2067"/>
                        </a:cubicBezTo>
                        <a:cubicBezTo>
                          <a:pt x="19842" y="-2067"/>
                          <a:pt x="11917" y="2035"/>
                          <a:pt x="6440" y="10237"/>
                        </a:cubicBezTo>
                        <a:cubicBezTo>
                          <a:pt x="964" y="18452"/>
                          <a:pt x="-1775" y="30352"/>
                          <a:pt x="-1775" y="45935"/>
                        </a:cubicBezTo>
                        <a:cubicBezTo>
                          <a:pt x="-1775" y="61559"/>
                          <a:pt x="964" y="73472"/>
                          <a:pt x="6440" y="81674"/>
                        </a:cubicBezTo>
                        <a:cubicBezTo>
                          <a:pt x="11917" y="89889"/>
                          <a:pt x="19842" y="93997"/>
                          <a:pt x="30213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3" name="그래픽 4">
                <a:extLst>
                  <a:ext uri="{FF2B5EF4-FFF2-40B4-BE49-F238E27FC236}">
                    <a16:creationId xmlns:a16="http://schemas.microsoft.com/office/drawing/2014/main" id="{1A1EC52D-E6D9-F3C9-3868-C8ED68544491}"/>
                  </a:ext>
                </a:extLst>
              </p:cNvPr>
              <p:cNvGrpSpPr/>
              <p:nvPr/>
            </p:nvGrpSpPr>
            <p:grpSpPr>
              <a:xfrm>
                <a:off x="4506642" y="2831178"/>
                <a:ext cx="220022" cy="187200"/>
                <a:chOff x="5862810" y="2926882"/>
                <a:chExt cx="220022" cy="187200"/>
              </a:xfrm>
              <a:solidFill>
                <a:srgbClr val="000000"/>
              </a:solidFill>
            </p:grpSpPr>
            <p:sp>
              <p:nvSpPr>
                <p:cNvPr id="2189" name="자유형: 도형 2188">
                  <a:extLst>
                    <a:ext uri="{FF2B5EF4-FFF2-40B4-BE49-F238E27FC236}">
                      <a16:creationId xmlns:a16="http://schemas.microsoft.com/office/drawing/2014/main" id="{E7847605-0AD5-3E8C-669B-7F642D2A609B}"/>
                    </a:ext>
                  </a:extLst>
                </p:cNvPr>
                <p:cNvSpPr/>
                <p:nvPr/>
              </p:nvSpPr>
              <p:spPr>
                <a:xfrm>
                  <a:off x="5970069" y="2926882"/>
                  <a:ext cx="12700" cy="44450"/>
                </a:xfrm>
                <a:custGeom>
                  <a:avLst/>
                  <a:gdLst>
                    <a:gd name="connsiteX0" fmla="*/ 302 w 12700"/>
                    <a:gd name="connsiteY0" fmla="*/ 252 h 44450"/>
                    <a:gd name="connsiteX1" fmla="*/ 302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302" y="252"/>
                      </a:moveTo>
                      <a:lnTo>
                        <a:pt x="302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90" name="그래픽 4">
                  <a:extLst>
                    <a:ext uri="{FF2B5EF4-FFF2-40B4-BE49-F238E27FC236}">
                      <a16:creationId xmlns:a16="http://schemas.microsoft.com/office/drawing/2014/main" id="{B8A3569A-64A3-2299-3D50-20BD49699D65}"/>
                    </a:ext>
                  </a:extLst>
                </p:cNvPr>
                <p:cNvGrpSpPr/>
                <p:nvPr/>
              </p:nvGrpSpPr>
              <p:grpSpPr>
                <a:xfrm>
                  <a:off x="5862810" y="3018018"/>
                  <a:ext cx="220022" cy="96063"/>
                  <a:chOff x="5862810" y="3018018"/>
                  <a:chExt cx="220022" cy="96063"/>
                </a:xfrm>
                <a:solidFill>
                  <a:srgbClr val="000000"/>
                </a:solidFill>
              </p:grpSpPr>
              <p:sp>
                <p:nvSpPr>
                  <p:cNvPr id="2191" name="자유형: 도형 2190">
                    <a:extLst>
                      <a:ext uri="{FF2B5EF4-FFF2-40B4-BE49-F238E27FC236}">
                        <a16:creationId xmlns:a16="http://schemas.microsoft.com/office/drawing/2014/main" id="{A1BDE34C-D9E4-5F81-F4A6-30DAAC244E4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2810" y="3019685"/>
                    <a:ext cx="55125" cy="92590"/>
                  </a:xfrm>
                  <a:custGeom>
                    <a:avLst/>
                    <a:gdLst>
                      <a:gd name="connsiteX0" fmla="*/ 10 w 55125"/>
                      <a:gd name="connsiteY0" fmla="*/ 8467 h 92590"/>
                      <a:gd name="connsiteX1" fmla="*/ 20469 w 55125"/>
                      <a:gd name="connsiteY1" fmla="*/ 8467 h 92590"/>
                      <a:gd name="connsiteX2" fmla="*/ 20469 w 55125"/>
                      <a:gd name="connsiteY2" fmla="*/ 79111 h 92590"/>
                      <a:gd name="connsiteX3" fmla="*/ -1796 w 55125"/>
                      <a:gd name="connsiteY3" fmla="*/ 74646 h 92590"/>
                      <a:gd name="connsiteX4" fmla="*/ -1796 w 55125"/>
                      <a:gd name="connsiteY4" fmla="*/ 86056 h 92590"/>
                      <a:gd name="connsiteX5" fmla="*/ 20350 w 55125"/>
                      <a:gd name="connsiteY5" fmla="*/ 90521 h 92590"/>
                      <a:gd name="connsiteX6" fmla="*/ 32871 w 55125"/>
                      <a:gd name="connsiteY6" fmla="*/ 90521 h 92590"/>
                      <a:gd name="connsiteX7" fmla="*/ 32871 w 55125"/>
                      <a:gd name="connsiteY7" fmla="*/ 8467 h 92590"/>
                      <a:gd name="connsiteX8" fmla="*/ 53330 w 55125"/>
                      <a:gd name="connsiteY8" fmla="*/ 8467 h 92590"/>
                      <a:gd name="connsiteX9" fmla="*/ 53330 w 55125"/>
                      <a:gd name="connsiteY9" fmla="*/ -2070 h 92590"/>
                      <a:gd name="connsiteX10" fmla="*/ 10 w 55125"/>
                      <a:gd name="connsiteY10" fmla="*/ -2070 h 92590"/>
                      <a:gd name="connsiteX11" fmla="*/ 10 w 55125"/>
                      <a:gd name="connsiteY11" fmla="*/ 8467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590">
                        <a:moveTo>
                          <a:pt x="10" y="8467"/>
                        </a:moveTo>
                        <a:lnTo>
                          <a:pt x="20469" y="8467"/>
                        </a:lnTo>
                        <a:lnTo>
                          <a:pt x="20469" y="79111"/>
                        </a:lnTo>
                        <a:lnTo>
                          <a:pt x="-1796" y="74646"/>
                        </a:lnTo>
                        <a:lnTo>
                          <a:pt x="-1796" y="86056"/>
                        </a:lnTo>
                        <a:lnTo>
                          <a:pt x="20350" y="90521"/>
                        </a:lnTo>
                        <a:lnTo>
                          <a:pt x="32871" y="90521"/>
                        </a:lnTo>
                        <a:lnTo>
                          <a:pt x="32871" y="8467"/>
                        </a:lnTo>
                        <a:lnTo>
                          <a:pt x="53330" y="8467"/>
                        </a:lnTo>
                        <a:lnTo>
                          <a:pt x="53330" y="-2070"/>
                        </a:lnTo>
                        <a:lnTo>
                          <a:pt x="10" y="-2070"/>
                        </a:lnTo>
                        <a:lnTo>
                          <a:pt x="10" y="84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92" name="자유형: 도형 2191">
                    <a:extLst>
                      <a:ext uri="{FF2B5EF4-FFF2-40B4-BE49-F238E27FC236}">
                        <a16:creationId xmlns:a16="http://schemas.microsoft.com/office/drawing/2014/main" id="{7B755B32-C389-22C0-9588-C7415F09E899}"/>
                      </a:ext>
                    </a:extLst>
                  </p:cNvPr>
                  <p:cNvSpPr/>
                  <p:nvPr/>
                </p:nvSpPr>
                <p:spPr>
                  <a:xfrm flipV="1">
                    <a:off x="5935872" y="3019685"/>
                    <a:ext cx="67468" cy="92590"/>
                  </a:xfrm>
                  <a:custGeom>
                    <a:avLst/>
                    <a:gdLst>
                      <a:gd name="connsiteX0" fmla="*/ 40080 w 67468"/>
                      <a:gd name="connsiteY0" fmla="*/ 79607 h 92590"/>
                      <a:gd name="connsiteX1" fmla="*/ 8449 w 67468"/>
                      <a:gd name="connsiteY1" fmla="*/ 30176 h 92590"/>
                      <a:gd name="connsiteX2" fmla="*/ 40080 w 67468"/>
                      <a:gd name="connsiteY2" fmla="*/ 30176 h 92590"/>
                      <a:gd name="connsiteX3" fmla="*/ 40080 w 67468"/>
                      <a:gd name="connsiteY3" fmla="*/ 79607 h 92590"/>
                      <a:gd name="connsiteX4" fmla="*/ 36786 w 67468"/>
                      <a:gd name="connsiteY4" fmla="*/ 90521 h 92590"/>
                      <a:gd name="connsiteX5" fmla="*/ 52542 w 67468"/>
                      <a:gd name="connsiteY5" fmla="*/ 90521 h 92590"/>
                      <a:gd name="connsiteX6" fmla="*/ 52542 w 67468"/>
                      <a:gd name="connsiteY6" fmla="*/ 30176 h 92590"/>
                      <a:gd name="connsiteX7" fmla="*/ 65758 w 67468"/>
                      <a:gd name="connsiteY7" fmla="*/ 30176 h 92590"/>
                      <a:gd name="connsiteX8" fmla="*/ 65758 w 67468"/>
                      <a:gd name="connsiteY8" fmla="*/ 19758 h 92590"/>
                      <a:gd name="connsiteX9" fmla="*/ 52542 w 67468"/>
                      <a:gd name="connsiteY9" fmla="*/ 19758 h 92590"/>
                      <a:gd name="connsiteX10" fmla="*/ 52542 w 67468"/>
                      <a:gd name="connsiteY10" fmla="*/ -2070 h 92590"/>
                      <a:gd name="connsiteX11" fmla="*/ 40080 w 67468"/>
                      <a:gd name="connsiteY11" fmla="*/ -2070 h 92590"/>
                      <a:gd name="connsiteX12" fmla="*/ 40080 w 67468"/>
                      <a:gd name="connsiteY12" fmla="*/ 19758 h 92590"/>
                      <a:gd name="connsiteX13" fmla="*/ -1711 w 67468"/>
                      <a:gd name="connsiteY13" fmla="*/ 19758 h 92590"/>
                      <a:gd name="connsiteX14" fmla="*/ -1711 w 67468"/>
                      <a:gd name="connsiteY14" fmla="*/ 31843 h 92590"/>
                      <a:gd name="connsiteX15" fmla="*/ 36786 w 67468"/>
                      <a:gd name="connsiteY15" fmla="*/ 90521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468" h="92590">
                        <a:moveTo>
                          <a:pt x="40080" y="79607"/>
                        </a:moveTo>
                        <a:lnTo>
                          <a:pt x="8449" y="30176"/>
                        </a:lnTo>
                        <a:lnTo>
                          <a:pt x="40080" y="30176"/>
                        </a:lnTo>
                        <a:lnTo>
                          <a:pt x="40080" y="79607"/>
                        </a:lnTo>
                        <a:close/>
                        <a:moveTo>
                          <a:pt x="36786" y="90521"/>
                        </a:moveTo>
                        <a:lnTo>
                          <a:pt x="52542" y="90521"/>
                        </a:lnTo>
                        <a:lnTo>
                          <a:pt x="52542" y="30176"/>
                        </a:lnTo>
                        <a:lnTo>
                          <a:pt x="65758" y="30176"/>
                        </a:lnTo>
                        <a:lnTo>
                          <a:pt x="65758" y="19758"/>
                        </a:lnTo>
                        <a:lnTo>
                          <a:pt x="52542" y="19758"/>
                        </a:lnTo>
                        <a:lnTo>
                          <a:pt x="52542" y="-2070"/>
                        </a:lnTo>
                        <a:lnTo>
                          <a:pt x="40080" y="-2070"/>
                        </a:lnTo>
                        <a:lnTo>
                          <a:pt x="40080" y="19758"/>
                        </a:lnTo>
                        <a:lnTo>
                          <a:pt x="-1711" y="19758"/>
                        </a:lnTo>
                        <a:lnTo>
                          <a:pt x="-1711" y="31843"/>
                        </a:lnTo>
                        <a:lnTo>
                          <a:pt x="36786" y="905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93" name="자유형: 도형 2192">
                    <a:extLst>
                      <a:ext uri="{FF2B5EF4-FFF2-40B4-BE49-F238E27FC236}">
                        <a16:creationId xmlns:a16="http://schemas.microsoft.com/office/drawing/2014/main" id="{2015C156-2FB5-4955-6385-B29ADA247170}"/>
                      </a:ext>
                    </a:extLst>
                  </p:cNvPr>
                  <p:cNvSpPr/>
                  <p:nvPr/>
                </p:nvSpPr>
                <p:spPr>
                  <a:xfrm flipV="1">
                    <a:off x="6018836" y="3018018"/>
                    <a:ext cx="63996" cy="96063"/>
                  </a:xfrm>
                  <a:custGeom>
                    <a:avLst/>
                    <a:gdLst>
                      <a:gd name="connsiteX0" fmla="*/ 30262 w 63996"/>
                      <a:gd name="connsiteY0" fmla="*/ 84075 h 96063"/>
                      <a:gd name="connsiteX1" fmla="*/ 15717 w 63996"/>
                      <a:gd name="connsiteY1" fmla="*/ 74550 h 96063"/>
                      <a:gd name="connsiteX2" fmla="*/ 10855 w 63996"/>
                      <a:gd name="connsiteY2" fmla="*/ 45935 h 96063"/>
                      <a:gd name="connsiteX3" fmla="*/ 15717 w 63996"/>
                      <a:gd name="connsiteY3" fmla="*/ 17380 h 96063"/>
                      <a:gd name="connsiteX4" fmla="*/ 30262 w 63996"/>
                      <a:gd name="connsiteY4" fmla="*/ 7855 h 96063"/>
                      <a:gd name="connsiteX5" fmla="*/ 44867 w 63996"/>
                      <a:gd name="connsiteY5" fmla="*/ 17380 h 96063"/>
                      <a:gd name="connsiteX6" fmla="*/ 49749 w 63996"/>
                      <a:gd name="connsiteY6" fmla="*/ 45935 h 96063"/>
                      <a:gd name="connsiteX7" fmla="*/ 44867 w 63996"/>
                      <a:gd name="connsiteY7" fmla="*/ 74550 h 96063"/>
                      <a:gd name="connsiteX8" fmla="*/ 30262 w 63996"/>
                      <a:gd name="connsiteY8" fmla="*/ 84075 h 96063"/>
                      <a:gd name="connsiteX9" fmla="*/ 30262 w 63996"/>
                      <a:gd name="connsiteY9" fmla="*/ 93997 h 96063"/>
                      <a:gd name="connsiteX10" fmla="*/ 54055 w 63996"/>
                      <a:gd name="connsiteY10" fmla="*/ 81674 h 96063"/>
                      <a:gd name="connsiteX11" fmla="*/ 62270 w 63996"/>
                      <a:gd name="connsiteY11" fmla="*/ 45935 h 96063"/>
                      <a:gd name="connsiteX12" fmla="*/ 54055 w 63996"/>
                      <a:gd name="connsiteY12" fmla="*/ 10237 h 96063"/>
                      <a:gd name="connsiteX13" fmla="*/ 30262 w 63996"/>
                      <a:gd name="connsiteY13" fmla="*/ -2067 h 96063"/>
                      <a:gd name="connsiteX14" fmla="*/ 6490 w 63996"/>
                      <a:gd name="connsiteY14" fmla="*/ 10237 h 96063"/>
                      <a:gd name="connsiteX15" fmla="*/ -1726 w 63996"/>
                      <a:gd name="connsiteY15" fmla="*/ 45935 h 96063"/>
                      <a:gd name="connsiteX16" fmla="*/ 6490 w 63996"/>
                      <a:gd name="connsiteY16" fmla="*/ 81674 h 96063"/>
                      <a:gd name="connsiteX17" fmla="*/ 30262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262" y="84075"/>
                        </a:moveTo>
                        <a:cubicBezTo>
                          <a:pt x="23820" y="84075"/>
                          <a:pt x="18971" y="80900"/>
                          <a:pt x="15717" y="74550"/>
                        </a:cubicBezTo>
                        <a:cubicBezTo>
                          <a:pt x="12476" y="68213"/>
                          <a:pt x="10855" y="58675"/>
                          <a:pt x="10855" y="45935"/>
                        </a:cubicBezTo>
                        <a:cubicBezTo>
                          <a:pt x="10855" y="33249"/>
                          <a:pt x="12476" y="23730"/>
                          <a:pt x="15717" y="17380"/>
                        </a:cubicBezTo>
                        <a:cubicBezTo>
                          <a:pt x="18971" y="11030"/>
                          <a:pt x="23820" y="7855"/>
                          <a:pt x="30262" y="7855"/>
                        </a:cubicBezTo>
                        <a:cubicBezTo>
                          <a:pt x="36758" y="7855"/>
                          <a:pt x="41626" y="11030"/>
                          <a:pt x="44867" y="17380"/>
                        </a:cubicBezTo>
                        <a:cubicBezTo>
                          <a:pt x="48122" y="23730"/>
                          <a:pt x="49749" y="33249"/>
                          <a:pt x="49749" y="45935"/>
                        </a:cubicBezTo>
                        <a:cubicBezTo>
                          <a:pt x="49749" y="58675"/>
                          <a:pt x="48122" y="68213"/>
                          <a:pt x="44867" y="74550"/>
                        </a:cubicBezTo>
                        <a:cubicBezTo>
                          <a:pt x="41626" y="80900"/>
                          <a:pt x="36758" y="84075"/>
                          <a:pt x="30262" y="84075"/>
                        </a:cubicBezTo>
                        <a:close/>
                        <a:moveTo>
                          <a:pt x="30262" y="93997"/>
                        </a:moveTo>
                        <a:cubicBezTo>
                          <a:pt x="40647" y="93997"/>
                          <a:pt x="48578" y="89889"/>
                          <a:pt x="54055" y="81674"/>
                        </a:cubicBezTo>
                        <a:cubicBezTo>
                          <a:pt x="59532" y="73472"/>
                          <a:pt x="62270" y="61559"/>
                          <a:pt x="62270" y="45935"/>
                        </a:cubicBezTo>
                        <a:cubicBezTo>
                          <a:pt x="62270" y="30352"/>
                          <a:pt x="59532" y="18452"/>
                          <a:pt x="54055" y="10237"/>
                        </a:cubicBezTo>
                        <a:cubicBezTo>
                          <a:pt x="48578" y="2035"/>
                          <a:pt x="40647" y="-2067"/>
                          <a:pt x="30262" y="-2067"/>
                        </a:cubicBezTo>
                        <a:cubicBezTo>
                          <a:pt x="19891" y="-2067"/>
                          <a:pt x="11966" y="2035"/>
                          <a:pt x="6490" y="10237"/>
                        </a:cubicBezTo>
                        <a:cubicBezTo>
                          <a:pt x="1013" y="18452"/>
                          <a:pt x="-1726" y="30352"/>
                          <a:pt x="-1726" y="45935"/>
                        </a:cubicBezTo>
                        <a:cubicBezTo>
                          <a:pt x="-1726" y="61559"/>
                          <a:pt x="1013" y="73472"/>
                          <a:pt x="6490" y="81674"/>
                        </a:cubicBezTo>
                        <a:cubicBezTo>
                          <a:pt x="11966" y="89889"/>
                          <a:pt x="19891" y="93997"/>
                          <a:pt x="30262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4" name="그래픽 4">
                <a:extLst>
                  <a:ext uri="{FF2B5EF4-FFF2-40B4-BE49-F238E27FC236}">
                    <a16:creationId xmlns:a16="http://schemas.microsoft.com/office/drawing/2014/main" id="{0AB6F05E-C5D9-BAEB-91AE-711C61F23E17}"/>
                  </a:ext>
                </a:extLst>
              </p:cNvPr>
              <p:cNvGrpSpPr/>
              <p:nvPr/>
            </p:nvGrpSpPr>
            <p:grpSpPr>
              <a:xfrm>
                <a:off x="5130098" y="2831178"/>
                <a:ext cx="220022" cy="187200"/>
                <a:chOff x="6486266" y="2926882"/>
                <a:chExt cx="220022" cy="187200"/>
              </a:xfrm>
              <a:solidFill>
                <a:srgbClr val="000000"/>
              </a:solidFill>
            </p:grpSpPr>
            <p:sp>
              <p:nvSpPr>
                <p:cNvPr id="2184" name="자유형: 도형 2183">
                  <a:extLst>
                    <a:ext uri="{FF2B5EF4-FFF2-40B4-BE49-F238E27FC236}">
                      <a16:creationId xmlns:a16="http://schemas.microsoft.com/office/drawing/2014/main" id="{2766337F-0750-D71F-59E0-1D7F36D99982}"/>
                    </a:ext>
                  </a:extLst>
                </p:cNvPr>
                <p:cNvSpPr/>
                <p:nvPr/>
              </p:nvSpPr>
              <p:spPr>
                <a:xfrm>
                  <a:off x="6593524" y="2926882"/>
                  <a:ext cx="12700" cy="44450"/>
                </a:xfrm>
                <a:custGeom>
                  <a:avLst/>
                  <a:gdLst>
                    <a:gd name="connsiteX0" fmla="*/ 351 w 12700"/>
                    <a:gd name="connsiteY0" fmla="*/ 252 h 44450"/>
                    <a:gd name="connsiteX1" fmla="*/ 351 w 12700"/>
                    <a:gd name="connsiteY1" fmla="*/ 4470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351" y="252"/>
                      </a:moveTo>
                      <a:lnTo>
                        <a:pt x="351" y="4470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85" name="그래픽 4">
                  <a:extLst>
                    <a:ext uri="{FF2B5EF4-FFF2-40B4-BE49-F238E27FC236}">
                      <a16:creationId xmlns:a16="http://schemas.microsoft.com/office/drawing/2014/main" id="{92BD24E8-D478-AD57-B9DA-D54026C0E4D6}"/>
                    </a:ext>
                  </a:extLst>
                </p:cNvPr>
                <p:cNvGrpSpPr/>
                <p:nvPr/>
              </p:nvGrpSpPr>
              <p:grpSpPr>
                <a:xfrm>
                  <a:off x="6486266" y="3018018"/>
                  <a:ext cx="220022" cy="96063"/>
                  <a:chOff x="6486266" y="3018018"/>
                  <a:chExt cx="220022" cy="96063"/>
                </a:xfrm>
                <a:solidFill>
                  <a:srgbClr val="000000"/>
                </a:solidFill>
              </p:grpSpPr>
              <p:sp>
                <p:nvSpPr>
                  <p:cNvPr id="2186" name="자유형: 도형 2185">
                    <a:extLst>
                      <a:ext uri="{FF2B5EF4-FFF2-40B4-BE49-F238E27FC236}">
                        <a16:creationId xmlns:a16="http://schemas.microsoft.com/office/drawing/2014/main" id="{D2B69A0C-9BCC-951C-D77E-7ECCC58A8796}"/>
                      </a:ext>
                    </a:extLst>
                  </p:cNvPr>
                  <p:cNvSpPr/>
                  <p:nvPr/>
                </p:nvSpPr>
                <p:spPr>
                  <a:xfrm flipV="1">
                    <a:off x="6486266" y="3019685"/>
                    <a:ext cx="55125" cy="92590"/>
                  </a:xfrm>
                  <a:custGeom>
                    <a:avLst/>
                    <a:gdLst>
                      <a:gd name="connsiteX0" fmla="*/ 59 w 55125"/>
                      <a:gd name="connsiteY0" fmla="*/ 8467 h 92590"/>
                      <a:gd name="connsiteX1" fmla="*/ 20518 w 55125"/>
                      <a:gd name="connsiteY1" fmla="*/ 8467 h 92590"/>
                      <a:gd name="connsiteX2" fmla="*/ 20518 w 55125"/>
                      <a:gd name="connsiteY2" fmla="*/ 79111 h 92590"/>
                      <a:gd name="connsiteX3" fmla="*/ -1747 w 55125"/>
                      <a:gd name="connsiteY3" fmla="*/ 74646 h 92590"/>
                      <a:gd name="connsiteX4" fmla="*/ -1747 w 55125"/>
                      <a:gd name="connsiteY4" fmla="*/ 86056 h 92590"/>
                      <a:gd name="connsiteX5" fmla="*/ 20399 w 55125"/>
                      <a:gd name="connsiteY5" fmla="*/ 90521 h 92590"/>
                      <a:gd name="connsiteX6" fmla="*/ 32920 w 55125"/>
                      <a:gd name="connsiteY6" fmla="*/ 90521 h 92590"/>
                      <a:gd name="connsiteX7" fmla="*/ 32920 w 55125"/>
                      <a:gd name="connsiteY7" fmla="*/ 8467 h 92590"/>
                      <a:gd name="connsiteX8" fmla="*/ 53379 w 55125"/>
                      <a:gd name="connsiteY8" fmla="*/ 8467 h 92590"/>
                      <a:gd name="connsiteX9" fmla="*/ 53379 w 55125"/>
                      <a:gd name="connsiteY9" fmla="*/ -2070 h 92590"/>
                      <a:gd name="connsiteX10" fmla="*/ 59 w 55125"/>
                      <a:gd name="connsiteY10" fmla="*/ -2070 h 92590"/>
                      <a:gd name="connsiteX11" fmla="*/ 59 w 55125"/>
                      <a:gd name="connsiteY11" fmla="*/ 8467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590">
                        <a:moveTo>
                          <a:pt x="59" y="8467"/>
                        </a:moveTo>
                        <a:lnTo>
                          <a:pt x="20518" y="8467"/>
                        </a:lnTo>
                        <a:lnTo>
                          <a:pt x="20518" y="79111"/>
                        </a:lnTo>
                        <a:lnTo>
                          <a:pt x="-1747" y="74646"/>
                        </a:lnTo>
                        <a:lnTo>
                          <a:pt x="-1747" y="86056"/>
                        </a:lnTo>
                        <a:lnTo>
                          <a:pt x="20399" y="90521"/>
                        </a:lnTo>
                        <a:lnTo>
                          <a:pt x="32920" y="90521"/>
                        </a:lnTo>
                        <a:lnTo>
                          <a:pt x="32920" y="8467"/>
                        </a:lnTo>
                        <a:lnTo>
                          <a:pt x="53379" y="8467"/>
                        </a:lnTo>
                        <a:lnTo>
                          <a:pt x="53379" y="-2070"/>
                        </a:lnTo>
                        <a:lnTo>
                          <a:pt x="59" y="-2070"/>
                        </a:lnTo>
                        <a:lnTo>
                          <a:pt x="59" y="84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87" name="자유형: 도형 2186">
                    <a:extLst>
                      <a:ext uri="{FF2B5EF4-FFF2-40B4-BE49-F238E27FC236}">
                        <a16:creationId xmlns:a16="http://schemas.microsoft.com/office/drawing/2014/main" id="{CB9A1A77-4DE2-C1B3-47B6-5D7DC83EB28B}"/>
                      </a:ext>
                    </a:extLst>
                  </p:cNvPr>
                  <p:cNvSpPr/>
                  <p:nvPr/>
                </p:nvSpPr>
                <p:spPr>
                  <a:xfrm flipV="1">
                    <a:off x="6561987" y="3018018"/>
                    <a:ext cx="63936" cy="96063"/>
                  </a:xfrm>
                  <a:custGeom>
                    <a:avLst/>
                    <a:gdLst>
                      <a:gd name="connsiteX0" fmla="*/ 31353 w 63936"/>
                      <a:gd name="connsiteY0" fmla="*/ 51015 h 96063"/>
                      <a:gd name="connsiteX1" fmla="*/ 17979 w 63936"/>
                      <a:gd name="connsiteY1" fmla="*/ 45241 h 96063"/>
                      <a:gd name="connsiteX2" fmla="*/ 13057 w 63936"/>
                      <a:gd name="connsiteY2" fmla="*/ 29445 h 96063"/>
                      <a:gd name="connsiteX3" fmla="*/ 17979 w 63936"/>
                      <a:gd name="connsiteY3" fmla="*/ 13650 h 96063"/>
                      <a:gd name="connsiteX4" fmla="*/ 31353 w 63936"/>
                      <a:gd name="connsiteY4" fmla="*/ 7855 h 96063"/>
                      <a:gd name="connsiteX5" fmla="*/ 44708 w 63936"/>
                      <a:gd name="connsiteY5" fmla="*/ 13650 h 96063"/>
                      <a:gd name="connsiteX6" fmla="*/ 49629 w 63936"/>
                      <a:gd name="connsiteY6" fmla="*/ 29445 h 96063"/>
                      <a:gd name="connsiteX7" fmla="*/ 44708 w 63936"/>
                      <a:gd name="connsiteY7" fmla="*/ 45241 h 96063"/>
                      <a:gd name="connsiteX8" fmla="*/ 31353 w 63936"/>
                      <a:gd name="connsiteY8" fmla="*/ 51015 h 96063"/>
                      <a:gd name="connsiteX9" fmla="*/ 56217 w 63936"/>
                      <a:gd name="connsiteY9" fmla="*/ 90286 h 96063"/>
                      <a:gd name="connsiteX10" fmla="*/ 56217 w 63936"/>
                      <a:gd name="connsiteY10" fmla="*/ 78876 h 96063"/>
                      <a:gd name="connsiteX11" fmla="*/ 46692 w 63936"/>
                      <a:gd name="connsiteY11" fmla="*/ 82269 h 96063"/>
                      <a:gd name="connsiteX12" fmla="*/ 37167 w 63936"/>
                      <a:gd name="connsiteY12" fmla="*/ 83460 h 96063"/>
                      <a:gd name="connsiteX13" fmla="*/ 18217 w 63936"/>
                      <a:gd name="connsiteY13" fmla="*/ 75086 h 96063"/>
                      <a:gd name="connsiteX14" fmla="*/ 10755 w 63936"/>
                      <a:gd name="connsiteY14" fmla="*/ 49785 h 96063"/>
                      <a:gd name="connsiteX15" fmla="*/ 19923 w 63936"/>
                      <a:gd name="connsiteY15" fmla="*/ 58060 h 96063"/>
                      <a:gd name="connsiteX16" fmla="*/ 32087 w 63936"/>
                      <a:gd name="connsiteY16" fmla="*/ 60937 h 96063"/>
                      <a:gd name="connsiteX17" fmla="*/ 54134 w 63936"/>
                      <a:gd name="connsiteY17" fmla="*/ 52464 h 96063"/>
                      <a:gd name="connsiteX18" fmla="*/ 62230 w 63936"/>
                      <a:gd name="connsiteY18" fmla="*/ 29445 h 96063"/>
                      <a:gd name="connsiteX19" fmla="*/ 53796 w 63936"/>
                      <a:gd name="connsiteY19" fmla="*/ 6546 h 96063"/>
                      <a:gd name="connsiteX20" fmla="*/ 31353 w 63936"/>
                      <a:gd name="connsiteY20" fmla="*/ -2067 h 96063"/>
                      <a:gd name="connsiteX21" fmla="*/ 6787 w 63936"/>
                      <a:gd name="connsiteY21" fmla="*/ 10237 h 96063"/>
                      <a:gd name="connsiteX22" fmla="*/ -1706 w 63936"/>
                      <a:gd name="connsiteY22" fmla="*/ 45935 h 96063"/>
                      <a:gd name="connsiteX23" fmla="*/ 8711 w 63936"/>
                      <a:gd name="connsiteY23" fmla="*/ 80940 h 96063"/>
                      <a:gd name="connsiteX24" fmla="*/ 36671 w 63936"/>
                      <a:gd name="connsiteY24" fmla="*/ 93997 h 96063"/>
                      <a:gd name="connsiteX25" fmla="*/ 46196 w 63936"/>
                      <a:gd name="connsiteY25" fmla="*/ 93064 h 96063"/>
                      <a:gd name="connsiteX26" fmla="*/ 56217 w 63936"/>
                      <a:gd name="connsiteY26" fmla="*/ 90286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3936" h="96063">
                        <a:moveTo>
                          <a:pt x="31353" y="51015"/>
                        </a:moveTo>
                        <a:cubicBezTo>
                          <a:pt x="25731" y="51015"/>
                          <a:pt x="21273" y="49091"/>
                          <a:pt x="17979" y="45241"/>
                        </a:cubicBezTo>
                        <a:cubicBezTo>
                          <a:pt x="14698" y="41405"/>
                          <a:pt x="13057" y="36139"/>
                          <a:pt x="13057" y="29445"/>
                        </a:cubicBezTo>
                        <a:cubicBezTo>
                          <a:pt x="13057" y="22791"/>
                          <a:pt x="14698" y="17526"/>
                          <a:pt x="17979" y="13650"/>
                        </a:cubicBezTo>
                        <a:cubicBezTo>
                          <a:pt x="21273" y="9787"/>
                          <a:pt x="25731" y="7855"/>
                          <a:pt x="31353" y="7855"/>
                        </a:cubicBezTo>
                        <a:cubicBezTo>
                          <a:pt x="36976" y="7855"/>
                          <a:pt x="41427" y="9787"/>
                          <a:pt x="44708" y="13650"/>
                        </a:cubicBezTo>
                        <a:cubicBezTo>
                          <a:pt x="47989" y="17526"/>
                          <a:pt x="49629" y="22791"/>
                          <a:pt x="49629" y="29445"/>
                        </a:cubicBezTo>
                        <a:cubicBezTo>
                          <a:pt x="49629" y="36139"/>
                          <a:pt x="47989" y="41405"/>
                          <a:pt x="44708" y="45241"/>
                        </a:cubicBezTo>
                        <a:cubicBezTo>
                          <a:pt x="41427" y="49091"/>
                          <a:pt x="36976" y="51015"/>
                          <a:pt x="31353" y="51015"/>
                        </a:cubicBezTo>
                        <a:close/>
                        <a:moveTo>
                          <a:pt x="56217" y="90286"/>
                        </a:moveTo>
                        <a:lnTo>
                          <a:pt x="56217" y="78876"/>
                        </a:lnTo>
                        <a:cubicBezTo>
                          <a:pt x="53069" y="80358"/>
                          <a:pt x="49894" y="81489"/>
                          <a:pt x="46692" y="82269"/>
                        </a:cubicBezTo>
                        <a:cubicBezTo>
                          <a:pt x="43491" y="83063"/>
                          <a:pt x="40316" y="83460"/>
                          <a:pt x="37167" y="83460"/>
                        </a:cubicBezTo>
                        <a:cubicBezTo>
                          <a:pt x="28899" y="83460"/>
                          <a:pt x="22582" y="80669"/>
                          <a:pt x="18217" y="75086"/>
                        </a:cubicBezTo>
                        <a:cubicBezTo>
                          <a:pt x="13864" y="69503"/>
                          <a:pt x="11377" y="61070"/>
                          <a:pt x="10755" y="49785"/>
                        </a:cubicBezTo>
                        <a:cubicBezTo>
                          <a:pt x="13190" y="53383"/>
                          <a:pt x="16246" y="56142"/>
                          <a:pt x="19923" y="58060"/>
                        </a:cubicBezTo>
                        <a:cubicBezTo>
                          <a:pt x="23614" y="59978"/>
                          <a:pt x="27669" y="60937"/>
                          <a:pt x="32087" y="60937"/>
                        </a:cubicBezTo>
                        <a:cubicBezTo>
                          <a:pt x="41388" y="60937"/>
                          <a:pt x="48736" y="58113"/>
                          <a:pt x="54134" y="52464"/>
                        </a:cubicBezTo>
                        <a:cubicBezTo>
                          <a:pt x="59531" y="46828"/>
                          <a:pt x="62230" y="39155"/>
                          <a:pt x="62230" y="29445"/>
                        </a:cubicBezTo>
                        <a:cubicBezTo>
                          <a:pt x="62230" y="19934"/>
                          <a:pt x="59419" y="12300"/>
                          <a:pt x="53796" y="6546"/>
                        </a:cubicBezTo>
                        <a:cubicBezTo>
                          <a:pt x="48174" y="804"/>
                          <a:pt x="40693" y="-2067"/>
                          <a:pt x="31353" y="-2067"/>
                        </a:cubicBezTo>
                        <a:cubicBezTo>
                          <a:pt x="20638" y="-2067"/>
                          <a:pt x="12449" y="2035"/>
                          <a:pt x="6787" y="10237"/>
                        </a:cubicBezTo>
                        <a:cubicBezTo>
                          <a:pt x="1125" y="18452"/>
                          <a:pt x="-1706" y="30352"/>
                          <a:pt x="-1706" y="45935"/>
                        </a:cubicBezTo>
                        <a:cubicBezTo>
                          <a:pt x="-1706" y="60567"/>
                          <a:pt x="1766" y="72235"/>
                          <a:pt x="8711" y="80940"/>
                        </a:cubicBezTo>
                        <a:cubicBezTo>
                          <a:pt x="15657" y="89645"/>
                          <a:pt x="24977" y="93997"/>
                          <a:pt x="36671" y="93997"/>
                        </a:cubicBezTo>
                        <a:cubicBezTo>
                          <a:pt x="39820" y="93997"/>
                          <a:pt x="42995" y="93686"/>
                          <a:pt x="46196" y="93064"/>
                        </a:cubicBezTo>
                        <a:cubicBezTo>
                          <a:pt x="49398" y="92443"/>
                          <a:pt x="52738" y="91517"/>
                          <a:pt x="56217" y="902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88" name="자유형: 도형 2187">
                    <a:extLst>
                      <a:ext uri="{FF2B5EF4-FFF2-40B4-BE49-F238E27FC236}">
                        <a16:creationId xmlns:a16="http://schemas.microsoft.com/office/drawing/2014/main" id="{F6A0E975-39CD-4612-55CB-1737CE5CFB91}"/>
                      </a:ext>
                    </a:extLst>
                  </p:cNvPr>
                  <p:cNvSpPr/>
                  <p:nvPr/>
                </p:nvSpPr>
                <p:spPr>
                  <a:xfrm flipV="1">
                    <a:off x="6642292" y="3018018"/>
                    <a:ext cx="63996" cy="96063"/>
                  </a:xfrm>
                  <a:custGeom>
                    <a:avLst/>
                    <a:gdLst>
                      <a:gd name="connsiteX0" fmla="*/ 30311 w 63996"/>
                      <a:gd name="connsiteY0" fmla="*/ 84075 h 96063"/>
                      <a:gd name="connsiteX1" fmla="*/ 15766 w 63996"/>
                      <a:gd name="connsiteY1" fmla="*/ 74550 h 96063"/>
                      <a:gd name="connsiteX2" fmla="*/ 10904 w 63996"/>
                      <a:gd name="connsiteY2" fmla="*/ 45935 h 96063"/>
                      <a:gd name="connsiteX3" fmla="*/ 15766 w 63996"/>
                      <a:gd name="connsiteY3" fmla="*/ 17380 h 96063"/>
                      <a:gd name="connsiteX4" fmla="*/ 30311 w 63996"/>
                      <a:gd name="connsiteY4" fmla="*/ 7855 h 96063"/>
                      <a:gd name="connsiteX5" fmla="*/ 44916 w 63996"/>
                      <a:gd name="connsiteY5" fmla="*/ 17380 h 96063"/>
                      <a:gd name="connsiteX6" fmla="*/ 49798 w 63996"/>
                      <a:gd name="connsiteY6" fmla="*/ 45935 h 96063"/>
                      <a:gd name="connsiteX7" fmla="*/ 44916 w 63996"/>
                      <a:gd name="connsiteY7" fmla="*/ 74550 h 96063"/>
                      <a:gd name="connsiteX8" fmla="*/ 30311 w 63996"/>
                      <a:gd name="connsiteY8" fmla="*/ 84075 h 96063"/>
                      <a:gd name="connsiteX9" fmla="*/ 30311 w 63996"/>
                      <a:gd name="connsiteY9" fmla="*/ 93997 h 96063"/>
                      <a:gd name="connsiteX10" fmla="*/ 54104 w 63996"/>
                      <a:gd name="connsiteY10" fmla="*/ 81674 h 96063"/>
                      <a:gd name="connsiteX11" fmla="*/ 62319 w 63996"/>
                      <a:gd name="connsiteY11" fmla="*/ 45935 h 96063"/>
                      <a:gd name="connsiteX12" fmla="*/ 54104 w 63996"/>
                      <a:gd name="connsiteY12" fmla="*/ 10237 h 96063"/>
                      <a:gd name="connsiteX13" fmla="*/ 30311 w 63996"/>
                      <a:gd name="connsiteY13" fmla="*/ -2067 h 96063"/>
                      <a:gd name="connsiteX14" fmla="*/ 6539 w 63996"/>
                      <a:gd name="connsiteY14" fmla="*/ 10237 h 96063"/>
                      <a:gd name="connsiteX15" fmla="*/ -1677 w 63996"/>
                      <a:gd name="connsiteY15" fmla="*/ 45935 h 96063"/>
                      <a:gd name="connsiteX16" fmla="*/ 6539 w 63996"/>
                      <a:gd name="connsiteY16" fmla="*/ 81674 h 96063"/>
                      <a:gd name="connsiteX17" fmla="*/ 30311 w 63996"/>
                      <a:gd name="connsiteY17" fmla="*/ 9399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30311" y="84075"/>
                        </a:moveTo>
                        <a:cubicBezTo>
                          <a:pt x="23869" y="84075"/>
                          <a:pt x="19020" y="80900"/>
                          <a:pt x="15766" y="74550"/>
                        </a:cubicBezTo>
                        <a:cubicBezTo>
                          <a:pt x="12525" y="68213"/>
                          <a:pt x="10904" y="58675"/>
                          <a:pt x="10904" y="45935"/>
                        </a:cubicBezTo>
                        <a:cubicBezTo>
                          <a:pt x="10904" y="33249"/>
                          <a:pt x="12525" y="23730"/>
                          <a:pt x="15766" y="17380"/>
                        </a:cubicBezTo>
                        <a:cubicBezTo>
                          <a:pt x="19020" y="11030"/>
                          <a:pt x="23869" y="7855"/>
                          <a:pt x="30311" y="7855"/>
                        </a:cubicBezTo>
                        <a:cubicBezTo>
                          <a:pt x="36807" y="7855"/>
                          <a:pt x="41675" y="11030"/>
                          <a:pt x="44916" y="17380"/>
                        </a:cubicBezTo>
                        <a:cubicBezTo>
                          <a:pt x="48171" y="23730"/>
                          <a:pt x="49798" y="33249"/>
                          <a:pt x="49798" y="45935"/>
                        </a:cubicBezTo>
                        <a:cubicBezTo>
                          <a:pt x="49798" y="58675"/>
                          <a:pt x="48171" y="68213"/>
                          <a:pt x="44916" y="74550"/>
                        </a:cubicBezTo>
                        <a:cubicBezTo>
                          <a:pt x="41675" y="80900"/>
                          <a:pt x="36807" y="84075"/>
                          <a:pt x="30311" y="84075"/>
                        </a:cubicBezTo>
                        <a:close/>
                        <a:moveTo>
                          <a:pt x="30311" y="93997"/>
                        </a:moveTo>
                        <a:cubicBezTo>
                          <a:pt x="40696" y="93997"/>
                          <a:pt x="48627" y="89889"/>
                          <a:pt x="54104" y="81674"/>
                        </a:cubicBezTo>
                        <a:cubicBezTo>
                          <a:pt x="59581" y="73472"/>
                          <a:pt x="62319" y="61559"/>
                          <a:pt x="62319" y="45935"/>
                        </a:cubicBezTo>
                        <a:cubicBezTo>
                          <a:pt x="62319" y="30352"/>
                          <a:pt x="59581" y="18452"/>
                          <a:pt x="54104" y="10237"/>
                        </a:cubicBezTo>
                        <a:cubicBezTo>
                          <a:pt x="48627" y="2035"/>
                          <a:pt x="40696" y="-2067"/>
                          <a:pt x="30311" y="-2067"/>
                        </a:cubicBezTo>
                        <a:cubicBezTo>
                          <a:pt x="19940" y="-2067"/>
                          <a:pt x="12016" y="2035"/>
                          <a:pt x="6539" y="10237"/>
                        </a:cubicBezTo>
                        <a:cubicBezTo>
                          <a:pt x="1062" y="18452"/>
                          <a:pt x="-1677" y="30352"/>
                          <a:pt x="-1677" y="45935"/>
                        </a:cubicBezTo>
                        <a:cubicBezTo>
                          <a:pt x="-1677" y="61559"/>
                          <a:pt x="1062" y="73472"/>
                          <a:pt x="6539" y="81674"/>
                        </a:cubicBezTo>
                        <a:cubicBezTo>
                          <a:pt x="12016" y="89889"/>
                          <a:pt x="19940" y="93997"/>
                          <a:pt x="30311" y="93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5" name="그래픽 4">
                <a:extLst>
                  <a:ext uri="{FF2B5EF4-FFF2-40B4-BE49-F238E27FC236}">
                    <a16:creationId xmlns:a16="http://schemas.microsoft.com/office/drawing/2014/main" id="{08D18EE8-3D7B-6478-0818-05999C395E5F}"/>
                  </a:ext>
                </a:extLst>
              </p:cNvPr>
              <p:cNvGrpSpPr/>
              <p:nvPr/>
            </p:nvGrpSpPr>
            <p:grpSpPr>
              <a:xfrm>
                <a:off x="1297891" y="2785167"/>
                <a:ext cx="161329" cy="96063"/>
                <a:chOff x="2654059" y="2880871"/>
                <a:chExt cx="161329" cy="96063"/>
              </a:xfrm>
              <a:solidFill>
                <a:srgbClr val="000000"/>
              </a:solidFill>
            </p:grpSpPr>
            <p:sp>
              <p:nvSpPr>
                <p:cNvPr id="2182" name="자유형: 도형 2181">
                  <a:extLst>
                    <a:ext uri="{FF2B5EF4-FFF2-40B4-BE49-F238E27FC236}">
                      <a16:creationId xmlns:a16="http://schemas.microsoft.com/office/drawing/2014/main" id="{ED044C2C-CDE1-5CF8-0FE9-132658A4D4DA}"/>
                    </a:ext>
                  </a:extLst>
                </p:cNvPr>
                <p:cNvSpPr/>
                <p:nvPr/>
              </p:nvSpPr>
              <p:spPr>
                <a:xfrm>
                  <a:off x="2770939" y="2926882"/>
                  <a:ext cx="44450" cy="12700"/>
                </a:xfrm>
                <a:custGeom>
                  <a:avLst/>
                  <a:gdLst>
                    <a:gd name="connsiteX0" fmla="*/ 44504 w 44450"/>
                    <a:gd name="connsiteY0" fmla="*/ 252 h 12700"/>
                    <a:gd name="connsiteX1" fmla="*/ 54 w 44450"/>
                    <a:gd name="connsiteY1" fmla="*/ 252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12700">
                      <a:moveTo>
                        <a:pt x="44504" y="252"/>
                      </a:moveTo>
                      <a:lnTo>
                        <a:pt x="54" y="252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sp>
              <p:nvSpPr>
                <p:cNvPr id="2183" name="자유형: 도형 2182">
                  <a:extLst>
                    <a:ext uri="{FF2B5EF4-FFF2-40B4-BE49-F238E27FC236}">
                      <a16:creationId xmlns:a16="http://schemas.microsoft.com/office/drawing/2014/main" id="{2BC21AA0-61C6-695E-B6B0-826E95D55066}"/>
                    </a:ext>
                  </a:extLst>
                </p:cNvPr>
                <p:cNvSpPr/>
                <p:nvPr/>
              </p:nvSpPr>
              <p:spPr>
                <a:xfrm flipV="1">
                  <a:off x="2654059" y="2880871"/>
                  <a:ext cx="63996" cy="96063"/>
                </a:xfrm>
                <a:custGeom>
                  <a:avLst/>
                  <a:gdLst>
                    <a:gd name="connsiteX0" fmla="*/ 29997 w 63996"/>
                    <a:gd name="connsiteY0" fmla="*/ 84064 h 96063"/>
                    <a:gd name="connsiteX1" fmla="*/ 15452 w 63996"/>
                    <a:gd name="connsiteY1" fmla="*/ 74539 h 96063"/>
                    <a:gd name="connsiteX2" fmla="*/ 10590 w 63996"/>
                    <a:gd name="connsiteY2" fmla="*/ 45925 h 96063"/>
                    <a:gd name="connsiteX3" fmla="*/ 15452 w 63996"/>
                    <a:gd name="connsiteY3" fmla="*/ 17370 h 96063"/>
                    <a:gd name="connsiteX4" fmla="*/ 29997 w 63996"/>
                    <a:gd name="connsiteY4" fmla="*/ 7845 h 96063"/>
                    <a:gd name="connsiteX5" fmla="*/ 44602 w 63996"/>
                    <a:gd name="connsiteY5" fmla="*/ 17370 h 96063"/>
                    <a:gd name="connsiteX6" fmla="*/ 49484 w 63996"/>
                    <a:gd name="connsiteY6" fmla="*/ 45925 h 96063"/>
                    <a:gd name="connsiteX7" fmla="*/ 44602 w 63996"/>
                    <a:gd name="connsiteY7" fmla="*/ 74539 h 96063"/>
                    <a:gd name="connsiteX8" fmla="*/ 29997 w 63996"/>
                    <a:gd name="connsiteY8" fmla="*/ 84064 h 96063"/>
                    <a:gd name="connsiteX9" fmla="*/ 29997 w 63996"/>
                    <a:gd name="connsiteY9" fmla="*/ 93986 h 96063"/>
                    <a:gd name="connsiteX10" fmla="*/ 53790 w 63996"/>
                    <a:gd name="connsiteY10" fmla="*/ 81663 h 96063"/>
                    <a:gd name="connsiteX11" fmla="*/ 62005 w 63996"/>
                    <a:gd name="connsiteY11" fmla="*/ 45925 h 96063"/>
                    <a:gd name="connsiteX12" fmla="*/ 53790 w 63996"/>
                    <a:gd name="connsiteY12" fmla="*/ 10226 h 96063"/>
                    <a:gd name="connsiteX13" fmla="*/ 29997 w 63996"/>
                    <a:gd name="connsiteY13" fmla="*/ -2077 h 96063"/>
                    <a:gd name="connsiteX14" fmla="*/ 6225 w 63996"/>
                    <a:gd name="connsiteY14" fmla="*/ 10226 h 96063"/>
                    <a:gd name="connsiteX15" fmla="*/ -1991 w 63996"/>
                    <a:gd name="connsiteY15" fmla="*/ 45925 h 96063"/>
                    <a:gd name="connsiteX16" fmla="*/ 6225 w 63996"/>
                    <a:gd name="connsiteY16" fmla="*/ 81663 h 96063"/>
                    <a:gd name="connsiteX17" fmla="*/ 29997 w 63996"/>
                    <a:gd name="connsiteY17" fmla="*/ 93986 h 96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3996" h="96063">
                      <a:moveTo>
                        <a:pt x="29997" y="84064"/>
                      </a:moveTo>
                      <a:cubicBezTo>
                        <a:pt x="23555" y="84064"/>
                        <a:pt x="18706" y="80889"/>
                        <a:pt x="15452" y="74539"/>
                      </a:cubicBezTo>
                      <a:cubicBezTo>
                        <a:pt x="12211" y="68203"/>
                        <a:pt x="10590" y="58664"/>
                        <a:pt x="10590" y="45925"/>
                      </a:cubicBezTo>
                      <a:cubicBezTo>
                        <a:pt x="10590" y="33238"/>
                        <a:pt x="12211" y="23720"/>
                        <a:pt x="15452" y="17370"/>
                      </a:cubicBezTo>
                      <a:cubicBezTo>
                        <a:pt x="18706" y="11020"/>
                        <a:pt x="23555" y="7845"/>
                        <a:pt x="29997" y="7845"/>
                      </a:cubicBezTo>
                      <a:cubicBezTo>
                        <a:pt x="36493" y="7845"/>
                        <a:pt x="41361" y="11020"/>
                        <a:pt x="44602" y="17370"/>
                      </a:cubicBezTo>
                      <a:cubicBezTo>
                        <a:pt x="47857" y="23720"/>
                        <a:pt x="49484" y="33238"/>
                        <a:pt x="49484" y="45925"/>
                      </a:cubicBezTo>
                      <a:cubicBezTo>
                        <a:pt x="49484" y="58664"/>
                        <a:pt x="47857" y="68203"/>
                        <a:pt x="44602" y="74539"/>
                      </a:cubicBezTo>
                      <a:cubicBezTo>
                        <a:pt x="41361" y="80889"/>
                        <a:pt x="36493" y="84064"/>
                        <a:pt x="29997" y="84064"/>
                      </a:cubicBezTo>
                      <a:close/>
                      <a:moveTo>
                        <a:pt x="29997" y="93986"/>
                      </a:moveTo>
                      <a:cubicBezTo>
                        <a:pt x="40382" y="93986"/>
                        <a:pt x="48313" y="89879"/>
                        <a:pt x="53790" y="81663"/>
                      </a:cubicBezTo>
                      <a:cubicBezTo>
                        <a:pt x="59267" y="73461"/>
                        <a:pt x="62005" y="61548"/>
                        <a:pt x="62005" y="45925"/>
                      </a:cubicBezTo>
                      <a:cubicBezTo>
                        <a:pt x="62005" y="30341"/>
                        <a:pt x="59267" y="18441"/>
                        <a:pt x="53790" y="10226"/>
                      </a:cubicBezTo>
                      <a:cubicBezTo>
                        <a:pt x="48313" y="2024"/>
                        <a:pt x="40382" y="-2077"/>
                        <a:pt x="29997" y="-2077"/>
                      </a:cubicBezTo>
                      <a:cubicBezTo>
                        <a:pt x="19626" y="-2077"/>
                        <a:pt x="11702" y="2024"/>
                        <a:pt x="6225" y="10226"/>
                      </a:cubicBezTo>
                      <a:cubicBezTo>
                        <a:pt x="748" y="18441"/>
                        <a:pt x="-1991" y="30341"/>
                        <a:pt x="-1991" y="45925"/>
                      </a:cubicBezTo>
                      <a:cubicBezTo>
                        <a:pt x="-1991" y="61548"/>
                        <a:pt x="748" y="73461"/>
                        <a:pt x="6225" y="81663"/>
                      </a:cubicBezTo>
                      <a:cubicBezTo>
                        <a:pt x="11702" y="89879"/>
                        <a:pt x="19626" y="93986"/>
                        <a:pt x="29997" y="939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</p:grpSp>
          <p:grpSp>
            <p:nvGrpSpPr>
              <p:cNvPr id="2156" name="그래픽 4">
                <a:extLst>
                  <a:ext uri="{FF2B5EF4-FFF2-40B4-BE49-F238E27FC236}">
                    <a16:creationId xmlns:a16="http://schemas.microsoft.com/office/drawing/2014/main" id="{02C0AAB4-6512-E525-2FB6-362BFA231402}"/>
                  </a:ext>
                </a:extLst>
              </p:cNvPr>
              <p:cNvGrpSpPr/>
              <p:nvPr/>
            </p:nvGrpSpPr>
            <p:grpSpPr>
              <a:xfrm>
                <a:off x="1137216" y="2188800"/>
                <a:ext cx="322004" cy="96063"/>
                <a:chOff x="2493384" y="2284504"/>
                <a:chExt cx="322004" cy="96063"/>
              </a:xfrm>
              <a:solidFill>
                <a:srgbClr val="000000"/>
              </a:solidFill>
            </p:grpSpPr>
            <p:sp>
              <p:nvSpPr>
                <p:cNvPr id="2177" name="자유형: 도형 2176">
                  <a:extLst>
                    <a:ext uri="{FF2B5EF4-FFF2-40B4-BE49-F238E27FC236}">
                      <a16:creationId xmlns:a16="http://schemas.microsoft.com/office/drawing/2014/main" id="{92CD222D-682C-55E9-869A-C237161EE913}"/>
                    </a:ext>
                  </a:extLst>
                </p:cNvPr>
                <p:cNvSpPr/>
                <p:nvPr/>
              </p:nvSpPr>
              <p:spPr>
                <a:xfrm>
                  <a:off x="2770939" y="2330515"/>
                  <a:ext cx="44450" cy="12700"/>
                </a:xfrm>
                <a:custGeom>
                  <a:avLst/>
                  <a:gdLst>
                    <a:gd name="connsiteX0" fmla="*/ 44504 w 44450"/>
                    <a:gd name="connsiteY0" fmla="*/ 205 h 12700"/>
                    <a:gd name="connsiteX1" fmla="*/ 54 w 44450"/>
                    <a:gd name="connsiteY1" fmla="*/ 205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12700">
                      <a:moveTo>
                        <a:pt x="44504" y="205"/>
                      </a:moveTo>
                      <a:lnTo>
                        <a:pt x="54" y="205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78" name="그래픽 4">
                  <a:extLst>
                    <a:ext uri="{FF2B5EF4-FFF2-40B4-BE49-F238E27FC236}">
                      <a16:creationId xmlns:a16="http://schemas.microsoft.com/office/drawing/2014/main" id="{03853339-5562-7C3F-1F5B-7F396430BAEA}"/>
                    </a:ext>
                  </a:extLst>
                </p:cNvPr>
                <p:cNvGrpSpPr/>
                <p:nvPr/>
              </p:nvGrpSpPr>
              <p:grpSpPr>
                <a:xfrm>
                  <a:off x="2493384" y="2284504"/>
                  <a:ext cx="224665" cy="96063"/>
                  <a:chOff x="2493384" y="2284504"/>
                  <a:chExt cx="224665" cy="96063"/>
                </a:xfrm>
                <a:solidFill>
                  <a:srgbClr val="000000"/>
                </a:solidFill>
              </p:grpSpPr>
              <p:sp>
                <p:nvSpPr>
                  <p:cNvPr id="2179" name="자유형: 도형 2178">
                    <a:extLst>
                      <a:ext uri="{FF2B5EF4-FFF2-40B4-BE49-F238E27FC236}">
                        <a16:creationId xmlns:a16="http://schemas.microsoft.com/office/drawing/2014/main" id="{EFC5C8B0-D3AA-6CB6-D7E7-DEB941141EA9}"/>
                      </a:ext>
                    </a:extLst>
                  </p:cNvPr>
                  <p:cNvSpPr/>
                  <p:nvPr/>
                </p:nvSpPr>
                <p:spPr>
                  <a:xfrm flipV="1">
                    <a:off x="2493384" y="2284504"/>
                    <a:ext cx="58777" cy="94257"/>
                  </a:xfrm>
                  <a:custGeom>
                    <a:avLst/>
                    <a:gdLst>
                      <a:gd name="connsiteX0" fmla="*/ 13142 w 58777"/>
                      <a:gd name="connsiteY0" fmla="*/ 8367 h 94257"/>
                      <a:gd name="connsiteX1" fmla="*/ 56858 w 58777"/>
                      <a:gd name="connsiteY1" fmla="*/ 8367 h 94257"/>
                      <a:gd name="connsiteX2" fmla="*/ 56858 w 58777"/>
                      <a:gd name="connsiteY2" fmla="*/ -2170 h 94257"/>
                      <a:gd name="connsiteX3" fmla="*/ -1919 w 58777"/>
                      <a:gd name="connsiteY3" fmla="*/ -2170 h 94257"/>
                      <a:gd name="connsiteX4" fmla="*/ -1919 w 58777"/>
                      <a:gd name="connsiteY4" fmla="*/ 8367 h 94257"/>
                      <a:gd name="connsiteX5" fmla="*/ 17508 w 58777"/>
                      <a:gd name="connsiteY5" fmla="*/ 28171 h 94257"/>
                      <a:gd name="connsiteX6" fmla="*/ 32986 w 58777"/>
                      <a:gd name="connsiteY6" fmla="*/ 44225 h 94257"/>
                      <a:gd name="connsiteX7" fmla="*/ 41380 w 58777"/>
                      <a:gd name="connsiteY7" fmla="*/ 55655 h 94257"/>
                      <a:gd name="connsiteX8" fmla="*/ 43781 w 58777"/>
                      <a:gd name="connsiteY8" fmla="*/ 64862 h 94257"/>
                      <a:gd name="connsiteX9" fmla="*/ 38602 w 58777"/>
                      <a:gd name="connsiteY9" fmla="*/ 76888 h 94257"/>
                      <a:gd name="connsiteX10" fmla="*/ 25108 w 58777"/>
                      <a:gd name="connsiteY10" fmla="*/ 81551 h 94257"/>
                      <a:gd name="connsiteX11" fmla="*/ 12666 w 58777"/>
                      <a:gd name="connsiteY11" fmla="*/ 79507 h 94257"/>
                      <a:gd name="connsiteX12" fmla="*/ -1304 w 58777"/>
                      <a:gd name="connsiteY12" fmla="*/ 73296 h 94257"/>
                      <a:gd name="connsiteX13" fmla="*/ -1304 w 58777"/>
                      <a:gd name="connsiteY13" fmla="*/ 85956 h 94257"/>
                      <a:gd name="connsiteX14" fmla="*/ 12825 w 58777"/>
                      <a:gd name="connsiteY14" fmla="*/ 90540 h 94257"/>
                      <a:gd name="connsiteX15" fmla="*/ 24870 w 58777"/>
                      <a:gd name="connsiteY15" fmla="*/ 92088 h 94257"/>
                      <a:gd name="connsiteX16" fmla="*/ 47809 w 58777"/>
                      <a:gd name="connsiteY16" fmla="*/ 84885 h 94257"/>
                      <a:gd name="connsiteX17" fmla="*/ 56362 w 58777"/>
                      <a:gd name="connsiteY17" fmla="*/ 65676 h 94257"/>
                      <a:gd name="connsiteX18" fmla="*/ 54219 w 58777"/>
                      <a:gd name="connsiteY18" fmla="*/ 54841 h 94257"/>
                      <a:gd name="connsiteX19" fmla="*/ 46440 w 58777"/>
                      <a:gd name="connsiteY19" fmla="*/ 42796 h 94257"/>
                      <a:gd name="connsiteX20" fmla="*/ 36578 w 58777"/>
                      <a:gd name="connsiteY20" fmla="*/ 32398 h 94257"/>
                      <a:gd name="connsiteX21" fmla="*/ 13142 w 58777"/>
                      <a:gd name="connsiteY21" fmla="*/ 8367 h 94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8777" h="94257">
                        <a:moveTo>
                          <a:pt x="13142" y="8367"/>
                        </a:moveTo>
                        <a:lnTo>
                          <a:pt x="56858" y="8367"/>
                        </a:lnTo>
                        <a:lnTo>
                          <a:pt x="56858" y="-2170"/>
                        </a:lnTo>
                        <a:lnTo>
                          <a:pt x="-1919" y="-2170"/>
                        </a:lnTo>
                        <a:lnTo>
                          <a:pt x="-1919" y="8367"/>
                        </a:lnTo>
                        <a:cubicBezTo>
                          <a:pt x="2830" y="13288"/>
                          <a:pt x="9306" y="19890"/>
                          <a:pt x="17508" y="28171"/>
                        </a:cubicBezTo>
                        <a:cubicBezTo>
                          <a:pt x="25723" y="36466"/>
                          <a:pt x="30883" y="41817"/>
                          <a:pt x="32986" y="44225"/>
                        </a:cubicBezTo>
                        <a:cubicBezTo>
                          <a:pt x="36995" y="48723"/>
                          <a:pt x="39793" y="52533"/>
                          <a:pt x="41380" y="55655"/>
                        </a:cubicBezTo>
                        <a:cubicBezTo>
                          <a:pt x="42981" y="58777"/>
                          <a:pt x="43781" y="61846"/>
                          <a:pt x="43781" y="64862"/>
                        </a:cubicBezTo>
                        <a:cubicBezTo>
                          <a:pt x="43781" y="69784"/>
                          <a:pt x="42055" y="73792"/>
                          <a:pt x="38602" y="76888"/>
                        </a:cubicBezTo>
                        <a:cubicBezTo>
                          <a:pt x="35149" y="79997"/>
                          <a:pt x="30651" y="81551"/>
                          <a:pt x="25108" y="81551"/>
                        </a:cubicBezTo>
                        <a:cubicBezTo>
                          <a:pt x="21179" y="81551"/>
                          <a:pt x="17032" y="80870"/>
                          <a:pt x="12666" y="79507"/>
                        </a:cubicBezTo>
                        <a:cubicBezTo>
                          <a:pt x="8314" y="78144"/>
                          <a:pt x="3657" y="76074"/>
                          <a:pt x="-1304" y="73296"/>
                        </a:cubicBezTo>
                        <a:lnTo>
                          <a:pt x="-1304" y="85956"/>
                        </a:lnTo>
                        <a:cubicBezTo>
                          <a:pt x="3736" y="87980"/>
                          <a:pt x="8446" y="89508"/>
                          <a:pt x="12825" y="90540"/>
                        </a:cubicBezTo>
                        <a:cubicBezTo>
                          <a:pt x="17217" y="91572"/>
                          <a:pt x="21232" y="92088"/>
                          <a:pt x="24870" y="92088"/>
                        </a:cubicBezTo>
                        <a:cubicBezTo>
                          <a:pt x="34461" y="92088"/>
                          <a:pt x="42108" y="89687"/>
                          <a:pt x="47809" y="84885"/>
                        </a:cubicBezTo>
                        <a:cubicBezTo>
                          <a:pt x="53511" y="80096"/>
                          <a:pt x="56362" y="73693"/>
                          <a:pt x="56362" y="65676"/>
                        </a:cubicBezTo>
                        <a:cubicBezTo>
                          <a:pt x="56362" y="61866"/>
                          <a:pt x="55648" y="58254"/>
                          <a:pt x="54219" y="54841"/>
                        </a:cubicBezTo>
                        <a:cubicBezTo>
                          <a:pt x="52803" y="51441"/>
                          <a:pt x="50210" y="47426"/>
                          <a:pt x="46440" y="42796"/>
                        </a:cubicBezTo>
                        <a:cubicBezTo>
                          <a:pt x="45408" y="41592"/>
                          <a:pt x="42121" y="38126"/>
                          <a:pt x="36578" y="32398"/>
                        </a:cubicBezTo>
                        <a:cubicBezTo>
                          <a:pt x="31048" y="26670"/>
                          <a:pt x="23236" y="18660"/>
                          <a:pt x="13142" y="83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80" name="자유형: 도형 2179">
                    <a:extLst>
                      <a:ext uri="{FF2B5EF4-FFF2-40B4-BE49-F238E27FC236}">
                        <a16:creationId xmlns:a16="http://schemas.microsoft.com/office/drawing/2014/main" id="{E342CDF7-3039-094E-35D9-E6E8A3677AE7}"/>
                      </a:ext>
                    </a:extLst>
                  </p:cNvPr>
                  <p:cNvSpPr/>
                  <p:nvPr/>
                </p:nvSpPr>
                <p:spPr>
                  <a:xfrm flipV="1">
                    <a:off x="2573253" y="2284504"/>
                    <a:ext cx="63996" cy="96063"/>
                  </a:xfrm>
                  <a:custGeom>
                    <a:avLst/>
                    <a:gdLst>
                      <a:gd name="connsiteX0" fmla="*/ 29991 w 63996"/>
                      <a:gd name="connsiteY0" fmla="*/ 84017 h 96063"/>
                      <a:gd name="connsiteX1" fmla="*/ 15446 w 63996"/>
                      <a:gd name="connsiteY1" fmla="*/ 74492 h 96063"/>
                      <a:gd name="connsiteX2" fmla="*/ 10584 w 63996"/>
                      <a:gd name="connsiteY2" fmla="*/ 45878 h 96063"/>
                      <a:gd name="connsiteX3" fmla="*/ 15446 w 63996"/>
                      <a:gd name="connsiteY3" fmla="*/ 17323 h 96063"/>
                      <a:gd name="connsiteX4" fmla="*/ 29991 w 63996"/>
                      <a:gd name="connsiteY4" fmla="*/ 7798 h 96063"/>
                      <a:gd name="connsiteX5" fmla="*/ 44596 w 63996"/>
                      <a:gd name="connsiteY5" fmla="*/ 17323 h 96063"/>
                      <a:gd name="connsiteX6" fmla="*/ 49478 w 63996"/>
                      <a:gd name="connsiteY6" fmla="*/ 45878 h 96063"/>
                      <a:gd name="connsiteX7" fmla="*/ 44596 w 63996"/>
                      <a:gd name="connsiteY7" fmla="*/ 74492 h 96063"/>
                      <a:gd name="connsiteX8" fmla="*/ 29991 w 63996"/>
                      <a:gd name="connsiteY8" fmla="*/ 84017 h 96063"/>
                      <a:gd name="connsiteX9" fmla="*/ 29991 w 63996"/>
                      <a:gd name="connsiteY9" fmla="*/ 93939 h 96063"/>
                      <a:gd name="connsiteX10" fmla="*/ 53784 w 63996"/>
                      <a:gd name="connsiteY10" fmla="*/ 81616 h 96063"/>
                      <a:gd name="connsiteX11" fmla="*/ 61999 w 63996"/>
                      <a:gd name="connsiteY11" fmla="*/ 45878 h 96063"/>
                      <a:gd name="connsiteX12" fmla="*/ 53784 w 63996"/>
                      <a:gd name="connsiteY12" fmla="*/ 10179 h 96063"/>
                      <a:gd name="connsiteX13" fmla="*/ 29991 w 63996"/>
                      <a:gd name="connsiteY13" fmla="*/ -2124 h 96063"/>
                      <a:gd name="connsiteX14" fmla="*/ 6218 w 63996"/>
                      <a:gd name="connsiteY14" fmla="*/ 10179 h 96063"/>
                      <a:gd name="connsiteX15" fmla="*/ -1997 w 63996"/>
                      <a:gd name="connsiteY15" fmla="*/ 45878 h 96063"/>
                      <a:gd name="connsiteX16" fmla="*/ 6218 w 63996"/>
                      <a:gd name="connsiteY16" fmla="*/ 81616 h 96063"/>
                      <a:gd name="connsiteX17" fmla="*/ 29991 w 63996"/>
                      <a:gd name="connsiteY17" fmla="*/ 93939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1" y="84017"/>
                        </a:moveTo>
                        <a:cubicBezTo>
                          <a:pt x="23548" y="84017"/>
                          <a:pt x="18700" y="80842"/>
                          <a:pt x="15446" y="74492"/>
                        </a:cubicBezTo>
                        <a:cubicBezTo>
                          <a:pt x="12205" y="68156"/>
                          <a:pt x="10584" y="58617"/>
                          <a:pt x="10584" y="45878"/>
                        </a:cubicBezTo>
                        <a:cubicBezTo>
                          <a:pt x="10584" y="33191"/>
                          <a:pt x="12205" y="23673"/>
                          <a:pt x="15446" y="17323"/>
                        </a:cubicBezTo>
                        <a:cubicBezTo>
                          <a:pt x="18700" y="10973"/>
                          <a:pt x="23548" y="7798"/>
                          <a:pt x="29991" y="7798"/>
                        </a:cubicBezTo>
                        <a:cubicBezTo>
                          <a:pt x="36487" y="7798"/>
                          <a:pt x="41355" y="10973"/>
                          <a:pt x="44596" y="17323"/>
                        </a:cubicBezTo>
                        <a:cubicBezTo>
                          <a:pt x="47850" y="23673"/>
                          <a:pt x="49478" y="33191"/>
                          <a:pt x="49478" y="45878"/>
                        </a:cubicBezTo>
                        <a:cubicBezTo>
                          <a:pt x="49478" y="58617"/>
                          <a:pt x="47850" y="68156"/>
                          <a:pt x="44596" y="74492"/>
                        </a:cubicBezTo>
                        <a:cubicBezTo>
                          <a:pt x="41355" y="80842"/>
                          <a:pt x="36487" y="84017"/>
                          <a:pt x="29991" y="84017"/>
                        </a:cubicBezTo>
                        <a:close/>
                        <a:moveTo>
                          <a:pt x="29991" y="93939"/>
                        </a:moveTo>
                        <a:cubicBezTo>
                          <a:pt x="40376" y="93939"/>
                          <a:pt x="48307" y="89832"/>
                          <a:pt x="53784" y="81616"/>
                        </a:cubicBezTo>
                        <a:cubicBezTo>
                          <a:pt x="59261" y="73414"/>
                          <a:pt x="61999" y="61501"/>
                          <a:pt x="61999" y="45878"/>
                        </a:cubicBezTo>
                        <a:cubicBezTo>
                          <a:pt x="61999" y="30294"/>
                          <a:pt x="59261" y="18394"/>
                          <a:pt x="53784" y="10179"/>
                        </a:cubicBezTo>
                        <a:cubicBezTo>
                          <a:pt x="48307" y="1977"/>
                          <a:pt x="40376" y="-2124"/>
                          <a:pt x="29991" y="-2124"/>
                        </a:cubicBezTo>
                        <a:cubicBezTo>
                          <a:pt x="19619" y="-2124"/>
                          <a:pt x="11695" y="1977"/>
                          <a:pt x="6218" y="10179"/>
                        </a:cubicBezTo>
                        <a:cubicBezTo>
                          <a:pt x="741" y="18394"/>
                          <a:pt x="-1997" y="30294"/>
                          <a:pt x="-1997" y="45878"/>
                        </a:cubicBezTo>
                        <a:cubicBezTo>
                          <a:pt x="-1997" y="61501"/>
                          <a:pt x="741" y="73414"/>
                          <a:pt x="6218" y="81616"/>
                        </a:cubicBezTo>
                        <a:cubicBezTo>
                          <a:pt x="11695" y="89832"/>
                          <a:pt x="19619" y="93939"/>
                          <a:pt x="29991" y="939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81" name="자유형: 도형 2180">
                    <a:extLst>
                      <a:ext uri="{FF2B5EF4-FFF2-40B4-BE49-F238E27FC236}">
                        <a16:creationId xmlns:a16="http://schemas.microsoft.com/office/drawing/2014/main" id="{AC66BC4C-9D5D-2DC3-AE03-DD93ED9EFC57}"/>
                      </a:ext>
                    </a:extLst>
                  </p:cNvPr>
                  <p:cNvSpPr/>
                  <p:nvPr/>
                </p:nvSpPr>
                <p:spPr>
                  <a:xfrm flipV="1">
                    <a:off x="2654054" y="2284504"/>
                    <a:ext cx="63996" cy="96063"/>
                  </a:xfrm>
                  <a:custGeom>
                    <a:avLst/>
                    <a:gdLst>
                      <a:gd name="connsiteX0" fmla="*/ 29997 w 63996"/>
                      <a:gd name="connsiteY0" fmla="*/ 84017 h 96063"/>
                      <a:gd name="connsiteX1" fmla="*/ 15452 w 63996"/>
                      <a:gd name="connsiteY1" fmla="*/ 74492 h 96063"/>
                      <a:gd name="connsiteX2" fmla="*/ 10590 w 63996"/>
                      <a:gd name="connsiteY2" fmla="*/ 45878 h 96063"/>
                      <a:gd name="connsiteX3" fmla="*/ 15452 w 63996"/>
                      <a:gd name="connsiteY3" fmla="*/ 17323 h 96063"/>
                      <a:gd name="connsiteX4" fmla="*/ 29997 w 63996"/>
                      <a:gd name="connsiteY4" fmla="*/ 7798 h 96063"/>
                      <a:gd name="connsiteX5" fmla="*/ 44602 w 63996"/>
                      <a:gd name="connsiteY5" fmla="*/ 17323 h 96063"/>
                      <a:gd name="connsiteX6" fmla="*/ 49484 w 63996"/>
                      <a:gd name="connsiteY6" fmla="*/ 45878 h 96063"/>
                      <a:gd name="connsiteX7" fmla="*/ 44602 w 63996"/>
                      <a:gd name="connsiteY7" fmla="*/ 74492 h 96063"/>
                      <a:gd name="connsiteX8" fmla="*/ 29997 w 63996"/>
                      <a:gd name="connsiteY8" fmla="*/ 84017 h 96063"/>
                      <a:gd name="connsiteX9" fmla="*/ 29997 w 63996"/>
                      <a:gd name="connsiteY9" fmla="*/ 93939 h 96063"/>
                      <a:gd name="connsiteX10" fmla="*/ 53790 w 63996"/>
                      <a:gd name="connsiteY10" fmla="*/ 81616 h 96063"/>
                      <a:gd name="connsiteX11" fmla="*/ 62005 w 63996"/>
                      <a:gd name="connsiteY11" fmla="*/ 45878 h 96063"/>
                      <a:gd name="connsiteX12" fmla="*/ 53790 w 63996"/>
                      <a:gd name="connsiteY12" fmla="*/ 10179 h 96063"/>
                      <a:gd name="connsiteX13" fmla="*/ 29997 w 63996"/>
                      <a:gd name="connsiteY13" fmla="*/ -2124 h 96063"/>
                      <a:gd name="connsiteX14" fmla="*/ 6225 w 63996"/>
                      <a:gd name="connsiteY14" fmla="*/ 10179 h 96063"/>
                      <a:gd name="connsiteX15" fmla="*/ -1991 w 63996"/>
                      <a:gd name="connsiteY15" fmla="*/ 45878 h 96063"/>
                      <a:gd name="connsiteX16" fmla="*/ 6225 w 63996"/>
                      <a:gd name="connsiteY16" fmla="*/ 81616 h 96063"/>
                      <a:gd name="connsiteX17" fmla="*/ 29997 w 63996"/>
                      <a:gd name="connsiteY17" fmla="*/ 93939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7" y="84017"/>
                        </a:moveTo>
                        <a:cubicBezTo>
                          <a:pt x="23555" y="84017"/>
                          <a:pt x="18706" y="80842"/>
                          <a:pt x="15452" y="74492"/>
                        </a:cubicBezTo>
                        <a:cubicBezTo>
                          <a:pt x="12211" y="68156"/>
                          <a:pt x="10590" y="58617"/>
                          <a:pt x="10590" y="45878"/>
                        </a:cubicBezTo>
                        <a:cubicBezTo>
                          <a:pt x="10590" y="33191"/>
                          <a:pt x="12211" y="23673"/>
                          <a:pt x="15452" y="17323"/>
                        </a:cubicBezTo>
                        <a:cubicBezTo>
                          <a:pt x="18706" y="10973"/>
                          <a:pt x="23555" y="7798"/>
                          <a:pt x="29997" y="7798"/>
                        </a:cubicBezTo>
                        <a:cubicBezTo>
                          <a:pt x="36493" y="7798"/>
                          <a:pt x="41361" y="10973"/>
                          <a:pt x="44602" y="17323"/>
                        </a:cubicBezTo>
                        <a:cubicBezTo>
                          <a:pt x="47857" y="23673"/>
                          <a:pt x="49484" y="33191"/>
                          <a:pt x="49484" y="45878"/>
                        </a:cubicBezTo>
                        <a:cubicBezTo>
                          <a:pt x="49484" y="58617"/>
                          <a:pt x="47857" y="68156"/>
                          <a:pt x="44602" y="74492"/>
                        </a:cubicBezTo>
                        <a:cubicBezTo>
                          <a:pt x="41361" y="80842"/>
                          <a:pt x="36493" y="84017"/>
                          <a:pt x="29997" y="84017"/>
                        </a:cubicBezTo>
                        <a:close/>
                        <a:moveTo>
                          <a:pt x="29997" y="93939"/>
                        </a:moveTo>
                        <a:cubicBezTo>
                          <a:pt x="40382" y="93939"/>
                          <a:pt x="48313" y="89832"/>
                          <a:pt x="53790" y="81616"/>
                        </a:cubicBezTo>
                        <a:cubicBezTo>
                          <a:pt x="59267" y="73414"/>
                          <a:pt x="62005" y="61501"/>
                          <a:pt x="62005" y="45878"/>
                        </a:cubicBezTo>
                        <a:cubicBezTo>
                          <a:pt x="62005" y="30294"/>
                          <a:pt x="59267" y="18394"/>
                          <a:pt x="53790" y="10179"/>
                        </a:cubicBezTo>
                        <a:cubicBezTo>
                          <a:pt x="48313" y="1977"/>
                          <a:pt x="40382" y="-2124"/>
                          <a:pt x="29997" y="-2124"/>
                        </a:cubicBezTo>
                        <a:cubicBezTo>
                          <a:pt x="19626" y="-2124"/>
                          <a:pt x="11702" y="1977"/>
                          <a:pt x="6225" y="10179"/>
                        </a:cubicBezTo>
                        <a:cubicBezTo>
                          <a:pt x="748" y="18394"/>
                          <a:pt x="-1991" y="30294"/>
                          <a:pt x="-1991" y="45878"/>
                        </a:cubicBezTo>
                        <a:cubicBezTo>
                          <a:pt x="-1991" y="61501"/>
                          <a:pt x="748" y="73414"/>
                          <a:pt x="6225" y="81616"/>
                        </a:cubicBezTo>
                        <a:cubicBezTo>
                          <a:pt x="11702" y="89832"/>
                          <a:pt x="19626" y="93939"/>
                          <a:pt x="29997" y="939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7" name="그래픽 4">
                <a:extLst>
                  <a:ext uri="{FF2B5EF4-FFF2-40B4-BE49-F238E27FC236}">
                    <a16:creationId xmlns:a16="http://schemas.microsoft.com/office/drawing/2014/main" id="{95BCF992-29DB-7270-1A9A-11A9F07E8271}"/>
                  </a:ext>
                </a:extLst>
              </p:cNvPr>
              <p:cNvGrpSpPr/>
              <p:nvPr/>
            </p:nvGrpSpPr>
            <p:grpSpPr>
              <a:xfrm>
                <a:off x="1134120" y="1592434"/>
                <a:ext cx="325100" cy="96063"/>
                <a:chOff x="2490288" y="1688138"/>
                <a:chExt cx="325100" cy="96063"/>
              </a:xfrm>
              <a:solidFill>
                <a:srgbClr val="000000"/>
              </a:solidFill>
            </p:grpSpPr>
            <p:sp>
              <p:nvSpPr>
                <p:cNvPr id="2172" name="자유형: 도형 2171">
                  <a:extLst>
                    <a:ext uri="{FF2B5EF4-FFF2-40B4-BE49-F238E27FC236}">
                      <a16:creationId xmlns:a16="http://schemas.microsoft.com/office/drawing/2014/main" id="{9BBEC13E-1E90-57C2-32AE-08A7CFCB20C7}"/>
                    </a:ext>
                  </a:extLst>
                </p:cNvPr>
                <p:cNvSpPr/>
                <p:nvPr/>
              </p:nvSpPr>
              <p:spPr>
                <a:xfrm>
                  <a:off x="2770939" y="1734148"/>
                  <a:ext cx="44450" cy="12700"/>
                </a:xfrm>
                <a:custGeom>
                  <a:avLst/>
                  <a:gdLst>
                    <a:gd name="connsiteX0" fmla="*/ 44504 w 44450"/>
                    <a:gd name="connsiteY0" fmla="*/ 158 h 12700"/>
                    <a:gd name="connsiteX1" fmla="*/ 54 w 44450"/>
                    <a:gd name="connsiteY1" fmla="*/ 158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12700">
                      <a:moveTo>
                        <a:pt x="44504" y="158"/>
                      </a:moveTo>
                      <a:lnTo>
                        <a:pt x="54" y="158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73" name="그래픽 4">
                  <a:extLst>
                    <a:ext uri="{FF2B5EF4-FFF2-40B4-BE49-F238E27FC236}">
                      <a16:creationId xmlns:a16="http://schemas.microsoft.com/office/drawing/2014/main" id="{5F3B80CE-60BC-B65D-56E4-C225A2C6840E}"/>
                    </a:ext>
                  </a:extLst>
                </p:cNvPr>
                <p:cNvGrpSpPr/>
                <p:nvPr/>
              </p:nvGrpSpPr>
              <p:grpSpPr>
                <a:xfrm>
                  <a:off x="2490288" y="1688138"/>
                  <a:ext cx="227761" cy="96063"/>
                  <a:chOff x="2490288" y="1688138"/>
                  <a:chExt cx="227761" cy="96063"/>
                </a:xfrm>
                <a:solidFill>
                  <a:srgbClr val="000000"/>
                </a:solidFill>
              </p:grpSpPr>
              <p:sp>
                <p:nvSpPr>
                  <p:cNvPr id="2174" name="자유형: 도형 2173">
                    <a:extLst>
                      <a:ext uri="{FF2B5EF4-FFF2-40B4-BE49-F238E27FC236}">
                        <a16:creationId xmlns:a16="http://schemas.microsoft.com/office/drawing/2014/main" id="{352C3EB9-B592-FF78-8532-05A0F33AE5EA}"/>
                      </a:ext>
                    </a:extLst>
                  </p:cNvPr>
                  <p:cNvSpPr/>
                  <p:nvPr/>
                </p:nvSpPr>
                <p:spPr>
                  <a:xfrm flipV="1">
                    <a:off x="2490288" y="1689805"/>
                    <a:ext cx="67468" cy="92590"/>
                  </a:xfrm>
                  <a:custGeom>
                    <a:avLst/>
                    <a:gdLst>
                      <a:gd name="connsiteX0" fmla="*/ 39809 w 67468"/>
                      <a:gd name="connsiteY0" fmla="*/ 79502 h 92590"/>
                      <a:gd name="connsiteX1" fmla="*/ 8178 w 67468"/>
                      <a:gd name="connsiteY1" fmla="*/ 30071 h 92590"/>
                      <a:gd name="connsiteX2" fmla="*/ 39809 w 67468"/>
                      <a:gd name="connsiteY2" fmla="*/ 30071 h 92590"/>
                      <a:gd name="connsiteX3" fmla="*/ 39809 w 67468"/>
                      <a:gd name="connsiteY3" fmla="*/ 79502 h 92590"/>
                      <a:gd name="connsiteX4" fmla="*/ 36515 w 67468"/>
                      <a:gd name="connsiteY4" fmla="*/ 90416 h 92590"/>
                      <a:gd name="connsiteX5" fmla="*/ 52271 w 67468"/>
                      <a:gd name="connsiteY5" fmla="*/ 90416 h 92590"/>
                      <a:gd name="connsiteX6" fmla="*/ 52271 w 67468"/>
                      <a:gd name="connsiteY6" fmla="*/ 30071 h 92590"/>
                      <a:gd name="connsiteX7" fmla="*/ 65487 w 67468"/>
                      <a:gd name="connsiteY7" fmla="*/ 30071 h 92590"/>
                      <a:gd name="connsiteX8" fmla="*/ 65487 w 67468"/>
                      <a:gd name="connsiteY8" fmla="*/ 19653 h 92590"/>
                      <a:gd name="connsiteX9" fmla="*/ 52271 w 67468"/>
                      <a:gd name="connsiteY9" fmla="*/ 19653 h 92590"/>
                      <a:gd name="connsiteX10" fmla="*/ 52271 w 67468"/>
                      <a:gd name="connsiteY10" fmla="*/ -2175 h 92590"/>
                      <a:gd name="connsiteX11" fmla="*/ 39809 w 67468"/>
                      <a:gd name="connsiteY11" fmla="*/ -2175 h 92590"/>
                      <a:gd name="connsiteX12" fmla="*/ 39809 w 67468"/>
                      <a:gd name="connsiteY12" fmla="*/ 19653 h 92590"/>
                      <a:gd name="connsiteX13" fmla="*/ -1982 w 67468"/>
                      <a:gd name="connsiteY13" fmla="*/ 19653 h 92590"/>
                      <a:gd name="connsiteX14" fmla="*/ -1982 w 67468"/>
                      <a:gd name="connsiteY14" fmla="*/ 31738 h 92590"/>
                      <a:gd name="connsiteX15" fmla="*/ 36515 w 67468"/>
                      <a:gd name="connsiteY15" fmla="*/ 90416 h 9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468" h="92590">
                        <a:moveTo>
                          <a:pt x="39809" y="79502"/>
                        </a:moveTo>
                        <a:lnTo>
                          <a:pt x="8178" y="30071"/>
                        </a:lnTo>
                        <a:lnTo>
                          <a:pt x="39809" y="30071"/>
                        </a:lnTo>
                        <a:lnTo>
                          <a:pt x="39809" y="79502"/>
                        </a:lnTo>
                        <a:close/>
                        <a:moveTo>
                          <a:pt x="36515" y="90416"/>
                        </a:moveTo>
                        <a:lnTo>
                          <a:pt x="52271" y="90416"/>
                        </a:lnTo>
                        <a:lnTo>
                          <a:pt x="52271" y="30071"/>
                        </a:lnTo>
                        <a:lnTo>
                          <a:pt x="65487" y="30071"/>
                        </a:lnTo>
                        <a:lnTo>
                          <a:pt x="65487" y="19653"/>
                        </a:lnTo>
                        <a:lnTo>
                          <a:pt x="52271" y="19653"/>
                        </a:lnTo>
                        <a:lnTo>
                          <a:pt x="52271" y="-2175"/>
                        </a:lnTo>
                        <a:lnTo>
                          <a:pt x="39809" y="-2175"/>
                        </a:lnTo>
                        <a:lnTo>
                          <a:pt x="39809" y="19653"/>
                        </a:lnTo>
                        <a:lnTo>
                          <a:pt x="-1982" y="19653"/>
                        </a:lnTo>
                        <a:lnTo>
                          <a:pt x="-1982" y="31738"/>
                        </a:lnTo>
                        <a:lnTo>
                          <a:pt x="36515" y="904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75" name="자유형: 도형 2174">
                    <a:extLst>
                      <a:ext uri="{FF2B5EF4-FFF2-40B4-BE49-F238E27FC236}">
                        <a16:creationId xmlns:a16="http://schemas.microsoft.com/office/drawing/2014/main" id="{15D4FE2F-45E7-95A8-804B-4C65CF22ABB3}"/>
                      </a:ext>
                    </a:extLst>
                  </p:cNvPr>
                  <p:cNvSpPr/>
                  <p:nvPr/>
                </p:nvSpPr>
                <p:spPr>
                  <a:xfrm flipV="1">
                    <a:off x="2573253" y="1688138"/>
                    <a:ext cx="63996" cy="96063"/>
                  </a:xfrm>
                  <a:custGeom>
                    <a:avLst/>
                    <a:gdLst>
                      <a:gd name="connsiteX0" fmla="*/ 29991 w 63996"/>
                      <a:gd name="connsiteY0" fmla="*/ 83970 h 96063"/>
                      <a:gd name="connsiteX1" fmla="*/ 15446 w 63996"/>
                      <a:gd name="connsiteY1" fmla="*/ 74445 h 96063"/>
                      <a:gd name="connsiteX2" fmla="*/ 10584 w 63996"/>
                      <a:gd name="connsiteY2" fmla="*/ 45831 h 96063"/>
                      <a:gd name="connsiteX3" fmla="*/ 15446 w 63996"/>
                      <a:gd name="connsiteY3" fmla="*/ 17276 h 96063"/>
                      <a:gd name="connsiteX4" fmla="*/ 29991 w 63996"/>
                      <a:gd name="connsiteY4" fmla="*/ 7751 h 96063"/>
                      <a:gd name="connsiteX5" fmla="*/ 44596 w 63996"/>
                      <a:gd name="connsiteY5" fmla="*/ 17276 h 96063"/>
                      <a:gd name="connsiteX6" fmla="*/ 49478 w 63996"/>
                      <a:gd name="connsiteY6" fmla="*/ 45831 h 96063"/>
                      <a:gd name="connsiteX7" fmla="*/ 44596 w 63996"/>
                      <a:gd name="connsiteY7" fmla="*/ 74445 h 96063"/>
                      <a:gd name="connsiteX8" fmla="*/ 29991 w 63996"/>
                      <a:gd name="connsiteY8" fmla="*/ 83970 h 96063"/>
                      <a:gd name="connsiteX9" fmla="*/ 29991 w 63996"/>
                      <a:gd name="connsiteY9" fmla="*/ 93892 h 96063"/>
                      <a:gd name="connsiteX10" fmla="*/ 53784 w 63996"/>
                      <a:gd name="connsiteY10" fmla="*/ 81569 h 96063"/>
                      <a:gd name="connsiteX11" fmla="*/ 61999 w 63996"/>
                      <a:gd name="connsiteY11" fmla="*/ 45831 h 96063"/>
                      <a:gd name="connsiteX12" fmla="*/ 53784 w 63996"/>
                      <a:gd name="connsiteY12" fmla="*/ 10132 h 96063"/>
                      <a:gd name="connsiteX13" fmla="*/ 29991 w 63996"/>
                      <a:gd name="connsiteY13" fmla="*/ -2171 h 96063"/>
                      <a:gd name="connsiteX14" fmla="*/ 6218 w 63996"/>
                      <a:gd name="connsiteY14" fmla="*/ 10132 h 96063"/>
                      <a:gd name="connsiteX15" fmla="*/ -1997 w 63996"/>
                      <a:gd name="connsiteY15" fmla="*/ 45831 h 96063"/>
                      <a:gd name="connsiteX16" fmla="*/ 6218 w 63996"/>
                      <a:gd name="connsiteY16" fmla="*/ 81569 h 96063"/>
                      <a:gd name="connsiteX17" fmla="*/ 29991 w 63996"/>
                      <a:gd name="connsiteY17" fmla="*/ 93892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1" y="83970"/>
                        </a:moveTo>
                        <a:cubicBezTo>
                          <a:pt x="23548" y="83970"/>
                          <a:pt x="18700" y="80795"/>
                          <a:pt x="15446" y="74445"/>
                        </a:cubicBezTo>
                        <a:cubicBezTo>
                          <a:pt x="12205" y="68109"/>
                          <a:pt x="10584" y="58570"/>
                          <a:pt x="10584" y="45831"/>
                        </a:cubicBezTo>
                        <a:cubicBezTo>
                          <a:pt x="10584" y="33144"/>
                          <a:pt x="12205" y="23626"/>
                          <a:pt x="15446" y="17276"/>
                        </a:cubicBezTo>
                        <a:cubicBezTo>
                          <a:pt x="18700" y="10926"/>
                          <a:pt x="23548" y="7751"/>
                          <a:pt x="29991" y="7751"/>
                        </a:cubicBezTo>
                        <a:cubicBezTo>
                          <a:pt x="36487" y="7751"/>
                          <a:pt x="41355" y="10926"/>
                          <a:pt x="44596" y="17276"/>
                        </a:cubicBezTo>
                        <a:cubicBezTo>
                          <a:pt x="47850" y="23626"/>
                          <a:pt x="49478" y="33144"/>
                          <a:pt x="49478" y="45831"/>
                        </a:cubicBezTo>
                        <a:cubicBezTo>
                          <a:pt x="49478" y="58570"/>
                          <a:pt x="47850" y="68109"/>
                          <a:pt x="44596" y="74445"/>
                        </a:cubicBezTo>
                        <a:cubicBezTo>
                          <a:pt x="41355" y="80795"/>
                          <a:pt x="36487" y="83970"/>
                          <a:pt x="29991" y="83970"/>
                        </a:cubicBezTo>
                        <a:close/>
                        <a:moveTo>
                          <a:pt x="29991" y="93892"/>
                        </a:moveTo>
                        <a:cubicBezTo>
                          <a:pt x="40376" y="93892"/>
                          <a:pt x="48307" y="89785"/>
                          <a:pt x="53784" y="81569"/>
                        </a:cubicBezTo>
                        <a:cubicBezTo>
                          <a:pt x="59261" y="73367"/>
                          <a:pt x="61999" y="61454"/>
                          <a:pt x="61999" y="45831"/>
                        </a:cubicBezTo>
                        <a:cubicBezTo>
                          <a:pt x="61999" y="30247"/>
                          <a:pt x="59261" y="18347"/>
                          <a:pt x="53784" y="10132"/>
                        </a:cubicBezTo>
                        <a:cubicBezTo>
                          <a:pt x="48307" y="1930"/>
                          <a:pt x="40376" y="-2171"/>
                          <a:pt x="29991" y="-2171"/>
                        </a:cubicBezTo>
                        <a:cubicBezTo>
                          <a:pt x="19619" y="-2171"/>
                          <a:pt x="11695" y="1930"/>
                          <a:pt x="6218" y="10132"/>
                        </a:cubicBezTo>
                        <a:cubicBezTo>
                          <a:pt x="741" y="18347"/>
                          <a:pt x="-1997" y="30247"/>
                          <a:pt x="-1997" y="45831"/>
                        </a:cubicBezTo>
                        <a:cubicBezTo>
                          <a:pt x="-1997" y="61454"/>
                          <a:pt x="741" y="73367"/>
                          <a:pt x="6218" y="81569"/>
                        </a:cubicBezTo>
                        <a:cubicBezTo>
                          <a:pt x="11695" y="89785"/>
                          <a:pt x="19619" y="93892"/>
                          <a:pt x="29991" y="938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76" name="자유형: 도형 2175">
                    <a:extLst>
                      <a:ext uri="{FF2B5EF4-FFF2-40B4-BE49-F238E27FC236}">
                        <a16:creationId xmlns:a16="http://schemas.microsoft.com/office/drawing/2014/main" id="{DC874FF9-BFC6-956F-9669-7FD5F371207A}"/>
                      </a:ext>
                    </a:extLst>
                  </p:cNvPr>
                  <p:cNvSpPr/>
                  <p:nvPr/>
                </p:nvSpPr>
                <p:spPr>
                  <a:xfrm flipV="1">
                    <a:off x="2654054" y="1688138"/>
                    <a:ext cx="63996" cy="96063"/>
                  </a:xfrm>
                  <a:custGeom>
                    <a:avLst/>
                    <a:gdLst>
                      <a:gd name="connsiteX0" fmla="*/ 29997 w 63996"/>
                      <a:gd name="connsiteY0" fmla="*/ 83970 h 96063"/>
                      <a:gd name="connsiteX1" fmla="*/ 15452 w 63996"/>
                      <a:gd name="connsiteY1" fmla="*/ 74445 h 96063"/>
                      <a:gd name="connsiteX2" fmla="*/ 10590 w 63996"/>
                      <a:gd name="connsiteY2" fmla="*/ 45831 h 96063"/>
                      <a:gd name="connsiteX3" fmla="*/ 15452 w 63996"/>
                      <a:gd name="connsiteY3" fmla="*/ 17276 h 96063"/>
                      <a:gd name="connsiteX4" fmla="*/ 29997 w 63996"/>
                      <a:gd name="connsiteY4" fmla="*/ 7751 h 96063"/>
                      <a:gd name="connsiteX5" fmla="*/ 44602 w 63996"/>
                      <a:gd name="connsiteY5" fmla="*/ 17276 h 96063"/>
                      <a:gd name="connsiteX6" fmla="*/ 49484 w 63996"/>
                      <a:gd name="connsiteY6" fmla="*/ 45831 h 96063"/>
                      <a:gd name="connsiteX7" fmla="*/ 44602 w 63996"/>
                      <a:gd name="connsiteY7" fmla="*/ 74445 h 96063"/>
                      <a:gd name="connsiteX8" fmla="*/ 29997 w 63996"/>
                      <a:gd name="connsiteY8" fmla="*/ 83970 h 96063"/>
                      <a:gd name="connsiteX9" fmla="*/ 29997 w 63996"/>
                      <a:gd name="connsiteY9" fmla="*/ 93892 h 96063"/>
                      <a:gd name="connsiteX10" fmla="*/ 53790 w 63996"/>
                      <a:gd name="connsiteY10" fmla="*/ 81569 h 96063"/>
                      <a:gd name="connsiteX11" fmla="*/ 62005 w 63996"/>
                      <a:gd name="connsiteY11" fmla="*/ 45831 h 96063"/>
                      <a:gd name="connsiteX12" fmla="*/ 53790 w 63996"/>
                      <a:gd name="connsiteY12" fmla="*/ 10132 h 96063"/>
                      <a:gd name="connsiteX13" fmla="*/ 29997 w 63996"/>
                      <a:gd name="connsiteY13" fmla="*/ -2171 h 96063"/>
                      <a:gd name="connsiteX14" fmla="*/ 6225 w 63996"/>
                      <a:gd name="connsiteY14" fmla="*/ 10132 h 96063"/>
                      <a:gd name="connsiteX15" fmla="*/ -1991 w 63996"/>
                      <a:gd name="connsiteY15" fmla="*/ 45831 h 96063"/>
                      <a:gd name="connsiteX16" fmla="*/ 6225 w 63996"/>
                      <a:gd name="connsiteY16" fmla="*/ 81569 h 96063"/>
                      <a:gd name="connsiteX17" fmla="*/ 29997 w 63996"/>
                      <a:gd name="connsiteY17" fmla="*/ 93892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7" y="83970"/>
                        </a:moveTo>
                        <a:cubicBezTo>
                          <a:pt x="23555" y="83970"/>
                          <a:pt x="18706" y="80795"/>
                          <a:pt x="15452" y="74445"/>
                        </a:cubicBezTo>
                        <a:cubicBezTo>
                          <a:pt x="12211" y="68109"/>
                          <a:pt x="10590" y="58570"/>
                          <a:pt x="10590" y="45831"/>
                        </a:cubicBezTo>
                        <a:cubicBezTo>
                          <a:pt x="10590" y="33144"/>
                          <a:pt x="12211" y="23626"/>
                          <a:pt x="15452" y="17276"/>
                        </a:cubicBezTo>
                        <a:cubicBezTo>
                          <a:pt x="18706" y="10926"/>
                          <a:pt x="23555" y="7751"/>
                          <a:pt x="29997" y="7751"/>
                        </a:cubicBezTo>
                        <a:cubicBezTo>
                          <a:pt x="36493" y="7751"/>
                          <a:pt x="41361" y="10926"/>
                          <a:pt x="44602" y="17276"/>
                        </a:cubicBezTo>
                        <a:cubicBezTo>
                          <a:pt x="47857" y="23626"/>
                          <a:pt x="49484" y="33144"/>
                          <a:pt x="49484" y="45831"/>
                        </a:cubicBezTo>
                        <a:cubicBezTo>
                          <a:pt x="49484" y="58570"/>
                          <a:pt x="47857" y="68109"/>
                          <a:pt x="44602" y="74445"/>
                        </a:cubicBezTo>
                        <a:cubicBezTo>
                          <a:pt x="41361" y="80795"/>
                          <a:pt x="36493" y="83970"/>
                          <a:pt x="29997" y="83970"/>
                        </a:cubicBezTo>
                        <a:close/>
                        <a:moveTo>
                          <a:pt x="29997" y="93892"/>
                        </a:moveTo>
                        <a:cubicBezTo>
                          <a:pt x="40382" y="93892"/>
                          <a:pt x="48313" y="89785"/>
                          <a:pt x="53790" y="81569"/>
                        </a:cubicBezTo>
                        <a:cubicBezTo>
                          <a:pt x="59267" y="73367"/>
                          <a:pt x="62005" y="61454"/>
                          <a:pt x="62005" y="45831"/>
                        </a:cubicBezTo>
                        <a:cubicBezTo>
                          <a:pt x="62005" y="30247"/>
                          <a:pt x="59267" y="18347"/>
                          <a:pt x="53790" y="10132"/>
                        </a:cubicBezTo>
                        <a:cubicBezTo>
                          <a:pt x="48313" y="1930"/>
                          <a:pt x="40382" y="-2171"/>
                          <a:pt x="29997" y="-2171"/>
                        </a:cubicBezTo>
                        <a:cubicBezTo>
                          <a:pt x="19626" y="-2171"/>
                          <a:pt x="11702" y="1930"/>
                          <a:pt x="6225" y="10132"/>
                        </a:cubicBezTo>
                        <a:cubicBezTo>
                          <a:pt x="748" y="18347"/>
                          <a:pt x="-1991" y="30247"/>
                          <a:pt x="-1991" y="45831"/>
                        </a:cubicBezTo>
                        <a:cubicBezTo>
                          <a:pt x="-1991" y="61454"/>
                          <a:pt x="748" y="73367"/>
                          <a:pt x="6225" y="81569"/>
                        </a:cubicBezTo>
                        <a:cubicBezTo>
                          <a:pt x="11702" y="89785"/>
                          <a:pt x="19626" y="93892"/>
                          <a:pt x="29997" y="938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8" name="그래픽 4">
                <a:extLst>
                  <a:ext uri="{FF2B5EF4-FFF2-40B4-BE49-F238E27FC236}">
                    <a16:creationId xmlns:a16="http://schemas.microsoft.com/office/drawing/2014/main" id="{6156FECA-EE92-FE89-9CD7-92D5BED51C0D}"/>
                  </a:ext>
                </a:extLst>
              </p:cNvPr>
              <p:cNvGrpSpPr/>
              <p:nvPr/>
            </p:nvGrpSpPr>
            <p:grpSpPr>
              <a:xfrm>
                <a:off x="1136779" y="996067"/>
                <a:ext cx="322441" cy="96063"/>
                <a:chOff x="2492947" y="1091771"/>
                <a:chExt cx="322441" cy="96063"/>
              </a:xfrm>
              <a:solidFill>
                <a:srgbClr val="000000"/>
              </a:solidFill>
            </p:grpSpPr>
            <p:sp>
              <p:nvSpPr>
                <p:cNvPr id="2167" name="자유형: 도형 2166">
                  <a:extLst>
                    <a:ext uri="{FF2B5EF4-FFF2-40B4-BE49-F238E27FC236}">
                      <a16:creationId xmlns:a16="http://schemas.microsoft.com/office/drawing/2014/main" id="{8465D399-22A4-FB80-A1F6-AF3E7B7C23C0}"/>
                    </a:ext>
                  </a:extLst>
                </p:cNvPr>
                <p:cNvSpPr/>
                <p:nvPr/>
              </p:nvSpPr>
              <p:spPr>
                <a:xfrm>
                  <a:off x="2770939" y="1137769"/>
                  <a:ext cx="44450" cy="12700"/>
                </a:xfrm>
                <a:custGeom>
                  <a:avLst/>
                  <a:gdLst>
                    <a:gd name="connsiteX0" fmla="*/ 44504 w 44450"/>
                    <a:gd name="connsiteY0" fmla="*/ 111 h 12700"/>
                    <a:gd name="connsiteX1" fmla="*/ 54 w 44450"/>
                    <a:gd name="connsiteY1" fmla="*/ 111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12700">
                      <a:moveTo>
                        <a:pt x="44504" y="111"/>
                      </a:moveTo>
                      <a:lnTo>
                        <a:pt x="54" y="111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68" name="그래픽 4">
                  <a:extLst>
                    <a:ext uri="{FF2B5EF4-FFF2-40B4-BE49-F238E27FC236}">
                      <a16:creationId xmlns:a16="http://schemas.microsoft.com/office/drawing/2014/main" id="{912A1122-73F3-C738-BF73-0A9676DC46FC}"/>
                    </a:ext>
                  </a:extLst>
                </p:cNvPr>
                <p:cNvGrpSpPr/>
                <p:nvPr/>
              </p:nvGrpSpPr>
              <p:grpSpPr>
                <a:xfrm>
                  <a:off x="2492947" y="1091771"/>
                  <a:ext cx="225102" cy="96063"/>
                  <a:chOff x="2492947" y="1091771"/>
                  <a:chExt cx="225102" cy="96063"/>
                </a:xfrm>
                <a:solidFill>
                  <a:srgbClr val="000000"/>
                </a:solidFill>
              </p:grpSpPr>
              <p:sp>
                <p:nvSpPr>
                  <p:cNvPr id="2169" name="자유형: 도형 2168">
                    <a:extLst>
                      <a:ext uri="{FF2B5EF4-FFF2-40B4-BE49-F238E27FC236}">
                        <a16:creationId xmlns:a16="http://schemas.microsoft.com/office/drawing/2014/main" id="{2DC008E1-40F7-15CC-2E3D-F41967BD3FBE}"/>
                      </a:ext>
                    </a:extLst>
                  </p:cNvPr>
                  <p:cNvSpPr/>
                  <p:nvPr/>
                </p:nvSpPr>
                <p:spPr>
                  <a:xfrm flipV="1">
                    <a:off x="2492947" y="1091771"/>
                    <a:ext cx="63936" cy="96063"/>
                  </a:xfrm>
                  <a:custGeom>
                    <a:avLst/>
                    <a:gdLst>
                      <a:gd name="connsiteX0" fmla="*/ 31033 w 63936"/>
                      <a:gd name="connsiteY0" fmla="*/ 50864 h 96063"/>
                      <a:gd name="connsiteX1" fmla="*/ 17658 w 63936"/>
                      <a:gd name="connsiteY1" fmla="*/ 45089 h 96063"/>
                      <a:gd name="connsiteX2" fmla="*/ 12737 w 63936"/>
                      <a:gd name="connsiteY2" fmla="*/ 29294 h 96063"/>
                      <a:gd name="connsiteX3" fmla="*/ 17658 w 63936"/>
                      <a:gd name="connsiteY3" fmla="*/ 13498 h 96063"/>
                      <a:gd name="connsiteX4" fmla="*/ 31033 w 63936"/>
                      <a:gd name="connsiteY4" fmla="*/ 7704 h 96063"/>
                      <a:gd name="connsiteX5" fmla="*/ 44388 w 63936"/>
                      <a:gd name="connsiteY5" fmla="*/ 13498 h 96063"/>
                      <a:gd name="connsiteX6" fmla="*/ 49309 w 63936"/>
                      <a:gd name="connsiteY6" fmla="*/ 29294 h 96063"/>
                      <a:gd name="connsiteX7" fmla="*/ 44388 w 63936"/>
                      <a:gd name="connsiteY7" fmla="*/ 45089 h 96063"/>
                      <a:gd name="connsiteX8" fmla="*/ 31033 w 63936"/>
                      <a:gd name="connsiteY8" fmla="*/ 50864 h 96063"/>
                      <a:gd name="connsiteX9" fmla="*/ 55897 w 63936"/>
                      <a:gd name="connsiteY9" fmla="*/ 90135 h 96063"/>
                      <a:gd name="connsiteX10" fmla="*/ 55897 w 63936"/>
                      <a:gd name="connsiteY10" fmla="*/ 78724 h 96063"/>
                      <a:gd name="connsiteX11" fmla="*/ 46372 w 63936"/>
                      <a:gd name="connsiteY11" fmla="*/ 82118 h 96063"/>
                      <a:gd name="connsiteX12" fmla="*/ 36847 w 63936"/>
                      <a:gd name="connsiteY12" fmla="*/ 83308 h 96063"/>
                      <a:gd name="connsiteX13" fmla="*/ 17896 w 63936"/>
                      <a:gd name="connsiteY13" fmla="*/ 74934 h 96063"/>
                      <a:gd name="connsiteX14" fmla="*/ 10435 w 63936"/>
                      <a:gd name="connsiteY14" fmla="*/ 49634 h 96063"/>
                      <a:gd name="connsiteX15" fmla="*/ 19603 w 63936"/>
                      <a:gd name="connsiteY15" fmla="*/ 57908 h 96063"/>
                      <a:gd name="connsiteX16" fmla="*/ 31767 w 63936"/>
                      <a:gd name="connsiteY16" fmla="*/ 60786 h 96063"/>
                      <a:gd name="connsiteX17" fmla="*/ 53813 w 63936"/>
                      <a:gd name="connsiteY17" fmla="*/ 52312 h 96063"/>
                      <a:gd name="connsiteX18" fmla="*/ 61910 w 63936"/>
                      <a:gd name="connsiteY18" fmla="*/ 29294 h 96063"/>
                      <a:gd name="connsiteX19" fmla="*/ 53476 w 63936"/>
                      <a:gd name="connsiteY19" fmla="*/ 6394 h 96063"/>
                      <a:gd name="connsiteX20" fmla="*/ 31033 w 63936"/>
                      <a:gd name="connsiteY20" fmla="*/ -2218 h 96063"/>
                      <a:gd name="connsiteX21" fmla="*/ 6466 w 63936"/>
                      <a:gd name="connsiteY21" fmla="*/ 10085 h 96063"/>
                      <a:gd name="connsiteX22" fmla="*/ -2027 w 63936"/>
                      <a:gd name="connsiteY22" fmla="*/ 45784 h 96063"/>
                      <a:gd name="connsiteX23" fmla="*/ 8391 w 63936"/>
                      <a:gd name="connsiteY23" fmla="*/ 80788 h 96063"/>
                      <a:gd name="connsiteX24" fmla="*/ 36351 w 63936"/>
                      <a:gd name="connsiteY24" fmla="*/ 93845 h 96063"/>
                      <a:gd name="connsiteX25" fmla="*/ 45876 w 63936"/>
                      <a:gd name="connsiteY25" fmla="*/ 92913 h 96063"/>
                      <a:gd name="connsiteX26" fmla="*/ 55897 w 63936"/>
                      <a:gd name="connsiteY26" fmla="*/ 90135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3936" h="96063">
                        <a:moveTo>
                          <a:pt x="31033" y="50864"/>
                        </a:moveTo>
                        <a:cubicBezTo>
                          <a:pt x="25410" y="50864"/>
                          <a:pt x="20952" y="48939"/>
                          <a:pt x="17658" y="45089"/>
                        </a:cubicBezTo>
                        <a:cubicBezTo>
                          <a:pt x="14377" y="41253"/>
                          <a:pt x="12737" y="35988"/>
                          <a:pt x="12737" y="29294"/>
                        </a:cubicBezTo>
                        <a:cubicBezTo>
                          <a:pt x="12737" y="22639"/>
                          <a:pt x="14377" y="17374"/>
                          <a:pt x="17658" y="13498"/>
                        </a:cubicBezTo>
                        <a:cubicBezTo>
                          <a:pt x="20952" y="9635"/>
                          <a:pt x="25410" y="7704"/>
                          <a:pt x="31033" y="7704"/>
                        </a:cubicBezTo>
                        <a:cubicBezTo>
                          <a:pt x="36655" y="7704"/>
                          <a:pt x="41107" y="9635"/>
                          <a:pt x="44388" y="13498"/>
                        </a:cubicBezTo>
                        <a:cubicBezTo>
                          <a:pt x="47668" y="17374"/>
                          <a:pt x="49309" y="22639"/>
                          <a:pt x="49309" y="29294"/>
                        </a:cubicBezTo>
                        <a:cubicBezTo>
                          <a:pt x="49309" y="35988"/>
                          <a:pt x="47668" y="41253"/>
                          <a:pt x="44388" y="45089"/>
                        </a:cubicBezTo>
                        <a:cubicBezTo>
                          <a:pt x="41107" y="48939"/>
                          <a:pt x="36655" y="50864"/>
                          <a:pt x="31033" y="50864"/>
                        </a:cubicBezTo>
                        <a:close/>
                        <a:moveTo>
                          <a:pt x="55897" y="90135"/>
                        </a:moveTo>
                        <a:lnTo>
                          <a:pt x="55897" y="78724"/>
                        </a:lnTo>
                        <a:cubicBezTo>
                          <a:pt x="52748" y="80206"/>
                          <a:pt x="49573" y="81337"/>
                          <a:pt x="46372" y="82118"/>
                        </a:cubicBezTo>
                        <a:cubicBezTo>
                          <a:pt x="43171" y="82911"/>
                          <a:pt x="39996" y="83308"/>
                          <a:pt x="36847" y="83308"/>
                        </a:cubicBezTo>
                        <a:cubicBezTo>
                          <a:pt x="28579" y="83308"/>
                          <a:pt x="22262" y="80517"/>
                          <a:pt x="17896" y="74934"/>
                        </a:cubicBezTo>
                        <a:cubicBezTo>
                          <a:pt x="13544" y="69352"/>
                          <a:pt x="11057" y="60918"/>
                          <a:pt x="10435" y="49634"/>
                        </a:cubicBezTo>
                        <a:cubicBezTo>
                          <a:pt x="12869" y="53232"/>
                          <a:pt x="15925" y="55990"/>
                          <a:pt x="19603" y="57908"/>
                        </a:cubicBezTo>
                        <a:cubicBezTo>
                          <a:pt x="23294" y="59827"/>
                          <a:pt x="27348" y="60786"/>
                          <a:pt x="31767" y="60786"/>
                        </a:cubicBezTo>
                        <a:cubicBezTo>
                          <a:pt x="41067" y="60786"/>
                          <a:pt x="48416" y="57961"/>
                          <a:pt x="53813" y="52312"/>
                        </a:cubicBezTo>
                        <a:cubicBezTo>
                          <a:pt x="59211" y="46677"/>
                          <a:pt x="61910" y="39004"/>
                          <a:pt x="61910" y="29294"/>
                        </a:cubicBezTo>
                        <a:cubicBezTo>
                          <a:pt x="61910" y="19782"/>
                          <a:pt x="59098" y="12149"/>
                          <a:pt x="53476" y="6394"/>
                        </a:cubicBezTo>
                        <a:cubicBezTo>
                          <a:pt x="47854" y="653"/>
                          <a:pt x="40373" y="-2218"/>
                          <a:pt x="31033" y="-2218"/>
                        </a:cubicBezTo>
                        <a:cubicBezTo>
                          <a:pt x="20317" y="-2218"/>
                          <a:pt x="12128" y="1883"/>
                          <a:pt x="6466" y="10085"/>
                        </a:cubicBezTo>
                        <a:cubicBezTo>
                          <a:pt x="804" y="18300"/>
                          <a:pt x="-2027" y="30200"/>
                          <a:pt x="-2027" y="45784"/>
                        </a:cubicBezTo>
                        <a:cubicBezTo>
                          <a:pt x="-2027" y="60415"/>
                          <a:pt x="1446" y="72083"/>
                          <a:pt x="8391" y="80788"/>
                        </a:cubicBezTo>
                        <a:cubicBezTo>
                          <a:pt x="15336" y="89493"/>
                          <a:pt x="24656" y="93845"/>
                          <a:pt x="36351" y="93845"/>
                        </a:cubicBezTo>
                        <a:cubicBezTo>
                          <a:pt x="39500" y="93845"/>
                          <a:pt x="42675" y="93534"/>
                          <a:pt x="45876" y="92913"/>
                        </a:cubicBezTo>
                        <a:cubicBezTo>
                          <a:pt x="49077" y="92291"/>
                          <a:pt x="52418" y="91365"/>
                          <a:pt x="55897" y="901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70" name="자유형: 도형 2169">
                    <a:extLst>
                      <a:ext uri="{FF2B5EF4-FFF2-40B4-BE49-F238E27FC236}">
                        <a16:creationId xmlns:a16="http://schemas.microsoft.com/office/drawing/2014/main" id="{0F5685A2-3533-6E87-01CC-E27E93B7B7BE}"/>
                      </a:ext>
                    </a:extLst>
                  </p:cNvPr>
                  <p:cNvSpPr/>
                  <p:nvPr/>
                </p:nvSpPr>
                <p:spPr>
                  <a:xfrm flipV="1">
                    <a:off x="2573253" y="1091771"/>
                    <a:ext cx="63996" cy="96063"/>
                  </a:xfrm>
                  <a:custGeom>
                    <a:avLst/>
                    <a:gdLst>
                      <a:gd name="connsiteX0" fmla="*/ 29991 w 63996"/>
                      <a:gd name="connsiteY0" fmla="*/ 83924 h 96063"/>
                      <a:gd name="connsiteX1" fmla="*/ 15446 w 63996"/>
                      <a:gd name="connsiteY1" fmla="*/ 74399 h 96063"/>
                      <a:gd name="connsiteX2" fmla="*/ 10584 w 63996"/>
                      <a:gd name="connsiteY2" fmla="*/ 45784 h 96063"/>
                      <a:gd name="connsiteX3" fmla="*/ 15446 w 63996"/>
                      <a:gd name="connsiteY3" fmla="*/ 17229 h 96063"/>
                      <a:gd name="connsiteX4" fmla="*/ 29991 w 63996"/>
                      <a:gd name="connsiteY4" fmla="*/ 7704 h 96063"/>
                      <a:gd name="connsiteX5" fmla="*/ 44596 w 63996"/>
                      <a:gd name="connsiteY5" fmla="*/ 17229 h 96063"/>
                      <a:gd name="connsiteX6" fmla="*/ 49478 w 63996"/>
                      <a:gd name="connsiteY6" fmla="*/ 45784 h 96063"/>
                      <a:gd name="connsiteX7" fmla="*/ 44596 w 63996"/>
                      <a:gd name="connsiteY7" fmla="*/ 74399 h 96063"/>
                      <a:gd name="connsiteX8" fmla="*/ 29991 w 63996"/>
                      <a:gd name="connsiteY8" fmla="*/ 83924 h 96063"/>
                      <a:gd name="connsiteX9" fmla="*/ 29991 w 63996"/>
                      <a:gd name="connsiteY9" fmla="*/ 93845 h 96063"/>
                      <a:gd name="connsiteX10" fmla="*/ 53784 w 63996"/>
                      <a:gd name="connsiteY10" fmla="*/ 81522 h 96063"/>
                      <a:gd name="connsiteX11" fmla="*/ 61999 w 63996"/>
                      <a:gd name="connsiteY11" fmla="*/ 45784 h 96063"/>
                      <a:gd name="connsiteX12" fmla="*/ 53784 w 63996"/>
                      <a:gd name="connsiteY12" fmla="*/ 10085 h 96063"/>
                      <a:gd name="connsiteX13" fmla="*/ 29991 w 63996"/>
                      <a:gd name="connsiteY13" fmla="*/ -2218 h 96063"/>
                      <a:gd name="connsiteX14" fmla="*/ 6218 w 63996"/>
                      <a:gd name="connsiteY14" fmla="*/ 10085 h 96063"/>
                      <a:gd name="connsiteX15" fmla="*/ -1997 w 63996"/>
                      <a:gd name="connsiteY15" fmla="*/ 45784 h 96063"/>
                      <a:gd name="connsiteX16" fmla="*/ 6218 w 63996"/>
                      <a:gd name="connsiteY16" fmla="*/ 81522 h 96063"/>
                      <a:gd name="connsiteX17" fmla="*/ 29991 w 63996"/>
                      <a:gd name="connsiteY17" fmla="*/ 93845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1" y="83924"/>
                        </a:moveTo>
                        <a:cubicBezTo>
                          <a:pt x="23548" y="83924"/>
                          <a:pt x="18700" y="80749"/>
                          <a:pt x="15446" y="74399"/>
                        </a:cubicBezTo>
                        <a:cubicBezTo>
                          <a:pt x="12205" y="68062"/>
                          <a:pt x="10584" y="58524"/>
                          <a:pt x="10584" y="45784"/>
                        </a:cubicBezTo>
                        <a:cubicBezTo>
                          <a:pt x="10584" y="33097"/>
                          <a:pt x="12205" y="23579"/>
                          <a:pt x="15446" y="17229"/>
                        </a:cubicBezTo>
                        <a:cubicBezTo>
                          <a:pt x="18700" y="10879"/>
                          <a:pt x="23548" y="7704"/>
                          <a:pt x="29991" y="7704"/>
                        </a:cubicBezTo>
                        <a:cubicBezTo>
                          <a:pt x="36487" y="7704"/>
                          <a:pt x="41355" y="10879"/>
                          <a:pt x="44596" y="17229"/>
                        </a:cubicBezTo>
                        <a:cubicBezTo>
                          <a:pt x="47850" y="23579"/>
                          <a:pt x="49478" y="33097"/>
                          <a:pt x="49478" y="45784"/>
                        </a:cubicBezTo>
                        <a:cubicBezTo>
                          <a:pt x="49478" y="58524"/>
                          <a:pt x="47850" y="68062"/>
                          <a:pt x="44596" y="74399"/>
                        </a:cubicBezTo>
                        <a:cubicBezTo>
                          <a:pt x="41355" y="80749"/>
                          <a:pt x="36487" y="83924"/>
                          <a:pt x="29991" y="83924"/>
                        </a:cubicBezTo>
                        <a:close/>
                        <a:moveTo>
                          <a:pt x="29991" y="93845"/>
                        </a:moveTo>
                        <a:cubicBezTo>
                          <a:pt x="40376" y="93845"/>
                          <a:pt x="48307" y="89738"/>
                          <a:pt x="53784" y="81522"/>
                        </a:cubicBezTo>
                        <a:cubicBezTo>
                          <a:pt x="59261" y="73320"/>
                          <a:pt x="61999" y="61407"/>
                          <a:pt x="61999" y="45784"/>
                        </a:cubicBezTo>
                        <a:cubicBezTo>
                          <a:pt x="61999" y="30200"/>
                          <a:pt x="59261" y="18300"/>
                          <a:pt x="53784" y="10085"/>
                        </a:cubicBezTo>
                        <a:cubicBezTo>
                          <a:pt x="48307" y="1883"/>
                          <a:pt x="40376" y="-2218"/>
                          <a:pt x="29991" y="-2218"/>
                        </a:cubicBezTo>
                        <a:cubicBezTo>
                          <a:pt x="19619" y="-2218"/>
                          <a:pt x="11695" y="1883"/>
                          <a:pt x="6218" y="10085"/>
                        </a:cubicBezTo>
                        <a:cubicBezTo>
                          <a:pt x="741" y="18300"/>
                          <a:pt x="-1997" y="30200"/>
                          <a:pt x="-1997" y="45784"/>
                        </a:cubicBezTo>
                        <a:cubicBezTo>
                          <a:pt x="-1997" y="61407"/>
                          <a:pt x="741" y="73320"/>
                          <a:pt x="6218" y="81522"/>
                        </a:cubicBezTo>
                        <a:cubicBezTo>
                          <a:pt x="11695" y="89738"/>
                          <a:pt x="19619" y="93845"/>
                          <a:pt x="29991" y="938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71" name="자유형: 도형 2170">
                    <a:extLst>
                      <a:ext uri="{FF2B5EF4-FFF2-40B4-BE49-F238E27FC236}">
                        <a16:creationId xmlns:a16="http://schemas.microsoft.com/office/drawing/2014/main" id="{A9B602F2-E868-769E-A206-A8313BF8CA2E}"/>
                      </a:ext>
                    </a:extLst>
                  </p:cNvPr>
                  <p:cNvSpPr/>
                  <p:nvPr/>
                </p:nvSpPr>
                <p:spPr>
                  <a:xfrm flipV="1">
                    <a:off x="2654054" y="1091771"/>
                    <a:ext cx="63996" cy="96063"/>
                  </a:xfrm>
                  <a:custGeom>
                    <a:avLst/>
                    <a:gdLst>
                      <a:gd name="connsiteX0" fmla="*/ 29997 w 63996"/>
                      <a:gd name="connsiteY0" fmla="*/ 83924 h 96063"/>
                      <a:gd name="connsiteX1" fmla="*/ 15452 w 63996"/>
                      <a:gd name="connsiteY1" fmla="*/ 74399 h 96063"/>
                      <a:gd name="connsiteX2" fmla="*/ 10590 w 63996"/>
                      <a:gd name="connsiteY2" fmla="*/ 45784 h 96063"/>
                      <a:gd name="connsiteX3" fmla="*/ 15452 w 63996"/>
                      <a:gd name="connsiteY3" fmla="*/ 17229 h 96063"/>
                      <a:gd name="connsiteX4" fmla="*/ 29997 w 63996"/>
                      <a:gd name="connsiteY4" fmla="*/ 7704 h 96063"/>
                      <a:gd name="connsiteX5" fmla="*/ 44602 w 63996"/>
                      <a:gd name="connsiteY5" fmla="*/ 17229 h 96063"/>
                      <a:gd name="connsiteX6" fmla="*/ 49484 w 63996"/>
                      <a:gd name="connsiteY6" fmla="*/ 45784 h 96063"/>
                      <a:gd name="connsiteX7" fmla="*/ 44602 w 63996"/>
                      <a:gd name="connsiteY7" fmla="*/ 74399 h 96063"/>
                      <a:gd name="connsiteX8" fmla="*/ 29997 w 63996"/>
                      <a:gd name="connsiteY8" fmla="*/ 83924 h 96063"/>
                      <a:gd name="connsiteX9" fmla="*/ 29997 w 63996"/>
                      <a:gd name="connsiteY9" fmla="*/ 93845 h 96063"/>
                      <a:gd name="connsiteX10" fmla="*/ 53790 w 63996"/>
                      <a:gd name="connsiteY10" fmla="*/ 81522 h 96063"/>
                      <a:gd name="connsiteX11" fmla="*/ 62005 w 63996"/>
                      <a:gd name="connsiteY11" fmla="*/ 45784 h 96063"/>
                      <a:gd name="connsiteX12" fmla="*/ 53790 w 63996"/>
                      <a:gd name="connsiteY12" fmla="*/ 10085 h 96063"/>
                      <a:gd name="connsiteX13" fmla="*/ 29997 w 63996"/>
                      <a:gd name="connsiteY13" fmla="*/ -2218 h 96063"/>
                      <a:gd name="connsiteX14" fmla="*/ 6225 w 63996"/>
                      <a:gd name="connsiteY14" fmla="*/ 10085 h 96063"/>
                      <a:gd name="connsiteX15" fmla="*/ -1991 w 63996"/>
                      <a:gd name="connsiteY15" fmla="*/ 45784 h 96063"/>
                      <a:gd name="connsiteX16" fmla="*/ 6225 w 63996"/>
                      <a:gd name="connsiteY16" fmla="*/ 81522 h 96063"/>
                      <a:gd name="connsiteX17" fmla="*/ 29997 w 63996"/>
                      <a:gd name="connsiteY17" fmla="*/ 93845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7" y="83924"/>
                        </a:moveTo>
                        <a:cubicBezTo>
                          <a:pt x="23555" y="83924"/>
                          <a:pt x="18706" y="80749"/>
                          <a:pt x="15452" y="74399"/>
                        </a:cubicBezTo>
                        <a:cubicBezTo>
                          <a:pt x="12211" y="68062"/>
                          <a:pt x="10590" y="58524"/>
                          <a:pt x="10590" y="45784"/>
                        </a:cubicBezTo>
                        <a:cubicBezTo>
                          <a:pt x="10590" y="33097"/>
                          <a:pt x="12211" y="23579"/>
                          <a:pt x="15452" y="17229"/>
                        </a:cubicBezTo>
                        <a:cubicBezTo>
                          <a:pt x="18706" y="10879"/>
                          <a:pt x="23555" y="7704"/>
                          <a:pt x="29997" y="7704"/>
                        </a:cubicBezTo>
                        <a:cubicBezTo>
                          <a:pt x="36493" y="7704"/>
                          <a:pt x="41361" y="10879"/>
                          <a:pt x="44602" y="17229"/>
                        </a:cubicBezTo>
                        <a:cubicBezTo>
                          <a:pt x="47857" y="23579"/>
                          <a:pt x="49484" y="33097"/>
                          <a:pt x="49484" y="45784"/>
                        </a:cubicBezTo>
                        <a:cubicBezTo>
                          <a:pt x="49484" y="58524"/>
                          <a:pt x="47857" y="68062"/>
                          <a:pt x="44602" y="74399"/>
                        </a:cubicBezTo>
                        <a:cubicBezTo>
                          <a:pt x="41361" y="80749"/>
                          <a:pt x="36493" y="83924"/>
                          <a:pt x="29997" y="83924"/>
                        </a:cubicBezTo>
                        <a:close/>
                        <a:moveTo>
                          <a:pt x="29997" y="93845"/>
                        </a:moveTo>
                        <a:cubicBezTo>
                          <a:pt x="40382" y="93845"/>
                          <a:pt x="48313" y="89738"/>
                          <a:pt x="53790" y="81522"/>
                        </a:cubicBezTo>
                        <a:cubicBezTo>
                          <a:pt x="59267" y="73320"/>
                          <a:pt x="62005" y="61407"/>
                          <a:pt x="62005" y="45784"/>
                        </a:cubicBezTo>
                        <a:cubicBezTo>
                          <a:pt x="62005" y="30200"/>
                          <a:pt x="59267" y="18300"/>
                          <a:pt x="53790" y="10085"/>
                        </a:cubicBezTo>
                        <a:cubicBezTo>
                          <a:pt x="48313" y="1883"/>
                          <a:pt x="40382" y="-2218"/>
                          <a:pt x="29997" y="-2218"/>
                        </a:cubicBezTo>
                        <a:cubicBezTo>
                          <a:pt x="19626" y="-2218"/>
                          <a:pt x="11702" y="1883"/>
                          <a:pt x="6225" y="10085"/>
                        </a:cubicBezTo>
                        <a:cubicBezTo>
                          <a:pt x="748" y="18300"/>
                          <a:pt x="-1991" y="30200"/>
                          <a:pt x="-1991" y="45784"/>
                        </a:cubicBezTo>
                        <a:cubicBezTo>
                          <a:pt x="-1991" y="61407"/>
                          <a:pt x="748" y="73320"/>
                          <a:pt x="6225" y="81522"/>
                        </a:cubicBezTo>
                        <a:cubicBezTo>
                          <a:pt x="11702" y="89738"/>
                          <a:pt x="19626" y="93845"/>
                          <a:pt x="29997" y="938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grpSp>
            <p:nvGrpSpPr>
              <p:cNvPr id="2159" name="그래픽 4">
                <a:extLst>
                  <a:ext uri="{FF2B5EF4-FFF2-40B4-BE49-F238E27FC236}">
                    <a16:creationId xmlns:a16="http://schemas.microsoft.com/office/drawing/2014/main" id="{B00CB1A8-71A0-51B0-0A02-C966FE9E2897}"/>
                  </a:ext>
                </a:extLst>
              </p:cNvPr>
              <p:cNvGrpSpPr/>
              <p:nvPr/>
            </p:nvGrpSpPr>
            <p:grpSpPr>
              <a:xfrm>
                <a:off x="1136521" y="399693"/>
                <a:ext cx="322699" cy="96063"/>
                <a:chOff x="2492689" y="495397"/>
                <a:chExt cx="322699" cy="96063"/>
              </a:xfrm>
              <a:solidFill>
                <a:srgbClr val="000000"/>
              </a:solidFill>
            </p:grpSpPr>
            <p:sp>
              <p:nvSpPr>
                <p:cNvPr id="2162" name="자유형: 도형 2161">
                  <a:extLst>
                    <a:ext uri="{FF2B5EF4-FFF2-40B4-BE49-F238E27FC236}">
                      <a16:creationId xmlns:a16="http://schemas.microsoft.com/office/drawing/2014/main" id="{0CEF9ADF-720A-670C-E000-9F0F1E993760}"/>
                    </a:ext>
                  </a:extLst>
                </p:cNvPr>
                <p:cNvSpPr/>
                <p:nvPr/>
              </p:nvSpPr>
              <p:spPr>
                <a:xfrm>
                  <a:off x="2770939" y="541405"/>
                  <a:ext cx="44450" cy="12700"/>
                </a:xfrm>
                <a:custGeom>
                  <a:avLst/>
                  <a:gdLst>
                    <a:gd name="connsiteX0" fmla="*/ 44504 w 44450"/>
                    <a:gd name="connsiteY0" fmla="*/ 64 h 12700"/>
                    <a:gd name="connsiteX1" fmla="*/ 54 w 44450"/>
                    <a:gd name="connsiteY1" fmla="*/ 64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50" h="12700">
                      <a:moveTo>
                        <a:pt x="44504" y="64"/>
                      </a:moveTo>
                      <a:lnTo>
                        <a:pt x="54" y="64"/>
                      </a:lnTo>
                    </a:path>
                  </a:pathLst>
                </a:custGeom>
                <a:solidFill>
                  <a:srgbClr val="000000"/>
                </a:solidFill>
                <a:ln w="1016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endParaRPr>
                </a:p>
              </p:txBody>
            </p:sp>
            <p:grpSp>
              <p:nvGrpSpPr>
                <p:cNvPr id="2163" name="그래픽 4">
                  <a:extLst>
                    <a:ext uri="{FF2B5EF4-FFF2-40B4-BE49-F238E27FC236}">
                      <a16:creationId xmlns:a16="http://schemas.microsoft.com/office/drawing/2014/main" id="{17B9B185-7160-F69A-3FA0-52A8521C2304}"/>
                    </a:ext>
                  </a:extLst>
                </p:cNvPr>
                <p:cNvGrpSpPr/>
                <p:nvPr/>
              </p:nvGrpSpPr>
              <p:grpSpPr>
                <a:xfrm>
                  <a:off x="2492689" y="495397"/>
                  <a:ext cx="225360" cy="96063"/>
                  <a:chOff x="2492689" y="495397"/>
                  <a:chExt cx="225360" cy="96063"/>
                </a:xfrm>
                <a:solidFill>
                  <a:srgbClr val="000000"/>
                </a:solidFill>
              </p:grpSpPr>
              <p:sp>
                <p:nvSpPr>
                  <p:cNvPr id="2164" name="자유형: 도형 2163">
                    <a:extLst>
                      <a:ext uri="{FF2B5EF4-FFF2-40B4-BE49-F238E27FC236}">
                        <a16:creationId xmlns:a16="http://schemas.microsoft.com/office/drawing/2014/main" id="{582BC686-4516-1CFB-6E4A-3A266B58ABE6}"/>
                      </a:ext>
                    </a:extLst>
                  </p:cNvPr>
                  <p:cNvSpPr/>
                  <p:nvPr/>
                </p:nvSpPr>
                <p:spPr>
                  <a:xfrm flipV="1">
                    <a:off x="2492689" y="495397"/>
                    <a:ext cx="63500" cy="96063"/>
                  </a:xfrm>
                  <a:custGeom>
                    <a:avLst/>
                    <a:gdLst>
                      <a:gd name="connsiteX0" fmla="*/ 29747 w 63500"/>
                      <a:gd name="connsiteY0" fmla="*/ 43514 h 96063"/>
                      <a:gd name="connsiteX1" fmla="*/ 15698 w 63500"/>
                      <a:gd name="connsiteY1" fmla="*/ 38732 h 96063"/>
                      <a:gd name="connsiteX2" fmla="*/ 10598 w 63500"/>
                      <a:gd name="connsiteY2" fmla="*/ 25595 h 96063"/>
                      <a:gd name="connsiteX3" fmla="*/ 15698 w 63500"/>
                      <a:gd name="connsiteY3" fmla="*/ 12439 h 96063"/>
                      <a:gd name="connsiteX4" fmla="*/ 29747 w 63500"/>
                      <a:gd name="connsiteY4" fmla="*/ 7657 h 96063"/>
                      <a:gd name="connsiteX5" fmla="*/ 43816 w 63500"/>
                      <a:gd name="connsiteY5" fmla="*/ 12459 h 96063"/>
                      <a:gd name="connsiteX6" fmla="*/ 48976 w 63500"/>
                      <a:gd name="connsiteY6" fmla="*/ 25595 h 96063"/>
                      <a:gd name="connsiteX7" fmla="*/ 43856 w 63500"/>
                      <a:gd name="connsiteY7" fmla="*/ 38732 h 96063"/>
                      <a:gd name="connsiteX8" fmla="*/ 29747 w 63500"/>
                      <a:gd name="connsiteY8" fmla="*/ 43514 h 96063"/>
                      <a:gd name="connsiteX9" fmla="*/ 17226 w 63500"/>
                      <a:gd name="connsiteY9" fmla="*/ 48832 h 96063"/>
                      <a:gd name="connsiteX10" fmla="*/ 4665 w 63500"/>
                      <a:gd name="connsiteY10" fmla="*/ 56333 h 96063"/>
                      <a:gd name="connsiteX11" fmla="*/ 180 w 63500"/>
                      <a:gd name="connsiteY11" fmla="*/ 69807 h 96063"/>
                      <a:gd name="connsiteX12" fmla="*/ 8078 w 63500"/>
                      <a:gd name="connsiteY12" fmla="*/ 87349 h 96063"/>
                      <a:gd name="connsiteX13" fmla="*/ 29747 w 63500"/>
                      <a:gd name="connsiteY13" fmla="*/ 93798 h 96063"/>
                      <a:gd name="connsiteX14" fmla="*/ 51456 w 63500"/>
                      <a:gd name="connsiteY14" fmla="*/ 87349 h 96063"/>
                      <a:gd name="connsiteX15" fmla="*/ 59334 w 63500"/>
                      <a:gd name="connsiteY15" fmla="*/ 69807 h 96063"/>
                      <a:gd name="connsiteX16" fmla="*/ 54830 w 63500"/>
                      <a:gd name="connsiteY16" fmla="*/ 56333 h 96063"/>
                      <a:gd name="connsiteX17" fmla="*/ 42348 w 63500"/>
                      <a:gd name="connsiteY17" fmla="*/ 48832 h 96063"/>
                      <a:gd name="connsiteX18" fmla="*/ 56437 w 63500"/>
                      <a:gd name="connsiteY18" fmla="*/ 40577 h 96063"/>
                      <a:gd name="connsiteX19" fmla="*/ 61497 w 63500"/>
                      <a:gd name="connsiteY19" fmla="*/ 25595 h 96063"/>
                      <a:gd name="connsiteX20" fmla="*/ 53282 w 63500"/>
                      <a:gd name="connsiteY20" fmla="*/ 4918 h 96063"/>
                      <a:gd name="connsiteX21" fmla="*/ 29747 w 63500"/>
                      <a:gd name="connsiteY21" fmla="*/ -2265 h 96063"/>
                      <a:gd name="connsiteX22" fmla="*/ 6212 w 63500"/>
                      <a:gd name="connsiteY22" fmla="*/ 4918 h 96063"/>
                      <a:gd name="connsiteX23" fmla="*/ -2003 w 63500"/>
                      <a:gd name="connsiteY23" fmla="*/ 25595 h 96063"/>
                      <a:gd name="connsiteX24" fmla="*/ 3077 w 63500"/>
                      <a:gd name="connsiteY24" fmla="*/ 40577 h 96063"/>
                      <a:gd name="connsiteX25" fmla="*/ 17226 w 63500"/>
                      <a:gd name="connsiteY25" fmla="*/ 48832 h 96063"/>
                      <a:gd name="connsiteX26" fmla="*/ 12642 w 63500"/>
                      <a:gd name="connsiteY26" fmla="*/ 68617 h 96063"/>
                      <a:gd name="connsiteX27" fmla="*/ 17126 w 63500"/>
                      <a:gd name="connsiteY27" fmla="*/ 57405 h 96063"/>
                      <a:gd name="connsiteX28" fmla="*/ 29747 w 63500"/>
                      <a:gd name="connsiteY28" fmla="*/ 53377 h 96063"/>
                      <a:gd name="connsiteX29" fmla="*/ 42368 w 63500"/>
                      <a:gd name="connsiteY29" fmla="*/ 57405 h 96063"/>
                      <a:gd name="connsiteX30" fmla="*/ 46932 w 63500"/>
                      <a:gd name="connsiteY30" fmla="*/ 68617 h 96063"/>
                      <a:gd name="connsiteX31" fmla="*/ 42368 w 63500"/>
                      <a:gd name="connsiteY31" fmla="*/ 79848 h 96063"/>
                      <a:gd name="connsiteX32" fmla="*/ 29747 w 63500"/>
                      <a:gd name="connsiteY32" fmla="*/ 83877 h 96063"/>
                      <a:gd name="connsiteX33" fmla="*/ 17126 w 63500"/>
                      <a:gd name="connsiteY33" fmla="*/ 79848 h 96063"/>
                      <a:gd name="connsiteX34" fmla="*/ 12642 w 63500"/>
                      <a:gd name="connsiteY34" fmla="*/ 68617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63500" h="96063">
                        <a:moveTo>
                          <a:pt x="29747" y="43514"/>
                        </a:moveTo>
                        <a:cubicBezTo>
                          <a:pt x="23794" y="43514"/>
                          <a:pt x="19111" y="41920"/>
                          <a:pt x="15698" y="38732"/>
                        </a:cubicBezTo>
                        <a:cubicBezTo>
                          <a:pt x="12298" y="35544"/>
                          <a:pt x="10598" y="31165"/>
                          <a:pt x="10598" y="25595"/>
                        </a:cubicBezTo>
                        <a:cubicBezTo>
                          <a:pt x="10598" y="20013"/>
                          <a:pt x="12298" y="15627"/>
                          <a:pt x="15698" y="12439"/>
                        </a:cubicBezTo>
                        <a:cubicBezTo>
                          <a:pt x="19111" y="9251"/>
                          <a:pt x="23794" y="7657"/>
                          <a:pt x="29747" y="7657"/>
                        </a:cubicBezTo>
                        <a:cubicBezTo>
                          <a:pt x="35700" y="7657"/>
                          <a:pt x="40390" y="9257"/>
                          <a:pt x="43816" y="12459"/>
                        </a:cubicBezTo>
                        <a:cubicBezTo>
                          <a:pt x="47256" y="15674"/>
                          <a:pt x="48976" y="20052"/>
                          <a:pt x="48976" y="25595"/>
                        </a:cubicBezTo>
                        <a:cubicBezTo>
                          <a:pt x="48976" y="31165"/>
                          <a:pt x="47269" y="35544"/>
                          <a:pt x="43856" y="38732"/>
                        </a:cubicBezTo>
                        <a:cubicBezTo>
                          <a:pt x="40456" y="41920"/>
                          <a:pt x="35753" y="43514"/>
                          <a:pt x="29747" y="43514"/>
                        </a:cubicBezTo>
                        <a:close/>
                        <a:moveTo>
                          <a:pt x="17226" y="48832"/>
                        </a:moveTo>
                        <a:cubicBezTo>
                          <a:pt x="11855" y="50155"/>
                          <a:pt x="7668" y="52656"/>
                          <a:pt x="4665" y="56333"/>
                        </a:cubicBezTo>
                        <a:cubicBezTo>
                          <a:pt x="1675" y="60024"/>
                          <a:pt x="180" y="64516"/>
                          <a:pt x="180" y="69807"/>
                        </a:cubicBezTo>
                        <a:cubicBezTo>
                          <a:pt x="180" y="77202"/>
                          <a:pt x="2813" y="83050"/>
                          <a:pt x="8078" y="87349"/>
                        </a:cubicBezTo>
                        <a:cubicBezTo>
                          <a:pt x="13356" y="91649"/>
                          <a:pt x="20579" y="93798"/>
                          <a:pt x="29747" y="93798"/>
                        </a:cubicBezTo>
                        <a:cubicBezTo>
                          <a:pt x="38968" y="93798"/>
                          <a:pt x="46204" y="91649"/>
                          <a:pt x="51456" y="87349"/>
                        </a:cubicBezTo>
                        <a:cubicBezTo>
                          <a:pt x="56708" y="83050"/>
                          <a:pt x="59334" y="77202"/>
                          <a:pt x="59334" y="69807"/>
                        </a:cubicBezTo>
                        <a:cubicBezTo>
                          <a:pt x="59334" y="64516"/>
                          <a:pt x="57833" y="60024"/>
                          <a:pt x="54830" y="56333"/>
                        </a:cubicBezTo>
                        <a:cubicBezTo>
                          <a:pt x="51840" y="52656"/>
                          <a:pt x="47679" y="50155"/>
                          <a:pt x="42348" y="48832"/>
                        </a:cubicBezTo>
                        <a:cubicBezTo>
                          <a:pt x="48380" y="47430"/>
                          <a:pt x="53077" y="44679"/>
                          <a:pt x="56437" y="40577"/>
                        </a:cubicBezTo>
                        <a:cubicBezTo>
                          <a:pt x="59810" y="36490"/>
                          <a:pt x="61497" y="31496"/>
                          <a:pt x="61497" y="25595"/>
                        </a:cubicBezTo>
                        <a:cubicBezTo>
                          <a:pt x="61497" y="16613"/>
                          <a:pt x="58759" y="9720"/>
                          <a:pt x="53282" y="4918"/>
                        </a:cubicBezTo>
                        <a:cubicBezTo>
                          <a:pt x="47805" y="129"/>
                          <a:pt x="39960" y="-2265"/>
                          <a:pt x="29747" y="-2265"/>
                        </a:cubicBezTo>
                        <a:cubicBezTo>
                          <a:pt x="19547" y="-2265"/>
                          <a:pt x="11703" y="129"/>
                          <a:pt x="6212" y="4918"/>
                        </a:cubicBezTo>
                        <a:cubicBezTo>
                          <a:pt x="736" y="9720"/>
                          <a:pt x="-2003" y="16613"/>
                          <a:pt x="-2003" y="25595"/>
                        </a:cubicBezTo>
                        <a:cubicBezTo>
                          <a:pt x="-2003" y="31496"/>
                          <a:pt x="-310" y="36490"/>
                          <a:pt x="3077" y="40577"/>
                        </a:cubicBezTo>
                        <a:cubicBezTo>
                          <a:pt x="6477" y="44679"/>
                          <a:pt x="11193" y="47430"/>
                          <a:pt x="17226" y="48832"/>
                        </a:cubicBezTo>
                        <a:close/>
                        <a:moveTo>
                          <a:pt x="12642" y="68617"/>
                        </a:moveTo>
                        <a:cubicBezTo>
                          <a:pt x="12642" y="63828"/>
                          <a:pt x="14137" y="60090"/>
                          <a:pt x="17126" y="57405"/>
                        </a:cubicBezTo>
                        <a:cubicBezTo>
                          <a:pt x="20129" y="54720"/>
                          <a:pt x="24336" y="53377"/>
                          <a:pt x="29747" y="53377"/>
                        </a:cubicBezTo>
                        <a:cubicBezTo>
                          <a:pt x="35131" y="53377"/>
                          <a:pt x="39338" y="54720"/>
                          <a:pt x="42368" y="57405"/>
                        </a:cubicBezTo>
                        <a:cubicBezTo>
                          <a:pt x="45410" y="60090"/>
                          <a:pt x="46932" y="63828"/>
                          <a:pt x="46932" y="68617"/>
                        </a:cubicBezTo>
                        <a:cubicBezTo>
                          <a:pt x="46932" y="73419"/>
                          <a:pt x="45410" y="77163"/>
                          <a:pt x="42368" y="79848"/>
                        </a:cubicBezTo>
                        <a:cubicBezTo>
                          <a:pt x="39338" y="82534"/>
                          <a:pt x="35131" y="83877"/>
                          <a:pt x="29747" y="83877"/>
                        </a:cubicBezTo>
                        <a:cubicBezTo>
                          <a:pt x="24336" y="83877"/>
                          <a:pt x="20129" y="82534"/>
                          <a:pt x="17126" y="79848"/>
                        </a:cubicBezTo>
                        <a:cubicBezTo>
                          <a:pt x="14137" y="77163"/>
                          <a:pt x="12642" y="73419"/>
                          <a:pt x="12642" y="686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65" name="자유형: 도형 2164">
                    <a:extLst>
                      <a:ext uri="{FF2B5EF4-FFF2-40B4-BE49-F238E27FC236}">
                        <a16:creationId xmlns:a16="http://schemas.microsoft.com/office/drawing/2014/main" id="{4FAAC808-458D-8AB8-76A4-D857CC29345B}"/>
                      </a:ext>
                    </a:extLst>
                  </p:cNvPr>
                  <p:cNvSpPr/>
                  <p:nvPr/>
                </p:nvSpPr>
                <p:spPr>
                  <a:xfrm flipV="1">
                    <a:off x="2573253" y="495397"/>
                    <a:ext cx="63996" cy="96063"/>
                  </a:xfrm>
                  <a:custGeom>
                    <a:avLst/>
                    <a:gdLst>
                      <a:gd name="connsiteX0" fmla="*/ 29991 w 63996"/>
                      <a:gd name="connsiteY0" fmla="*/ 83877 h 96063"/>
                      <a:gd name="connsiteX1" fmla="*/ 15446 w 63996"/>
                      <a:gd name="connsiteY1" fmla="*/ 74352 h 96063"/>
                      <a:gd name="connsiteX2" fmla="*/ 10584 w 63996"/>
                      <a:gd name="connsiteY2" fmla="*/ 45737 h 96063"/>
                      <a:gd name="connsiteX3" fmla="*/ 15446 w 63996"/>
                      <a:gd name="connsiteY3" fmla="*/ 17182 h 96063"/>
                      <a:gd name="connsiteX4" fmla="*/ 29991 w 63996"/>
                      <a:gd name="connsiteY4" fmla="*/ 7657 h 96063"/>
                      <a:gd name="connsiteX5" fmla="*/ 44596 w 63996"/>
                      <a:gd name="connsiteY5" fmla="*/ 17182 h 96063"/>
                      <a:gd name="connsiteX6" fmla="*/ 49478 w 63996"/>
                      <a:gd name="connsiteY6" fmla="*/ 45737 h 96063"/>
                      <a:gd name="connsiteX7" fmla="*/ 44596 w 63996"/>
                      <a:gd name="connsiteY7" fmla="*/ 74352 h 96063"/>
                      <a:gd name="connsiteX8" fmla="*/ 29991 w 63996"/>
                      <a:gd name="connsiteY8" fmla="*/ 83877 h 96063"/>
                      <a:gd name="connsiteX9" fmla="*/ 29991 w 63996"/>
                      <a:gd name="connsiteY9" fmla="*/ 93798 h 96063"/>
                      <a:gd name="connsiteX10" fmla="*/ 53784 w 63996"/>
                      <a:gd name="connsiteY10" fmla="*/ 81475 h 96063"/>
                      <a:gd name="connsiteX11" fmla="*/ 61999 w 63996"/>
                      <a:gd name="connsiteY11" fmla="*/ 45737 h 96063"/>
                      <a:gd name="connsiteX12" fmla="*/ 53784 w 63996"/>
                      <a:gd name="connsiteY12" fmla="*/ 10038 h 96063"/>
                      <a:gd name="connsiteX13" fmla="*/ 29991 w 63996"/>
                      <a:gd name="connsiteY13" fmla="*/ -2265 h 96063"/>
                      <a:gd name="connsiteX14" fmla="*/ 6218 w 63996"/>
                      <a:gd name="connsiteY14" fmla="*/ 10038 h 96063"/>
                      <a:gd name="connsiteX15" fmla="*/ -1997 w 63996"/>
                      <a:gd name="connsiteY15" fmla="*/ 45737 h 96063"/>
                      <a:gd name="connsiteX16" fmla="*/ 6218 w 63996"/>
                      <a:gd name="connsiteY16" fmla="*/ 81475 h 96063"/>
                      <a:gd name="connsiteX17" fmla="*/ 29991 w 63996"/>
                      <a:gd name="connsiteY17" fmla="*/ 93798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1" y="83877"/>
                        </a:moveTo>
                        <a:cubicBezTo>
                          <a:pt x="23548" y="83877"/>
                          <a:pt x="18700" y="80702"/>
                          <a:pt x="15446" y="74352"/>
                        </a:cubicBezTo>
                        <a:cubicBezTo>
                          <a:pt x="12205" y="68015"/>
                          <a:pt x="10584" y="58477"/>
                          <a:pt x="10584" y="45737"/>
                        </a:cubicBezTo>
                        <a:cubicBezTo>
                          <a:pt x="10584" y="33050"/>
                          <a:pt x="12205" y="23532"/>
                          <a:pt x="15446" y="17182"/>
                        </a:cubicBezTo>
                        <a:cubicBezTo>
                          <a:pt x="18700" y="10832"/>
                          <a:pt x="23548" y="7657"/>
                          <a:pt x="29991" y="7657"/>
                        </a:cubicBezTo>
                        <a:cubicBezTo>
                          <a:pt x="36487" y="7657"/>
                          <a:pt x="41355" y="10832"/>
                          <a:pt x="44596" y="17182"/>
                        </a:cubicBezTo>
                        <a:cubicBezTo>
                          <a:pt x="47850" y="23532"/>
                          <a:pt x="49478" y="33050"/>
                          <a:pt x="49478" y="45737"/>
                        </a:cubicBezTo>
                        <a:cubicBezTo>
                          <a:pt x="49478" y="58477"/>
                          <a:pt x="47850" y="68015"/>
                          <a:pt x="44596" y="74352"/>
                        </a:cubicBezTo>
                        <a:cubicBezTo>
                          <a:pt x="41355" y="80702"/>
                          <a:pt x="36487" y="83877"/>
                          <a:pt x="29991" y="83877"/>
                        </a:cubicBezTo>
                        <a:close/>
                        <a:moveTo>
                          <a:pt x="29991" y="93798"/>
                        </a:moveTo>
                        <a:cubicBezTo>
                          <a:pt x="40376" y="93798"/>
                          <a:pt x="48307" y="89691"/>
                          <a:pt x="53784" y="81475"/>
                        </a:cubicBezTo>
                        <a:cubicBezTo>
                          <a:pt x="59261" y="73273"/>
                          <a:pt x="61999" y="61360"/>
                          <a:pt x="61999" y="45737"/>
                        </a:cubicBezTo>
                        <a:cubicBezTo>
                          <a:pt x="61999" y="30153"/>
                          <a:pt x="59261" y="18253"/>
                          <a:pt x="53784" y="10038"/>
                        </a:cubicBezTo>
                        <a:cubicBezTo>
                          <a:pt x="48307" y="1836"/>
                          <a:pt x="40376" y="-2265"/>
                          <a:pt x="29991" y="-2265"/>
                        </a:cubicBezTo>
                        <a:cubicBezTo>
                          <a:pt x="19619" y="-2265"/>
                          <a:pt x="11695" y="1836"/>
                          <a:pt x="6218" y="10038"/>
                        </a:cubicBezTo>
                        <a:cubicBezTo>
                          <a:pt x="741" y="18253"/>
                          <a:pt x="-1997" y="30153"/>
                          <a:pt x="-1997" y="45737"/>
                        </a:cubicBezTo>
                        <a:cubicBezTo>
                          <a:pt x="-1997" y="61360"/>
                          <a:pt x="741" y="73273"/>
                          <a:pt x="6218" y="81475"/>
                        </a:cubicBezTo>
                        <a:cubicBezTo>
                          <a:pt x="11695" y="89691"/>
                          <a:pt x="19619" y="93798"/>
                          <a:pt x="29991" y="937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  <p:sp>
                <p:nvSpPr>
                  <p:cNvPr id="2166" name="자유형: 도형 2165">
                    <a:extLst>
                      <a:ext uri="{FF2B5EF4-FFF2-40B4-BE49-F238E27FC236}">
                        <a16:creationId xmlns:a16="http://schemas.microsoft.com/office/drawing/2014/main" id="{C4ADCC18-E909-875C-C6F2-1524DED034D4}"/>
                      </a:ext>
                    </a:extLst>
                  </p:cNvPr>
                  <p:cNvSpPr/>
                  <p:nvPr/>
                </p:nvSpPr>
                <p:spPr>
                  <a:xfrm flipV="1">
                    <a:off x="2654054" y="495397"/>
                    <a:ext cx="63996" cy="96063"/>
                  </a:xfrm>
                  <a:custGeom>
                    <a:avLst/>
                    <a:gdLst>
                      <a:gd name="connsiteX0" fmla="*/ 29997 w 63996"/>
                      <a:gd name="connsiteY0" fmla="*/ 83877 h 96063"/>
                      <a:gd name="connsiteX1" fmla="*/ 15452 w 63996"/>
                      <a:gd name="connsiteY1" fmla="*/ 74352 h 96063"/>
                      <a:gd name="connsiteX2" fmla="*/ 10590 w 63996"/>
                      <a:gd name="connsiteY2" fmla="*/ 45737 h 96063"/>
                      <a:gd name="connsiteX3" fmla="*/ 15452 w 63996"/>
                      <a:gd name="connsiteY3" fmla="*/ 17182 h 96063"/>
                      <a:gd name="connsiteX4" fmla="*/ 29997 w 63996"/>
                      <a:gd name="connsiteY4" fmla="*/ 7657 h 96063"/>
                      <a:gd name="connsiteX5" fmla="*/ 44602 w 63996"/>
                      <a:gd name="connsiteY5" fmla="*/ 17182 h 96063"/>
                      <a:gd name="connsiteX6" fmla="*/ 49484 w 63996"/>
                      <a:gd name="connsiteY6" fmla="*/ 45737 h 96063"/>
                      <a:gd name="connsiteX7" fmla="*/ 44602 w 63996"/>
                      <a:gd name="connsiteY7" fmla="*/ 74352 h 96063"/>
                      <a:gd name="connsiteX8" fmla="*/ 29997 w 63996"/>
                      <a:gd name="connsiteY8" fmla="*/ 83877 h 96063"/>
                      <a:gd name="connsiteX9" fmla="*/ 29997 w 63996"/>
                      <a:gd name="connsiteY9" fmla="*/ 93798 h 96063"/>
                      <a:gd name="connsiteX10" fmla="*/ 53790 w 63996"/>
                      <a:gd name="connsiteY10" fmla="*/ 81475 h 96063"/>
                      <a:gd name="connsiteX11" fmla="*/ 62005 w 63996"/>
                      <a:gd name="connsiteY11" fmla="*/ 45737 h 96063"/>
                      <a:gd name="connsiteX12" fmla="*/ 53790 w 63996"/>
                      <a:gd name="connsiteY12" fmla="*/ 10038 h 96063"/>
                      <a:gd name="connsiteX13" fmla="*/ 29997 w 63996"/>
                      <a:gd name="connsiteY13" fmla="*/ -2265 h 96063"/>
                      <a:gd name="connsiteX14" fmla="*/ 6225 w 63996"/>
                      <a:gd name="connsiteY14" fmla="*/ 10038 h 96063"/>
                      <a:gd name="connsiteX15" fmla="*/ -1991 w 63996"/>
                      <a:gd name="connsiteY15" fmla="*/ 45737 h 96063"/>
                      <a:gd name="connsiteX16" fmla="*/ 6225 w 63996"/>
                      <a:gd name="connsiteY16" fmla="*/ 81475 h 96063"/>
                      <a:gd name="connsiteX17" fmla="*/ 29997 w 63996"/>
                      <a:gd name="connsiteY17" fmla="*/ 93798 h 96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6063">
                        <a:moveTo>
                          <a:pt x="29997" y="83877"/>
                        </a:moveTo>
                        <a:cubicBezTo>
                          <a:pt x="23555" y="83877"/>
                          <a:pt x="18706" y="80702"/>
                          <a:pt x="15452" y="74352"/>
                        </a:cubicBezTo>
                        <a:cubicBezTo>
                          <a:pt x="12211" y="68015"/>
                          <a:pt x="10590" y="58477"/>
                          <a:pt x="10590" y="45737"/>
                        </a:cubicBezTo>
                        <a:cubicBezTo>
                          <a:pt x="10590" y="33050"/>
                          <a:pt x="12211" y="23532"/>
                          <a:pt x="15452" y="17182"/>
                        </a:cubicBezTo>
                        <a:cubicBezTo>
                          <a:pt x="18706" y="10832"/>
                          <a:pt x="23555" y="7657"/>
                          <a:pt x="29997" y="7657"/>
                        </a:cubicBezTo>
                        <a:cubicBezTo>
                          <a:pt x="36493" y="7657"/>
                          <a:pt x="41361" y="10832"/>
                          <a:pt x="44602" y="17182"/>
                        </a:cubicBezTo>
                        <a:cubicBezTo>
                          <a:pt x="47857" y="23532"/>
                          <a:pt x="49484" y="33050"/>
                          <a:pt x="49484" y="45737"/>
                        </a:cubicBezTo>
                        <a:cubicBezTo>
                          <a:pt x="49484" y="58477"/>
                          <a:pt x="47857" y="68015"/>
                          <a:pt x="44602" y="74352"/>
                        </a:cubicBezTo>
                        <a:cubicBezTo>
                          <a:pt x="41361" y="80702"/>
                          <a:pt x="36493" y="83877"/>
                          <a:pt x="29997" y="83877"/>
                        </a:cubicBezTo>
                        <a:close/>
                        <a:moveTo>
                          <a:pt x="29997" y="93798"/>
                        </a:moveTo>
                        <a:cubicBezTo>
                          <a:pt x="40382" y="93798"/>
                          <a:pt x="48313" y="89691"/>
                          <a:pt x="53790" y="81475"/>
                        </a:cubicBezTo>
                        <a:cubicBezTo>
                          <a:pt x="59267" y="73273"/>
                          <a:pt x="62005" y="61360"/>
                          <a:pt x="62005" y="45737"/>
                        </a:cubicBezTo>
                        <a:cubicBezTo>
                          <a:pt x="62005" y="30153"/>
                          <a:pt x="59267" y="18253"/>
                          <a:pt x="53790" y="10038"/>
                        </a:cubicBezTo>
                        <a:cubicBezTo>
                          <a:pt x="48313" y="1836"/>
                          <a:pt x="40382" y="-2265"/>
                          <a:pt x="29997" y="-2265"/>
                        </a:cubicBezTo>
                        <a:cubicBezTo>
                          <a:pt x="19626" y="-2265"/>
                          <a:pt x="11702" y="1836"/>
                          <a:pt x="6225" y="10038"/>
                        </a:cubicBezTo>
                        <a:cubicBezTo>
                          <a:pt x="748" y="18253"/>
                          <a:pt x="-1991" y="30153"/>
                          <a:pt x="-1991" y="45737"/>
                        </a:cubicBezTo>
                        <a:cubicBezTo>
                          <a:pt x="-1991" y="61360"/>
                          <a:pt x="748" y="73273"/>
                          <a:pt x="6225" y="81475"/>
                        </a:cubicBezTo>
                        <a:cubicBezTo>
                          <a:pt x="11702" y="89691"/>
                          <a:pt x="19626" y="93798"/>
                          <a:pt x="29997" y="937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latin typeface="Pretendard Light" panose="02000403000000020004" pitchFamily="50" charset="-127"/>
                      <a:ea typeface="Pretendard Light" panose="02000403000000020004" pitchFamily="50" charset="-127"/>
                      <a:cs typeface="Pretendard Light" panose="02000403000000020004" pitchFamily="50" charset="-127"/>
                    </a:endParaRPr>
                  </a:p>
                </p:txBody>
              </p:sp>
            </p:grpSp>
          </p:grpSp>
          <p:sp>
            <p:nvSpPr>
              <p:cNvPr id="2160" name="자유형: 도형 2159">
                <a:extLst>
                  <a:ext uri="{FF2B5EF4-FFF2-40B4-BE49-F238E27FC236}">
                    <a16:creationId xmlns:a16="http://schemas.microsoft.com/office/drawing/2014/main" id="{46FC26FF-D4AF-AA42-E954-83064FEA98E9}"/>
                  </a:ext>
                </a:extLst>
              </p:cNvPr>
              <p:cNvSpPr/>
              <p:nvPr/>
            </p:nvSpPr>
            <p:spPr>
              <a:xfrm>
                <a:off x="1459221" y="69690"/>
                <a:ext cx="12700" cy="2761487"/>
              </a:xfrm>
              <a:custGeom>
                <a:avLst/>
                <a:gdLst>
                  <a:gd name="connsiteX0" fmla="*/ 0 w 12700"/>
                  <a:gd name="connsiteY0" fmla="*/ 2761488 h 2761487"/>
                  <a:gd name="connsiteX1" fmla="*/ 0 w 12700"/>
                  <a:gd name="connsiteY1" fmla="*/ 0 h 276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761487">
                    <a:moveTo>
                      <a:pt x="0" y="2761488"/>
                    </a:moveTo>
                    <a:lnTo>
                      <a:pt x="0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2161" name="자유형: 도형 2160">
                <a:extLst>
                  <a:ext uri="{FF2B5EF4-FFF2-40B4-BE49-F238E27FC236}">
                    <a16:creationId xmlns:a16="http://schemas.microsoft.com/office/drawing/2014/main" id="{67C5793A-5333-0961-0707-FAFC9174DD83}"/>
                  </a:ext>
                </a:extLst>
              </p:cNvPr>
              <p:cNvSpPr/>
              <p:nvPr/>
            </p:nvSpPr>
            <p:spPr>
              <a:xfrm>
                <a:off x="1459221" y="2831178"/>
                <a:ext cx="4251959" cy="12700"/>
              </a:xfrm>
              <a:custGeom>
                <a:avLst/>
                <a:gdLst>
                  <a:gd name="connsiteX0" fmla="*/ 0 w 4251959"/>
                  <a:gd name="connsiteY0" fmla="*/ 0 h 12700"/>
                  <a:gd name="connsiteX1" fmla="*/ 4251960 w 425195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1959" h="12700">
                    <a:moveTo>
                      <a:pt x="0" y="0"/>
                    </a:moveTo>
                    <a:lnTo>
                      <a:pt x="4251960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2212" name="자유형: 도형 2211">
              <a:extLst>
                <a:ext uri="{FF2B5EF4-FFF2-40B4-BE49-F238E27FC236}">
                  <a16:creationId xmlns:a16="http://schemas.microsoft.com/office/drawing/2014/main" id="{541D460E-82D8-A9E3-297D-497FDCA33743}"/>
                </a:ext>
              </a:extLst>
            </p:cNvPr>
            <p:cNvSpPr/>
            <p:nvPr/>
          </p:nvSpPr>
          <p:spPr>
            <a:xfrm>
              <a:off x="3082900" y="1230754"/>
              <a:ext cx="3247207" cy="9699"/>
            </a:xfrm>
            <a:custGeom>
              <a:avLst/>
              <a:gdLst>
                <a:gd name="connsiteX0" fmla="*/ 0 w 4251959"/>
                <a:gd name="connsiteY0" fmla="*/ 0 h 12700"/>
                <a:gd name="connsiteX1" fmla="*/ 4251960 w 4251959"/>
                <a:gd name="connsiteY1" fmla="*/ 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51959" h="12700">
                  <a:moveTo>
                    <a:pt x="0" y="0"/>
                  </a:moveTo>
                  <a:lnTo>
                    <a:pt x="4251960" y="0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349" name="그룹 2348">
            <a:extLst>
              <a:ext uri="{FF2B5EF4-FFF2-40B4-BE49-F238E27FC236}">
                <a16:creationId xmlns:a16="http://schemas.microsoft.com/office/drawing/2014/main" id="{30395EEB-CBDD-81C7-27D3-CD87B88A1EE7}"/>
              </a:ext>
            </a:extLst>
          </p:cNvPr>
          <p:cNvGrpSpPr/>
          <p:nvPr/>
        </p:nvGrpSpPr>
        <p:grpSpPr>
          <a:xfrm>
            <a:off x="7250535" y="1044027"/>
            <a:ext cx="4008488" cy="2269613"/>
            <a:chOff x="6756282" y="492955"/>
            <a:chExt cx="4987121" cy="2823717"/>
          </a:xfrm>
        </p:grpSpPr>
        <p:sp>
          <p:nvSpPr>
            <p:cNvPr id="2217" name="자유형: 도형 2216">
              <a:extLst>
                <a:ext uri="{FF2B5EF4-FFF2-40B4-BE49-F238E27FC236}">
                  <a16:creationId xmlns:a16="http://schemas.microsoft.com/office/drawing/2014/main" id="{3A04651E-ABF4-EAEE-CB50-F290016AC47B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322 h 413167"/>
                <a:gd name="connsiteX1" fmla="*/ 11096 w 2829850"/>
                <a:gd name="connsiteY1" fmla="*/ 307930 h 413167"/>
                <a:gd name="connsiteX2" fmla="*/ 22193 w 2829850"/>
                <a:gd name="connsiteY2" fmla="*/ 310991 h 413167"/>
                <a:gd name="connsiteX3" fmla="*/ 44386 w 2829850"/>
                <a:gd name="connsiteY3" fmla="*/ 266659 h 413167"/>
                <a:gd name="connsiteX4" fmla="*/ 55483 w 2829850"/>
                <a:gd name="connsiteY4" fmla="*/ 227879 h 413167"/>
                <a:gd name="connsiteX5" fmla="*/ 77683 w 2829850"/>
                <a:gd name="connsiteY5" fmla="*/ 272769 h 413167"/>
                <a:gd name="connsiteX6" fmla="*/ 88779 w 2829850"/>
                <a:gd name="connsiteY6" fmla="*/ 337110 h 413167"/>
                <a:gd name="connsiteX7" fmla="*/ 99876 w 2829850"/>
                <a:gd name="connsiteY7" fmla="*/ 370604 h 413167"/>
                <a:gd name="connsiteX8" fmla="*/ 110973 w 2829850"/>
                <a:gd name="connsiteY8" fmla="*/ 362535 h 413167"/>
                <a:gd name="connsiteX9" fmla="*/ 122069 w 2829850"/>
                <a:gd name="connsiteY9" fmla="*/ 324632 h 413167"/>
                <a:gd name="connsiteX10" fmla="*/ 133166 w 2829850"/>
                <a:gd name="connsiteY10" fmla="*/ 290907 h 413167"/>
                <a:gd name="connsiteX11" fmla="*/ 144263 w 2829850"/>
                <a:gd name="connsiteY11" fmla="*/ 303664 h 413167"/>
                <a:gd name="connsiteX12" fmla="*/ 155366 w 2829850"/>
                <a:gd name="connsiteY12" fmla="*/ 354963 h 413167"/>
                <a:gd name="connsiteX13" fmla="*/ 166463 w 2829850"/>
                <a:gd name="connsiteY13" fmla="*/ 379728 h 413167"/>
                <a:gd name="connsiteX14" fmla="*/ 177559 w 2829850"/>
                <a:gd name="connsiteY14" fmla="*/ 386286 h 413167"/>
                <a:gd name="connsiteX15" fmla="*/ 188656 w 2829850"/>
                <a:gd name="connsiteY15" fmla="*/ 382116 h 413167"/>
                <a:gd name="connsiteX16" fmla="*/ 199753 w 2829850"/>
                <a:gd name="connsiteY16" fmla="*/ 366291 h 413167"/>
                <a:gd name="connsiteX17" fmla="*/ 210849 w 2829850"/>
                <a:gd name="connsiteY17" fmla="*/ 358228 h 413167"/>
                <a:gd name="connsiteX18" fmla="*/ 221946 w 2829850"/>
                <a:gd name="connsiteY18" fmla="*/ 324224 h 413167"/>
                <a:gd name="connsiteX19" fmla="*/ 233043 w 2829850"/>
                <a:gd name="connsiteY19" fmla="*/ 293085 h 413167"/>
                <a:gd name="connsiteX20" fmla="*/ 244146 w 2829850"/>
                <a:gd name="connsiteY20" fmla="*/ 242159 h 413167"/>
                <a:gd name="connsiteX21" fmla="*/ 255243 w 2829850"/>
                <a:gd name="connsiteY21" fmla="*/ 195412 h 413167"/>
                <a:gd name="connsiteX22" fmla="*/ 266339 w 2829850"/>
                <a:gd name="connsiteY22" fmla="*/ 96808 h 413167"/>
                <a:gd name="connsiteX23" fmla="*/ 277436 w 2829850"/>
                <a:gd name="connsiteY23" fmla="*/ 120138 h 413167"/>
                <a:gd name="connsiteX24" fmla="*/ 299629 w 2829850"/>
                <a:gd name="connsiteY24" fmla="*/ 330919 h 413167"/>
                <a:gd name="connsiteX25" fmla="*/ 310726 w 2829850"/>
                <a:gd name="connsiteY25" fmla="*/ 363385 h 413167"/>
                <a:gd name="connsiteX26" fmla="*/ 321823 w 2829850"/>
                <a:gd name="connsiteY26" fmla="*/ 388763 h 413167"/>
                <a:gd name="connsiteX27" fmla="*/ 332926 w 2829850"/>
                <a:gd name="connsiteY27" fmla="*/ 400186 h 413167"/>
                <a:gd name="connsiteX28" fmla="*/ 344023 w 2829850"/>
                <a:gd name="connsiteY28" fmla="*/ 387008 h 413167"/>
                <a:gd name="connsiteX29" fmla="*/ 355119 w 2829850"/>
                <a:gd name="connsiteY29" fmla="*/ 352983 h 413167"/>
                <a:gd name="connsiteX30" fmla="*/ 366216 w 2829850"/>
                <a:gd name="connsiteY30" fmla="*/ 296037 h 413167"/>
                <a:gd name="connsiteX31" fmla="*/ 377313 w 2829850"/>
                <a:gd name="connsiteY31" fmla="*/ 282239 h 413167"/>
                <a:gd name="connsiteX32" fmla="*/ 388409 w 2829850"/>
                <a:gd name="connsiteY32" fmla="*/ 245112 h 413167"/>
                <a:gd name="connsiteX33" fmla="*/ 399506 w 2829850"/>
                <a:gd name="connsiteY33" fmla="*/ 224518 h 413167"/>
                <a:gd name="connsiteX34" fmla="*/ 410602 w 2829850"/>
                <a:gd name="connsiteY34" fmla="*/ 235832 h 413167"/>
                <a:gd name="connsiteX35" fmla="*/ 421706 w 2829850"/>
                <a:gd name="connsiteY35" fmla="*/ 253726 h 413167"/>
                <a:gd name="connsiteX36" fmla="*/ 432802 w 2829850"/>
                <a:gd name="connsiteY36" fmla="*/ 301119 h 413167"/>
                <a:gd name="connsiteX37" fmla="*/ 443899 w 2829850"/>
                <a:gd name="connsiteY37" fmla="*/ 309964 h 413167"/>
                <a:gd name="connsiteX38" fmla="*/ 466092 w 2829850"/>
                <a:gd name="connsiteY38" fmla="*/ 379639 h 413167"/>
                <a:gd name="connsiteX39" fmla="*/ 477189 w 2829850"/>
                <a:gd name="connsiteY39" fmla="*/ 401254 h 413167"/>
                <a:gd name="connsiteX40" fmla="*/ 488285 w 2829850"/>
                <a:gd name="connsiteY40" fmla="*/ 401547 h 413167"/>
                <a:gd name="connsiteX41" fmla="*/ 499382 w 2829850"/>
                <a:gd name="connsiteY41" fmla="*/ 403799 h 413167"/>
                <a:gd name="connsiteX42" fmla="*/ 510485 w 2829850"/>
                <a:gd name="connsiteY42" fmla="*/ 399322 h 413167"/>
                <a:gd name="connsiteX43" fmla="*/ 521582 w 2829850"/>
                <a:gd name="connsiteY43" fmla="*/ 371591 h 413167"/>
                <a:gd name="connsiteX44" fmla="*/ 532679 w 2829850"/>
                <a:gd name="connsiteY44" fmla="*/ 331532 h 413167"/>
                <a:gd name="connsiteX45" fmla="*/ 543775 w 2829850"/>
                <a:gd name="connsiteY45" fmla="*/ 272415 h 413167"/>
                <a:gd name="connsiteX46" fmla="*/ 554872 w 2829850"/>
                <a:gd name="connsiteY46" fmla="*/ 179458 h 413167"/>
                <a:gd name="connsiteX47" fmla="*/ 565968 w 2829850"/>
                <a:gd name="connsiteY47" fmla="*/ 113436 h 413167"/>
                <a:gd name="connsiteX48" fmla="*/ 577065 w 2829850"/>
                <a:gd name="connsiteY48" fmla="*/ 40617 h 413167"/>
                <a:gd name="connsiteX49" fmla="*/ 588162 w 2829850"/>
                <a:gd name="connsiteY49" fmla="*/ 103897 h 413167"/>
                <a:gd name="connsiteX50" fmla="*/ 599265 w 2829850"/>
                <a:gd name="connsiteY50" fmla="*/ 226049 h 413167"/>
                <a:gd name="connsiteX51" fmla="*/ 610362 w 2829850"/>
                <a:gd name="connsiteY51" fmla="*/ 329361 h 413167"/>
                <a:gd name="connsiteX52" fmla="*/ 632555 w 2829850"/>
                <a:gd name="connsiteY52" fmla="*/ 382980 h 413167"/>
                <a:gd name="connsiteX53" fmla="*/ 643652 w 2829850"/>
                <a:gd name="connsiteY53" fmla="*/ 394383 h 413167"/>
                <a:gd name="connsiteX54" fmla="*/ 654748 w 2829850"/>
                <a:gd name="connsiteY54" fmla="*/ 399669 h 413167"/>
                <a:gd name="connsiteX55" fmla="*/ 665845 w 2829850"/>
                <a:gd name="connsiteY55" fmla="*/ 387579 h 413167"/>
                <a:gd name="connsiteX56" fmla="*/ 676942 w 2829850"/>
                <a:gd name="connsiteY56" fmla="*/ 379374 h 413167"/>
                <a:gd name="connsiteX57" fmla="*/ 688045 w 2829850"/>
                <a:gd name="connsiteY57" fmla="*/ 377748 h 413167"/>
                <a:gd name="connsiteX58" fmla="*/ 699142 w 2829850"/>
                <a:gd name="connsiteY58" fmla="*/ 334947 h 413167"/>
                <a:gd name="connsiteX59" fmla="*/ 710238 w 2829850"/>
                <a:gd name="connsiteY59" fmla="*/ 271442 h 413167"/>
                <a:gd name="connsiteX60" fmla="*/ 721335 w 2829850"/>
                <a:gd name="connsiteY60" fmla="*/ 176376 h 413167"/>
                <a:gd name="connsiteX61" fmla="*/ 732432 w 2829850"/>
                <a:gd name="connsiteY61" fmla="*/ 66464 h 413167"/>
                <a:gd name="connsiteX62" fmla="*/ 743528 w 2829850"/>
                <a:gd name="connsiteY62" fmla="*/ 73581 h 413167"/>
                <a:gd name="connsiteX63" fmla="*/ 754625 w 2829850"/>
                <a:gd name="connsiteY63" fmla="*/ 120097 h 413167"/>
                <a:gd name="connsiteX64" fmla="*/ 765722 w 2829850"/>
                <a:gd name="connsiteY64" fmla="*/ 250188 h 413167"/>
                <a:gd name="connsiteX65" fmla="*/ 776818 w 2829850"/>
                <a:gd name="connsiteY65" fmla="*/ 350704 h 413167"/>
                <a:gd name="connsiteX66" fmla="*/ 787922 w 2829850"/>
                <a:gd name="connsiteY66" fmla="*/ 391723 h 413167"/>
                <a:gd name="connsiteX67" fmla="*/ 799018 w 2829850"/>
                <a:gd name="connsiteY67" fmla="*/ 391934 h 413167"/>
                <a:gd name="connsiteX68" fmla="*/ 810115 w 2829850"/>
                <a:gd name="connsiteY68" fmla="*/ 399649 h 413167"/>
                <a:gd name="connsiteX69" fmla="*/ 821212 w 2829850"/>
                <a:gd name="connsiteY69" fmla="*/ 402982 h 413167"/>
                <a:gd name="connsiteX70" fmla="*/ 832308 w 2829850"/>
                <a:gd name="connsiteY70" fmla="*/ 396397 h 413167"/>
                <a:gd name="connsiteX71" fmla="*/ 854501 w 2829850"/>
                <a:gd name="connsiteY71" fmla="*/ 356255 h 413167"/>
                <a:gd name="connsiteX72" fmla="*/ 865598 w 2829850"/>
                <a:gd name="connsiteY72" fmla="*/ 314733 h 413167"/>
                <a:gd name="connsiteX73" fmla="*/ 876702 w 2829850"/>
                <a:gd name="connsiteY73" fmla="*/ 226906 h 413167"/>
                <a:gd name="connsiteX74" fmla="*/ 887798 w 2829850"/>
                <a:gd name="connsiteY74" fmla="*/ 54973 h 413167"/>
                <a:gd name="connsiteX75" fmla="*/ 898894 w 2829850"/>
                <a:gd name="connsiteY75" fmla="*/ 7287 h 413167"/>
                <a:gd name="connsiteX76" fmla="*/ 909991 w 2829850"/>
                <a:gd name="connsiteY76" fmla="*/ 64369 h 413167"/>
                <a:gd name="connsiteX77" fmla="*/ 921088 w 2829850"/>
                <a:gd name="connsiteY77" fmla="*/ 225777 h 413167"/>
                <a:gd name="connsiteX78" fmla="*/ 932184 w 2829850"/>
                <a:gd name="connsiteY78" fmla="*/ 312087 h 413167"/>
                <a:gd name="connsiteX79" fmla="*/ 943281 w 2829850"/>
                <a:gd name="connsiteY79" fmla="*/ 376163 h 413167"/>
                <a:gd name="connsiteX80" fmla="*/ 954384 w 2829850"/>
                <a:gd name="connsiteY80" fmla="*/ 396839 h 413167"/>
                <a:gd name="connsiteX81" fmla="*/ 965481 w 2829850"/>
                <a:gd name="connsiteY81" fmla="*/ 406112 h 413167"/>
                <a:gd name="connsiteX82" fmla="*/ 976578 w 2829850"/>
                <a:gd name="connsiteY82" fmla="*/ 397791 h 413167"/>
                <a:gd name="connsiteX83" fmla="*/ 987674 w 2829850"/>
                <a:gd name="connsiteY83" fmla="*/ 401193 h 413167"/>
                <a:gd name="connsiteX84" fmla="*/ 998771 w 2829850"/>
                <a:gd name="connsiteY84" fmla="*/ 413167 h 413167"/>
                <a:gd name="connsiteX85" fmla="*/ 1009868 w 2829850"/>
                <a:gd name="connsiteY85" fmla="*/ 401554 h 413167"/>
                <a:gd name="connsiteX86" fmla="*/ 1020964 w 2829850"/>
                <a:gd name="connsiteY86" fmla="*/ 386389 h 413167"/>
                <a:gd name="connsiteX87" fmla="*/ 1032061 w 2829850"/>
                <a:gd name="connsiteY87" fmla="*/ 334280 h 413167"/>
                <a:gd name="connsiteX88" fmla="*/ 1054261 w 2829850"/>
                <a:gd name="connsiteY88" fmla="*/ 141181 h 413167"/>
                <a:gd name="connsiteX89" fmla="*/ 1065357 w 2829850"/>
                <a:gd name="connsiteY89" fmla="*/ 7 h 413167"/>
                <a:gd name="connsiteX90" fmla="*/ 1076454 w 2829850"/>
                <a:gd name="connsiteY90" fmla="*/ 48755 h 413167"/>
                <a:gd name="connsiteX91" fmla="*/ 1087551 w 2829850"/>
                <a:gd name="connsiteY91" fmla="*/ 210380 h 413167"/>
                <a:gd name="connsiteX92" fmla="*/ 1098647 w 2829850"/>
                <a:gd name="connsiteY92" fmla="*/ 337757 h 413167"/>
                <a:gd name="connsiteX93" fmla="*/ 1109744 w 2829850"/>
                <a:gd name="connsiteY93" fmla="*/ 368196 h 413167"/>
                <a:gd name="connsiteX94" fmla="*/ 1120841 w 2829850"/>
                <a:gd name="connsiteY94" fmla="*/ 391906 h 413167"/>
                <a:gd name="connsiteX95" fmla="*/ 1131937 w 2829850"/>
                <a:gd name="connsiteY95" fmla="*/ 394383 h 413167"/>
                <a:gd name="connsiteX96" fmla="*/ 1143041 w 2829850"/>
                <a:gd name="connsiteY96" fmla="*/ 388008 h 413167"/>
                <a:gd name="connsiteX97" fmla="*/ 1154137 w 2829850"/>
                <a:gd name="connsiteY97" fmla="*/ 368495 h 413167"/>
                <a:gd name="connsiteX98" fmla="*/ 1165234 w 2829850"/>
                <a:gd name="connsiteY98" fmla="*/ 360188 h 413167"/>
                <a:gd name="connsiteX99" fmla="*/ 1176331 w 2829850"/>
                <a:gd name="connsiteY99" fmla="*/ 368672 h 413167"/>
                <a:gd name="connsiteX100" fmla="*/ 1187427 w 2829850"/>
                <a:gd name="connsiteY100" fmla="*/ 334770 h 413167"/>
                <a:gd name="connsiteX101" fmla="*/ 1198524 w 2829850"/>
                <a:gd name="connsiteY101" fmla="*/ 288288 h 413167"/>
                <a:gd name="connsiteX102" fmla="*/ 1209621 w 2829850"/>
                <a:gd name="connsiteY102" fmla="*/ 207448 h 413167"/>
                <a:gd name="connsiteX103" fmla="*/ 1220717 w 2829850"/>
                <a:gd name="connsiteY103" fmla="*/ 90086 h 413167"/>
                <a:gd name="connsiteX104" fmla="*/ 1231821 w 2829850"/>
                <a:gd name="connsiteY104" fmla="*/ 91501 h 413167"/>
                <a:gd name="connsiteX105" fmla="*/ 1242917 w 2829850"/>
                <a:gd name="connsiteY105" fmla="*/ 132350 h 413167"/>
                <a:gd name="connsiteX106" fmla="*/ 1254014 w 2829850"/>
                <a:gd name="connsiteY106" fmla="*/ 272102 h 413167"/>
                <a:gd name="connsiteX107" fmla="*/ 1265111 w 2829850"/>
                <a:gd name="connsiteY107" fmla="*/ 369101 h 413167"/>
                <a:gd name="connsiteX108" fmla="*/ 1276207 w 2829850"/>
                <a:gd name="connsiteY108" fmla="*/ 401975 h 413167"/>
                <a:gd name="connsiteX109" fmla="*/ 1287304 w 2829850"/>
                <a:gd name="connsiteY109" fmla="*/ 403132 h 413167"/>
                <a:gd name="connsiteX110" fmla="*/ 1298400 w 2829850"/>
                <a:gd name="connsiteY110" fmla="*/ 409888 h 413167"/>
                <a:gd name="connsiteX111" fmla="*/ 1309497 w 2829850"/>
                <a:gd name="connsiteY111" fmla="*/ 411398 h 413167"/>
                <a:gd name="connsiteX112" fmla="*/ 1320601 w 2829850"/>
                <a:gd name="connsiteY112" fmla="*/ 395301 h 413167"/>
                <a:gd name="connsiteX113" fmla="*/ 1331697 w 2829850"/>
                <a:gd name="connsiteY113" fmla="*/ 368053 h 413167"/>
                <a:gd name="connsiteX114" fmla="*/ 1342794 w 2829850"/>
                <a:gd name="connsiteY114" fmla="*/ 326884 h 413167"/>
                <a:gd name="connsiteX115" fmla="*/ 1353890 w 2829850"/>
                <a:gd name="connsiteY115" fmla="*/ 279681 h 413167"/>
                <a:gd name="connsiteX116" fmla="*/ 1364987 w 2829850"/>
                <a:gd name="connsiteY116" fmla="*/ 221069 h 413167"/>
                <a:gd name="connsiteX117" fmla="*/ 1376083 w 2829850"/>
                <a:gd name="connsiteY117" fmla="*/ 82827 h 413167"/>
                <a:gd name="connsiteX118" fmla="*/ 1387180 w 2829850"/>
                <a:gd name="connsiteY118" fmla="*/ 48040 h 413167"/>
                <a:gd name="connsiteX119" fmla="*/ 1398277 w 2829850"/>
                <a:gd name="connsiteY119" fmla="*/ 98046 h 413167"/>
                <a:gd name="connsiteX120" fmla="*/ 1409380 w 2829850"/>
                <a:gd name="connsiteY120" fmla="*/ 244582 h 413167"/>
                <a:gd name="connsiteX121" fmla="*/ 1420477 w 2829850"/>
                <a:gd name="connsiteY121" fmla="*/ 306841 h 413167"/>
                <a:gd name="connsiteX122" fmla="*/ 1431573 w 2829850"/>
                <a:gd name="connsiteY122" fmla="*/ 355922 h 413167"/>
                <a:gd name="connsiteX123" fmla="*/ 1442670 w 2829850"/>
                <a:gd name="connsiteY123" fmla="*/ 379565 h 413167"/>
                <a:gd name="connsiteX124" fmla="*/ 1453767 w 2829850"/>
                <a:gd name="connsiteY124" fmla="*/ 393559 h 413167"/>
                <a:gd name="connsiteX125" fmla="*/ 1464863 w 2829850"/>
                <a:gd name="connsiteY125" fmla="*/ 390246 h 413167"/>
                <a:gd name="connsiteX126" fmla="*/ 1475960 w 2829850"/>
                <a:gd name="connsiteY126" fmla="*/ 396097 h 413167"/>
                <a:gd name="connsiteX127" fmla="*/ 1487057 w 2829850"/>
                <a:gd name="connsiteY127" fmla="*/ 406888 h 413167"/>
                <a:gd name="connsiteX128" fmla="*/ 1498160 w 2829850"/>
                <a:gd name="connsiteY128" fmla="*/ 392410 h 413167"/>
                <a:gd name="connsiteX129" fmla="*/ 1509257 w 2829850"/>
                <a:gd name="connsiteY129" fmla="*/ 372958 h 413167"/>
                <a:gd name="connsiteX130" fmla="*/ 1520353 w 2829850"/>
                <a:gd name="connsiteY130" fmla="*/ 313958 h 413167"/>
                <a:gd name="connsiteX131" fmla="*/ 1531450 w 2829850"/>
                <a:gd name="connsiteY131" fmla="*/ 239881 h 413167"/>
                <a:gd name="connsiteX132" fmla="*/ 1542546 w 2829850"/>
                <a:gd name="connsiteY132" fmla="*/ 186683 h 413167"/>
                <a:gd name="connsiteX133" fmla="*/ 1553643 w 2829850"/>
                <a:gd name="connsiteY133" fmla="*/ 107401 h 413167"/>
                <a:gd name="connsiteX134" fmla="*/ 1564740 w 2829850"/>
                <a:gd name="connsiteY134" fmla="*/ 123492 h 413167"/>
                <a:gd name="connsiteX135" fmla="*/ 1575836 w 2829850"/>
                <a:gd name="connsiteY135" fmla="*/ 196644 h 413167"/>
                <a:gd name="connsiteX136" fmla="*/ 1586940 w 2829850"/>
                <a:gd name="connsiteY136" fmla="*/ 287192 h 413167"/>
                <a:gd name="connsiteX137" fmla="*/ 1598036 w 2829850"/>
                <a:gd name="connsiteY137" fmla="*/ 307848 h 413167"/>
                <a:gd name="connsiteX138" fmla="*/ 1609133 w 2829850"/>
                <a:gd name="connsiteY138" fmla="*/ 352078 h 413167"/>
                <a:gd name="connsiteX139" fmla="*/ 1620230 w 2829850"/>
                <a:gd name="connsiteY139" fmla="*/ 383014 h 413167"/>
                <a:gd name="connsiteX140" fmla="*/ 1631326 w 2829850"/>
                <a:gd name="connsiteY140" fmla="*/ 397696 h 413167"/>
                <a:gd name="connsiteX141" fmla="*/ 1642423 w 2829850"/>
                <a:gd name="connsiteY141" fmla="*/ 392029 h 413167"/>
                <a:gd name="connsiteX142" fmla="*/ 1653520 w 2829850"/>
                <a:gd name="connsiteY142" fmla="*/ 393029 h 413167"/>
                <a:gd name="connsiteX143" fmla="*/ 1664616 w 2829850"/>
                <a:gd name="connsiteY143" fmla="*/ 388817 h 413167"/>
                <a:gd name="connsiteX144" fmla="*/ 1675720 w 2829850"/>
                <a:gd name="connsiteY144" fmla="*/ 356092 h 413167"/>
                <a:gd name="connsiteX145" fmla="*/ 1686816 w 2829850"/>
                <a:gd name="connsiteY145" fmla="*/ 303059 h 413167"/>
                <a:gd name="connsiteX146" fmla="*/ 1697913 w 2829850"/>
                <a:gd name="connsiteY146" fmla="*/ 258448 h 413167"/>
                <a:gd name="connsiteX147" fmla="*/ 1709010 w 2829850"/>
                <a:gd name="connsiteY147" fmla="*/ 202461 h 413167"/>
                <a:gd name="connsiteX148" fmla="*/ 1720106 w 2829850"/>
                <a:gd name="connsiteY148" fmla="*/ 197664 h 413167"/>
                <a:gd name="connsiteX149" fmla="*/ 1731203 w 2829850"/>
                <a:gd name="connsiteY149" fmla="*/ 158489 h 413167"/>
                <a:gd name="connsiteX150" fmla="*/ 1742299 w 2829850"/>
                <a:gd name="connsiteY150" fmla="*/ 200243 h 413167"/>
                <a:gd name="connsiteX151" fmla="*/ 1764500 w 2829850"/>
                <a:gd name="connsiteY151" fmla="*/ 337137 h 413167"/>
                <a:gd name="connsiteX152" fmla="*/ 1775596 w 2829850"/>
                <a:gd name="connsiteY152" fmla="*/ 366025 h 413167"/>
                <a:gd name="connsiteX153" fmla="*/ 1786692 w 2829850"/>
                <a:gd name="connsiteY153" fmla="*/ 392559 h 413167"/>
                <a:gd name="connsiteX154" fmla="*/ 1797789 w 2829850"/>
                <a:gd name="connsiteY154" fmla="*/ 397478 h 413167"/>
                <a:gd name="connsiteX155" fmla="*/ 1808886 w 2829850"/>
                <a:gd name="connsiteY155" fmla="*/ 388620 h 413167"/>
                <a:gd name="connsiteX156" fmla="*/ 1819982 w 2829850"/>
                <a:gd name="connsiteY156" fmla="*/ 372781 h 413167"/>
                <a:gd name="connsiteX157" fmla="*/ 1831079 w 2829850"/>
                <a:gd name="connsiteY157" fmla="*/ 361603 h 413167"/>
                <a:gd name="connsiteX158" fmla="*/ 1842176 w 2829850"/>
                <a:gd name="connsiteY158" fmla="*/ 375721 h 413167"/>
                <a:gd name="connsiteX159" fmla="*/ 1853279 w 2829850"/>
                <a:gd name="connsiteY159" fmla="*/ 374489 h 413167"/>
                <a:gd name="connsiteX160" fmla="*/ 1864376 w 2829850"/>
                <a:gd name="connsiteY160" fmla="*/ 345710 h 413167"/>
                <a:gd name="connsiteX161" fmla="*/ 1875472 w 2829850"/>
                <a:gd name="connsiteY161" fmla="*/ 278552 h 413167"/>
                <a:gd name="connsiteX162" fmla="*/ 1886569 w 2829850"/>
                <a:gd name="connsiteY162" fmla="*/ 125091 h 413167"/>
                <a:gd name="connsiteX163" fmla="*/ 1897666 w 2829850"/>
                <a:gd name="connsiteY163" fmla="*/ 58375 h 413167"/>
                <a:gd name="connsiteX164" fmla="*/ 1908762 w 2829850"/>
                <a:gd name="connsiteY164" fmla="*/ 60627 h 413167"/>
                <a:gd name="connsiteX165" fmla="*/ 1930956 w 2829850"/>
                <a:gd name="connsiteY165" fmla="*/ 326381 h 413167"/>
                <a:gd name="connsiteX166" fmla="*/ 1942059 w 2829850"/>
                <a:gd name="connsiteY166" fmla="*/ 380436 h 413167"/>
                <a:gd name="connsiteX167" fmla="*/ 1964252 w 2829850"/>
                <a:gd name="connsiteY167" fmla="*/ 397662 h 413167"/>
                <a:gd name="connsiteX168" fmla="*/ 1975349 w 2829850"/>
                <a:gd name="connsiteY168" fmla="*/ 398778 h 413167"/>
                <a:gd name="connsiteX169" fmla="*/ 1986446 w 2829850"/>
                <a:gd name="connsiteY169" fmla="*/ 386089 h 413167"/>
                <a:gd name="connsiteX170" fmla="*/ 1997542 w 2829850"/>
                <a:gd name="connsiteY170" fmla="*/ 371666 h 413167"/>
                <a:gd name="connsiteX171" fmla="*/ 2008639 w 2829850"/>
                <a:gd name="connsiteY171" fmla="*/ 371958 h 413167"/>
                <a:gd name="connsiteX172" fmla="*/ 2019735 w 2829850"/>
                <a:gd name="connsiteY172" fmla="*/ 390110 h 413167"/>
                <a:gd name="connsiteX173" fmla="*/ 2030839 w 2829850"/>
                <a:gd name="connsiteY173" fmla="*/ 386082 h 413167"/>
                <a:gd name="connsiteX174" fmla="*/ 2041935 w 2829850"/>
                <a:gd name="connsiteY174" fmla="*/ 349078 h 413167"/>
                <a:gd name="connsiteX175" fmla="*/ 2053032 w 2829850"/>
                <a:gd name="connsiteY175" fmla="*/ 239418 h 413167"/>
                <a:gd name="connsiteX176" fmla="*/ 2064129 w 2829850"/>
                <a:gd name="connsiteY176" fmla="*/ 58021 h 413167"/>
                <a:gd name="connsiteX177" fmla="*/ 2075225 w 2829850"/>
                <a:gd name="connsiteY177" fmla="*/ 0 h 413167"/>
                <a:gd name="connsiteX178" fmla="*/ 2086322 w 2829850"/>
                <a:gd name="connsiteY178" fmla="*/ 32276 h 413167"/>
                <a:gd name="connsiteX179" fmla="*/ 2097419 w 2829850"/>
                <a:gd name="connsiteY179" fmla="*/ 175968 h 413167"/>
                <a:gd name="connsiteX180" fmla="*/ 2108515 w 2829850"/>
                <a:gd name="connsiteY180" fmla="*/ 287050 h 413167"/>
                <a:gd name="connsiteX181" fmla="*/ 2119619 w 2829850"/>
                <a:gd name="connsiteY181" fmla="*/ 341451 h 413167"/>
                <a:gd name="connsiteX182" fmla="*/ 2130715 w 2829850"/>
                <a:gd name="connsiteY182" fmla="*/ 357984 h 413167"/>
                <a:gd name="connsiteX183" fmla="*/ 2141812 w 2829850"/>
                <a:gd name="connsiteY183" fmla="*/ 376278 h 413167"/>
                <a:gd name="connsiteX184" fmla="*/ 2152909 w 2829850"/>
                <a:gd name="connsiteY184" fmla="*/ 384307 h 413167"/>
                <a:gd name="connsiteX185" fmla="*/ 2164005 w 2829850"/>
                <a:gd name="connsiteY185" fmla="*/ 391240 h 413167"/>
                <a:gd name="connsiteX186" fmla="*/ 2175102 w 2829850"/>
                <a:gd name="connsiteY186" fmla="*/ 388151 h 413167"/>
                <a:gd name="connsiteX187" fmla="*/ 2186198 w 2829850"/>
                <a:gd name="connsiteY187" fmla="*/ 392716 h 413167"/>
                <a:gd name="connsiteX188" fmla="*/ 2197295 w 2829850"/>
                <a:gd name="connsiteY188" fmla="*/ 401717 h 413167"/>
                <a:gd name="connsiteX189" fmla="*/ 2208399 w 2829850"/>
                <a:gd name="connsiteY189" fmla="*/ 386382 h 413167"/>
                <a:gd name="connsiteX190" fmla="*/ 2219495 w 2829850"/>
                <a:gd name="connsiteY190" fmla="*/ 362719 h 413167"/>
                <a:gd name="connsiteX191" fmla="*/ 2230592 w 2829850"/>
                <a:gd name="connsiteY191" fmla="*/ 279300 h 413167"/>
                <a:gd name="connsiteX192" fmla="*/ 2241688 w 2829850"/>
                <a:gd name="connsiteY192" fmla="*/ 161714 h 413167"/>
                <a:gd name="connsiteX193" fmla="*/ 2252785 w 2829850"/>
                <a:gd name="connsiteY193" fmla="*/ 106973 h 413167"/>
                <a:gd name="connsiteX194" fmla="*/ 2263881 w 2829850"/>
                <a:gd name="connsiteY194" fmla="*/ 87630 h 413167"/>
                <a:gd name="connsiteX195" fmla="*/ 2274978 w 2829850"/>
                <a:gd name="connsiteY195" fmla="*/ 190949 h 413167"/>
                <a:gd name="connsiteX196" fmla="*/ 2286075 w 2829850"/>
                <a:gd name="connsiteY196" fmla="*/ 305297 h 413167"/>
                <a:gd name="connsiteX197" fmla="*/ 2297171 w 2829850"/>
                <a:gd name="connsiteY197" fmla="*/ 367250 h 413167"/>
                <a:gd name="connsiteX198" fmla="*/ 2308275 w 2829850"/>
                <a:gd name="connsiteY198" fmla="*/ 375646 h 413167"/>
                <a:gd name="connsiteX199" fmla="*/ 2319371 w 2829850"/>
                <a:gd name="connsiteY199" fmla="*/ 385708 h 413167"/>
                <a:gd name="connsiteX200" fmla="*/ 2330468 w 2829850"/>
                <a:gd name="connsiteY200" fmla="*/ 388545 h 413167"/>
                <a:gd name="connsiteX201" fmla="*/ 2341565 w 2829850"/>
                <a:gd name="connsiteY201" fmla="*/ 396587 h 413167"/>
                <a:gd name="connsiteX202" fmla="*/ 2352661 w 2829850"/>
                <a:gd name="connsiteY202" fmla="*/ 387525 h 413167"/>
                <a:gd name="connsiteX203" fmla="*/ 2363758 w 2829850"/>
                <a:gd name="connsiteY203" fmla="*/ 383259 h 413167"/>
                <a:gd name="connsiteX204" fmla="*/ 2374855 w 2829850"/>
                <a:gd name="connsiteY204" fmla="*/ 367522 h 413167"/>
                <a:gd name="connsiteX205" fmla="*/ 2385951 w 2829850"/>
                <a:gd name="connsiteY205" fmla="*/ 327306 h 413167"/>
                <a:gd name="connsiteX206" fmla="*/ 2419248 w 2829850"/>
                <a:gd name="connsiteY206" fmla="*/ 116314 h 413167"/>
                <a:gd name="connsiteX207" fmla="*/ 2430345 w 2829850"/>
                <a:gd name="connsiteY207" fmla="*/ 148638 h 413167"/>
                <a:gd name="connsiteX208" fmla="*/ 2441441 w 2829850"/>
                <a:gd name="connsiteY208" fmla="*/ 202740 h 413167"/>
                <a:gd name="connsiteX209" fmla="*/ 2452538 w 2829850"/>
                <a:gd name="connsiteY209" fmla="*/ 297901 h 413167"/>
                <a:gd name="connsiteX210" fmla="*/ 2463635 w 2829850"/>
                <a:gd name="connsiteY210" fmla="*/ 358065 h 413167"/>
                <a:gd name="connsiteX211" fmla="*/ 2474731 w 2829850"/>
                <a:gd name="connsiteY211" fmla="*/ 389974 h 413167"/>
                <a:gd name="connsiteX212" fmla="*/ 2485834 w 2829850"/>
                <a:gd name="connsiteY212" fmla="*/ 385137 h 413167"/>
                <a:gd name="connsiteX213" fmla="*/ 2496931 w 2829850"/>
                <a:gd name="connsiteY213" fmla="*/ 390294 h 413167"/>
                <a:gd name="connsiteX214" fmla="*/ 2508028 w 2829850"/>
                <a:gd name="connsiteY214" fmla="*/ 398826 h 413167"/>
                <a:gd name="connsiteX215" fmla="*/ 2519124 w 2829850"/>
                <a:gd name="connsiteY215" fmla="*/ 390144 h 413167"/>
                <a:gd name="connsiteX216" fmla="*/ 2530221 w 2829850"/>
                <a:gd name="connsiteY216" fmla="*/ 374332 h 413167"/>
                <a:gd name="connsiteX217" fmla="*/ 2541318 w 2829850"/>
                <a:gd name="connsiteY217" fmla="*/ 348139 h 413167"/>
                <a:gd name="connsiteX218" fmla="*/ 2552414 w 2829850"/>
                <a:gd name="connsiteY218" fmla="*/ 289587 h 413167"/>
                <a:gd name="connsiteX219" fmla="*/ 2563511 w 2829850"/>
                <a:gd name="connsiteY219" fmla="*/ 198365 h 413167"/>
                <a:gd name="connsiteX220" fmla="*/ 2574614 w 2829850"/>
                <a:gd name="connsiteY220" fmla="*/ 88052 h 413167"/>
                <a:gd name="connsiteX221" fmla="*/ 2585711 w 2829850"/>
                <a:gd name="connsiteY221" fmla="*/ 73166 h 413167"/>
                <a:gd name="connsiteX222" fmla="*/ 2596808 w 2829850"/>
                <a:gd name="connsiteY222" fmla="*/ 123621 h 413167"/>
                <a:gd name="connsiteX223" fmla="*/ 2607904 w 2829850"/>
                <a:gd name="connsiteY223" fmla="*/ 247065 h 413167"/>
                <a:gd name="connsiteX224" fmla="*/ 2619001 w 2829850"/>
                <a:gd name="connsiteY224" fmla="*/ 303487 h 413167"/>
                <a:gd name="connsiteX225" fmla="*/ 2630097 w 2829850"/>
                <a:gd name="connsiteY225" fmla="*/ 344275 h 413167"/>
                <a:gd name="connsiteX226" fmla="*/ 2641194 w 2829850"/>
                <a:gd name="connsiteY226" fmla="*/ 368420 h 413167"/>
                <a:gd name="connsiteX227" fmla="*/ 2652290 w 2829850"/>
                <a:gd name="connsiteY227" fmla="*/ 384320 h 413167"/>
                <a:gd name="connsiteX228" fmla="*/ 2663394 w 2829850"/>
                <a:gd name="connsiteY228" fmla="*/ 384606 h 413167"/>
                <a:gd name="connsiteX229" fmla="*/ 2674491 w 2829850"/>
                <a:gd name="connsiteY229" fmla="*/ 379265 h 413167"/>
                <a:gd name="connsiteX230" fmla="*/ 2685587 w 2829850"/>
                <a:gd name="connsiteY230" fmla="*/ 376618 h 413167"/>
                <a:gd name="connsiteX231" fmla="*/ 2696684 w 2829850"/>
                <a:gd name="connsiteY231" fmla="*/ 332742 h 413167"/>
                <a:gd name="connsiteX232" fmla="*/ 2707780 w 2829850"/>
                <a:gd name="connsiteY232" fmla="*/ 298439 h 413167"/>
                <a:gd name="connsiteX233" fmla="*/ 2718877 w 2829850"/>
                <a:gd name="connsiteY233" fmla="*/ 230049 h 413167"/>
                <a:gd name="connsiteX234" fmla="*/ 2729974 w 2829850"/>
                <a:gd name="connsiteY234" fmla="*/ 181615 h 413167"/>
                <a:gd name="connsiteX235" fmla="*/ 2741070 w 2829850"/>
                <a:gd name="connsiteY235" fmla="*/ 181683 h 413167"/>
                <a:gd name="connsiteX236" fmla="*/ 2752174 w 2829850"/>
                <a:gd name="connsiteY236" fmla="*/ 185921 h 413167"/>
                <a:gd name="connsiteX237" fmla="*/ 2763270 w 2829850"/>
                <a:gd name="connsiteY237" fmla="*/ 168974 h 413167"/>
                <a:gd name="connsiteX238" fmla="*/ 2774367 w 2829850"/>
                <a:gd name="connsiteY238" fmla="*/ 169708 h 413167"/>
                <a:gd name="connsiteX239" fmla="*/ 2785464 w 2829850"/>
                <a:gd name="connsiteY239" fmla="*/ 214768 h 413167"/>
                <a:gd name="connsiteX240" fmla="*/ 2796560 w 2829850"/>
                <a:gd name="connsiteY240" fmla="*/ 282389 h 413167"/>
                <a:gd name="connsiteX241" fmla="*/ 2807657 w 2829850"/>
                <a:gd name="connsiteY241" fmla="*/ 302317 h 413167"/>
                <a:gd name="connsiteX242" fmla="*/ 2818754 w 2829850"/>
                <a:gd name="connsiteY242" fmla="*/ 284559 h 413167"/>
                <a:gd name="connsiteX243" fmla="*/ 2829850 w 2829850"/>
                <a:gd name="connsiteY243" fmla="*/ 245983 h 413167"/>
                <a:gd name="connsiteX244" fmla="*/ 2829850 w 2829850"/>
                <a:gd name="connsiteY244" fmla="*/ 24598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87322"/>
                  </a:moveTo>
                  <a:lnTo>
                    <a:pt x="11096" y="307930"/>
                  </a:lnTo>
                  <a:lnTo>
                    <a:pt x="22193" y="310991"/>
                  </a:lnTo>
                  <a:lnTo>
                    <a:pt x="44386" y="266659"/>
                  </a:lnTo>
                  <a:lnTo>
                    <a:pt x="55483" y="227879"/>
                  </a:lnTo>
                  <a:lnTo>
                    <a:pt x="77683" y="272769"/>
                  </a:lnTo>
                  <a:lnTo>
                    <a:pt x="88779" y="337110"/>
                  </a:lnTo>
                  <a:lnTo>
                    <a:pt x="99876" y="370604"/>
                  </a:lnTo>
                  <a:lnTo>
                    <a:pt x="110973" y="362535"/>
                  </a:lnTo>
                  <a:lnTo>
                    <a:pt x="122069" y="324632"/>
                  </a:lnTo>
                  <a:lnTo>
                    <a:pt x="133166" y="290907"/>
                  </a:lnTo>
                  <a:lnTo>
                    <a:pt x="144263" y="303664"/>
                  </a:lnTo>
                  <a:lnTo>
                    <a:pt x="155366" y="354963"/>
                  </a:lnTo>
                  <a:lnTo>
                    <a:pt x="166463" y="379728"/>
                  </a:lnTo>
                  <a:lnTo>
                    <a:pt x="177559" y="386286"/>
                  </a:lnTo>
                  <a:lnTo>
                    <a:pt x="188656" y="382116"/>
                  </a:lnTo>
                  <a:lnTo>
                    <a:pt x="199753" y="366291"/>
                  </a:lnTo>
                  <a:lnTo>
                    <a:pt x="210849" y="358228"/>
                  </a:lnTo>
                  <a:lnTo>
                    <a:pt x="221946" y="324224"/>
                  </a:lnTo>
                  <a:lnTo>
                    <a:pt x="233043" y="293085"/>
                  </a:lnTo>
                  <a:lnTo>
                    <a:pt x="244146" y="242159"/>
                  </a:lnTo>
                  <a:lnTo>
                    <a:pt x="255243" y="195412"/>
                  </a:lnTo>
                  <a:lnTo>
                    <a:pt x="266339" y="96808"/>
                  </a:lnTo>
                  <a:lnTo>
                    <a:pt x="277436" y="120138"/>
                  </a:lnTo>
                  <a:lnTo>
                    <a:pt x="299629" y="330919"/>
                  </a:lnTo>
                  <a:lnTo>
                    <a:pt x="310726" y="363385"/>
                  </a:lnTo>
                  <a:lnTo>
                    <a:pt x="321823" y="388763"/>
                  </a:lnTo>
                  <a:lnTo>
                    <a:pt x="332926" y="400186"/>
                  </a:lnTo>
                  <a:lnTo>
                    <a:pt x="344023" y="387008"/>
                  </a:lnTo>
                  <a:lnTo>
                    <a:pt x="355119" y="352983"/>
                  </a:lnTo>
                  <a:lnTo>
                    <a:pt x="366216" y="296037"/>
                  </a:lnTo>
                  <a:lnTo>
                    <a:pt x="377313" y="282239"/>
                  </a:lnTo>
                  <a:lnTo>
                    <a:pt x="388409" y="245112"/>
                  </a:lnTo>
                  <a:lnTo>
                    <a:pt x="399506" y="224518"/>
                  </a:lnTo>
                  <a:lnTo>
                    <a:pt x="410602" y="235832"/>
                  </a:lnTo>
                  <a:lnTo>
                    <a:pt x="421706" y="253726"/>
                  </a:lnTo>
                  <a:lnTo>
                    <a:pt x="432802" y="301119"/>
                  </a:lnTo>
                  <a:lnTo>
                    <a:pt x="443899" y="309964"/>
                  </a:lnTo>
                  <a:lnTo>
                    <a:pt x="466092" y="379639"/>
                  </a:lnTo>
                  <a:lnTo>
                    <a:pt x="477189" y="401254"/>
                  </a:lnTo>
                  <a:lnTo>
                    <a:pt x="488285" y="401547"/>
                  </a:lnTo>
                  <a:lnTo>
                    <a:pt x="499382" y="403799"/>
                  </a:lnTo>
                  <a:lnTo>
                    <a:pt x="510485" y="399322"/>
                  </a:lnTo>
                  <a:lnTo>
                    <a:pt x="521582" y="371591"/>
                  </a:lnTo>
                  <a:lnTo>
                    <a:pt x="532679" y="331532"/>
                  </a:lnTo>
                  <a:lnTo>
                    <a:pt x="543775" y="272415"/>
                  </a:lnTo>
                  <a:lnTo>
                    <a:pt x="554872" y="179458"/>
                  </a:lnTo>
                  <a:lnTo>
                    <a:pt x="565968" y="113436"/>
                  </a:lnTo>
                  <a:lnTo>
                    <a:pt x="577065" y="40617"/>
                  </a:lnTo>
                  <a:lnTo>
                    <a:pt x="588162" y="103897"/>
                  </a:lnTo>
                  <a:lnTo>
                    <a:pt x="599265" y="226049"/>
                  </a:lnTo>
                  <a:lnTo>
                    <a:pt x="610362" y="329361"/>
                  </a:lnTo>
                  <a:lnTo>
                    <a:pt x="632555" y="382980"/>
                  </a:lnTo>
                  <a:lnTo>
                    <a:pt x="643652" y="394383"/>
                  </a:lnTo>
                  <a:lnTo>
                    <a:pt x="654748" y="399669"/>
                  </a:lnTo>
                  <a:lnTo>
                    <a:pt x="665845" y="387579"/>
                  </a:lnTo>
                  <a:lnTo>
                    <a:pt x="676942" y="379374"/>
                  </a:lnTo>
                  <a:lnTo>
                    <a:pt x="688045" y="377748"/>
                  </a:lnTo>
                  <a:lnTo>
                    <a:pt x="699142" y="334947"/>
                  </a:lnTo>
                  <a:lnTo>
                    <a:pt x="710238" y="271442"/>
                  </a:lnTo>
                  <a:lnTo>
                    <a:pt x="721335" y="176376"/>
                  </a:lnTo>
                  <a:lnTo>
                    <a:pt x="732432" y="66464"/>
                  </a:lnTo>
                  <a:lnTo>
                    <a:pt x="743528" y="73581"/>
                  </a:lnTo>
                  <a:lnTo>
                    <a:pt x="754625" y="120097"/>
                  </a:lnTo>
                  <a:lnTo>
                    <a:pt x="765722" y="250188"/>
                  </a:lnTo>
                  <a:lnTo>
                    <a:pt x="776818" y="350704"/>
                  </a:lnTo>
                  <a:lnTo>
                    <a:pt x="787922" y="391723"/>
                  </a:lnTo>
                  <a:lnTo>
                    <a:pt x="799018" y="391934"/>
                  </a:lnTo>
                  <a:lnTo>
                    <a:pt x="810115" y="399649"/>
                  </a:lnTo>
                  <a:lnTo>
                    <a:pt x="821212" y="402982"/>
                  </a:lnTo>
                  <a:lnTo>
                    <a:pt x="832308" y="396397"/>
                  </a:lnTo>
                  <a:lnTo>
                    <a:pt x="854501" y="356255"/>
                  </a:lnTo>
                  <a:lnTo>
                    <a:pt x="865598" y="314733"/>
                  </a:lnTo>
                  <a:lnTo>
                    <a:pt x="876702" y="226906"/>
                  </a:lnTo>
                  <a:lnTo>
                    <a:pt x="887798" y="54973"/>
                  </a:lnTo>
                  <a:lnTo>
                    <a:pt x="898894" y="7287"/>
                  </a:lnTo>
                  <a:lnTo>
                    <a:pt x="909991" y="64369"/>
                  </a:lnTo>
                  <a:lnTo>
                    <a:pt x="921088" y="225777"/>
                  </a:lnTo>
                  <a:lnTo>
                    <a:pt x="932184" y="312087"/>
                  </a:lnTo>
                  <a:lnTo>
                    <a:pt x="943281" y="376163"/>
                  </a:lnTo>
                  <a:lnTo>
                    <a:pt x="954384" y="396839"/>
                  </a:lnTo>
                  <a:lnTo>
                    <a:pt x="965481" y="406112"/>
                  </a:lnTo>
                  <a:lnTo>
                    <a:pt x="976578" y="397791"/>
                  </a:lnTo>
                  <a:lnTo>
                    <a:pt x="987674" y="401193"/>
                  </a:lnTo>
                  <a:lnTo>
                    <a:pt x="998771" y="413167"/>
                  </a:lnTo>
                  <a:lnTo>
                    <a:pt x="1009868" y="401554"/>
                  </a:lnTo>
                  <a:lnTo>
                    <a:pt x="1020964" y="386389"/>
                  </a:lnTo>
                  <a:lnTo>
                    <a:pt x="1032061" y="334280"/>
                  </a:lnTo>
                  <a:lnTo>
                    <a:pt x="1054261" y="141181"/>
                  </a:lnTo>
                  <a:lnTo>
                    <a:pt x="1065357" y="7"/>
                  </a:lnTo>
                  <a:lnTo>
                    <a:pt x="1076454" y="48755"/>
                  </a:lnTo>
                  <a:lnTo>
                    <a:pt x="1087551" y="210380"/>
                  </a:lnTo>
                  <a:lnTo>
                    <a:pt x="1098647" y="337757"/>
                  </a:lnTo>
                  <a:lnTo>
                    <a:pt x="1109744" y="368196"/>
                  </a:lnTo>
                  <a:lnTo>
                    <a:pt x="1120841" y="391906"/>
                  </a:lnTo>
                  <a:lnTo>
                    <a:pt x="1131937" y="394383"/>
                  </a:lnTo>
                  <a:lnTo>
                    <a:pt x="1143041" y="388008"/>
                  </a:lnTo>
                  <a:lnTo>
                    <a:pt x="1154137" y="368495"/>
                  </a:lnTo>
                  <a:lnTo>
                    <a:pt x="1165234" y="360188"/>
                  </a:lnTo>
                  <a:lnTo>
                    <a:pt x="1176331" y="368672"/>
                  </a:lnTo>
                  <a:lnTo>
                    <a:pt x="1187427" y="334770"/>
                  </a:lnTo>
                  <a:lnTo>
                    <a:pt x="1198524" y="288288"/>
                  </a:lnTo>
                  <a:lnTo>
                    <a:pt x="1209621" y="207448"/>
                  </a:lnTo>
                  <a:lnTo>
                    <a:pt x="1220717" y="90086"/>
                  </a:lnTo>
                  <a:lnTo>
                    <a:pt x="1231821" y="91501"/>
                  </a:lnTo>
                  <a:lnTo>
                    <a:pt x="1242917" y="132350"/>
                  </a:lnTo>
                  <a:lnTo>
                    <a:pt x="1254014" y="272102"/>
                  </a:lnTo>
                  <a:lnTo>
                    <a:pt x="1265111" y="369101"/>
                  </a:lnTo>
                  <a:lnTo>
                    <a:pt x="1276207" y="401975"/>
                  </a:lnTo>
                  <a:lnTo>
                    <a:pt x="1287304" y="403132"/>
                  </a:lnTo>
                  <a:lnTo>
                    <a:pt x="1298400" y="409888"/>
                  </a:lnTo>
                  <a:lnTo>
                    <a:pt x="1309497" y="411398"/>
                  </a:lnTo>
                  <a:lnTo>
                    <a:pt x="1320601" y="395301"/>
                  </a:lnTo>
                  <a:lnTo>
                    <a:pt x="1331697" y="368053"/>
                  </a:lnTo>
                  <a:lnTo>
                    <a:pt x="1342794" y="326884"/>
                  </a:lnTo>
                  <a:lnTo>
                    <a:pt x="1353890" y="279681"/>
                  </a:lnTo>
                  <a:lnTo>
                    <a:pt x="1364987" y="221069"/>
                  </a:lnTo>
                  <a:lnTo>
                    <a:pt x="1376083" y="82827"/>
                  </a:lnTo>
                  <a:lnTo>
                    <a:pt x="1387180" y="48040"/>
                  </a:lnTo>
                  <a:lnTo>
                    <a:pt x="1398277" y="98046"/>
                  </a:lnTo>
                  <a:lnTo>
                    <a:pt x="1409380" y="244582"/>
                  </a:lnTo>
                  <a:lnTo>
                    <a:pt x="1420477" y="306841"/>
                  </a:lnTo>
                  <a:lnTo>
                    <a:pt x="1431573" y="355922"/>
                  </a:lnTo>
                  <a:lnTo>
                    <a:pt x="1442670" y="379565"/>
                  </a:lnTo>
                  <a:lnTo>
                    <a:pt x="1453767" y="393559"/>
                  </a:lnTo>
                  <a:lnTo>
                    <a:pt x="1464863" y="390246"/>
                  </a:lnTo>
                  <a:lnTo>
                    <a:pt x="1475960" y="396097"/>
                  </a:lnTo>
                  <a:lnTo>
                    <a:pt x="1487057" y="406888"/>
                  </a:lnTo>
                  <a:lnTo>
                    <a:pt x="1498160" y="392410"/>
                  </a:lnTo>
                  <a:lnTo>
                    <a:pt x="1509257" y="372958"/>
                  </a:lnTo>
                  <a:lnTo>
                    <a:pt x="1520353" y="313958"/>
                  </a:lnTo>
                  <a:lnTo>
                    <a:pt x="1531450" y="239881"/>
                  </a:lnTo>
                  <a:lnTo>
                    <a:pt x="1542546" y="186683"/>
                  </a:lnTo>
                  <a:lnTo>
                    <a:pt x="1553643" y="107401"/>
                  </a:lnTo>
                  <a:lnTo>
                    <a:pt x="1564740" y="123492"/>
                  </a:lnTo>
                  <a:lnTo>
                    <a:pt x="1575836" y="196644"/>
                  </a:lnTo>
                  <a:lnTo>
                    <a:pt x="1586940" y="287192"/>
                  </a:lnTo>
                  <a:lnTo>
                    <a:pt x="1598036" y="307848"/>
                  </a:lnTo>
                  <a:lnTo>
                    <a:pt x="1609133" y="352078"/>
                  </a:lnTo>
                  <a:lnTo>
                    <a:pt x="1620230" y="383014"/>
                  </a:lnTo>
                  <a:lnTo>
                    <a:pt x="1631326" y="397696"/>
                  </a:lnTo>
                  <a:lnTo>
                    <a:pt x="1642423" y="392029"/>
                  </a:lnTo>
                  <a:lnTo>
                    <a:pt x="1653520" y="393029"/>
                  </a:lnTo>
                  <a:lnTo>
                    <a:pt x="1664616" y="388817"/>
                  </a:lnTo>
                  <a:lnTo>
                    <a:pt x="1675720" y="356092"/>
                  </a:lnTo>
                  <a:lnTo>
                    <a:pt x="1686816" y="303059"/>
                  </a:lnTo>
                  <a:lnTo>
                    <a:pt x="1697913" y="258448"/>
                  </a:lnTo>
                  <a:lnTo>
                    <a:pt x="1709010" y="202461"/>
                  </a:lnTo>
                  <a:lnTo>
                    <a:pt x="1720106" y="197664"/>
                  </a:lnTo>
                  <a:lnTo>
                    <a:pt x="1731203" y="158489"/>
                  </a:lnTo>
                  <a:lnTo>
                    <a:pt x="1742299" y="200243"/>
                  </a:lnTo>
                  <a:lnTo>
                    <a:pt x="1764500" y="337137"/>
                  </a:lnTo>
                  <a:lnTo>
                    <a:pt x="1775596" y="366025"/>
                  </a:lnTo>
                  <a:lnTo>
                    <a:pt x="1786692" y="392559"/>
                  </a:lnTo>
                  <a:lnTo>
                    <a:pt x="1797789" y="397478"/>
                  </a:lnTo>
                  <a:lnTo>
                    <a:pt x="1808886" y="388620"/>
                  </a:lnTo>
                  <a:lnTo>
                    <a:pt x="1819982" y="372781"/>
                  </a:lnTo>
                  <a:lnTo>
                    <a:pt x="1831079" y="361603"/>
                  </a:lnTo>
                  <a:lnTo>
                    <a:pt x="1842176" y="375721"/>
                  </a:lnTo>
                  <a:lnTo>
                    <a:pt x="1853279" y="374489"/>
                  </a:lnTo>
                  <a:lnTo>
                    <a:pt x="1864376" y="345710"/>
                  </a:lnTo>
                  <a:lnTo>
                    <a:pt x="1875472" y="278552"/>
                  </a:lnTo>
                  <a:lnTo>
                    <a:pt x="1886569" y="125091"/>
                  </a:lnTo>
                  <a:lnTo>
                    <a:pt x="1897666" y="58375"/>
                  </a:lnTo>
                  <a:lnTo>
                    <a:pt x="1908762" y="60627"/>
                  </a:lnTo>
                  <a:lnTo>
                    <a:pt x="1930956" y="326381"/>
                  </a:lnTo>
                  <a:lnTo>
                    <a:pt x="1942059" y="380436"/>
                  </a:lnTo>
                  <a:lnTo>
                    <a:pt x="1964252" y="397662"/>
                  </a:lnTo>
                  <a:lnTo>
                    <a:pt x="1975349" y="398778"/>
                  </a:lnTo>
                  <a:lnTo>
                    <a:pt x="1986446" y="386089"/>
                  </a:lnTo>
                  <a:lnTo>
                    <a:pt x="1997542" y="371666"/>
                  </a:lnTo>
                  <a:lnTo>
                    <a:pt x="2008639" y="371958"/>
                  </a:lnTo>
                  <a:lnTo>
                    <a:pt x="2019735" y="390110"/>
                  </a:lnTo>
                  <a:lnTo>
                    <a:pt x="2030839" y="386082"/>
                  </a:lnTo>
                  <a:lnTo>
                    <a:pt x="2041935" y="349078"/>
                  </a:lnTo>
                  <a:lnTo>
                    <a:pt x="2053032" y="239418"/>
                  </a:lnTo>
                  <a:lnTo>
                    <a:pt x="2064129" y="58021"/>
                  </a:lnTo>
                  <a:lnTo>
                    <a:pt x="2075225" y="0"/>
                  </a:lnTo>
                  <a:lnTo>
                    <a:pt x="2086322" y="32276"/>
                  </a:lnTo>
                  <a:lnTo>
                    <a:pt x="2097419" y="175968"/>
                  </a:lnTo>
                  <a:lnTo>
                    <a:pt x="2108515" y="287050"/>
                  </a:lnTo>
                  <a:lnTo>
                    <a:pt x="2119619" y="341451"/>
                  </a:lnTo>
                  <a:lnTo>
                    <a:pt x="2130715" y="357984"/>
                  </a:lnTo>
                  <a:lnTo>
                    <a:pt x="2141812" y="376278"/>
                  </a:lnTo>
                  <a:lnTo>
                    <a:pt x="2152909" y="384307"/>
                  </a:lnTo>
                  <a:lnTo>
                    <a:pt x="2164005" y="391240"/>
                  </a:lnTo>
                  <a:lnTo>
                    <a:pt x="2175102" y="388151"/>
                  </a:lnTo>
                  <a:lnTo>
                    <a:pt x="2186198" y="392716"/>
                  </a:lnTo>
                  <a:lnTo>
                    <a:pt x="2197295" y="401717"/>
                  </a:lnTo>
                  <a:lnTo>
                    <a:pt x="2208399" y="386382"/>
                  </a:lnTo>
                  <a:lnTo>
                    <a:pt x="2219495" y="362719"/>
                  </a:lnTo>
                  <a:lnTo>
                    <a:pt x="2230592" y="279300"/>
                  </a:lnTo>
                  <a:lnTo>
                    <a:pt x="2241688" y="161714"/>
                  </a:lnTo>
                  <a:lnTo>
                    <a:pt x="2252785" y="106973"/>
                  </a:lnTo>
                  <a:lnTo>
                    <a:pt x="2263881" y="87630"/>
                  </a:lnTo>
                  <a:lnTo>
                    <a:pt x="2274978" y="190949"/>
                  </a:lnTo>
                  <a:lnTo>
                    <a:pt x="2286075" y="305297"/>
                  </a:lnTo>
                  <a:lnTo>
                    <a:pt x="2297171" y="367250"/>
                  </a:lnTo>
                  <a:lnTo>
                    <a:pt x="2308275" y="375646"/>
                  </a:lnTo>
                  <a:lnTo>
                    <a:pt x="2319371" y="385708"/>
                  </a:lnTo>
                  <a:lnTo>
                    <a:pt x="2330468" y="388545"/>
                  </a:lnTo>
                  <a:lnTo>
                    <a:pt x="2341565" y="396587"/>
                  </a:lnTo>
                  <a:lnTo>
                    <a:pt x="2352661" y="387525"/>
                  </a:lnTo>
                  <a:lnTo>
                    <a:pt x="2363758" y="383259"/>
                  </a:lnTo>
                  <a:lnTo>
                    <a:pt x="2374855" y="367522"/>
                  </a:lnTo>
                  <a:lnTo>
                    <a:pt x="2385951" y="327306"/>
                  </a:lnTo>
                  <a:lnTo>
                    <a:pt x="2419248" y="116314"/>
                  </a:lnTo>
                  <a:lnTo>
                    <a:pt x="2430345" y="148638"/>
                  </a:lnTo>
                  <a:lnTo>
                    <a:pt x="2441441" y="202740"/>
                  </a:lnTo>
                  <a:lnTo>
                    <a:pt x="2452538" y="297901"/>
                  </a:lnTo>
                  <a:lnTo>
                    <a:pt x="2463635" y="358065"/>
                  </a:lnTo>
                  <a:lnTo>
                    <a:pt x="2474731" y="389974"/>
                  </a:lnTo>
                  <a:lnTo>
                    <a:pt x="2485834" y="385137"/>
                  </a:lnTo>
                  <a:lnTo>
                    <a:pt x="2496931" y="390294"/>
                  </a:lnTo>
                  <a:lnTo>
                    <a:pt x="2508028" y="398826"/>
                  </a:lnTo>
                  <a:lnTo>
                    <a:pt x="2519124" y="390144"/>
                  </a:lnTo>
                  <a:lnTo>
                    <a:pt x="2530221" y="374332"/>
                  </a:lnTo>
                  <a:lnTo>
                    <a:pt x="2541318" y="348139"/>
                  </a:lnTo>
                  <a:lnTo>
                    <a:pt x="2552414" y="289587"/>
                  </a:lnTo>
                  <a:lnTo>
                    <a:pt x="2563511" y="198365"/>
                  </a:lnTo>
                  <a:lnTo>
                    <a:pt x="2574614" y="88052"/>
                  </a:lnTo>
                  <a:lnTo>
                    <a:pt x="2585711" y="73166"/>
                  </a:lnTo>
                  <a:lnTo>
                    <a:pt x="2596808" y="123621"/>
                  </a:lnTo>
                  <a:lnTo>
                    <a:pt x="2607904" y="247065"/>
                  </a:lnTo>
                  <a:lnTo>
                    <a:pt x="2619001" y="303487"/>
                  </a:lnTo>
                  <a:lnTo>
                    <a:pt x="2630097" y="344275"/>
                  </a:lnTo>
                  <a:lnTo>
                    <a:pt x="2641194" y="368420"/>
                  </a:lnTo>
                  <a:lnTo>
                    <a:pt x="2652290" y="384320"/>
                  </a:lnTo>
                  <a:lnTo>
                    <a:pt x="2663394" y="384606"/>
                  </a:lnTo>
                  <a:lnTo>
                    <a:pt x="2674491" y="379265"/>
                  </a:lnTo>
                  <a:lnTo>
                    <a:pt x="2685587" y="376618"/>
                  </a:lnTo>
                  <a:lnTo>
                    <a:pt x="2696684" y="332742"/>
                  </a:lnTo>
                  <a:lnTo>
                    <a:pt x="2707780" y="298439"/>
                  </a:lnTo>
                  <a:lnTo>
                    <a:pt x="2718877" y="230049"/>
                  </a:lnTo>
                  <a:lnTo>
                    <a:pt x="2729974" y="181615"/>
                  </a:lnTo>
                  <a:lnTo>
                    <a:pt x="2741070" y="181683"/>
                  </a:lnTo>
                  <a:lnTo>
                    <a:pt x="2752174" y="185921"/>
                  </a:lnTo>
                  <a:lnTo>
                    <a:pt x="2763270" y="168974"/>
                  </a:lnTo>
                  <a:lnTo>
                    <a:pt x="2774367" y="169708"/>
                  </a:lnTo>
                  <a:lnTo>
                    <a:pt x="2785464" y="214768"/>
                  </a:lnTo>
                  <a:lnTo>
                    <a:pt x="2796560" y="282389"/>
                  </a:lnTo>
                  <a:lnTo>
                    <a:pt x="2807657" y="302317"/>
                  </a:lnTo>
                  <a:lnTo>
                    <a:pt x="2818754" y="284559"/>
                  </a:lnTo>
                  <a:lnTo>
                    <a:pt x="2829850" y="245983"/>
                  </a:lnTo>
                  <a:lnTo>
                    <a:pt x="2829850" y="245983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18" name="자유형: 도형 2217">
              <a:extLst>
                <a:ext uri="{FF2B5EF4-FFF2-40B4-BE49-F238E27FC236}">
                  <a16:creationId xmlns:a16="http://schemas.microsoft.com/office/drawing/2014/main" id="{62935476-38E5-35E2-FC27-BAC475317DFA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8002 h 413167"/>
                <a:gd name="connsiteX1" fmla="*/ 11096 w 2829850"/>
                <a:gd name="connsiteY1" fmla="*/ 309107 h 413167"/>
                <a:gd name="connsiteX2" fmla="*/ 22193 w 2829850"/>
                <a:gd name="connsiteY2" fmla="*/ 311672 h 413167"/>
                <a:gd name="connsiteX3" fmla="*/ 33290 w 2829850"/>
                <a:gd name="connsiteY3" fmla="*/ 291274 h 413167"/>
                <a:gd name="connsiteX4" fmla="*/ 44386 w 2829850"/>
                <a:gd name="connsiteY4" fmla="*/ 268578 h 413167"/>
                <a:gd name="connsiteX5" fmla="*/ 55483 w 2829850"/>
                <a:gd name="connsiteY5" fmla="*/ 231145 h 413167"/>
                <a:gd name="connsiteX6" fmla="*/ 66586 w 2829850"/>
                <a:gd name="connsiteY6" fmla="*/ 251215 h 413167"/>
                <a:gd name="connsiteX7" fmla="*/ 77683 w 2829850"/>
                <a:gd name="connsiteY7" fmla="*/ 273266 h 413167"/>
                <a:gd name="connsiteX8" fmla="*/ 88779 w 2829850"/>
                <a:gd name="connsiteY8" fmla="*/ 336138 h 413167"/>
                <a:gd name="connsiteX9" fmla="*/ 99876 w 2829850"/>
                <a:gd name="connsiteY9" fmla="*/ 371264 h 413167"/>
                <a:gd name="connsiteX10" fmla="*/ 110973 w 2829850"/>
                <a:gd name="connsiteY10" fmla="*/ 362753 h 413167"/>
                <a:gd name="connsiteX11" fmla="*/ 122069 w 2829850"/>
                <a:gd name="connsiteY11" fmla="*/ 327102 h 413167"/>
                <a:gd name="connsiteX12" fmla="*/ 133166 w 2829850"/>
                <a:gd name="connsiteY12" fmla="*/ 294139 h 413167"/>
                <a:gd name="connsiteX13" fmla="*/ 144263 w 2829850"/>
                <a:gd name="connsiteY13" fmla="*/ 303841 h 413167"/>
                <a:gd name="connsiteX14" fmla="*/ 155366 w 2829850"/>
                <a:gd name="connsiteY14" fmla="*/ 355568 h 413167"/>
                <a:gd name="connsiteX15" fmla="*/ 166463 w 2829850"/>
                <a:gd name="connsiteY15" fmla="*/ 379020 h 413167"/>
                <a:gd name="connsiteX16" fmla="*/ 177559 w 2829850"/>
                <a:gd name="connsiteY16" fmla="*/ 385443 h 413167"/>
                <a:gd name="connsiteX17" fmla="*/ 188656 w 2829850"/>
                <a:gd name="connsiteY17" fmla="*/ 381735 h 413167"/>
                <a:gd name="connsiteX18" fmla="*/ 199753 w 2829850"/>
                <a:gd name="connsiteY18" fmla="*/ 366053 h 413167"/>
                <a:gd name="connsiteX19" fmla="*/ 210849 w 2829850"/>
                <a:gd name="connsiteY19" fmla="*/ 358882 h 413167"/>
                <a:gd name="connsiteX20" fmla="*/ 233043 w 2829850"/>
                <a:gd name="connsiteY20" fmla="*/ 293322 h 413167"/>
                <a:gd name="connsiteX21" fmla="*/ 244146 w 2829850"/>
                <a:gd name="connsiteY21" fmla="*/ 244133 h 413167"/>
                <a:gd name="connsiteX22" fmla="*/ 255243 w 2829850"/>
                <a:gd name="connsiteY22" fmla="*/ 200107 h 413167"/>
                <a:gd name="connsiteX23" fmla="*/ 266339 w 2829850"/>
                <a:gd name="connsiteY23" fmla="*/ 97366 h 413167"/>
                <a:gd name="connsiteX24" fmla="*/ 277436 w 2829850"/>
                <a:gd name="connsiteY24" fmla="*/ 123464 h 413167"/>
                <a:gd name="connsiteX25" fmla="*/ 299629 w 2829850"/>
                <a:gd name="connsiteY25" fmla="*/ 332096 h 413167"/>
                <a:gd name="connsiteX26" fmla="*/ 310726 w 2829850"/>
                <a:gd name="connsiteY26" fmla="*/ 364046 h 413167"/>
                <a:gd name="connsiteX27" fmla="*/ 321823 w 2829850"/>
                <a:gd name="connsiteY27" fmla="*/ 389532 h 413167"/>
                <a:gd name="connsiteX28" fmla="*/ 332926 w 2829850"/>
                <a:gd name="connsiteY28" fmla="*/ 400690 h 413167"/>
                <a:gd name="connsiteX29" fmla="*/ 344023 w 2829850"/>
                <a:gd name="connsiteY29" fmla="*/ 387892 h 413167"/>
                <a:gd name="connsiteX30" fmla="*/ 355119 w 2829850"/>
                <a:gd name="connsiteY30" fmla="*/ 355337 h 413167"/>
                <a:gd name="connsiteX31" fmla="*/ 366216 w 2829850"/>
                <a:gd name="connsiteY31" fmla="*/ 296228 h 413167"/>
                <a:gd name="connsiteX32" fmla="*/ 377313 w 2829850"/>
                <a:gd name="connsiteY32" fmla="*/ 282926 h 413167"/>
                <a:gd name="connsiteX33" fmla="*/ 388409 w 2829850"/>
                <a:gd name="connsiteY33" fmla="*/ 247317 h 413167"/>
                <a:gd name="connsiteX34" fmla="*/ 399506 w 2829850"/>
                <a:gd name="connsiteY34" fmla="*/ 222320 h 413167"/>
                <a:gd name="connsiteX35" fmla="*/ 410602 w 2829850"/>
                <a:gd name="connsiteY35" fmla="*/ 236914 h 413167"/>
                <a:gd name="connsiteX36" fmla="*/ 421706 w 2829850"/>
                <a:gd name="connsiteY36" fmla="*/ 255195 h 413167"/>
                <a:gd name="connsiteX37" fmla="*/ 432802 w 2829850"/>
                <a:gd name="connsiteY37" fmla="*/ 303582 h 413167"/>
                <a:gd name="connsiteX38" fmla="*/ 443899 w 2829850"/>
                <a:gd name="connsiteY38" fmla="*/ 310923 h 413167"/>
                <a:gd name="connsiteX39" fmla="*/ 466092 w 2829850"/>
                <a:gd name="connsiteY39" fmla="*/ 380122 h 413167"/>
                <a:gd name="connsiteX40" fmla="*/ 477189 w 2829850"/>
                <a:gd name="connsiteY40" fmla="*/ 401329 h 413167"/>
                <a:gd name="connsiteX41" fmla="*/ 488285 w 2829850"/>
                <a:gd name="connsiteY41" fmla="*/ 402030 h 413167"/>
                <a:gd name="connsiteX42" fmla="*/ 499382 w 2829850"/>
                <a:gd name="connsiteY42" fmla="*/ 403629 h 413167"/>
                <a:gd name="connsiteX43" fmla="*/ 510485 w 2829850"/>
                <a:gd name="connsiteY43" fmla="*/ 399343 h 413167"/>
                <a:gd name="connsiteX44" fmla="*/ 521582 w 2829850"/>
                <a:gd name="connsiteY44" fmla="*/ 371557 h 413167"/>
                <a:gd name="connsiteX45" fmla="*/ 532679 w 2829850"/>
                <a:gd name="connsiteY45" fmla="*/ 332803 h 413167"/>
                <a:gd name="connsiteX46" fmla="*/ 543775 w 2829850"/>
                <a:gd name="connsiteY46" fmla="*/ 271966 h 413167"/>
                <a:gd name="connsiteX47" fmla="*/ 554872 w 2829850"/>
                <a:gd name="connsiteY47" fmla="*/ 181567 h 413167"/>
                <a:gd name="connsiteX48" fmla="*/ 565968 w 2829850"/>
                <a:gd name="connsiteY48" fmla="*/ 118620 h 413167"/>
                <a:gd name="connsiteX49" fmla="*/ 577065 w 2829850"/>
                <a:gd name="connsiteY49" fmla="*/ 39917 h 413167"/>
                <a:gd name="connsiteX50" fmla="*/ 588162 w 2829850"/>
                <a:gd name="connsiteY50" fmla="*/ 105802 h 413167"/>
                <a:gd name="connsiteX51" fmla="*/ 599265 w 2829850"/>
                <a:gd name="connsiteY51" fmla="*/ 228301 h 413167"/>
                <a:gd name="connsiteX52" fmla="*/ 610362 w 2829850"/>
                <a:gd name="connsiteY52" fmla="*/ 330878 h 413167"/>
                <a:gd name="connsiteX53" fmla="*/ 632555 w 2829850"/>
                <a:gd name="connsiteY53" fmla="*/ 384381 h 413167"/>
                <a:gd name="connsiteX54" fmla="*/ 643652 w 2829850"/>
                <a:gd name="connsiteY54" fmla="*/ 395043 h 413167"/>
                <a:gd name="connsiteX55" fmla="*/ 654748 w 2829850"/>
                <a:gd name="connsiteY55" fmla="*/ 400213 h 413167"/>
                <a:gd name="connsiteX56" fmla="*/ 676942 w 2829850"/>
                <a:gd name="connsiteY56" fmla="*/ 378959 h 413167"/>
                <a:gd name="connsiteX57" fmla="*/ 688045 w 2829850"/>
                <a:gd name="connsiteY57" fmla="*/ 377809 h 413167"/>
                <a:gd name="connsiteX58" fmla="*/ 699142 w 2829850"/>
                <a:gd name="connsiteY58" fmla="*/ 335695 h 413167"/>
                <a:gd name="connsiteX59" fmla="*/ 710238 w 2829850"/>
                <a:gd name="connsiteY59" fmla="*/ 272000 h 413167"/>
                <a:gd name="connsiteX60" fmla="*/ 721335 w 2829850"/>
                <a:gd name="connsiteY60" fmla="*/ 178567 h 413167"/>
                <a:gd name="connsiteX61" fmla="*/ 732432 w 2829850"/>
                <a:gd name="connsiteY61" fmla="*/ 70179 h 413167"/>
                <a:gd name="connsiteX62" fmla="*/ 743528 w 2829850"/>
                <a:gd name="connsiteY62" fmla="*/ 77942 h 413167"/>
                <a:gd name="connsiteX63" fmla="*/ 754625 w 2829850"/>
                <a:gd name="connsiteY63" fmla="*/ 119131 h 413167"/>
                <a:gd name="connsiteX64" fmla="*/ 765722 w 2829850"/>
                <a:gd name="connsiteY64" fmla="*/ 251719 h 413167"/>
                <a:gd name="connsiteX65" fmla="*/ 776818 w 2829850"/>
                <a:gd name="connsiteY65" fmla="*/ 351377 h 413167"/>
                <a:gd name="connsiteX66" fmla="*/ 787922 w 2829850"/>
                <a:gd name="connsiteY66" fmla="*/ 392614 h 413167"/>
                <a:gd name="connsiteX67" fmla="*/ 799018 w 2829850"/>
                <a:gd name="connsiteY67" fmla="*/ 393430 h 413167"/>
                <a:gd name="connsiteX68" fmla="*/ 810115 w 2829850"/>
                <a:gd name="connsiteY68" fmla="*/ 400152 h 413167"/>
                <a:gd name="connsiteX69" fmla="*/ 821212 w 2829850"/>
                <a:gd name="connsiteY69" fmla="*/ 403479 h 413167"/>
                <a:gd name="connsiteX70" fmla="*/ 832308 w 2829850"/>
                <a:gd name="connsiteY70" fmla="*/ 396329 h 413167"/>
                <a:gd name="connsiteX71" fmla="*/ 843405 w 2829850"/>
                <a:gd name="connsiteY71" fmla="*/ 376898 h 413167"/>
                <a:gd name="connsiteX72" fmla="*/ 854501 w 2829850"/>
                <a:gd name="connsiteY72" fmla="*/ 355575 h 413167"/>
                <a:gd name="connsiteX73" fmla="*/ 865598 w 2829850"/>
                <a:gd name="connsiteY73" fmla="*/ 315461 h 413167"/>
                <a:gd name="connsiteX74" fmla="*/ 876702 w 2829850"/>
                <a:gd name="connsiteY74" fmla="*/ 231655 h 413167"/>
                <a:gd name="connsiteX75" fmla="*/ 887798 w 2829850"/>
                <a:gd name="connsiteY75" fmla="*/ 55599 h 413167"/>
                <a:gd name="connsiteX76" fmla="*/ 898894 w 2829850"/>
                <a:gd name="connsiteY76" fmla="*/ 11478 h 413167"/>
                <a:gd name="connsiteX77" fmla="*/ 909991 w 2829850"/>
                <a:gd name="connsiteY77" fmla="*/ 68628 h 413167"/>
                <a:gd name="connsiteX78" fmla="*/ 921088 w 2829850"/>
                <a:gd name="connsiteY78" fmla="*/ 227811 h 413167"/>
                <a:gd name="connsiteX79" fmla="*/ 932184 w 2829850"/>
                <a:gd name="connsiteY79" fmla="*/ 312134 h 413167"/>
                <a:gd name="connsiteX80" fmla="*/ 943281 w 2829850"/>
                <a:gd name="connsiteY80" fmla="*/ 377905 h 413167"/>
                <a:gd name="connsiteX81" fmla="*/ 954384 w 2829850"/>
                <a:gd name="connsiteY81" fmla="*/ 397574 h 413167"/>
                <a:gd name="connsiteX82" fmla="*/ 965481 w 2829850"/>
                <a:gd name="connsiteY82" fmla="*/ 407194 h 413167"/>
                <a:gd name="connsiteX83" fmla="*/ 976578 w 2829850"/>
                <a:gd name="connsiteY83" fmla="*/ 399676 h 413167"/>
                <a:gd name="connsiteX84" fmla="*/ 987674 w 2829850"/>
                <a:gd name="connsiteY84" fmla="*/ 401180 h 413167"/>
                <a:gd name="connsiteX85" fmla="*/ 998771 w 2829850"/>
                <a:gd name="connsiteY85" fmla="*/ 413167 h 413167"/>
                <a:gd name="connsiteX86" fmla="*/ 1009868 w 2829850"/>
                <a:gd name="connsiteY86" fmla="*/ 400751 h 413167"/>
                <a:gd name="connsiteX87" fmla="*/ 1020964 w 2829850"/>
                <a:gd name="connsiteY87" fmla="*/ 386150 h 413167"/>
                <a:gd name="connsiteX88" fmla="*/ 1032061 w 2829850"/>
                <a:gd name="connsiteY88" fmla="*/ 333470 h 413167"/>
                <a:gd name="connsiteX89" fmla="*/ 1054261 w 2829850"/>
                <a:gd name="connsiteY89" fmla="*/ 147481 h 413167"/>
                <a:gd name="connsiteX90" fmla="*/ 1065357 w 2829850"/>
                <a:gd name="connsiteY90" fmla="*/ 0 h 413167"/>
                <a:gd name="connsiteX91" fmla="*/ 1076454 w 2829850"/>
                <a:gd name="connsiteY91" fmla="*/ 51326 h 413167"/>
                <a:gd name="connsiteX92" fmla="*/ 1087551 w 2829850"/>
                <a:gd name="connsiteY92" fmla="*/ 213435 h 413167"/>
                <a:gd name="connsiteX93" fmla="*/ 1098647 w 2829850"/>
                <a:gd name="connsiteY93" fmla="*/ 338981 h 413167"/>
                <a:gd name="connsiteX94" fmla="*/ 1109744 w 2829850"/>
                <a:gd name="connsiteY94" fmla="*/ 369271 h 413167"/>
                <a:gd name="connsiteX95" fmla="*/ 1120841 w 2829850"/>
                <a:gd name="connsiteY95" fmla="*/ 393213 h 413167"/>
                <a:gd name="connsiteX96" fmla="*/ 1131937 w 2829850"/>
                <a:gd name="connsiteY96" fmla="*/ 395444 h 413167"/>
                <a:gd name="connsiteX97" fmla="*/ 1143041 w 2829850"/>
                <a:gd name="connsiteY97" fmla="*/ 389049 h 413167"/>
                <a:gd name="connsiteX98" fmla="*/ 1154137 w 2829850"/>
                <a:gd name="connsiteY98" fmla="*/ 370788 h 413167"/>
                <a:gd name="connsiteX99" fmla="*/ 1165234 w 2829850"/>
                <a:gd name="connsiteY99" fmla="*/ 359474 h 413167"/>
                <a:gd name="connsiteX100" fmla="*/ 1176331 w 2829850"/>
                <a:gd name="connsiteY100" fmla="*/ 368692 h 413167"/>
                <a:gd name="connsiteX101" fmla="*/ 1187427 w 2829850"/>
                <a:gd name="connsiteY101" fmla="*/ 335437 h 413167"/>
                <a:gd name="connsiteX102" fmla="*/ 1198524 w 2829850"/>
                <a:gd name="connsiteY102" fmla="*/ 288009 h 413167"/>
                <a:gd name="connsiteX103" fmla="*/ 1209621 w 2829850"/>
                <a:gd name="connsiteY103" fmla="*/ 209611 h 413167"/>
                <a:gd name="connsiteX104" fmla="*/ 1220717 w 2829850"/>
                <a:gd name="connsiteY104" fmla="*/ 93372 h 413167"/>
                <a:gd name="connsiteX105" fmla="*/ 1231821 w 2829850"/>
                <a:gd name="connsiteY105" fmla="*/ 96209 h 413167"/>
                <a:gd name="connsiteX106" fmla="*/ 1242917 w 2829850"/>
                <a:gd name="connsiteY106" fmla="*/ 131173 h 413167"/>
                <a:gd name="connsiteX107" fmla="*/ 1254014 w 2829850"/>
                <a:gd name="connsiteY107" fmla="*/ 273891 h 413167"/>
                <a:gd name="connsiteX108" fmla="*/ 1265111 w 2829850"/>
                <a:gd name="connsiteY108" fmla="*/ 369638 h 413167"/>
                <a:gd name="connsiteX109" fmla="*/ 1276207 w 2829850"/>
                <a:gd name="connsiteY109" fmla="*/ 402602 h 413167"/>
                <a:gd name="connsiteX110" fmla="*/ 1287304 w 2829850"/>
                <a:gd name="connsiteY110" fmla="*/ 404411 h 413167"/>
                <a:gd name="connsiteX111" fmla="*/ 1298400 w 2829850"/>
                <a:gd name="connsiteY111" fmla="*/ 410092 h 413167"/>
                <a:gd name="connsiteX112" fmla="*/ 1309497 w 2829850"/>
                <a:gd name="connsiteY112" fmla="*/ 411732 h 413167"/>
                <a:gd name="connsiteX113" fmla="*/ 1320601 w 2829850"/>
                <a:gd name="connsiteY113" fmla="*/ 394974 h 413167"/>
                <a:gd name="connsiteX114" fmla="*/ 1331697 w 2829850"/>
                <a:gd name="connsiteY114" fmla="*/ 369243 h 413167"/>
                <a:gd name="connsiteX115" fmla="*/ 1353890 w 2829850"/>
                <a:gd name="connsiteY115" fmla="*/ 280865 h 413167"/>
                <a:gd name="connsiteX116" fmla="*/ 1364987 w 2829850"/>
                <a:gd name="connsiteY116" fmla="*/ 225348 h 413167"/>
                <a:gd name="connsiteX117" fmla="*/ 1376083 w 2829850"/>
                <a:gd name="connsiteY117" fmla="*/ 82337 h 413167"/>
                <a:gd name="connsiteX118" fmla="*/ 1387180 w 2829850"/>
                <a:gd name="connsiteY118" fmla="*/ 51360 h 413167"/>
                <a:gd name="connsiteX119" fmla="*/ 1398277 w 2829850"/>
                <a:gd name="connsiteY119" fmla="*/ 101775 h 413167"/>
                <a:gd name="connsiteX120" fmla="*/ 1409380 w 2829850"/>
                <a:gd name="connsiteY120" fmla="*/ 246861 h 413167"/>
                <a:gd name="connsiteX121" fmla="*/ 1420477 w 2829850"/>
                <a:gd name="connsiteY121" fmla="*/ 307290 h 413167"/>
                <a:gd name="connsiteX122" fmla="*/ 1431573 w 2829850"/>
                <a:gd name="connsiteY122" fmla="*/ 358099 h 413167"/>
                <a:gd name="connsiteX123" fmla="*/ 1442670 w 2829850"/>
                <a:gd name="connsiteY123" fmla="*/ 380225 h 413167"/>
                <a:gd name="connsiteX124" fmla="*/ 1453767 w 2829850"/>
                <a:gd name="connsiteY124" fmla="*/ 394648 h 413167"/>
                <a:gd name="connsiteX125" fmla="*/ 1464863 w 2829850"/>
                <a:gd name="connsiteY125" fmla="*/ 391920 h 413167"/>
                <a:gd name="connsiteX126" fmla="*/ 1475960 w 2829850"/>
                <a:gd name="connsiteY126" fmla="*/ 396322 h 413167"/>
                <a:gd name="connsiteX127" fmla="*/ 1487057 w 2829850"/>
                <a:gd name="connsiteY127" fmla="*/ 407044 h 413167"/>
                <a:gd name="connsiteX128" fmla="*/ 1498160 w 2829850"/>
                <a:gd name="connsiteY128" fmla="*/ 391702 h 413167"/>
                <a:gd name="connsiteX129" fmla="*/ 1509257 w 2829850"/>
                <a:gd name="connsiteY129" fmla="*/ 373019 h 413167"/>
                <a:gd name="connsiteX130" fmla="*/ 1520353 w 2829850"/>
                <a:gd name="connsiteY130" fmla="*/ 312944 h 413167"/>
                <a:gd name="connsiteX131" fmla="*/ 1531450 w 2829850"/>
                <a:gd name="connsiteY131" fmla="*/ 240860 h 413167"/>
                <a:gd name="connsiteX132" fmla="*/ 1542546 w 2829850"/>
                <a:gd name="connsiteY132" fmla="*/ 190425 h 413167"/>
                <a:gd name="connsiteX133" fmla="*/ 1553643 w 2829850"/>
                <a:gd name="connsiteY133" fmla="*/ 106959 h 413167"/>
                <a:gd name="connsiteX134" fmla="*/ 1564740 w 2829850"/>
                <a:gd name="connsiteY134" fmla="*/ 125213 h 413167"/>
                <a:gd name="connsiteX135" fmla="*/ 1575836 w 2829850"/>
                <a:gd name="connsiteY135" fmla="*/ 199467 h 413167"/>
                <a:gd name="connsiteX136" fmla="*/ 1586940 w 2829850"/>
                <a:gd name="connsiteY136" fmla="*/ 289404 h 413167"/>
                <a:gd name="connsiteX137" fmla="*/ 1598036 w 2829850"/>
                <a:gd name="connsiteY137" fmla="*/ 308760 h 413167"/>
                <a:gd name="connsiteX138" fmla="*/ 1609133 w 2829850"/>
                <a:gd name="connsiteY138" fmla="*/ 353493 h 413167"/>
                <a:gd name="connsiteX139" fmla="*/ 1620230 w 2829850"/>
                <a:gd name="connsiteY139" fmla="*/ 383892 h 413167"/>
                <a:gd name="connsiteX140" fmla="*/ 1631326 w 2829850"/>
                <a:gd name="connsiteY140" fmla="*/ 398288 h 413167"/>
                <a:gd name="connsiteX141" fmla="*/ 1642423 w 2829850"/>
                <a:gd name="connsiteY141" fmla="*/ 393321 h 413167"/>
                <a:gd name="connsiteX142" fmla="*/ 1653520 w 2829850"/>
                <a:gd name="connsiteY142" fmla="*/ 392859 h 413167"/>
                <a:gd name="connsiteX143" fmla="*/ 1664616 w 2829850"/>
                <a:gd name="connsiteY143" fmla="*/ 388967 h 413167"/>
                <a:gd name="connsiteX144" fmla="*/ 1675720 w 2829850"/>
                <a:gd name="connsiteY144" fmla="*/ 356861 h 413167"/>
                <a:gd name="connsiteX145" fmla="*/ 1686816 w 2829850"/>
                <a:gd name="connsiteY145" fmla="*/ 303895 h 413167"/>
                <a:gd name="connsiteX146" fmla="*/ 1697913 w 2829850"/>
                <a:gd name="connsiteY146" fmla="*/ 259264 h 413167"/>
                <a:gd name="connsiteX147" fmla="*/ 1709010 w 2829850"/>
                <a:gd name="connsiteY147" fmla="*/ 204971 h 413167"/>
                <a:gd name="connsiteX148" fmla="*/ 1720106 w 2829850"/>
                <a:gd name="connsiteY148" fmla="*/ 201957 h 413167"/>
                <a:gd name="connsiteX149" fmla="*/ 1731203 w 2829850"/>
                <a:gd name="connsiteY149" fmla="*/ 157605 h 413167"/>
                <a:gd name="connsiteX150" fmla="*/ 1742299 w 2829850"/>
                <a:gd name="connsiteY150" fmla="*/ 203284 h 413167"/>
                <a:gd name="connsiteX151" fmla="*/ 1753396 w 2829850"/>
                <a:gd name="connsiteY151" fmla="*/ 268449 h 413167"/>
                <a:gd name="connsiteX152" fmla="*/ 1764500 w 2829850"/>
                <a:gd name="connsiteY152" fmla="*/ 338519 h 413167"/>
                <a:gd name="connsiteX153" fmla="*/ 1786692 w 2829850"/>
                <a:gd name="connsiteY153" fmla="*/ 393655 h 413167"/>
                <a:gd name="connsiteX154" fmla="*/ 1797789 w 2829850"/>
                <a:gd name="connsiteY154" fmla="*/ 398315 h 413167"/>
                <a:gd name="connsiteX155" fmla="*/ 1808886 w 2829850"/>
                <a:gd name="connsiteY155" fmla="*/ 389178 h 413167"/>
                <a:gd name="connsiteX156" fmla="*/ 1831079 w 2829850"/>
                <a:gd name="connsiteY156" fmla="*/ 360548 h 413167"/>
                <a:gd name="connsiteX157" fmla="*/ 1842176 w 2829850"/>
                <a:gd name="connsiteY157" fmla="*/ 375653 h 413167"/>
                <a:gd name="connsiteX158" fmla="*/ 1853279 w 2829850"/>
                <a:gd name="connsiteY158" fmla="*/ 374591 h 413167"/>
                <a:gd name="connsiteX159" fmla="*/ 1864376 w 2829850"/>
                <a:gd name="connsiteY159" fmla="*/ 345288 h 413167"/>
                <a:gd name="connsiteX160" fmla="*/ 1875472 w 2829850"/>
                <a:gd name="connsiteY160" fmla="*/ 280205 h 413167"/>
                <a:gd name="connsiteX161" fmla="*/ 1886569 w 2829850"/>
                <a:gd name="connsiteY161" fmla="*/ 127649 h 413167"/>
                <a:gd name="connsiteX162" fmla="*/ 1897666 w 2829850"/>
                <a:gd name="connsiteY162" fmla="*/ 63981 h 413167"/>
                <a:gd name="connsiteX163" fmla="*/ 1908762 w 2829850"/>
                <a:gd name="connsiteY163" fmla="*/ 59647 h 413167"/>
                <a:gd name="connsiteX164" fmla="*/ 1930956 w 2829850"/>
                <a:gd name="connsiteY164" fmla="*/ 327075 h 413167"/>
                <a:gd name="connsiteX165" fmla="*/ 1942059 w 2829850"/>
                <a:gd name="connsiteY165" fmla="*/ 381504 h 413167"/>
                <a:gd name="connsiteX166" fmla="*/ 1964252 w 2829850"/>
                <a:gd name="connsiteY166" fmla="*/ 398655 h 413167"/>
                <a:gd name="connsiteX167" fmla="*/ 1975349 w 2829850"/>
                <a:gd name="connsiteY167" fmla="*/ 399594 h 413167"/>
                <a:gd name="connsiteX168" fmla="*/ 1997542 w 2829850"/>
                <a:gd name="connsiteY168" fmla="*/ 373019 h 413167"/>
                <a:gd name="connsiteX169" fmla="*/ 2008639 w 2829850"/>
                <a:gd name="connsiteY169" fmla="*/ 370135 h 413167"/>
                <a:gd name="connsiteX170" fmla="*/ 2019735 w 2829850"/>
                <a:gd name="connsiteY170" fmla="*/ 389600 h 413167"/>
                <a:gd name="connsiteX171" fmla="*/ 2030839 w 2829850"/>
                <a:gd name="connsiteY171" fmla="*/ 385484 h 413167"/>
                <a:gd name="connsiteX172" fmla="*/ 2041935 w 2829850"/>
                <a:gd name="connsiteY172" fmla="*/ 348540 h 413167"/>
                <a:gd name="connsiteX173" fmla="*/ 2053032 w 2829850"/>
                <a:gd name="connsiteY173" fmla="*/ 240418 h 413167"/>
                <a:gd name="connsiteX174" fmla="*/ 2064129 w 2829850"/>
                <a:gd name="connsiteY174" fmla="*/ 60824 h 413167"/>
                <a:gd name="connsiteX175" fmla="*/ 2075225 w 2829850"/>
                <a:gd name="connsiteY175" fmla="*/ 4865 h 413167"/>
                <a:gd name="connsiteX176" fmla="*/ 2086322 w 2829850"/>
                <a:gd name="connsiteY176" fmla="*/ 31446 h 413167"/>
                <a:gd name="connsiteX177" fmla="*/ 2097419 w 2829850"/>
                <a:gd name="connsiteY177" fmla="*/ 177709 h 413167"/>
                <a:gd name="connsiteX178" fmla="*/ 2108515 w 2829850"/>
                <a:gd name="connsiteY178" fmla="*/ 287689 h 413167"/>
                <a:gd name="connsiteX179" fmla="*/ 2119619 w 2829850"/>
                <a:gd name="connsiteY179" fmla="*/ 343213 h 413167"/>
                <a:gd name="connsiteX180" fmla="*/ 2130715 w 2829850"/>
                <a:gd name="connsiteY180" fmla="*/ 359222 h 413167"/>
                <a:gd name="connsiteX181" fmla="*/ 2141812 w 2829850"/>
                <a:gd name="connsiteY181" fmla="*/ 377979 h 413167"/>
                <a:gd name="connsiteX182" fmla="*/ 2164005 w 2829850"/>
                <a:gd name="connsiteY182" fmla="*/ 391913 h 413167"/>
                <a:gd name="connsiteX183" fmla="*/ 2175102 w 2829850"/>
                <a:gd name="connsiteY183" fmla="*/ 389260 h 413167"/>
                <a:gd name="connsiteX184" fmla="*/ 2186198 w 2829850"/>
                <a:gd name="connsiteY184" fmla="*/ 392464 h 413167"/>
                <a:gd name="connsiteX185" fmla="*/ 2197295 w 2829850"/>
                <a:gd name="connsiteY185" fmla="*/ 401506 h 413167"/>
                <a:gd name="connsiteX186" fmla="*/ 2208399 w 2829850"/>
                <a:gd name="connsiteY186" fmla="*/ 385735 h 413167"/>
                <a:gd name="connsiteX187" fmla="*/ 2219495 w 2829850"/>
                <a:gd name="connsiteY187" fmla="*/ 362685 h 413167"/>
                <a:gd name="connsiteX188" fmla="*/ 2230592 w 2829850"/>
                <a:gd name="connsiteY188" fmla="*/ 279327 h 413167"/>
                <a:gd name="connsiteX189" fmla="*/ 2241688 w 2829850"/>
                <a:gd name="connsiteY189" fmla="*/ 163578 h 413167"/>
                <a:gd name="connsiteX190" fmla="*/ 2252785 w 2829850"/>
                <a:gd name="connsiteY190" fmla="*/ 111436 h 413167"/>
                <a:gd name="connsiteX191" fmla="*/ 2263881 w 2829850"/>
                <a:gd name="connsiteY191" fmla="*/ 86610 h 413167"/>
                <a:gd name="connsiteX192" fmla="*/ 2274978 w 2829850"/>
                <a:gd name="connsiteY192" fmla="*/ 192031 h 413167"/>
                <a:gd name="connsiteX193" fmla="*/ 2286075 w 2829850"/>
                <a:gd name="connsiteY193" fmla="*/ 306453 h 413167"/>
                <a:gd name="connsiteX194" fmla="*/ 2297171 w 2829850"/>
                <a:gd name="connsiteY194" fmla="*/ 368434 h 413167"/>
                <a:gd name="connsiteX195" fmla="*/ 2308275 w 2829850"/>
                <a:gd name="connsiteY195" fmla="*/ 376871 h 413167"/>
                <a:gd name="connsiteX196" fmla="*/ 2319371 w 2829850"/>
                <a:gd name="connsiteY196" fmla="*/ 386803 h 413167"/>
                <a:gd name="connsiteX197" fmla="*/ 2330468 w 2829850"/>
                <a:gd name="connsiteY197" fmla="*/ 389266 h 413167"/>
                <a:gd name="connsiteX198" fmla="*/ 2341565 w 2829850"/>
                <a:gd name="connsiteY198" fmla="*/ 397043 h 413167"/>
                <a:gd name="connsiteX199" fmla="*/ 2352661 w 2829850"/>
                <a:gd name="connsiteY199" fmla="*/ 388559 h 413167"/>
                <a:gd name="connsiteX200" fmla="*/ 2363758 w 2829850"/>
                <a:gd name="connsiteY200" fmla="*/ 383164 h 413167"/>
                <a:gd name="connsiteX201" fmla="*/ 2374855 w 2829850"/>
                <a:gd name="connsiteY201" fmla="*/ 367774 h 413167"/>
                <a:gd name="connsiteX202" fmla="*/ 2385951 w 2829850"/>
                <a:gd name="connsiteY202" fmla="*/ 328762 h 413167"/>
                <a:gd name="connsiteX203" fmla="*/ 2419248 w 2829850"/>
                <a:gd name="connsiteY203" fmla="*/ 119355 h 413167"/>
                <a:gd name="connsiteX204" fmla="*/ 2430345 w 2829850"/>
                <a:gd name="connsiteY204" fmla="*/ 152135 h 413167"/>
                <a:gd name="connsiteX205" fmla="*/ 2441441 w 2829850"/>
                <a:gd name="connsiteY205" fmla="*/ 201052 h 413167"/>
                <a:gd name="connsiteX206" fmla="*/ 2452538 w 2829850"/>
                <a:gd name="connsiteY206" fmla="*/ 299364 h 413167"/>
                <a:gd name="connsiteX207" fmla="*/ 2463635 w 2829850"/>
                <a:gd name="connsiteY207" fmla="*/ 358786 h 413167"/>
                <a:gd name="connsiteX208" fmla="*/ 2474731 w 2829850"/>
                <a:gd name="connsiteY208" fmla="*/ 391158 h 413167"/>
                <a:gd name="connsiteX209" fmla="*/ 2485834 w 2829850"/>
                <a:gd name="connsiteY209" fmla="*/ 386667 h 413167"/>
                <a:gd name="connsiteX210" fmla="*/ 2496931 w 2829850"/>
                <a:gd name="connsiteY210" fmla="*/ 390974 h 413167"/>
                <a:gd name="connsiteX211" fmla="*/ 2508028 w 2829850"/>
                <a:gd name="connsiteY211" fmla="*/ 399315 h 413167"/>
                <a:gd name="connsiteX212" fmla="*/ 2519124 w 2829850"/>
                <a:gd name="connsiteY212" fmla="*/ 389783 h 413167"/>
                <a:gd name="connsiteX213" fmla="*/ 2530221 w 2829850"/>
                <a:gd name="connsiteY213" fmla="*/ 375006 h 413167"/>
                <a:gd name="connsiteX214" fmla="*/ 2541318 w 2829850"/>
                <a:gd name="connsiteY214" fmla="*/ 347309 h 413167"/>
                <a:gd name="connsiteX215" fmla="*/ 2552414 w 2829850"/>
                <a:gd name="connsiteY215" fmla="*/ 290390 h 413167"/>
                <a:gd name="connsiteX216" fmla="*/ 2563511 w 2829850"/>
                <a:gd name="connsiteY216" fmla="*/ 202406 h 413167"/>
                <a:gd name="connsiteX217" fmla="*/ 2574614 w 2829850"/>
                <a:gd name="connsiteY217" fmla="*/ 89059 h 413167"/>
                <a:gd name="connsiteX218" fmla="*/ 2585711 w 2829850"/>
                <a:gd name="connsiteY218" fmla="*/ 76030 h 413167"/>
                <a:gd name="connsiteX219" fmla="*/ 2596808 w 2829850"/>
                <a:gd name="connsiteY219" fmla="*/ 126853 h 413167"/>
                <a:gd name="connsiteX220" fmla="*/ 2607904 w 2829850"/>
                <a:gd name="connsiteY220" fmla="*/ 249467 h 413167"/>
                <a:gd name="connsiteX221" fmla="*/ 2619001 w 2829850"/>
                <a:gd name="connsiteY221" fmla="*/ 303283 h 413167"/>
                <a:gd name="connsiteX222" fmla="*/ 2630097 w 2829850"/>
                <a:gd name="connsiteY222" fmla="*/ 346016 h 413167"/>
                <a:gd name="connsiteX223" fmla="*/ 2641194 w 2829850"/>
                <a:gd name="connsiteY223" fmla="*/ 369006 h 413167"/>
                <a:gd name="connsiteX224" fmla="*/ 2652290 w 2829850"/>
                <a:gd name="connsiteY224" fmla="*/ 385177 h 413167"/>
                <a:gd name="connsiteX225" fmla="*/ 2663394 w 2829850"/>
                <a:gd name="connsiteY225" fmla="*/ 386232 h 413167"/>
                <a:gd name="connsiteX226" fmla="*/ 2674491 w 2829850"/>
                <a:gd name="connsiteY226" fmla="*/ 379748 h 413167"/>
                <a:gd name="connsiteX227" fmla="*/ 2685587 w 2829850"/>
                <a:gd name="connsiteY227" fmla="*/ 376877 h 413167"/>
                <a:gd name="connsiteX228" fmla="*/ 2696684 w 2829850"/>
                <a:gd name="connsiteY228" fmla="*/ 332681 h 413167"/>
                <a:gd name="connsiteX229" fmla="*/ 2707780 w 2829850"/>
                <a:gd name="connsiteY229" fmla="*/ 299493 h 413167"/>
                <a:gd name="connsiteX230" fmla="*/ 2718877 w 2829850"/>
                <a:gd name="connsiteY230" fmla="*/ 229913 h 413167"/>
                <a:gd name="connsiteX231" fmla="*/ 2729974 w 2829850"/>
                <a:gd name="connsiteY231" fmla="*/ 183717 h 413167"/>
                <a:gd name="connsiteX232" fmla="*/ 2741070 w 2829850"/>
                <a:gd name="connsiteY232" fmla="*/ 183281 h 413167"/>
                <a:gd name="connsiteX233" fmla="*/ 2752174 w 2829850"/>
                <a:gd name="connsiteY233" fmla="*/ 186765 h 413167"/>
                <a:gd name="connsiteX234" fmla="*/ 2763270 w 2829850"/>
                <a:gd name="connsiteY234" fmla="*/ 170518 h 413167"/>
                <a:gd name="connsiteX235" fmla="*/ 2774367 w 2829850"/>
                <a:gd name="connsiteY235" fmla="*/ 171103 h 413167"/>
                <a:gd name="connsiteX236" fmla="*/ 2785464 w 2829850"/>
                <a:gd name="connsiteY236" fmla="*/ 216483 h 413167"/>
                <a:gd name="connsiteX237" fmla="*/ 2796560 w 2829850"/>
                <a:gd name="connsiteY237" fmla="*/ 283593 h 413167"/>
                <a:gd name="connsiteX238" fmla="*/ 2807657 w 2829850"/>
                <a:gd name="connsiteY238" fmla="*/ 304535 h 413167"/>
                <a:gd name="connsiteX239" fmla="*/ 2818754 w 2829850"/>
                <a:gd name="connsiteY239" fmla="*/ 284988 h 413167"/>
                <a:gd name="connsiteX240" fmla="*/ 2829850 w 2829850"/>
                <a:gd name="connsiteY240" fmla="*/ 247657 h 413167"/>
                <a:gd name="connsiteX241" fmla="*/ 2829850 w 2829850"/>
                <a:gd name="connsiteY241" fmla="*/ 24765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288002"/>
                  </a:moveTo>
                  <a:lnTo>
                    <a:pt x="11096" y="309107"/>
                  </a:lnTo>
                  <a:lnTo>
                    <a:pt x="22193" y="311672"/>
                  </a:lnTo>
                  <a:lnTo>
                    <a:pt x="33290" y="291274"/>
                  </a:lnTo>
                  <a:lnTo>
                    <a:pt x="44386" y="268578"/>
                  </a:lnTo>
                  <a:lnTo>
                    <a:pt x="55483" y="231145"/>
                  </a:lnTo>
                  <a:lnTo>
                    <a:pt x="66586" y="251215"/>
                  </a:lnTo>
                  <a:lnTo>
                    <a:pt x="77683" y="273266"/>
                  </a:lnTo>
                  <a:lnTo>
                    <a:pt x="88779" y="336138"/>
                  </a:lnTo>
                  <a:lnTo>
                    <a:pt x="99876" y="371264"/>
                  </a:lnTo>
                  <a:lnTo>
                    <a:pt x="110973" y="362753"/>
                  </a:lnTo>
                  <a:lnTo>
                    <a:pt x="122069" y="327102"/>
                  </a:lnTo>
                  <a:lnTo>
                    <a:pt x="133166" y="294139"/>
                  </a:lnTo>
                  <a:lnTo>
                    <a:pt x="144263" y="303841"/>
                  </a:lnTo>
                  <a:lnTo>
                    <a:pt x="155366" y="355568"/>
                  </a:lnTo>
                  <a:lnTo>
                    <a:pt x="166463" y="379020"/>
                  </a:lnTo>
                  <a:lnTo>
                    <a:pt x="177559" y="385443"/>
                  </a:lnTo>
                  <a:lnTo>
                    <a:pt x="188656" y="381735"/>
                  </a:lnTo>
                  <a:lnTo>
                    <a:pt x="199753" y="366053"/>
                  </a:lnTo>
                  <a:lnTo>
                    <a:pt x="210849" y="358882"/>
                  </a:lnTo>
                  <a:lnTo>
                    <a:pt x="233043" y="293322"/>
                  </a:lnTo>
                  <a:lnTo>
                    <a:pt x="244146" y="244133"/>
                  </a:lnTo>
                  <a:lnTo>
                    <a:pt x="255243" y="200107"/>
                  </a:lnTo>
                  <a:lnTo>
                    <a:pt x="266339" y="97366"/>
                  </a:lnTo>
                  <a:lnTo>
                    <a:pt x="277436" y="123464"/>
                  </a:lnTo>
                  <a:lnTo>
                    <a:pt x="299629" y="332096"/>
                  </a:lnTo>
                  <a:lnTo>
                    <a:pt x="310726" y="364046"/>
                  </a:lnTo>
                  <a:lnTo>
                    <a:pt x="321823" y="389532"/>
                  </a:lnTo>
                  <a:lnTo>
                    <a:pt x="332926" y="400690"/>
                  </a:lnTo>
                  <a:lnTo>
                    <a:pt x="344023" y="387892"/>
                  </a:lnTo>
                  <a:lnTo>
                    <a:pt x="355119" y="355337"/>
                  </a:lnTo>
                  <a:lnTo>
                    <a:pt x="366216" y="296228"/>
                  </a:lnTo>
                  <a:lnTo>
                    <a:pt x="377313" y="282926"/>
                  </a:lnTo>
                  <a:lnTo>
                    <a:pt x="388409" y="247317"/>
                  </a:lnTo>
                  <a:lnTo>
                    <a:pt x="399506" y="222320"/>
                  </a:lnTo>
                  <a:lnTo>
                    <a:pt x="410602" y="236914"/>
                  </a:lnTo>
                  <a:lnTo>
                    <a:pt x="421706" y="255195"/>
                  </a:lnTo>
                  <a:lnTo>
                    <a:pt x="432802" y="303582"/>
                  </a:lnTo>
                  <a:lnTo>
                    <a:pt x="443899" y="310923"/>
                  </a:lnTo>
                  <a:lnTo>
                    <a:pt x="466092" y="380122"/>
                  </a:lnTo>
                  <a:lnTo>
                    <a:pt x="477189" y="401329"/>
                  </a:lnTo>
                  <a:lnTo>
                    <a:pt x="488285" y="402030"/>
                  </a:lnTo>
                  <a:lnTo>
                    <a:pt x="499382" y="403629"/>
                  </a:lnTo>
                  <a:lnTo>
                    <a:pt x="510485" y="399343"/>
                  </a:lnTo>
                  <a:lnTo>
                    <a:pt x="521582" y="371557"/>
                  </a:lnTo>
                  <a:lnTo>
                    <a:pt x="532679" y="332803"/>
                  </a:lnTo>
                  <a:lnTo>
                    <a:pt x="543775" y="271966"/>
                  </a:lnTo>
                  <a:lnTo>
                    <a:pt x="554872" y="181567"/>
                  </a:lnTo>
                  <a:lnTo>
                    <a:pt x="565968" y="118620"/>
                  </a:lnTo>
                  <a:lnTo>
                    <a:pt x="577065" y="39917"/>
                  </a:lnTo>
                  <a:lnTo>
                    <a:pt x="588162" y="105802"/>
                  </a:lnTo>
                  <a:lnTo>
                    <a:pt x="599265" y="228301"/>
                  </a:lnTo>
                  <a:lnTo>
                    <a:pt x="610362" y="330878"/>
                  </a:lnTo>
                  <a:lnTo>
                    <a:pt x="632555" y="384381"/>
                  </a:lnTo>
                  <a:lnTo>
                    <a:pt x="643652" y="395043"/>
                  </a:lnTo>
                  <a:lnTo>
                    <a:pt x="654748" y="400213"/>
                  </a:lnTo>
                  <a:lnTo>
                    <a:pt x="676942" y="378959"/>
                  </a:lnTo>
                  <a:lnTo>
                    <a:pt x="688045" y="377809"/>
                  </a:lnTo>
                  <a:lnTo>
                    <a:pt x="699142" y="335695"/>
                  </a:lnTo>
                  <a:lnTo>
                    <a:pt x="710238" y="272000"/>
                  </a:lnTo>
                  <a:lnTo>
                    <a:pt x="721335" y="178567"/>
                  </a:lnTo>
                  <a:lnTo>
                    <a:pt x="732432" y="70179"/>
                  </a:lnTo>
                  <a:lnTo>
                    <a:pt x="743528" y="77942"/>
                  </a:lnTo>
                  <a:lnTo>
                    <a:pt x="754625" y="119131"/>
                  </a:lnTo>
                  <a:lnTo>
                    <a:pt x="765722" y="251719"/>
                  </a:lnTo>
                  <a:lnTo>
                    <a:pt x="776818" y="351377"/>
                  </a:lnTo>
                  <a:lnTo>
                    <a:pt x="787922" y="392614"/>
                  </a:lnTo>
                  <a:lnTo>
                    <a:pt x="799018" y="393430"/>
                  </a:lnTo>
                  <a:lnTo>
                    <a:pt x="810115" y="400152"/>
                  </a:lnTo>
                  <a:lnTo>
                    <a:pt x="821212" y="403479"/>
                  </a:lnTo>
                  <a:lnTo>
                    <a:pt x="832308" y="396329"/>
                  </a:lnTo>
                  <a:lnTo>
                    <a:pt x="843405" y="376898"/>
                  </a:lnTo>
                  <a:lnTo>
                    <a:pt x="854501" y="355575"/>
                  </a:lnTo>
                  <a:lnTo>
                    <a:pt x="865598" y="315461"/>
                  </a:lnTo>
                  <a:lnTo>
                    <a:pt x="876702" y="231655"/>
                  </a:lnTo>
                  <a:lnTo>
                    <a:pt x="887798" y="55599"/>
                  </a:lnTo>
                  <a:lnTo>
                    <a:pt x="898894" y="11478"/>
                  </a:lnTo>
                  <a:lnTo>
                    <a:pt x="909991" y="68628"/>
                  </a:lnTo>
                  <a:lnTo>
                    <a:pt x="921088" y="227811"/>
                  </a:lnTo>
                  <a:lnTo>
                    <a:pt x="932184" y="312134"/>
                  </a:lnTo>
                  <a:lnTo>
                    <a:pt x="943281" y="377905"/>
                  </a:lnTo>
                  <a:lnTo>
                    <a:pt x="954384" y="397574"/>
                  </a:lnTo>
                  <a:lnTo>
                    <a:pt x="965481" y="407194"/>
                  </a:lnTo>
                  <a:lnTo>
                    <a:pt x="976578" y="399676"/>
                  </a:lnTo>
                  <a:lnTo>
                    <a:pt x="987674" y="401180"/>
                  </a:lnTo>
                  <a:lnTo>
                    <a:pt x="998771" y="413167"/>
                  </a:lnTo>
                  <a:lnTo>
                    <a:pt x="1009868" y="400751"/>
                  </a:lnTo>
                  <a:lnTo>
                    <a:pt x="1020964" y="386150"/>
                  </a:lnTo>
                  <a:lnTo>
                    <a:pt x="1032061" y="333470"/>
                  </a:lnTo>
                  <a:lnTo>
                    <a:pt x="1054261" y="147481"/>
                  </a:lnTo>
                  <a:lnTo>
                    <a:pt x="1065357" y="0"/>
                  </a:lnTo>
                  <a:lnTo>
                    <a:pt x="1076454" y="51326"/>
                  </a:lnTo>
                  <a:lnTo>
                    <a:pt x="1087551" y="213435"/>
                  </a:lnTo>
                  <a:lnTo>
                    <a:pt x="1098647" y="338981"/>
                  </a:lnTo>
                  <a:lnTo>
                    <a:pt x="1109744" y="369271"/>
                  </a:lnTo>
                  <a:lnTo>
                    <a:pt x="1120841" y="393213"/>
                  </a:lnTo>
                  <a:lnTo>
                    <a:pt x="1131937" y="395444"/>
                  </a:lnTo>
                  <a:lnTo>
                    <a:pt x="1143041" y="389049"/>
                  </a:lnTo>
                  <a:lnTo>
                    <a:pt x="1154137" y="370788"/>
                  </a:lnTo>
                  <a:lnTo>
                    <a:pt x="1165234" y="359474"/>
                  </a:lnTo>
                  <a:lnTo>
                    <a:pt x="1176331" y="368692"/>
                  </a:lnTo>
                  <a:lnTo>
                    <a:pt x="1187427" y="335437"/>
                  </a:lnTo>
                  <a:lnTo>
                    <a:pt x="1198524" y="288009"/>
                  </a:lnTo>
                  <a:lnTo>
                    <a:pt x="1209621" y="209611"/>
                  </a:lnTo>
                  <a:lnTo>
                    <a:pt x="1220717" y="93372"/>
                  </a:lnTo>
                  <a:lnTo>
                    <a:pt x="1231821" y="96209"/>
                  </a:lnTo>
                  <a:lnTo>
                    <a:pt x="1242917" y="131173"/>
                  </a:lnTo>
                  <a:lnTo>
                    <a:pt x="1254014" y="273891"/>
                  </a:lnTo>
                  <a:lnTo>
                    <a:pt x="1265111" y="369638"/>
                  </a:lnTo>
                  <a:lnTo>
                    <a:pt x="1276207" y="402602"/>
                  </a:lnTo>
                  <a:lnTo>
                    <a:pt x="1287304" y="404411"/>
                  </a:lnTo>
                  <a:lnTo>
                    <a:pt x="1298400" y="410092"/>
                  </a:lnTo>
                  <a:lnTo>
                    <a:pt x="1309497" y="411732"/>
                  </a:lnTo>
                  <a:lnTo>
                    <a:pt x="1320601" y="394974"/>
                  </a:lnTo>
                  <a:lnTo>
                    <a:pt x="1331697" y="369243"/>
                  </a:lnTo>
                  <a:lnTo>
                    <a:pt x="1353890" y="280865"/>
                  </a:lnTo>
                  <a:lnTo>
                    <a:pt x="1364987" y="225348"/>
                  </a:lnTo>
                  <a:lnTo>
                    <a:pt x="1376083" y="82337"/>
                  </a:lnTo>
                  <a:lnTo>
                    <a:pt x="1387180" y="51360"/>
                  </a:lnTo>
                  <a:lnTo>
                    <a:pt x="1398277" y="101775"/>
                  </a:lnTo>
                  <a:lnTo>
                    <a:pt x="1409380" y="246861"/>
                  </a:lnTo>
                  <a:lnTo>
                    <a:pt x="1420477" y="307290"/>
                  </a:lnTo>
                  <a:lnTo>
                    <a:pt x="1431573" y="358099"/>
                  </a:lnTo>
                  <a:lnTo>
                    <a:pt x="1442670" y="380225"/>
                  </a:lnTo>
                  <a:lnTo>
                    <a:pt x="1453767" y="394648"/>
                  </a:lnTo>
                  <a:lnTo>
                    <a:pt x="1464863" y="391920"/>
                  </a:lnTo>
                  <a:lnTo>
                    <a:pt x="1475960" y="396322"/>
                  </a:lnTo>
                  <a:lnTo>
                    <a:pt x="1487057" y="407044"/>
                  </a:lnTo>
                  <a:lnTo>
                    <a:pt x="1498160" y="391702"/>
                  </a:lnTo>
                  <a:lnTo>
                    <a:pt x="1509257" y="373019"/>
                  </a:lnTo>
                  <a:lnTo>
                    <a:pt x="1520353" y="312944"/>
                  </a:lnTo>
                  <a:lnTo>
                    <a:pt x="1531450" y="240860"/>
                  </a:lnTo>
                  <a:lnTo>
                    <a:pt x="1542546" y="190425"/>
                  </a:lnTo>
                  <a:lnTo>
                    <a:pt x="1553643" y="106959"/>
                  </a:lnTo>
                  <a:lnTo>
                    <a:pt x="1564740" y="125213"/>
                  </a:lnTo>
                  <a:lnTo>
                    <a:pt x="1575836" y="199467"/>
                  </a:lnTo>
                  <a:lnTo>
                    <a:pt x="1586940" y="289404"/>
                  </a:lnTo>
                  <a:lnTo>
                    <a:pt x="1598036" y="308760"/>
                  </a:lnTo>
                  <a:lnTo>
                    <a:pt x="1609133" y="353493"/>
                  </a:lnTo>
                  <a:lnTo>
                    <a:pt x="1620230" y="383892"/>
                  </a:lnTo>
                  <a:lnTo>
                    <a:pt x="1631326" y="398288"/>
                  </a:lnTo>
                  <a:lnTo>
                    <a:pt x="1642423" y="393321"/>
                  </a:lnTo>
                  <a:lnTo>
                    <a:pt x="1653520" y="392859"/>
                  </a:lnTo>
                  <a:lnTo>
                    <a:pt x="1664616" y="388967"/>
                  </a:lnTo>
                  <a:lnTo>
                    <a:pt x="1675720" y="356861"/>
                  </a:lnTo>
                  <a:lnTo>
                    <a:pt x="1686816" y="303895"/>
                  </a:lnTo>
                  <a:lnTo>
                    <a:pt x="1697913" y="259264"/>
                  </a:lnTo>
                  <a:lnTo>
                    <a:pt x="1709010" y="204971"/>
                  </a:lnTo>
                  <a:lnTo>
                    <a:pt x="1720106" y="201957"/>
                  </a:lnTo>
                  <a:lnTo>
                    <a:pt x="1731203" y="157605"/>
                  </a:lnTo>
                  <a:lnTo>
                    <a:pt x="1742299" y="203284"/>
                  </a:lnTo>
                  <a:lnTo>
                    <a:pt x="1753396" y="268449"/>
                  </a:lnTo>
                  <a:lnTo>
                    <a:pt x="1764500" y="338519"/>
                  </a:lnTo>
                  <a:lnTo>
                    <a:pt x="1786692" y="393655"/>
                  </a:lnTo>
                  <a:lnTo>
                    <a:pt x="1797789" y="398315"/>
                  </a:lnTo>
                  <a:lnTo>
                    <a:pt x="1808886" y="389178"/>
                  </a:lnTo>
                  <a:lnTo>
                    <a:pt x="1831079" y="360548"/>
                  </a:lnTo>
                  <a:lnTo>
                    <a:pt x="1842176" y="375653"/>
                  </a:lnTo>
                  <a:lnTo>
                    <a:pt x="1853279" y="374591"/>
                  </a:lnTo>
                  <a:lnTo>
                    <a:pt x="1864376" y="345288"/>
                  </a:lnTo>
                  <a:lnTo>
                    <a:pt x="1875472" y="280205"/>
                  </a:lnTo>
                  <a:lnTo>
                    <a:pt x="1886569" y="127649"/>
                  </a:lnTo>
                  <a:lnTo>
                    <a:pt x="1897666" y="63981"/>
                  </a:lnTo>
                  <a:lnTo>
                    <a:pt x="1908762" y="59647"/>
                  </a:lnTo>
                  <a:lnTo>
                    <a:pt x="1930956" y="327075"/>
                  </a:lnTo>
                  <a:lnTo>
                    <a:pt x="1942059" y="381504"/>
                  </a:lnTo>
                  <a:lnTo>
                    <a:pt x="1964252" y="398655"/>
                  </a:lnTo>
                  <a:lnTo>
                    <a:pt x="1975349" y="399594"/>
                  </a:lnTo>
                  <a:lnTo>
                    <a:pt x="1997542" y="373019"/>
                  </a:lnTo>
                  <a:lnTo>
                    <a:pt x="2008639" y="370135"/>
                  </a:lnTo>
                  <a:lnTo>
                    <a:pt x="2019735" y="389600"/>
                  </a:lnTo>
                  <a:lnTo>
                    <a:pt x="2030839" y="385484"/>
                  </a:lnTo>
                  <a:lnTo>
                    <a:pt x="2041935" y="348540"/>
                  </a:lnTo>
                  <a:lnTo>
                    <a:pt x="2053032" y="240418"/>
                  </a:lnTo>
                  <a:lnTo>
                    <a:pt x="2064129" y="60824"/>
                  </a:lnTo>
                  <a:lnTo>
                    <a:pt x="2075225" y="4865"/>
                  </a:lnTo>
                  <a:lnTo>
                    <a:pt x="2086322" y="31446"/>
                  </a:lnTo>
                  <a:lnTo>
                    <a:pt x="2097419" y="177709"/>
                  </a:lnTo>
                  <a:lnTo>
                    <a:pt x="2108515" y="287689"/>
                  </a:lnTo>
                  <a:lnTo>
                    <a:pt x="2119619" y="343213"/>
                  </a:lnTo>
                  <a:lnTo>
                    <a:pt x="2130715" y="359222"/>
                  </a:lnTo>
                  <a:lnTo>
                    <a:pt x="2141812" y="377979"/>
                  </a:lnTo>
                  <a:lnTo>
                    <a:pt x="2164005" y="391913"/>
                  </a:lnTo>
                  <a:lnTo>
                    <a:pt x="2175102" y="389260"/>
                  </a:lnTo>
                  <a:lnTo>
                    <a:pt x="2186198" y="392464"/>
                  </a:lnTo>
                  <a:lnTo>
                    <a:pt x="2197295" y="401506"/>
                  </a:lnTo>
                  <a:lnTo>
                    <a:pt x="2208399" y="385735"/>
                  </a:lnTo>
                  <a:lnTo>
                    <a:pt x="2219495" y="362685"/>
                  </a:lnTo>
                  <a:lnTo>
                    <a:pt x="2230592" y="279327"/>
                  </a:lnTo>
                  <a:lnTo>
                    <a:pt x="2241688" y="163578"/>
                  </a:lnTo>
                  <a:lnTo>
                    <a:pt x="2252785" y="111436"/>
                  </a:lnTo>
                  <a:lnTo>
                    <a:pt x="2263881" y="86610"/>
                  </a:lnTo>
                  <a:lnTo>
                    <a:pt x="2274978" y="192031"/>
                  </a:lnTo>
                  <a:lnTo>
                    <a:pt x="2286075" y="306453"/>
                  </a:lnTo>
                  <a:lnTo>
                    <a:pt x="2297171" y="368434"/>
                  </a:lnTo>
                  <a:lnTo>
                    <a:pt x="2308275" y="376871"/>
                  </a:lnTo>
                  <a:lnTo>
                    <a:pt x="2319371" y="386803"/>
                  </a:lnTo>
                  <a:lnTo>
                    <a:pt x="2330468" y="389266"/>
                  </a:lnTo>
                  <a:lnTo>
                    <a:pt x="2341565" y="397043"/>
                  </a:lnTo>
                  <a:lnTo>
                    <a:pt x="2352661" y="388559"/>
                  </a:lnTo>
                  <a:lnTo>
                    <a:pt x="2363758" y="383164"/>
                  </a:lnTo>
                  <a:lnTo>
                    <a:pt x="2374855" y="367774"/>
                  </a:lnTo>
                  <a:lnTo>
                    <a:pt x="2385951" y="328762"/>
                  </a:lnTo>
                  <a:lnTo>
                    <a:pt x="2419248" y="119355"/>
                  </a:lnTo>
                  <a:lnTo>
                    <a:pt x="2430345" y="152135"/>
                  </a:lnTo>
                  <a:lnTo>
                    <a:pt x="2441441" y="201052"/>
                  </a:lnTo>
                  <a:lnTo>
                    <a:pt x="2452538" y="299364"/>
                  </a:lnTo>
                  <a:lnTo>
                    <a:pt x="2463635" y="358786"/>
                  </a:lnTo>
                  <a:lnTo>
                    <a:pt x="2474731" y="391158"/>
                  </a:lnTo>
                  <a:lnTo>
                    <a:pt x="2485834" y="386667"/>
                  </a:lnTo>
                  <a:lnTo>
                    <a:pt x="2496931" y="390974"/>
                  </a:lnTo>
                  <a:lnTo>
                    <a:pt x="2508028" y="399315"/>
                  </a:lnTo>
                  <a:lnTo>
                    <a:pt x="2519124" y="389783"/>
                  </a:lnTo>
                  <a:lnTo>
                    <a:pt x="2530221" y="375006"/>
                  </a:lnTo>
                  <a:lnTo>
                    <a:pt x="2541318" y="347309"/>
                  </a:lnTo>
                  <a:lnTo>
                    <a:pt x="2552414" y="290390"/>
                  </a:lnTo>
                  <a:lnTo>
                    <a:pt x="2563511" y="202406"/>
                  </a:lnTo>
                  <a:lnTo>
                    <a:pt x="2574614" y="89059"/>
                  </a:lnTo>
                  <a:lnTo>
                    <a:pt x="2585711" y="76030"/>
                  </a:lnTo>
                  <a:lnTo>
                    <a:pt x="2596808" y="126853"/>
                  </a:lnTo>
                  <a:lnTo>
                    <a:pt x="2607904" y="249467"/>
                  </a:lnTo>
                  <a:lnTo>
                    <a:pt x="2619001" y="303283"/>
                  </a:lnTo>
                  <a:lnTo>
                    <a:pt x="2630097" y="346016"/>
                  </a:lnTo>
                  <a:lnTo>
                    <a:pt x="2641194" y="369006"/>
                  </a:lnTo>
                  <a:lnTo>
                    <a:pt x="2652290" y="385177"/>
                  </a:lnTo>
                  <a:lnTo>
                    <a:pt x="2663394" y="386232"/>
                  </a:lnTo>
                  <a:lnTo>
                    <a:pt x="2674491" y="379748"/>
                  </a:lnTo>
                  <a:lnTo>
                    <a:pt x="2685587" y="376877"/>
                  </a:lnTo>
                  <a:lnTo>
                    <a:pt x="2696684" y="332681"/>
                  </a:lnTo>
                  <a:lnTo>
                    <a:pt x="2707780" y="299493"/>
                  </a:lnTo>
                  <a:lnTo>
                    <a:pt x="2718877" y="229913"/>
                  </a:lnTo>
                  <a:lnTo>
                    <a:pt x="2729974" y="183717"/>
                  </a:lnTo>
                  <a:lnTo>
                    <a:pt x="2741070" y="183281"/>
                  </a:lnTo>
                  <a:lnTo>
                    <a:pt x="2752174" y="186765"/>
                  </a:lnTo>
                  <a:lnTo>
                    <a:pt x="2763270" y="170518"/>
                  </a:lnTo>
                  <a:lnTo>
                    <a:pt x="2774367" y="171103"/>
                  </a:lnTo>
                  <a:lnTo>
                    <a:pt x="2785464" y="216483"/>
                  </a:lnTo>
                  <a:lnTo>
                    <a:pt x="2796560" y="283593"/>
                  </a:lnTo>
                  <a:lnTo>
                    <a:pt x="2807657" y="304535"/>
                  </a:lnTo>
                  <a:lnTo>
                    <a:pt x="2818754" y="284988"/>
                  </a:lnTo>
                  <a:lnTo>
                    <a:pt x="2829850" y="247657"/>
                  </a:lnTo>
                  <a:lnTo>
                    <a:pt x="2829850" y="247657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19" name="자유형: 도형 2218">
              <a:extLst>
                <a:ext uri="{FF2B5EF4-FFF2-40B4-BE49-F238E27FC236}">
                  <a16:creationId xmlns:a16="http://schemas.microsoft.com/office/drawing/2014/main" id="{B2D720B1-02C1-7DE8-D98D-13A4ADBF8A5C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430 h 413167"/>
                <a:gd name="connsiteX1" fmla="*/ 11096 w 2829850"/>
                <a:gd name="connsiteY1" fmla="*/ 307821 h 413167"/>
                <a:gd name="connsiteX2" fmla="*/ 22193 w 2829850"/>
                <a:gd name="connsiteY2" fmla="*/ 311815 h 413167"/>
                <a:gd name="connsiteX3" fmla="*/ 33290 w 2829850"/>
                <a:gd name="connsiteY3" fmla="*/ 288281 h 413167"/>
                <a:gd name="connsiteX4" fmla="*/ 44386 w 2829850"/>
                <a:gd name="connsiteY4" fmla="*/ 266782 h 413167"/>
                <a:gd name="connsiteX5" fmla="*/ 55483 w 2829850"/>
                <a:gd name="connsiteY5" fmla="*/ 229117 h 413167"/>
                <a:gd name="connsiteX6" fmla="*/ 77683 w 2829850"/>
                <a:gd name="connsiteY6" fmla="*/ 273415 h 413167"/>
                <a:gd name="connsiteX7" fmla="*/ 88779 w 2829850"/>
                <a:gd name="connsiteY7" fmla="*/ 337872 h 413167"/>
                <a:gd name="connsiteX8" fmla="*/ 99876 w 2829850"/>
                <a:gd name="connsiteY8" fmla="*/ 369692 h 413167"/>
                <a:gd name="connsiteX9" fmla="*/ 110973 w 2829850"/>
                <a:gd name="connsiteY9" fmla="*/ 363372 h 413167"/>
                <a:gd name="connsiteX10" fmla="*/ 122069 w 2829850"/>
                <a:gd name="connsiteY10" fmla="*/ 324394 h 413167"/>
                <a:gd name="connsiteX11" fmla="*/ 133166 w 2829850"/>
                <a:gd name="connsiteY11" fmla="*/ 290894 h 413167"/>
                <a:gd name="connsiteX12" fmla="*/ 144263 w 2829850"/>
                <a:gd name="connsiteY12" fmla="*/ 304814 h 413167"/>
                <a:gd name="connsiteX13" fmla="*/ 155366 w 2829850"/>
                <a:gd name="connsiteY13" fmla="*/ 354813 h 413167"/>
                <a:gd name="connsiteX14" fmla="*/ 166463 w 2829850"/>
                <a:gd name="connsiteY14" fmla="*/ 380197 h 413167"/>
                <a:gd name="connsiteX15" fmla="*/ 177559 w 2829850"/>
                <a:gd name="connsiteY15" fmla="*/ 386620 h 413167"/>
                <a:gd name="connsiteX16" fmla="*/ 188656 w 2829850"/>
                <a:gd name="connsiteY16" fmla="*/ 382102 h 413167"/>
                <a:gd name="connsiteX17" fmla="*/ 199753 w 2829850"/>
                <a:gd name="connsiteY17" fmla="*/ 366590 h 413167"/>
                <a:gd name="connsiteX18" fmla="*/ 210849 w 2829850"/>
                <a:gd name="connsiteY18" fmla="*/ 358290 h 413167"/>
                <a:gd name="connsiteX19" fmla="*/ 221946 w 2829850"/>
                <a:gd name="connsiteY19" fmla="*/ 324564 h 413167"/>
                <a:gd name="connsiteX20" fmla="*/ 233043 w 2829850"/>
                <a:gd name="connsiteY20" fmla="*/ 293533 h 413167"/>
                <a:gd name="connsiteX21" fmla="*/ 244146 w 2829850"/>
                <a:gd name="connsiteY21" fmla="*/ 241976 h 413167"/>
                <a:gd name="connsiteX22" fmla="*/ 255243 w 2829850"/>
                <a:gd name="connsiteY22" fmla="*/ 194963 h 413167"/>
                <a:gd name="connsiteX23" fmla="*/ 266339 w 2829850"/>
                <a:gd name="connsiteY23" fmla="*/ 96631 h 413167"/>
                <a:gd name="connsiteX24" fmla="*/ 277436 w 2829850"/>
                <a:gd name="connsiteY24" fmla="*/ 121743 h 413167"/>
                <a:gd name="connsiteX25" fmla="*/ 299629 w 2829850"/>
                <a:gd name="connsiteY25" fmla="*/ 330048 h 413167"/>
                <a:gd name="connsiteX26" fmla="*/ 310726 w 2829850"/>
                <a:gd name="connsiteY26" fmla="*/ 363821 h 413167"/>
                <a:gd name="connsiteX27" fmla="*/ 321823 w 2829850"/>
                <a:gd name="connsiteY27" fmla="*/ 388171 h 413167"/>
                <a:gd name="connsiteX28" fmla="*/ 332926 w 2829850"/>
                <a:gd name="connsiteY28" fmla="*/ 400370 h 413167"/>
                <a:gd name="connsiteX29" fmla="*/ 344023 w 2829850"/>
                <a:gd name="connsiteY29" fmla="*/ 386844 h 413167"/>
                <a:gd name="connsiteX30" fmla="*/ 355119 w 2829850"/>
                <a:gd name="connsiteY30" fmla="*/ 353003 h 413167"/>
                <a:gd name="connsiteX31" fmla="*/ 366216 w 2829850"/>
                <a:gd name="connsiteY31" fmla="*/ 297677 h 413167"/>
                <a:gd name="connsiteX32" fmla="*/ 377313 w 2829850"/>
                <a:gd name="connsiteY32" fmla="*/ 281382 h 413167"/>
                <a:gd name="connsiteX33" fmla="*/ 388409 w 2829850"/>
                <a:gd name="connsiteY33" fmla="*/ 246099 h 413167"/>
                <a:gd name="connsiteX34" fmla="*/ 399506 w 2829850"/>
                <a:gd name="connsiteY34" fmla="*/ 225001 h 413167"/>
                <a:gd name="connsiteX35" fmla="*/ 410602 w 2829850"/>
                <a:gd name="connsiteY35" fmla="*/ 235662 h 413167"/>
                <a:gd name="connsiteX36" fmla="*/ 421706 w 2829850"/>
                <a:gd name="connsiteY36" fmla="*/ 254984 h 413167"/>
                <a:gd name="connsiteX37" fmla="*/ 432802 w 2829850"/>
                <a:gd name="connsiteY37" fmla="*/ 299446 h 413167"/>
                <a:gd name="connsiteX38" fmla="*/ 443899 w 2829850"/>
                <a:gd name="connsiteY38" fmla="*/ 310046 h 413167"/>
                <a:gd name="connsiteX39" fmla="*/ 454995 w 2829850"/>
                <a:gd name="connsiteY39" fmla="*/ 343294 h 413167"/>
                <a:gd name="connsiteX40" fmla="*/ 466092 w 2829850"/>
                <a:gd name="connsiteY40" fmla="*/ 379599 h 413167"/>
                <a:gd name="connsiteX41" fmla="*/ 477189 w 2829850"/>
                <a:gd name="connsiteY41" fmla="*/ 401037 h 413167"/>
                <a:gd name="connsiteX42" fmla="*/ 488285 w 2829850"/>
                <a:gd name="connsiteY42" fmla="*/ 401785 h 413167"/>
                <a:gd name="connsiteX43" fmla="*/ 499382 w 2829850"/>
                <a:gd name="connsiteY43" fmla="*/ 403690 h 413167"/>
                <a:gd name="connsiteX44" fmla="*/ 510485 w 2829850"/>
                <a:gd name="connsiteY44" fmla="*/ 399540 h 413167"/>
                <a:gd name="connsiteX45" fmla="*/ 521582 w 2829850"/>
                <a:gd name="connsiteY45" fmla="*/ 371904 h 413167"/>
                <a:gd name="connsiteX46" fmla="*/ 532679 w 2829850"/>
                <a:gd name="connsiteY46" fmla="*/ 331769 h 413167"/>
                <a:gd name="connsiteX47" fmla="*/ 543775 w 2829850"/>
                <a:gd name="connsiteY47" fmla="*/ 273470 h 413167"/>
                <a:gd name="connsiteX48" fmla="*/ 554872 w 2829850"/>
                <a:gd name="connsiteY48" fmla="*/ 179002 h 413167"/>
                <a:gd name="connsiteX49" fmla="*/ 565968 w 2829850"/>
                <a:gd name="connsiteY49" fmla="*/ 114075 h 413167"/>
                <a:gd name="connsiteX50" fmla="*/ 577065 w 2829850"/>
                <a:gd name="connsiteY50" fmla="*/ 40706 h 413167"/>
                <a:gd name="connsiteX51" fmla="*/ 588162 w 2829850"/>
                <a:gd name="connsiteY51" fmla="*/ 105211 h 413167"/>
                <a:gd name="connsiteX52" fmla="*/ 599265 w 2829850"/>
                <a:gd name="connsiteY52" fmla="*/ 227403 h 413167"/>
                <a:gd name="connsiteX53" fmla="*/ 610362 w 2829850"/>
                <a:gd name="connsiteY53" fmla="*/ 327701 h 413167"/>
                <a:gd name="connsiteX54" fmla="*/ 621458 w 2829850"/>
                <a:gd name="connsiteY54" fmla="*/ 356010 h 413167"/>
                <a:gd name="connsiteX55" fmla="*/ 632555 w 2829850"/>
                <a:gd name="connsiteY55" fmla="*/ 382136 h 413167"/>
                <a:gd name="connsiteX56" fmla="*/ 643652 w 2829850"/>
                <a:gd name="connsiteY56" fmla="*/ 394349 h 413167"/>
                <a:gd name="connsiteX57" fmla="*/ 654748 w 2829850"/>
                <a:gd name="connsiteY57" fmla="*/ 399227 h 413167"/>
                <a:gd name="connsiteX58" fmla="*/ 665845 w 2829850"/>
                <a:gd name="connsiteY58" fmla="*/ 387722 h 413167"/>
                <a:gd name="connsiteX59" fmla="*/ 676942 w 2829850"/>
                <a:gd name="connsiteY59" fmla="*/ 379674 h 413167"/>
                <a:gd name="connsiteX60" fmla="*/ 688045 w 2829850"/>
                <a:gd name="connsiteY60" fmla="*/ 377673 h 413167"/>
                <a:gd name="connsiteX61" fmla="*/ 699142 w 2829850"/>
                <a:gd name="connsiteY61" fmla="*/ 335409 h 413167"/>
                <a:gd name="connsiteX62" fmla="*/ 710238 w 2829850"/>
                <a:gd name="connsiteY62" fmla="*/ 271592 h 413167"/>
                <a:gd name="connsiteX63" fmla="*/ 721335 w 2829850"/>
                <a:gd name="connsiteY63" fmla="*/ 177594 h 413167"/>
                <a:gd name="connsiteX64" fmla="*/ 732432 w 2829850"/>
                <a:gd name="connsiteY64" fmla="*/ 66831 h 413167"/>
                <a:gd name="connsiteX65" fmla="*/ 743528 w 2829850"/>
                <a:gd name="connsiteY65" fmla="*/ 73519 h 413167"/>
                <a:gd name="connsiteX66" fmla="*/ 754625 w 2829850"/>
                <a:gd name="connsiteY66" fmla="*/ 120729 h 413167"/>
                <a:gd name="connsiteX67" fmla="*/ 765722 w 2829850"/>
                <a:gd name="connsiteY67" fmla="*/ 249596 h 413167"/>
                <a:gd name="connsiteX68" fmla="*/ 776818 w 2829850"/>
                <a:gd name="connsiteY68" fmla="*/ 351391 h 413167"/>
                <a:gd name="connsiteX69" fmla="*/ 787922 w 2829850"/>
                <a:gd name="connsiteY69" fmla="*/ 390919 h 413167"/>
                <a:gd name="connsiteX70" fmla="*/ 799018 w 2829850"/>
                <a:gd name="connsiteY70" fmla="*/ 392063 h 413167"/>
                <a:gd name="connsiteX71" fmla="*/ 810115 w 2829850"/>
                <a:gd name="connsiteY71" fmla="*/ 399479 h 413167"/>
                <a:gd name="connsiteX72" fmla="*/ 821212 w 2829850"/>
                <a:gd name="connsiteY72" fmla="*/ 403023 h 413167"/>
                <a:gd name="connsiteX73" fmla="*/ 832308 w 2829850"/>
                <a:gd name="connsiteY73" fmla="*/ 396376 h 413167"/>
                <a:gd name="connsiteX74" fmla="*/ 854501 w 2829850"/>
                <a:gd name="connsiteY74" fmla="*/ 356432 h 413167"/>
                <a:gd name="connsiteX75" fmla="*/ 865598 w 2829850"/>
                <a:gd name="connsiteY75" fmla="*/ 314413 h 413167"/>
                <a:gd name="connsiteX76" fmla="*/ 876702 w 2829850"/>
                <a:gd name="connsiteY76" fmla="*/ 226573 h 413167"/>
                <a:gd name="connsiteX77" fmla="*/ 887798 w 2829850"/>
                <a:gd name="connsiteY77" fmla="*/ 54742 h 413167"/>
                <a:gd name="connsiteX78" fmla="*/ 898894 w 2829850"/>
                <a:gd name="connsiteY78" fmla="*/ 9750 h 413167"/>
                <a:gd name="connsiteX79" fmla="*/ 909991 w 2829850"/>
                <a:gd name="connsiteY79" fmla="*/ 65743 h 413167"/>
                <a:gd name="connsiteX80" fmla="*/ 921088 w 2829850"/>
                <a:gd name="connsiteY80" fmla="*/ 223695 h 413167"/>
                <a:gd name="connsiteX81" fmla="*/ 932184 w 2829850"/>
                <a:gd name="connsiteY81" fmla="*/ 312835 h 413167"/>
                <a:gd name="connsiteX82" fmla="*/ 943281 w 2829850"/>
                <a:gd name="connsiteY82" fmla="*/ 374659 h 413167"/>
                <a:gd name="connsiteX83" fmla="*/ 954384 w 2829850"/>
                <a:gd name="connsiteY83" fmla="*/ 396832 h 413167"/>
                <a:gd name="connsiteX84" fmla="*/ 965481 w 2829850"/>
                <a:gd name="connsiteY84" fmla="*/ 405547 h 413167"/>
                <a:gd name="connsiteX85" fmla="*/ 976578 w 2829850"/>
                <a:gd name="connsiteY85" fmla="*/ 397873 h 413167"/>
                <a:gd name="connsiteX86" fmla="*/ 987674 w 2829850"/>
                <a:gd name="connsiteY86" fmla="*/ 401384 h 413167"/>
                <a:gd name="connsiteX87" fmla="*/ 998771 w 2829850"/>
                <a:gd name="connsiteY87" fmla="*/ 413167 h 413167"/>
                <a:gd name="connsiteX88" fmla="*/ 1009868 w 2829850"/>
                <a:gd name="connsiteY88" fmla="*/ 402003 h 413167"/>
                <a:gd name="connsiteX89" fmla="*/ 1020964 w 2829850"/>
                <a:gd name="connsiteY89" fmla="*/ 386776 h 413167"/>
                <a:gd name="connsiteX90" fmla="*/ 1032061 w 2829850"/>
                <a:gd name="connsiteY90" fmla="*/ 334770 h 413167"/>
                <a:gd name="connsiteX91" fmla="*/ 1054261 w 2829850"/>
                <a:gd name="connsiteY91" fmla="*/ 141154 h 413167"/>
                <a:gd name="connsiteX92" fmla="*/ 1065357 w 2829850"/>
                <a:gd name="connsiteY92" fmla="*/ 0 h 413167"/>
                <a:gd name="connsiteX93" fmla="*/ 1076454 w 2829850"/>
                <a:gd name="connsiteY93" fmla="*/ 51360 h 413167"/>
                <a:gd name="connsiteX94" fmla="*/ 1087551 w 2829850"/>
                <a:gd name="connsiteY94" fmla="*/ 211720 h 413167"/>
                <a:gd name="connsiteX95" fmla="*/ 1098647 w 2829850"/>
                <a:gd name="connsiteY95" fmla="*/ 336539 h 413167"/>
                <a:gd name="connsiteX96" fmla="*/ 1109744 w 2829850"/>
                <a:gd name="connsiteY96" fmla="*/ 368529 h 413167"/>
                <a:gd name="connsiteX97" fmla="*/ 1120841 w 2829850"/>
                <a:gd name="connsiteY97" fmla="*/ 391130 h 413167"/>
                <a:gd name="connsiteX98" fmla="*/ 1131937 w 2829850"/>
                <a:gd name="connsiteY98" fmla="*/ 394369 h 413167"/>
                <a:gd name="connsiteX99" fmla="*/ 1143041 w 2829850"/>
                <a:gd name="connsiteY99" fmla="*/ 387770 h 413167"/>
                <a:gd name="connsiteX100" fmla="*/ 1154137 w 2829850"/>
                <a:gd name="connsiteY100" fmla="*/ 368563 h 413167"/>
                <a:gd name="connsiteX101" fmla="*/ 1165234 w 2829850"/>
                <a:gd name="connsiteY101" fmla="*/ 360950 h 413167"/>
                <a:gd name="connsiteX102" fmla="*/ 1176331 w 2829850"/>
                <a:gd name="connsiteY102" fmla="*/ 368590 h 413167"/>
                <a:gd name="connsiteX103" fmla="*/ 1187427 w 2829850"/>
                <a:gd name="connsiteY103" fmla="*/ 335457 h 413167"/>
                <a:gd name="connsiteX104" fmla="*/ 1198524 w 2829850"/>
                <a:gd name="connsiteY104" fmla="*/ 288662 h 413167"/>
                <a:gd name="connsiteX105" fmla="*/ 1209621 w 2829850"/>
                <a:gd name="connsiteY105" fmla="*/ 208189 h 413167"/>
                <a:gd name="connsiteX106" fmla="*/ 1220717 w 2829850"/>
                <a:gd name="connsiteY106" fmla="*/ 90229 h 413167"/>
                <a:gd name="connsiteX107" fmla="*/ 1231821 w 2829850"/>
                <a:gd name="connsiteY107" fmla="*/ 90902 h 413167"/>
                <a:gd name="connsiteX108" fmla="*/ 1242917 w 2829850"/>
                <a:gd name="connsiteY108" fmla="*/ 132881 h 413167"/>
                <a:gd name="connsiteX109" fmla="*/ 1254014 w 2829850"/>
                <a:gd name="connsiteY109" fmla="*/ 271211 h 413167"/>
                <a:gd name="connsiteX110" fmla="*/ 1265111 w 2829850"/>
                <a:gd name="connsiteY110" fmla="*/ 369733 h 413167"/>
                <a:gd name="connsiteX111" fmla="*/ 1276207 w 2829850"/>
                <a:gd name="connsiteY111" fmla="*/ 401350 h 413167"/>
                <a:gd name="connsiteX112" fmla="*/ 1287304 w 2829850"/>
                <a:gd name="connsiteY112" fmla="*/ 403336 h 413167"/>
                <a:gd name="connsiteX113" fmla="*/ 1298400 w 2829850"/>
                <a:gd name="connsiteY113" fmla="*/ 409697 h 413167"/>
                <a:gd name="connsiteX114" fmla="*/ 1309497 w 2829850"/>
                <a:gd name="connsiteY114" fmla="*/ 411473 h 413167"/>
                <a:gd name="connsiteX115" fmla="*/ 1320601 w 2829850"/>
                <a:gd name="connsiteY115" fmla="*/ 395560 h 413167"/>
                <a:gd name="connsiteX116" fmla="*/ 1331697 w 2829850"/>
                <a:gd name="connsiteY116" fmla="*/ 368366 h 413167"/>
                <a:gd name="connsiteX117" fmla="*/ 1342794 w 2829850"/>
                <a:gd name="connsiteY117" fmla="*/ 327939 h 413167"/>
                <a:gd name="connsiteX118" fmla="*/ 1353890 w 2829850"/>
                <a:gd name="connsiteY118" fmla="*/ 279048 h 413167"/>
                <a:gd name="connsiteX119" fmla="*/ 1364987 w 2829850"/>
                <a:gd name="connsiteY119" fmla="*/ 221280 h 413167"/>
                <a:gd name="connsiteX120" fmla="*/ 1376083 w 2829850"/>
                <a:gd name="connsiteY120" fmla="*/ 82711 h 413167"/>
                <a:gd name="connsiteX121" fmla="*/ 1387180 w 2829850"/>
                <a:gd name="connsiteY121" fmla="*/ 49959 h 413167"/>
                <a:gd name="connsiteX122" fmla="*/ 1398277 w 2829850"/>
                <a:gd name="connsiteY122" fmla="*/ 99591 h 413167"/>
                <a:gd name="connsiteX123" fmla="*/ 1409380 w 2829850"/>
                <a:gd name="connsiteY123" fmla="*/ 242105 h 413167"/>
                <a:gd name="connsiteX124" fmla="*/ 1420477 w 2829850"/>
                <a:gd name="connsiteY124" fmla="*/ 307501 h 413167"/>
                <a:gd name="connsiteX125" fmla="*/ 1431573 w 2829850"/>
                <a:gd name="connsiteY125" fmla="*/ 354521 h 413167"/>
                <a:gd name="connsiteX126" fmla="*/ 1442670 w 2829850"/>
                <a:gd name="connsiteY126" fmla="*/ 379524 h 413167"/>
                <a:gd name="connsiteX127" fmla="*/ 1453767 w 2829850"/>
                <a:gd name="connsiteY127" fmla="*/ 392859 h 413167"/>
                <a:gd name="connsiteX128" fmla="*/ 1464863 w 2829850"/>
                <a:gd name="connsiteY128" fmla="*/ 390396 h 413167"/>
                <a:gd name="connsiteX129" fmla="*/ 1475960 w 2829850"/>
                <a:gd name="connsiteY129" fmla="*/ 396145 h 413167"/>
                <a:gd name="connsiteX130" fmla="*/ 1487057 w 2829850"/>
                <a:gd name="connsiteY130" fmla="*/ 406894 h 413167"/>
                <a:gd name="connsiteX131" fmla="*/ 1498160 w 2829850"/>
                <a:gd name="connsiteY131" fmla="*/ 392899 h 413167"/>
                <a:gd name="connsiteX132" fmla="*/ 1509257 w 2829850"/>
                <a:gd name="connsiteY132" fmla="*/ 373346 h 413167"/>
                <a:gd name="connsiteX133" fmla="*/ 1520353 w 2829850"/>
                <a:gd name="connsiteY133" fmla="*/ 315074 h 413167"/>
                <a:gd name="connsiteX134" fmla="*/ 1531450 w 2829850"/>
                <a:gd name="connsiteY134" fmla="*/ 239670 h 413167"/>
                <a:gd name="connsiteX135" fmla="*/ 1542546 w 2829850"/>
                <a:gd name="connsiteY135" fmla="*/ 187670 h 413167"/>
                <a:gd name="connsiteX136" fmla="*/ 1553643 w 2829850"/>
                <a:gd name="connsiteY136" fmla="*/ 107701 h 413167"/>
                <a:gd name="connsiteX137" fmla="*/ 1564740 w 2829850"/>
                <a:gd name="connsiteY137" fmla="*/ 124982 h 413167"/>
                <a:gd name="connsiteX138" fmla="*/ 1575836 w 2829850"/>
                <a:gd name="connsiteY138" fmla="*/ 197827 h 413167"/>
                <a:gd name="connsiteX139" fmla="*/ 1586940 w 2829850"/>
                <a:gd name="connsiteY139" fmla="*/ 286111 h 413167"/>
                <a:gd name="connsiteX140" fmla="*/ 1598036 w 2829850"/>
                <a:gd name="connsiteY140" fmla="*/ 308106 h 413167"/>
                <a:gd name="connsiteX141" fmla="*/ 1609133 w 2829850"/>
                <a:gd name="connsiteY141" fmla="*/ 351568 h 413167"/>
                <a:gd name="connsiteX142" fmla="*/ 1620230 w 2829850"/>
                <a:gd name="connsiteY142" fmla="*/ 383123 h 413167"/>
                <a:gd name="connsiteX143" fmla="*/ 1631326 w 2829850"/>
                <a:gd name="connsiteY143" fmla="*/ 397370 h 413167"/>
                <a:gd name="connsiteX144" fmla="*/ 1642423 w 2829850"/>
                <a:gd name="connsiteY144" fmla="*/ 392240 h 413167"/>
                <a:gd name="connsiteX145" fmla="*/ 1653520 w 2829850"/>
                <a:gd name="connsiteY145" fmla="*/ 393070 h 413167"/>
                <a:gd name="connsiteX146" fmla="*/ 1664616 w 2829850"/>
                <a:gd name="connsiteY146" fmla="*/ 388865 h 413167"/>
                <a:gd name="connsiteX147" fmla="*/ 1675720 w 2829850"/>
                <a:gd name="connsiteY147" fmla="*/ 356439 h 413167"/>
                <a:gd name="connsiteX148" fmla="*/ 1686816 w 2829850"/>
                <a:gd name="connsiteY148" fmla="*/ 303290 h 413167"/>
                <a:gd name="connsiteX149" fmla="*/ 1697913 w 2829850"/>
                <a:gd name="connsiteY149" fmla="*/ 259148 h 413167"/>
                <a:gd name="connsiteX150" fmla="*/ 1709010 w 2829850"/>
                <a:gd name="connsiteY150" fmla="*/ 202277 h 413167"/>
                <a:gd name="connsiteX151" fmla="*/ 1720106 w 2829850"/>
                <a:gd name="connsiteY151" fmla="*/ 196651 h 413167"/>
                <a:gd name="connsiteX152" fmla="*/ 1731203 w 2829850"/>
                <a:gd name="connsiteY152" fmla="*/ 158612 h 413167"/>
                <a:gd name="connsiteX153" fmla="*/ 1742299 w 2829850"/>
                <a:gd name="connsiteY153" fmla="*/ 200352 h 413167"/>
                <a:gd name="connsiteX154" fmla="*/ 1764500 w 2829850"/>
                <a:gd name="connsiteY154" fmla="*/ 335967 h 413167"/>
                <a:gd name="connsiteX155" fmla="*/ 1775596 w 2829850"/>
                <a:gd name="connsiteY155" fmla="*/ 366386 h 413167"/>
                <a:gd name="connsiteX156" fmla="*/ 1786692 w 2829850"/>
                <a:gd name="connsiteY156" fmla="*/ 391777 h 413167"/>
                <a:gd name="connsiteX157" fmla="*/ 1797789 w 2829850"/>
                <a:gd name="connsiteY157" fmla="*/ 397513 h 413167"/>
                <a:gd name="connsiteX158" fmla="*/ 1808886 w 2829850"/>
                <a:gd name="connsiteY158" fmla="*/ 388470 h 413167"/>
                <a:gd name="connsiteX159" fmla="*/ 1819982 w 2829850"/>
                <a:gd name="connsiteY159" fmla="*/ 372877 h 413167"/>
                <a:gd name="connsiteX160" fmla="*/ 1831079 w 2829850"/>
                <a:gd name="connsiteY160" fmla="*/ 362399 h 413167"/>
                <a:gd name="connsiteX161" fmla="*/ 1842176 w 2829850"/>
                <a:gd name="connsiteY161" fmla="*/ 375503 h 413167"/>
                <a:gd name="connsiteX162" fmla="*/ 1853279 w 2829850"/>
                <a:gd name="connsiteY162" fmla="*/ 374700 h 413167"/>
                <a:gd name="connsiteX163" fmla="*/ 1864376 w 2829850"/>
                <a:gd name="connsiteY163" fmla="*/ 346009 h 413167"/>
                <a:gd name="connsiteX164" fmla="*/ 1875472 w 2829850"/>
                <a:gd name="connsiteY164" fmla="*/ 278463 h 413167"/>
                <a:gd name="connsiteX165" fmla="*/ 1886569 w 2829850"/>
                <a:gd name="connsiteY165" fmla="*/ 124995 h 413167"/>
                <a:gd name="connsiteX166" fmla="*/ 1897666 w 2829850"/>
                <a:gd name="connsiteY166" fmla="*/ 58191 h 413167"/>
                <a:gd name="connsiteX167" fmla="*/ 1908762 w 2829850"/>
                <a:gd name="connsiteY167" fmla="*/ 61028 h 413167"/>
                <a:gd name="connsiteX168" fmla="*/ 1930956 w 2829850"/>
                <a:gd name="connsiteY168" fmla="*/ 327177 h 413167"/>
                <a:gd name="connsiteX169" fmla="*/ 1942059 w 2829850"/>
                <a:gd name="connsiteY169" fmla="*/ 379401 h 413167"/>
                <a:gd name="connsiteX170" fmla="*/ 1953156 w 2829850"/>
                <a:gd name="connsiteY170" fmla="*/ 389212 h 413167"/>
                <a:gd name="connsiteX171" fmla="*/ 1964252 w 2829850"/>
                <a:gd name="connsiteY171" fmla="*/ 397247 h 413167"/>
                <a:gd name="connsiteX172" fmla="*/ 1975349 w 2829850"/>
                <a:gd name="connsiteY172" fmla="*/ 398771 h 413167"/>
                <a:gd name="connsiteX173" fmla="*/ 1986446 w 2829850"/>
                <a:gd name="connsiteY173" fmla="*/ 386205 h 413167"/>
                <a:gd name="connsiteX174" fmla="*/ 1997542 w 2829850"/>
                <a:gd name="connsiteY174" fmla="*/ 371890 h 413167"/>
                <a:gd name="connsiteX175" fmla="*/ 2008639 w 2829850"/>
                <a:gd name="connsiteY175" fmla="*/ 372584 h 413167"/>
                <a:gd name="connsiteX176" fmla="*/ 2019735 w 2829850"/>
                <a:gd name="connsiteY176" fmla="*/ 390110 h 413167"/>
                <a:gd name="connsiteX177" fmla="*/ 2030839 w 2829850"/>
                <a:gd name="connsiteY177" fmla="*/ 386497 h 413167"/>
                <a:gd name="connsiteX178" fmla="*/ 2041935 w 2829850"/>
                <a:gd name="connsiteY178" fmla="*/ 349350 h 413167"/>
                <a:gd name="connsiteX179" fmla="*/ 2053032 w 2829850"/>
                <a:gd name="connsiteY179" fmla="*/ 240411 h 413167"/>
                <a:gd name="connsiteX180" fmla="*/ 2064129 w 2829850"/>
                <a:gd name="connsiteY180" fmla="*/ 58205 h 413167"/>
                <a:gd name="connsiteX181" fmla="*/ 2075225 w 2829850"/>
                <a:gd name="connsiteY181" fmla="*/ 1490 h 413167"/>
                <a:gd name="connsiteX182" fmla="*/ 2086322 w 2829850"/>
                <a:gd name="connsiteY182" fmla="*/ 32936 h 413167"/>
                <a:gd name="connsiteX183" fmla="*/ 2097419 w 2829850"/>
                <a:gd name="connsiteY183" fmla="*/ 175069 h 413167"/>
                <a:gd name="connsiteX184" fmla="*/ 2108515 w 2829850"/>
                <a:gd name="connsiteY184" fmla="*/ 288342 h 413167"/>
                <a:gd name="connsiteX185" fmla="*/ 2119619 w 2829850"/>
                <a:gd name="connsiteY185" fmla="*/ 339893 h 413167"/>
                <a:gd name="connsiteX186" fmla="*/ 2141812 w 2829850"/>
                <a:gd name="connsiteY186" fmla="*/ 375510 h 413167"/>
                <a:gd name="connsiteX187" fmla="*/ 2152909 w 2829850"/>
                <a:gd name="connsiteY187" fmla="*/ 384211 h 413167"/>
                <a:gd name="connsiteX188" fmla="*/ 2164005 w 2829850"/>
                <a:gd name="connsiteY188" fmla="*/ 390872 h 413167"/>
                <a:gd name="connsiteX189" fmla="*/ 2175102 w 2829850"/>
                <a:gd name="connsiteY189" fmla="*/ 388355 h 413167"/>
                <a:gd name="connsiteX190" fmla="*/ 2186198 w 2829850"/>
                <a:gd name="connsiteY190" fmla="*/ 392750 h 413167"/>
                <a:gd name="connsiteX191" fmla="*/ 2197295 w 2829850"/>
                <a:gd name="connsiteY191" fmla="*/ 401765 h 413167"/>
                <a:gd name="connsiteX192" fmla="*/ 2208399 w 2829850"/>
                <a:gd name="connsiteY192" fmla="*/ 386892 h 413167"/>
                <a:gd name="connsiteX193" fmla="*/ 2219495 w 2829850"/>
                <a:gd name="connsiteY193" fmla="*/ 363039 h 413167"/>
                <a:gd name="connsiteX194" fmla="*/ 2230592 w 2829850"/>
                <a:gd name="connsiteY194" fmla="*/ 280430 h 413167"/>
                <a:gd name="connsiteX195" fmla="*/ 2241688 w 2829850"/>
                <a:gd name="connsiteY195" fmla="*/ 161326 h 413167"/>
                <a:gd name="connsiteX196" fmla="*/ 2252785 w 2829850"/>
                <a:gd name="connsiteY196" fmla="*/ 108082 h 413167"/>
                <a:gd name="connsiteX197" fmla="*/ 2263881 w 2829850"/>
                <a:gd name="connsiteY197" fmla="*/ 87963 h 413167"/>
                <a:gd name="connsiteX198" fmla="*/ 2274978 w 2829850"/>
                <a:gd name="connsiteY198" fmla="*/ 191078 h 413167"/>
                <a:gd name="connsiteX199" fmla="*/ 2286075 w 2829850"/>
                <a:gd name="connsiteY199" fmla="*/ 306481 h 413167"/>
                <a:gd name="connsiteX200" fmla="*/ 2297171 w 2829850"/>
                <a:gd name="connsiteY200" fmla="*/ 365978 h 413167"/>
                <a:gd name="connsiteX201" fmla="*/ 2319371 w 2829850"/>
                <a:gd name="connsiteY201" fmla="*/ 385191 h 413167"/>
                <a:gd name="connsiteX202" fmla="*/ 2330468 w 2829850"/>
                <a:gd name="connsiteY202" fmla="*/ 388355 h 413167"/>
                <a:gd name="connsiteX203" fmla="*/ 2341565 w 2829850"/>
                <a:gd name="connsiteY203" fmla="*/ 396301 h 413167"/>
                <a:gd name="connsiteX204" fmla="*/ 2352661 w 2829850"/>
                <a:gd name="connsiteY204" fmla="*/ 387681 h 413167"/>
                <a:gd name="connsiteX205" fmla="*/ 2363758 w 2829850"/>
                <a:gd name="connsiteY205" fmla="*/ 383204 h 413167"/>
                <a:gd name="connsiteX206" fmla="*/ 2374855 w 2829850"/>
                <a:gd name="connsiteY206" fmla="*/ 367543 h 413167"/>
                <a:gd name="connsiteX207" fmla="*/ 2385951 w 2829850"/>
                <a:gd name="connsiteY207" fmla="*/ 327313 h 413167"/>
                <a:gd name="connsiteX208" fmla="*/ 2419248 w 2829850"/>
                <a:gd name="connsiteY208" fmla="*/ 116321 h 413167"/>
                <a:gd name="connsiteX209" fmla="*/ 2430345 w 2829850"/>
                <a:gd name="connsiteY209" fmla="*/ 147815 h 413167"/>
                <a:gd name="connsiteX210" fmla="*/ 2441441 w 2829850"/>
                <a:gd name="connsiteY210" fmla="*/ 203318 h 413167"/>
                <a:gd name="connsiteX211" fmla="*/ 2452538 w 2829850"/>
                <a:gd name="connsiteY211" fmla="*/ 296799 h 413167"/>
                <a:gd name="connsiteX212" fmla="*/ 2463635 w 2829850"/>
                <a:gd name="connsiteY212" fmla="*/ 358385 h 413167"/>
                <a:gd name="connsiteX213" fmla="*/ 2474731 w 2829850"/>
                <a:gd name="connsiteY213" fmla="*/ 389076 h 413167"/>
                <a:gd name="connsiteX214" fmla="*/ 2485834 w 2829850"/>
                <a:gd name="connsiteY214" fmla="*/ 385157 h 413167"/>
                <a:gd name="connsiteX215" fmla="*/ 2496931 w 2829850"/>
                <a:gd name="connsiteY215" fmla="*/ 390226 h 413167"/>
                <a:gd name="connsiteX216" fmla="*/ 2508028 w 2829850"/>
                <a:gd name="connsiteY216" fmla="*/ 398839 h 413167"/>
                <a:gd name="connsiteX217" fmla="*/ 2519124 w 2829850"/>
                <a:gd name="connsiteY217" fmla="*/ 390348 h 413167"/>
                <a:gd name="connsiteX218" fmla="*/ 2530221 w 2829850"/>
                <a:gd name="connsiteY218" fmla="*/ 374659 h 413167"/>
                <a:gd name="connsiteX219" fmla="*/ 2541318 w 2829850"/>
                <a:gd name="connsiteY219" fmla="*/ 348445 h 413167"/>
                <a:gd name="connsiteX220" fmla="*/ 2552414 w 2829850"/>
                <a:gd name="connsiteY220" fmla="*/ 289512 h 413167"/>
                <a:gd name="connsiteX221" fmla="*/ 2563511 w 2829850"/>
                <a:gd name="connsiteY221" fmla="*/ 198760 h 413167"/>
                <a:gd name="connsiteX222" fmla="*/ 2574614 w 2829850"/>
                <a:gd name="connsiteY222" fmla="*/ 88113 h 413167"/>
                <a:gd name="connsiteX223" fmla="*/ 2585711 w 2829850"/>
                <a:gd name="connsiteY223" fmla="*/ 75146 h 413167"/>
                <a:gd name="connsiteX224" fmla="*/ 2596808 w 2829850"/>
                <a:gd name="connsiteY224" fmla="*/ 124533 h 413167"/>
                <a:gd name="connsiteX225" fmla="*/ 2607904 w 2829850"/>
                <a:gd name="connsiteY225" fmla="*/ 245201 h 413167"/>
                <a:gd name="connsiteX226" fmla="*/ 2619001 w 2829850"/>
                <a:gd name="connsiteY226" fmla="*/ 303902 h 413167"/>
                <a:gd name="connsiteX227" fmla="*/ 2630097 w 2829850"/>
                <a:gd name="connsiteY227" fmla="*/ 343274 h 413167"/>
                <a:gd name="connsiteX228" fmla="*/ 2641194 w 2829850"/>
                <a:gd name="connsiteY228" fmla="*/ 368658 h 413167"/>
                <a:gd name="connsiteX229" fmla="*/ 2652290 w 2829850"/>
                <a:gd name="connsiteY229" fmla="*/ 383735 h 413167"/>
                <a:gd name="connsiteX230" fmla="*/ 2663394 w 2829850"/>
                <a:gd name="connsiteY230" fmla="*/ 384728 h 413167"/>
                <a:gd name="connsiteX231" fmla="*/ 2674491 w 2829850"/>
                <a:gd name="connsiteY231" fmla="*/ 379347 h 413167"/>
                <a:gd name="connsiteX232" fmla="*/ 2685587 w 2829850"/>
                <a:gd name="connsiteY232" fmla="*/ 376748 h 413167"/>
                <a:gd name="connsiteX233" fmla="*/ 2696684 w 2829850"/>
                <a:gd name="connsiteY233" fmla="*/ 333572 h 413167"/>
                <a:gd name="connsiteX234" fmla="*/ 2707780 w 2829850"/>
                <a:gd name="connsiteY234" fmla="*/ 298677 h 413167"/>
                <a:gd name="connsiteX235" fmla="*/ 2718877 w 2829850"/>
                <a:gd name="connsiteY235" fmla="*/ 232002 h 413167"/>
                <a:gd name="connsiteX236" fmla="*/ 2729974 w 2829850"/>
                <a:gd name="connsiteY236" fmla="*/ 181839 h 413167"/>
                <a:gd name="connsiteX237" fmla="*/ 2741070 w 2829850"/>
                <a:gd name="connsiteY237" fmla="*/ 183125 h 413167"/>
                <a:gd name="connsiteX238" fmla="*/ 2752174 w 2829850"/>
                <a:gd name="connsiteY238" fmla="*/ 185853 h 413167"/>
                <a:gd name="connsiteX239" fmla="*/ 2763270 w 2829850"/>
                <a:gd name="connsiteY239" fmla="*/ 170811 h 413167"/>
                <a:gd name="connsiteX240" fmla="*/ 2774367 w 2829850"/>
                <a:gd name="connsiteY240" fmla="*/ 170790 h 413167"/>
                <a:gd name="connsiteX241" fmla="*/ 2785464 w 2829850"/>
                <a:gd name="connsiteY241" fmla="*/ 214714 h 413167"/>
                <a:gd name="connsiteX242" fmla="*/ 2796560 w 2829850"/>
                <a:gd name="connsiteY242" fmla="*/ 283035 h 413167"/>
                <a:gd name="connsiteX243" fmla="*/ 2807657 w 2829850"/>
                <a:gd name="connsiteY243" fmla="*/ 301834 h 413167"/>
                <a:gd name="connsiteX244" fmla="*/ 2818754 w 2829850"/>
                <a:gd name="connsiteY244" fmla="*/ 285036 h 413167"/>
                <a:gd name="connsiteX245" fmla="*/ 2829850 w 2829850"/>
                <a:gd name="connsiteY245" fmla="*/ 246970 h 413167"/>
                <a:gd name="connsiteX246" fmla="*/ 2829850 w 2829850"/>
                <a:gd name="connsiteY246" fmla="*/ 24697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87430"/>
                  </a:moveTo>
                  <a:lnTo>
                    <a:pt x="11096" y="307821"/>
                  </a:lnTo>
                  <a:lnTo>
                    <a:pt x="22193" y="311815"/>
                  </a:lnTo>
                  <a:lnTo>
                    <a:pt x="33290" y="288281"/>
                  </a:lnTo>
                  <a:lnTo>
                    <a:pt x="44386" y="266782"/>
                  </a:lnTo>
                  <a:lnTo>
                    <a:pt x="55483" y="229117"/>
                  </a:lnTo>
                  <a:lnTo>
                    <a:pt x="77683" y="273415"/>
                  </a:lnTo>
                  <a:lnTo>
                    <a:pt x="88779" y="337872"/>
                  </a:lnTo>
                  <a:lnTo>
                    <a:pt x="99876" y="369692"/>
                  </a:lnTo>
                  <a:lnTo>
                    <a:pt x="110973" y="363372"/>
                  </a:lnTo>
                  <a:lnTo>
                    <a:pt x="122069" y="324394"/>
                  </a:lnTo>
                  <a:lnTo>
                    <a:pt x="133166" y="290894"/>
                  </a:lnTo>
                  <a:lnTo>
                    <a:pt x="144263" y="304814"/>
                  </a:lnTo>
                  <a:lnTo>
                    <a:pt x="155366" y="354813"/>
                  </a:lnTo>
                  <a:lnTo>
                    <a:pt x="166463" y="380197"/>
                  </a:lnTo>
                  <a:lnTo>
                    <a:pt x="177559" y="386620"/>
                  </a:lnTo>
                  <a:lnTo>
                    <a:pt x="188656" y="382102"/>
                  </a:lnTo>
                  <a:lnTo>
                    <a:pt x="199753" y="366590"/>
                  </a:lnTo>
                  <a:lnTo>
                    <a:pt x="210849" y="358290"/>
                  </a:lnTo>
                  <a:lnTo>
                    <a:pt x="221946" y="324564"/>
                  </a:lnTo>
                  <a:lnTo>
                    <a:pt x="233043" y="293533"/>
                  </a:lnTo>
                  <a:lnTo>
                    <a:pt x="244146" y="241976"/>
                  </a:lnTo>
                  <a:lnTo>
                    <a:pt x="255243" y="194963"/>
                  </a:lnTo>
                  <a:lnTo>
                    <a:pt x="266339" y="96631"/>
                  </a:lnTo>
                  <a:lnTo>
                    <a:pt x="277436" y="121743"/>
                  </a:lnTo>
                  <a:lnTo>
                    <a:pt x="299629" y="330048"/>
                  </a:lnTo>
                  <a:lnTo>
                    <a:pt x="310726" y="363821"/>
                  </a:lnTo>
                  <a:lnTo>
                    <a:pt x="321823" y="388171"/>
                  </a:lnTo>
                  <a:lnTo>
                    <a:pt x="332926" y="400370"/>
                  </a:lnTo>
                  <a:lnTo>
                    <a:pt x="344023" y="386844"/>
                  </a:lnTo>
                  <a:lnTo>
                    <a:pt x="355119" y="353003"/>
                  </a:lnTo>
                  <a:lnTo>
                    <a:pt x="366216" y="297677"/>
                  </a:lnTo>
                  <a:lnTo>
                    <a:pt x="377313" y="281382"/>
                  </a:lnTo>
                  <a:lnTo>
                    <a:pt x="388409" y="246099"/>
                  </a:lnTo>
                  <a:lnTo>
                    <a:pt x="399506" y="225001"/>
                  </a:lnTo>
                  <a:lnTo>
                    <a:pt x="410602" y="235662"/>
                  </a:lnTo>
                  <a:lnTo>
                    <a:pt x="421706" y="254984"/>
                  </a:lnTo>
                  <a:lnTo>
                    <a:pt x="432802" y="299446"/>
                  </a:lnTo>
                  <a:lnTo>
                    <a:pt x="443899" y="310046"/>
                  </a:lnTo>
                  <a:lnTo>
                    <a:pt x="454995" y="343294"/>
                  </a:lnTo>
                  <a:lnTo>
                    <a:pt x="466092" y="379599"/>
                  </a:lnTo>
                  <a:lnTo>
                    <a:pt x="477189" y="401037"/>
                  </a:lnTo>
                  <a:lnTo>
                    <a:pt x="488285" y="401785"/>
                  </a:lnTo>
                  <a:lnTo>
                    <a:pt x="499382" y="403690"/>
                  </a:lnTo>
                  <a:lnTo>
                    <a:pt x="510485" y="399540"/>
                  </a:lnTo>
                  <a:lnTo>
                    <a:pt x="521582" y="371904"/>
                  </a:lnTo>
                  <a:lnTo>
                    <a:pt x="532679" y="331769"/>
                  </a:lnTo>
                  <a:lnTo>
                    <a:pt x="543775" y="273470"/>
                  </a:lnTo>
                  <a:lnTo>
                    <a:pt x="554872" y="179002"/>
                  </a:lnTo>
                  <a:lnTo>
                    <a:pt x="565968" y="114075"/>
                  </a:lnTo>
                  <a:lnTo>
                    <a:pt x="577065" y="40706"/>
                  </a:lnTo>
                  <a:lnTo>
                    <a:pt x="588162" y="105211"/>
                  </a:lnTo>
                  <a:lnTo>
                    <a:pt x="599265" y="227403"/>
                  </a:lnTo>
                  <a:lnTo>
                    <a:pt x="610362" y="327701"/>
                  </a:lnTo>
                  <a:lnTo>
                    <a:pt x="621458" y="356010"/>
                  </a:lnTo>
                  <a:lnTo>
                    <a:pt x="632555" y="382136"/>
                  </a:lnTo>
                  <a:lnTo>
                    <a:pt x="643652" y="394349"/>
                  </a:lnTo>
                  <a:lnTo>
                    <a:pt x="654748" y="399227"/>
                  </a:lnTo>
                  <a:lnTo>
                    <a:pt x="665845" y="387722"/>
                  </a:lnTo>
                  <a:lnTo>
                    <a:pt x="676942" y="379674"/>
                  </a:lnTo>
                  <a:lnTo>
                    <a:pt x="688045" y="377673"/>
                  </a:lnTo>
                  <a:lnTo>
                    <a:pt x="699142" y="335409"/>
                  </a:lnTo>
                  <a:lnTo>
                    <a:pt x="710238" y="271592"/>
                  </a:lnTo>
                  <a:lnTo>
                    <a:pt x="721335" y="177594"/>
                  </a:lnTo>
                  <a:lnTo>
                    <a:pt x="732432" y="66831"/>
                  </a:lnTo>
                  <a:lnTo>
                    <a:pt x="743528" y="73519"/>
                  </a:lnTo>
                  <a:lnTo>
                    <a:pt x="754625" y="120729"/>
                  </a:lnTo>
                  <a:lnTo>
                    <a:pt x="765722" y="249596"/>
                  </a:lnTo>
                  <a:lnTo>
                    <a:pt x="776818" y="351391"/>
                  </a:lnTo>
                  <a:lnTo>
                    <a:pt x="787922" y="390919"/>
                  </a:lnTo>
                  <a:lnTo>
                    <a:pt x="799018" y="392063"/>
                  </a:lnTo>
                  <a:lnTo>
                    <a:pt x="810115" y="399479"/>
                  </a:lnTo>
                  <a:lnTo>
                    <a:pt x="821212" y="403023"/>
                  </a:lnTo>
                  <a:lnTo>
                    <a:pt x="832308" y="396376"/>
                  </a:lnTo>
                  <a:lnTo>
                    <a:pt x="854501" y="356432"/>
                  </a:lnTo>
                  <a:lnTo>
                    <a:pt x="865598" y="314413"/>
                  </a:lnTo>
                  <a:lnTo>
                    <a:pt x="876702" y="226573"/>
                  </a:lnTo>
                  <a:lnTo>
                    <a:pt x="887798" y="54742"/>
                  </a:lnTo>
                  <a:lnTo>
                    <a:pt x="898894" y="9750"/>
                  </a:lnTo>
                  <a:lnTo>
                    <a:pt x="909991" y="65743"/>
                  </a:lnTo>
                  <a:lnTo>
                    <a:pt x="921088" y="223695"/>
                  </a:lnTo>
                  <a:lnTo>
                    <a:pt x="932184" y="312835"/>
                  </a:lnTo>
                  <a:lnTo>
                    <a:pt x="943281" y="374659"/>
                  </a:lnTo>
                  <a:lnTo>
                    <a:pt x="954384" y="396832"/>
                  </a:lnTo>
                  <a:lnTo>
                    <a:pt x="965481" y="405547"/>
                  </a:lnTo>
                  <a:lnTo>
                    <a:pt x="976578" y="397873"/>
                  </a:lnTo>
                  <a:lnTo>
                    <a:pt x="987674" y="401384"/>
                  </a:lnTo>
                  <a:lnTo>
                    <a:pt x="998771" y="413167"/>
                  </a:lnTo>
                  <a:lnTo>
                    <a:pt x="1009868" y="402003"/>
                  </a:lnTo>
                  <a:lnTo>
                    <a:pt x="1020964" y="386776"/>
                  </a:lnTo>
                  <a:lnTo>
                    <a:pt x="1032061" y="334770"/>
                  </a:lnTo>
                  <a:lnTo>
                    <a:pt x="1054261" y="141154"/>
                  </a:lnTo>
                  <a:lnTo>
                    <a:pt x="1065357" y="0"/>
                  </a:lnTo>
                  <a:lnTo>
                    <a:pt x="1076454" y="51360"/>
                  </a:lnTo>
                  <a:lnTo>
                    <a:pt x="1087551" y="211720"/>
                  </a:lnTo>
                  <a:lnTo>
                    <a:pt x="1098647" y="336539"/>
                  </a:lnTo>
                  <a:lnTo>
                    <a:pt x="1109744" y="368529"/>
                  </a:lnTo>
                  <a:lnTo>
                    <a:pt x="1120841" y="391130"/>
                  </a:lnTo>
                  <a:lnTo>
                    <a:pt x="1131937" y="394369"/>
                  </a:lnTo>
                  <a:lnTo>
                    <a:pt x="1143041" y="387770"/>
                  </a:lnTo>
                  <a:lnTo>
                    <a:pt x="1154137" y="368563"/>
                  </a:lnTo>
                  <a:lnTo>
                    <a:pt x="1165234" y="360950"/>
                  </a:lnTo>
                  <a:lnTo>
                    <a:pt x="1176331" y="368590"/>
                  </a:lnTo>
                  <a:lnTo>
                    <a:pt x="1187427" y="335457"/>
                  </a:lnTo>
                  <a:lnTo>
                    <a:pt x="1198524" y="288662"/>
                  </a:lnTo>
                  <a:lnTo>
                    <a:pt x="1209621" y="208189"/>
                  </a:lnTo>
                  <a:lnTo>
                    <a:pt x="1220717" y="90229"/>
                  </a:lnTo>
                  <a:lnTo>
                    <a:pt x="1231821" y="90902"/>
                  </a:lnTo>
                  <a:lnTo>
                    <a:pt x="1242917" y="132881"/>
                  </a:lnTo>
                  <a:lnTo>
                    <a:pt x="1254014" y="271211"/>
                  </a:lnTo>
                  <a:lnTo>
                    <a:pt x="1265111" y="369733"/>
                  </a:lnTo>
                  <a:lnTo>
                    <a:pt x="1276207" y="401350"/>
                  </a:lnTo>
                  <a:lnTo>
                    <a:pt x="1287304" y="403336"/>
                  </a:lnTo>
                  <a:lnTo>
                    <a:pt x="1298400" y="409697"/>
                  </a:lnTo>
                  <a:lnTo>
                    <a:pt x="1309497" y="411473"/>
                  </a:lnTo>
                  <a:lnTo>
                    <a:pt x="1320601" y="395560"/>
                  </a:lnTo>
                  <a:lnTo>
                    <a:pt x="1331697" y="368366"/>
                  </a:lnTo>
                  <a:lnTo>
                    <a:pt x="1342794" y="327939"/>
                  </a:lnTo>
                  <a:lnTo>
                    <a:pt x="1353890" y="279048"/>
                  </a:lnTo>
                  <a:lnTo>
                    <a:pt x="1364987" y="221280"/>
                  </a:lnTo>
                  <a:lnTo>
                    <a:pt x="1376083" y="82711"/>
                  </a:lnTo>
                  <a:lnTo>
                    <a:pt x="1387180" y="49959"/>
                  </a:lnTo>
                  <a:lnTo>
                    <a:pt x="1398277" y="99591"/>
                  </a:lnTo>
                  <a:lnTo>
                    <a:pt x="1409380" y="242105"/>
                  </a:lnTo>
                  <a:lnTo>
                    <a:pt x="1420477" y="307501"/>
                  </a:lnTo>
                  <a:lnTo>
                    <a:pt x="1431573" y="354521"/>
                  </a:lnTo>
                  <a:lnTo>
                    <a:pt x="1442670" y="379524"/>
                  </a:lnTo>
                  <a:lnTo>
                    <a:pt x="1453767" y="392859"/>
                  </a:lnTo>
                  <a:lnTo>
                    <a:pt x="1464863" y="390396"/>
                  </a:lnTo>
                  <a:lnTo>
                    <a:pt x="1475960" y="396145"/>
                  </a:lnTo>
                  <a:lnTo>
                    <a:pt x="1487057" y="406894"/>
                  </a:lnTo>
                  <a:lnTo>
                    <a:pt x="1498160" y="392899"/>
                  </a:lnTo>
                  <a:lnTo>
                    <a:pt x="1509257" y="373346"/>
                  </a:lnTo>
                  <a:lnTo>
                    <a:pt x="1520353" y="315074"/>
                  </a:lnTo>
                  <a:lnTo>
                    <a:pt x="1531450" y="239670"/>
                  </a:lnTo>
                  <a:lnTo>
                    <a:pt x="1542546" y="187670"/>
                  </a:lnTo>
                  <a:lnTo>
                    <a:pt x="1553643" y="107701"/>
                  </a:lnTo>
                  <a:lnTo>
                    <a:pt x="1564740" y="124982"/>
                  </a:lnTo>
                  <a:lnTo>
                    <a:pt x="1575836" y="197827"/>
                  </a:lnTo>
                  <a:lnTo>
                    <a:pt x="1586940" y="286111"/>
                  </a:lnTo>
                  <a:lnTo>
                    <a:pt x="1598036" y="308106"/>
                  </a:lnTo>
                  <a:lnTo>
                    <a:pt x="1609133" y="351568"/>
                  </a:lnTo>
                  <a:lnTo>
                    <a:pt x="1620230" y="383123"/>
                  </a:lnTo>
                  <a:lnTo>
                    <a:pt x="1631326" y="397370"/>
                  </a:lnTo>
                  <a:lnTo>
                    <a:pt x="1642423" y="392240"/>
                  </a:lnTo>
                  <a:lnTo>
                    <a:pt x="1653520" y="393070"/>
                  </a:lnTo>
                  <a:lnTo>
                    <a:pt x="1664616" y="388865"/>
                  </a:lnTo>
                  <a:lnTo>
                    <a:pt x="1675720" y="356439"/>
                  </a:lnTo>
                  <a:lnTo>
                    <a:pt x="1686816" y="303290"/>
                  </a:lnTo>
                  <a:lnTo>
                    <a:pt x="1697913" y="259148"/>
                  </a:lnTo>
                  <a:lnTo>
                    <a:pt x="1709010" y="202277"/>
                  </a:lnTo>
                  <a:lnTo>
                    <a:pt x="1720106" y="196651"/>
                  </a:lnTo>
                  <a:lnTo>
                    <a:pt x="1731203" y="158612"/>
                  </a:lnTo>
                  <a:lnTo>
                    <a:pt x="1742299" y="200352"/>
                  </a:lnTo>
                  <a:lnTo>
                    <a:pt x="1764500" y="335967"/>
                  </a:lnTo>
                  <a:lnTo>
                    <a:pt x="1775596" y="366386"/>
                  </a:lnTo>
                  <a:lnTo>
                    <a:pt x="1786692" y="391777"/>
                  </a:lnTo>
                  <a:lnTo>
                    <a:pt x="1797789" y="397513"/>
                  </a:lnTo>
                  <a:lnTo>
                    <a:pt x="1808886" y="388470"/>
                  </a:lnTo>
                  <a:lnTo>
                    <a:pt x="1819982" y="372877"/>
                  </a:lnTo>
                  <a:lnTo>
                    <a:pt x="1831079" y="362399"/>
                  </a:lnTo>
                  <a:lnTo>
                    <a:pt x="1842176" y="375503"/>
                  </a:lnTo>
                  <a:lnTo>
                    <a:pt x="1853279" y="374700"/>
                  </a:lnTo>
                  <a:lnTo>
                    <a:pt x="1864376" y="346009"/>
                  </a:lnTo>
                  <a:lnTo>
                    <a:pt x="1875472" y="278463"/>
                  </a:lnTo>
                  <a:lnTo>
                    <a:pt x="1886569" y="124995"/>
                  </a:lnTo>
                  <a:lnTo>
                    <a:pt x="1897666" y="58191"/>
                  </a:lnTo>
                  <a:lnTo>
                    <a:pt x="1908762" y="61028"/>
                  </a:lnTo>
                  <a:lnTo>
                    <a:pt x="1930956" y="327177"/>
                  </a:lnTo>
                  <a:lnTo>
                    <a:pt x="1942059" y="379401"/>
                  </a:lnTo>
                  <a:lnTo>
                    <a:pt x="1953156" y="389212"/>
                  </a:lnTo>
                  <a:lnTo>
                    <a:pt x="1964252" y="397247"/>
                  </a:lnTo>
                  <a:lnTo>
                    <a:pt x="1975349" y="398771"/>
                  </a:lnTo>
                  <a:lnTo>
                    <a:pt x="1986446" y="386205"/>
                  </a:lnTo>
                  <a:lnTo>
                    <a:pt x="1997542" y="371890"/>
                  </a:lnTo>
                  <a:lnTo>
                    <a:pt x="2008639" y="372584"/>
                  </a:lnTo>
                  <a:lnTo>
                    <a:pt x="2019735" y="390110"/>
                  </a:lnTo>
                  <a:lnTo>
                    <a:pt x="2030839" y="386497"/>
                  </a:lnTo>
                  <a:lnTo>
                    <a:pt x="2041935" y="349350"/>
                  </a:lnTo>
                  <a:lnTo>
                    <a:pt x="2053032" y="240411"/>
                  </a:lnTo>
                  <a:lnTo>
                    <a:pt x="2064129" y="58205"/>
                  </a:lnTo>
                  <a:lnTo>
                    <a:pt x="2075225" y="1490"/>
                  </a:lnTo>
                  <a:lnTo>
                    <a:pt x="2086322" y="32936"/>
                  </a:lnTo>
                  <a:lnTo>
                    <a:pt x="2097419" y="175069"/>
                  </a:lnTo>
                  <a:lnTo>
                    <a:pt x="2108515" y="288342"/>
                  </a:lnTo>
                  <a:lnTo>
                    <a:pt x="2119619" y="339893"/>
                  </a:lnTo>
                  <a:lnTo>
                    <a:pt x="2141812" y="375510"/>
                  </a:lnTo>
                  <a:lnTo>
                    <a:pt x="2152909" y="384211"/>
                  </a:lnTo>
                  <a:lnTo>
                    <a:pt x="2164005" y="390872"/>
                  </a:lnTo>
                  <a:lnTo>
                    <a:pt x="2175102" y="388355"/>
                  </a:lnTo>
                  <a:lnTo>
                    <a:pt x="2186198" y="392750"/>
                  </a:lnTo>
                  <a:lnTo>
                    <a:pt x="2197295" y="401765"/>
                  </a:lnTo>
                  <a:lnTo>
                    <a:pt x="2208399" y="386892"/>
                  </a:lnTo>
                  <a:lnTo>
                    <a:pt x="2219495" y="363039"/>
                  </a:lnTo>
                  <a:lnTo>
                    <a:pt x="2230592" y="280430"/>
                  </a:lnTo>
                  <a:lnTo>
                    <a:pt x="2241688" y="161326"/>
                  </a:lnTo>
                  <a:lnTo>
                    <a:pt x="2252785" y="108082"/>
                  </a:lnTo>
                  <a:lnTo>
                    <a:pt x="2263881" y="87963"/>
                  </a:lnTo>
                  <a:lnTo>
                    <a:pt x="2274978" y="191078"/>
                  </a:lnTo>
                  <a:lnTo>
                    <a:pt x="2286075" y="306481"/>
                  </a:lnTo>
                  <a:lnTo>
                    <a:pt x="2297171" y="365978"/>
                  </a:lnTo>
                  <a:lnTo>
                    <a:pt x="2319371" y="385191"/>
                  </a:lnTo>
                  <a:lnTo>
                    <a:pt x="2330468" y="388355"/>
                  </a:lnTo>
                  <a:lnTo>
                    <a:pt x="2341565" y="396301"/>
                  </a:lnTo>
                  <a:lnTo>
                    <a:pt x="2352661" y="387681"/>
                  </a:lnTo>
                  <a:lnTo>
                    <a:pt x="2363758" y="383204"/>
                  </a:lnTo>
                  <a:lnTo>
                    <a:pt x="2374855" y="367543"/>
                  </a:lnTo>
                  <a:lnTo>
                    <a:pt x="2385951" y="327313"/>
                  </a:lnTo>
                  <a:lnTo>
                    <a:pt x="2419248" y="116321"/>
                  </a:lnTo>
                  <a:lnTo>
                    <a:pt x="2430345" y="147815"/>
                  </a:lnTo>
                  <a:lnTo>
                    <a:pt x="2441441" y="203318"/>
                  </a:lnTo>
                  <a:lnTo>
                    <a:pt x="2452538" y="296799"/>
                  </a:lnTo>
                  <a:lnTo>
                    <a:pt x="2463635" y="358385"/>
                  </a:lnTo>
                  <a:lnTo>
                    <a:pt x="2474731" y="389076"/>
                  </a:lnTo>
                  <a:lnTo>
                    <a:pt x="2485834" y="385157"/>
                  </a:lnTo>
                  <a:lnTo>
                    <a:pt x="2496931" y="390226"/>
                  </a:lnTo>
                  <a:lnTo>
                    <a:pt x="2508028" y="398839"/>
                  </a:lnTo>
                  <a:lnTo>
                    <a:pt x="2519124" y="390348"/>
                  </a:lnTo>
                  <a:lnTo>
                    <a:pt x="2530221" y="374659"/>
                  </a:lnTo>
                  <a:lnTo>
                    <a:pt x="2541318" y="348445"/>
                  </a:lnTo>
                  <a:lnTo>
                    <a:pt x="2552414" y="289512"/>
                  </a:lnTo>
                  <a:lnTo>
                    <a:pt x="2563511" y="198760"/>
                  </a:lnTo>
                  <a:lnTo>
                    <a:pt x="2574614" y="88113"/>
                  </a:lnTo>
                  <a:lnTo>
                    <a:pt x="2585711" y="75146"/>
                  </a:lnTo>
                  <a:lnTo>
                    <a:pt x="2596808" y="124533"/>
                  </a:lnTo>
                  <a:lnTo>
                    <a:pt x="2607904" y="245201"/>
                  </a:lnTo>
                  <a:lnTo>
                    <a:pt x="2619001" y="303902"/>
                  </a:lnTo>
                  <a:lnTo>
                    <a:pt x="2630097" y="343274"/>
                  </a:lnTo>
                  <a:lnTo>
                    <a:pt x="2641194" y="368658"/>
                  </a:lnTo>
                  <a:lnTo>
                    <a:pt x="2652290" y="383735"/>
                  </a:lnTo>
                  <a:lnTo>
                    <a:pt x="2663394" y="384728"/>
                  </a:lnTo>
                  <a:lnTo>
                    <a:pt x="2674491" y="379347"/>
                  </a:lnTo>
                  <a:lnTo>
                    <a:pt x="2685587" y="376748"/>
                  </a:lnTo>
                  <a:lnTo>
                    <a:pt x="2696684" y="333572"/>
                  </a:lnTo>
                  <a:lnTo>
                    <a:pt x="2707780" y="298677"/>
                  </a:lnTo>
                  <a:lnTo>
                    <a:pt x="2718877" y="232002"/>
                  </a:lnTo>
                  <a:lnTo>
                    <a:pt x="2729974" y="181839"/>
                  </a:lnTo>
                  <a:lnTo>
                    <a:pt x="2741070" y="183125"/>
                  </a:lnTo>
                  <a:lnTo>
                    <a:pt x="2752174" y="185853"/>
                  </a:lnTo>
                  <a:lnTo>
                    <a:pt x="2763270" y="170811"/>
                  </a:lnTo>
                  <a:lnTo>
                    <a:pt x="2774367" y="170790"/>
                  </a:lnTo>
                  <a:lnTo>
                    <a:pt x="2785464" y="214714"/>
                  </a:lnTo>
                  <a:lnTo>
                    <a:pt x="2796560" y="283035"/>
                  </a:lnTo>
                  <a:lnTo>
                    <a:pt x="2807657" y="301834"/>
                  </a:lnTo>
                  <a:lnTo>
                    <a:pt x="2818754" y="285036"/>
                  </a:lnTo>
                  <a:lnTo>
                    <a:pt x="2829850" y="246970"/>
                  </a:lnTo>
                  <a:lnTo>
                    <a:pt x="2829850" y="246970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0" name="자유형: 도형 2219">
              <a:extLst>
                <a:ext uri="{FF2B5EF4-FFF2-40B4-BE49-F238E27FC236}">
                  <a16:creationId xmlns:a16="http://schemas.microsoft.com/office/drawing/2014/main" id="{DD7A1902-1F5E-F704-87E9-11F8EB71AC0E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161 h 413167"/>
                <a:gd name="connsiteX1" fmla="*/ 11096 w 2829850"/>
                <a:gd name="connsiteY1" fmla="*/ 290227 h 413167"/>
                <a:gd name="connsiteX2" fmla="*/ 22193 w 2829850"/>
                <a:gd name="connsiteY2" fmla="*/ 290540 h 413167"/>
                <a:gd name="connsiteX3" fmla="*/ 33290 w 2829850"/>
                <a:gd name="connsiteY3" fmla="*/ 305045 h 413167"/>
                <a:gd name="connsiteX4" fmla="*/ 44386 w 2829850"/>
                <a:gd name="connsiteY4" fmla="*/ 327817 h 413167"/>
                <a:gd name="connsiteX5" fmla="*/ 55483 w 2829850"/>
                <a:gd name="connsiteY5" fmla="*/ 341090 h 413167"/>
                <a:gd name="connsiteX6" fmla="*/ 66586 w 2829850"/>
                <a:gd name="connsiteY6" fmla="*/ 320714 h 413167"/>
                <a:gd name="connsiteX7" fmla="*/ 77683 w 2829850"/>
                <a:gd name="connsiteY7" fmla="*/ 263992 h 413167"/>
                <a:gd name="connsiteX8" fmla="*/ 88779 w 2829850"/>
                <a:gd name="connsiteY8" fmla="*/ 233063 h 413167"/>
                <a:gd name="connsiteX9" fmla="*/ 99876 w 2829850"/>
                <a:gd name="connsiteY9" fmla="*/ 227947 h 413167"/>
                <a:gd name="connsiteX10" fmla="*/ 110973 w 2829850"/>
                <a:gd name="connsiteY10" fmla="*/ 239826 h 413167"/>
                <a:gd name="connsiteX11" fmla="*/ 122069 w 2829850"/>
                <a:gd name="connsiteY11" fmla="*/ 299031 h 413167"/>
                <a:gd name="connsiteX12" fmla="*/ 133166 w 2829850"/>
                <a:gd name="connsiteY12" fmla="*/ 311665 h 413167"/>
                <a:gd name="connsiteX13" fmla="*/ 144263 w 2829850"/>
                <a:gd name="connsiteY13" fmla="*/ 292765 h 413167"/>
                <a:gd name="connsiteX14" fmla="*/ 155366 w 2829850"/>
                <a:gd name="connsiteY14" fmla="*/ 225253 h 413167"/>
                <a:gd name="connsiteX15" fmla="*/ 166463 w 2829850"/>
                <a:gd name="connsiteY15" fmla="*/ 113361 h 413167"/>
                <a:gd name="connsiteX16" fmla="*/ 177559 w 2829850"/>
                <a:gd name="connsiteY16" fmla="*/ 55402 h 413167"/>
                <a:gd name="connsiteX17" fmla="*/ 188656 w 2829850"/>
                <a:gd name="connsiteY17" fmla="*/ 18410 h 413167"/>
                <a:gd name="connsiteX18" fmla="*/ 199753 w 2829850"/>
                <a:gd name="connsiteY18" fmla="*/ 62504 h 413167"/>
                <a:gd name="connsiteX19" fmla="*/ 210849 w 2829850"/>
                <a:gd name="connsiteY19" fmla="*/ 159761 h 413167"/>
                <a:gd name="connsiteX20" fmla="*/ 221946 w 2829850"/>
                <a:gd name="connsiteY20" fmla="*/ 164701 h 413167"/>
                <a:gd name="connsiteX21" fmla="*/ 233043 w 2829850"/>
                <a:gd name="connsiteY21" fmla="*/ 171668 h 413167"/>
                <a:gd name="connsiteX22" fmla="*/ 244146 w 2829850"/>
                <a:gd name="connsiteY22" fmla="*/ 211891 h 413167"/>
                <a:gd name="connsiteX23" fmla="*/ 266339 w 2829850"/>
                <a:gd name="connsiteY23" fmla="*/ 340083 h 413167"/>
                <a:gd name="connsiteX24" fmla="*/ 277436 w 2829850"/>
                <a:gd name="connsiteY24" fmla="*/ 387763 h 413167"/>
                <a:gd name="connsiteX25" fmla="*/ 288533 w 2829850"/>
                <a:gd name="connsiteY25" fmla="*/ 385960 h 413167"/>
                <a:gd name="connsiteX26" fmla="*/ 310726 w 2829850"/>
                <a:gd name="connsiteY26" fmla="*/ 337662 h 413167"/>
                <a:gd name="connsiteX27" fmla="*/ 321823 w 2829850"/>
                <a:gd name="connsiteY27" fmla="*/ 322360 h 413167"/>
                <a:gd name="connsiteX28" fmla="*/ 332926 w 2829850"/>
                <a:gd name="connsiteY28" fmla="*/ 283947 h 413167"/>
                <a:gd name="connsiteX29" fmla="*/ 344023 w 2829850"/>
                <a:gd name="connsiteY29" fmla="*/ 229559 h 413167"/>
                <a:gd name="connsiteX30" fmla="*/ 355119 w 2829850"/>
                <a:gd name="connsiteY30" fmla="*/ 233968 h 413167"/>
                <a:gd name="connsiteX31" fmla="*/ 377313 w 2829850"/>
                <a:gd name="connsiteY31" fmla="*/ 214680 h 413167"/>
                <a:gd name="connsiteX32" fmla="*/ 388409 w 2829850"/>
                <a:gd name="connsiteY32" fmla="*/ 192514 h 413167"/>
                <a:gd name="connsiteX33" fmla="*/ 399506 w 2829850"/>
                <a:gd name="connsiteY33" fmla="*/ 229117 h 413167"/>
                <a:gd name="connsiteX34" fmla="*/ 410602 w 2829850"/>
                <a:gd name="connsiteY34" fmla="*/ 277538 h 413167"/>
                <a:gd name="connsiteX35" fmla="*/ 421706 w 2829850"/>
                <a:gd name="connsiteY35" fmla="*/ 305045 h 413167"/>
                <a:gd name="connsiteX36" fmla="*/ 432802 w 2829850"/>
                <a:gd name="connsiteY36" fmla="*/ 350302 h 413167"/>
                <a:gd name="connsiteX37" fmla="*/ 443899 w 2829850"/>
                <a:gd name="connsiteY37" fmla="*/ 357745 h 413167"/>
                <a:gd name="connsiteX38" fmla="*/ 454995 w 2829850"/>
                <a:gd name="connsiteY38" fmla="*/ 354507 h 413167"/>
                <a:gd name="connsiteX39" fmla="*/ 466092 w 2829850"/>
                <a:gd name="connsiteY39" fmla="*/ 313325 h 413167"/>
                <a:gd name="connsiteX40" fmla="*/ 477189 w 2829850"/>
                <a:gd name="connsiteY40" fmla="*/ 238819 h 413167"/>
                <a:gd name="connsiteX41" fmla="*/ 488285 w 2829850"/>
                <a:gd name="connsiteY41" fmla="*/ 198617 h 413167"/>
                <a:gd name="connsiteX42" fmla="*/ 510485 w 2829850"/>
                <a:gd name="connsiteY42" fmla="*/ 135418 h 413167"/>
                <a:gd name="connsiteX43" fmla="*/ 521582 w 2829850"/>
                <a:gd name="connsiteY43" fmla="*/ 94801 h 413167"/>
                <a:gd name="connsiteX44" fmla="*/ 543775 w 2829850"/>
                <a:gd name="connsiteY44" fmla="*/ 94903 h 413167"/>
                <a:gd name="connsiteX45" fmla="*/ 554872 w 2829850"/>
                <a:gd name="connsiteY45" fmla="*/ 167436 h 413167"/>
                <a:gd name="connsiteX46" fmla="*/ 565968 w 2829850"/>
                <a:gd name="connsiteY46" fmla="*/ 273987 h 413167"/>
                <a:gd name="connsiteX47" fmla="*/ 577065 w 2829850"/>
                <a:gd name="connsiteY47" fmla="*/ 343417 h 413167"/>
                <a:gd name="connsiteX48" fmla="*/ 588162 w 2829850"/>
                <a:gd name="connsiteY48" fmla="*/ 393593 h 413167"/>
                <a:gd name="connsiteX49" fmla="*/ 599265 w 2829850"/>
                <a:gd name="connsiteY49" fmla="*/ 390437 h 413167"/>
                <a:gd name="connsiteX50" fmla="*/ 610362 w 2829850"/>
                <a:gd name="connsiteY50" fmla="*/ 378395 h 413167"/>
                <a:gd name="connsiteX51" fmla="*/ 632555 w 2829850"/>
                <a:gd name="connsiteY51" fmla="*/ 365767 h 413167"/>
                <a:gd name="connsiteX52" fmla="*/ 643652 w 2829850"/>
                <a:gd name="connsiteY52" fmla="*/ 331259 h 413167"/>
                <a:gd name="connsiteX53" fmla="*/ 654748 w 2829850"/>
                <a:gd name="connsiteY53" fmla="*/ 263754 h 413167"/>
                <a:gd name="connsiteX54" fmla="*/ 665845 w 2829850"/>
                <a:gd name="connsiteY54" fmla="*/ 242908 h 413167"/>
                <a:gd name="connsiteX55" fmla="*/ 676942 w 2829850"/>
                <a:gd name="connsiteY55" fmla="*/ 211557 h 413167"/>
                <a:gd name="connsiteX56" fmla="*/ 688045 w 2829850"/>
                <a:gd name="connsiteY56" fmla="*/ 164619 h 413167"/>
                <a:gd name="connsiteX57" fmla="*/ 699142 w 2829850"/>
                <a:gd name="connsiteY57" fmla="*/ 93114 h 413167"/>
                <a:gd name="connsiteX58" fmla="*/ 710238 w 2829850"/>
                <a:gd name="connsiteY58" fmla="*/ 134827 h 413167"/>
                <a:gd name="connsiteX59" fmla="*/ 721335 w 2829850"/>
                <a:gd name="connsiteY59" fmla="*/ 204590 h 413167"/>
                <a:gd name="connsiteX60" fmla="*/ 732432 w 2829850"/>
                <a:gd name="connsiteY60" fmla="*/ 297282 h 413167"/>
                <a:gd name="connsiteX61" fmla="*/ 743528 w 2829850"/>
                <a:gd name="connsiteY61" fmla="*/ 370944 h 413167"/>
                <a:gd name="connsiteX62" fmla="*/ 754625 w 2829850"/>
                <a:gd name="connsiteY62" fmla="*/ 385933 h 413167"/>
                <a:gd name="connsiteX63" fmla="*/ 765722 w 2829850"/>
                <a:gd name="connsiteY63" fmla="*/ 391437 h 413167"/>
                <a:gd name="connsiteX64" fmla="*/ 787922 w 2829850"/>
                <a:gd name="connsiteY64" fmla="*/ 342104 h 413167"/>
                <a:gd name="connsiteX65" fmla="*/ 799018 w 2829850"/>
                <a:gd name="connsiteY65" fmla="*/ 327687 h 413167"/>
                <a:gd name="connsiteX66" fmla="*/ 810115 w 2829850"/>
                <a:gd name="connsiteY66" fmla="*/ 315400 h 413167"/>
                <a:gd name="connsiteX67" fmla="*/ 821212 w 2829850"/>
                <a:gd name="connsiteY67" fmla="*/ 257379 h 413167"/>
                <a:gd name="connsiteX68" fmla="*/ 832308 w 2829850"/>
                <a:gd name="connsiteY68" fmla="*/ 152244 h 413167"/>
                <a:gd name="connsiteX69" fmla="*/ 843405 w 2829850"/>
                <a:gd name="connsiteY69" fmla="*/ 133384 h 413167"/>
                <a:gd name="connsiteX70" fmla="*/ 854501 w 2829850"/>
                <a:gd name="connsiteY70" fmla="*/ 111939 h 413167"/>
                <a:gd name="connsiteX71" fmla="*/ 865598 w 2829850"/>
                <a:gd name="connsiteY71" fmla="*/ 136105 h 413167"/>
                <a:gd name="connsiteX72" fmla="*/ 876702 w 2829850"/>
                <a:gd name="connsiteY72" fmla="*/ 197794 h 413167"/>
                <a:gd name="connsiteX73" fmla="*/ 887798 w 2829850"/>
                <a:gd name="connsiteY73" fmla="*/ 316917 h 413167"/>
                <a:gd name="connsiteX74" fmla="*/ 898894 w 2829850"/>
                <a:gd name="connsiteY74" fmla="*/ 397478 h 413167"/>
                <a:gd name="connsiteX75" fmla="*/ 909991 w 2829850"/>
                <a:gd name="connsiteY75" fmla="*/ 411235 h 413167"/>
                <a:gd name="connsiteX76" fmla="*/ 921088 w 2829850"/>
                <a:gd name="connsiteY76" fmla="*/ 412739 h 413167"/>
                <a:gd name="connsiteX77" fmla="*/ 932184 w 2829850"/>
                <a:gd name="connsiteY77" fmla="*/ 407690 h 413167"/>
                <a:gd name="connsiteX78" fmla="*/ 943281 w 2829850"/>
                <a:gd name="connsiteY78" fmla="*/ 396070 h 413167"/>
                <a:gd name="connsiteX79" fmla="*/ 954384 w 2829850"/>
                <a:gd name="connsiteY79" fmla="*/ 372884 h 413167"/>
                <a:gd name="connsiteX80" fmla="*/ 965481 w 2829850"/>
                <a:gd name="connsiteY80" fmla="*/ 344315 h 413167"/>
                <a:gd name="connsiteX81" fmla="*/ 976578 w 2829850"/>
                <a:gd name="connsiteY81" fmla="*/ 325551 h 413167"/>
                <a:gd name="connsiteX82" fmla="*/ 987674 w 2829850"/>
                <a:gd name="connsiteY82" fmla="*/ 292384 h 413167"/>
                <a:gd name="connsiteX83" fmla="*/ 998771 w 2829850"/>
                <a:gd name="connsiteY83" fmla="*/ 206312 h 413167"/>
                <a:gd name="connsiteX84" fmla="*/ 1009868 w 2829850"/>
                <a:gd name="connsiteY84" fmla="*/ 55095 h 413167"/>
                <a:gd name="connsiteX85" fmla="*/ 1020964 w 2829850"/>
                <a:gd name="connsiteY85" fmla="*/ 22064 h 413167"/>
                <a:gd name="connsiteX86" fmla="*/ 1032061 w 2829850"/>
                <a:gd name="connsiteY86" fmla="*/ 0 h 413167"/>
                <a:gd name="connsiteX87" fmla="*/ 1043157 w 2829850"/>
                <a:gd name="connsiteY87" fmla="*/ 104238 h 413167"/>
                <a:gd name="connsiteX88" fmla="*/ 1054261 w 2829850"/>
                <a:gd name="connsiteY88" fmla="*/ 272443 h 413167"/>
                <a:gd name="connsiteX89" fmla="*/ 1065357 w 2829850"/>
                <a:gd name="connsiteY89" fmla="*/ 361977 h 413167"/>
                <a:gd name="connsiteX90" fmla="*/ 1076454 w 2829850"/>
                <a:gd name="connsiteY90" fmla="*/ 410147 h 413167"/>
                <a:gd name="connsiteX91" fmla="*/ 1087551 w 2829850"/>
                <a:gd name="connsiteY91" fmla="*/ 401955 h 413167"/>
                <a:gd name="connsiteX92" fmla="*/ 1098647 w 2829850"/>
                <a:gd name="connsiteY92" fmla="*/ 378578 h 413167"/>
                <a:gd name="connsiteX93" fmla="*/ 1109744 w 2829850"/>
                <a:gd name="connsiteY93" fmla="*/ 367910 h 413167"/>
                <a:gd name="connsiteX94" fmla="*/ 1120841 w 2829850"/>
                <a:gd name="connsiteY94" fmla="*/ 359739 h 413167"/>
                <a:gd name="connsiteX95" fmla="*/ 1131937 w 2829850"/>
                <a:gd name="connsiteY95" fmla="*/ 332205 h 413167"/>
                <a:gd name="connsiteX96" fmla="*/ 1143041 w 2829850"/>
                <a:gd name="connsiteY96" fmla="*/ 282675 h 413167"/>
                <a:gd name="connsiteX97" fmla="*/ 1154137 w 2829850"/>
                <a:gd name="connsiteY97" fmla="*/ 264727 h 413167"/>
                <a:gd name="connsiteX98" fmla="*/ 1165234 w 2829850"/>
                <a:gd name="connsiteY98" fmla="*/ 223756 h 413167"/>
                <a:gd name="connsiteX99" fmla="*/ 1176331 w 2829850"/>
                <a:gd name="connsiteY99" fmla="*/ 164925 h 413167"/>
                <a:gd name="connsiteX100" fmla="*/ 1187427 w 2829850"/>
                <a:gd name="connsiteY100" fmla="*/ 89542 h 413167"/>
                <a:gd name="connsiteX101" fmla="*/ 1198524 w 2829850"/>
                <a:gd name="connsiteY101" fmla="*/ 121784 h 413167"/>
                <a:gd name="connsiteX102" fmla="*/ 1209621 w 2829850"/>
                <a:gd name="connsiteY102" fmla="*/ 187207 h 413167"/>
                <a:gd name="connsiteX103" fmla="*/ 1220717 w 2829850"/>
                <a:gd name="connsiteY103" fmla="*/ 302419 h 413167"/>
                <a:gd name="connsiteX104" fmla="*/ 1231821 w 2829850"/>
                <a:gd name="connsiteY104" fmla="*/ 389001 h 413167"/>
                <a:gd name="connsiteX105" fmla="*/ 1242917 w 2829850"/>
                <a:gd name="connsiteY105" fmla="*/ 401458 h 413167"/>
                <a:gd name="connsiteX106" fmla="*/ 1254014 w 2829850"/>
                <a:gd name="connsiteY106" fmla="*/ 402486 h 413167"/>
                <a:gd name="connsiteX107" fmla="*/ 1265111 w 2829850"/>
                <a:gd name="connsiteY107" fmla="*/ 371250 h 413167"/>
                <a:gd name="connsiteX108" fmla="*/ 1276207 w 2829850"/>
                <a:gd name="connsiteY108" fmla="*/ 329089 h 413167"/>
                <a:gd name="connsiteX109" fmla="*/ 1298400 w 2829850"/>
                <a:gd name="connsiteY109" fmla="*/ 274470 h 413167"/>
                <a:gd name="connsiteX110" fmla="*/ 1309497 w 2829850"/>
                <a:gd name="connsiteY110" fmla="*/ 217238 h 413167"/>
                <a:gd name="connsiteX111" fmla="*/ 1320601 w 2829850"/>
                <a:gd name="connsiteY111" fmla="*/ 115892 h 413167"/>
                <a:gd name="connsiteX112" fmla="*/ 1331697 w 2829850"/>
                <a:gd name="connsiteY112" fmla="*/ 95774 h 413167"/>
                <a:gd name="connsiteX113" fmla="*/ 1342794 w 2829850"/>
                <a:gd name="connsiteY113" fmla="*/ 63375 h 413167"/>
                <a:gd name="connsiteX114" fmla="*/ 1353890 w 2829850"/>
                <a:gd name="connsiteY114" fmla="*/ 105469 h 413167"/>
                <a:gd name="connsiteX115" fmla="*/ 1364987 w 2829850"/>
                <a:gd name="connsiteY115" fmla="*/ 186697 h 413167"/>
                <a:gd name="connsiteX116" fmla="*/ 1376083 w 2829850"/>
                <a:gd name="connsiteY116" fmla="*/ 294874 h 413167"/>
                <a:gd name="connsiteX117" fmla="*/ 1387180 w 2829850"/>
                <a:gd name="connsiteY117" fmla="*/ 383701 h 413167"/>
                <a:gd name="connsiteX118" fmla="*/ 1398277 w 2829850"/>
                <a:gd name="connsiteY118" fmla="*/ 402812 h 413167"/>
                <a:gd name="connsiteX119" fmla="*/ 1409380 w 2829850"/>
                <a:gd name="connsiteY119" fmla="*/ 411330 h 413167"/>
                <a:gd name="connsiteX120" fmla="*/ 1420477 w 2829850"/>
                <a:gd name="connsiteY120" fmla="*/ 408684 h 413167"/>
                <a:gd name="connsiteX121" fmla="*/ 1431573 w 2829850"/>
                <a:gd name="connsiteY121" fmla="*/ 399343 h 413167"/>
                <a:gd name="connsiteX122" fmla="*/ 1442670 w 2829850"/>
                <a:gd name="connsiteY122" fmla="*/ 377884 h 413167"/>
                <a:gd name="connsiteX123" fmla="*/ 1453767 w 2829850"/>
                <a:gd name="connsiteY123" fmla="*/ 339981 h 413167"/>
                <a:gd name="connsiteX124" fmla="*/ 1464863 w 2829850"/>
                <a:gd name="connsiteY124" fmla="*/ 324204 h 413167"/>
                <a:gd name="connsiteX125" fmla="*/ 1475960 w 2829850"/>
                <a:gd name="connsiteY125" fmla="*/ 295234 h 413167"/>
                <a:gd name="connsiteX126" fmla="*/ 1487057 w 2829850"/>
                <a:gd name="connsiteY126" fmla="*/ 219572 h 413167"/>
                <a:gd name="connsiteX127" fmla="*/ 1498160 w 2829850"/>
                <a:gd name="connsiteY127" fmla="*/ 81616 h 413167"/>
                <a:gd name="connsiteX128" fmla="*/ 1509257 w 2829850"/>
                <a:gd name="connsiteY128" fmla="*/ 52476 h 413167"/>
                <a:gd name="connsiteX129" fmla="*/ 1520353 w 2829850"/>
                <a:gd name="connsiteY129" fmla="*/ 25500 h 413167"/>
                <a:gd name="connsiteX130" fmla="*/ 1531450 w 2829850"/>
                <a:gd name="connsiteY130" fmla="*/ 97264 h 413167"/>
                <a:gd name="connsiteX131" fmla="*/ 1542546 w 2829850"/>
                <a:gd name="connsiteY131" fmla="*/ 210863 h 413167"/>
                <a:gd name="connsiteX132" fmla="*/ 1553643 w 2829850"/>
                <a:gd name="connsiteY132" fmla="*/ 280797 h 413167"/>
                <a:gd name="connsiteX133" fmla="*/ 1564740 w 2829850"/>
                <a:gd name="connsiteY133" fmla="*/ 342390 h 413167"/>
                <a:gd name="connsiteX134" fmla="*/ 1575836 w 2829850"/>
                <a:gd name="connsiteY134" fmla="*/ 357303 h 413167"/>
                <a:gd name="connsiteX135" fmla="*/ 1586940 w 2829850"/>
                <a:gd name="connsiteY135" fmla="*/ 366338 h 413167"/>
                <a:gd name="connsiteX136" fmla="*/ 1598036 w 2829850"/>
                <a:gd name="connsiteY136" fmla="*/ 367733 h 413167"/>
                <a:gd name="connsiteX137" fmla="*/ 1609133 w 2829850"/>
                <a:gd name="connsiteY137" fmla="*/ 365447 h 413167"/>
                <a:gd name="connsiteX138" fmla="*/ 1620230 w 2829850"/>
                <a:gd name="connsiteY138" fmla="*/ 330096 h 413167"/>
                <a:gd name="connsiteX139" fmla="*/ 1631326 w 2829850"/>
                <a:gd name="connsiteY139" fmla="*/ 274395 h 413167"/>
                <a:gd name="connsiteX140" fmla="*/ 1642423 w 2829850"/>
                <a:gd name="connsiteY140" fmla="*/ 246439 h 413167"/>
                <a:gd name="connsiteX141" fmla="*/ 1653520 w 2829850"/>
                <a:gd name="connsiteY141" fmla="*/ 215592 h 413167"/>
                <a:gd name="connsiteX142" fmla="*/ 1664616 w 2829850"/>
                <a:gd name="connsiteY142" fmla="*/ 179880 h 413167"/>
                <a:gd name="connsiteX143" fmla="*/ 1675720 w 2829850"/>
                <a:gd name="connsiteY143" fmla="*/ 137221 h 413167"/>
                <a:gd name="connsiteX144" fmla="*/ 1686816 w 2829850"/>
                <a:gd name="connsiteY144" fmla="*/ 148855 h 413167"/>
                <a:gd name="connsiteX145" fmla="*/ 1697913 w 2829850"/>
                <a:gd name="connsiteY145" fmla="*/ 165490 h 413167"/>
                <a:gd name="connsiteX146" fmla="*/ 1709010 w 2829850"/>
                <a:gd name="connsiteY146" fmla="*/ 229246 h 413167"/>
                <a:gd name="connsiteX147" fmla="*/ 1720106 w 2829850"/>
                <a:gd name="connsiteY147" fmla="*/ 309365 h 413167"/>
                <a:gd name="connsiteX148" fmla="*/ 1731203 w 2829850"/>
                <a:gd name="connsiteY148" fmla="*/ 350915 h 413167"/>
                <a:gd name="connsiteX149" fmla="*/ 1742299 w 2829850"/>
                <a:gd name="connsiteY149" fmla="*/ 387620 h 413167"/>
                <a:gd name="connsiteX150" fmla="*/ 1753396 w 2829850"/>
                <a:gd name="connsiteY150" fmla="*/ 390437 h 413167"/>
                <a:gd name="connsiteX151" fmla="*/ 1764500 w 2829850"/>
                <a:gd name="connsiteY151" fmla="*/ 375047 h 413167"/>
                <a:gd name="connsiteX152" fmla="*/ 1786692 w 2829850"/>
                <a:gd name="connsiteY152" fmla="*/ 349411 h 413167"/>
                <a:gd name="connsiteX153" fmla="*/ 1797789 w 2829850"/>
                <a:gd name="connsiteY153" fmla="*/ 315366 h 413167"/>
                <a:gd name="connsiteX154" fmla="*/ 1808886 w 2829850"/>
                <a:gd name="connsiteY154" fmla="*/ 255522 h 413167"/>
                <a:gd name="connsiteX155" fmla="*/ 1819982 w 2829850"/>
                <a:gd name="connsiteY155" fmla="*/ 228144 h 413167"/>
                <a:gd name="connsiteX156" fmla="*/ 1831079 w 2829850"/>
                <a:gd name="connsiteY156" fmla="*/ 175750 h 413167"/>
                <a:gd name="connsiteX157" fmla="*/ 1842176 w 2829850"/>
                <a:gd name="connsiteY157" fmla="*/ 134711 h 413167"/>
                <a:gd name="connsiteX158" fmla="*/ 1853279 w 2829850"/>
                <a:gd name="connsiteY158" fmla="*/ 79309 h 413167"/>
                <a:gd name="connsiteX159" fmla="*/ 1864376 w 2829850"/>
                <a:gd name="connsiteY159" fmla="*/ 87868 h 413167"/>
                <a:gd name="connsiteX160" fmla="*/ 1875472 w 2829850"/>
                <a:gd name="connsiteY160" fmla="*/ 134697 h 413167"/>
                <a:gd name="connsiteX161" fmla="*/ 1897666 w 2829850"/>
                <a:gd name="connsiteY161" fmla="*/ 379911 h 413167"/>
                <a:gd name="connsiteX162" fmla="*/ 1908762 w 2829850"/>
                <a:gd name="connsiteY162" fmla="*/ 403500 h 413167"/>
                <a:gd name="connsiteX163" fmla="*/ 1919859 w 2829850"/>
                <a:gd name="connsiteY163" fmla="*/ 413167 h 413167"/>
                <a:gd name="connsiteX164" fmla="*/ 1930956 w 2829850"/>
                <a:gd name="connsiteY164" fmla="*/ 391913 h 413167"/>
                <a:gd name="connsiteX165" fmla="*/ 1942059 w 2829850"/>
                <a:gd name="connsiteY165" fmla="*/ 361698 h 413167"/>
                <a:gd name="connsiteX166" fmla="*/ 1964252 w 2829850"/>
                <a:gd name="connsiteY166" fmla="*/ 343526 h 413167"/>
                <a:gd name="connsiteX167" fmla="*/ 1975349 w 2829850"/>
                <a:gd name="connsiteY167" fmla="*/ 299262 h 413167"/>
                <a:gd name="connsiteX168" fmla="*/ 1986446 w 2829850"/>
                <a:gd name="connsiteY168" fmla="*/ 203298 h 413167"/>
                <a:gd name="connsiteX169" fmla="*/ 1997542 w 2829850"/>
                <a:gd name="connsiteY169" fmla="*/ 169634 h 413167"/>
                <a:gd name="connsiteX170" fmla="*/ 2008639 w 2829850"/>
                <a:gd name="connsiteY170" fmla="*/ 106143 h 413167"/>
                <a:gd name="connsiteX171" fmla="*/ 2030839 w 2829850"/>
                <a:gd name="connsiteY171" fmla="*/ 3762 h 413167"/>
                <a:gd name="connsiteX172" fmla="*/ 2041935 w 2829850"/>
                <a:gd name="connsiteY172" fmla="*/ 9158 h 413167"/>
                <a:gd name="connsiteX173" fmla="*/ 2053032 w 2829850"/>
                <a:gd name="connsiteY173" fmla="*/ 56681 h 413167"/>
                <a:gd name="connsiteX174" fmla="*/ 2075225 w 2829850"/>
                <a:gd name="connsiteY174" fmla="*/ 346309 h 413167"/>
                <a:gd name="connsiteX175" fmla="*/ 2086322 w 2829850"/>
                <a:gd name="connsiteY175" fmla="*/ 375108 h 413167"/>
                <a:gd name="connsiteX176" fmla="*/ 2097419 w 2829850"/>
                <a:gd name="connsiteY176" fmla="*/ 394934 h 413167"/>
                <a:gd name="connsiteX177" fmla="*/ 2108515 w 2829850"/>
                <a:gd name="connsiteY177" fmla="*/ 386103 h 413167"/>
                <a:gd name="connsiteX178" fmla="*/ 2130715 w 2829850"/>
                <a:gd name="connsiteY178" fmla="*/ 381585 h 413167"/>
                <a:gd name="connsiteX179" fmla="*/ 2141812 w 2829850"/>
                <a:gd name="connsiteY179" fmla="*/ 375489 h 413167"/>
                <a:gd name="connsiteX180" fmla="*/ 2152909 w 2829850"/>
                <a:gd name="connsiteY180" fmla="*/ 345513 h 413167"/>
                <a:gd name="connsiteX181" fmla="*/ 2164005 w 2829850"/>
                <a:gd name="connsiteY181" fmla="*/ 277572 h 413167"/>
                <a:gd name="connsiteX182" fmla="*/ 2175102 w 2829850"/>
                <a:gd name="connsiteY182" fmla="*/ 245609 h 413167"/>
                <a:gd name="connsiteX183" fmla="*/ 2186198 w 2829850"/>
                <a:gd name="connsiteY183" fmla="*/ 199494 h 413167"/>
                <a:gd name="connsiteX184" fmla="*/ 2197295 w 2829850"/>
                <a:gd name="connsiteY184" fmla="*/ 141848 h 413167"/>
                <a:gd name="connsiteX185" fmla="*/ 2208399 w 2829850"/>
                <a:gd name="connsiteY185" fmla="*/ 57552 h 413167"/>
                <a:gd name="connsiteX186" fmla="*/ 2219495 w 2829850"/>
                <a:gd name="connsiteY186" fmla="*/ 46938 h 413167"/>
                <a:gd name="connsiteX187" fmla="*/ 2230592 w 2829850"/>
                <a:gd name="connsiteY187" fmla="*/ 53993 h 413167"/>
                <a:gd name="connsiteX188" fmla="*/ 2241688 w 2829850"/>
                <a:gd name="connsiteY188" fmla="*/ 159374 h 413167"/>
                <a:gd name="connsiteX189" fmla="*/ 2252785 w 2829850"/>
                <a:gd name="connsiteY189" fmla="*/ 295466 h 413167"/>
                <a:gd name="connsiteX190" fmla="*/ 2263881 w 2829850"/>
                <a:gd name="connsiteY190" fmla="*/ 323360 h 413167"/>
                <a:gd name="connsiteX191" fmla="*/ 2274978 w 2829850"/>
                <a:gd name="connsiteY191" fmla="*/ 344166 h 413167"/>
                <a:gd name="connsiteX192" fmla="*/ 2286075 w 2829850"/>
                <a:gd name="connsiteY192" fmla="*/ 336437 h 413167"/>
                <a:gd name="connsiteX193" fmla="*/ 2297171 w 2829850"/>
                <a:gd name="connsiteY193" fmla="*/ 342737 h 413167"/>
                <a:gd name="connsiteX194" fmla="*/ 2308275 w 2829850"/>
                <a:gd name="connsiteY194" fmla="*/ 333314 h 413167"/>
                <a:gd name="connsiteX195" fmla="*/ 2319371 w 2829850"/>
                <a:gd name="connsiteY195" fmla="*/ 327572 h 413167"/>
                <a:gd name="connsiteX196" fmla="*/ 2330468 w 2829850"/>
                <a:gd name="connsiteY196" fmla="*/ 297024 h 413167"/>
                <a:gd name="connsiteX197" fmla="*/ 2341565 w 2829850"/>
                <a:gd name="connsiteY197" fmla="*/ 238839 h 413167"/>
                <a:gd name="connsiteX198" fmla="*/ 2352661 w 2829850"/>
                <a:gd name="connsiteY198" fmla="*/ 217435 h 413167"/>
                <a:gd name="connsiteX199" fmla="*/ 2363758 w 2829850"/>
                <a:gd name="connsiteY199" fmla="*/ 199658 h 413167"/>
                <a:gd name="connsiteX200" fmla="*/ 2374855 w 2829850"/>
                <a:gd name="connsiteY200" fmla="*/ 178818 h 413167"/>
                <a:gd name="connsiteX201" fmla="*/ 2385951 w 2829850"/>
                <a:gd name="connsiteY201" fmla="*/ 153564 h 413167"/>
                <a:gd name="connsiteX202" fmla="*/ 2397055 w 2829850"/>
                <a:gd name="connsiteY202" fmla="*/ 187860 h 413167"/>
                <a:gd name="connsiteX203" fmla="*/ 2408151 w 2829850"/>
                <a:gd name="connsiteY203" fmla="*/ 232587 h 413167"/>
                <a:gd name="connsiteX204" fmla="*/ 2419248 w 2829850"/>
                <a:gd name="connsiteY204" fmla="*/ 296139 h 413167"/>
                <a:gd name="connsiteX205" fmla="*/ 2430345 w 2829850"/>
                <a:gd name="connsiteY205" fmla="*/ 351942 h 413167"/>
                <a:gd name="connsiteX206" fmla="*/ 2452538 w 2829850"/>
                <a:gd name="connsiteY206" fmla="*/ 373115 h 413167"/>
                <a:gd name="connsiteX207" fmla="*/ 2474731 w 2829850"/>
                <a:gd name="connsiteY207" fmla="*/ 341859 h 413167"/>
                <a:gd name="connsiteX208" fmla="*/ 2485834 w 2829850"/>
                <a:gd name="connsiteY208" fmla="*/ 335627 h 413167"/>
                <a:gd name="connsiteX209" fmla="*/ 2496931 w 2829850"/>
                <a:gd name="connsiteY209" fmla="*/ 327939 h 413167"/>
                <a:gd name="connsiteX210" fmla="*/ 2508028 w 2829850"/>
                <a:gd name="connsiteY210" fmla="*/ 263244 h 413167"/>
                <a:gd name="connsiteX211" fmla="*/ 2519124 w 2829850"/>
                <a:gd name="connsiteY211" fmla="*/ 140072 h 413167"/>
                <a:gd name="connsiteX212" fmla="*/ 2541318 w 2829850"/>
                <a:gd name="connsiteY212" fmla="*/ 95230 h 413167"/>
                <a:gd name="connsiteX213" fmla="*/ 2552414 w 2829850"/>
                <a:gd name="connsiteY213" fmla="*/ 130411 h 413167"/>
                <a:gd name="connsiteX214" fmla="*/ 2574614 w 2829850"/>
                <a:gd name="connsiteY214" fmla="*/ 282716 h 413167"/>
                <a:gd name="connsiteX215" fmla="*/ 2585711 w 2829850"/>
                <a:gd name="connsiteY215" fmla="*/ 333953 h 413167"/>
                <a:gd name="connsiteX216" fmla="*/ 2596808 w 2829850"/>
                <a:gd name="connsiteY216" fmla="*/ 362943 h 413167"/>
                <a:gd name="connsiteX217" fmla="*/ 2607904 w 2829850"/>
                <a:gd name="connsiteY217" fmla="*/ 382197 h 413167"/>
                <a:gd name="connsiteX218" fmla="*/ 2619001 w 2829850"/>
                <a:gd name="connsiteY218" fmla="*/ 382197 h 413167"/>
                <a:gd name="connsiteX219" fmla="*/ 2630097 w 2829850"/>
                <a:gd name="connsiteY219" fmla="*/ 379850 h 413167"/>
                <a:gd name="connsiteX220" fmla="*/ 2641194 w 2829850"/>
                <a:gd name="connsiteY220" fmla="*/ 356194 h 413167"/>
                <a:gd name="connsiteX221" fmla="*/ 2652290 w 2829850"/>
                <a:gd name="connsiteY221" fmla="*/ 320047 h 413167"/>
                <a:gd name="connsiteX222" fmla="*/ 2663394 w 2829850"/>
                <a:gd name="connsiteY222" fmla="*/ 303276 h 413167"/>
                <a:gd name="connsiteX223" fmla="*/ 2674491 w 2829850"/>
                <a:gd name="connsiteY223" fmla="*/ 281940 h 413167"/>
                <a:gd name="connsiteX224" fmla="*/ 2685587 w 2829850"/>
                <a:gd name="connsiteY224" fmla="*/ 229301 h 413167"/>
                <a:gd name="connsiteX225" fmla="*/ 2696684 w 2829850"/>
                <a:gd name="connsiteY225" fmla="*/ 126070 h 413167"/>
                <a:gd name="connsiteX226" fmla="*/ 2707780 w 2829850"/>
                <a:gd name="connsiteY226" fmla="*/ 125240 h 413167"/>
                <a:gd name="connsiteX227" fmla="*/ 2718877 w 2829850"/>
                <a:gd name="connsiteY227" fmla="*/ 131840 h 413167"/>
                <a:gd name="connsiteX228" fmla="*/ 2729974 w 2829850"/>
                <a:gd name="connsiteY228" fmla="*/ 180628 h 413167"/>
                <a:gd name="connsiteX229" fmla="*/ 2741070 w 2829850"/>
                <a:gd name="connsiteY229" fmla="*/ 223334 h 413167"/>
                <a:gd name="connsiteX230" fmla="*/ 2752174 w 2829850"/>
                <a:gd name="connsiteY230" fmla="*/ 243874 h 413167"/>
                <a:gd name="connsiteX231" fmla="*/ 2763270 w 2829850"/>
                <a:gd name="connsiteY231" fmla="*/ 287451 h 413167"/>
                <a:gd name="connsiteX232" fmla="*/ 2785464 w 2829850"/>
                <a:gd name="connsiteY232" fmla="*/ 335049 h 413167"/>
                <a:gd name="connsiteX233" fmla="*/ 2796560 w 2829850"/>
                <a:gd name="connsiteY233" fmla="*/ 328429 h 413167"/>
                <a:gd name="connsiteX234" fmla="*/ 2807657 w 2829850"/>
                <a:gd name="connsiteY234" fmla="*/ 338689 h 413167"/>
                <a:gd name="connsiteX235" fmla="*/ 2818754 w 2829850"/>
                <a:gd name="connsiteY235" fmla="*/ 328653 h 413167"/>
                <a:gd name="connsiteX236" fmla="*/ 2829850 w 2829850"/>
                <a:gd name="connsiteY236" fmla="*/ 314849 h 413167"/>
                <a:gd name="connsiteX237" fmla="*/ 2829850 w 2829850"/>
                <a:gd name="connsiteY237" fmla="*/ 31484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2829850" h="413167">
                  <a:moveTo>
                    <a:pt x="0" y="305161"/>
                  </a:moveTo>
                  <a:lnTo>
                    <a:pt x="11096" y="290227"/>
                  </a:lnTo>
                  <a:lnTo>
                    <a:pt x="22193" y="290540"/>
                  </a:lnTo>
                  <a:lnTo>
                    <a:pt x="33290" y="305045"/>
                  </a:lnTo>
                  <a:lnTo>
                    <a:pt x="44386" y="327817"/>
                  </a:lnTo>
                  <a:lnTo>
                    <a:pt x="55483" y="341090"/>
                  </a:lnTo>
                  <a:lnTo>
                    <a:pt x="66586" y="320714"/>
                  </a:lnTo>
                  <a:lnTo>
                    <a:pt x="77683" y="263992"/>
                  </a:lnTo>
                  <a:lnTo>
                    <a:pt x="88779" y="233063"/>
                  </a:lnTo>
                  <a:lnTo>
                    <a:pt x="99876" y="227947"/>
                  </a:lnTo>
                  <a:lnTo>
                    <a:pt x="110973" y="239826"/>
                  </a:lnTo>
                  <a:lnTo>
                    <a:pt x="122069" y="299031"/>
                  </a:lnTo>
                  <a:lnTo>
                    <a:pt x="133166" y="311665"/>
                  </a:lnTo>
                  <a:lnTo>
                    <a:pt x="144263" y="292765"/>
                  </a:lnTo>
                  <a:lnTo>
                    <a:pt x="155366" y="225253"/>
                  </a:lnTo>
                  <a:lnTo>
                    <a:pt x="166463" y="113361"/>
                  </a:lnTo>
                  <a:lnTo>
                    <a:pt x="177559" y="55402"/>
                  </a:lnTo>
                  <a:lnTo>
                    <a:pt x="188656" y="18410"/>
                  </a:lnTo>
                  <a:lnTo>
                    <a:pt x="199753" y="62504"/>
                  </a:lnTo>
                  <a:lnTo>
                    <a:pt x="210849" y="159761"/>
                  </a:lnTo>
                  <a:lnTo>
                    <a:pt x="221946" y="164701"/>
                  </a:lnTo>
                  <a:lnTo>
                    <a:pt x="233043" y="171668"/>
                  </a:lnTo>
                  <a:lnTo>
                    <a:pt x="244146" y="211891"/>
                  </a:lnTo>
                  <a:lnTo>
                    <a:pt x="266339" y="340083"/>
                  </a:lnTo>
                  <a:lnTo>
                    <a:pt x="277436" y="387763"/>
                  </a:lnTo>
                  <a:lnTo>
                    <a:pt x="288533" y="385960"/>
                  </a:lnTo>
                  <a:lnTo>
                    <a:pt x="310726" y="337662"/>
                  </a:lnTo>
                  <a:lnTo>
                    <a:pt x="321823" y="322360"/>
                  </a:lnTo>
                  <a:lnTo>
                    <a:pt x="332926" y="283947"/>
                  </a:lnTo>
                  <a:lnTo>
                    <a:pt x="344023" y="229559"/>
                  </a:lnTo>
                  <a:lnTo>
                    <a:pt x="355119" y="233968"/>
                  </a:lnTo>
                  <a:lnTo>
                    <a:pt x="377313" y="214680"/>
                  </a:lnTo>
                  <a:lnTo>
                    <a:pt x="388409" y="192514"/>
                  </a:lnTo>
                  <a:lnTo>
                    <a:pt x="399506" y="229117"/>
                  </a:lnTo>
                  <a:lnTo>
                    <a:pt x="410602" y="277538"/>
                  </a:lnTo>
                  <a:lnTo>
                    <a:pt x="421706" y="305045"/>
                  </a:lnTo>
                  <a:lnTo>
                    <a:pt x="432802" y="350302"/>
                  </a:lnTo>
                  <a:lnTo>
                    <a:pt x="443899" y="357745"/>
                  </a:lnTo>
                  <a:lnTo>
                    <a:pt x="454995" y="354507"/>
                  </a:lnTo>
                  <a:lnTo>
                    <a:pt x="466092" y="313325"/>
                  </a:lnTo>
                  <a:lnTo>
                    <a:pt x="477189" y="238819"/>
                  </a:lnTo>
                  <a:lnTo>
                    <a:pt x="488285" y="198617"/>
                  </a:lnTo>
                  <a:lnTo>
                    <a:pt x="510485" y="135418"/>
                  </a:lnTo>
                  <a:lnTo>
                    <a:pt x="521582" y="94801"/>
                  </a:lnTo>
                  <a:lnTo>
                    <a:pt x="543775" y="94903"/>
                  </a:lnTo>
                  <a:lnTo>
                    <a:pt x="554872" y="167436"/>
                  </a:lnTo>
                  <a:lnTo>
                    <a:pt x="565968" y="273987"/>
                  </a:lnTo>
                  <a:lnTo>
                    <a:pt x="577065" y="343417"/>
                  </a:lnTo>
                  <a:lnTo>
                    <a:pt x="588162" y="393593"/>
                  </a:lnTo>
                  <a:lnTo>
                    <a:pt x="599265" y="390437"/>
                  </a:lnTo>
                  <a:lnTo>
                    <a:pt x="610362" y="378395"/>
                  </a:lnTo>
                  <a:lnTo>
                    <a:pt x="632555" y="365767"/>
                  </a:lnTo>
                  <a:lnTo>
                    <a:pt x="643652" y="331259"/>
                  </a:lnTo>
                  <a:lnTo>
                    <a:pt x="654748" y="263754"/>
                  </a:lnTo>
                  <a:lnTo>
                    <a:pt x="665845" y="242908"/>
                  </a:lnTo>
                  <a:lnTo>
                    <a:pt x="676942" y="211557"/>
                  </a:lnTo>
                  <a:lnTo>
                    <a:pt x="688045" y="164619"/>
                  </a:lnTo>
                  <a:lnTo>
                    <a:pt x="699142" y="93114"/>
                  </a:lnTo>
                  <a:lnTo>
                    <a:pt x="710238" y="134827"/>
                  </a:lnTo>
                  <a:lnTo>
                    <a:pt x="721335" y="204590"/>
                  </a:lnTo>
                  <a:lnTo>
                    <a:pt x="732432" y="297282"/>
                  </a:lnTo>
                  <a:lnTo>
                    <a:pt x="743528" y="370944"/>
                  </a:lnTo>
                  <a:lnTo>
                    <a:pt x="754625" y="385933"/>
                  </a:lnTo>
                  <a:lnTo>
                    <a:pt x="765722" y="391437"/>
                  </a:lnTo>
                  <a:lnTo>
                    <a:pt x="787922" y="342104"/>
                  </a:lnTo>
                  <a:lnTo>
                    <a:pt x="799018" y="327687"/>
                  </a:lnTo>
                  <a:lnTo>
                    <a:pt x="810115" y="315400"/>
                  </a:lnTo>
                  <a:lnTo>
                    <a:pt x="821212" y="257379"/>
                  </a:lnTo>
                  <a:lnTo>
                    <a:pt x="832308" y="152244"/>
                  </a:lnTo>
                  <a:lnTo>
                    <a:pt x="843405" y="133384"/>
                  </a:lnTo>
                  <a:lnTo>
                    <a:pt x="854501" y="111939"/>
                  </a:lnTo>
                  <a:lnTo>
                    <a:pt x="865598" y="136105"/>
                  </a:lnTo>
                  <a:lnTo>
                    <a:pt x="876702" y="197794"/>
                  </a:lnTo>
                  <a:lnTo>
                    <a:pt x="887798" y="316917"/>
                  </a:lnTo>
                  <a:lnTo>
                    <a:pt x="898894" y="397478"/>
                  </a:lnTo>
                  <a:lnTo>
                    <a:pt x="909991" y="411235"/>
                  </a:lnTo>
                  <a:lnTo>
                    <a:pt x="921088" y="412739"/>
                  </a:lnTo>
                  <a:lnTo>
                    <a:pt x="932184" y="407690"/>
                  </a:lnTo>
                  <a:lnTo>
                    <a:pt x="943281" y="396070"/>
                  </a:lnTo>
                  <a:lnTo>
                    <a:pt x="954384" y="372884"/>
                  </a:lnTo>
                  <a:lnTo>
                    <a:pt x="965481" y="344315"/>
                  </a:lnTo>
                  <a:lnTo>
                    <a:pt x="976578" y="325551"/>
                  </a:lnTo>
                  <a:lnTo>
                    <a:pt x="987674" y="292384"/>
                  </a:lnTo>
                  <a:lnTo>
                    <a:pt x="998771" y="206312"/>
                  </a:lnTo>
                  <a:lnTo>
                    <a:pt x="1009868" y="55095"/>
                  </a:lnTo>
                  <a:lnTo>
                    <a:pt x="1020964" y="22064"/>
                  </a:lnTo>
                  <a:lnTo>
                    <a:pt x="1032061" y="0"/>
                  </a:lnTo>
                  <a:lnTo>
                    <a:pt x="1043157" y="104238"/>
                  </a:lnTo>
                  <a:lnTo>
                    <a:pt x="1054261" y="272443"/>
                  </a:lnTo>
                  <a:lnTo>
                    <a:pt x="1065357" y="361977"/>
                  </a:lnTo>
                  <a:lnTo>
                    <a:pt x="1076454" y="410147"/>
                  </a:lnTo>
                  <a:lnTo>
                    <a:pt x="1087551" y="401955"/>
                  </a:lnTo>
                  <a:lnTo>
                    <a:pt x="1098647" y="378578"/>
                  </a:lnTo>
                  <a:lnTo>
                    <a:pt x="1109744" y="367910"/>
                  </a:lnTo>
                  <a:lnTo>
                    <a:pt x="1120841" y="359739"/>
                  </a:lnTo>
                  <a:lnTo>
                    <a:pt x="1131937" y="332205"/>
                  </a:lnTo>
                  <a:lnTo>
                    <a:pt x="1143041" y="282675"/>
                  </a:lnTo>
                  <a:lnTo>
                    <a:pt x="1154137" y="264727"/>
                  </a:lnTo>
                  <a:lnTo>
                    <a:pt x="1165234" y="223756"/>
                  </a:lnTo>
                  <a:lnTo>
                    <a:pt x="1176331" y="164925"/>
                  </a:lnTo>
                  <a:lnTo>
                    <a:pt x="1187427" y="89542"/>
                  </a:lnTo>
                  <a:lnTo>
                    <a:pt x="1198524" y="121784"/>
                  </a:lnTo>
                  <a:lnTo>
                    <a:pt x="1209621" y="187207"/>
                  </a:lnTo>
                  <a:lnTo>
                    <a:pt x="1220717" y="302419"/>
                  </a:lnTo>
                  <a:lnTo>
                    <a:pt x="1231821" y="389001"/>
                  </a:lnTo>
                  <a:lnTo>
                    <a:pt x="1242917" y="401458"/>
                  </a:lnTo>
                  <a:lnTo>
                    <a:pt x="1254014" y="402486"/>
                  </a:lnTo>
                  <a:lnTo>
                    <a:pt x="1265111" y="371250"/>
                  </a:lnTo>
                  <a:lnTo>
                    <a:pt x="1276207" y="329089"/>
                  </a:lnTo>
                  <a:lnTo>
                    <a:pt x="1298400" y="274470"/>
                  </a:lnTo>
                  <a:lnTo>
                    <a:pt x="1309497" y="217238"/>
                  </a:lnTo>
                  <a:lnTo>
                    <a:pt x="1320601" y="115892"/>
                  </a:lnTo>
                  <a:lnTo>
                    <a:pt x="1331697" y="95774"/>
                  </a:lnTo>
                  <a:lnTo>
                    <a:pt x="1342794" y="63375"/>
                  </a:lnTo>
                  <a:lnTo>
                    <a:pt x="1353890" y="105469"/>
                  </a:lnTo>
                  <a:lnTo>
                    <a:pt x="1364987" y="186697"/>
                  </a:lnTo>
                  <a:lnTo>
                    <a:pt x="1376083" y="294874"/>
                  </a:lnTo>
                  <a:lnTo>
                    <a:pt x="1387180" y="383701"/>
                  </a:lnTo>
                  <a:lnTo>
                    <a:pt x="1398277" y="402812"/>
                  </a:lnTo>
                  <a:lnTo>
                    <a:pt x="1409380" y="411330"/>
                  </a:lnTo>
                  <a:lnTo>
                    <a:pt x="1420477" y="408684"/>
                  </a:lnTo>
                  <a:lnTo>
                    <a:pt x="1431573" y="399343"/>
                  </a:lnTo>
                  <a:lnTo>
                    <a:pt x="1442670" y="377884"/>
                  </a:lnTo>
                  <a:lnTo>
                    <a:pt x="1453767" y="339981"/>
                  </a:lnTo>
                  <a:lnTo>
                    <a:pt x="1464863" y="324204"/>
                  </a:lnTo>
                  <a:lnTo>
                    <a:pt x="1475960" y="295234"/>
                  </a:lnTo>
                  <a:lnTo>
                    <a:pt x="1487057" y="219572"/>
                  </a:lnTo>
                  <a:lnTo>
                    <a:pt x="1498160" y="81616"/>
                  </a:lnTo>
                  <a:lnTo>
                    <a:pt x="1509257" y="52476"/>
                  </a:lnTo>
                  <a:lnTo>
                    <a:pt x="1520353" y="25500"/>
                  </a:lnTo>
                  <a:lnTo>
                    <a:pt x="1531450" y="97264"/>
                  </a:lnTo>
                  <a:lnTo>
                    <a:pt x="1542546" y="210863"/>
                  </a:lnTo>
                  <a:lnTo>
                    <a:pt x="1553643" y="280797"/>
                  </a:lnTo>
                  <a:lnTo>
                    <a:pt x="1564740" y="342390"/>
                  </a:lnTo>
                  <a:lnTo>
                    <a:pt x="1575836" y="357303"/>
                  </a:lnTo>
                  <a:lnTo>
                    <a:pt x="1586940" y="366338"/>
                  </a:lnTo>
                  <a:lnTo>
                    <a:pt x="1598036" y="367733"/>
                  </a:lnTo>
                  <a:lnTo>
                    <a:pt x="1609133" y="365447"/>
                  </a:lnTo>
                  <a:lnTo>
                    <a:pt x="1620230" y="330096"/>
                  </a:lnTo>
                  <a:lnTo>
                    <a:pt x="1631326" y="274395"/>
                  </a:lnTo>
                  <a:lnTo>
                    <a:pt x="1642423" y="246439"/>
                  </a:lnTo>
                  <a:lnTo>
                    <a:pt x="1653520" y="215592"/>
                  </a:lnTo>
                  <a:lnTo>
                    <a:pt x="1664616" y="179880"/>
                  </a:lnTo>
                  <a:lnTo>
                    <a:pt x="1675720" y="137221"/>
                  </a:lnTo>
                  <a:lnTo>
                    <a:pt x="1686816" y="148855"/>
                  </a:lnTo>
                  <a:lnTo>
                    <a:pt x="1697913" y="165490"/>
                  </a:lnTo>
                  <a:lnTo>
                    <a:pt x="1709010" y="229246"/>
                  </a:lnTo>
                  <a:lnTo>
                    <a:pt x="1720106" y="309365"/>
                  </a:lnTo>
                  <a:lnTo>
                    <a:pt x="1731203" y="350915"/>
                  </a:lnTo>
                  <a:lnTo>
                    <a:pt x="1742299" y="387620"/>
                  </a:lnTo>
                  <a:lnTo>
                    <a:pt x="1753396" y="390437"/>
                  </a:lnTo>
                  <a:lnTo>
                    <a:pt x="1764500" y="375047"/>
                  </a:lnTo>
                  <a:lnTo>
                    <a:pt x="1786692" y="349411"/>
                  </a:lnTo>
                  <a:lnTo>
                    <a:pt x="1797789" y="315366"/>
                  </a:lnTo>
                  <a:lnTo>
                    <a:pt x="1808886" y="255522"/>
                  </a:lnTo>
                  <a:lnTo>
                    <a:pt x="1819982" y="228144"/>
                  </a:lnTo>
                  <a:lnTo>
                    <a:pt x="1831079" y="175750"/>
                  </a:lnTo>
                  <a:lnTo>
                    <a:pt x="1842176" y="134711"/>
                  </a:lnTo>
                  <a:lnTo>
                    <a:pt x="1853279" y="79309"/>
                  </a:lnTo>
                  <a:lnTo>
                    <a:pt x="1864376" y="87868"/>
                  </a:lnTo>
                  <a:lnTo>
                    <a:pt x="1875472" y="134697"/>
                  </a:lnTo>
                  <a:lnTo>
                    <a:pt x="1897666" y="379911"/>
                  </a:lnTo>
                  <a:lnTo>
                    <a:pt x="1908762" y="403500"/>
                  </a:lnTo>
                  <a:lnTo>
                    <a:pt x="1919859" y="413167"/>
                  </a:lnTo>
                  <a:lnTo>
                    <a:pt x="1930956" y="391913"/>
                  </a:lnTo>
                  <a:lnTo>
                    <a:pt x="1942059" y="361698"/>
                  </a:lnTo>
                  <a:lnTo>
                    <a:pt x="1964252" y="343526"/>
                  </a:lnTo>
                  <a:lnTo>
                    <a:pt x="1975349" y="299262"/>
                  </a:lnTo>
                  <a:lnTo>
                    <a:pt x="1986446" y="203298"/>
                  </a:lnTo>
                  <a:lnTo>
                    <a:pt x="1997542" y="169634"/>
                  </a:lnTo>
                  <a:lnTo>
                    <a:pt x="2008639" y="106143"/>
                  </a:lnTo>
                  <a:lnTo>
                    <a:pt x="2030839" y="3762"/>
                  </a:lnTo>
                  <a:lnTo>
                    <a:pt x="2041935" y="9158"/>
                  </a:lnTo>
                  <a:lnTo>
                    <a:pt x="2053032" y="56681"/>
                  </a:lnTo>
                  <a:lnTo>
                    <a:pt x="2075225" y="346309"/>
                  </a:lnTo>
                  <a:lnTo>
                    <a:pt x="2086322" y="375108"/>
                  </a:lnTo>
                  <a:lnTo>
                    <a:pt x="2097419" y="394934"/>
                  </a:lnTo>
                  <a:lnTo>
                    <a:pt x="2108515" y="386103"/>
                  </a:lnTo>
                  <a:lnTo>
                    <a:pt x="2130715" y="381585"/>
                  </a:lnTo>
                  <a:lnTo>
                    <a:pt x="2141812" y="375489"/>
                  </a:lnTo>
                  <a:lnTo>
                    <a:pt x="2152909" y="345513"/>
                  </a:lnTo>
                  <a:lnTo>
                    <a:pt x="2164005" y="277572"/>
                  </a:lnTo>
                  <a:lnTo>
                    <a:pt x="2175102" y="245609"/>
                  </a:lnTo>
                  <a:lnTo>
                    <a:pt x="2186198" y="199494"/>
                  </a:lnTo>
                  <a:lnTo>
                    <a:pt x="2197295" y="141848"/>
                  </a:lnTo>
                  <a:lnTo>
                    <a:pt x="2208399" y="57552"/>
                  </a:lnTo>
                  <a:lnTo>
                    <a:pt x="2219495" y="46938"/>
                  </a:lnTo>
                  <a:lnTo>
                    <a:pt x="2230592" y="53993"/>
                  </a:lnTo>
                  <a:lnTo>
                    <a:pt x="2241688" y="159374"/>
                  </a:lnTo>
                  <a:lnTo>
                    <a:pt x="2252785" y="295466"/>
                  </a:lnTo>
                  <a:lnTo>
                    <a:pt x="2263881" y="323360"/>
                  </a:lnTo>
                  <a:lnTo>
                    <a:pt x="2274978" y="344166"/>
                  </a:lnTo>
                  <a:lnTo>
                    <a:pt x="2286075" y="336437"/>
                  </a:lnTo>
                  <a:lnTo>
                    <a:pt x="2297171" y="342737"/>
                  </a:lnTo>
                  <a:lnTo>
                    <a:pt x="2308275" y="333314"/>
                  </a:lnTo>
                  <a:lnTo>
                    <a:pt x="2319371" y="327572"/>
                  </a:lnTo>
                  <a:lnTo>
                    <a:pt x="2330468" y="297024"/>
                  </a:lnTo>
                  <a:lnTo>
                    <a:pt x="2341565" y="238839"/>
                  </a:lnTo>
                  <a:lnTo>
                    <a:pt x="2352661" y="217435"/>
                  </a:lnTo>
                  <a:lnTo>
                    <a:pt x="2363758" y="199658"/>
                  </a:lnTo>
                  <a:lnTo>
                    <a:pt x="2374855" y="178818"/>
                  </a:lnTo>
                  <a:lnTo>
                    <a:pt x="2385951" y="153564"/>
                  </a:lnTo>
                  <a:lnTo>
                    <a:pt x="2397055" y="187860"/>
                  </a:lnTo>
                  <a:lnTo>
                    <a:pt x="2408151" y="232587"/>
                  </a:lnTo>
                  <a:lnTo>
                    <a:pt x="2419248" y="296139"/>
                  </a:lnTo>
                  <a:lnTo>
                    <a:pt x="2430345" y="351942"/>
                  </a:lnTo>
                  <a:lnTo>
                    <a:pt x="2452538" y="373115"/>
                  </a:lnTo>
                  <a:lnTo>
                    <a:pt x="2474731" y="341859"/>
                  </a:lnTo>
                  <a:lnTo>
                    <a:pt x="2485834" y="335627"/>
                  </a:lnTo>
                  <a:lnTo>
                    <a:pt x="2496931" y="327939"/>
                  </a:lnTo>
                  <a:lnTo>
                    <a:pt x="2508028" y="263244"/>
                  </a:lnTo>
                  <a:lnTo>
                    <a:pt x="2519124" y="140072"/>
                  </a:lnTo>
                  <a:lnTo>
                    <a:pt x="2541318" y="95230"/>
                  </a:lnTo>
                  <a:lnTo>
                    <a:pt x="2552414" y="130411"/>
                  </a:lnTo>
                  <a:lnTo>
                    <a:pt x="2574614" y="282716"/>
                  </a:lnTo>
                  <a:lnTo>
                    <a:pt x="2585711" y="333953"/>
                  </a:lnTo>
                  <a:lnTo>
                    <a:pt x="2596808" y="362943"/>
                  </a:lnTo>
                  <a:lnTo>
                    <a:pt x="2607904" y="382197"/>
                  </a:lnTo>
                  <a:lnTo>
                    <a:pt x="2619001" y="382197"/>
                  </a:lnTo>
                  <a:lnTo>
                    <a:pt x="2630097" y="379850"/>
                  </a:lnTo>
                  <a:lnTo>
                    <a:pt x="2641194" y="356194"/>
                  </a:lnTo>
                  <a:lnTo>
                    <a:pt x="2652290" y="320047"/>
                  </a:lnTo>
                  <a:lnTo>
                    <a:pt x="2663394" y="303276"/>
                  </a:lnTo>
                  <a:lnTo>
                    <a:pt x="2674491" y="281940"/>
                  </a:lnTo>
                  <a:lnTo>
                    <a:pt x="2685587" y="229301"/>
                  </a:lnTo>
                  <a:lnTo>
                    <a:pt x="2696684" y="126070"/>
                  </a:lnTo>
                  <a:lnTo>
                    <a:pt x="2707780" y="125240"/>
                  </a:lnTo>
                  <a:lnTo>
                    <a:pt x="2718877" y="131840"/>
                  </a:lnTo>
                  <a:lnTo>
                    <a:pt x="2729974" y="180628"/>
                  </a:lnTo>
                  <a:lnTo>
                    <a:pt x="2741070" y="223334"/>
                  </a:lnTo>
                  <a:lnTo>
                    <a:pt x="2752174" y="243874"/>
                  </a:lnTo>
                  <a:lnTo>
                    <a:pt x="2763270" y="287451"/>
                  </a:lnTo>
                  <a:lnTo>
                    <a:pt x="2785464" y="335049"/>
                  </a:lnTo>
                  <a:lnTo>
                    <a:pt x="2796560" y="328429"/>
                  </a:lnTo>
                  <a:lnTo>
                    <a:pt x="2807657" y="338689"/>
                  </a:lnTo>
                  <a:lnTo>
                    <a:pt x="2818754" y="328653"/>
                  </a:lnTo>
                  <a:lnTo>
                    <a:pt x="2829850" y="314849"/>
                  </a:lnTo>
                  <a:lnTo>
                    <a:pt x="2829850" y="314849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1" name="자유형: 도형 2220">
              <a:extLst>
                <a:ext uri="{FF2B5EF4-FFF2-40B4-BE49-F238E27FC236}">
                  <a16:creationId xmlns:a16="http://schemas.microsoft.com/office/drawing/2014/main" id="{CBC4901E-4059-17A9-D20C-E810AF16A32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311 h 413167"/>
                <a:gd name="connsiteX1" fmla="*/ 11096 w 2829850"/>
                <a:gd name="connsiteY1" fmla="*/ 293009 h 413167"/>
                <a:gd name="connsiteX2" fmla="*/ 22193 w 2829850"/>
                <a:gd name="connsiteY2" fmla="*/ 291751 h 413167"/>
                <a:gd name="connsiteX3" fmla="*/ 33290 w 2829850"/>
                <a:gd name="connsiteY3" fmla="*/ 305052 h 413167"/>
                <a:gd name="connsiteX4" fmla="*/ 44386 w 2829850"/>
                <a:gd name="connsiteY4" fmla="*/ 327925 h 413167"/>
                <a:gd name="connsiteX5" fmla="*/ 55483 w 2829850"/>
                <a:gd name="connsiteY5" fmla="*/ 343744 h 413167"/>
                <a:gd name="connsiteX6" fmla="*/ 66586 w 2829850"/>
                <a:gd name="connsiteY6" fmla="*/ 321653 h 413167"/>
                <a:gd name="connsiteX7" fmla="*/ 77683 w 2829850"/>
                <a:gd name="connsiteY7" fmla="*/ 269340 h 413167"/>
                <a:gd name="connsiteX8" fmla="*/ 88779 w 2829850"/>
                <a:gd name="connsiteY8" fmla="*/ 233431 h 413167"/>
                <a:gd name="connsiteX9" fmla="*/ 99876 w 2829850"/>
                <a:gd name="connsiteY9" fmla="*/ 232832 h 413167"/>
                <a:gd name="connsiteX10" fmla="*/ 110973 w 2829850"/>
                <a:gd name="connsiteY10" fmla="*/ 243357 h 413167"/>
                <a:gd name="connsiteX11" fmla="*/ 122069 w 2829850"/>
                <a:gd name="connsiteY11" fmla="*/ 299840 h 413167"/>
                <a:gd name="connsiteX12" fmla="*/ 133166 w 2829850"/>
                <a:gd name="connsiteY12" fmla="*/ 313196 h 413167"/>
                <a:gd name="connsiteX13" fmla="*/ 144263 w 2829850"/>
                <a:gd name="connsiteY13" fmla="*/ 296404 h 413167"/>
                <a:gd name="connsiteX14" fmla="*/ 155366 w 2829850"/>
                <a:gd name="connsiteY14" fmla="*/ 228709 h 413167"/>
                <a:gd name="connsiteX15" fmla="*/ 166463 w 2829850"/>
                <a:gd name="connsiteY15" fmla="*/ 124090 h 413167"/>
                <a:gd name="connsiteX16" fmla="*/ 177559 w 2829850"/>
                <a:gd name="connsiteY16" fmla="*/ 64035 h 413167"/>
                <a:gd name="connsiteX17" fmla="*/ 188656 w 2829850"/>
                <a:gd name="connsiteY17" fmla="*/ 22833 h 413167"/>
                <a:gd name="connsiteX18" fmla="*/ 199753 w 2829850"/>
                <a:gd name="connsiteY18" fmla="*/ 70444 h 413167"/>
                <a:gd name="connsiteX19" fmla="*/ 210849 w 2829850"/>
                <a:gd name="connsiteY19" fmla="*/ 164313 h 413167"/>
                <a:gd name="connsiteX20" fmla="*/ 221946 w 2829850"/>
                <a:gd name="connsiteY20" fmla="*/ 172457 h 413167"/>
                <a:gd name="connsiteX21" fmla="*/ 233043 w 2829850"/>
                <a:gd name="connsiteY21" fmla="*/ 172695 h 413167"/>
                <a:gd name="connsiteX22" fmla="*/ 244146 w 2829850"/>
                <a:gd name="connsiteY22" fmla="*/ 215354 h 413167"/>
                <a:gd name="connsiteX23" fmla="*/ 255243 w 2829850"/>
                <a:gd name="connsiteY23" fmla="*/ 272891 h 413167"/>
                <a:gd name="connsiteX24" fmla="*/ 266339 w 2829850"/>
                <a:gd name="connsiteY24" fmla="*/ 341376 h 413167"/>
                <a:gd name="connsiteX25" fmla="*/ 277436 w 2829850"/>
                <a:gd name="connsiteY25" fmla="*/ 387191 h 413167"/>
                <a:gd name="connsiteX26" fmla="*/ 288533 w 2829850"/>
                <a:gd name="connsiteY26" fmla="*/ 384620 h 413167"/>
                <a:gd name="connsiteX27" fmla="*/ 299629 w 2829850"/>
                <a:gd name="connsiteY27" fmla="*/ 362780 h 413167"/>
                <a:gd name="connsiteX28" fmla="*/ 310726 w 2829850"/>
                <a:gd name="connsiteY28" fmla="*/ 336171 h 413167"/>
                <a:gd name="connsiteX29" fmla="*/ 321823 w 2829850"/>
                <a:gd name="connsiteY29" fmla="*/ 325891 h 413167"/>
                <a:gd name="connsiteX30" fmla="*/ 332926 w 2829850"/>
                <a:gd name="connsiteY30" fmla="*/ 286533 h 413167"/>
                <a:gd name="connsiteX31" fmla="*/ 344023 w 2829850"/>
                <a:gd name="connsiteY31" fmla="*/ 232873 h 413167"/>
                <a:gd name="connsiteX32" fmla="*/ 355119 w 2829850"/>
                <a:gd name="connsiteY32" fmla="*/ 238792 h 413167"/>
                <a:gd name="connsiteX33" fmla="*/ 366216 w 2829850"/>
                <a:gd name="connsiteY33" fmla="*/ 227137 h 413167"/>
                <a:gd name="connsiteX34" fmla="*/ 377313 w 2829850"/>
                <a:gd name="connsiteY34" fmla="*/ 217905 h 413167"/>
                <a:gd name="connsiteX35" fmla="*/ 388409 w 2829850"/>
                <a:gd name="connsiteY35" fmla="*/ 195732 h 413167"/>
                <a:gd name="connsiteX36" fmla="*/ 399506 w 2829850"/>
                <a:gd name="connsiteY36" fmla="*/ 231798 h 413167"/>
                <a:gd name="connsiteX37" fmla="*/ 410602 w 2829850"/>
                <a:gd name="connsiteY37" fmla="*/ 279110 h 413167"/>
                <a:gd name="connsiteX38" fmla="*/ 421706 w 2829850"/>
                <a:gd name="connsiteY38" fmla="*/ 305862 h 413167"/>
                <a:gd name="connsiteX39" fmla="*/ 432802 w 2829850"/>
                <a:gd name="connsiteY39" fmla="*/ 350500 h 413167"/>
                <a:gd name="connsiteX40" fmla="*/ 443899 w 2829850"/>
                <a:gd name="connsiteY40" fmla="*/ 357371 h 413167"/>
                <a:gd name="connsiteX41" fmla="*/ 454995 w 2829850"/>
                <a:gd name="connsiteY41" fmla="*/ 356684 h 413167"/>
                <a:gd name="connsiteX42" fmla="*/ 466092 w 2829850"/>
                <a:gd name="connsiteY42" fmla="*/ 314917 h 413167"/>
                <a:gd name="connsiteX43" fmla="*/ 477189 w 2829850"/>
                <a:gd name="connsiteY43" fmla="*/ 244983 h 413167"/>
                <a:gd name="connsiteX44" fmla="*/ 488285 w 2829850"/>
                <a:gd name="connsiteY44" fmla="*/ 201808 h 413167"/>
                <a:gd name="connsiteX45" fmla="*/ 510485 w 2829850"/>
                <a:gd name="connsiteY45" fmla="*/ 142331 h 413167"/>
                <a:gd name="connsiteX46" fmla="*/ 521582 w 2829850"/>
                <a:gd name="connsiteY46" fmla="*/ 101584 h 413167"/>
                <a:gd name="connsiteX47" fmla="*/ 532679 w 2829850"/>
                <a:gd name="connsiteY47" fmla="*/ 107020 h 413167"/>
                <a:gd name="connsiteX48" fmla="*/ 543775 w 2829850"/>
                <a:gd name="connsiteY48" fmla="*/ 95196 h 413167"/>
                <a:gd name="connsiteX49" fmla="*/ 554872 w 2829850"/>
                <a:gd name="connsiteY49" fmla="*/ 171185 h 413167"/>
                <a:gd name="connsiteX50" fmla="*/ 565968 w 2829850"/>
                <a:gd name="connsiteY50" fmla="*/ 272517 h 413167"/>
                <a:gd name="connsiteX51" fmla="*/ 577065 w 2829850"/>
                <a:gd name="connsiteY51" fmla="*/ 344281 h 413167"/>
                <a:gd name="connsiteX52" fmla="*/ 588162 w 2829850"/>
                <a:gd name="connsiteY52" fmla="*/ 393192 h 413167"/>
                <a:gd name="connsiteX53" fmla="*/ 599265 w 2829850"/>
                <a:gd name="connsiteY53" fmla="*/ 388872 h 413167"/>
                <a:gd name="connsiteX54" fmla="*/ 610362 w 2829850"/>
                <a:gd name="connsiteY54" fmla="*/ 378544 h 413167"/>
                <a:gd name="connsiteX55" fmla="*/ 621458 w 2829850"/>
                <a:gd name="connsiteY55" fmla="*/ 370897 h 413167"/>
                <a:gd name="connsiteX56" fmla="*/ 632555 w 2829850"/>
                <a:gd name="connsiteY56" fmla="*/ 367910 h 413167"/>
                <a:gd name="connsiteX57" fmla="*/ 643652 w 2829850"/>
                <a:gd name="connsiteY57" fmla="*/ 332702 h 413167"/>
                <a:gd name="connsiteX58" fmla="*/ 654748 w 2829850"/>
                <a:gd name="connsiteY58" fmla="*/ 268108 h 413167"/>
                <a:gd name="connsiteX59" fmla="*/ 665845 w 2829850"/>
                <a:gd name="connsiteY59" fmla="*/ 246507 h 413167"/>
                <a:gd name="connsiteX60" fmla="*/ 676942 w 2829850"/>
                <a:gd name="connsiteY60" fmla="*/ 216592 h 413167"/>
                <a:gd name="connsiteX61" fmla="*/ 688045 w 2829850"/>
                <a:gd name="connsiteY61" fmla="*/ 169518 h 413167"/>
                <a:gd name="connsiteX62" fmla="*/ 699142 w 2829850"/>
                <a:gd name="connsiteY62" fmla="*/ 97318 h 413167"/>
                <a:gd name="connsiteX63" fmla="*/ 710238 w 2829850"/>
                <a:gd name="connsiteY63" fmla="*/ 143236 h 413167"/>
                <a:gd name="connsiteX64" fmla="*/ 721335 w 2829850"/>
                <a:gd name="connsiteY64" fmla="*/ 203053 h 413167"/>
                <a:gd name="connsiteX65" fmla="*/ 732432 w 2829850"/>
                <a:gd name="connsiteY65" fmla="*/ 297568 h 413167"/>
                <a:gd name="connsiteX66" fmla="*/ 743528 w 2829850"/>
                <a:gd name="connsiteY66" fmla="*/ 370040 h 413167"/>
                <a:gd name="connsiteX67" fmla="*/ 754625 w 2829850"/>
                <a:gd name="connsiteY67" fmla="*/ 385232 h 413167"/>
                <a:gd name="connsiteX68" fmla="*/ 765722 w 2829850"/>
                <a:gd name="connsiteY68" fmla="*/ 392083 h 413167"/>
                <a:gd name="connsiteX69" fmla="*/ 787922 w 2829850"/>
                <a:gd name="connsiteY69" fmla="*/ 343710 h 413167"/>
                <a:gd name="connsiteX70" fmla="*/ 799018 w 2829850"/>
                <a:gd name="connsiteY70" fmla="*/ 326769 h 413167"/>
                <a:gd name="connsiteX71" fmla="*/ 810115 w 2829850"/>
                <a:gd name="connsiteY71" fmla="*/ 319067 h 413167"/>
                <a:gd name="connsiteX72" fmla="*/ 821212 w 2829850"/>
                <a:gd name="connsiteY72" fmla="*/ 260944 h 413167"/>
                <a:gd name="connsiteX73" fmla="*/ 832308 w 2829850"/>
                <a:gd name="connsiteY73" fmla="*/ 158816 h 413167"/>
                <a:gd name="connsiteX74" fmla="*/ 843405 w 2829850"/>
                <a:gd name="connsiteY74" fmla="*/ 142998 h 413167"/>
                <a:gd name="connsiteX75" fmla="*/ 854501 w 2829850"/>
                <a:gd name="connsiteY75" fmla="*/ 114286 h 413167"/>
                <a:gd name="connsiteX76" fmla="*/ 865598 w 2829850"/>
                <a:gd name="connsiteY76" fmla="*/ 141453 h 413167"/>
                <a:gd name="connsiteX77" fmla="*/ 876702 w 2829850"/>
                <a:gd name="connsiteY77" fmla="*/ 195834 h 413167"/>
                <a:gd name="connsiteX78" fmla="*/ 887798 w 2829850"/>
                <a:gd name="connsiteY78" fmla="*/ 319781 h 413167"/>
                <a:gd name="connsiteX79" fmla="*/ 898894 w 2829850"/>
                <a:gd name="connsiteY79" fmla="*/ 395981 h 413167"/>
                <a:gd name="connsiteX80" fmla="*/ 909991 w 2829850"/>
                <a:gd name="connsiteY80" fmla="*/ 409419 h 413167"/>
                <a:gd name="connsiteX81" fmla="*/ 921088 w 2829850"/>
                <a:gd name="connsiteY81" fmla="*/ 411929 h 413167"/>
                <a:gd name="connsiteX82" fmla="*/ 932184 w 2829850"/>
                <a:gd name="connsiteY82" fmla="*/ 406228 h 413167"/>
                <a:gd name="connsiteX83" fmla="*/ 943281 w 2829850"/>
                <a:gd name="connsiteY83" fmla="*/ 397131 h 413167"/>
                <a:gd name="connsiteX84" fmla="*/ 954384 w 2829850"/>
                <a:gd name="connsiteY84" fmla="*/ 373094 h 413167"/>
                <a:gd name="connsiteX85" fmla="*/ 965481 w 2829850"/>
                <a:gd name="connsiteY85" fmla="*/ 346247 h 413167"/>
                <a:gd name="connsiteX86" fmla="*/ 976578 w 2829850"/>
                <a:gd name="connsiteY86" fmla="*/ 325252 h 413167"/>
                <a:gd name="connsiteX87" fmla="*/ 987674 w 2829850"/>
                <a:gd name="connsiteY87" fmla="*/ 297337 h 413167"/>
                <a:gd name="connsiteX88" fmla="*/ 998771 w 2829850"/>
                <a:gd name="connsiteY88" fmla="*/ 210237 h 413167"/>
                <a:gd name="connsiteX89" fmla="*/ 1009868 w 2829850"/>
                <a:gd name="connsiteY89" fmla="*/ 64212 h 413167"/>
                <a:gd name="connsiteX90" fmla="*/ 1020964 w 2829850"/>
                <a:gd name="connsiteY90" fmla="*/ 36562 h 413167"/>
                <a:gd name="connsiteX91" fmla="*/ 1032061 w 2829850"/>
                <a:gd name="connsiteY91" fmla="*/ 0 h 413167"/>
                <a:gd name="connsiteX92" fmla="*/ 1043157 w 2829850"/>
                <a:gd name="connsiteY92" fmla="*/ 110599 h 413167"/>
                <a:gd name="connsiteX93" fmla="*/ 1054261 w 2829850"/>
                <a:gd name="connsiteY93" fmla="*/ 269843 h 413167"/>
                <a:gd name="connsiteX94" fmla="*/ 1065357 w 2829850"/>
                <a:gd name="connsiteY94" fmla="*/ 362665 h 413167"/>
                <a:gd name="connsiteX95" fmla="*/ 1076454 w 2829850"/>
                <a:gd name="connsiteY95" fmla="*/ 409289 h 413167"/>
                <a:gd name="connsiteX96" fmla="*/ 1087551 w 2829850"/>
                <a:gd name="connsiteY96" fmla="*/ 400186 h 413167"/>
                <a:gd name="connsiteX97" fmla="*/ 1098647 w 2829850"/>
                <a:gd name="connsiteY97" fmla="*/ 378986 h 413167"/>
                <a:gd name="connsiteX98" fmla="*/ 1109744 w 2829850"/>
                <a:gd name="connsiteY98" fmla="*/ 366107 h 413167"/>
                <a:gd name="connsiteX99" fmla="*/ 1120841 w 2829850"/>
                <a:gd name="connsiteY99" fmla="*/ 361937 h 413167"/>
                <a:gd name="connsiteX100" fmla="*/ 1131937 w 2829850"/>
                <a:gd name="connsiteY100" fmla="*/ 333525 h 413167"/>
                <a:gd name="connsiteX101" fmla="*/ 1143041 w 2829850"/>
                <a:gd name="connsiteY101" fmla="*/ 286533 h 413167"/>
                <a:gd name="connsiteX102" fmla="*/ 1154137 w 2829850"/>
                <a:gd name="connsiteY102" fmla="*/ 267462 h 413167"/>
                <a:gd name="connsiteX103" fmla="*/ 1165234 w 2829850"/>
                <a:gd name="connsiteY103" fmla="*/ 228804 h 413167"/>
                <a:gd name="connsiteX104" fmla="*/ 1176331 w 2829850"/>
                <a:gd name="connsiteY104" fmla="*/ 168640 h 413167"/>
                <a:gd name="connsiteX105" fmla="*/ 1187427 w 2829850"/>
                <a:gd name="connsiteY105" fmla="*/ 94298 h 413167"/>
                <a:gd name="connsiteX106" fmla="*/ 1198524 w 2829850"/>
                <a:gd name="connsiteY106" fmla="*/ 130125 h 413167"/>
                <a:gd name="connsiteX107" fmla="*/ 1209621 w 2829850"/>
                <a:gd name="connsiteY107" fmla="*/ 185132 h 413167"/>
                <a:gd name="connsiteX108" fmla="*/ 1220717 w 2829850"/>
                <a:gd name="connsiteY108" fmla="*/ 302990 h 413167"/>
                <a:gd name="connsiteX109" fmla="*/ 1231821 w 2829850"/>
                <a:gd name="connsiteY109" fmla="*/ 388001 h 413167"/>
                <a:gd name="connsiteX110" fmla="*/ 1242917 w 2829850"/>
                <a:gd name="connsiteY110" fmla="*/ 400281 h 413167"/>
                <a:gd name="connsiteX111" fmla="*/ 1254014 w 2829850"/>
                <a:gd name="connsiteY111" fmla="*/ 403037 h 413167"/>
                <a:gd name="connsiteX112" fmla="*/ 1265111 w 2829850"/>
                <a:gd name="connsiteY112" fmla="*/ 371012 h 413167"/>
                <a:gd name="connsiteX113" fmla="*/ 1276207 w 2829850"/>
                <a:gd name="connsiteY113" fmla="*/ 332035 h 413167"/>
                <a:gd name="connsiteX114" fmla="*/ 1287304 w 2829850"/>
                <a:gd name="connsiteY114" fmla="*/ 301153 h 413167"/>
                <a:gd name="connsiteX115" fmla="*/ 1298400 w 2829850"/>
                <a:gd name="connsiteY115" fmla="*/ 278668 h 413167"/>
                <a:gd name="connsiteX116" fmla="*/ 1309497 w 2829850"/>
                <a:gd name="connsiteY116" fmla="*/ 222130 h 413167"/>
                <a:gd name="connsiteX117" fmla="*/ 1320601 w 2829850"/>
                <a:gd name="connsiteY117" fmla="*/ 123471 h 413167"/>
                <a:gd name="connsiteX118" fmla="*/ 1331697 w 2829850"/>
                <a:gd name="connsiteY118" fmla="*/ 108116 h 413167"/>
                <a:gd name="connsiteX119" fmla="*/ 1342794 w 2829850"/>
                <a:gd name="connsiteY119" fmla="*/ 64790 h 413167"/>
                <a:gd name="connsiteX120" fmla="*/ 1353890 w 2829850"/>
                <a:gd name="connsiteY120" fmla="*/ 110674 h 413167"/>
                <a:gd name="connsiteX121" fmla="*/ 1364987 w 2829850"/>
                <a:gd name="connsiteY121" fmla="*/ 185670 h 413167"/>
                <a:gd name="connsiteX122" fmla="*/ 1376083 w 2829850"/>
                <a:gd name="connsiteY122" fmla="*/ 297649 h 413167"/>
                <a:gd name="connsiteX123" fmla="*/ 1387180 w 2829850"/>
                <a:gd name="connsiteY123" fmla="*/ 382483 h 413167"/>
                <a:gd name="connsiteX124" fmla="*/ 1398277 w 2829850"/>
                <a:gd name="connsiteY124" fmla="*/ 400941 h 413167"/>
                <a:gd name="connsiteX125" fmla="*/ 1409380 w 2829850"/>
                <a:gd name="connsiteY125" fmla="*/ 410364 h 413167"/>
                <a:gd name="connsiteX126" fmla="*/ 1420477 w 2829850"/>
                <a:gd name="connsiteY126" fmla="*/ 407282 h 413167"/>
                <a:gd name="connsiteX127" fmla="*/ 1431573 w 2829850"/>
                <a:gd name="connsiteY127" fmla="*/ 400207 h 413167"/>
                <a:gd name="connsiteX128" fmla="*/ 1442670 w 2829850"/>
                <a:gd name="connsiteY128" fmla="*/ 377973 h 413167"/>
                <a:gd name="connsiteX129" fmla="*/ 1453767 w 2829850"/>
                <a:gd name="connsiteY129" fmla="*/ 341805 h 413167"/>
                <a:gd name="connsiteX130" fmla="*/ 1464863 w 2829850"/>
                <a:gd name="connsiteY130" fmla="*/ 323904 h 413167"/>
                <a:gd name="connsiteX131" fmla="*/ 1475960 w 2829850"/>
                <a:gd name="connsiteY131" fmla="*/ 299867 h 413167"/>
                <a:gd name="connsiteX132" fmla="*/ 1487057 w 2829850"/>
                <a:gd name="connsiteY132" fmla="*/ 223837 h 413167"/>
                <a:gd name="connsiteX133" fmla="*/ 1498160 w 2829850"/>
                <a:gd name="connsiteY133" fmla="*/ 90610 h 413167"/>
                <a:gd name="connsiteX134" fmla="*/ 1509257 w 2829850"/>
                <a:gd name="connsiteY134" fmla="*/ 65042 h 413167"/>
                <a:gd name="connsiteX135" fmla="*/ 1520353 w 2829850"/>
                <a:gd name="connsiteY135" fmla="*/ 26983 h 413167"/>
                <a:gd name="connsiteX136" fmla="*/ 1531450 w 2829850"/>
                <a:gd name="connsiteY136" fmla="*/ 102972 h 413167"/>
                <a:gd name="connsiteX137" fmla="*/ 1542546 w 2829850"/>
                <a:gd name="connsiteY137" fmla="*/ 211060 h 413167"/>
                <a:gd name="connsiteX138" fmla="*/ 1553643 w 2829850"/>
                <a:gd name="connsiteY138" fmla="*/ 283641 h 413167"/>
                <a:gd name="connsiteX139" fmla="*/ 1564740 w 2829850"/>
                <a:gd name="connsiteY139" fmla="*/ 341805 h 413167"/>
                <a:gd name="connsiteX140" fmla="*/ 1575836 w 2829850"/>
                <a:gd name="connsiteY140" fmla="*/ 356446 h 413167"/>
                <a:gd name="connsiteX141" fmla="*/ 1586940 w 2829850"/>
                <a:gd name="connsiteY141" fmla="*/ 366338 h 413167"/>
                <a:gd name="connsiteX142" fmla="*/ 1598036 w 2829850"/>
                <a:gd name="connsiteY142" fmla="*/ 366454 h 413167"/>
                <a:gd name="connsiteX143" fmla="*/ 1609133 w 2829850"/>
                <a:gd name="connsiteY143" fmla="*/ 367440 h 413167"/>
                <a:gd name="connsiteX144" fmla="*/ 1620230 w 2829850"/>
                <a:gd name="connsiteY144" fmla="*/ 331218 h 413167"/>
                <a:gd name="connsiteX145" fmla="*/ 1631326 w 2829850"/>
                <a:gd name="connsiteY145" fmla="*/ 278770 h 413167"/>
                <a:gd name="connsiteX146" fmla="*/ 1653520 w 2829850"/>
                <a:gd name="connsiteY146" fmla="*/ 219939 h 413167"/>
                <a:gd name="connsiteX147" fmla="*/ 1664616 w 2829850"/>
                <a:gd name="connsiteY147" fmla="*/ 184288 h 413167"/>
                <a:gd name="connsiteX148" fmla="*/ 1675720 w 2829850"/>
                <a:gd name="connsiteY148" fmla="*/ 142004 h 413167"/>
                <a:gd name="connsiteX149" fmla="*/ 1686816 w 2829850"/>
                <a:gd name="connsiteY149" fmla="*/ 157693 h 413167"/>
                <a:gd name="connsiteX150" fmla="*/ 1697913 w 2829850"/>
                <a:gd name="connsiteY150" fmla="*/ 164919 h 413167"/>
                <a:gd name="connsiteX151" fmla="*/ 1709010 w 2829850"/>
                <a:gd name="connsiteY151" fmla="*/ 231668 h 413167"/>
                <a:gd name="connsiteX152" fmla="*/ 1720106 w 2829850"/>
                <a:gd name="connsiteY152" fmla="*/ 308726 h 413167"/>
                <a:gd name="connsiteX153" fmla="*/ 1731203 w 2829850"/>
                <a:gd name="connsiteY153" fmla="*/ 351636 h 413167"/>
                <a:gd name="connsiteX154" fmla="*/ 1742299 w 2829850"/>
                <a:gd name="connsiteY154" fmla="*/ 387096 h 413167"/>
                <a:gd name="connsiteX155" fmla="*/ 1753396 w 2829850"/>
                <a:gd name="connsiteY155" fmla="*/ 389158 h 413167"/>
                <a:gd name="connsiteX156" fmla="*/ 1764500 w 2829850"/>
                <a:gd name="connsiteY156" fmla="*/ 375653 h 413167"/>
                <a:gd name="connsiteX157" fmla="*/ 1775596 w 2829850"/>
                <a:gd name="connsiteY157" fmla="*/ 360358 h 413167"/>
                <a:gd name="connsiteX158" fmla="*/ 1786692 w 2829850"/>
                <a:gd name="connsiteY158" fmla="*/ 351915 h 413167"/>
                <a:gd name="connsiteX159" fmla="*/ 1797789 w 2829850"/>
                <a:gd name="connsiteY159" fmla="*/ 317571 h 413167"/>
                <a:gd name="connsiteX160" fmla="*/ 1808886 w 2829850"/>
                <a:gd name="connsiteY160" fmla="*/ 260386 h 413167"/>
                <a:gd name="connsiteX161" fmla="*/ 1819982 w 2829850"/>
                <a:gd name="connsiteY161" fmla="*/ 233043 h 413167"/>
                <a:gd name="connsiteX162" fmla="*/ 1831079 w 2829850"/>
                <a:gd name="connsiteY162" fmla="*/ 179825 h 413167"/>
                <a:gd name="connsiteX163" fmla="*/ 1842176 w 2829850"/>
                <a:gd name="connsiteY163" fmla="*/ 138868 h 413167"/>
                <a:gd name="connsiteX164" fmla="*/ 1853279 w 2829850"/>
                <a:gd name="connsiteY164" fmla="*/ 85664 h 413167"/>
                <a:gd name="connsiteX165" fmla="*/ 1864376 w 2829850"/>
                <a:gd name="connsiteY165" fmla="*/ 97162 h 413167"/>
                <a:gd name="connsiteX166" fmla="*/ 1875472 w 2829850"/>
                <a:gd name="connsiteY166" fmla="*/ 133581 h 413167"/>
                <a:gd name="connsiteX167" fmla="*/ 1886569 w 2829850"/>
                <a:gd name="connsiteY167" fmla="*/ 261067 h 413167"/>
                <a:gd name="connsiteX168" fmla="*/ 1897666 w 2829850"/>
                <a:gd name="connsiteY168" fmla="*/ 378367 h 413167"/>
                <a:gd name="connsiteX169" fmla="*/ 1908762 w 2829850"/>
                <a:gd name="connsiteY169" fmla="*/ 402452 h 413167"/>
                <a:gd name="connsiteX170" fmla="*/ 1919859 w 2829850"/>
                <a:gd name="connsiteY170" fmla="*/ 413167 h 413167"/>
                <a:gd name="connsiteX171" fmla="*/ 1930956 w 2829850"/>
                <a:gd name="connsiteY171" fmla="*/ 390811 h 413167"/>
                <a:gd name="connsiteX172" fmla="*/ 1942059 w 2829850"/>
                <a:gd name="connsiteY172" fmla="*/ 362508 h 413167"/>
                <a:gd name="connsiteX173" fmla="*/ 1953156 w 2829850"/>
                <a:gd name="connsiteY173" fmla="*/ 350493 h 413167"/>
                <a:gd name="connsiteX174" fmla="*/ 1964252 w 2829850"/>
                <a:gd name="connsiteY174" fmla="*/ 346601 h 413167"/>
                <a:gd name="connsiteX175" fmla="*/ 1975349 w 2829850"/>
                <a:gd name="connsiteY175" fmla="*/ 302126 h 413167"/>
                <a:gd name="connsiteX176" fmla="*/ 1986446 w 2829850"/>
                <a:gd name="connsiteY176" fmla="*/ 210571 h 413167"/>
                <a:gd name="connsiteX177" fmla="*/ 1997542 w 2829850"/>
                <a:gd name="connsiteY177" fmla="*/ 176492 h 413167"/>
                <a:gd name="connsiteX178" fmla="*/ 2008639 w 2829850"/>
                <a:gd name="connsiteY178" fmla="*/ 111864 h 413167"/>
                <a:gd name="connsiteX179" fmla="*/ 2030839 w 2829850"/>
                <a:gd name="connsiteY179" fmla="*/ 12233 h 413167"/>
                <a:gd name="connsiteX180" fmla="*/ 2041935 w 2829850"/>
                <a:gd name="connsiteY180" fmla="*/ 22166 h 413167"/>
                <a:gd name="connsiteX181" fmla="*/ 2053032 w 2829850"/>
                <a:gd name="connsiteY181" fmla="*/ 55129 h 413167"/>
                <a:gd name="connsiteX182" fmla="*/ 2064129 w 2829850"/>
                <a:gd name="connsiteY182" fmla="*/ 206720 h 413167"/>
                <a:gd name="connsiteX183" fmla="*/ 2075225 w 2829850"/>
                <a:gd name="connsiteY183" fmla="*/ 345179 h 413167"/>
                <a:gd name="connsiteX184" fmla="*/ 2086322 w 2829850"/>
                <a:gd name="connsiteY184" fmla="*/ 374775 h 413167"/>
                <a:gd name="connsiteX185" fmla="*/ 2097419 w 2829850"/>
                <a:gd name="connsiteY185" fmla="*/ 395117 h 413167"/>
                <a:gd name="connsiteX186" fmla="*/ 2108515 w 2829850"/>
                <a:gd name="connsiteY186" fmla="*/ 384994 h 413167"/>
                <a:gd name="connsiteX187" fmla="*/ 2119619 w 2829850"/>
                <a:gd name="connsiteY187" fmla="*/ 383456 h 413167"/>
                <a:gd name="connsiteX188" fmla="*/ 2130715 w 2829850"/>
                <a:gd name="connsiteY188" fmla="*/ 379939 h 413167"/>
                <a:gd name="connsiteX189" fmla="*/ 2141812 w 2829850"/>
                <a:gd name="connsiteY189" fmla="*/ 377258 h 413167"/>
                <a:gd name="connsiteX190" fmla="*/ 2152909 w 2829850"/>
                <a:gd name="connsiteY190" fmla="*/ 346363 h 413167"/>
                <a:gd name="connsiteX191" fmla="*/ 2164005 w 2829850"/>
                <a:gd name="connsiteY191" fmla="*/ 282280 h 413167"/>
                <a:gd name="connsiteX192" fmla="*/ 2175102 w 2829850"/>
                <a:gd name="connsiteY192" fmla="*/ 248371 h 413167"/>
                <a:gd name="connsiteX193" fmla="*/ 2186198 w 2829850"/>
                <a:gd name="connsiteY193" fmla="*/ 204781 h 413167"/>
                <a:gd name="connsiteX194" fmla="*/ 2197295 w 2829850"/>
                <a:gd name="connsiteY194" fmla="*/ 147556 h 413167"/>
                <a:gd name="connsiteX195" fmla="*/ 2208399 w 2829850"/>
                <a:gd name="connsiteY195" fmla="*/ 65865 h 413167"/>
                <a:gd name="connsiteX196" fmla="*/ 2219495 w 2829850"/>
                <a:gd name="connsiteY196" fmla="*/ 59443 h 413167"/>
                <a:gd name="connsiteX197" fmla="*/ 2230592 w 2829850"/>
                <a:gd name="connsiteY197" fmla="*/ 54054 h 413167"/>
                <a:gd name="connsiteX198" fmla="*/ 2241688 w 2829850"/>
                <a:gd name="connsiteY198" fmla="*/ 163565 h 413167"/>
                <a:gd name="connsiteX199" fmla="*/ 2252785 w 2829850"/>
                <a:gd name="connsiteY199" fmla="*/ 295928 h 413167"/>
                <a:gd name="connsiteX200" fmla="*/ 2263881 w 2829850"/>
                <a:gd name="connsiteY200" fmla="*/ 324360 h 413167"/>
                <a:gd name="connsiteX201" fmla="*/ 2274978 w 2829850"/>
                <a:gd name="connsiteY201" fmla="*/ 345234 h 413167"/>
                <a:gd name="connsiteX202" fmla="*/ 2286075 w 2829850"/>
                <a:gd name="connsiteY202" fmla="*/ 335981 h 413167"/>
                <a:gd name="connsiteX203" fmla="*/ 2297171 w 2829850"/>
                <a:gd name="connsiteY203" fmla="*/ 343914 h 413167"/>
                <a:gd name="connsiteX204" fmla="*/ 2308275 w 2829850"/>
                <a:gd name="connsiteY204" fmla="*/ 333082 h 413167"/>
                <a:gd name="connsiteX205" fmla="*/ 2319371 w 2829850"/>
                <a:gd name="connsiteY205" fmla="*/ 330177 h 413167"/>
                <a:gd name="connsiteX206" fmla="*/ 2330468 w 2829850"/>
                <a:gd name="connsiteY206" fmla="*/ 298901 h 413167"/>
                <a:gd name="connsiteX207" fmla="*/ 2341565 w 2829850"/>
                <a:gd name="connsiteY207" fmla="*/ 243480 h 413167"/>
                <a:gd name="connsiteX208" fmla="*/ 2352661 w 2829850"/>
                <a:gd name="connsiteY208" fmla="*/ 221422 h 413167"/>
                <a:gd name="connsiteX209" fmla="*/ 2363758 w 2829850"/>
                <a:gd name="connsiteY209" fmla="*/ 203815 h 413167"/>
                <a:gd name="connsiteX210" fmla="*/ 2374855 w 2829850"/>
                <a:gd name="connsiteY210" fmla="*/ 183315 h 413167"/>
                <a:gd name="connsiteX211" fmla="*/ 2385951 w 2829850"/>
                <a:gd name="connsiteY211" fmla="*/ 156782 h 413167"/>
                <a:gd name="connsiteX212" fmla="*/ 2408151 w 2829850"/>
                <a:gd name="connsiteY212" fmla="*/ 231328 h 413167"/>
                <a:gd name="connsiteX213" fmla="*/ 2419248 w 2829850"/>
                <a:gd name="connsiteY213" fmla="*/ 296785 h 413167"/>
                <a:gd name="connsiteX214" fmla="*/ 2430345 w 2829850"/>
                <a:gd name="connsiteY214" fmla="*/ 351935 h 413167"/>
                <a:gd name="connsiteX215" fmla="*/ 2452538 w 2829850"/>
                <a:gd name="connsiteY215" fmla="*/ 373836 h 413167"/>
                <a:gd name="connsiteX216" fmla="*/ 2463635 w 2829850"/>
                <a:gd name="connsiteY216" fmla="*/ 357657 h 413167"/>
                <a:gd name="connsiteX217" fmla="*/ 2474731 w 2829850"/>
                <a:gd name="connsiteY217" fmla="*/ 342954 h 413167"/>
                <a:gd name="connsiteX218" fmla="*/ 2485834 w 2829850"/>
                <a:gd name="connsiteY218" fmla="*/ 334307 h 413167"/>
                <a:gd name="connsiteX219" fmla="*/ 2496931 w 2829850"/>
                <a:gd name="connsiteY219" fmla="*/ 331980 h 413167"/>
                <a:gd name="connsiteX220" fmla="*/ 2508028 w 2829850"/>
                <a:gd name="connsiteY220" fmla="*/ 266693 h 413167"/>
                <a:gd name="connsiteX221" fmla="*/ 2519124 w 2829850"/>
                <a:gd name="connsiteY221" fmla="*/ 147522 h 413167"/>
                <a:gd name="connsiteX222" fmla="*/ 2530221 w 2829850"/>
                <a:gd name="connsiteY222" fmla="*/ 126390 h 413167"/>
                <a:gd name="connsiteX223" fmla="*/ 2541318 w 2829850"/>
                <a:gd name="connsiteY223" fmla="*/ 97822 h 413167"/>
                <a:gd name="connsiteX224" fmla="*/ 2552414 w 2829850"/>
                <a:gd name="connsiteY224" fmla="*/ 135799 h 413167"/>
                <a:gd name="connsiteX225" fmla="*/ 2563511 w 2829850"/>
                <a:gd name="connsiteY225" fmla="*/ 207985 h 413167"/>
                <a:gd name="connsiteX226" fmla="*/ 2574614 w 2829850"/>
                <a:gd name="connsiteY226" fmla="*/ 286240 h 413167"/>
                <a:gd name="connsiteX227" fmla="*/ 2585711 w 2829850"/>
                <a:gd name="connsiteY227" fmla="*/ 333117 h 413167"/>
                <a:gd name="connsiteX228" fmla="*/ 2596808 w 2829850"/>
                <a:gd name="connsiteY228" fmla="*/ 362045 h 413167"/>
                <a:gd name="connsiteX229" fmla="*/ 2607904 w 2829850"/>
                <a:gd name="connsiteY229" fmla="*/ 382109 h 413167"/>
                <a:gd name="connsiteX230" fmla="*/ 2619001 w 2829850"/>
                <a:gd name="connsiteY230" fmla="*/ 380912 h 413167"/>
                <a:gd name="connsiteX231" fmla="*/ 2630097 w 2829850"/>
                <a:gd name="connsiteY231" fmla="*/ 381749 h 413167"/>
                <a:gd name="connsiteX232" fmla="*/ 2641194 w 2829850"/>
                <a:gd name="connsiteY232" fmla="*/ 356535 h 413167"/>
                <a:gd name="connsiteX233" fmla="*/ 2652290 w 2829850"/>
                <a:gd name="connsiteY233" fmla="*/ 322537 h 413167"/>
                <a:gd name="connsiteX234" fmla="*/ 2674491 w 2829850"/>
                <a:gd name="connsiteY234" fmla="*/ 286614 h 413167"/>
                <a:gd name="connsiteX235" fmla="*/ 2685587 w 2829850"/>
                <a:gd name="connsiteY235" fmla="*/ 232975 h 413167"/>
                <a:gd name="connsiteX236" fmla="*/ 2696684 w 2829850"/>
                <a:gd name="connsiteY236" fmla="*/ 132323 h 413167"/>
                <a:gd name="connsiteX237" fmla="*/ 2707780 w 2829850"/>
                <a:gd name="connsiteY237" fmla="*/ 134901 h 413167"/>
                <a:gd name="connsiteX238" fmla="*/ 2718877 w 2829850"/>
                <a:gd name="connsiteY238" fmla="*/ 133030 h 413167"/>
                <a:gd name="connsiteX239" fmla="*/ 2729974 w 2829850"/>
                <a:gd name="connsiteY239" fmla="*/ 183322 h 413167"/>
                <a:gd name="connsiteX240" fmla="*/ 2741070 w 2829850"/>
                <a:gd name="connsiteY240" fmla="*/ 225817 h 413167"/>
                <a:gd name="connsiteX241" fmla="*/ 2752174 w 2829850"/>
                <a:gd name="connsiteY241" fmla="*/ 247459 h 413167"/>
                <a:gd name="connsiteX242" fmla="*/ 2763270 w 2829850"/>
                <a:gd name="connsiteY242" fmla="*/ 288927 h 413167"/>
                <a:gd name="connsiteX243" fmla="*/ 2774367 w 2829850"/>
                <a:gd name="connsiteY243" fmla="*/ 309338 h 413167"/>
                <a:gd name="connsiteX244" fmla="*/ 2785464 w 2829850"/>
                <a:gd name="connsiteY244" fmla="*/ 335511 h 413167"/>
                <a:gd name="connsiteX245" fmla="*/ 2796560 w 2829850"/>
                <a:gd name="connsiteY245" fmla="*/ 327919 h 413167"/>
                <a:gd name="connsiteX246" fmla="*/ 2807657 w 2829850"/>
                <a:gd name="connsiteY246" fmla="*/ 341458 h 413167"/>
                <a:gd name="connsiteX247" fmla="*/ 2818754 w 2829850"/>
                <a:gd name="connsiteY247" fmla="*/ 328898 h 413167"/>
                <a:gd name="connsiteX248" fmla="*/ 2829850 w 2829850"/>
                <a:gd name="connsiteY248" fmla="*/ 314366 h 413167"/>
                <a:gd name="connsiteX249" fmla="*/ 2829850 w 2829850"/>
                <a:gd name="connsiteY249" fmla="*/ 31436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305311"/>
                  </a:moveTo>
                  <a:lnTo>
                    <a:pt x="11096" y="293009"/>
                  </a:lnTo>
                  <a:lnTo>
                    <a:pt x="22193" y="291751"/>
                  </a:lnTo>
                  <a:lnTo>
                    <a:pt x="33290" y="305052"/>
                  </a:lnTo>
                  <a:lnTo>
                    <a:pt x="44386" y="327925"/>
                  </a:lnTo>
                  <a:lnTo>
                    <a:pt x="55483" y="343744"/>
                  </a:lnTo>
                  <a:lnTo>
                    <a:pt x="66586" y="321653"/>
                  </a:lnTo>
                  <a:lnTo>
                    <a:pt x="77683" y="269340"/>
                  </a:lnTo>
                  <a:lnTo>
                    <a:pt x="88779" y="233431"/>
                  </a:lnTo>
                  <a:lnTo>
                    <a:pt x="99876" y="232832"/>
                  </a:lnTo>
                  <a:lnTo>
                    <a:pt x="110973" y="243357"/>
                  </a:lnTo>
                  <a:lnTo>
                    <a:pt x="122069" y="299840"/>
                  </a:lnTo>
                  <a:lnTo>
                    <a:pt x="133166" y="313196"/>
                  </a:lnTo>
                  <a:lnTo>
                    <a:pt x="144263" y="296404"/>
                  </a:lnTo>
                  <a:lnTo>
                    <a:pt x="155366" y="228709"/>
                  </a:lnTo>
                  <a:lnTo>
                    <a:pt x="166463" y="124090"/>
                  </a:lnTo>
                  <a:lnTo>
                    <a:pt x="177559" y="64035"/>
                  </a:lnTo>
                  <a:lnTo>
                    <a:pt x="188656" y="22833"/>
                  </a:lnTo>
                  <a:lnTo>
                    <a:pt x="199753" y="70444"/>
                  </a:lnTo>
                  <a:lnTo>
                    <a:pt x="210849" y="164313"/>
                  </a:lnTo>
                  <a:lnTo>
                    <a:pt x="221946" y="172457"/>
                  </a:lnTo>
                  <a:lnTo>
                    <a:pt x="233043" y="172695"/>
                  </a:lnTo>
                  <a:lnTo>
                    <a:pt x="244146" y="215354"/>
                  </a:lnTo>
                  <a:lnTo>
                    <a:pt x="255243" y="272891"/>
                  </a:lnTo>
                  <a:lnTo>
                    <a:pt x="266339" y="341376"/>
                  </a:lnTo>
                  <a:lnTo>
                    <a:pt x="277436" y="387191"/>
                  </a:lnTo>
                  <a:lnTo>
                    <a:pt x="288533" y="384620"/>
                  </a:lnTo>
                  <a:lnTo>
                    <a:pt x="299629" y="362780"/>
                  </a:lnTo>
                  <a:lnTo>
                    <a:pt x="310726" y="336171"/>
                  </a:lnTo>
                  <a:lnTo>
                    <a:pt x="321823" y="325891"/>
                  </a:lnTo>
                  <a:lnTo>
                    <a:pt x="332926" y="286533"/>
                  </a:lnTo>
                  <a:lnTo>
                    <a:pt x="344023" y="232873"/>
                  </a:lnTo>
                  <a:lnTo>
                    <a:pt x="355119" y="238792"/>
                  </a:lnTo>
                  <a:lnTo>
                    <a:pt x="366216" y="227137"/>
                  </a:lnTo>
                  <a:lnTo>
                    <a:pt x="377313" y="217905"/>
                  </a:lnTo>
                  <a:lnTo>
                    <a:pt x="388409" y="195732"/>
                  </a:lnTo>
                  <a:lnTo>
                    <a:pt x="399506" y="231798"/>
                  </a:lnTo>
                  <a:lnTo>
                    <a:pt x="410602" y="279110"/>
                  </a:lnTo>
                  <a:lnTo>
                    <a:pt x="421706" y="305862"/>
                  </a:lnTo>
                  <a:lnTo>
                    <a:pt x="432802" y="350500"/>
                  </a:lnTo>
                  <a:lnTo>
                    <a:pt x="443899" y="357371"/>
                  </a:lnTo>
                  <a:lnTo>
                    <a:pt x="454995" y="356684"/>
                  </a:lnTo>
                  <a:lnTo>
                    <a:pt x="466092" y="314917"/>
                  </a:lnTo>
                  <a:lnTo>
                    <a:pt x="477189" y="244983"/>
                  </a:lnTo>
                  <a:lnTo>
                    <a:pt x="488285" y="201808"/>
                  </a:lnTo>
                  <a:lnTo>
                    <a:pt x="510485" y="142331"/>
                  </a:lnTo>
                  <a:lnTo>
                    <a:pt x="521582" y="101584"/>
                  </a:lnTo>
                  <a:lnTo>
                    <a:pt x="532679" y="107020"/>
                  </a:lnTo>
                  <a:lnTo>
                    <a:pt x="543775" y="95196"/>
                  </a:lnTo>
                  <a:lnTo>
                    <a:pt x="554872" y="171185"/>
                  </a:lnTo>
                  <a:lnTo>
                    <a:pt x="565968" y="272517"/>
                  </a:lnTo>
                  <a:lnTo>
                    <a:pt x="577065" y="344281"/>
                  </a:lnTo>
                  <a:lnTo>
                    <a:pt x="588162" y="393192"/>
                  </a:lnTo>
                  <a:lnTo>
                    <a:pt x="599265" y="388872"/>
                  </a:lnTo>
                  <a:lnTo>
                    <a:pt x="610362" y="378544"/>
                  </a:lnTo>
                  <a:lnTo>
                    <a:pt x="621458" y="370897"/>
                  </a:lnTo>
                  <a:lnTo>
                    <a:pt x="632555" y="367910"/>
                  </a:lnTo>
                  <a:lnTo>
                    <a:pt x="643652" y="332702"/>
                  </a:lnTo>
                  <a:lnTo>
                    <a:pt x="654748" y="268108"/>
                  </a:lnTo>
                  <a:lnTo>
                    <a:pt x="665845" y="246507"/>
                  </a:lnTo>
                  <a:lnTo>
                    <a:pt x="676942" y="216592"/>
                  </a:lnTo>
                  <a:lnTo>
                    <a:pt x="688045" y="169518"/>
                  </a:lnTo>
                  <a:lnTo>
                    <a:pt x="699142" y="97318"/>
                  </a:lnTo>
                  <a:lnTo>
                    <a:pt x="710238" y="143236"/>
                  </a:lnTo>
                  <a:lnTo>
                    <a:pt x="721335" y="203053"/>
                  </a:lnTo>
                  <a:lnTo>
                    <a:pt x="732432" y="297568"/>
                  </a:lnTo>
                  <a:lnTo>
                    <a:pt x="743528" y="370040"/>
                  </a:lnTo>
                  <a:lnTo>
                    <a:pt x="754625" y="385232"/>
                  </a:lnTo>
                  <a:lnTo>
                    <a:pt x="765722" y="392083"/>
                  </a:lnTo>
                  <a:lnTo>
                    <a:pt x="787922" y="343710"/>
                  </a:lnTo>
                  <a:lnTo>
                    <a:pt x="799018" y="326769"/>
                  </a:lnTo>
                  <a:lnTo>
                    <a:pt x="810115" y="319067"/>
                  </a:lnTo>
                  <a:lnTo>
                    <a:pt x="821212" y="260944"/>
                  </a:lnTo>
                  <a:lnTo>
                    <a:pt x="832308" y="158816"/>
                  </a:lnTo>
                  <a:lnTo>
                    <a:pt x="843405" y="142998"/>
                  </a:lnTo>
                  <a:lnTo>
                    <a:pt x="854501" y="114286"/>
                  </a:lnTo>
                  <a:lnTo>
                    <a:pt x="865598" y="141453"/>
                  </a:lnTo>
                  <a:lnTo>
                    <a:pt x="876702" y="195834"/>
                  </a:lnTo>
                  <a:lnTo>
                    <a:pt x="887798" y="319781"/>
                  </a:lnTo>
                  <a:lnTo>
                    <a:pt x="898894" y="395981"/>
                  </a:lnTo>
                  <a:lnTo>
                    <a:pt x="909991" y="409419"/>
                  </a:lnTo>
                  <a:lnTo>
                    <a:pt x="921088" y="411929"/>
                  </a:lnTo>
                  <a:lnTo>
                    <a:pt x="932184" y="406228"/>
                  </a:lnTo>
                  <a:lnTo>
                    <a:pt x="943281" y="397131"/>
                  </a:lnTo>
                  <a:lnTo>
                    <a:pt x="954384" y="373094"/>
                  </a:lnTo>
                  <a:lnTo>
                    <a:pt x="965481" y="346247"/>
                  </a:lnTo>
                  <a:lnTo>
                    <a:pt x="976578" y="325252"/>
                  </a:lnTo>
                  <a:lnTo>
                    <a:pt x="987674" y="297337"/>
                  </a:lnTo>
                  <a:lnTo>
                    <a:pt x="998771" y="210237"/>
                  </a:lnTo>
                  <a:lnTo>
                    <a:pt x="1009868" y="64212"/>
                  </a:lnTo>
                  <a:lnTo>
                    <a:pt x="1020964" y="36562"/>
                  </a:lnTo>
                  <a:lnTo>
                    <a:pt x="1032061" y="0"/>
                  </a:lnTo>
                  <a:lnTo>
                    <a:pt x="1043157" y="110599"/>
                  </a:lnTo>
                  <a:lnTo>
                    <a:pt x="1054261" y="269843"/>
                  </a:lnTo>
                  <a:lnTo>
                    <a:pt x="1065357" y="362665"/>
                  </a:lnTo>
                  <a:lnTo>
                    <a:pt x="1076454" y="409289"/>
                  </a:lnTo>
                  <a:lnTo>
                    <a:pt x="1087551" y="400186"/>
                  </a:lnTo>
                  <a:lnTo>
                    <a:pt x="1098647" y="378986"/>
                  </a:lnTo>
                  <a:lnTo>
                    <a:pt x="1109744" y="366107"/>
                  </a:lnTo>
                  <a:lnTo>
                    <a:pt x="1120841" y="361937"/>
                  </a:lnTo>
                  <a:lnTo>
                    <a:pt x="1131937" y="333525"/>
                  </a:lnTo>
                  <a:lnTo>
                    <a:pt x="1143041" y="286533"/>
                  </a:lnTo>
                  <a:lnTo>
                    <a:pt x="1154137" y="267462"/>
                  </a:lnTo>
                  <a:lnTo>
                    <a:pt x="1165234" y="228804"/>
                  </a:lnTo>
                  <a:lnTo>
                    <a:pt x="1176331" y="168640"/>
                  </a:lnTo>
                  <a:lnTo>
                    <a:pt x="1187427" y="94298"/>
                  </a:lnTo>
                  <a:lnTo>
                    <a:pt x="1198524" y="130125"/>
                  </a:lnTo>
                  <a:lnTo>
                    <a:pt x="1209621" y="185132"/>
                  </a:lnTo>
                  <a:lnTo>
                    <a:pt x="1220717" y="302990"/>
                  </a:lnTo>
                  <a:lnTo>
                    <a:pt x="1231821" y="388001"/>
                  </a:lnTo>
                  <a:lnTo>
                    <a:pt x="1242917" y="400281"/>
                  </a:lnTo>
                  <a:lnTo>
                    <a:pt x="1254014" y="403037"/>
                  </a:lnTo>
                  <a:lnTo>
                    <a:pt x="1265111" y="371012"/>
                  </a:lnTo>
                  <a:lnTo>
                    <a:pt x="1276207" y="332035"/>
                  </a:lnTo>
                  <a:lnTo>
                    <a:pt x="1287304" y="301153"/>
                  </a:lnTo>
                  <a:lnTo>
                    <a:pt x="1298400" y="278668"/>
                  </a:lnTo>
                  <a:lnTo>
                    <a:pt x="1309497" y="222130"/>
                  </a:lnTo>
                  <a:lnTo>
                    <a:pt x="1320601" y="123471"/>
                  </a:lnTo>
                  <a:lnTo>
                    <a:pt x="1331697" y="108116"/>
                  </a:lnTo>
                  <a:lnTo>
                    <a:pt x="1342794" y="64790"/>
                  </a:lnTo>
                  <a:lnTo>
                    <a:pt x="1353890" y="110674"/>
                  </a:lnTo>
                  <a:lnTo>
                    <a:pt x="1364987" y="185670"/>
                  </a:lnTo>
                  <a:lnTo>
                    <a:pt x="1376083" y="297649"/>
                  </a:lnTo>
                  <a:lnTo>
                    <a:pt x="1387180" y="382483"/>
                  </a:lnTo>
                  <a:lnTo>
                    <a:pt x="1398277" y="400941"/>
                  </a:lnTo>
                  <a:lnTo>
                    <a:pt x="1409380" y="410364"/>
                  </a:lnTo>
                  <a:lnTo>
                    <a:pt x="1420477" y="407282"/>
                  </a:lnTo>
                  <a:lnTo>
                    <a:pt x="1431573" y="400207"/>
                  </a:lnTo>
                  <a:lnTo>
                    <a:pt x="1442670" y="377973"/>
                  </a:lnTo>
                  <a:lnTo>
                    <a:pt x="1453767" y="341805"/>
                  </a:lnTo>
                  <a:lnTo>
                    <a:pt x="1464863" y="323904"/>
                  </a:lnTo>
                  <a:lnTo>
                    <a:pt x="1475960" y="299867"/>
                  </a:lnTo>
                  <a:lnTo>
                    <a:pt x="1487057" y="223837"/>
                  </a:lnTo>
                  <a:lnTo>
                    <a:pt x="1498160" y="90610"/>
                  </a:lnTo>
                  <a:lnTo>
                    <a:pt x="1509257" y="65042"/>
                  </a:lnTo>
                  <a:lnTo>
                    <a:pt x="1520353" y="26983"/>
                  </a:lnTo>
                  <a:lnTo>
                    <a:pt x="1531450" y="102972"/>
                  </a:lnTo>
                  <a:lnTo>
                    <a:pt x="1542546" y="211060"/>
                  </a:lnTo>
                  <a:lnTo>
                    <a:pt x="1553643" y="283641"/>
                  </a:lnTo>
                  <a:lnTo>
                    <a:pt x="1564740" y="341805"/>
                  </a:lnTo>
                  <a:lnTo>
                    <a:pt x="1575836" y="356446"/>
                  </a:lnTo>
                  <a:lnTo>
                    <a:pt x="1586940" y="366338"/>
                  </a:lnTo>
                  <a:lnTo>
                    <a:pt x="1598036" y="366454"/>
                  </a:lnTo>
                  <a:lnTo>
                    <a:pt x="1609133" y="367440"/>
                  </a:lnTo>
                  <a:lnTo>
                    <a:pt x="1620230" y="331218"/>
                  </a:lnTo>
                  <a:lnTo>
                    <a:pt x="1631326" y="278770"/>
                  </a:lnTo>
                  <a:lnTo>
                    <a:pt x="1653520" y="219939"/>
                  </a:lnTo>
                  <a:lnTo>
                    <a:pt x="1664616" y="184288"/>
                  </a:lnTo>
                  <a:lnTo>
                    <a:pt x="1675720" y="142004"/>
                  </a:lnTo>
                  <a:lnTo>
                    <a:pt x="1686816" y="157693"/>
                  </a:lnTo>
                  <a:lnTo>
                    <a:pt x="1697913" y="164919"/>
                  </a:lnTo>
                  <a:lnTo>
                    <a:pt x="1709010" y="231668"/>
                  </a:lnTo>
                  <a:lnTo>
                    <a:pt x="1720106" y="308726"/>
                  </a:lnTo>
                  <a:lnTo>
                    <a:pt x="1731203" y="351636"/>
                  </a:lnTo>
                  <a:lnTo>
                    <a:pt x="1742299" y="387096"/>
                  </a:lnTo>
                  <a:lnTo>
                    <a:pt x="1753396" y="389158"/>
                  </a:lnTo>
                  <a:lnTo>
                    <a:pt x="1764500" y="375653"/>
                  </a:lnTo>
                  <a:lnTo>
                    <a:pt x="1775596" y="360358"/>
                  </a:lnTo>
                  <a:lnTo>
                    <a:pt x="1786692" y="351915"/>
                  </a:lnTo>
                  <a:lnTo>
                    <a:pt x="1797789" y="317571"/>
                  </a:lnTo>
                  <a:lnTo>
                    <a:pt x="1808886" y="260386"/>
                  </a:lnTo>
                  <a:lnTo>
                    <a:pt x="1819982" y="233043"/>
                  </a:lnTo>
                  <a:lnTo>
                    <a:pt x="1831079" y="179825"/>
                  </a:lnTo>
                  <a:lnTo>
                    <a:pt x="1842176" y="138868"/>
                  </a:lnTo>
                  <a:lnTo>
                    <a:pt x="1853279" y="85664"/>
                  </a:lnTo>
                  <a:lnTo>
                    <a:pt x="1864376" y="97162"/>
                  </a:lnTo>
                  <a:lnTo>
                    <a:pt x="1875472" y="133581"/>
                  </a:lnTo>
                  <a:lnTo>
                    <a:pt x="1886569" y="261067"/>
                  </a:lnTo>
                  <a:lnTo>
                    <a:pt x="1897666" y="378367"/>
                  </a:lnTo>
                  <a:lnTo>
                    <a:pt x="1908762" y="402452"/>
                  </a:lnTo>
                  <a:lnTo>
                    <a:pt x="1919859" y="413167"/>
                  </a:lnTo>
                  <a:lnTo>
                    <a:pt x="1930956" y="390811"/>
                  </a:lnTo>
                  <a:lnTo>
                    <a:pt x="1942059" y="362508"/>
                  </a:lnTo>
                  <a:lnTo>
                    <a:pt x="1953156" y="350493"/>
                  </a:lnTo>
                  <a:lnTo>
                    <a:pt x="1964252" y="346601"/>
                  </a:lnTo>
                  <a:lnTo>
                    <a:pt x="1975349" y="302126"/>
                  </a:lnTo>
                  <a:lnTo>
                    <a:pt x="1986446" y="210571"/>
                  </a:lnTo>
                  <a:lnTo>
                    <a:pt x="1997542" y="176492"/>
                  </a:lnTo>
                  <a:lnTo>
                    <a:pt x="2008639" y="111864"/>
                  </a:lnTo>
                  <a:lnTo>
                    <a:pt x="2030839" y="12233"/>
                  </a:lnTo>
                  <a:lnTo>
                    <a:pt x="2041935" y="22166"/>
                  </a:lnTo>
                  <a:lnTo>
                    <a:pt x="2053032" y="55129"/>
                  </a:lnTo>
                  <a:lnTo>
                    <a:pt x="2064129" y="206720"/>
                  </a:lnTo>
                  <a:lnTo>
                    <a:pt x="2075225" y="345179"/>
                  </a:lnTo>
                  <a:lnTo>
                    <a:pt x="2086322" y="374775"/>
                  </a:lnTo>
                  <a:lnTo>
                    <a:pt x="2097419" y="395117"/>
                  </a:lnTo>
                  <a:lnTo>
                    <a:pt x="2108515" y="384994"/>
                  </a:lnTo>
                  <a:lnTo>
                    <a:pt x="2119619" y="383456"/>
                  </a:lnTo>
                  <a:lnTo>
                    <a:pt x="2130715" y="379939"/>
                  </a:lnTo>
                  <a:lnTo>
                    <a:pt x="2141812" y="377258"/>
                  </a:lnTo>
                  <a:lnTo>
                    <a:pt x="2152909" y="346363"/>
                  </a:lnTo>
                  <a:lnTo>
                    <a:pt x="2164005" y="282280"/>
                  </a:lnTo>
                  <a:lnTo>
                    <a:pt x="2175102" y="248371"/>
                  </a:lnTo>
                  <a:lnTo>
                    <a:pt x="2186198" y="204781"/>
                  </a:lnTo>
                  <a:lnTo>
                    <a:pt x="2197295" y="147556"/>
                  </a:lnTo>
                  <a:lnTo>
                    <a:pt x="2208399" y="65865"/>
                  </a:lnTo>
                  <a:lnTo>
                    <a:pt x="2219495" y="59443"/>
                  </a:lnTo>
                  <a:lnTo>
                    <a:pt x="2230592" y="54054"/>
                  </a:lnTo>
                  <a:lnTo>
                    <a:pt x="2241688" y="163565"/>
                  </a:lnTo>
                  <a:lnTo>
                    <a:pt x="2252785" y="295928"/>
                  </a:lnTo>
                  <a:lnTo>
                    <a:pt x="2263881" y="324360"/>
                  </a:lnTo>
                  <a:lnTo>
                    <a:pt x="2274978" y="345234"/>
                  </a:lnTo>
                  <a:lnTo>
                    <a:pt x="2286075" y="335981"/>
                  </a:lnTo>
                  <a:lnTo>
                    <a:pt x="2297171" y="343914"/>
                  </a:lnTo>
                  <a:lnTo>
                    <a:pt x="2308275" y="333082"/>
                  </a:lnTo>
                  <a:lnTo>
                    <a:pt x="2319371" y="330177"/>
                  </a:lnTo>
                  <a:lnTo>
                    <a:pt x="2330468" y="298901"/>
                  </a:lnTo>
                  <a:lnTo>
                    <a:pt x="2341565" y="243480"/>
                  </a:lnTo>
                  <a:lnTo>
                    <a:pt x="2352661" y="221422"/>
                  </a:lnTo>
                  <a:lnTo>
                    <a:pt x="2363758" y="203815"/>
                  </a:lnTo>
                  <a:lnTo>
                    <a:pt x="2374855" y="183315"/>
                  </a:lnTo>
                  <a:lnTo>
                    <a:pt x="2385951" y="156782"/>
                  </a:lnTo>
                  <a:lnTo>
                    <a:pt x="2408151" y="231328"/>
                  </a:lnTo>
                  <a:lnTo>
                    <a:pt x="2419248" y="296785"/>
                  </a:lnTo>
                  <a:lnTo>
                    <a:pt x="2430345" y="351935"/>
                  </a:lnTo>
                  <a:lnTo>
                    <a:pt x="2452538" y="373836"/>
                  </a:lnTo>
                  <a:lnTo>
                    <a:pt x="2463635" y="357657"/>
                  </a:lnTo>
                  <a:lnTo>
                    <a:pt x="2474731" y="342954"/>
                  </a:lnTo>
                  <a:lnTo>
                    <a:pt x="2485834" y="334307"/>
                  </a:lnTo>
                  <a:lnTo>
                    <a:pt x="2496931" y="331980"/>
                  </a:lnTo>
                  <a:lnTo>
                    <a:pt x="2508028" y="266693"/>
                  </a:lnTo>
                  <a:lnTo>
                    <a:pt x="2519124" y="147522"/>
                  </a:lnTo>
                  <a:lnTo>
                    <a:pt x="2530221" y="126390"/>
                  </a:lnTo>
                  <a:lnTo>
                    <a:pt x="2541318" y="97822"/>
                  </a:lnTo>
                  <a:lnTo>
                    <a:pt x="2552414" y="135799"/>
                  </a:lnTo>
                  <a:lnTo>
                    <a:pt x="2563511" y="207985"/>
                  </a:lnTo>
                  <a:lnTo>
                    <a:pt x="2574614" y="286240"/>
                  </a:lnTo>
                  <a:lnTo>
                    <a:pt x="2585711" y="333117"/>
                  </a:lnTo>
                  <a:lnTo>
                    <a:pt x="2596808" y="362045"/>
                  </a:lnTo>
                  <a:lnTo>
                    <a:pt x="2607904" y="382109"/>
                  </a:lnTo>
                  <a:lnTo>
                    <a:pt x="2619001" y="380912"/>
                  </a:lnTo>
                  <a:lnTo>
                    <a:pt x="2630097" y="381749"/>
                  </a:lnTo>
                  <a:lnTo>
                    <a:pt x="2641194" y="356535"/>
                  </a:lnTo>
                  <a:lnTo>
                    <a:pt x="2652290" y="322537"/>
                  </a:lnTo>
                  <a:lnTo>
                    <a:pt x="2674491" y="286614"/>
                  </a:lnTo>
                  <a:lnTo>
                    <a:pt x="2685587" y="232975"/>
                  </a:lnTo>
                  <a:lnTo>
                    <a:pt x="2696684" y="132323"/>
                  </a:lnTo>
                  <a:lnTo>
                    <a:pt x="2707780" y="134901"/>
                  </a:lnTo>
                  <a:lnTo>
                    <a:pt x="2718877" y="133030"/>
                  </a:lnTo>
                  <a:lnTo>
                    <a:pt x="2729974" y="183322"/>
                  </a:lnTo>
                  <a:lnTo>
                    <a:pt x="2741070" y="225817"/>
                  </a:lnTo>
                  <a:lnTo>
                    <a:pt x="2752174" y="247459"/>
                  </a:lnTo>
                  <a:lnTo>
                    <a:pt x="2763270" y="288927"/>
                  </a:lnTo>
                  <a:lnTo>
                    <a:pt x="2774367" y="309338"/>
                  </a:lnTo>
                  <a:lnTo>
                    <a:pt x="2785464" y="335511"/>
                  </a:lnTo>
                  <a:lnTo>
                    <a:pt x="2796560" y="327919"/>
                  </a:lnTo>
                  <a:lnTo>
                    <a:pt x="2807657" y="341458"/>
                  </a:lnTo>
                  <a:lnTo>
                    <a:pt x="2818754" y="328898"/>
                  </a:lnTo>
                  <a:lnTo>
                    <a:pt x="2829850" y="314366"/>
                  </a:lnTo>
                  <a:lnTo>
                    <a:pt x="2829850" y="314366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2" name="자유형: 도형 2221">
              <a:extLst>
                <a:ext uri="{FF2B5EF4-FFF2-40B4-BE49-F238E27FC236}">
                  <a16:creationId xmlns:a16="http://schemas.microsoft.com/office/drawing/2014/main" id="{46D6F5E3-5CCA-04AA-C04E-63086AC898A3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893 h 413167"/>
                <a:gd name="connsiteX1" fmla="*/ 11096 w 2829850"/>
                <a:gd name="connsiteY1" fmla="*/ 308270 h 413167"/>
                <a:gd name="connsiteX2" fmla="*/ 22193 w 2829850"/>
                <a:gd name="connsiteY2" fmla="*/ 311801 h 413167"/>
                <a:gd name="connsiteX3" fmla="*/ 44386 w 2829850"/>
                <a:gd name="connsiteY3" fmla="*/ 267911 h 413167"/>
                <a:gd name="connsiteX4" fmla="*/ 55483 w 2829850"/>
                <a:gd name="connsiteY4" fmla="*/ 230042 h 413167"/>
                <a:gd name="connsiteX5" fmla="*/ 77683 w 2829850"/>
                <a:gd name="connsiteY5" fmla="*/ 273613 h 413167"/>
                <a:gd name="connsiteX6" fmla="*/ 88779 w 2829850"/>
                <a:gd name="connsiteY6" fmla="*/ 337206 h 413167"/>
                <a:gd name="connsiteX7" fmla="*/ 99876 w 2829850"/>
                <a:gd name="connsiteY7" fmla="*/ 370169 h 413167"/>
                <a:gd name="connsiteX8" fmla="*/ 110973 w 2829850"/>
                <a:gd name="connsiteY8" fmla="*/ 362868 h 413167"/>
                <a:gd name="connsiteX9" fmla="*/ 122069 w 2829850"/>
                <a:gd name="connsiteY9" fmla="*/ 325354 h 413167"/>
                <a:gd name="connsiteX10" fmla="*/ 133166 w 2829850"/>
                <a:gd name="connsiteY10" fmla="*/ 292458 h 413167"/>
                <a:gd name="connsiteX11" fmla="*/ 144263 w 2829850"/>
                <a:gd name="connsiteY11" fmla="*/ 305161 h 413167"/>
                <a:gd name="connsiteX12" fmla="*/ 155366 w 2829850"/>
                <a:gd name="connsiteY12" fmla="*/ 355820 h 413167"/>
                <a:gd name="connsiteX13" fmla="*/ 166463 w 2829850"/>
                <a:gd name="connsiteY13" fmla="*/ 380279 h 413167"/>
                <a:gd name="connsiteX14" fmla="*/ 177559 w 2829850"/>
                <a:gd name="connsiteY14" fmla="*/ 386239 h 413167"/>
                <a:gd name="connsiteX15" fmla="*/ 188656 w 2829850"/>
                <a:gd name="connsiteY15" fmla="*/ 382163 h 413167"/>
                <a:gd name="connsiteX16" fmla="*/ 199753 w 2829850"/>
                <a:gd name="connsiteY16" fmla="*/ 366713 h 413167"/>
                <a:gd name="connsiteX17" fmla="*/ 210849 w 2829850"/>
                <a:gd name="connsiteY17" fmla="*/ 358834 h 413167"/>
                <a:gd name="connsiteX18" fmla="*/ 221946 w 2829850"/>
                <a:gd name="connsiteY18" fmla="*/ 324469 h 413167"/>
                <a:gd name="connsiteX19" fmla="*/ 233043 w 2829850"/>
                <a:gd name="connsiteY19" fmla="*/ 293520 h 413167"/>
                <a:gd name="connsiteX20" fmla="*/ 255243 w 2829850"/>
                <a:gd name="connsiteY20" fmla="*/ 195841 h 413167"/>
                <a:gd name="connsiteX21" fmla="*/ 266339 w 2829850"/>
                <a:gd name="connsiteY21" fmla="*/ 96883 h 413167"/>
                <a:gd name="connsiteX22" fmla="*/ 277436 w 2829850"/>
                <a:gd name="connsiteY22" fmla="*/ 122852 h 413167"/>
                <a:gd name="connsiteX23" fmla="*/ 299629 w 2829850"/>
                <a:gd name="connsiteY23" fmla="*/ 330245 h 413167"/>
                <a:gd name="connsiteX24" fmla="*/ 310726 w 2829850"/>
                <a:gd name="connsiteY24" fmla="*/ 363522 h 413167"/>
                <a:gd name="connsiteX25" fmla="*/ 321823 w 2829850"/>
                <a:gd name="connsiteY25" fmla="*/ 388525 h 413167"/>
                <a:gd name="connsiteX26" fmla="*/ 332926 w 2829850"/>
                <a:gd name="connsiteY26" fmla="*/ 400274 h 413167"/>
                <a:gd name="connsiteX27" fmla="*/ 344023 w 2829850"/>
                <a:gd name="connsiteY27" fmla="*/ 387314 h 413167"/>
                <a:gd name="connsiteX28" fmla="*/ 355119 w 2829850"/>
                <a:gd name="connsiteY28" fmla="*/ 353711 h 413167"/>
                <a:gd name="connsiteX29" fmla="*/ 366216 w 2829850"/>
                <a:gd name="connsiteY29" fmla="*/ 297323 h 413167"/>
                <a:gd name="connsiteX30" fmla="*/ 377313 w 2829850"/>
                <a:gd name="connsiteY30" fmla="*/ 283376 h 413167"/>
                <a:gd name="connsiteX31" fmla="*/ 388409 w 2829850"/>
                <a:gd name="connsiteY31" fmla="*/ 246575 h 413167"/>
                <a:gd name="connsiteX32" fmla="*/ 399506 w 2829850"/>
                <a:gd name="connsiteY32" fmla="*/ 223504 h 413167"/>
                <a:gd name="connsiteX33" fmla="*/ 410602 w 2829850"/>
                <a:gd name="connsiteY33" fmla="*/ 236091 h 413167"/>
                <a:gd name="connsiteX34" fmla="*/ 421706 w 2829850"/>
                <a:gd name="connsiteY34" fmla="*/ 255127 h 413167"/>
                <a:gd name="connsiteX35" fmla="*/ 432802 w 2829850"/>
                <a:gd name="connsiteY35" fmla="*/ 299977 h 413167"/>
                <a:gd name="connsiteX36" fmla="*/ 443899 w 2829850"/>
                <a:gd name="connsiteY36" fmla="*/ 310331 h 413167"/>
                <a:gd name="connsiteX37" fmla="*/ 466092 w 2829850"/>
                <a:gd name="connsiteY37" fmla="*/ 379939 h 413167"/>
                <a:gd name="connsiteX38" fmla="*/ 477189 w 2829850"/>
                <a:gd name="connsiteY38" fmla="*/ 401186 h 413167"/>
                <a:gd name="connsiteX39" fmla="*/ 488285 w 2829850"/>
                <a:gd name="connsiteY39" fmla="*/ 401778 h 413167"/>
                <a:gd name="connsiteX40" fmla="*/ 499382 w 2829850"/>
                <a:gd name="connsiteY40" fmla="*/ 403724 h 413167"/>
                <a:gd name="connsiteX41" fmla="*/ 510485 w 2829850"/>
                <a:gd name="connsiteY41" fmla="*/ 399479 h 413167"/>
                <a:gd name="connsiteX42" fmla="*/ 521582 w 2829850"/>
                <a:gd name="connsiteY42" fmla="*/ 372291 h 413167"/>
                <a:gd name="connsiteX43" fmla="*/ 532679 w 2829850"/>
                <a:gd name="connsiteY43" fmla="*/ 331790 h 413167"/>
                <a:gd name="connsiteX44" fmla="*/ 543775 w 2829850"/>
                <a:gd name="connsiteY44" fmla="*/ 273286 h 413167"/>
                <a:gd name="connsiteX45" fmla="*/ 554872 w 2829850"/>
                <a:gd name="connsiteY45" fmla="*/ 181900 h 413167"/>
                <a:gd name="connsiteX46" fmla="*/ 565968 w 2829850"/>
                <a:gd name="connsiteY46" fmla="*/ 114790 h 413167"/>
                <a:gd name="connsiteX47" fmla="*/ 577065 w 2829850"/>
                <a:gd name="connsiteY47" fmla="*/ 40080 h 413167"/>
                <a:gd name="connsiteX48" fmla="*/ 588162 w 2829850"/>
                <a:gd name="connsiteY48" fmla="*/ 105966 h 413167"/>
                <a:gd name="connsiteX49" fmla="*/ 599265 w 2829850"/>
                <a:gd name="connsiteY49" fmla="*/ 227307 h 413167"/>
                <a:gd name="connsiteX50" fmla="*/ 610362 w 2829850"/>
                <a:gd name="connsiteY50" fmla="*/ 327844 h 413167"/>
                <a:gd name="connsiteX51" fmla="*/ 632555 w 2829850"/>
                <a:gd name="connsiteY51" fmla="*/ 382803 h 413167"/>
                <a:gd name="connsiteX52" fmla="*/ 643652 w 2829850"/>
                <a:gd name="connsiteY52" fmla="*/ 394478 h 413167"/>
                <a:gd name="connsiteX53" fmla="*/ 654748 w 2829850"/>
                <a:gd name="connsiteY53" fmla="*/ 399560 h 413167"/>
                <a:gd name="connsiteX54" fmla="*/ 665845 w 2829850"/>
                <a:gd name="connsiteY54" fmla="*/ 388048 h 413167"/>
                <a:gd name="connsiteX55" fmla="*/ 676942 w 2829850"/>
                <a:gd name="connsiteY55" fmla="*/ 379585 h 413167"/>
                <a:gd name="connsiteX56" fmla="*/ 688045 w 2829850"/>
                <a:gd name="connsiteY56" fmla="*/ 377993 h 413167"/>
                <a:gd name="connsiteX57" fmla="*/ 699142 w 2829850"/>
                <a:gd name="connsiteY57" fmla="*/ 335845 h 413167"/>
                <a:gd name="connsiteX58" fmla="*/ 710238 w 2829850"/>
                <a:gd name="connsiteY58" fmla="*/ 271306 h 413167"/>
                <a:gd name="connsiteX59" fmla="*/ 721335 w 2829850"/>
                <a:gd name="connsiteY59" fmla="*/ 177975 h 413167"/>
                <a:gd name="connsiteX60" fmla="*/ 732432 w 2829850"/>
                <a:gd name="connsiteY60" fmla="*/ 69852 h 413167"/>
                <a:gd name="connsiteX61" fmla="*/ 743528 w 2829850"/>
                <a:gd name="connsiteY61" fmla="*/ 73928 h 413167"/>
                <a:gd name="connsiteX62" fmla="*/ 754625 w 2829850"/>
                <a:gd name="connsiteY62" fmla="*/ 120042 h 413167"/>
                <a:gd name="connsiteX63" fmla="*/ 765722 w 2829850"/>
                <a:gd name="connsiteY63" fmla="*/ 250943 h 413167"/>
                <a:gd name="connsiteX64" fmla="*/ 776818 w 2829850"/>
                <a:gd name="connsiteY64" fmla="*/ 350915 h 413167"/>
                <a:gd name="connsiteX65" fmla="*/ 787922 w 2829850"/>
                <a:gd name="connsiteY65" fmla="*/ 391076 h 413167"/>
                <a:gd name="connsiteX66" fmla="*/ 799018 w 2829850"/>
                <a:gd name="connsiteY66" fmla="*/ 392321 h 413167"/>
                <a:gd name="connsiteX67" fmla="*/ 810115 w 2829850"/>
                <a:gd name="connsiteY67" fmla="*/ 399710 h 413167"/>
                <a:gd name="connsiteX68" fmla="*/ 821212 w 2829850"/>
                <a:gd name="connsiteY68" fmla="*/ 403119 h 413167"/>
                <a:gd name="connsiteX69" fmla="*/ 832308 w 2829850"/>
                <a:gd name="connsiteY69" fmla="*/ 396716 h 413167"/>
                <a:gd name="connsiteX70" fmla="*/ 854501 w 2829850"/>
                <a:gd name="connsiteY70" fmla="*/ 356364 h 413167"/>
                <a:gd name="connsiteX71" fmla="*/ 865598 w 2829850"/>
                <a:gd name="connsiteY71" fmla="*/ 315733 h 413167"/>
                <a:gd name="connsiteX72" fmla="*/ 876702 w 2829850"/>
                <a:gd name="connsiteY72" fmla="*/ 227600 h 413167"/>
                <a:gd name="connsiteX73" fmla="*/ 887798 w 2829850"/>
                <a:gd name="connsiteY73" fmla="*/ 54476 h 413167"/>
                <a:gd name="connsiteX74" fmla="*/ 898894 w 2829850"/>
                <a:gd name="connsiteY74" fmla="*/ 10464 h 413167"/>
                <a:gd name="connsiteX75" fmla="*/ 909991 w 2829850"/>
                <a:gd name="connsiteY75" fmla="*/ 67111 h 413167"/>
                <a:gd name="connsiteX76" fmla="*/ 921088 w 2829850"/>
                <a:gd name="connsiteY76" fmla="*/ 223756 h 413167"/>
                <a:gd name="connsiteX77" fmla="*/ 932184 w 2829850"/>
                <a:gd name="connsiteY77" fmla="*/ 311883 h 413167"/>
                <a:gd name="connsiteX78" fmla="*/ 943281 w 2829850"/>
                <a:gd name="connsiteY78" fmla="*/ 375653 h 413167"/>
                <a:gd name="connsiteX79" fmla="*/ 954384 w 2829850"/>
                <a:gd name="connsiteY79" fmla="*/ 396846 h 413167"/>
                <a:gd name="connsiteX80" fmla="*/ 965481 w 2829850"/>
                <a:gd name="connsiteY80" fmla="*/ 405847 h 413167"/>
                <a:gd name="connsiteX81" fmla="*/ 976578 w 2829850"/>
                <a:gd name="connsiteY81" fmla="*/ 398349 h 413167"/>
                <a:gd name="connsiteX82" fmla="*/ 987674 w 2829850"/>
                <a:gd name="connsiteY82" fmla="*/ 401288 h 413167"/>
                <a:gd name="connsiteX83" fmla="*/ 998771 w 2829850"/>
                <a:gd name="connsiteY83" fmla="*/ 413167 h 413167"/>
                <a:gd name="connsiteX84" fmla="*/ 1009868 w 2829850"/>
                <a:gd name="connsiteY84" fmla="*/ 402132 h 413167"/>
                <a:gd name="connsiteX85" fmla="*/ 1020964 w 2829850"/>
                <a:gd name="connsiteY85" fmla="*/ 386218 h 413167"/>
                <a:gd name="connsiteX86" fmla="*/ 1032061 w 2829850"/>
                <a:gd name="connsiteY86" fmla="*/ 334348 h 413167"/>
                <a:gd name="connsiteX87" fmla="*/ 1054261 w 2829850"/>
                <a:gd name="connsiteY87" fmla="*/ 142365 h 413167"/>
                <a:gd name="connsiteX88" fmla="*/ 1065357 w 2829850"/>
                <a:gd name="connsiteY88" fmla="*/ 0 h 413167"/>
                <a:gd name="connsiteX89" fmla="*/ 1076454 w 2829850"/>
                <a:gd name="connsiteY89" fmla="*/ 51959 h 413167"/>
                <a:gd name="connsiteX90" fmla="*/ 1087551 w 2829850"/>
                <a:gd name="connsiteY90" fmla="*/ 211938 h 413167"/>
                <a:gd name="connsiteX91" fmla="*/ 1098647 w 2829850"/>
                <a:gd name="connsiteY91" fmla="*/ 336661 h 413167"/>
                <a:gd name="connsiteX92" fmla="*/ 1109744 w 2829850"/>
                <a:gd name="connsiteY92" fmla="*/ 368441 h 413167"/>
                <a:gd name="connsiteX93" fmla="*/ 1120841 w 2829850"/>
                <a:gd name="connsiteY93" fmla="*/ 391675 h 413167"/>
                <a:gd name="connsiteX94" fmla="*/ 1131937 w 2829850"/>
                <a:gd name="connsiteY94" fmla="*/ 394573 h 413167"/>
                <a:gd name="connsiteX95" fmla="*/ 1143041 w 2829850"/>
                <a:gd name="connsiteY95" fmla="*/ 388307 h 413167"/>
                <a:gd name="connsiteX96" fmla="*/ 1154137 w 2829850"/>
                <a:gd name="connsiteY96" fmla="*/ 369339 h 413167"/>
                <a:gd name="connsiteX97" fmla="*/ 1165234 w 2829850"/>
                <a:gd name="connsiteY97" fmla="*/ 360671 h 413167"/>
                <a:gd name="connsiteX98" fmla="*/ 1176331 w 2829850"/>
                <a:gd name="connsiteY98" fmla="*/ 368937 h 413167"/>
                <a:gd name="connsiteX99" fmla="*/ 1187427 w 2829850"/>
                <a:gd name="connsiteY99" fmla="*/ 335777 h 413167"/>
                <a:gd name="connsiteX100" fmla="*/ 1198524 w 2829850"/>
                <a:gd name="connsiteY100" fmla="*/ 288138 h 413167"/>
                <a:gd name="connsiteX101" fmla="*/ 1209621 w 2829850"/>
                <a:gd name="connsiteY101" fmla="*/ 208339 h 413167"/>
                <a:gd name="connsiteX102" fmla="*/ 1220717 w 2829850"/>
                <a:gd name="connsiteY102" fmla="*/ 93107 h 413167"/>
                <a:gd name="connsiteX103" fmla="*/ 1231821 w 2829850"/>
                <a:gd name="connsiteY103" fmla="*/ 91481 h 413167"/>
                <a:gd name="connsiteX104" fmla="*/ 1242917 w 2829850"/>
                <a:gd name="connsiteY104" fmla="*/ 132377 h 413167"/>
                <a:gd name="connsiteX105" fmla="*/ 1254014 w 2829850"/>
                <a:gd name="connsiteY105" fmla="*/ 272694 h 413167"/>
                <a:gd name="connsiteX106" fmla="*/ 1265111 w 2829850"/>
                <a:gd name="connsiteY106" fmla="*/ 369189 h 413167"/>
                <a:gd name="connsiteX107" fmla="*/ 1276207 w 2829850"/>
                <a:gd name="connsiteY107" fmla="*/ 401492 h 413167"/>
                <a:gd name="connsiteX108" fmla="*/ 1287304 w 2829850"/>
                <a:gd name="connsiteY108" fmla="*/ 403466 h 413167"/>
                <a:gd name="connsiteX109" fmla="*/ 1298400 w 2829850"/>
                <a:gd name="connsiteY109" fmla="*/ 409786 h 413167"/>
                <a:gd name="connsiteX110" fmla="*/ 1309497 w 2829850"/>
                <a:gd name="connsiteY110" fmla="*/ 411473 h 413167"/>
                <a:gd name="connsiteX111" fmla="*/ 1320601 w 2829850"/>
                <a:gd name="connsiteY111" fmla="*/ 395886 h 413167"/>
                <a:gd name="connsiteX112" fmla="*/ 1331697 w 2829850"/>
                <a:gd name="connsiteY112" fmla="*/ 368278 h 413167"/>
                <a:gd name="connsiteX113" fmla="*/ 1342794 w 2829850"/>
                <a:gd name="connsiteY113" fmla="*/ 327381 h 413167"/>
                <a:gd name="connsiteX114" fmla="*/ 1353890 w 2829850"/>
                <a:gd name="connsiteY114" fmla="*/ 281212 h 413167"/>
                <a:gd name="connsiteX115" fmla="*/ 1364987 w 2829850"/>
                <a:gd name="connsiteY115" fmla="*/ 222089 h 413167"/>
                <a:gd name="connsiteX116" fmla="*/ 1376083 w 2829850"/>
                <a:gd name="connsiteY116" fmla="*/ 81963 h 413167"/>
                <a:gd name="connsiteX117" fmla="*/ 1387180 w 2829850"/>
                <a:gd name="connsiteY117" fmla="*/ 50544 h 413167"/>
                <a:gd name="connsiteX118" fmla="*/ 1398277 w 2829850"/>
                <a:gd name="connsiteY118" fmla="*/ 100407 h 413167"/>
                <a:gd name="connsiteX119" fmla="*/ 1409380 w 2829850"/>
                <a:gd name="connsiteY119" fmla="*/ 242282 h 413167"/>
                <a:gd name="connsiteX120" fmla="*/ 1420477 w 2829850"/>
                <a:gd name="connsiteY120" fmla="*/ 306827 h 413167"/>
                <a:gd name="connsiteX121" fmla="*/ 1431573 w 2829850"/>
                <a:gd name="connsiteY121" fmla="*/ 355575 h 413167"/>
                <a:gd name="connsiteX122" fmla="*/ 1442670 w 2829850"/>
                <a:gd name="connsiteY122" fmla="*/ 379612 h 413167"/>
                <a:gd name="connsiteX123" fmla="*/ 1453767 w 2829850"/>
                <a:gd name="connsiteY123" fmla="*/ 393144 h 413167"/>
                <a:gd name="connsiteX124" fmla="*/ 1464863 w 2829850"/>
                <a:gd name="connsiteY124" fmla="*/ 390777 h 413167"/>
                <a:gd name="connsiteX125" fmla="*/ 1475960 w 2829850"/>
                <a:gd name="connsiteY125" fmla="*/ 396206 h 413167"/>
                <a:gd name="connsiteX126" fmla="*/ 1487057 w 2829850"/>
                <a:gd name="connsiteY126" fmla="*/ 406997 h 413167"/>
                <a:gd name="connsiteX127" fmla="*/ 1498160 w 2829850"/>
                <a:gd name="connsiteY127" fmla="*/ 393076 h 413167"/>
                <a:gd name="connsiteX128" fmla="*/ 1509257 w 2829850"/>
                <a:gd name="connsiteY128" fmla="*/ 372992 h 413167"/>
                <a:gd name="connsiteX129" fmla="*/ 1520353 w 2829850"/>
                <a:gd name="connsiteY129" fmla="*/ 314645 h 413167"/>
                <a:gd name="connsiteX130" fmla="*/ 1531450 w 2829850"/>
                <a:gd name="connsiteY130" fmla="*/ 241717 h 413167"/>
                <a:gd name="connsiteX131" fmla="*/ 1542546 w 2829850"/>
                <a:gd name="connsiteY131" fmla="*/ 188452 h 413167"/>
                <a:gd name="connsiteX132" fmla="*/ 1553643 w 2829850"/>
                <a:gd name="connsiteY132" fmla="*/ 107136 h 413167"/>
                <a:gd name="connsiteX133" fmla="*/ 1564740 w 2829850"/>
                <a:gd name="connsiteY133" fmla="*/ 125526 h 413167"/>
                <a:gd name="connsiteX134" fmla="*/ 1575836 w 2829850"/>
                <a:gd name="connsiteY134" fmla="*/ 198617 h 413167"/>
                <a:gd name="connsiteX135" fmla="*/ 1586940 w 2829850"/>
                <a:gd name="connsiteY135" fmla="*/ 286491 h 413167"/>
                <a:gd name="connsiteX136" fmla="*/ 1598036 w 2829850"/>
                <a:gd name="connsiteY136" fmla="*/ 308297 h 413167"/>
                <a:gd name="connsiteX137" fmla="*/ 1609133 w 2829850"/>
                <a:gd name="connsiteY137" fmla="*/ 352350 h 413167"/>
                <a:gd name="connsiteX138" fmla="*/ 1620230 w 2829850"/>
                <a:gd name="connsiteY138" fmla="*/ 383273 h 413167"/>
                <a:gd name="connsiteX139" fmla="*/ 1631326 w 2829850"/>
                <a:gd name="connsiteY139" fmla="*/ 397716 h 413167"/>
                <a:gd name="connsiteX140" fmla="*/ 1642423 w 2829850"/>
                <a:gd name="connsiteY140" fmla="*/ 392525 h 413167"/>
                <a:gd name="connsiteX141" fmla="*/ 1653520 w 2829850"/>
                <a:gd name="connsiteY141" fmla="*/ 393042 h 413167"/>
                <a:gd name="connsiteX142" fmla="*/ 1664616 w 2829850"/>
                <a:gd name="connsiteY142" fmla="*/ 388981 h 413167"/>
                <a:gd name="connsiteX143" fmla="*/ 1675720 w 2829850"/>
                <a:gd name="connsiteY143" fmla="*/ 356943 h 413167"/>
                <a:gd name="connsiteX144" fmla="*/ 1686816 w 2829850"/>
                <a:gd name="connsiteY144" fmla="*/ 303235 h 413167"/>
                <a:gd name="connsiteX145" fmla="*/ 1697913 w 2829850"/>
                <a:gd name="connsiteY145" fmla="*/ 259141 h 413167"/>
                <a:gd name="connsiteX146" fmla="*/ 1709010 w 2829850"/>
                <a:gd name="connsiteY146" fmla="*/ 204624 h 413167"/>
                <a:gd name="connsiteX147" fmla="*/ 1720106 w 2829850"/>
                <a:gd name="connsiteY147" fmla="*/ 197385 h 413167"/>
                <a:gd name="connsiteX148" fmla="*/ 1731203 w 2829850"/>
                <a:gd name="connsiteY148" fmla="*/ 158081 h 413167"/>
                <a:gd name="connsiteX149" fmla="*/ 1742299 w 2829850"/>
                <a:gd name="connsiteY149" fmla="*/ 201427 h 413167"/>
                <a:gd name="connsiteX150" fmla="*/ 1764500 w 2829850"/>
                <a:gd name="connsiteY150" fmla="*/ 336096 h 413167"/>
                <a:gd name="connsiteX151" fmla="*/ 1775596 w 2829850"/>
                <a:gd name="connsiteY151" fmla="*/ 366196 h 413167"/>
                <a:gd name="connsiteX152" fmla="*/ 1786692 w 2829850"/>
                <a:gd name="connsiteY152" fmla="*/ 392246 h 413167"/>
                <a:gd name="connsiteX153" fmla="*/ 1797789 w 2829850"/>
                <a:gd name="connsiteY153" fmla="*/ 397621 h 413167"/>
                <a:gd name="connsiteX154" fmla="*/ 1808886 w 2829850"/>
                <a:gd name="connsiteY154" fmla="*/ 388899 h 413167"/>
                <a:gd name="connsiteX155" fmla="*/ 1819982 w 2829850"/>
                <a:gd name="connsiteY155" fmla="*/ 373333 h 413167"/>
                <a:gd name="connsiteX156" fmla="*/ 1831079 w 2829850"/>
                <a:gd name="connsiteY156" fmla="*/ 362059 h 413167"/>
                <a:gd name="connsiteX157" fmla="*/ 1842176 w 2829850"/>
                <a:gd name="connsiteY157" fmla="*/ 375999 h 413167"/>
                <a:gd name="connsiteX158" fmla="*/ 1853279 w 2829850"/>
                <a:gd name="connsiteY158" fmla="*/ 374931 h 413167"/>
                <a:gd name="connsiteX159" fmla="*/ 1864376 w 2829850"/>
                <a:gd name="connsiteY159" fmla="*/ 345417 h 413167"/>
                <a:gd name="connsiteX160" fmla="*/ 1875472 w 2829850"/>
                <a:gd name="connsiteY160" fmla="*/ 278606 h 413167"/>
                <a:gd name="connsiteX161" fmla="*/ 1886569 w 2829850"/>
                <a:gd name="connsiteY161" fmla="*/ 127792 h 413167"/>
                <a:gd name="connsiteX162" fmla="*/ 1897666 w 2829850"/>
                <a:gd name="connsiteY162" fmla="*/ 58953 h 413167"/>
                <a:gd name="connsiteX163" fmla="*/ 1908762 w 2829850"/>
                <a:gd name="connsiteY163" fmla="*/ 60708 h 413167"/>
                <a:gd name="connsiteX164" fmla="*/ 1930956 w 2829850"/>
                <a:gd name="connsiteY164" fmla="*/ 326578 h 413167"/>
                <a:gd name="connsiteX165" fmla="*/ 1942059 w 2829850"/>
                <a:gd name="connsiteY165" fmla="*/ 379544 h 413167"/>
                <a:gd name="connsiteX166" fmla="*/ 1953156 w 2829850"/>
                <a:gd name="connsiteY166" fmla="*/ 389396 h 413167"/>
                <a:gd name="connsiteX167" fmla="*/ 1964252 w 2829850"/>
                <a:gd name="connsiteY167" fmla="*/ 397587 h 413167"/>
                <a:gd name="connsiteX168" fmla="*/ 1975349 w 2829850"/>
                <a:gd name="connsiteY168" fmla="*/ 399023 h 413167"/>
                <a:gd name="connsiteX169" fmla="*/ 1986446 w 2829850"/>
                <a:gd name="connsiteY169" fmla="*/ 386606 h 413167"/>
                <a:gd name="connsiteX170" fmla="*/ 1997542 w 2829850"/>
                <a:gd name="connsiteY170" fmla="*/ 372271 h 413167"/>
                <a:gd name="connsiteX171" fmla="*/ 2008639 w 2829850"/>
                <a:gd name="connsiteY171" fmla="*/ 372387 h 413167"/>
                <a:gd name="connsiteX172" fmla="*/ 2019735 w 2829850"/>
                <a:gd name="connsiteY172" fmla="*/ 390321 h 413167"/>
                <a:gd name="connsiteX173" fmla="*/ 2030839 w 2829850"/>
                <a:gd name="connsiteY173" fmla="*/ 386620 h 413167"/>
                <a:gd name="connsiteX174" fmla="*/ 2041935 w 2829850"/>
                <a:gd name="connsiteY174" fmla="*/ 348670 h 413167"/>
                <a:gd name="connsiteX175" fmla="*/ 2053032 w 2829850"/>
                <a:gd name="connsiteY175" fmla="*/ 240350 h 413167"/>
                <a:gd name="connsiteX176" fmla="*/ 2064129 w 2829850"/>
                <a:gd name="connsiteY176" fmla="*/ 61586 h 413167"/>
                <a:gd name="connsiteX177" fmla="*/ 2075225 w 2829850"/>
                <a:gd name="connsiteY177" fmla="*/ 2027 h 413167"/>
                <a:gd name="connsiteX178" fmla="*/ 2086322 w 2829850"/>
                <a:gd name="connsiteY178" fmla="*/ 32644 h 413167"/>
                <a:gd name="connsiteX179" fmla="*/ 2097419 w 2829850"/>
                <a:gd name="connsiteY179" fmla="*/ 176532 h 413167"/>
                <a:gd name="connsiteX180" fmla="*/ 2108515 w 2829850"/>
                <a:gd name="connsiteY180" fmla="*/ 287526 h 413167"/>
                <a:gd name="connsiteX181" fmla="*/ 2119619 w 2829850"/>
                <a:gd name="connsiteY181" fmla="*/ 340158 h 413167"/>
                <a:gd name="connsiteX182" fmla="*/ 2141812 w 2829850"/>
                <a:gd name="connsiteY182" fmla="*/ 376156 h 413167"/>
                <a:gd name="connsiteX183" fmla="*/ 2152909 w 2829850"/>
                <a:gd name="connsiteY183" fmla="*/ 384525 h 413167"/>
                <a:gd name="connsiteX184" fmla="*/ 2164005 w 2829850"/>
                <a:gd name="connsiteY184" fmla="*/ 391240 h 413167"/>
                <a:gd name="connsiteX185" fmla="*/ 2175102 w 2829850"/>
                <a:gd name="connsiteY185" fmla="*/ 388661 h 413167"/>
                <a:gd name="connsiteX186" fmla="*/ 2186198 w 2829850"/>
                <a:gd name="connsiteY186" fmla="*/ 392764 h 413167"/>
                <a:gd name="connsiteX187" fmla="*/ 2197295 w 2829850"/>
                <a:gd name="connsiteY187" fmla="*/ 401819 h 413167"/>
                <a:gd name="connsiteX188" fmla="*/ 2208399 w 2829850"/>
                <a:gd name="connsiteY188" fmla="*/ 387042 h 413167"/>
                <a:gd name="connsiteX189" fmla="*/ 2219495 w 2829850"/>
                <a:gd name="connsiteY189" fmla="*/ 362617 h 413167"/>
                <a:gd name="connsiteX190" fmla="*/ 2230592 w 2829850"/>
                <a:gd name="connsiteY190" fmla="*/ 280198 h 413167"/>
                <a:gd name="connsiteX191" fmla="*/ 2241688 w 2829850"/>
                <a:gd name="connsiteY191" fmla="*/ 164374 h 413167"/>
                <a:gd name="connsiteX192" fmla="*/ 2252785 w 2829850"/>
                <a:gd name="connsiteY192" fmla="*/ 108810 h 413167"/>
                <a:gd name="connsiteX193" fmla="*/ 2263881 w 2829850"/>
                <a:gd name="connsiteY193" fmla="*/ 87358 h 413167"/>
                <a:gd name="connsiteX194" fmla="*/ 2274978 w 2829850"/>
                <a:gd name="connsiteY194" fmla="*/ 191949 h 413167"/>
                <a:gd name="connsiteX195" fmla="*/ 2286075 w 2829850"/>
                <a:gd name="connsiteY195" fmla="*/ 305862 h 413167"/>
                <a:gd name="connsiteX196" fmla="*/ 2297171 w 2829850"/>
                <a:gd name="connsiteY196" fmla="*/ 366169 h 413167"/>
                <a:gd name="connsiteX197" fmla="*/ 2319371 w 2829850"/>
                <a:gd name="connsiteY197" fmla="*/ 385674 h 413167"/>
                <a:gd name="connsiteX198" fmla="*/ 2330468 w 2829850"/>
                <a:gd name="connsiteY198" fmla="*/ 388749 h 413167"/>
                <a:gd name="connsiteX199" fmla="*/ 2341565 w 2829850"/>
                <a:gd name="connsiteY199" fmla="*/ 396621 h 413167"/>
                <a:gd name="connsiteX200" fmla="*/ 2352661 w 2829850"/>
                <a:gd name="connsiteY200" fmla="*/ 387913 h 413167"/>
                <a:gd name="connsiteX201" fmla="*/ 2363758 w 2829850"/>
                <a:gd name="connsiteY201" fmla="*/ 383273 h 413167"/>
                <a:gd name="connsiteX202" fmla="*/ 2374855 w 2829850"/>
                <a:gd name="connsiteY202" fmla="*/ 367849 h 413167"/>
                <a:gd name="connsiteX203" fmla="*/ 2385951 w 2829850"/>
                <a:gd name="connsiteY203" fmla="*/ 327898 h 413167"/>
                <a:gd name="connsiteX204" fmla="*/ 2419248 w 2829850"/>
                <a:gd name="connsiteY204" fmla="*/ 118947 h 413167"/>
                <a:gd name="connsiteX205" fmla="*/ 2430345 w 2829850"/>
                <a:gd name="connsiteY205" fmla="*/ 148087 h 413167"/>
                <a:gd name="connsiteX206" fmla="*/ 2441441 w 2829850"/>
                <a:gd name="connsiteY206" fmla="*/ 201957 h 413167"/>
                <a:gd name="connsiteX207" fmla="*/ 2452538 w 2829850"/>
                <a:gd name="connsiteY207" fmla="*/ 297942 h 413167"/>
                <a:gd name="connsiteX208" fmla="*/ 2463635 w 2829850"/>
                <a:gd name="connsiteY208" fmla="*/ 358310 h 413167"/>
                <a:gd name="connsiteX209" fmla="*/ 2474731 w 2829850"/>
                <a:gd name="connsiteY209" fmla="*/ 389253 h 413167"/>
                <a:gd name="connsiteX210" fmla="*/ 2485834 w 2829850"/>
                <a:gd name="connsiteY210" fmla="*/ 385518 h 413167"/>
                <a:gd name="connsiteX211" fmla="*/ 2496931 w 2829850"/>
                <a:gd name="connsiteY211" fmla="*/ 390471 h 413167"/>
                <a:gd name="connsiteX212" fmla="*/ 2508028 w 2829850"/>
                <a:gd name="connsiteY212" fmla="*/ 399009 h 413167"/>
                <a:gd name="connsiteX213" fmla="*/ 2519124 w 2829850"/>
                <a:gd name="connsiteY213" fmla="*/ 390655 h 413167"/>
                <a:gd name="connsiteX214" fmla="*/ 2530221 w 2829850"/>
                <a:gd name="connsiteY214" fmla="*/ 374612 h 413167"/>
                <a:gd name="connsiteX215" fmla="*/ 2541318 w 2829850"/>
                <a:gd name="connsiteY215" fmla="*/ 348356 h 413167"/>
                <a:gd name="connsiteX216" fmla="*/ 2552414 w 2829850"/>
                <a:gd name="connsiteY216" fmla="*/ 290826 h 413167"/>
                <a:gd name="connsiteX217" fmla="*/ 2563511 w 2829850"/>
                <a:gd name="connsiteY217" fmla="*/ 199630 h 413167"/>
                <a:gd name="connsiteX218" fmla="*/ 2574614 w 2829850"/>
                <a:gd name="connsiteY218" fmla="*/ 88168 h 413167"/>
                <a:gd name="connsiteX219" fmla="*/ 2585711 w 2829850"/>
                <a:gd name="connsiteY219" fmla="*/ 75792 h 413167"/>
                <a:gd name="connsiteX220" fmla="*/ 2596808 w 2829850"/>
                <a:gd name="connsiteY220" fmla="*/ 126050 h 413167"/>
                <a:gd name="connsiteX221" fmla="*/ 2607904 w 2829850"/>
                <a:gd name="connsiteY221" fmla="*/ 245378 h 413167"/>
                <a:gd name="connsiteX222" fmla="*/ 2619001 w 2829850"/>
                <a:gd name="connsiteY222" fmla="*/ 303086 h 413167"/>
                <a:gd name="connsiteX223" fmla="*/ 2630097 w 2829850"/>
                <a:gd name="connsiteY223" fmla="*/ 344179 h 413167"/>
                <a:gd name="connsiteX224" fmla="*/ 2641194 w 2829850"/>
                <a:gd name="connsiteY224" fmla="*/ 368624 h 413167"/>
                <a:gd name="connsiteX225" fmla="*/ 2652290 w 2829850"/>
                <a:gd name="connsiteY225" fmla="*/ 383939 h 413167"/>
                <a:gd name="connsiteX226" fmla="*/ 2663394 w 2829850"/>
                <a:gd name="connsiteY226" fmla="*/ 385116 h 413167"/>
                <a:gd name="connsiteX227" fmla="*/ 2674491 w 2829850"/>
                <a:gd name="connsiteY227" fmla="*/ 379551 h 413167"/>
                <a:gd name="connsiteX228" fmla="*/ 2685587 w 2829850"/>
                <a:gd name="connsiteY228" fmla="*/ 376850 h 413167"/>
                <a:gd name="connsiteX229" fmla="*/ 2696684 w 2829850"/>
                <a:gd name="connsiteY229" fmla="*/ 333817 h 413167"/>
                <a:gd name="connsiteX230" fmla="*/ 2707780 w 2829850"/>
                <a:gd name="connsiteY230" fmla="*/ 298643 h 413167"/>
                <a:gd name="connsiteX231" fmla="*/ 2718877 w 2829850"/>
                <a:gd name="connsiteY231" fmla="*/ 232220 h 413167"/>
                <a:gd name="connsiteX232" fmla="*/ 2729974 w 2829850"/>
                <a:gd name="connsiteY232" fmla="*/ 184200 h 413167"/>
                <a:gd name="connsiteX233" fmla="*/ 2741070 w 2829850"/>
                <a:gd name="connsiteY233" fmla="*/ 183152 h 413167"/>
                <a:gd name="connsiteX234" fmla="*/ 2752174 w 2829850"/>
                <a:gd name="connsiteY234" fmla="*/ 186023 h 413167"/>
                <a:gd name="connsiteX235" fmla="*/ 2763270 w 2829850"/>
                <a:gd name="connsiteY235" fmla="*/ 171804 h 413167"/>
                <a:gd name="connsiteX236" fmla="*/ 2774367 w 2829850"/>
                <a:gd name="connsiteY236" fmla="*/ 171348 h 413167"/>
                <a:gd name="connsiteX237" fmla="*/ 2785464 w 2829850"/>
                <a:gd name="connsiteY237" fmla="*/ 214673 h 413167"/>
                <a:gd name="connsiteX238" fmla="*/ 2796560 w 2829850"/>
                <a:gd name="connsiteY238" fmla="*/ 282852 h 413167"/>
                <a:gd name="connsiteX239" fmla="*/ 2807657 w 2829850"/>
                <a:gd name="connsiteY239" fmla="*/ 302963 h 413167"/>
                <a:gd name="connsiteX240" fmla="*/ 2818754 w 2829850"/>
                <a:gd name="connsiteY240" fmla="*/ 284859 h 413167"/>
                <a:gd name="connsiteX241" fmla="*/ 2829850 w 2829850"/>
                <a:gd name="connsiteY241" fmla="*/ 247167 h 413167"/>
                <a:gd name="connsiteX242" fmla="*/ 2829850 w 2829850"/>
                <a:gd name="connsiteY242" fmla="*/ 24716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287893"/>
                  </a:moveTo>
                  <a:lnTo>
                    <a:pt x="11096" y="308270"/>
                  </a:lnTo>
                  <a:lnTo>
                    <a:pt x="22193" y="311801"/>
                  </a:lnTo>
                  <a:lnTo>
                    <a:pt x="44386" y="267911"/>
                  </a:lnTo>
                  <a:lnTo>
                    <a:pt x="55483" y="230042"/>
                  </a:lnTo>
                  <a:lnTo>
                    <a:pt x="77683" y="273613"/>
                  </a:lnTo>
                  <a:lnTo>
                    <a:pt x="88779" y="337206"/>
                  </a:lnTo>
                  <a:lnTo>
                    <a:pt x="99876" y="370169"/>
                  </a:lnTo>
                  <a:lnTo>
                    <a:pt x="110973" y="362868"/>
                  </a:lnTo>
                  <a:lnTo>
                    <a:pt x="122069" y="325354"/>
                  </a:lnTo>
                  <a:lnTo>
                    <a:pt x="133166" y="292458"/>
                  </a:lnTo>
                  <a:lnTo>
                    <a:pt x="144263" y="305161"/>
                  </a:lnTo>
                  <a:lnTo>
                    <a:pt x="155366" y="355820"/>
                  </a:lnTo>
                  <a:lnTo>
                    <a:pt x="166463" y="380279"/>
                  </a:lnTo>
                  <a:lnTo>
                    <a:pt x="177559" y="386239"/>
                  </a:lnTo>
                  <a:lnTo>
                    <a:pt x="188656" y="382163"/>
                  </a:lnTo>
                  <a:lnTo>
                    <a:pt x="199753" y="366713"/>
                  </a:lnTo>
                  <a:lnTo>
                    <a:pt x="210849" y="358834"/>
                  </a:lnTo>
                  <a:lnTo>
                    <a:pt x="221946" y="324469"/>
                  </a:lnTo>
                  <a:lnTo>
                    <a:pt x="233043" y="293520"/>
                  </a:lnTo>
                  <a:lnTo>
                    <a:pt x="255243" y="195841"/>
                  </a:lnTo>
                  <a:lnTo>
                    <a:pt x="266339" y="96883"/>
                  </a:lnTo>
                  <a:lnTo>
                    <a:pt x="277436" y="122852"/>
                  </a:lnTo>
                  <a:lnTo>
                    <a:pt x="299629" y="330245"/>
                  </a:lnTo>
                  <a:lnTo>
                    <a:pt x="310726" y="363522"/>
                  </a:lnTo>
                  <a:lnTo>
                    <a:pt x="321823" y="388525"/>
                  </a:lnTo>
                  <a:lnTo>
                    <a:pt x="332926" y="400274"/>
                  </a:lnTo>
                  <a:lnTo>
                    <a:pt x="344023" y="387314"/>
                  </a:lnTo>
                  <a:lnTo>
                    <a:pt x="355119" y="353711"/>
                  </a:lnTo>
                  <a:lnTo>
                    <a:pt x="366216" y="297323"/>
                  </a:lnTo>
                  <a:lnTo>
                    <a:pt x="377313" y="283376"/>
                  </a:lnTo>
                  <a:lnTo>
                    <a:pt x="388409" y="246575"/>
                  </a:lnTo>
                  <a:lnTo>
                    <a:pt x="399506" y="223504"/>
                  </a:lnTo>
                  <a:lnTo>
                    <a:pt x="410602" y="236091"/>
                  </a:lnTo>
                  <a:lnTo>
                    <a:pt x="421706" y="255127"/>
                  </a:lnTo>
                  <a:lnTo>
                    <a:pt x="432802" y="299977"/>
                  </a:lnTo>
                  <a:lnTo>
                    <a:pt x="443899" y="310331"/>
                  </a:lnTo>
                  <a:lnTo>
                    <a:pt x="466092" y="379939"/>
                  </a:lnTo>
                  <a:lnTo>
                    <a:pt x="477189" y="401186"/>
                  </a:lnTo>
                  <a:lnTo>
                    <a:pt x="488285" y="401778"/>
                  </a:lnTo>
                  <a:lnTo>
                    <a:pt x="499382" y="403724"/>
                  </a:lnTo>
                  <a:lnTo>
                    <a:pt x="510485" y="399479"/>
                  </a:lnTo>
                  <a:lnTo>
                    <a:pt x="521582" y="372291"/>
                  </a:lnTo>
                  <a:lnTo>
                    <a:pt x="532679" y="331790"/>
                  </a:lnTo>
                  <a:lnTo>
                    <a:pt x="543775" y="273286"/>
                  </a:lnTo>
                  <a:lnTo>
                    <a:pt x="554872" y="181900"/>
                  </a:lnTo>
                  <a:lnTo>
                    <a:pt x="565968" y="114790"/>
                  </a:lnTo>
                  <a:lnTo>
                    <a:pt x="577065" y="40080"/>
                  </a:lnTo>
                  <a:lnTo>
                    <a:pt x="588162" y="105966"/>
                  </a:lnTo>
                  <a:lnTo>
                    <a:pt x="599265" y="227307"/>
                  </a:lnTo>
                  <a:lnTo>
                    <a:pt x="610362" y="327844"/>
                  </a:lnTo>
                  <a:lnTo>
                    <a:pt x="632555" y="382803"/>
                  </a:lnTo>
                  <a:lnTo>
                    <a:pt x="643652" y="394478"/>
                  </a:lnTo>
                  <a:lnTo>
                    <a:pt x="654748" y="399560"/>
                  </a:lnTo>
                  <a:lnTo>
                    <a:pt x="665845" y="388048"/>
                  </a:lnTo>
                  <a:lnTo>
                    <a:pt x="676942" y="379585"/>
                  </a:lnTo>
                  <a:lnTo>
                    <a:pt x="688045" y="377993"/>
                  </a:lnTo>
                  <a:lnTo>
                    <a:pt x="699142" y="335845"/>
                  </a:lnTo>
                  <a:lnTo>
                    <a:pt x="710238" y="271306"/>
                  </a:lnTo>
                  <a:lnTo>
                    <a:pt x="721335" y="177975"/>
                  </a:lnTo>
                  <a:lnTo>
                    <a:pt x="732432" y="69852"/>
                  </a:lnTo>
                  <a:lnTo>
                    <a:pt x="743528" y="73928"/>
                  </a:lnTo>
                  <a:lnTo>
                    <a:pt x="754625" y="120042"/>
                  </a:lnTo>
                  <a:lnTo>
                    <a:pt x="765722" y="250943"/>
                  </a:lnTo>
                  <a:lnTo>
                    <a:pt x="776818" y="350915"/>
                  </a:lnTo>
                  <a:lnTo>
                    <a:pt x="787922" y="391076"/>
                  </a:lnTo>
                  <a:lnTo>
                    <a:pt x="799018" y="392321"/>
                  </a:lnTo>
                  <a:lnTo>
                    <a:pt x="810115" y="399710"/>
                  </a:lnTo>
                  <a:lnTo>
                    <a:pt x="821212" y="403119"/>
                  </a:lnTo>
                  <a:lnTo>
                    <a:pt x="832308" y="396716"/>
                  </a:lnTo>
                  <a:lnTo>
                    <a:pt x="854501" y="356364"/>
                  </a:lnTo>
                  <a:lnTo>
                    <a:pt x="865598" y="315733"/>
                  </a:lnTo>
                  <a:lnTo>
                    <a:pt x="876702" y="227600"/>
                  </a:lnTo>
                  <a:lnTo>
                    <a:pt x="887798" y="54476"/>
                  </a:lnTo>
                  <a:lnTo>
                    <a:pt x="898894" y="10464"/>
                  </a:lnTo>
                  <a:lnTo>
                    <a:pt x="909991" y="67111"/>
                  </a:lnTo>
                  <a:lnTo>
                    <a:pt x="921088" y="223756"/>
                  </a:lnTo>
                  <a:lnTo>
                    <a:pt x="932184" y="311883"/>
                  </a:lnTo>
                  <a:lnTo>
                    <a:pt x="943281" y="375653"/>
                  </a:lnTo>
                  <a:lnTo>
                    <a:pt x="954384" y="396846"/>
                  </a:lnTo>
                  <a:lnTo>
                    <a:pt x="965481" y="405847"/>
                  </a:lnTo>
                  <a:lnTo>
                    <a:pt x="976578" y="398349"/>
                  </a:lnTo>
                  <a:lnTo>
                    <a:pt x="987674" y="401288"/>
                  </a:lnTo>
                  <a:lnTo>
                    <a:pt x="998771" y="413167"/>
                  </a:lnTo>
                  <a:lnTo>
                    <a:pt x="1009868" y="402132"/>
                  </a:lnTo>
                  <a:lnTo>
                    <a:pt x="1020964" y="386218"/>
                  </a:lnTo>
                  <a:lnTo>
                    <a:pt x="1032061" y="334348"/>
                  </a:lnTo>
                  <a:lnTo>
                    <a:pt x="1054261" y="142365"/>
                  </a:lnTo>
                  <a:lnTo>
                    <a:pt x="1065357" y="0"/>
                  </a:lnTo>
                  <a:lnTo>
                    <a:pt x="1076454" y="51959"/>
                  </a:lnTo>
                  <a:lnTo>
                    <a:pt x="1087551" y="211938"/>
                  </a:lnTo>
                  <a:lnTo>
                    <a:pt x="1098647" y="336661"/>
                  </a:lnTo>
                  <a:lnTo>
                    <a:pt x="1109744" y="368441"/>
                  </a:lnTo>
                  <a:lnTo>
                    <a:pt x="1120841" y="391675"/>
                  </a:lnTo>
                  <a:lnTo>
                    <a:pt x="1131937" y="394573"/>
                  </a:lnTo>
                  <a:lnTo>
                    <a:pt x="1143041" y="388307"/>
                  </a:lnTo>
                  <a:lnTo>
                    <a:pt x="1154137" y="369339"/>
                  </a:lnTo>
                  <a:lnTo>
                    <a:pt x="1165234" y="360671"/>
                  </a:lnTo>
                  <a:lnTo>
                    <a:pt x="1176331" y="368937"/>
                  </a:lnTo>
                  <a:lnTo>
                    <a:pt x="1187427" y="335777"/>
                  </a:lnTo>
                  <a:lnTo>
                    <a:pt x="1198524" y="288138"/>
                  </a:lnTo>
                  <a:lnTo>
                    <a:pt x="1209621" y="208339"/>
                  </a:lnTo>
                  <a:lnTo>
                    <a:pt x="1220717" y="93107"/>
                  </a:lnTo>
                  <a:lnTo>
                    <a:pt x="1231821" y="91481"/>
                  </a:lnTo>
                  <a:lnTo>
                    <a:pt x="1242917" y="132377"/>
                  </a:lnTo>
                  <a:lnTo>
                    <a:pt x="1254014" y="272694"/>
                  </a:lnTo>
                  <a:lnTo>
                    <a:pt x="1265111" y="369189"/>
                  </a:lnTo>
                  <a:lnTo>
                    <a:pt x="1276207" y="401492"/>
                  </a:lnTo>
                  <a:lnTo>
                    <a:pt x="1287304" y="403466"/>
                  </a:lnTo>
                  <a:lnTo>
                    <a:pt x="1298400" y="409786"/>
                  </a:lnTo>
                  <a:lnTo>
                    <a:pt x="1309497" y="411473"/>
                  </a:lnTo>
                  <a:lnTo>
                    <a:pt x="1320601" y="395886"/>
                  </a:lnTo>
                  <a:lnTo>
                    <a:pt x="1331697" y="368278"/>
                  </a:lnTo>
                  <a:lnTo>
                    <a:pt x="1342794" y="327381"/>
                  </a:lnTo>
                  <a:lnTo>
                    <a:pt x="1353890" y="281212"/>
                  </a:lnTo>
                  <a:lnTo>
                    <a:pt x="1364987" y="222089"/>
                  </a:lnTo>
                  <a:lnTo>
                    <a:pt x="1376083" y="81963"/>
                  </a:lnTo>
                  <a:lnTo>
                    <a:pt x="1387180" y="50544"/>
                  </a:lnTo>
                  <a:lnTo>
                    <a:pt x="1398277" y="100407"/>
                  </a:lnTo>
                  <a:lnTo>
                    <a:pt x="1409380" y="242282"/>
                  </a:lnTo>
                  <a:lnTo>
                    <a:pt x="1420477" y="306827"/>
                  </a:lnTo>
                  <a:lnTo>
                    <a:pt x="1431573" y="355575"/>
                  </a:lnTo>
                  <a:lnTo>
                    <a:pt x="1442670" y="379612"/>
                  </a:lnTo>
                  <a:lnTo>
                    <a:pt x="1453767" y="393144"/>
                  </a:lnTo>
                  <a:lnTo>
                    <a:pt x="1464863" y="390777"/>
                  </a:lnTo>
                  <a:lnTo>
                    <a:pt x="1475960" y="396206"/>
                  </a:lnTo>
                  <a:lnTo>
                    <a:pt x="1487057" y="406997"/>
                  </a:lnTo>
                  <a:lnTo>
                    <a:pt x="1498160" y="393076"/>
                  </a:lnTo>
                  <a:lnTo>
                    <a:pt x="1509257" y="372992"/>
                  </a:lnTo>
                  <a:lnTo>
                    <a:pt x="1520353" y="314645"/>
                  </a:lnTo>
                  <a:lnTo>
                    <a:pt x="1531450" y="241717"/>
                  </a:lnTo>
                  <a:lnTo>
                    <a:pt x="1542546" y="188452"/>
                  </a:lnTo>
                  <a:lnTo>
                    <a:pt x="1553643" y="107136"/>
                  </a:lnTo>
                  <a:lnTo>
                    <a:pt x="1564740" y="125526"/>
                  </a:lnTo>
                  <a:lnTo>
                    <a:pt x="1575836" y="198617"/>
                  </a:lnTo>
                  <a:lnTo>
                    <a:pt x="1586940" y="286491"/>
                  </a:lnTo>
                  <a:lnTo>
                    <a:pt x="1598036" y="308297"/>
                  </a:lnTo>
                  <a:lnTo>
                    <a:pt x="1609133" y="352350"/>
                  </a:lnTo>
                  <a:lnTo>
                    <a:pt x="1620230" y="383273"/>
                  </a:lnTo>
                  <a:lnTo>
                    <a:pt x="1631326" y="397716"/>
                  </a:lnTo>
                  <a:lnTo>
                    <a:pt x="1642423" y="392525"/>
                  </a:lnTo>
                  <a:lnTo>
                    <a:pt x="1653520" y="393042"/>
                  </a:lnTo>
                  <a:lnTo>
                    <a:pt x="1664616" y="388981"/>
                  </a:lnTo>
                  <a:lnTo>
                    <a:pt x="1675720" y="356943"/>
                  </a:lnTo>
                  <a:lnTo>
                    <a:pt x="1686816" y="303235"/>
                  </a:lnTo>
                  <a:lnTo>
                    <a:pt x="1697913" y="259141"/>
                  </a:lnTo>
                  <a:lnTo>
                    <a:pt x="1709010" y="204624"/>
                  </a:lnTo>
                  <a:lnTo>
                    <a:pt x="1720106" y="197385"/>
                  </a:lnTo>
                  <a:lnTo>
                    <a:pt x="1731203" y="158081"/>
                  </a:lnTo>
                  <a:lnTo>
                    <a:pt x="1742299" y="201427"/>
                  </a:lnTo>
                  <a:lnTo>
                    <a:pt x="1764500" y="336096"/>
                  </a:lnTo>
                  <a:lnTo>
                    <a:pt x="1775596" y="366196"/>
                  </a:lnTo>
                  <a:lnTo>
                    <a:pt x="1786692" y="392246"/>
                  </a:lnTo>
                  <a:lnTo>
                    <a:pt x="1797789" y="397621"/>
                  </a:lnTo>
                  <a:lnTo>
                    <a:pt x="1808886" y="388899"/>
                  </a:lnTo>
                  <a:lnTo>
                    <a:pt x="1819982" y="373333"/>
                  </a:lnTo>
                  <a:lnTo>
                    <a:pt x="1831079" y="362059"/>
                  </a:lnTo>
                  <a:lnTo>
                    <a:pt x="1842176" y="375999"/>
                  </a:lnTo>
                  <a:lnTo>
                    <a:pt x="1853279" y="374931"/>
                  </a:lnTo>
                  <a:lnTo>
                    <a:pt x="1864376" y="345417"/>
                  </a:lnTo>
                  <a:lnTo>
                    <a:pt x="1875472" y="278606"/>
                  </a:lnTo>
                  <a:lnTo>
                    <a:pt x="1886569" y="127792"/>
                  </a:lnTo>
                  <a:lnTo>
                    <a:pt x="1897666" y="58953"/>
                  </a:lnTo>
                  <a:lnTo>
                    <a:pt x="1908762" y="60708"/>
                  </a:lnTo>
                  <a:lnTo>
                    <a:pt x="1930956" y="326578"/>
                  </a:lnTo>
                  <a:lnTo>
                    <a:pt x="1942059" y="379544"/>
                  </a:lnTo>
                  <a:lnTo>
                    <a:pt x="1953156" y="389396"/>
                  </a:lnTo>
                  <a:lnTo>
                    <a:pt x="1964252" y="397587"/>
                  </a:lnTo>
                  <a:lnTo>
                    <a:pt x="1975349" y="399023"/>
                  </a:lnTo>
                  <a:lnTo>
                    <a:pt x="1986446" y="386606"/>
                  </a:lnTo>
                  <a:lnTo>
                    <a:pt x="1997542" y="372271"/>
                  </a:lnTo>
                  <a:lnTo>
                    <a:pt x="2008639" y="372387"/>
                  </a:lnTo>
                  <a:lnTo>
                    <a:pt x="2019735" y="390321"/>
                  </a:lnTo>
                  <a:lnTo>
                    <a:pt x="2030839" y="386620"/>
                  </a:lnTo>
                  <a:lnTo>
                    <a:pt x="2041935" y="348670"/>
                  </a:lnTo>
                  <a:lnTo>
                    <a:pt x="2053032" y="240350"/>
                  </a:lnTo>
                  <a:lnTo>
                    <a:pt x="2064129" y="61586"/>
                  </a:lnTo>
                  <a:lnTo>
                    <a:pt x="2075225" y="2027"/>
                  </a:lnTo>
                  <a:lnTo>
                    <a:pt x="2086322" y="32644"/>
                  </a:lnTo>
                  <a:lnTo>
                    <a:pt x="2097419" y="176532"/>
                  </a:lnTo>
                  <a:lnTo>
                    <a:pt x="2108515" y="287526"/>
                  </a:lnTo>
                  <a:lnTo>
                    <a:pt x="2119619" y="340158"/>
                  </a:lnTo>
                  <a:lnTo>
                    <a:pt x="2141812" y="376156"/>
                  </a:lnTo>
                  <a:lnTo>
                    <a:pt x="2152909" y="384525"/>
                  </a:lnTo>
                  <a:lnTo>
                    <a:pt x="2164005" y="391240"/>
                  </a:lnTo>
                  <a:lnTo>
                    <a:pt x="2175102" y="388661"/>
                  </a:lnTo>
                  <a:lnTo>
                    <a:pt x="2186198" y="392764"/>
                  </a:lnTo>
                  <a:lnTo>
                    <a:pt x="2197295" y="401819"/>
                  </a:lnTo>
                  <a:lnTo>
                    <a:pt x="2208399" y="387042"/>
                  </a:lnTo>
                  <a:lnTo>
                    <a:pt x="2219495" y="362617"/>
                  </a:lnTo>
                  <a:lnTo>
                    <a:pt x="2230592" y="280198"/>
                  </a:lnTo>
                  <a:lnTo>
                    <a:pt x="2241688" y="164374"/>
                  </a:lnTo>
                  <a:lnTo>
                    <a:pt x="2252785" y="108810"/>
                  </a:lnTo>
                  <a:lnTo>
                    <a:pt x="2263881" y="87358"/>
                  </a:lnTo>
                  <a:lnTo>
                    <a:pt x="2274978" y="191949"/>
                  </a:lnTo>
                  <a:lnTo>
                    <a:pt x="2286075" y="305862"/>
                  </a:lnTo>
                  <a:lnTo>
                    <a:pt x="2297171" y="366169"/>
                  </a:lnTo>
                  <a:lnTo>
                    <a:pt x="2319371" y="385674"/>
                  </a:lnTo>
                  <a:lnTo>
                    <a:pt x="2330468" y="388749"/>
                  </a:lnTo>
                  <a:lnTo>
                    <a:pt x="2341565" y="396621"/>
                  </a:lnTo>
                  <a:lnTo>
                    <a:pt x="2352661" y="387913"/>
                  </a:lnTo>
                  <a:lnTo>
                    <a:pt x="2363758" y="383273"/>
                  </a:lnTo>
                  <a:lnTo>
                    <a:pt x="2374855" y="367849"/>
                  </a:lnTo>
                  <a:lnTo>
                    <a:pt x="2385951" y="327898"/>
                  </a:lnTo>
                  <a:lnTo>
                    <a:pt x="2419248" y="118947"/>
                  </a:lnTo>
                  <a:lnTo>
                    <a:pt x="2430345" y="148087"/>
                  </a:lnTo>
                  <a:lnTo>
                    <a:pt x="2441441" y="201957"/>
                  </a:lnTo>
                  <a:lnTo>
                    <a:pt x="2452538" y="297942"/>
                  </a:lnTo>
                  <a:lnTo>
                    <a:pt x="2463635" y="358310"/>
                  </a:lnTo>
                  <a:lnTo>
                    <a:pt x="2474731" y="389253"/>
                  </a:lnTo>
                  <a:lnTo>
                    <a:pt x="2485834" y="385518"/>
                  </a:lnTo>
                  <a:lnTo>
                    <a:pt x="2496931" y="390471"/>
                  </a:lnTo>
                  <a:lnTo>
                    <a:pt x="2508028" y="399009"/>
                  </a:lnTo>
                  <a:lnTo>
                    <a:pt x="2519124" y="390655"/>
                  </a:lnTo>
                  <a:lnTo>
                    <a:pt x="2530221" y="374612"/>
                  </a:lnTo>
                  <a:lnTo>
                    <a:pt x="2541318" y="348356"/>
                  </a:lnTo>
                  <a:lnTo>
                    <a:pt x="2552414" y="290826"/>
                  </a:lnTo>
                  <a:lnTo>
                    <a:pt x="2563511" y="199630"/>
                  </a:lnTo>
                  <a:lnTo>
                    <a:pt x="2574614" y="88168"/>
                  </a:lnTo>
                  <a:lnTo>
                    <a:pt x="2585711" y="75792"/>
                  </a:lnTo>
                  <a:lnTo>
                    <a:pt x="2596808" y="126050"/>
                  </a:lnTo>
                  <a:lnTo>
                    <a:pt x="2607904" y="245378"/>
                  </a:lnTo>
                  <a:lnTo>
                    <a:pt x="2619001" y="303086"/>
                  </a:lnTo>
                  <a:lnTo>
                    <a:pt x="2630097" y="344179"/>
                  </a:lnTo>
                  <a:lnTo>
                    <a:pt x="2641194" y="368624"/>
                  </a:lnTo>
                  <a:lnTo>
                    <a:pt x="2652290" y="383939"/>
                  </a:lnTo>
                  <a:lnTo>
                    <a:pt x="2663394" y="385116"/>
                  </a:lnTo>
                  <a:lnTo>
                    <a:pt x="2674491" y="379551"/>
                  </a:lnTo>
                  <a:lnTo>
                    <a:pt x="2685587" y="376850"/>
                  </a:lnTo>
                  <a:lnTo>
                    <a:pt x="2696684" y="333817"/>
                  </a:lnTo>
                  <a:lnTo>
                    <a:pt x="2707780" y="298643"/>
                  </a:lnTo>
                  <a:lnTo>
                    <a:pt x="2718877" y="232220"/>
                  </a:lnTo>
                  <a:lnTo>
                    <a:pt x="2729974" y="184200"/>
                  </a:lnTo>
                  <a:lnTo>
                    <a:pt x="2741070" y="183152"/>
                  </a:lnTo>
                  <a:lnTo>
                    <a:pt x="2752174" y="186023"/>
                  </a:lnTo>
                  <a:lnTo>
                    <a:pt x="2763270" y="171804"/>
                  </a:lnTo>
                  <a:lnTo>
                    <a:pt x="2774367" y="171348"/>
                  </a:lnTo>
                  <a:lnTo>
                    <a:pt x="2785464" y="214673"/>
                  </a:lnTo>
                  <a:lnTo>
                    <a:pt x="2796560" y="282852"/>
                  </a:lnTo>
                  <a:lnTo>
                    <a:pt x="2807657" y="302963"/>
                  </a:lnTo>
                  <a:lnTo>
                    <a:pt x="2818754" y="284859"/>
                  </a:lnTo>
                  <a:lnTo>
                    <a:pt x="2829850" y="247167"/>
                  </a:lnTo>
                  <a:lnTo>
                    <a:pt x="2829850" y="247167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3" name="자유형: 도형 2222">
              <a:extLst>
                <a:ext uri="{FF2B5EF4-FFF2-40B4-BE49-F238E27FC236}">
                  <a16:creationId xmlns:a16="http://schemas.microsoft.com/office/drawing/2014/main" id="{586D8488-31EC-D585-62B2-2B1DC47CC7B3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3052 h 413167"/>
                <a:gd name="connsiteX1" fmla="*/ 11096 w 2829850"/>
                <a:gd name="connsiteY1" fmla="*/ 288927 h 413167"/>
                <a:gd name="connsiteX2" fmla="*/ 22193 w 2829850"/>
                <a:gd name="connsiteY2" fmla="*/ 290193 h 413167"/>
                <a:gd name="connsiteX3" fmla="*/ 33290 w 2829850"/>
                <a:gd name="connsiteY3" fmla="*/ 304555 h 413167"/>
                <a:gd name="connsiteX4" fmla="*/ 44386 w 2829850"/>
                <a:gd name="connsiteY4" fmla="*/ 327388 h 413167"/>
                <a:gd name="connsiteX5" fmla="*/ 55483 w 2829850"/>
                <a:gd name="connsiteY5" fmla="*/ 340430 h 413167"/>
                <a:gd name="connsiteX6" fmla="*/ 66586 w 2829850"/>
                <a:gd name="connsiteY6" fmla="*/ 319496 h 413167"/>
                <a:gd name="connsiteX7" fmla="*/ 77683 w 2829850"/>
                <a:gd name="connsiteY7" fmla="*/ 263639 h 413167"/>
                <a:gd name="connsiteX8" fmla="*/ 88779 w 2829850"/>
                <a:gd name="connsiteY8" fmla="*/ 232152 h 413167"/>
                <a:gd name="connsiteX9" fmla="*/ 99876 w 2829850"/>
                <a:gd name="connsiteY9" fmla="*/ 228212 h 413167"/>
                <a:gd name="connsiteX10" fmla="*/ 110973 w 2829850"/>
                <a:gd name="connsiteY10" fmla="*/ 241547 h 413167"/>
                <a:gd name="connsiteX11" fmla="*/ 122069 w 2829850"/>
                <a:gd name="connsiteY11" fmla="*/ 298759 h 413167"/>
                <a:gd name="connsiteX12" fmla="*/ 133166 w 2829850"/>
                <a:gd name="connsiteY12" fmla="*/ 310243 h 413167"/>
                <a:gd name="connsiteX13" fmla="*/ 144263 w 2829850"/>
                <a:gd name="connsiteY13" fmla="*/ 292928 h 413167"/>
                <a:gd name="connsiteX14" fmla="*/ 155366 w 2829850"/>
                <a:gd name="connsiteY14" fmla="*/ 223831 h 413167"/>
                <a:gd name="connsiteX15" fmla="*/ 166463 w 2829850"/>
                <a:gd name="connsiteY15" fmla="*/ 114096 h 413167"/>
                <a:gd name="connsiteX16" fmla="*/ 177559 w 2829850"/>
                <a:gd name="connsiteY16" fmla="*/ 54694 h 413167"/>
                <a:gd name="connsiteX17" fmla="*/ 188656 w 2829850"/>
                <a:gd name="connsiteY17" fmla="*/ 20969 h 413167"/>
                <a:gd name="connsiteX18" fmla="*/ 199753 w 2829850"/>
                <a:gd name="connsiteY18" fmla="*/ 62001 h 413167"/>
                <a:gd name="connsiteX19" fmla="*/ 210849 w 2829850"/>
                <a:gd name="connsiteY19" fmla="*/ 161898 h 413167"/>
                <a:gd name="connsiteX20" fmla="*/ 221946 w 2829850"/>
                <a:gd name="connsiteY20" fmla="*/ 165143 h 413167"/>
                <a:gd name="connsiteX21" fmla="*/ 233043 w 2829850"/>
                <a:gd name="connsiteY21" fmla="*/ 170525 h 413167"/>
                <a:gd name="connsiteX22" fmla="*/ 244146 w 2829850"/>
                <a:gd name="connsiteY22" fmla="*/ 208094 h 413167"/>
                <a:gd name="connsiteX23" fmla="*/ 266339 w 2829850"/>
                <a:gd name="connsiteY23" fmla="*/ 339954 h 413167"/>
                <a:gd name="connsiteX24" fmla="*/ 277436 w 2829850"/>
                <a:gd name="connsiteY24" fmla="*/ 387219 h 413167"/>
                <a:gd name="connsiteX25" fmla="*/ 288533 w 2829850"/>
                <a:gd name="connsiteY25" fmla="*/ 385021 h 413167"/>
                <a:gd name="connsiteX26" fmla="*/ 310726 w 2829850"/>
                <a:gd name="connsiteY26" fmla="*/ 336069 h 413167"/>
                <a:gd name="connsiteX27" fmla="*/ 321823 w 2829850"/>
                <a:gd name="connsiteY27" fmla="*/ 321863 h 413167"/>
                <a:gd name="connsiteX28" fmla="*/ 332926 w 2829850"/>
                <a:gd name="connsiteY28" fmla="*/ 283654 h 413167"/>
                <a:gd name="connsiteX29" fmla="*/ 344023 w 2829850"/>
                <a:gd name="connsiteY29" fmla="*/ 230811 h 413167"/>
                <a:gd name="connsiteX30" fmla="*/ 355119 w 2829850"/>
                <a:gd name="connsiteY30" fmla="*/ 232716 h 413167"/>
                <a:gd name="connsiteX31" fmla="*/ 366216 w 2829850"/>
                <a:gd name="connsiteY31" fmla="*/ 223055 h 413167"/>
                <a:gd name="connsiteX32" fmla="*/ 377313 w 2829850"/>
                <a:gd name="connsiteY32" fmla="*/ 209979 h 413167"/>
                <a:gd name="connsiteX33" fmla="*/ 388409 w 2829850"/>
                <a:gd name="connsiteY33" fmla="*/ 193691 h 413167"/>
                <a:gd name="connsiteX34" fmla="*/ 399506 w 2829850"/>
                <a:gd name="connsiteY34" fmla="*/ 228886 h 413167"/>
                <a:gd name="connsiteX35" fmla="*/ 410602 w 2829850"/>
                <a:gd name="connsiteY35" fmla="*/ 277246 h 413167"/>
                <a:gd name="connsiteX36" fmla="*/ 421706 w 2829850"/>
                <a:gd name="connsiteY36" fmla="*/ 304426 h 413167"/>
                <a:gd name="connsiteX37" fmla="*/ 432802 w 2829850"/>
                <a:gd name="connsiteY37" fmla="*/ 349915 h 413167"/>
                <a:gd name="connsiteX38" fmla="*/ 443899 w 2829850"/>
                <a:gd name="connsiteY38" fmla="*/ 356861 h 413167"/>
                <a:gd name="connsiteX39" fmla="*/ 454995 w 2829850"/>
                <a:gd name="connsiteY39" fmla="*/ 354840 h 413167"/>
                <a:gd name="connsiteX40" fmla="*/ 466092 w 2829850"/>
                <a:gd name="connsiteY40" fmla="*/ 313434 h 413167"/>
                <a:gd name="connsiteX41" fmla="*/ 477189 w 2829850"/>
                <a:gd name="connsiteY41" fmla="*/ 237819 h 413167"/>
                <a:gd name="connsiteX42" fmla="*/ 488285 w 2829850"/>
                <a:gd name="connsiteY42" fmla="*/ 196045 h 413167"/>
                <a:gd name="connsiteX43" fmla="*/ 499382 w 2829850"/>
                <a:gd name="connsiteY43" fmla="*/ 166674 h 413167"/>
                <a:gd name="connsiteX44" fmla="*/ 510485 w 2829850"/>
                <a:gd name="connsiteY44" fmla="*/ 134595 h 413167"/>
                <a:gd name="connsiteX45" fmla="*/ 521582 w 2829850"/>
                <a:gd name="connsiteY45" fmla="*/ 98978 h 413167"/>
                <a:gd name="connsiteX46" fmla="*/ 532679 w 2829850"/>
                <a:gd name="connsiteY46" fmla="*/ 97243 h 413167"/>
                <a:gd name="connsiteX47" fmla="*/ 543775 w 2829850"/>
                <a:gd name="connsiteY47" fmla="*/ 93998 h 413167"/>
                <a:gd name="connsiteX48" fmla="*/ 554872 w 2829850"/>
                <a:gd name="connsiteY48" fmla="*/ 161939 h 413167"/>
                <a:gd name="connsiteX49" fmla="*/ 565968 w 2829850"/>
                <a:gd name="connsiteY49" fmla="*/ 274796 h 413167"/>
                <a:gd name="connsiteX50" fmla="*/ 577065 w 2829850"/>
                <a:gd name="connsiteY50" fmla="*/ 343125 h 413167"/>
                <a:gd name="connsiteX51" fmla="*/ 588162 w 2829850"/>
                <a:gd name="connsiteY51" fmla="*/ 393022 h 413167"/>
                <a:gd name="connsiteX52" fmla="*/ 599265 w 2829850"/>
                <a:gd name="connsiteY52" fmla="*/ 389940 h 413167"/>
                <a:gd name="connsiteX53" fmla="*/ 610362 w 2829850"/>
                <a:gd name="connsiteY53" fmla="*/ 377428 h 413167"/>
                <a:gd name="connsiteX54" fmla="*/ 632555 w 2829850"/>
                <a:gd name="connsiteY54" fmla="*/ 365406 h 413167"/>
                <a:gd name="connsiteX55" fmla="*/ 643652 w 2829850"/>
                <a:gd name="connsiteY55" fmla="*/ 330967 h 413167"/>
                <a:gd name="connsiteX56" fmla="*/ 654748 w 2829850"/>
                <a:gd name="connsiteY56" fmla="*/ 264455 h 413167"/>
                <a:gd name="connsiteX57" fmla="*/ 665845 w 2829850"/>
                <a:gd name="connsiteY57" fmla="*/ 240459 h 413167"/>
                <a:gd name="connsiteX58" fmla="*/ 676942 w 2829850"/>
                <a:gd name="connsiteY58" fmla="*/ 211360 h 413167"/>
                <a:gd name="connsiteX59" fmla="*/ 688045 w 2829850"/>
                <a:gd name="connsiteY59" fmla="*/ 161435 h 413167"/>
                <a:gd name="connsiteX60" fmla="*/ 699142 w 2829850"/>
                <a:gd name="connsiteY60" fmla="*/ 96298 h 413167"/>
                <a:gd name="connsiteX61" fmla="*/ 710238 w 2829850"/>
                <a:gd name="connsiteY61" fmla="*/ 136589 h 413167"/>
                <a:gd name="connsiteX62" fmla="*/ 721335 w 2829850"/>
                <a:gd name="connsiteY62" fmla="*/ 201930 h 413167"/>
                <a:gd name="connsiteX63" fmla="*/ 732432 w 2829850"/>
                <a:gd name="connsiteY63" fmla="*/ 293241 h 413167"/>
                <a:gd name="connsiteX64" fmla="*/ 743528 w 2829850"/>
                <a:gd name="connsiteY64" fmla="*/ 370747 h 413167"/>
                <a:gd name="connsiteX65" fmla="*/ 754625 w 2829850"/>
                <a:gd name="connsiteY65" fmla="*/ 385354 h 413167"/>
                <a:gd name="connsiteX66" fmla="*/ 765722 w 2829850"/>
                <a:gd name="connsiteY66" fmla="*/ 391934 h 413167"/>
                <a:gd name="connsiteX67" fmla="*/ 776818 w 2829850"/>
                <a:gd name="connsiteY67" fmla="*/ 368563 h 413167"/>
                <a:gd name="connsiteX68" fmla="*/ 787922 w 2829850"/>
                <a:gd name="connsiteY68" fmla="*/ 340743 h 413167"/>
                <a:gd name="connsiteX69" fmla="*/ 799018 w 2829850"/>
                <a:gd name="connsiteY69" fmla="*/ 325163 h 413167"/>
                <a:gd name="connsiteX70" fmla="*/ 810115 w 2829850"/>
                <a:gd name="connsiteY70" fmla="*/ 314774 h 413167"/>
                <a:gd name="connsiteX71" fmla="*/ 821212 w 2829850"/>
                <a:gd name="connsiteY71" fmla="*/ 256386 h 413167"/>
                <a:gd name="connsiteX72" fmla="*/ 832308 w 2829850"/>
                <a:gd name="connsiteY72" fmla="*/ 155094 h 413167"/>
                <a:gd name="connsiteX73" fmla="*/ 854501 w 2829850"/>
                <a:gd name="connsiteY73" fmla="*/ 111341 h 413167"/>
                <a:gd name="connsiteX74" fmla="*/ 865598 w 2829850"/>
                <a:gd name="connsiteY74" fmla="*/ 131615 h 413167"/>
                <a:gd name="connsiteX75" fmla="*/ 876702 w 2829850"/>
                <a:gd name="connsiteY75" fmla="*/ 198304 h 413167"/>
                <a:gd name="connsiteX76" fmla="*/ 887798 w 2829850"/>
                <a:gd name="connsiteY76" fmla="*/ 317591 h 413167"/>
                <a:gd name="connsiteX77" fmla="*/ 898894 w 2829850"/>
                <a:gd name="connsiteY77" fmla="*/ 396036 h 413167"/>
                <a:gd name="connsiteX78" fmla="*/ 909991 w 2829850"/>
                <a:gd name="connsiteY78" fmla="*/ 409697 h 413167"/>
                <a:gd name="connsiteX79" fmla="*/ 921088 w 2829850"/>
                <a:gd name="connsiteY79" fmla="*/ 412174 h 413167"/>
                <a:gd name="connsiteX80" fmla="*/ 932184 w 2829850"/>
                <a:gd name="connsiteY80" fmla="*/ 407303 h 413167"/>
                <a:gd name="connsiteX81" fmla="*/ 943281 w 2829850"/>
                <a:gd name="connsiteY81" fmla="*/ 396158 h 413167"/>
                <a:gd name="connsiteX82" fmla="*/ 954384 w 2829850"/>
                <a:gd name="connsiteY82" fmla="*/ 373380 h 413167"/>
                <a:gd name="connsiteX83" fmla="*/ 965481 w 2829850"/>
                <a:gd name="connsiteY83" fmla="*/ 342716 h 413167"/>
                <a:gd name="connsiteX84" fmla="*/ 976578 w 2829850"/>
                <a:gd name="connsiteY84" fmla="*/ 322292 h 413167"/>
                <a:gd name="connsiteX85" fmla="*/ 987674 w 2829850"/>
                <a:gd name="connsiteY85" fmla="*/ 291261 h 413167"/>
                <a:gd name="connsiteX86" fmla="*/ 998771 w 2829850"/>
                <a:gd name="connsiteY86" fmla="*/ 203155 h 413167"/>
                <a:gd name="connsiteX87" fmla="*/ 1009868 w 2829850"/>
                <a:gd name="connsiteY87" fmla="*/ 58980 h 413167"/>
                <a:gd name="connsiteX88" fmla="*/ 1020964 w 2829850"/>
                <a:gd name="connsiteY88" fmla="*/ 24670 h 413167"/>
                <a:gd name="connsiteX89" fmla="*/ 1032061 w 2829850"/>
                <a:gd name="connsiteY89" fmla="*/ 0 h 413167"/>
                <a:gd name="connsiteX90" fmla="*/ 1043157 w 2829850"/>
                <a:gd name="connsiteY90" fmla="*/ 98774 h 413167"/>
                <a:gd name="connsiteX91" fmla="*/ 1054261 w 2829850"/>
                <a:gd name="connsiteY91" fmla="*/ 271878 h 413167"/>
                <a:gd name="connsiteX92" fmla="*/ 1065357 w 2829850"/>
                <a:gd name="connsiteY92" fmla="*/ 361787 h 413167"/>
                <a:gd name="connsiteX93" fmla="*/ 1076454 w 2829850"/>
                <a:gd name="connsiteY93" fmla="*/ 409596 h 413167"/>
                <a:gd name="connsiteX94" fmla="*/ 1087551 w 2829850"/>
                <a:gd name="connsiteY94" fmla="*/ 401275 h 413167"/>
                <a:gd name="connsiteX95" fmla="*/ 1098647 w 2829850"/>
                <a:gd name="connsiteY95" fmla="*/ 377496 h 413167"/>
                <a:gd name="connsiteX96" fmla="*/ 1109744 w 2829850"/>
                <a:gd name="connsiteY96" fmla="*/ 366740 h 413167"/>
                <a:gd name="connsiteX97" fmla="*/ 1120841 w 2829850"/>
                <a:gd name="connsiteY97" fmla="*/ 359269 h 413167"/>
                <a:gd name="connsiteX98" fmla="*/ 1131937 w 2829850"/>
                <a:gd name="connsiteY98" fmla="*/ 332028 h 413167"/>
                <a:gd name="connsiteX99" fmla="*/ 1143041 w 2829850"/>
                <a:gd name="connsiteY99" fmla="*/ 282995 h 413167"/>
                <a:gd name="connsiteX100" fmla="*/ 1154137 w 2829850"/>
                <a:gd name="connsiteY100" fmla="*/ 261414 h 413167"/>
                <a:gd name="connsiteX101" fmla="*/ 1165234 w 2829850"/>
                <a:gd name="connsiteY101" fmla="*/ 222763 h 413167"/>
                <a:gd name="connsiteX102" fmla="*/ 1176331 w 2829850"/>
                <a:gd name="connsiteY102" fmla="*/ 160898 h 413167"/>
                <a:gd name="connsiteX103" fmla="*/ 1187427 w 2829850"/>
                <a:gd name="connsiteY103" fmla="*/ 92365 h 413167"/>
                <a:gd name="connsiteX104" fmla="*/ 1198524 w 2829850"/>
                <a:gd name="connsiteY104" fmla="*/ 123879 h 413167"/>
                <a:gd name="connsiteX105" fmla="*/ 1209621 w 2829850"/>
                <a:gd name="connsiteY105" fmla="*/ 184758 h 413167"/>
                <a:gd name="connsiteX106" fmla="*/ 1220717 w 2829850"/>
                <a:gd name="connsiteY106" fmla="*/ 297663 h 413167"/>
                <a:gd name="connsiteX107" fmla="*/ 1231821 w 2829850"/>
                <a:gd name="connsiteY107" fmla="*/ 388430 h 413167"/>
                <a:gd name="connsiteX108" fmla="*/ 1242917 w 2829850"/>
                <a:gd name="connsiteY108" fmla="*/ 400880 h 413167"/>
                <a:gd name="connsiteX109" fmla="*/ 1254014 w 2829850"/>
                <a:gd name="connsiteY109" fmla="*/ 402874 h 413167"/>
                <a:gd name="connsiteX110" fmla="*/ 1265111 w 2829850"/>
                <a:gd name="connsiteY110" fmla="*/ 372441 h 413167"/>
                <a:gd name="connsiteX111" fmla="*/ 1276207 w 2829850"/>
                <a:gd name="connsiteY111" fmla="*/ 327395 h 413167"/>
                <a:gd name="connsiteX112" fmla="*/ 1287304 w 2829850"/>
                <a:gd name="connsiteY112" fmla="*/ 298561 h 413167"/>
                <a:gd name="connsiteX113" fmla="*/ 1298400 w 2829850"/>
                <a:gd name="connsiteY113" fmla="*/ 274130 h 413167"/>
                <a:gd name="connsiteX114" fmla="*/ 1309497 w 2829850"/>
                <a:gd name="connsiteY114" fmla="*/ 216061 h 413167"/>
                <a:gd name="connsiteX115" fmla="*/ 1320601 w 2829850"/>
                <a:gd name="connsiteY115" fmla="*/ 119600 h 413167"/>
                <a:gd name="connsiteX116" fmla="*/ 1331697 w 2829850"/>
                <a:gd name="connsiteY116" fmla="*/ 96869 h 413167"/>
                <a:gd name="connsiteX117" fmla="*/ 1342794 w 2829850"/>
                <a:gd name="connsiteY117" fmla="*/ 63484 h 413167"/>
                <a:gd name="connsiteX118" fmla="*/ 1353890 w 2829850"/>
                <a:gd name="connsiteY118" fmla="*/ 99768 h 413167"/>
                <a:gd name="connsiteX119" fmla="*/ 1364987 w 2829850"/>
                <a:gd name="connsiteY119" fmla="*/ 187711 h 413167"/>
                <a:gd name="connsiteX120" fmla="*/ 1376083 w 2829850"/>
                <a:gd name="connsiteY120" fmla="*/ 294976 h 413167"/>
                <a:gd name="connsiteX121" fmla="*/ 1387180 w 2829850"/>
                <a:gd name="connsiteY121" fmla="*/ 382143 h 413167"/>
                <a:gd name="connsiteX122" fmla="*/ 1398277 w 2829850"/>
                <a:gd name="connsiteY122" fmla="*/ 401438 h 413167"/>
                <a:gd name="connsiteX123" fmla="*/ 1409380 w 2829850"/>
                <a:gd name="connsiteY123" fmla="*/ 410677 h 413167"/>
                <a:gd name="connsiteX124" fmla="*/ 1420477 w 2829850"/>
                <a:gd name="connsiteY124" fmla="*/ 408330 h 413167"/>
                <a:gd name="connsiteX125" fmla="*/ 1431573 w 2829850"/>
                <a:gd name="connsiteY125" fmla="*/ 399166 h 413167"/>
                <a:gd name="connsiteX126" fmla="*/ 1442670 w 2829850"/>
                <a:gd name="connsiteY126" fmla="*/ 377802 h 413167"/>
                <a:gd name="connsiteX127" fmla="*/ 1453767 w 2829850"/>
                <a:gd name="connsiteY127" fmla="*/ 338553 h 413167"/>
                <a:gd name="connsiteX128" fmla="*/ 1464863 w 2829850"/>
                <a:gd name="connsiteY128" fmla="*/ 321510 h 413167"/>
                <a:gd name="connsiteX129" fmla="*/ 1475960 w 2829850"/>
                <a:gd name="connsiteY129" fmla="*/ 294499 h 413167"/>
                <a:gd name="connsiteX130" fmla="*/ 1487057 w 2829850"/>
                <a:gd name="connsiteY130" fmla="*/ 217497 h 413167"/>
                <a:gd name="connsiteX131" fmla="*/ 1498160 w 2829850"/>
                <a:gd name="connsiteY131" fmla="*/ 84936 h 413167"/>
                <a:gd name="connsiteX132" fmla="*/ 1520353 w 2829850"/>
                <a:gd name="connsiteY132" fmla="*/ 25731 h 413167"/>
                <a:gd name="connsiteX133" fmla="*/ 1531450 w 2829850"/>
                <a:gd name="connsiteY133" fmla="*/ 92141 h 413167"/>
                <a:gd name="connsiteX134" fmla="*/ 1542546 w 2829850"/>
                <a:gd name="connsiteY134" fmla="*/ 211761 h 413167"/>
                <a:gd name="connsiteX135" fmla="*/ 1553643 w 2829850"/>
                <a:gd name="connsiteY135" fmla="*/ 281280 h 413167"/>
                <a:gd name="connsiteX136" fmla="*/ 1564740 w 2829850"/>
                <a:gd name="connsiteY136" fmla="*/ 341342 h 413167"/>
                <a:gd name="connsiteX137" fmla="*/ 1575836 w 2829850"/>
                <a:gd name="connsiteY137" fmla="*/ 355997 h 413167"/>
                <a:gd name="connsiteX138" fmla="*/ 1586940 w 2829850"/>
                <a:gd name="connsiteY138" fmla="*/ 365434 h 413167"/>
                <a:gd name="connsiteX139" fmla="*/ 1598036 w 2829850"/>
                <a:gd name="connsiteY139" fmla="*/ 366577 h 413167"/>
                <a:gd name="connsiteX140" fmla="*/ 1609133 w 2829850"/>
                <a:gd name="connsiteY140" fmla="*/ 365284 h 413167"/>
                <a:gd name="connsiteX141" fmla="*/ 1620230 w 2829850"/>
                <a:gd name="connsiteY141" fmla="*/ 330314 h 413167"/>
                <a:gd name="connsiteX142" fmla="*/ 1631326 w 2829850"/>
                <a:gd name="connsiteY142" fmla="*/ 273980 h 413167"/>
                <a:gd name="connsiteX143" fmla="*/ 1653520 w 2829850"/>
                <a:gd name="connsiteY143" fmla="*/ 215095 h 413167"/>
                <a:gd name="connsiteX144" fmla="*/ 1675720 w 2829850"/>
                <a:gd name="connsiteY144" fmla="*/ 139364 h 413167"/>
                <a:gd name="connsiteX145" fmla="*/ 1686816 w 2829850"/>
                <a:gd name="connsiteY145" fmla="*/ 149679 h 413167"/>
                <a:gd name="connsiteX146" fmla="*/ 1697913 w 2829850"/>
                <a:gd name="connsiteY146" fmla="*/ 164483 h 413167"/>
                <a:gd name="connsiteX147" fmla="*/ 1709010 w 2829850"/>
                <a:gd name="connsiteY147" fmla="*/ 224593 h 413167"/>
                <a:gd name="connsiteX148" fmla="*/ 1720106 w 2829850"/>
                <a:gd name="connsiteY148" fmla="*/ 309297 h 413167"/>
                <a:gd name="connsiteX149" fmla="*/ 1731203 w 2829850"/>
                <a:gd name="connsiteY149" fmla="*/ 350221 h 413167"/>
                <a:gd name="connsiteX150" fmla="*/ 1742299 w 2829850"/>
                <a:gd name="connsiteY150" fmla="*/ 387062 h 413167"/>
                <a:gd name="connsiteX151" fmla="*/ 1753396 w 2829850"/>
                <a:gd name="connsiteY151" fmla="*/ 389716 h 413167"/>
                <a:gd name="connsiteX152" fmla="*/ 1764500 w 2829850"/>
                <a:gd name="connsiteY152" fmla="*/ 373795 h 413167"/>
                <a:gd name="connsiteX153" fmla="*/ 1775596 w 2829850"/>
                <a:gd name="connsiteY153" fmla="*/ 360399 h 413167"/>
                <a:gd name="connsiteX154" fmla="*/ 1786692 w 2829850"/>
                <a:gd name="connsiteY154" fmla="*/ 349084 h 413167"/>
                <a:gd name="connsiteX155" fmla="*/ 1797789 w 2829850"/>
                <a:gd name="connsiteY155" fmla="*/ 314944 h 413167"/>
                <a:gd name="connsiteX156" fmla="*/ 1808886 w 2829850"/>
                <a:gd name="connsiteY156" fmla="*/ 256311 h 413167"/>
                <a:gd name="connsiteX157" fmla="*/ 1819982 w 2829850"/>
                <a:gd name="connsiteY157" fmla="*/ 225661 h 413167"/>
                <a:gd name="connsiteX158" fmla="*/ 1831079 w 2829850"/>
                <a:gd name="connsiteY158" fmla="*/ 175947 h 413167"/>
                <a:gd name="connsiteX159" fmla="*/ 1853279 w 2829850"/>
                <a:gd name="connsiteY159" fmla="*/ 82521 h 413167"/>
                <a:gd name="connsiteX160" fmla="*/ 1864376 w 2829850"/>
                <a:gd name="connsiteY160" fmla="*/ 89766 h 413167"/>
                <a:gd name="connsiteX161" fmla="*/ 1875472 w 2829850"/>
                <a:gd name="connsiteY161" fmla="*/ 132534 h 413167"/>
                <a:gd name="connsiteX162" fmla="*/ 1897666 w 2829850"/>
                <a:gd name="connsiteY162" fmla="*/ 379279 h 413167"/>
                <a:gd name="connsiteX163" fmla="*/ 1908762 w 2829850"/>
                <a:gd name="connsiteY163" fmla="*/ 402908 h 413167"/>
                <a:gd name="connsiteX164" fmla="*/ 1919859 w 2829850"/>
                <a:gd name="connsiteY164" fmla="*/ 413167 h 413167"/>
                <a:gd name="connsiteX165" fmla="*/ 1930956 w 2829850"/>
                <a:gd name="connsiteY165" fmla="*/ 392226 h 413167"/>
                <a:gd name="connsiteX166" fmla="*/ 1942059 w 2829850"/>
                <a:gd name="connsiteY166" fmla="*/ 360297 h 413167"/>
                <a:gd name="connsiteX167" fmla="*/ 1953156 w 2829850"/>
                <a:gd name="connsiteY167" fmla="*/ 350629 h 413167"/>
                <a:gd name="connsiteX168" fmla="*/ 1964252 w 2829850"/>
                <a:gd name="connsiteY168" fmla="*/ 343002 h 413167"/>
                <a:gd name="connsiteX169" fmla="*/ 1975349 w 2829850"/>
                <a:gd name="connsiteY169" fmla="*/ 298942 h 413167"/>
                <a:gd name="connsiteX170" fmla="*/ 1986446 w 2829850"/>
                <a:gd name="connsiteY170" fmla="*/ 205461 h 413167"/>
                <a:gd name="connsiteX171" fmla="*/ 1997542 w 2829850"/>
                <a:gd name="connsiteY171" fmla="*/ 167477 h 413167"/>
                <a:gd name="connsiteX172" fmla="*/ 2008639 w 2829850"/>
                <a:gd name="connsiteY172" fmla="*/ 107394 h 413167"/>
                <a:gd name="connsiteX173" fmla="*/ 2019735 w 2829850"/>
                <a:gd name="connsiteY173" fmla="*/ 53483 h 413167"/>
                <a:gd name="connsiteX174" fmla="*/ 2030839 w 2829850"/>
                <a:gd name="connsiteY174" fmla="*/ 8341 h 413167"/>
                <a:gd name="connsiteX175" fmla="*/ 2041935 w 2829850"/>
                <a:gd name="connsiteY175" fmla="*/ 12410 h 413167"/>
                <a:gd name="connsiteX176" fmla="*/ 2053032 w 2829850"/>
                <a:gd name="connsiteY176" fmla="*/ 54483 h 413167"/>
                <a:gd name="connsiteX177" fmla="*/ 2075225 w 2829850"/>
                <a:gd name="connsiteY177" fmla="*/ 346492 h 413167"/>
                <a:gd name="connsiteX178" fmla="*/ 2086322 w 2829850"/>
                <a:gd name="connsiteY178" fmla="*/ 374863 h 413167"/>
                <a:gd name="connsiteX179" fmla="*/ 2097419 w 2829850"/>
                <a:gd name="connsiteY179" fmla="*/ 394560 h 413167"/>
                <a:gd name="connsiteX180" fmla="*/ 2108515 w 2829850"/>
                <a:gd name="connsiteY180" fmla="*/ 386280 h 413167"/>
                <a:gd name="connsiteX181" fmla="*/ 2119619 w 2829850"/>
                <a:gd name="connsiteY181" fmla="*/ 382748 h 413167"/>
                <a:gd name="connsiteX182" fmla="*/ 2130715 w 2829850"/>
                <a:gd name="connsiteY182" fmla="*/ 380538 h 413167"/>
                <a:gd name="connsiteX183" fmla="*/ 2141812 w 2829850"/>
                <a:gd name="connsiteY183" fmla="*/ 374884 h 413167"/>
                <a:gd name="connsiteX184" fmla="*/ 2152909 w 2829850"/>
                <a:gd name="connsiteY184" fmla="*/ 344907 h 413167"/>
                <a:gd name="connsiteX185" fmla="*/ 2164005 w 2829850"/>
                <a:gd name="connsiteY185" fmla="*/ 277137 h 413167"/>
                <a:gd name="connsiteX186" fmla="*/ 2175102 w 2829850"/>
                <a:gd name="connsiteY186" fmla="*/ 242629 h 413167"/>
                <a:gd name="connsiteX187" fmla="*/ 2186198 w 2829850"/>
                <a:gd name="connsiteY187" fmla="*/ 199522 h 413167"/>
                <a:gd name="connsiteX188" fmla="*/ 2197295 w 2829850"/>
                <a:gd name="connsiteY188" fmla="*/ 139623 h 413167"/>
                <a:gd name="connsiteX189" fmla="*/ 2208399 w 2829850"/>
                <a:gd name="connsiteY189" fmla="*/ 61627 h 413167"/>
                <a:gd name="connsiteX190" fmla="*/ 2219495 w 2829850"/>
                <a:gd name="connsiteY190" fmla="*/ 49618 h 413167"/>
                <a:gd name="connsiteX191" fmla="*/ 2230592 w 2829850"/>
                <a:gd name="connsiteY191" fmla="*/ 53782 h 413167"/>
                <a:gd name="connsiteX192" fmla="*/ 2241688 w 2829850"/>
                <a:gd name="connsiteY192" fmla="*/ 154108 h 413167"/>
                <a:gd name="connsiteX193" fmla="*/ 2252785 w 2829850"/>
                <a:gd name="connsiteY193" fmla="*/ 296187 h 413167"/>
                <a:gd name="connsiteX194" fmla="*/ 2263881 w 2829850"/>
                <a:gd name="connsiteY194" fmla="*/ 322666 h 413167"/>
                <a:gd name="connsiteX195" fmla="*/ 2274978 w 2829850"/>
                <a:gd name="connsiteY195" fmla="*/ 344873 h 413167"/>
                <a:gd name="connsiteX196" fmla="*/ 2286075 w 2829850"/>
                <a:gd name="connsiteY196" fmla="*/ 336532 h 413167"/>
                <a:gd name="connsiteX197" fmla="*/ 2297171 w 2829850"/>
                <a:gd name="connsiteY197" fmla="*/ 342329 h 413167"/>
                <a:gd name="connsiteX198" fmla="*/ 2308275 w 2829850"/>
                <a:gd name="connsiteY198" fmla="*/ 331593 h 413167"/>
                <a:gd name="connsiteX199" fmla="*/ 2319371 w 2829850"/>
                <a:gd name="connsiteY199" fmla="*/ 327463 h 413167"/>
                <a:gd name="connsiteX200" fmla="*/ 2330468 w 2829850"/>
                <a:gd name="connsiteY200" fmla="*/ 296112 h 413167"/>
                <a:gd name="connsiteX201" fmla="*/ 2341565 w 2829850"/>
                <a:gd name="connsiteY201" fmla="*/ 239418 h 413167"/>
                <a:gd name="connsiteX202" fmla="*/ 2352661 w 2829850"/>
                <a:gd name="connsiteY202" fmla="*/ 214843 h 413167"/>
                <a:gd name="connsiteX203" fmla="*/ 2363758 w 2829850"/>
                <a:gd name="connsiteY203" fmla="*/ 199168 h 413167"/>
                <a:gd name="connsiteX204" fmla="*/ 2374855 w 2829850"/>
                <a:gd name="connsiteY204" fmla="*/ 175934 h 413167"/>
                <a:gd name="connsiteX205" fmla="*/ 2385951 w 2829850"/>
                <a:gd name="connsiteY205" fmla="*/ 155625 h 413167"/>
                <a:gd name="connsiteX206" fmla="*/ 2397055 w 2829850"/>
                <a:gd name="connsiteY206" fmla="*/ 189092 h 413167"/>
                <a:gd name="connsiteX207" fmla="*/ 2408151 w 2829850"/>
                <a:gd name="connsiteY207" fmla="*/ 231036 h 413167"/>
                <a:gd name="connsiteX208" fmla="*/ 2430345 w 2829850"/>
                <a:gd name="connsiteY208" fmla="*/ 352166 h 413167"/>
                <a:gd name="connsiteX209" fmla="*/ 2452538 w 2829850"/>
                <a:gd name="connsiteY209" fmla="*/ 373605 h 413167"/>
                <a:gd name="connsiteX210" fmla="*/ 2463635 w 2829850"/>
                <a:gd name="connsiteY210" fmla="*/ 358194 h 413167"/>
                <a:gd name="connsiteX211" fmla="*/ 2474731 w 2829850"/>
                <a:gd name="connsiteY211" fmla="*/ 340539 h 413167"/>
                <a:gd name="connsiteX212" fmla="*/ 2485834 w 2829850"/>
                <a:gd name="connsiteY212" fmla="*/ 332980 h 413167"/>
                <a:gd name="connsiteX213" fmla="*/ 2496931 w 2829850"/>
                <a:gd name="connsiteY213" fmla="*/ 327320 h 413167"/>
                <a:gd name="connsiteX214" fmla="*/ 2508028 w 2829850"/>
                <a:gd name="connsiteY214" fmla="*/ 262298 h 413167"/>
                <a:gd name="connsiteX215" fmla="*/ 2519124 w 2829850"/>
                <a:gd name="connsiteY215" fmla="*/ 142753 h 413167"/>
                <a:gd name="connsiteX216" fmla="*/ 2530221 w 2829850"/>
                <a:gd name="connsiteY216" fmla="*/ 117042 h 413167"/>
                <a:gd name="connsiteX217" fmla="*/ 2541318 w 2829850"/>
                <a:gd name="connsiteY217" fmla="*/ 94869 h 413167"/>
                <a:gd name="connsiteX218" fmla="*/ 2552414 w 2829850"/>
                <a:gd name="connsiteY218" fmla="*/ 126785 h 413167"/>
                <a:gd name="connsiteX219" fmla="*/ 2563511 w 2829850"/>
                <a:gd name="connsiteY219" fmla="*/ 209870 h 413167"/>
                <a:gd name="connsiteX220" fmla="*/ 2574614 w 2829850"/>
                <a:gd name="connsiteY220" fmla="*/ 283267 h 413167"/>
                <a:gd name="connsiteX221" fmla="*/ 2585711 w 2829850"/>
                <a:gd name="connsiteY221" fmla="*/ 333144 h 413167"/>
                <a:gd name="connsiteX222" fmla="*/ 2596808 w 2829850"/>
                <a:gd name="connsiteY222" fmla="*/ 360753 h 413167"/>
                <a:gd name="connsiteX223" fmla="*/ 2607904 w 2829850"/>
                <a:gd name="connsiteY223" fmla="*/ 381994 h 413167"/>
                <a:gd name="connsiteX224" fmla="*/ 2619001 w 2829850"/>
                <a:gd name="connsiteY224" fmla="*/ 381592 h 413167"/>
                <a:gd name="connsiteX225" fmla="*/ 2630097 w 2829850"/>
                <a:gd name="connsiteY225" fmla="*/ 380102 h 413167"/>
                <a:gd name="connsiteX226" fmla="*/ 2641194 w 2829850"/>
                <a:gd name="connsiteY226" fmla="*/ 356834 h 413167"/>
                <a:gd name="connsiteX227" fmla="*/ 2652290 w 2829850"/>
                <a:gd name="connsiteY227" fmla="*/ 319537 h 413167"/>
                <a:gd name="connsiteX228" fmla="*/ 2674491 w 2829850"/>
                <a:gd name="connsiteY228" fmla="*/ 281818 h 413167"/>
                <a:gd name="connsiteX229" fmla="*/ 2685587 w 2829850"/>
                <a:gd name="connsiteY229" fmla="*/ 227539 h 413167"/>
                <a:gd name="connsiteX230" fmla="*/ 2696684 w 2829850"/>
                <a:gd name="connsiteY230" fmla="*/ 129663 h 413167"/>
                <a:gd name="connsiteX231" fmla="*/ 2707780 w 2829850"/>
                <a:gd name="connsiteY231" fmla="*/ 126791 h 413167"/>
                <a:gd name="connsiteX232" fmla="*/ 2718877 w 2829850"/>
                <a:gd name="connsiteY232" fmla="*/ 132670 h 413167"/>
                <a:gd name="connsiteX233" fmla="*/ 2729974 w 2829850"/>
                <a:gd name="connsiteY233" fmla="*/ 177043 h 413167"/>
                <a:gd name="connsiteX234" fmla="*/ 2741070 w 2829850"/>
                <a:gd name="connsiteY234" fmla="*/ 226355 h 413167"/>
                <a:gd name="connsiteX235" fmla="*/ 2752174 w 2829850"/>
                <a:gd name="connsiteY235" fmla="*/ 243622 h 413167"/>
                <a:gd name="connsiteX236" fmla="*/ 2763270 w 2829850"/>
                <a:gd name="connsiteY236" fmla="*/ 286995 h 413167"/>
                <a:gd name="connsiteX237" fmla="*/ 2785464 w 2829850"/>
                <a:gd name="connsiteY237" fmla="*/ 335396 h 413167"/>
                <a:gd name="connsiteX238" fmla="*/ 2796560 w 2829850"/>
                <a:gd name="connsiteY238" fmla="*/ 327374 h 413167"/>
                <a:gd name="connsiteX239" fmla="*/ 2807657 w 2829850"/>
                <a:gd name="connsiteY239" fmla="*/ 337355 h 413167"/>
                <a:gd name="connsiteX240" fmla="*/ 2818754 w 2829850"/>
                <a:gd name="connsiteY240" fmla="*/ 328504 h 413167"/>
                <a:gd name="connsiteX241" fmla="*/ 2829850 w 2829850"/>
                <a:gd name="connsiteY241" fmla="*/ 313761 h 413167"/>
                <a:gd name="connsiteX242" fmla="*/ 2829850 w 2829850"/>
                <a:gd name="connsiteY242" fmla="*/ 31376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3052"/>
                  </a:moveTo>
                  <a:lnTo>
                    <a:pt x="11096" y="288927"/>
                  </a:lnTo>
                  <a:lnTo>
                    <a:pt x="22193" y="290193"/>
                  </a:lnTo>
                  <a:lnTo>
                    <a:pt x="33290" y="304555"/>
                  </a:lnTo>
                  <a:lnTo>
                    <a:pt x="44386" y="327388"/>
                  </a:lnTo>
                  <a:lnTo>
                    <a:pt x="55483" y="340430"/>
                  </a:lnTo>
                  <a:lnTo>
                    <a:pt x="66586" y="319496"/>
                  </a:lnTo>
                  <a:lnTo>
                    <a:pt x="77683" y="263639"/>
                  </a:lnTo>
                  <a:lnTo>
                    <a:pt x="88779" y="232152"/>
                  </a:lnTo>
                  <a:lnTo>
                    <a:pt x="99876" y="228212"/>
                  </a:lnTo>
                  <a:lnTo>
                    <a:pt x="110973" y="241547"/>
                  </a:lnTo>
                  <a:lnTo>
                    <a:pt x="122069" y="298759"/>
                  </a:lnTo>
                  <a:lnTo>
                    <a:pt x="133166" y="310243"/>
                  </a:lnTo>
                  <a:lnTo>
                    <a:pt x="144263" y="292928"/>
                  </a:lnTo>
                  <a:lnTo>
                    <a:pt x="155366" y="223831"/>
                  </a:lnTo>
                  <a:lnTo>
                    <a:pt x="166463" y="114096"/>
                  </a:lnTo>
                  <a:lnTo>
                    <a:pt x="177559" y="54694"/>
                  </a:lnTo>
                  <a:lnTo>
                    <a:pt x="188656" y="20969"/>
                  </a:lnTo>
                  <a:lnTo>
                    <a:pt x="199753" y="62001"/>
                  </a:lnTo>
                  <a:lnTo>
                    <a:pt x="210849" y="161898"/>
                  </a:lnTo>
                  <a:lnTo>
                    <a:pt x="221946" y="165143"/>
                  </a:lnTo>
                  <a:lnTo>
                    <a:pt x="233043" y="170525"/>
                  </a:lnTo>
                  <a:lnTo>
                    <a:pt x="244146" y="208094"/>
                  </a:lnTo>
                  <a:lnTo>
                    <a:pt x="266339" y="339954"/>
                  </a:lnTo>
                  <a:lnTo>
                    <a:pt x="277436" y="387219"/>
                  </a:lnTo>
                  <a:lnTo>
                    <a:pt x="288533" y="385021"/>
                  </a:lnTo>
                  <a:lnTo>
                    <a:pt x="310726" y="336069"/>
                  </a:lnTo>
                  <a:lnTo>
                    <a:pt x="321823" y="321863"/>
                  </a:lnTo>
                  <a:lnTo>
                    <a:pt x="332926" y="283654"/>
                  </a:lnTo>
                  <a:lnTo>
                    <a:pt x="344023" y="230811"/>
                  </a:lnTo>
                  <a:lnTo>
                    <a:pt x="355119" y="232716"/>
                  </a:lnTo>
                  <a:lnTo>
                    <a:pt x="366216" y="223055"/>
                  </a:lnTo>
                  <a:lnTo>
                    <a:pt x="377313" y="209979"/>
                  </a:lnTo>
                  <a:lnTo>
                    <a:pt x="388409" y="193691"/>
                  </a:lnTo>
                  <a:lnTo>
                    <a:pt x="399506" y="228886"/>
                  </a:lnTo>
                  <a:lnTo>
                    <a:pt x="410602" y="277246"/>
                  </a:lnTo>
                  <a:lnTo>
                    <a:pt x="421706" y="304426"/>
                  </a:lnTo>
                  <a:lnTo>
                    <a:pt x="432802" y="349915"/>
                  </a:lnTo>
                  <a:lnTo>
                    <a:pt x="443899" y="356861"/>
                  </a:lnTo>
                  <a:lnTo>
                    <a:pt x="454995" y="354840"/>
                  </a:lnTo>
                  <a:lnTo>
                    <a:pt x="466092" y="313434"/>
                  </a:lnTo>
                  <a:lnTo>
                    <a:pt x="477189" y="237819"/>
                  </a:lnTo>
                  <a:lnTo>
                    <a:pt x="488285" y="196045"/>
                  </a:lnTo>
                  <a:lnTo>
                    <a:pt x="499382" y="166674"/>
                  </a:lnTo>
                  <a:lnTo>
                    <a:pt x="510485" y="134595"/>
                  </a:lnTo>
                  <a:lnTo>
                    <a:pt x="521582" y="98978"/>
                  </a:lnTo>
                  <a:lnTo>
                    <a:pt x="532679" y="97243"/>
                  </a:lnTo>
                  <a:lnTo>
                    <a:pt x="543775" y="93998"/>
                  </a:lnTo>
                  <a:lnTo>
                    <a:pt x="554872" y="161939"/>
                  </a:lnTo>
                  <a:lnTo>
                    <a:pt x="565968" y="274796"/>
                  </a:lnTo>
                  <a:lnTo>
                    <a:pt x="577065" y="343125"/>
                  </a:lnTo>
                  <a:lnTo>
                    <a:pt x="588162" y="393022"/>
                  </a:lnTo>
                  <a:lnTo>
                    <a:pt x="599265" y="389940"/>
                  </a:lnTo>
                  <a:lnTo>
                    <a:pt x="610362" y="377428"/>
                  </a:lnTo>
                  <a:lnTo>
                    <a:pt x="632555" y="365406"/>
                  </a:lnTo>
                  <a:lnTo>
                    <a:pt x="643652" y="330967"/>
                  </a:lnTo>
                  <a:lnTo>
                    <a:pt x="654748" y="264455"/>
                  </a:lnTo>
                  <a:lnTo>
                    <a:pt x="665845" y="240459"/>
                  </a:lnTo>
                  <a:lnTo>
                    <a:pt x="676942" y="211360"/>
                  </a:lnTo>
                  <a:lnTo>
                    <a:pt x="688045" y="161435"/>
                  </a:lnTo>
                  <a:lnTo>
                    <a:pt x="699142" y="96298"/>
                  </a:lnTo>
                  <a:lnTo>
                    <a:pt x="710238" y="136589"/>
                  </a:lnTo>
                  <a:lnTo>
                    <a:pt x="721335" y="201930"/>
                  </a:lnTo>
                  <a:lnTo>
                    <a:pt x="732432" y="293241"/>
                  </a:lnTo>
                  <a:lnTo>
                    <a:pt x="743528" y="370747"/>
                  </a:lnTo>
                  <a:lnTo>
                    <a:pt x="754625" y="385354"/>
                  </a:lnTo>
                  <a:lnTo>
                    <a:pt x="765722" y="391934"/>
                  </a:lnTo>
                  <a:lnTo>
                    <a:pt x="776818" y="368563"/>
                  </a:lnTo>
                  <a:lnTo>
                    <a:pt x="787922" y="340743"/>
                  </a:lnTo>
                  <a:lnTo>
                    <a:pt x="799018" y="325163"/>
                  </a:lnTo>
                  <a:lnTo>
                    <a:pt x="810115" y="314774"/>
                  </a:lnTo>
                  <a:lnTo>
                    <a:pt x="821212" y="256386"/>
                  </a:lnTo>
                  <a:lnTo>
                    <a:pt x="832308" y="155094"/>
                  </a:lnTo>
                  <a:lnTo>
                    <a:pt x="854501" y="111341"/>
                  </a:lnTo>
                  <a:lnTo>
                    <a:pt x="865598" y="131615"/>
                  </a:lnTo>
                  <a:lnTo>
                    <a:pt x="876702" y="198304"/>
                  </a:lnTo>
                  <a:lnTo>
                    <a:pt x="887798" y="317591"/>
                  </a:lnTo>
                  <a:lnTo>
                    <a:pt x="898894" y="396036"/>
                  </a:lnTo>
                  <a:lnTo>
                    <a:pt x="909991" y="409697"/>
                  </a:lnTo>
                  <a:lnTo>
                    <a:pt x="921088" y="412174"/>
                  </a:lnTo>
                  <a:lnTo>
                    <a:pt x="932184" y="407303"/>
                  </a:lnTo>
                  <a:lnTo>
                    <a:pt x="943281" y="396158"/>
                  </a:lnTo>
                  <a:lnTo>
                    <a:pt x="954384" y="373380"/>
                  </a:lnTo>
                  <a:lnTo>
                    <a:pt x="965481" y="342716"/>
                  </a:lnTo>
                  <a:lnTo>
                    <a:pt x="976578" y="322292"/>
                  </a:lnTo>
                  <a:lnTo>
                    <a:pt x="987674" y="291261"/>
                  </a:lnTo>
                  <a:lnTo>
                    <a:pt x="998771" y="203155"/>
                  </a:lnTo>
                  <a:lnTo>
                    <a:pt x="1009868" y="58980"/>
                  </a:lnTo>
                  <a:lnTo>
                    <a:pt x="1020964" y="24670"/>
                  </a:lnTo>
                  <a:lnTo>
                    <a:pt x="1032061" y="0"/>
                  </a:lnTo>
                  <a:lnTo>
                    <a:pt x="1043157" y="98774"/>
                  </a:lnTo>
                  <a:lnTo>
                    <a:pt x="1054261" y="271878"/>
                  </a:lnTo>
                  <a:lnTo>
                    <a:pt x="1065357" y="361787"/>
                  </a:lnTo>
                  <a:lnTo>
                    <a:pt x="1076454" y="409596"/>
                  </a:lnTo>
                  <a:lnTo>
                    <a:pt x="1087551" y="401275"/>
                  </a:lnTo>
                  <a:lnTo>
                    <a:pt x="1098647" y="377496"/>
                  </a:lnTo>
                  <a:lnTo>
                    <a:pt x="1109744" y="366740"/>
                  </a:lnTo>
                  <a:lnTo>
                    <a:pt x="1120841" y="359269"/>
                  </a:lnTo>
                  <a:lnTo>
                    <a:pt x="1131937" y="332028"/>
                  </a:lnTo>
                  <a:lnTo>
                    <a:pt x="1143041" y="282995"/>
                  </a:lnTo>
                  <a:lnTo>
                    <a:pt x="1154137" y="261414"/>
                  </a:lnTo>
                  <a:lnTo>
                    <a:pt x="1165234" y="222763"/>
                  </a:lnTo>
                  <a:lnTo>
                    <a:pt x="1176331" y="160898"/>
                  </a:lnTo>
                  <a:lnTo>
                    <a:pt x="1187427" y="92365"/>
                  </a:lnTo>
                  <a:lnTo>
                    <a:pt x="1198524" y="123879"/>
                  </a:lnTo>
                  <a:lnTo>
                    <a:pt x="1209621" y="184758"/>
                  </a:lnTo>
                  <a:lnTo>
                    <a:pt x="1220717" y="297663"/>
                  </a:lnTo>
                  <a:lnTo>
                    <a:pt x="1231821" y="388430"/>
                  </a:lnTo>
                  <a:lnTo>
                    <a:pt x="1242917" y="400880"/>
                  </a:lnTo>
                  <a:lnTo>
                    <a:pt x="1254014" y="402874"/>
                  </a:lnTo>
                  <a:lnTo>
                    <a:pt x="1265111" y="372441"/>
                  </a:lnTo>
                  <a:lnTo>
                    <a:pt x="1276207" y="327395"/>
                  </a:lnTo>
                  <a:lnTo>
                    <a:pt x="1287304" y="298561"/>
                  </a:lnTo>
                  <a:lnTo>
                    <a:pt x="1298400" y="274130"/>
                  </a:lnTo>
                  <a:lnTo>
                    <a:pt x="1309497" y="216061"/>
                  </a:lnTo>
                  <a:lnTo>
                    <a:pt x="1320601" y="119600"/>
                  </a:lnTo>
                  <a:lnTo>
                    <a:pt x="1331697" y="96869"/>
                  </a:lnTo>
                  <a:lnTo>
                    <a:pt x="1342794" y="63484"/>
                  </a:lnTo>
                  <a:lnTo>
                    <a:pt x="1353890" y="99768"/>
                  </a:lnTo>
                  <a:lnTo>
                    <a:pt x="1364987" y="187711"/>
                  </a:lnTo>
                  <a:lnTo>
                    <a:pt x="1376083" y="294976"/>
                  </a:lnTo>
                  <a:lnTo>
                    <a:pt x="1387180" y="382143"/>
                  </a:lnTo>
                  <a:lnTo>
                    <a:pt x="1398277" y="401438"/>
                  </a:lnTo>
                  <a:lnTo>
                    <a:pt x="1409380" y="410677"/>
                  </a:lnTo>
                  <a:lnTo>
                    <a:pt x="1420477" y="408330"/>
                  </a:lnTo>
                  <a:lnTo>
                    <a:pt x="1431573" y="399166"/>
                  </a:lnTo>
                  <a:lnTo>
                    <a:pt x="1442670" y="377802"/>
                  </a:lnTo>
                  <a:lnTo>
                    <a:pt x="1453767" y="338553"/>
                  </a:lnTo>
                  <a:lnTo>
                    <a:pt x="1464863" y="321510"/>
                  </a:lnTo>
                  <a:lnTo>
                    <a:pt x="1475960" y="294499"/>
                  </a:lnTo>
                  <a:lnTo>
                    <a:pt x="1487057" y="217497"/>
                  </a:lnTo>
                  <a:lnTo>
                    <a:pt x="1498160" y="84936"/>
                  </a:lnTo>
                  <a:lnTo>
                    <a:pt x="1520353" y="25731"/>
                  </a:lnTo>
                  <a:lnTo>
                    <a:pt x="1531450" y="92141"/>
                  </a:lnTo>
                  <a:lnTo>
                    <a:pt x="1542546" y="211761"/>
                  </a:lnTo>
                  <a:lnTo>
                    <a:pt x="1553643" y="281280"/>
                  </a:lnTo>
                  <a:lnTo>
                    <a:pt x="1564740" y="341342"/>
                  </a:lnTo>
                  <a:lnTo>
                    <a:pt x="1575836" y="355997"/>
                  </a:lnTo>
                  <a:lnTo>
                    <a:pt x="1586940" y="365434"/>
                  </a:lnTo>
                  <a:lnTo>
                    <a:pt x="1598036" y="366577"/>
                  </a:lnTo>
                  <a:lnTo>
                    <a:pt x="1609133" y="365284"/>
                  </a:lnTo>
                  <a:lnTo>
                    <a:pt x="1620230" y="330314"/>
                  </a:lnTo>
                  <a:lnTo>
                    <a:pt x="1631326" y="273980"/>
                  </a:lnTo>
                  <a:lnTo>
                    <a:pt x="1653520" y="215095"/>
                  </a:lnTo>
                  <a:lnTo>
                    <a:pt x="1675720" y="139364"/>
                  </a:lnTo>
                  <a:lnTo>
                    <a:pt x="1686816" y="149679"/>
                  </a:lnTo>
                  <a:lnTo>
                    <a:pt x="1697913" y="164483"/>
                  </a:lnTo>
                  <a:lnTo>
                    <a:pt x="1709010" y="224593"/>
                  </a:lnTo>
                  <a:lnTo>
                    <a:pt x="1720106" y="309297"/>
                  </a:lnTo>
                  <a:lnTo>
                    <a:pt x="1731203" y="350221"/>
                  </a:lnTo>
                  <a:lnTo>
                    <a:pt x="1742299" y="387062"/>
                  </a:lnTo>
                  <a:lnTo>
                    <a:pt x="1753396" y="389716"/>
                  </a:lnTo>
                  <a:lnTo>
                    <a:pt x="1764500" y="373795"/>
                  </a:lnTo>
                  <a:lnTo>
                    <a:pt x="1775596" y="360399"/>
                  </a:lnTo>
                  <a:lnTo>
                    <a:pt x="1786692" y="349084"/>
                  </a:lnTo>
                  <a:lnTo>
                    <a:pt x="1797789" y="314944"/>
                  </a:lnTo>
                  <a:lnTo>
                    <a:pt x="1808886" y="256311"/>
                  </a:lnTo>
                  <a:lnTo>
                    <a:pt x="1819982" y="225661"/>
                  </a:lnTo>
                  <a:lnTo>
                    <a:pt x="1831079" y="175947"/>
                  </a:lnTo>
                  <a:lnTo>
                    <a:pt x="1853279" y="82521"/>
                  </a:lnTo>
                  <a:lnTo>
                    <a:pt x="1864376" y="89766"/>
                  </a:lnTo>
                  <a:lnTo>
                    <a:pt x="1875472" y="132534"/>
                  </a:lnTo>
                  <a:lnTo>
                    <a:pt x="1897666" y="379279"/>
                  </a:lnTo>
                  <a:lnTo>
                    <a:pt x="1908762" y="402908"/>
                  </a:lnTo>
                  <a:lnTo>
                    <a:pt x="1919859" y="413167"/>
                  </a:lnTo>
                  <a:lnTo>
                    <a:pt x="1930956" y="392226"/>
                  </a:lnTo>
                  <a:lnTo>
                    <a:pt x="1942059" y="360297"/>
                  </a:lnTo>
                  <a:lnTo>
                    <a:pt x="1953156" y="350629"/>
                  </a:lnTo>
                  <a:lnTo>
                    <a:pt x="1964252" y="343002"/>
                  </a:lnTo>
                  <a:lnTo>
                    <a:pt x="1975349" y="298942"/>
                  </a:lnTo>
                  <a:lnTo>
                    <a:pt x="1986446" y="205461"/>
                  </a:lnTo>
                  <a:lnTo>
                    <a:pt x="1997542" y="167477"/>
                  </a:lnTo>
                  <a:lnTo>
                    <a:pt x="2008639" y="107394"/>
                  </a:lnTo>
                  <a:lnTo>
                    <a:pt x="2019735" y="53483"/>
                  </a:lnTo>
                  <a:lnTo>
                    <a:pt x="2030839" y="8341"/>
                  </a:lnTo>
                  <a:lnTo>
                    <a:pt x="2041935" y="12410"/>
                  </a:lnTo>
                  <a:lnTo>
                    <a:pt x="2053032" y="54483"/>
                  </a:lnTo>
                  <a:lnTo>
                    <a:pt x="2075225" y="346492"/>
                  </a:lnTo>
                  <a:lnTo>
                    <a:pt x="2086322" y="374863"/>
                  </a:lnTo>
                  <a:lnTo>
                    <a:pt x="2097419" y="394560"/>
                  </a:lnTo>
                  <a:lnTo>
                    <a:pt x="2108515" y="386280"/>
                  </a:lnTo>
                  <a:lnTo>
                    <a:pt x="2119619" y="382748"/>
                  </a:lnTo>
                  <a:lnTo>
                    <a:pt x="2130715" y="380538"/>
                  </a:lnTo>
                  <a:lnTo>
                    <a:pt x="2141812" y="374884"/>
                  </a:lnTo>
                  <a:lnTo>
                    <a:pt x="2152909" y="344907"/>
                  </a:lnTo>
                  <a:lnTo>
                    <a:pt x="2164005" y="277137"/>
                  </a:lnTo>
                  <a:lnTo>
                    <a:pt x="2175102" y="242629"/>
                  </a:lnTo>
                  <a:lnTo>
                    <a:pt x="2186198" y="199522"/>
                  </a:lnTo>
                  <a:lnTo>
                    <a:pt x="2197295" y="139623"/>
                  </a:lnTo>
                  <a:lnTo>
                    <a:pt x="2208399" y="61627"/>
                  </a:lnTo>
                  <a:lnTo>
                    <a:pt x="2219495" y="49618"/>
                  </a:lnTo>
                  <a:lnTo>
                    <a:pt x="2230592" y="53782"/>
                  </a:lnTo>
                  <a:lnTo>
                    <a:pt x="2241688" y="154108"/>
                  </a:lnTo>
                  <a:lnTo>
                    <a:pt x="2252785" y="296187"/>
                  </a:lnTo>
                  <a:lnTo>
                    <a:pt x="2263881" y="322666"/>
                  </a:lnTo>
                  <a:lnTo>
                    <a:pt x="2274978" y="344873"/>
                  </a:lnTo>
                  <a:lnTo>
                    <a:pt x="2286075" y="336532"/>
                  </a:lnTo>
                  <a:lnTo>
                    <a:pt x="2297171" y="342329"/>
                  </a:lnTo>
                  <a:lnTo>
                    <a:pt x="2308275" y="331593"/>
                  </a:lnTo>
                  <a:lnTo>
                    <a:pt x="2319371" y="327463"/>
                  </a:lnTo>
                  <a:lnTo>
                    <a:pt x="2330468" y="296112"/>
                  </a:lnTo>
                  <a:lnTo>
                    <a:pt x="2341565" y="239418"/>
                  </a:lnTo>
                  <a:lnTo>
                    <a:pt x="2352661" y="214843"/>
                  </a:lnTo>
                  <a:lnTo>
                    <a:pt x="2363758" y="199168"/>
                  </a:lnTo>
                  <a:lnTo>
                    <a:pt x="2374855" y="175934"/>
                  </a:lnTo>
                  <a:lnTo>
                    <a:pt x="2385951" y="155625"/>
                  </a:lnTo>
                  <a:lnTo>
                    <a:pt x="2397055" y="189092"/>
                  </a:lnTo>
                  <a:lnTo>
                    <a:pt x="2408151" y="231036"/>
                  </a:lnTo>
                  <a:lnTo>
                    <a:pt x="2430345" y="352166"/>
                  </a:lnTo>
                  <a:lnTo>
                    <a:pt x="2452538" y="373605"/>
                  </a:lnTo>
                  <a:lnTo>
                    <a:pt x="2463635" y="358194"/>
                  </a:lnTo>
                  <a:lnTo>
                    <a:pt x="2474731" y="340539"/>
                  </a:lnTo>
                  <a:lnTo>
                    <a:pt x="2485834" y="332980"/>
                  </a:lnTo>
                  <a:lnTo>
                    <a:pt x="2496931" y="327320"/>
                  </a:lnTo>
                  <a:lnTo>
                    <a:pt x="2508028" y="262298"/>
                  </a:lnTo>
                  <a:lnTo>
                    <a:pt x="2519124" y="142753"/>
                  </a:lnTo>
                  <a:lnTo>
                    <a:pt x="2530221" y="117042"/>
                  </a:lnTo>
                  <a:lnTo>
                    <a:pt x="2541318" y="94869"/>
                  </a:lnTo>
                  <a:lnTo>
                    <a:pt x="2552414" y="126785"/>
                  </a:lnTo>
                  <a:lnTo>
                    <a:pt x="2563511" y="209870"/>
                  </a:lnTo>
                  <a:lnTo>
                    <a:pt x="2574614" y="283267"/>
                  </a:lnTo>
                  <a:lnTo>
                    <a:pt x="2585711" y="333144"/>
                  </a:lnTo>
                  <a:lnTo>
                    <a:pt x="2596808" y="360753"/>
                  </a:lnTo>
                  <a:lnTo>
                    <a:pt x="2607904" y="381994"/>
                  </a:lnTo>
                  <a:lnTo>
                    <a:pt x="2619001" y="381592"/>
                  </a:lnTo>
                  <a:lnTo>
                    <a:pt x="2630097" y="380102"/>
                  </a:lnTo>
                  <a:lnTo>
                    <a:pt x="2641194" y="356834"/>
                  </a:lnTo>
                  <a:lnTo>
                    <a:pt x="2652290" y="319537"/>
                  </a:lnTo>
                  <a:lnTo>
                    <a:pt x="2674491" y="281818"/>
                  </a:lnTo>
                  <a:lnTo>
                    <a:pt x="2685587" y="227539"/>
                  </a:lnTo>
                  <a:lnTo>
                    <a:pt x="2696684" y="129663"/>
                  </a:lnTo>
                  <a:lnTo>
                    <a:pt x="2707780" y="126791"/>
                  </a:lnTo>
                  <a:lnTo>
                    <a:pt x="2718877" y="132670"/>
                  </a:lnTo>
                  <a:lnTo>
                    <a:pt x="2729974" y="177043"/>
                  </a:lnTo>
                  <a:lnTo>
                    <a:pt x="2741070" y="226355"/>
                  </a:lnTo>
                  <a:lnTo>
                    <a:pt x="2752174" y="243622"/>
                  </a:lnTo>
                  <a:lnTo>
                    <a:pt x="2763270" y="286995"/>
                  </a:lnTo>
                  <a:lnTo>
                    <a:pt x="2785464" y="335396"/>
                  </a:lnTo>
                  <a:lnTo>
                    <a:pt x="2796560" y="327374"/>
                  </a:lnTo>
                  <a:lnTo>
                    <a:pt x="2807657" y="337355"/>
                  </a:lnTo>
                  <a:lnTo>
                    <a:pt x="2818754" y="328504"/>
                  </a:lnTo>
                  <a:lnTo>
                    <a:pt x="2829850" y="313761"/>
                  </a:lnTo>
                  <a:lnTo>
                    <a:pt x="2829850" y="313761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4" name="자유형: 도형 2223">
              <a:extLst>
                <a:ext uri="{FF2B5EF4-FFF2-40B4-BE49-F238E27FC236}">
                  <a16:creationId xmlns:a16="http://schemas.microsoft.com/office/drawing/2014/main" id="{B16CF315-6106-EF26-066B-0B8550A3A3C4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4981 h 413167"/>
                <a:gd name="connsiteX1" fmla="*/ 11096 w 2829850"/>
                <a:gd name="connsiteY1" fmla="*/ 303834 h 413167"/>
                <a:gd name="connsiteX2" fmla="*/ 22193 w 2829850"/>
                <a:gd name="connsiteY2" fmla="*/ 308733 h 413167"/>
                <a:gd name="connsiteX3" fmla="*/ 33290 w 2829850"/>
                <a:gd name="connsiteY3" fmla="*/ 284859 h 413167"/>
                <a:gd name="connsiteX4" fmla="*/ 44386 w 2829850"/>
                <a:gd name="connsiteY4" fmla="*/ 265870 h 413167"/>
                <a:gd name="connsiteX5" fmla="*/ 55483 w 2829850"/>
                <a:gd name="connsiteY5" fmla="*/ 223504 h 413167"/>
                <a:gd name="connsiteX6" fmla="*/ 66586 w 2829850"/>
                <a:gd name="connsiteY6" fmla="*/ 248534 h 413167"/>
                <a:gd name="connsiteX7" fmla="*/ 77683 w 2829850"/>
                <a:gd name="connsiteY7" fmla="*/ 270469 h 413167"/>
                <a:gd name="connsiteX8" fmla="*/ 88779 w 2829850"/>
                <a:gd name="connsiteY8" fmla="*/ 331960 h 413167"/>
                <a:gd name="connsiteX9" fmla="*/ 99876 w 2829850"/>
                <a:gd name="connsiteY9" fmla="*/ 365617 h 413167"/>
                <a:gd name="connsiteX10" fmla="*/ 110973 w 2829850"/>
                <a:gd name="connsiteY10" fmla="*/ 362358 h 413167"/>
                <a:gd name="connsiteX11" fmla="*/ 122069 w 2829850"/>
                <a:gd name="connsiteY11" fmla="*/ 321544 h 413167"/>
                <a:gd name="connsiteX12" fmla="*/ 133166 w 2829850"/>
                <a:gd name="connsiteY12" fmla="*/ 292533 h 413167"/>
                <a:gd name="connsiteX13" fmla="*/ 144263 w 2829850"/>
                <a:gd name="connsiteY13" fmla="*/ 306542 h 413167"/>
                <a:gd name="connsiteX14" fmla="*/ 155366 w 2829850"/>
                <a:gd name="connsiteY14" fmla="*/ 350574 h 413167"/>
                <a:gd name="connsiteX15" fmla="*/ 166463 w 2829850"/>
                <a:gd name="connsiteY15" fmla="*/ 378694 h 413167"/>
                <a:gd name="connsiteX16" fmla="*/ 177559 w 2829850"/>
                <a:gd name="connsiteY16" fmla="*/ 384409 h 413167"/>
                <a:gd name="connsiteX17" fmla="*/ 188656 w 2829850"/>
                <a:gd name="connsiteY17" fmla="*/ 382136 h 413167"/>
                <a:gd name="connsiteX18" fmla="*/ 199753 w 2829850"/>
                <a:gd name="connsiteY18" fmla="*/ 365230 h 413167"/>
                <a:gd name="connsiteX19" fmla="*/ 210849 w 2829850"/>
                <a:gd name="connsiteY19" fmla="*/ 357807 h 413167"/>
                <a:gd name="connsiteX20" fmla="*/ 221946 w 2829850"/>
                <a:gd name="connsiteY20" fmla="*/ 322530 h 413167"/>
                <a:gd name="connsiteX21" fmla="*/ 233043 w 2829850"/>
                <a:gd name="connsiteY21" fmla="*/ 296663 h 413167"/>
                <a:gd name="connsiteX22" fmla="*/ 244146 w 2829850"/>
                <a:gd name="connsiteY22" fmla="*/ 238492 h 413167"/>
                <a:gd name="connsiteX23" fmla="*/ 255243 w 2829850"/>
                <a:gd name="connsiteY23" fmla="*/ 189704 h 413167"/>
                <a:gd name="connsiteX24" fmla="*/ 266339 w 2829850"/>
                <a:gd name="connsiteY24" fmla="*/ 97441 h 413167"/>
                <a:gd name="connsiteX25" fmla="*/ 277436 w 2829850"/>
                <a:gd name="connsiteY25" fmla="*/ 124431 h 413167"/>
                <a:gd name="connsiteX26" fmla="*/ 288533 w 2829850"/>
                <a:gd name="connsiteY26" fmla="*/ 219422 h 413167"/>
                <a:gd name="connsiteX27" fmla="*/ 299629 w 2829850"/>
                <a:gd name="connsiteY27" fmla="*/ 326694 h 413167"/>
                <a:gd name="connsiteX28" fmla="*/ 310726 w 2829850"/>
                <a:gd name="connsiteY28" fmla="*/ 363583 h 413167"/>
                <a:gd name="connsiteX29" fmla="*/ 321823 w 2829850"/>
                <a:gd name="connsiteY29" fmla="*/ 384980 h 413167"/>
                <a:gd name="connsiteX30" fmla="*/ 332926 w 2829850"/>
                <a:gd name="connsiteY30" fmla="*/ 400948 h 413167"/>
                <a:gd name="connsiteX31" fmla="*/ 344023 w 2829850"/>
                <a:gd name="connsiteY31" fmla="*/ 385048 h 413167"/>
                <a:gd name="connsiteX32" fmla="*/ 355119 w 2829850"/>
                <a:gd name="connsiteY32" fmla="*/ 355459 h 413167"/>
                <a:gd name="connsiteX33" fmla="*/ 366216 w 2829850"/>
                <a:gd name="connsiteY33" fmla="*/ 299439 h 413167"/>
                <a:gd name="connsiteX34" fmla="*/ 377313 w 2829850"/>
                <a:gd name="connsiteY34" fmla="*/ 278579 h 413167"/>
                <a:gd name="connsiteX35" fmla="*/ 388409 w 2829850"/>
                <a:gd name="connsiteY35" fmla="*/ 243765 h 413167"/>
                <a:gd name="connsiteX36" fmla="*/ 399506 w 2829850"/>
                <a:gd name="connsiteY36" fmla="*/ 220096 h 413167"/>
                <a:gd name="connsiteX37" fmla="*/ 410602 w 2829850"/>
                <a:gd name="connsiteY37" fmla="*/ 236295 h 413167"/>
                <a:gd name="connsiteX38" fmla="*/ 421706 w 2829850"/>
                <a:gd name="connsiteY38" fmla="*/ 248126 h 413167"/>
                <a:gd name="connsiteX39" fmla="*/ 432802 w 2829850"/>
                <a:gd name="connsiteY39" fmla="*/ 295880 h 413167"/>
                <a:gd name="connsiteX40" fmla="*/ 443899 w 2829850"/>
                <a:gd name="connsiteY40" fmla="*/ 310692 h 413167"/>
                <a:gd name="connsiteX41" fmla="*/ 454995 w 2829850"/>
                <a:gd name="connsiteY41" fmla="*/ 340743 h 413167"/>
                <a:gd name="connsiteX42" fmla="*/ 466092 w 2829850"/>
                <a:gd name="connsiteY42" fmla="*/ 379061 h 413167"/>
                <a:gd name="connsiteX43" fmla="*/ 477189 w 2829850"/>
                <a:gd name="connsiteY43" fmla="*/ 398887 h 413167"/>
                <a:gd name="connsiteX44" fmla="*/ 488285 w 2829850"/>
                <a:gd name="connsiteY44" fmla="*/ 402881 h 413167"/>
                <a:gd name="connsiteX45" fmla="*/ 499382 w 2829850"/>
                <a:gd name="connsiteY45" fmla="*/ 402445 h 413167"/>
                <a:gd name="connsiteX46" fmla="*/ 510485 w 2829850"/>
                <a:gd name="connsiteY46" fmla="*/ 399322 h 413167"/>
                <a:gd name="connsiteX47" fmla="*/ 521582 w 2829850"/>
                <a:gd name="connsiteY47" fmla="*/ 371727 h 413167"/>
                <a:gd name="connsiteX48" fmla="*/ 532679 w 2829850"/>
                <a:gd name="connsiteY48" fmla="*/ 328932 h 413167"/>
                <a:gd name="connsiteX49" fmla="*/ 543775 w 2829850"/>
                <a:gd name="connsiteY49" fmla="*/ 279504 h 413167"/>
                <a:gd name="connsiteX50" fmla="*/ 554872 w 2829850"/>
                <a:gd name="connsiteY50" fmla="*/ 174274 h 413167"/>
                <a:gd name="connsiteX51" fmla="*/ 565968 w 2829850"/>
                <a:gd name="connsiteY51" fmla="*/ 110545 h 413167"/>
                <a:gd name="connsiteX52" fmla="*/ 577065 w 2829850"/>
                <a:gd name="connsiteY52" fmla="*/ 36481 h 413167"/>
                <a:gd name="connsiteX53" fmla="*/ 588162 w 2829850"/>
                <a:gd name="connsiteY53" fmla="*/ 109034 h 413167"/>
                <a:gd name="connsiteX54" fmla="*/ 610362 w 2829850"/>
                <a:gd name="connsiteY54" fmla="*/ 324129 h 413167"/>
                <a:gd name="connsiteX55" fmla="*/ 621458 w 2829850"/>
                <a:gd name="connsiteY55" fmla="*/ 356582 h 413167"/>
                <a:gd name="connsiteX56" fmla="*/ 632555 w 2829850"/>
                <a:gd name="connsiteY56" fmla="*/ 377816 h 413167"/>
                <a:gd name="connsiteX57" fmla="*/ 643652 w 2829850"/>
                <a:gd name="connsiteY57" fmla="*/ 396437 h 413167"/>
                <a:gd name="connsiteX58" fmla="*/ 654748 w 2829850"/>
                <a:gd name="connsiteY58" fmla="*/ 397308 h 413167"/>
                <a:gd name="connsiteX59" fmla="*/ 665845 w 2829850"/>
                <a:gd name="connsiteY59" fmla="*/ 390307 h 413167"/>
                <a:gd name="connsiteX60" fmla="*/ 676942 w 2829850"/>
                <a:gd name="connsiteY60" fmla="*/ 379075 h 413167"/>
                <a:gd name="connsiteX61" fmla="*/ 688045 w 2829850"/>
                <a:gd name="connsiteY61" fmla="*/ 376816 h 413167"/>
                <a:gd name="connsiteX62" fmla="*/ 699142 w 2829850"/>
                <a:gd name="connsiteY62" fmla="*/ 334253 h 413167"/>
                <a:gd name="connsiteX63" fmla="*/ 710238 w 2829850"/>
                <a:gd name="connsiteY63" fmla="*/ 268367 h 413167"/>
                <a:gd name="connsiteX64" fmla="*/ 721335 w 2829850"/>
                <a:gd name="connsiteY64" fmla="*/ 180812 h 413167"/>
                <a:gd name="connsiteX65" fmla="*/ 732432 w 2829850"/>
                <a:gd name="connsiteY65" fmla="*/ 64076 h 413167"/>
                <a:gd name="connsiteX66" fmla="*/ 743528 w 2829850"/>
                <a:gd name="connsiteY66" fmla="*/ 72002 h 413167"/>
                <a:gd name="connsiteX67" fmla="*/ 754625 w 2829850"/>
                <a:gd name="connsiteY67" fmla="*/ 111681 h 413167"/>
                <a:gd name="connsiteX68" fmla="*/ 765722 w 2829850"/>
                <a:gd name="connsiteY68" fmla="*/ 249011 h 413167"/>
                <a:gd name="connsiteX69" fmla="*/ 776818 w 2829850"/>
                <a:gd name="connsiteY69" fmla="*/ 344805 h 413167"/>
                <a:gd name="connsiteX70" fmla="*/ 787922 w 2829850"/>
                <a:gd name="connsiteY70" fmla="*/ 387640 h 413167"/>
                <a:gd name="connsiteX71" fmla="*/ 799018 w 2829850"/>
                <a:gd name="connsiteY71" fmla="*/ 394900 h 413167"/>
                <a:gd name="connsiteX72" fmla="*/ 810115 w 2829850"/>
                <a:gd name="connsiteY72" fmla="*/ 397104 h 413167"/>
                <a:gd name="connsiteX73" fmla="*/ 821212 w 2829850"/>
                <a:gd name="connsiteY73" fmla="*/ 404187 h 413167"/>
                <a:gd name="connsiteX74" fmla="*/ 832308 w 2829850"/>
                <a:gd name="connsiteY74" fmla="*/ 396104 h 413167"/>
                <a:gd name="connsiteX75" fmla="*/ 843405 w 2829850"/>
                <a:gd name="connsiteY75" fmla="*/ 375999 h 413167"/>
                <a:gd name="connsiteX76" fmla="*/ 854501 w 2829850"/>
                <a:gd name="connsiteY76" fmla="*/ 358603 h 413167"/>
                <a:gd name="connsiteX77" fmla="*/ 865598 w 2829850"/>
                <a:gd name="connsiteY77" fmla="*/ 312624 h 413167"/>
                <a:gd name="connsiteX78" fmla="*/ 876702 w 2829850"/>
                <a:gd name="connsiteY78" fmla="*/ 221926 h 413167"/>
                <a:gd name="connsiteX79" fmla="*/ 887798 w 2829850"/>
                <a:gd name="connsiteY79" fmla="*/ 57653 h 413167"/>
                <a:gd name="connsiteX80" fmla="*/ 898894 w 2829850"/>
                <a:gd name="connsiteY80" fmla="*/ 13403 h 413167"/>
                <a:gd name="connsiteX81" fmla="*/ 909991 w 2829850"/>
                <a:gd name="connsiteY81" fmla="*/ 53925 h 413167"/>
                <a:gd name="connsiteX82" fmla="*/ 921088 w 2829850"/>
                <a:gd name="connsiteY82" fmla="*/ 221177 h 413167"/>
                <a:gd name="connsiteX83" fmla="*/ 932184 w 2829850"/>
                <a:gd name="connsiteY83" fmla="*/ 307773 h 413167"/>
                <a:gd name="connsiteX84" fmla="*/ 943281 w 2829850"/>
                <a:gd name="connsiteY84" fmla="*/ 369645 h 413167"/>
                <a:gd name="connsiteX85" fmla="*/ 954384 w 2829850"/>
                <a:gd name="connsiteY85" fmla="*/ 398376 h 413167"/>
                <a:gd name="connsiteX86" fmla="*/ 965481 w 2829850"/>
                <a:gd name="connsiteY86" fmla="*/ 402404 h 413167"/>
                <a:gd name="connsiteX87" fmla="*/ 976578 w 2829850"/>
                <a:gd name="connsiteY87" fmla="*/ 402506 h 413167"/>
                <a:gd name="connsiteX88" fmla="*/ 987674 w 2829850"/>
                <a:gd name="connsiteY88" fmla="*/ 399730 h 413167"/>
                <a:gd name="connsiteX89" fmla="*/ 998771 w 2829850"/>
                <a:gd name="connsiteY89" fmla="*/ 413167 h 413167"/>
                <a:gd name="connsiteX90" fmla="*/ 1009868 w 2829850"/>
                <a:gd name="connsiteY90" fmla="*/ 402057 h 413167"/>
                <a:gd name="connsiteX91" fmla="*/ 1020964 w 2829850"/>
                <a:gd name="connsiteY91" fmla="*/ 383674 h 413167"/>
                <a:gd name="connsiteX92" fmla="*/ 1032061 w 2829850"/>
                <a:gd name="connsiteY92" fmla="*/ 339471 h 413167"/>
                <a:gd name="connsiteX93" fmla="*/ 1043157 w 2829850"/>
                <a:gd name="connsiteY93" fmla="*/ 232533 h 413167"/>
                <a:gd name="connsiteX94" fmla="*/ 1054261 w 2829850"/>
                <a:gd name="connsiteY94" fmla="*/ 135289 h 413167"/>
                <a:gd name="connsiteX95" fmla="*/ 1065357 w 2829850"/>
                <a:gd name="connsiteY95" fmla="*/ 0 h 413167"/>
                <a:gd name="connsiteX96" fmla="*/ 1076454 w 2829850"/>
                <a:gd name="connsiteY96" fmla="*/ 56817 h 413167"/>
                <a:gd name="connsiteX97" fmla="*/ 1098647 w 2829850"/>
                <a:gd name="connsiteY97" fmla="*/ 332606 h 413167"/>
                <a:gd name="connsiteX98" fmla="*/ 1109744 w 2829850"/>
                <a:gd name="connsiteY98" fmla="*/ 368692 h 413167"/>
                <a:gd name="connsiteX99" fmla="*/ 1120841 w 2829850"/>
                <a:gd name="connsiteY99" fmla="*/ 386960 h 413167"/>
                <a:gd name="connsiteX100" fmla="*/ 1131937 w 2829850"/>
                <a:gd name="connsiteY100" fmla="*/ 397179 h 413167"/>
                <a:gd name="connsiteX101" fmla="*/ 1143041 w 2829850"/>
                <a:gd name="connsiteY101" fmla="*/ 385654 h 413167"/>
                <a:gd name="connsiteX102" fmla="*/ 1154137 w 2829850"/>
                <a:gd name="connsiteY102" fmla="*/ 372502 h 413167"/>
                <a:gd name="connsiteX103" fmla="*/ 1165234 w 2829850"/>
                <a:gd name="connsiteY103" fmla="*/ 360862 h 413167"/>
                <a:gd name="connsiteX104" fmla="*/ 1176331 w 2829850"/>
                <a:gd name="connsiteY104" fmla="*/ 366332 h 413167"/>
                <a:gd name="connsiteX105" fmla="*/ 1187427 w 2829850"/>
                <a:gd name="connsiteY105" fmla="*/ 333974 h 413167"/>
                <a:gd name="connsiteX106" fmla="*/ 1198524 w 2829850"/>
                <a:gd name="connsiteY106" fmla="*/ 284716 h 413167"/>
                <a:gd name="connsiteX107" fmla="*/ 1209621 w 2829850"/>
                <a:gd name="connsiteY107" fmla="*/ 210360 h 413167"/>
                <a:gd name="connsiteX108" fmla="*/ 1220717 w 2829850"/>
                <a:gd name="connsiteY108" fmla="*/ 89855 h 413167"/>
                <a:gd name="connsiteX109" fmla="*/ 1231821 w 2829850"/>
                <a:gd name="connsiteY109" fmla="*/ 87140 h 413167"/>
                <a:gd name="connsiteX110" fmla="*/ 1242917 w 2829850"/>
                <a:gd name="connsiteY110" fmla="*/ 126274 h 413167"/>
                <a:gd name="connsiteX111" fmla="*/ 1254014 w 2829850"/>
                <a:gd name="connsiteY111" fmla="*/ 269408 h 413167"/>
                <a:gd name="connsiteX112" fmla="*/ 1265111 w 2829850"/>
                <a:gd name="connsiteY112" fmla="*/ 364488 h 413167"/>
                <a:gd name="connsiteX113" fmla="*/ 1276207 w 2829850"/>
                <a:gd name="connsiteY113" fmla="*/ 398281 h 413167"/>
                <a:gd name="connsiteX114" fmla="*/ 1287304 w 2829850"/>
                <a:gd name="connsiteY114" fmla="*/ 406003 h 413167"/>
                <a:gd name="connsiteX115" fmla="*/ 1298400 w 2829850"/>
                <a:gd name="connsiteY115" fmla="*/ 407847 h 413167"/>
                <a:gd name="connsiteX116" fmla="*/ 1309497 w 2829850"/>
                <a:gd name="connsiteY116" fmla="*/ 412344 h 413167"/>
                <a:gd name="connsiteX117" fmla="*/ 1320601 w 2829850"/>
                <a:gd name="connsiteY117" fmla="*/ 395533 h 413167"/>
                <a:gd name="connsiteX118" fmla="*/ 1331697 w 2829850"/>
                <a:gd name="connsiteY118" fmla="*/ 367066 h 413167"/>
                <a:gd name="connsiteX119" fmla="*/ 1342794 w 2829850"/>
                <a:gd name="connsiteY119" fmla="*/ 334226 h 413167"/>
                <a:gd name="connsiteX120" fmla="*/ 1353890 w 2829850"/>
                <a:gd name="connsiteY120" fmla="*/ 273592 h 413167"/>
                <a:gd name="connsiteX121" fmla="*/ 1364987 w 2829850"/>
                <a:gd name="connsiteY121" fmla="*/ 217361 h 413167"/>
                <a:gd name="connsiteX122" fmla="*/ 1376083 w 2829850"/>
                <a:gd name="connsiteY122" fmla="*/ 83616 h 413167"/>
                <a:gd name="connsiteX123" fmla="*/ 1387180 w 2829850"/>
                <a:gd name="connsiteY123" fmla="*/ 53020 h 413167"/>
                <a:gd name="connsiteX124" fmla="*/ 1398277 w 2829850"/>
                <a:gd name="connsiteY124" fmla="*/ 88616 h 413167"/>
                <a:gd name="connsiteX125" fmla="*/ 1409380 w 2829850"/>
                <a:gd name="connsiteY125" fmla="*/ 239567 h 413167"/>
                <a:gd name="connsiteX126" fmla="*/ 1420477 w 2829850"/>
                <a:gd name="connsiteY126" fmla="*/ 304059 h 413167"/>
                <a:gd name="connsiteX127" fmla="*/ 1431573 w 2829850"/>
                <a:gd name="connsiteY127" fmla="*/ 348915 h 413167"/>
                <a:gd name="connsiteX128" fmla="*/ 1442670 w 2829850"/>
                <a:gd name="connsiteY128" fmla="*/ 380687 h 413167"/>
                <a:gd name="connsiteX129" fmla="*/ 1453767 w 2829850"/>
                <a:gd name="connsiteY129" fmla="*/ 389579 h 413167"/>
                <a:gd name="connsiteX130" fmla="*/ 1464863 w 2829850"/>
                <a:gd name="connsiteY130" fmla="*/ 393934 h 413167"/>
                <a:gd name="connsiteX131" fmla="*/ 1475960 w 2829850"/>
                <a:gd name="connsiteY131" fmla="*/ 394138 h 413167"/>
                <a:gd name="connsiteX132" fmla="*/ 1487057 w 2829850"/>
                <a:gd name="connsiteY132" fmla="*/ 407085 h 413167"/>
                <a:gd name="connsiteX133" fmla="*/ 1498160 w 2829850"/>
                <a:gd name="connsiteY133" fmla="*/ 392519 h 413167"/>
                <a:gd name="connsiteX134" fmla="*/ 1509257 w 2829850"/>
                <a:gd name="connsiteY134" fmla="*/ 370468 h 413167"/>
                <a:gd name="connsiteX135" fmla="*/ 1520353 w 2829850"/>
                <a:gd name="connsiteY135" fmla="*/ 319720 h 413167"/>
                <a:gd name="connsiteX136" fmla="*/ 1531450 w 2829850"/>
                <a:gd name="connsiteY136" fmla="*/ 234614 h 413167"/>
                <a:gd name="connsiteX137" fmla="*/ 1542546 w 2829850"/>
                <a:gd name="connsiteY137" fmla="*/ 184908 h 413167"/>
                <a:gd name="connsiteX138" fmla="*/ 1553643 w 2829850"/>
                <a:gd name="connsiteY138" fmla="*/ 102931 h 413167"/>
                <a:gd name="connsiteX139" fmla="*/ 1564740 w 2829850"/>
                <a:gd name="connsiteY139" fmla="*/ 129445 h 413167"/>
                <a:gd name="connsiteX140" fmla="*/ 1575836 w 2829850"/>
                <a:gd name="connsiteY140" fmla="*/ 185581 h 413167"/>
                <a:gd name="connsiteX141" fmla="*/ 1586940 w 2829850"/>
                <a:gd name="connsiteY141" fmla="*/ 282192 h 413167"/>
                <a:gd name="connsiteX142" fmla="*/ 1598036 w 2829850"/>
                <a:gd name="connsiteY142" fmla="*/ 307256 h 413167"/>
                <a:gd name="connsiteX143" fmla="*/ 1609133 w 2829850"/>
                <a:gd name="connsiteY143" fmla="*/ 348329 h 413167"/>
                <a:gd name="connsiteX144" fmla="*/ 1620230 w 2829850"/>
                <a:gd name="connsiteY144" fmla="*/ 383409 h 413167"/>
                <a:gd name="connsiteX145" fmla="*/ 1631326 w 2829850"/>
                <a:gd name="connsiteY145" fmla="*/ 395172 h 413167"/>
                <a:gd name="connsiteX146" fmla="*/ 1642423 w 2829850"/>
                <a:gd name="connsiteY146" fmla="*/ 394716 h 413167"/>
                <a:gd name="connsiteX147" fmla="*/ 1664616 w 2829850"/>
                <a:gd name="connsiteY147" fmla="*/ 388627 h 413167"/>
                <a:gd name="connsiteX148" fmla="*/ 1675720 w 2829850"/>
                <a:gd name="connsiteY148" fmla="*/ 355500 h 413167"/>
                <a:gd name="connsiteX149" fmla="*/ 1686816 w 2829850"/>
                <a:gd name="connsiteY149" fmla="*/ 301214 h 413167"/>
                <a:gd name="connsiteX150" fmla="*/ 1697913 w 2829850"/>
                <a:gd name="connsiteY150" fmla="*/ 262693 h 413167"/>
                <a:gd name="connsiteX151" fmla="*/ 1709010 w 2829850"/>
                <a:gd name="connsiteY151" fmla="*/ 199243 h 413167"/>
                <a:gd name="connsiteX152" fmla="*/ 1720106 w 2829850"/>
                <a:gd name="connsiteY152" fmla="*/ 192024 h 413167"/>
                <a:gd name="connsiteX153" fmla="*/ 1731203 w 2829850"/>
                <a:gd name="connsiteY153" fmla="*/ 158319 h 413167"/>
                <a:gd name="connsiteX154" fmla="*/ 1742299 w 2829850"/>
                <a:gd name="connsiteY154" fmla="*/ 199004 h 413167"/>
                <a:gd name="connsiteX155" fmla="*/ 1753396 w 2829850"/>
                <a:gd name="connsiteY155" fmla="*/ 262978 h 413167"/>
                <a:gd name="connsiteX156" fmla="*/ 1764500 w 2829850"/>
                <a:gd name="connsiteY156" fmla="*/ 332967 h 413167"/>
                <a:gd name="connsiteX157" fmla="*/ 1775596 w 2829850"/>
                <a:gd name="connsiteY157" fmla="*/ 366754 h 413167"/>
                <a:gd name="connsiteX158" fmla="*/ 1786692 w 2829850"/>
                <a:gd name="connsiteY158" fmla="*/ 388198 h 413167"/>
                <a:gd name="connsiteX159" fmla="*/ 1797789 w 2829850"/>
                <a:gd name="connsiteY159" fmla="*/ 399506 h 413167"/>
                <a:gd name="connsiteX160" fmla="*/ 1819982 w 2829850"/>
                <a:gd name="connsiteY160" fmla="*/ 375033 h 413167"/>
                <a:gd name="connsiteX161" fmla="*/ 1831079 w 2829850"/>
                <a:gd name="connsiteY161" fmla="*/ 363869 h 413167"/>
                <a:gd name="connsiteX162" fmla="*/ 1842176 w 2829850"/>
                <a:gd name="connsiteY162" fmla="*/ 372958 h 413167"/>
                <a:gd name="connsiteX163" fmla="*/ 1853279 w 2829850"/>
                <a:gd name="connsiteY163" fmla="*/ 373557 h 413167"/>
                <a:gd name="connsiteX164" fmla="*/ 1864376 w 2829850"/>
                <a:gd name="connsiteY164" fmla="*/ 344036 h 413167"/>
                <a:gd name="connsiteX165" fmla="*/ 1875472 w 2829850"/>
                <a:gd name="connsiteY165" fmla="*/ 278695 h 413167"/>
                <a:gd name="connsiteX166" fmla="*/ 1886569 w 2829850"/>
                <a:gd name="connsiteY166" fmla="*/ 127792 h 413167"/>
                <a:gd name="connsiteX167" fmla="*/ 1897666 w 2829850"/>
                <a:gd name="connsiteY167" fmla="*/ 54571 h 413167"/>
                <a:gd name="connsiteX168" fmla="*/ 1908762 w 2829850"/>
                <a:gd name="connsiteY168" fmla="*/ 54408 h 413167"/>
                <a:gd name="connsiteX169" fmla="*/ 1919859 w 2829850"/>
                <a:gd name="connsiteY169" fmla="*/ 193500 h 413167"/>
                <a:gd name="connsiteX170" fmla="*/ 1930956 w 2829850"/>
                <a:gd name="connsiteY170" fmla="*/ 318727 h 413167"/>
                <a:gd name="connsiteX171" fmla="*/ 1942059 w 2829850"/>
                <a:gd name="connsiteY171" fmla="*/ 375312 h 413167"/>
                <a:gd name="connsiteX172" fmla="*/ 1953156 w 2829850"/>
                <a:gd name="connsiteY172" fmla="*/ 391464 h 413167"/>
                <a:gd name="connsiteX173" fmla="*/ 1964252 w 2829850"/>
                <a:gd name="connsiteY173" fmla="*/ 393784 h 413167"/>
                <a:gd name="connsiteX174" fmla="*/ 1975349 w 2829850"/>
                <a:gd name="connsiteY174" fmla="*/ 401023 h 413167"/>
                <a:gd name="connsiteX175" fmla="*/ 1986446 w 2829850"/>
                <a:gd name="connsiteY175" fmla="*/ 384994 h 413167"/>
                <a:gd name="connsiteX176" fmla="*/ 1997542 w 2829850"/>
                <a:gd name="connsiteY176" fmla="*/ 372727 h 413167"/>
                <a:gd name="connsiteX177" fmla="*/ 2008639 w 2829850"/>
                <a:gd name="connsiteY177" fmla="*/ 375190 h 413167"/>
                <a:gd name="connsiteX178" fmla="*/ 2019735 w 2829850"/>
                <a:gd name="connsiteY178" fmla="*/ 386470 h 413167"/>
                <a:gd name="connsiteX179" fmla="*/ 2030839 w 2829850"/>
                <a:gd name="connsiteY179" fmla="*/ 386028 h 413167"/>
                <a:gd name="connsiteX180" fmla="*/ 2041935 w 2829850"/>
                <a:gd name="connsiteY180" fmla="*/ 346227 h 413167"/>
                <a:gd name="connsiteX181" fmla="*/ 2053032 w 2829850"/>
                <a:gd name="connsiteY181" fmla="*/ 243446 h 413167"/>
                <a:gd name="connsiteX182" fmla="*/ 2064129 w 2829850"/>
                <a:gd name="connsiteY182" fmla="*/ 57136 h 413167"/>
                <a:gd name="connsiteX183" fmla="*/ 2075225 w 2829850"/>
                <a:gd name="connsiteY183" fmla="*/ 429 h 413167"/>
                <a:gd name="connsiteX184" fmla="*/ 2086322 w 2829850"/>
                <a:gd name="connsiteY184" fmla="*/ 19622 h 413167"/>
                <a:gd name="connsiteX185" fmla="*/ 2097419 w 2829850"/>
                <a:gd name="connsiteY185" fmla="*/ 174580 h 413167"/>
                <a:gd name="connsiteX186" fmla="*/ 2108515 w 2829850"/>
                <a:gd name="connsiteY186" fmla="*/ 278035 h 413167"/>
                <a:gd name="connsiteX187" fmla="*/ 2119619 w 2829850"/>
                <a:gd name="connsiteY187" fmla="*/ 335750 h 413167"/>
                <a:gd name="connsiteX188" fmla="*/ 2130715 w 2829850"/>
                <a:gd name="connsiteY188" fmla="*/ 359651 h 413167"/>
                <a:gd name="connsiteX189" fmla="*/ 2141812 w 2829850"/>
                <a:gd name="connsiteY189" fmla="*/ 370686 h 413167"/>
                <a:gd name="connsiteX190" fmla="*/ 2152909 w 2829850"/>
                <a:gd name="connsiteY190" fmla="*/ 386824 h 413167"/>
                <a:gd name="connsiteX191" fmla="*/ 2186198 w 2829850"/>
                <a:gd name="connsiteY191" fmla="*/ 391614 h 413167"/>
                <a:gd name="connsiteX192" fmla="*/ 2197295 w 2829850"/>
                <a:gd name="connsiteY192" fmla="*/ 400921 h 413167"/>
                <a:gd name="connsiteX193" fmla="*/ 2208399 w 2829850"/>
                <a:gd name="connsiteY193" fmla="*/ 386164 h 413167"/>
                <a:gd name="connsiteX194" fmla="*/ 2219495 w 2829850"/>
                <a:gd name="connsiteY194" fmla="*/ 359637 h 413167"/>
                <a:gd name="connsiteX195" fmla="*/ 2230592 w 2829850"/>
                <a:gd name="connsiteY195" fmla="*/ 285111 h 413167"/>
                <a:gd name="connsiteX196" fmla="*/ 2241688 w 2829850"/>
                <a:gd name="connsiteY196" fmla="*/ 158843 h 413167"/>
                <a:gd name="connsiteX197" fmla="*/ 2252785 w 2829850"/>
                <a:gd name="connsiteY197" fmla="*/ 105891 h 413167"/>
                <a:gd name="connsiteX198" fmla="*/ 2263881 w 2829850"/>
                <a:gd name="connsiteY198" fmla="*/ 80622 h 413167"/>
                <a:gd name="connsiteX199" fmla="*/ 2274978 w 2829850"/>
                <a:gd name="connsiteY199" fmla="*/ 193636 h 413167"/>
                <a:gd name="connsiteX200" fmla="*/ 2286075 w 2829850"/>
                <a:gd name="connsiteY200" fmla="*/ 296942 h 413167"/>
                <a:gd name="connsiteX201" fmla="*/ 2297171 w 2829850"/>
                <a:gd name="connsiteY201" fmla="*/ 362814 h 413167"/>
                <a:gd name="connsiteX202" fmla="*/ 2308275 w 2829850"/>
                <a:gd name="connsiteY202" fmla="*/ 377503 h 413167"/>
                <a:gd name="connsiteX203" fmla="*/ 2319371 w 2829850"/>
                <a:gd name="connsiteY203" fmla="*/ 381871 h 413167"/>
                <a:gd name="connsiteX204" fmla="*/ 2330468 w 2829850"/>
                <a:gd name="connsiteY204" fmla="*/ 390661 h 413167"/>
                <a:gd name="connsiteX205" fmla="*/ 2341565 w 2829850"/>
                <a:gd name="connsiteY205" fmla="*/ 394757 h 413167"/>
                <a:gd name="connsiteX206" fmla="*/ 2352661 w 2829850"/>
                <a:gd name="connsiteY206" fmla="*/ 389505 h 413167"/>
                <a:gd name="connsiteX207" fmla="*/ 2363758 w 2829850"/>
                <a:gd name="connsiteY207" fmla="*/ 382245 h 413167"/>
                <a:gd name="connsiteX208" fmla="*/ 2374855 w 2829850"/>
                <a:gd name="connsiteY208" fmla="*/ 367733 h 413167"/>
                <a:gd name="connsiteX209" fmla="*/ 2385951 w 2829850"/>
                <a:gd name="connsiteY209" fmla="*/ 326143 h 413167"/>
                <a:gd name="connsiteX210" fmla="*/ 2419248 w 2829850"/>
                <a:gd name="connsiteY210" fmla="*/ 114082 h 413167"/>
                <a:gd name="connsiteX211" fmla="*/ 2430345 w 2829850"/>
                <a:gd name="connsiteY211" fmla="*/ 145760 h 413167"/>
                <a:gd name="connsiteX212" fmla="*/ 2441441 w 2829850"/>
                <a:gd name="connsiteY212" fmla="*/ 196929 h 413167"/>
                <a:gd name="connsiteX213" fmla="*/ 2452538 w 2829850"/>
                <a:gd name="connsiteY213" fmla="*/ 294683 h 413167"/>
                <a:gd name="connsiteX214" fmla="*/ 2463635 w 2829850"/>
                <a:gd name="connsiteY214" fmla="*/ 355664 h 413167"/>
                <a:gd name="connsiteX215" fmla="*/ 2474731 w 2829850"/>
                <a:gd name="connsiteY215" fmla="*/ 385654 h 413167"/>
                <a:gd name="connsiteX216" fmla="*/ 2485834 w 2829850"/>
                <a:gd name="connsiteY216" fmla="*/ 388729 h 413167"/>
                <a:gd name="connsiteX217" fmla="*/ 2496931 w 2829850"/>
                <a:gd name="connsiteY217" fmla="*/ 387579 h 413167"/>
                <a:gd name="connsiteX218" fmla="*/ 2508028 w 2829850"/>
                <a:gd name="connsiteY218" fmla="*/ 399982 h 413167"/>
                <a:gd name="connsiteX219" fmla="*/ 2519124 w 2829850"/>
                <a:gd name="connsiteY219" fmla="*/ 389722 h 413167"/>
                <a:gd name="connsiteX220" fmla="*/ 2530221 w 2829850"/>
                <a:gd name="connsiteY220" fmla="*/ 373435 h 413167"/>
                <a:gd name="connsiteX221" fmla="*/ 2541318 w 2829850"/>
                <a:gd name="connsiteY221" fmla="*/ 350731 h 413167"/>
                <a:gd name="connsiteX222" fmla="*/ 2552414 w 2829850"/>
                <a:gd name="connsiteY222" fmla="*/ 286927 h 413167"/>
                <a:gd name="connsiteX223" fmla="*/ 2563511 w 2829850"/>
                <a:gd name="connsiteY223" fmla="*/ 195507 h 413167"/>
                <a:gd name="connsiteX224" fmla="*/ 2574614 w 2829850"/>
                <a:gd name="connsiteY224" fmla="*/ 85140 h 413167"/>
                <a:gd name="connsiteX225" fmla="*/ 2585711 w 2829850"/>
                <a:gd name="connsiteY225" fmla="*/ 79241 h 413167"/>
                <a:gd name="connsiteX226" fmla="*/ 2596808 w 2829850"/>
                <a:gd name="connsiteY226" fmla="*/ 113844 h 413167"/>
                <a:gd name="connsiteX227" fmla="*/ 2607904 w 2829850"/>
                <a:gd name="connsiteY227" fmla="*/ 242289 h 413167"/>
                <a:gd name="connsiteX228" fmla="*/ 2619001 w 2829850"/>
                <a:gd name="connsiteY228" fmla="*/ 301276 h 413167"/>
                <a:gd name="connsiteX229" fmla="*/ 2630097 w 2829850"/>
                <a:gd name="connsiteY229" fmla="*/ 338627 h 413167"/>
                <a:gd name="connsiteX230" fmla="*/ 2641194 w 2829850"/>
                <a:gd name="connsiteY230" fmla="*/ 368896 h 413167"/>
                <a:gd name="connsiteX231" fmla="*/ 2652290 w 2829850"/>
                <a:gd name="connsiteY231" fmla="*/ 381027 h 413167"/>
                <a:gd name="connsiteX232" fmla="*/ 2663394 w 2829850"/>
                <a:gd name="connsiteY232" fmla="*/ 387280 h 413167"/>
                <a:gd name="connsiteX233" fmla="*/ 2674491 w 2829850"/>
                <a:gd name="connsiteY233" fmla="*/ 376761 h 413167"/>
                <a:gd name="connsiteX234" fmla="*/ 2685587 w 2829850"/>
                <a:gd name="connsiteY234" fmla="*/ 377238 h 413167"/>
                <a:gd name="connsiteX235" fmla="*/ 2696684 w 2829850"/>
                <a:gd name="connsiteY235" fmla="*/ 333810 h 413167"/>
                <a:gd name="connsiteX236" fmla="*/ 2707780 w 2829850"/>
                <a:gd name="connsiteY236" fmla="*/ 293438 h 413167"/>
                <a:gd name="connsiteX237" fmla="*/ 2718877 w 2829850"/>
                <a:gd name="connsiteY237" fmla="*/ 237526 h 413167"/>
                <a:gd name="connsiteX238" fmla="*/ 2729974 w 2829850"/>
                <a:gd name="connsiteY238" fmla="*/ 175090 h 413167"/>
                <a:gd name="connsiteX239" fmla="*/ 2741070 w 2829850"/>
                <a:gd name="connsiteY239" fmla="*/ 183880 h 413167"/>
                <a:gd name="connsiteX240" fmla="*/ 2763270 w 2829850"/>
                <a:gd name="connsiteY240" fmla="*/ 169681 h 413167"/>
                <a:gd name="connsiteX241" fmla="*/ 2774367 w 2829850"/>
                <a:gd name="connsiteY241" fmla="*/ 165238 h 413167"/>
                <a:gd name="connsiteX242" fmla="*/ 2785464 w 2829850"/>
                <a:gd name="connsiteY242" fmla="*/ 216775 h 413167"/>
                <a:gd name="connsiteX243" fmla="*/ 2796560 w 2829850"/>
                <a:gd name="connsiteY243" fmla="*/ 276572 h 413167"/>
                <a:gd name="connsiteX244" fmla="*/ 2807657 w 2829850"/>
                <a:gd name="connsiteY244" fmla="*/ 293506 h 413167"/>
                <a:gd name="connsiteX245" fmla="*/ 2818754 w 2829850"/>
                <a:gd name="connsiteY245" fmla="*/ 285492 h 413167"/>
                <a:gd name="connsiteX246" fmla="*/ 2829850 w 2829850"/>
                <a:gd name="connsiteY246" fmla="*/ 247187 h 413167"/>
                <a:gd name="connsiteX247" fmla="*/ 2829850 w 2829850"/>
                <a:gd name="connsiteY247" fmla="*/ 24718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84981"/>
                  </a:moveTo>
                  <a:lnTo>
                    <a:pt x="11096" y="303834"/>
                  </a:lnTo>
                  <a:lnTo>
                    <a:pt x="22193" y="308733"/>
                  </a:lnTo>
                  <a:lnTo>
                    <a:pt x="33290" y="284859"/>
                  </a:lnTo>
                  <a:lnTo>
                    <a:pt x="44386" y="265870"/>
                  </a:lnTo>
                  <a:lnTo>
                    <a:pt x="55483" y="223504"/>
                  </a:lnTo>
                  <a:lnTo>
                    <a:pt x="66586" y="248534"/>
                  </a:lnTo>
                  <a:lnTo>
                    <a:pt x="77683" y="270469"/>
                  </a:lnTo>
                  <a:lnTo>
                    <a:pt x="88779" y="331960"/>
                  </a:lnTo>
                  <a:lnTo>
                    <a:pt x="99876" y="365617"/>
                  </a:lnTo>
                  <a:lnTo>
                    <a:pt x="110973" y="362358"/>
                  </a:lnTo>
                  <a:lnTo>
                    <a:pt x="122069" y="321544"/>
                  </a:lnTo>
                  <a:lnTo>
                    <a:pt x="133166" y="292533"/>
                  </a:lnTo>
                  <a:lnTo>
                    <a:pt x="144263" y="306542"/>
                  </a:lnTo>
                  <a:lnTo>
                    <a:pt x="155366" y="350574"/>
                  </a:lnTo>
                  <a:lnTo>
                    <a:pt x="166463" y="378694"/>
                  </a:lnTo>
                  <a:lnTo>
                    <a:pt x="177559" y="384409"/>
                  </a:lnTo>
                  <a:lnTo>
                    <a:pt x="188656" y="382136"/>
                  </a:lnTo>
                  <a:lnTo>
                    <a:pt x="199753" y="365230"/>
                  </a:lnTo>
                  <a:lnTo>
                    <a:pt x="210849" y="357807"/>
                  </a:lnTo>
                  <a:lnTo>
                    <a:pt x="221946" y="322530"/>
                  </a:lnTo>
                  <a:lnTo>
                    <a:pt x="233043" y="296663"/>
                  </a:lnTo>
                  <a:lnTo>
                    <a:pt x="244146" y="238492"/>
                  </a:lnTo>
                  <a:lnTo>
                    <a:pt x="255243" y="189704"/>
                  </a:lnTo>
                  <a:lnTo>
                    <a:pt x="266339" y="97441"/>
                  </a:lnTo>
                  <a:lnTo>
                    <a:pt x="277436" y="124431"/>
                  </a:lnTo>
                  <a:lnTo>
                    <a:pt x="288533" y="219422"/>
                  </a:lnTo>
                  <a:lnTo>
                    <a:pt x="299629" y="326694"/>
                  </a:lnTo>
                  <a:lnTo>
                    <a:pt x="310726" y="363583"/>
                  </a:lnTo>
                  <a:lnTo>
                    <a:pt x="321823" y="384980"/>
                  </a:lnTo>
                  <a:lnTo>
                    <a:pt x="332926" y="400948"/>
                  </a:lnTo>
                  <a:lnTo>
                    <a:pt x="344023" y="385048"/>
                  </a:lnTo>
                  <a:lnTo>
                    <a:pt x="355119" y="355459"/>
                  </a:lnTo>
                  <a:lnTo>
                    <a:pt x="366216" y="299439"/>
                  </a:lnTo>
                  <a:lnTo>
                    <a:pt x="377313" y="278579"/>
                  </a:lnTo>
                  <a:lnTo>
                    <a:pt x="388409" y="243765"/>
                  </a:lnTo>
                  <a:lnTo>
                    <a:pt x="399506" y="220096"/>
                  </a:lnTo>
                  <a:lnTo>
                    <a:pt x="410602" y="236295"/>
                  </a:lnTo>
                  <a:lnTo>
                    <a:pt x="421706" y="248126"/>
                  </a:lnTo>
                  <a:lnTo>
                    <a:pt x="432802" y="295880"/>
                  </a:lnTo>
                  <a:lnTo>
                    <a:pt x="443899" y="310692"/>
                  </a:lnTo>
                  <a:lnTo>
                    <a:pt x="454995" y="340743"/>
                  </a:lnTo>
                  <a:lnTo>
                    <a:pt x="466092" y="379061"/>
                  </a:lnTo>
                  <a:lnTo>
                    <a:pt x="477189" y="398887"/>
                  </a:lnTo>
                  <a:lnTo>
                    <a:pt x="488285" y="402881"/>
                  </a:lnTo>
                  <a:lnTo>
                    <a:pt x="499382" y="402445"/>
                  </a:lnTo>
                  <a:lnTo>
                    <a:pt x="510485" y="399322"/>
                  </a:lnTo>
                  <a:lnTo>
                    <a:pt x="521582" y="371727"/>
                  </a:lnTo>
                  <a:lnTo>
                    <a:pt x="532679" y="328932"/>
                  </a:lnTo>
                  <a:lnTo>
                    <a:pt x="543775" y="279504"/>
                  </a:lnTo>
                  <a:lnTo>
                    <a:pt x="554872" y="174274"/>
                  </a:lnTo>
                  <a:lnTo>
                    <a:pt x="565968" y="110545"/>
                  </a:lnTo>
                  <a:lnTo>
                    <a:pt x="577065" y="36481"/>
                  </a:lnTo>
                  <a:lnTo>
                    <a:pt x="588162" y="109034"/>
                  </a:lnTo>
                  <a:lnTo>
                    <a:pt x="610362" y="324129"/>
                  </a:lnTo>
                  <a:lnTo>
                    <a:pt x="621458" y="356582"/>
                  </a:lnTo>
                  <a:lnTo>
                    <a:pt x="632555" y="377816"/>
                  </a:lnTo>
                  <a:lnTo>
                    <a:pt x="643652" y="396437"/>
                  </a:lnTo>
                  <a:lnTo>
                    <a:pt x="654748" y="397308"/>
                  </a:lnTo>
                  <a:lnTo>
                    <a:pt x="665845" y="390307"/>
                  </a:lnTo>
                  <a:lnTo>
                    <a:pt x="676942" y="379075"/>
                  </a:lnTo>
                  <a:lnTo>
                    <a:pt x="688045" y="376816"/>
                  </a:lnTo>
                  <a:lnTo>
                    <a:pt x="699142" y="334253"/>
                  </a:lnTo>
                  <a:lnTo>
                    <a:pt x="710238" y="268367"/>
                  </a:lnTo>
                  <a:lnTo>
                    <a:pt x="721335" y="180812"/>
                  </a:lnTo>
                  <a:lnTo>
                    <a:pt x="732432" y="64076"/>
                  </a:lnTo>
                  <a:lnTo>
                    <a:pt x="743528" y="72002"/>
                  </a:lnTo>
                  <a:lnTo>
                    <a:pt x="754625" y="111681"/>
                  </a:lnTo>
                  <a:lnTo>
                    <a:pt x="765722" y="249011"/>
                  </a:lnTo>
                  <a:lnTo>
                    <a:pt x="776818" y="344805"/>
                  </a:lnTo>
                  <a:lnTo>
                    <a:pt x="787922" y="387640"/>
                  </a:lnTo>
                  <a:lnTo>
                    <a:pt x="799018" y="394900"/>
                  </a:lnTo>
                  <a:lnTo>
                    <a:pt x="810115" y="397104"/>
                  </a:lnTo>
                  <a:lnTo>
                    <a:pt x="821212" y="404187"/>
                  </a:lnTo>
                  <a:lnTo>
                    <a:pt x="832308" y="396104"/>
                  </a:lnTo>
                  <a:lnTo>
                    <a:pt x="843405" y="375999"/>
                  </a:lnTo>
                  <a:lnTo>
                    <a:pt x="854501" y="358603"/>
                  </a:lnTo>
                  <a:lnTo>
                    <a:pt x="865598" y="312624"/>
                  </a:lnTo>
                  <a:lnTo>
                    <a:pt x="876702" y="221926"/>
                  </a:lnTo>
                  <a:lnTo>
                    <a:pt x="887798" y="57653"/>
                  </a:lnTo>
                  <a:lnTo>
                    <a:pt x="898894" y="13403"/>
                  </a:lnTo>
                  <a:lnTo>
                    <a:pt x="909991" y="53925"/>
                  </a:lnTo>
                  <a:lnTo>
                    <a:pt x="921088" y="221177"/>
                  </a:lnTo>
                  <a:lnTo>
                    <a:pt x="932184" y="307773"/>
                  </a:lnTo>
                  <a:lnTo>
                    <a:pt x="943281" y="369645"/>
                  </a:lnTo>
                  <a:lnTo>
                    <a:pt x="954384" y="398376"/>
                  </a:lnTo>
                  <a:lnTo>
                    <a:pt x="965481" y="402404"/>
                  </a:lnTo>
                  <a:lnTo>
                    <a:pt x="976578" y="402506"/>
                  </a:lnTo>
                  <a:lnTo>
                    <a:pt x="987674" y="399730"/>
                  </a:lnTo>
                  <a:lnTo>
                    <a:pt x="998771" y="413167"/>
                  </a:lnTo>
                  <a:lnTo>
                    <a:pt x="1009868" y="402057"/>
                  </a:lnTo>
                  <a:lnTo>
                    <a:pt x="1020964" y="383674"/>
                  </a:lnTo>
                  <a:lnTo>
                    <a:pt x="1032061" y="339471"/>
                  </a:lnTo>
                  <a:lnTo>
                    <a:pt x="1043157" y="232533"/>
                  </a:lnTo>
                  <a:lnTo>
                    <a:pt x="1054261" y="135289"/>
                  </a:lnTo>
                  <a:lnTo>
                    <a:pt x="1065357" y="0"/>
                  </a:lnTo>
                  <a:lnTo>
                    <a:pt x="1076454" y="56817"/>
                  </a:lnTo>
                  <a:lnTo>
                    <a:pt x="1098647" y="332606"/>
                  </a:lnTo>
                  <a:lnTo>
                    <a:pt x="1109744" y="368692"/>
                  </a:lnTo>
                  <a:lnTo>
                    <a:pt x="1120841" y="386960"/>
                  </a:lnTo>
                  <a:lnTo>
                    <a:pt x="1131937" y="397179"/>
                  </a:lnTo>
                  <a:lnTo>
                    <a:pt x="1143041" y="385654"/>
                  </a:lnTo>
                  <a:lnTo>
                    <a:pt x="1154137" y="372502"/>
                  </a:lnTo>
                  <a:lnTo>
                    <a:pt x="1165234" y="360862"/>
                  </a:lnTo>
                  <a:lnTo>
                    <a:pt x="1176331" y="366332"/>
                  </a:lnTo>
                  <a:lnTo>
                    <a:pt x="1187427" y="333974"/>
                  </a:lnTo>
                  <a:lnTo>
                    <a:pt x="1198524" y="284716"/>
                  </a:lnTo>
                  <a:lnTo>
                    <a:pt x="1209621" y="210360"/>
                  </a:lnTo>
                  <a:lnTo>
                    <a:pt x="1220717" y="89855"/>
                  </a:lnTo>
                  <a:lnTo>
                    <a:pt x="1231821" y="87140"/>
                  </a:lnTo>
                  <a:lnTo>
                    <a:pt x="1242917" y="126274"/>
                  </a:lnTo>
                  <a:lnTo>
                    <a:pt x="1254014" y="269408"/>
                  </a:lnTo>
                  <a:lnTo>
                    <a:pt x="1265111" y="364488"/>
                  </a:lnTo>
                  <a:lnTo>
                    <a:pt x="1276207" y="398281"/>
                  </a:lnTo>
                  <a:lnTo>
                    <a:pt x="1287304" y="406003"/>
                  </a:lnTo>
                  <a:lnTo>
                    <a:pt x="1298400" y="407847"/>
                  </a:lnTo>
                  <a:lnTo>
                    <a:pt x="1309497" y="412344"/>
                  </a:lnTo>
                  <a:lnTo>
                    <a:pt x="1320601" y="395533"/>
                  </a:lnTo>
                  <a:lnTo>
                    <a:pt x="1331697" y="367066"/>
                  </a:lnTo>
                  <a:lnTo>
                    <a:pt x="1342794" y="334226"/>
                  </a:lnTo>
                  <a:lnTo>
                    <a:pt x="1353890" y="273592"/>
                  </a:lnTo>
                  <a:lnTo>
                    <a:pt x="1364987" y="217361"/>
                  </a:lnTo>
                  <a:lnTo>
                    <a:pt x="1376083" y="83616"/>
                  </a:lnTo>
                  <a:lnTo>
                    <a:pt x="1387180" y="53020"/>
                  </a:lnTo>
                  <a:lnTo>
                    <a:pt x="1398277" y="88616"/>
                  </a:lnTo>
                  <a:lnTo>
                    <a:pt x="1409380" y="239567"/>
                  </a:lnTo>
                  <a:lnTo>
                    <a:pt x="1420477" y="304059"/>
                  </a:lnTo>
                  <a:lnTo>
                    <a:pt x="1431573" y="348915"/>
                  </a:lnTo>
                  <a:lnTo>
                    <a:pt x="1442670" y="380687"/>
                  </a:lnTo>
                  <a:lnTo>
                    <a:pt x="1453767" y="389579"/>
                  </a:lnTo>
                  <a:lnTo>
                    <a:pt x="1464863" y="393934"/>
                  </a:lnTo>
                  <a:lnTo>
                    <a:pt x="1475960" y="394138"/>
                  </a:lnTo>
                  <a:lnTo>
                    <a:pt x="1487057" y="407085"/>
                  </a:lnTo>
                  <a:lnTo>
                    <a:pt x="1498160" y="392519"/>
                  </a:lnTo>
                  <a:lnTo>
                    <a:pt x="1509257" y="370468"/>
                  </a:lnTo>
                  <a:lnTo>
                    <a:pt x="1520353" y="319720"/>
                  </a:lnTo>
                  <a:lnTo>
                    <a:pt x="1531450" y="234614"/>
                  </a:lnTo>
                  <a:lnTo>
                    <a:pt x="1542546" y="184908"/>
                  </a:lnTo>
                  <a:lnTo>
                    <a:pt x="1553643" y="102931"/>
                  </a:lnTo>
                  <a:lnTo>
                    <a:pt x="1564740" y="129445"/>
                  </a:lnTo>
                  <a:lnTo>
                    <a:pt x="1575836" y="185581"/>
                  </a:lnTo>
                  <a:lnTo>
                    <a:pt x="1586940" y="282192"/>
                  </a:lnTo>
                  <a:lnTo>
                    <a:pt x="1598036" y="307256"/>
                  </a:lnTo>
                  <a:lnTo>
                    <a:pt x="1609133" y="348329"/>
                  </a:lnTo>
                  <a:lnTo>
                    <a:pt x="1620230" y="383409"/>
                  </a:lnTo>
                  <a:lnTo>
                    <a:pt x="1631326" y="395172"/>
                  </a:lnTo>
                  <a:lnTo>
                    <a:pt x="1642423" y="394716"/>
                  </a:lnTo>
                  <a:lnTo>
                    <a:pt x="1664616" y="388627"/>
                  </a:lnTo>
                  <a:lnTo>
                    <a:pt x="1675720" y="355500"/>
                  </a:lnTo>
                  <a:lnTo>
                    <a:pt x="1686816" y="301214"/>
                  </a:lnTo>
                  <a:lnTo>
                    <a:pt x="1697913" y="262693"/>
                  </a:lnTo>
                  <a:lnTo>
                    <a:pt x="1709010" y="199243"/>
                  </a:lnTo>
                  <a:lnTo>
                    <a:pt x="1720106" y="192024"/>
                  </a:lnTo>
                  <a:lnTo>
                    <a:pt x="1731203" y="158319"/>
                  </a:lnTo>
                  <a:lnTo>
                    <a:pt x="1742299" y="199004"/>
                  </a:lnTo>
                  <a:lnTo>
                    <a:pt x="1753396" y="262978"/>
                  </a:lnTo>
                  <a:lnTo>
                    <a:pt x="1764500" y="332967"/>
                  </a:lnTo>
                  <a:lnTo>
                    <a:pt x="1775596" y="366754"/>
                  </a:lnTo>
                  <a:lnTo>
                    <a:pt x="1786692" y="388198"/>
                  </a:lnTo>
                  <a:lnTo>
                    <a:pt x="1797789" y="399506"/>
                  </a:lnTo>
                  <a:lnTo>
                    <a:pt x="1819982" y="375033"/>
                  </a:lnTo>
                  <a:lnTo>
                    <a:pt x="1831079" y="363869"/>
                  </a:lnTo>
                  <a:lnTo>
                    <a:pt x="1842176" y="372958"/>
                  </a:lnTo>
                  <a:lnTo>
                    <a:pt x="1853279" y="373557"/>
                  </a:lnTo>
                  <a:lnTo>
                    <a:pt x="1864376" y="344036"/>
                  </a:lnTo>
                  <a:lnTo>
                    <a:pt x="1875472" y="278695"/>
                  </a:lnTo>
                  <a:lnTo>
                    <a:pt x="1886569" y="127792"/>
                  </a:lnTo>
                  <a:lnTo>
                    <a:pt x="1897666" y="54571"/>
                  </a:lnTo>
                  <a:lnTo>
                    <a:pt x="1908762" y="54408"/>
                  </a:lnTo>
                  <a:lnTo>
                    <a:pt x="1919859" y="193500"/>
                  </a:lnTo>
                  <a:lnTo>
                    <a:pt x="1930956" y="318727"/>
                  </a:lnTo>
                  <a:lnTo>
                    <a:pt x="1942059" y="375312"/>
                  </a:lnTo>
                  <a:lnTo>
                    <a:pt x="1953156" y="391464"/>
                  </a:lnTo>
                  <a:lnTo>
                    <a:pt x="1964252" y="393784"/>
                  </a:lnTo>
                  <a:lnTo>
                    <a:pt x="1975349" y="401023"/>
                  </a:lnTo>
                  <a:lnTo>
                    <a:pt x="1986446" y="384994"/>
                  </a:lnTo>
                  <a:lnTo>
                    <a:pt x="1997542" y="372727"/>
                  </a:lnTo>
                  <a:lnTo>
                    <a:pt x="2008639" y="375190"/>
                  </a:lnTo>
                  <a:lnTo>
                    <a:pt x="2019735" y="386470"/>
                  </a:lnTo>
                  <a:lnTo>
                    <a:pt x="2030839" y="386028"/>
                  </a:lnTo>
                  <a:lnTo>
                    <a:pt x="2041935" y="346227"/>
                  </a:lnTo>
                  <a:lnTo>
                    <a:pt x="2053032" y="243446"/>
                  </a:lnTo>
                  <a:lnTo>
                    <a:pt x="2064129" y="57136"/>
                  </a:lnTo>
                  <a:lnTo>
                    <a:pt x="2075225" y="429"/>
                  </a:lnTo>
                  <a:lnTo>
                    <a:pt x="2086322" y="19622"/>
                  </a:lnTo>
                  <a:lnTo>
                    <a:pt x="2097419" y="174580"/>
                  </a:lnTo>
                  <a:lnTo>
                    <a:pt x="2108515" y="278035"/>
                  </a:lnTo>
                  <a:lnTo>
                    <a:pt x="2119619" y="335750"/>
                  </a:lnTo>
                  <a:lnTo>
                    <a:pt x="2130715" y="359651"/>
                  </a:lnTo>
                  <a:lnTo>
                    <a:pt x="2141812" y="370686"/>
                  </a:lnTo>
                  <a:lnTo>
                    <a:pt x="2152909" y="386824"/>
                  </a:lnTo>
                  <a:lnTo>
                    <a:pt x="2186198" y="391614"/>
                  </a:lnTo>
                  <a:lnTo>
                    <a:pt x="2197295" y="400921"/>
                  </a:lnTo>
                  <a:lnTo>
                    <a:pt x="2208399" y="386164"/>
                  </a:lnTo>
                  <a:lnTo>
                    <a:pt x="2219495" y="359637"/>
                  </a:lnTo>
                  <a:lnTo>
                    <a:pt x="2230592" y="285111"/>
                  </a:lnTo>
                  <a:lnTo>
                    <a:pt x="2241688" y="158843"/>
                  </a:lnTo>
                  <a:lnTo>
                    <a:pt x="2252785" y="105891"/>
                  </a:lnTo>
                  <a:lnTo>
                    <a:pt x="2263881" y="80622"/>
                  </a:lnTo>
                  <a:lnTo>
                    <a:pt x="2274978" y="193636"/>
                  </a:lnTo>
                  <a:lnTo>
                    <a:pt x="2286075" y="296942"/>
                  </a:lnTo>
                  <a:lnTo>
                    <a:pt x="2297171" y="362814"/>
                  </a:lnTo>
                  <a:lnTo>
                    <a:pt x="2308275" y="377503"/>
                  </a:lnTo>
                  <a:lnTo>
                    <a:pt x="2319371" y="381871"/>
                  </a:lnTo>
                  <a:lnTo>
                    <a:pt x="2330468" y="390661"/>
                  </a:lnTo>
                  <a:lnTo>
                    <a:pt x="2341565" y="394757"/>
                  </a:lnTo>
                  <a:lnTo>
                    <a:pt x="2352661" y="389505"/>
                  </a:lnTo>
                  <a:lnTo>
                    <a:pt x="2363758" y="382245"/>
                  </a:lnTo>
                  <a:lnTo>
                    <a:pt x="2374855" y="367733"/>
                  </a:lnTo>
                  <a:lnTo>
                    <a:pt x="2385951" y="326143"/>
                  </a:lnTo>
                  <a:lnTo>
                    <a:pt x="2419248" y="114082"/>
                  </a:lnTo>
                  <a:lnTo>
                    <a:pt x="2430345" y="145760"/>
                  </a:lnTo>
                  <a:lnTo>
                    <a:pt x="2441441" y="196929"/>
                  </a:lnTo>
                  <a:lnTo>
                    <a:pt x="2452538" y="294683"/>
                  </a:lnTo>
                  <a:lnTo>
                    <a:pt x="2463635" y="355664"/>
                  </a:lnTo>
                  <a:lnTo>
                    <a:pt x="2474731" y="385654"/>
                  </a:lnTo>
                  <a:lnTo>
                    <a:pt x="2485834" y="388729"/>
                  </a:lnTo>
                  <a:lnTo>
                    <a:pt x="2496931" y="387579"/>
                  </a:lnTo>
                  <a:lnTo>
                    <a:pt x="2508028" y="399982"/>
                  </a:lnTo>
                  <a:lnTo>
                    <a:pt x="2519124" y="389722"/>
                  </a:lnTo>
                  <a:lnTo>
                    <a:pt x="2530221" y="373435"/>
                  </a:lnTo>
                  <a:lnTo>
                    <a:pt x="2541318" y="350731"/>
                  </a:lnTo>
                  <a:lnTo>
                    <a:pt x="2552414" y="286927"/>
                  </a:lnTo>
                  <a:lnTo>
                    <a:pt x="2563511" y="195507"/>
                  </a:lnTo>
                  <a:lnTo>
                    <a:pt x="2574614" y="85140"/>
                  </a:lnTo>
                  <a:lnTo>
                    <a:pt x="2585711" y="79241"/>
                  </a:lnTo>
                  <a:lnTo>
                    <a:pt x="2596808" y="113844"/>
                  </a:lnTo>
                  <a:lnTo>
                    <a:pt x="2607904" y="242289"/>
                  </a:lnTo>
                  <a:lnTo>
                    <a:pt x="2619001" y="301276"/>
                  </a:lnTo>
                  <a:lnTo>
                    <a:pt x="2630097" y="338627"/>
                  </a:lnTo>
                  <a:lnTo>
                    <a:pt x="2641194" y="368896"/>
                  </a:lnTo>
                  <a:lnTo>
                    <a:pt x="2652290" y="381027"/>
                  </a:lnTo>
                  <a:lnTo>
                    <a:pt x="2663394" y="387280"/>
                  </a:lnTo>
                  <a:lnTo>
                    <a:pt x="2674491" y="376761"/>
                  </a:lnTo>
                  <a:lnTo>
                    <a:pt x="2685587" y="377238"/>
                  </a:lnTo>
                  <a:lnTo>
                    <a:pt x="2696684" y="333810"/>
                  </a:lnTo>
                  <a:lnTo>
                    <a:pt x="2707780" y="293438"/>
                  </a:lnTo>
                  <a:lnTo>
                    <a:pt x="2718877" y="237526"/>
                  </a:lnTo>
                  <a:lnTo>
                    <a:pt x="2729974" y="175090"/>
                  </a:lnTo>
                  <a:lnTo>
                    <a:pt x="2741070" y="183880"/>
                  </a:lnTo>
                  <a:lnTo>
                    <a:pt x="2763270" y="169681"/>
                  </a:lnTo>
                  <a:lnTo>
                    <a:pt x="2774367" y="165238"/>
                  </a:lnTo>
                  <a:lnTo>
                    <a:pt x="2785464" y="216775"/>
                  </a:lnTo>
                  <a:lnTo>
                    <a:pt x="2796560" y="276572"/>
                  </a:lnTo>
                  <a:lnTo>
                    <a:pt x="2807657" y="293506"/>
                  </a:lnTo>
                  <a:lnTo>
                    <a:pt x="2818754" y="285492"/>
                  </a:lnTo>
                  <a:lnTo>
                    <a:pt x="2829850" y="247187"/>
                  </a:lnTo>
                  <a:lnTo>
                    <a:pt x="2829850" y="247187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5" name="자유형: 도형 2224">
              <a:extLst>
                <a:ext uri="{FF2B5EF4-FFF2-40B4-BE49-F238E27FC236}">
                  <a16:creationId xmlns:a16="http://schemas.microsoft.com/office/drawing/2014/main" id="{5B944A9C-8457-75A1-944B-03A28CF8B8DC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8274 h 413167"/>
                <a:gd name="connsiteX1" fmla="*/ 11096 w 2829850"/>
                <a:gd name="connsiteY1" fmla="*/ 308216 h 413167"/>
                <a:gd name="connsiteX2" fmla="*/ 22193 w 2829850"/>
                <a:gd name="connsiteY2" fmla="*/ 312651 h 413167"/>
                <a:gd name="connsiteX3" fmla="*/ 33290 w 2829850"/>
                <a:gd name="connsiteY3" fmla="*/ 289030 h 413167"/>
                <a:gd name="connsiteX4" fmla="*/ 44386 w 2829850"/>
                <a:gd name="connsiteY4" fmla="*/ 267857 h 413167"/>
                <a:gd name="connsiteX5" fmla="*/ 55483 w 2829850"/>
                <a:gd name="connsiteY5" fmla="*/ 228627 h 413167"/>
                <a:gd name="connsiteX6" fmla="*/ 77683 w 2829850"/>
                <a:gd name="connsiteY6" fmla="*/ 274728 h 413167"/>
                <a:gd name="connsiteX7" fmla="*/ 88779 w 2829850"/>
                <a:gd name="connsiteY7" fmla="*/ 340043 h 413167"/>
                <a:gd name="connsiteX8" fmla="*/ 99876 w 2829850"/>
                <a:gd name="connsiteY8" fmla="*/ 370611 h 413167"/>
                <a:gd name="connsiteX9" fmla="*/ 110973 w 2829850"/>
                <a:gd name="connsiteY9" fmla="*/ 364434 h 413167"/>
                <a:gd name="connsiteX10" fmla="*/ 122069 w 2829850"/>
                <a:gd name="connsiteY10" fmla="*/ 324830 h 413167"/>
                <a:gd name="connsiteX11" fmla="*/ 133166 w 2829850"/>
                <a:gd name="connsiteY11" fmla="*/ 290145 h 413167"/>
                <a:gd name="connsiteX12" fmla="*/ 144263 w 2829850"/>
                <a:gd name="connsiteY12" fmla="*/ 305739 h 413167"/>
                <a:gd name="connsiteX13" fmla="*/ 155366 w 2829850"/>
                <a:gd name="connsiteY13" fmla="*/ 354480 h 413167"/>
                <a:gd name="connsiteX14" fmla="*/ 166463 w 2829850"/>
                <a:gd name="connsiteY14" fmla="*/ 380667 h 413167"/>
                <a:gd name="connsiteX15" fmla="*/ 177559 w 2829850"/>
                <a:gd name="connsiteY15" fmla="*/ 387008 h 413167"/>
                <a:gd name="connsiteX16" fmla="*/ 188656 w 2829850"/>
                <a:gd name="connsiteY16" fmla="*/ 383198 h 413167"/>
                <a:gd name="connsiteX17" fmla="*/ 199753 w 2829850"/>
                <a:gd name="connsiteY17" fmla="*/ 367073 h 413167"/>
                <a:gd name="connsiteX18" fmla="*/ 210849 w 2829850"/>
                <a:gd name="connsiteY18" fmla="*/ 358467 h 413167"/>
                <a:gd name="connsiteX19" fmla="*/ 221946 w 2829850"/>
                <a:gd name="connsiteY19" fmla="*/ 323864 h 413167"/>
                <a:gd name="connsiteX20" fmla="*/ 233043 w 2829850"/>
                <a:gd name="connsiteY20" fmla="*/ 293629 h 413167"/>
                <a:gd name="connsiteX21" fmla="*/ 244146 w 2829850"/>
                <a:gd name="connsiteY21" fmla="*/ 239969 h 413167"/>
                <a:gd name="connsiteX22" fmla="*/ 255243 w 2829850"/>
                <a:gd name="connsiteY22" fmla="*/ 193820 h 413167"/>
                <a:gd name="connsiteX23" fmla="*/ 266339 w 2829850"/>
                <a:gd name="connsiteY23" fmla="*/ 97203 h 413167"/>
                <a:gd name="connsiteX24" fmla="*/ 277436 w 2829850"/>
                <a:gd name="connsiteY24" fmla="*/ 123077 h 413167"/>
                <a:gd name="connsiteX25" fmla="*/ 299629 w 2829850"/>
                <a:gd name="connsiteY25" fmla="*/ 331565 h 413167"/>
                <a:gd name="connsiteX26" fmla="*/ 310726 w 2829850"/>
                <a:gd name="connsiteY26" fmla="*/ 365631 h 413167"/>
                <a:gd name="connsiteX27" fmla="*/ 321823 w 2829850"/>
                <a:gd name="connsiteY27" fmla="*/ 389049 h 413167"/>
                <a:gd name="connsiteX28" fmla="*/ 332926 w 2829850"/>
                <a:gd name="connsiteY28" fmla="*/ 401003 h 413167"/>
                <a:gd name="connsiteX29" fmla="*/ 344023 w 2829850"/>
                <a:gd name="connsiteY29" fmla="*/ 387341 h 413167"/>
                <a:gd name="connsiteX30" fmla="*/ 355119 w 2829850"/>
                <a:gd name="connsiteY30" fmla="*/ 352044 h 413167"/>
                <a:gd name="connsiteX31" fmla="*/ 366216 w 2829850"/>
                <a:gd name="connsiteY31" fmla="*/ 296996 h 413167"/>
                <a:gd name="connsiteX32" fmla="*/ 377313 w 2829850"/>
                <a:gd name="connsiteY32" fmla="*/ 279008 h 413167"/>
                <a:gd name="connsiteX33" fmla="*/ 388409 w 2829850"/>
                <a:gd name="connsiteY33" fmla="*/ 245534 h 413167"/>
                <a:gd name="connsiteX34" fmla="*/ 399506 w 2829850"/>
                <a:gd name="connsiteY34" fmla="*/ 226076 h 413167"/>
                <a:gd name="connsiteX35" fmla="*/ 410602 w 2829850"/>
                <a:gd name="connsiteY35" fmla="*/ 237118 h 413167"/>
                <a:gd name="connsiteX36" fmla="*/ 421706 w 2829850"/>
                <a:gd name="connsiteY36" fmla="*/ 256365 h 413167"/>
                <a:gd name="connsiteX37" fmla="*/ 432802 w 2829850"/>
                <a:gd name="connsiteY37" fmla="*/ 300868 h 413167"/>
                <a:gd name="connsiteX38" fmla="*/ 443899 w 2829850"/>
                <a:gd name="connsiteY38" fmla="*/ 311685 h 413167"/>
                <a:gd name="connsiteX39" fmla="*/ 454995 w 2829850"/>
                <a:gd name="connsiteY39" fmla="*/ 344757 h 413167"/>
                <a:gd name="connsiteX40" fmla="*/ 466092 w 2829850"/>
                <a:gd name="connsiteY40" fmla="*/ 380449 h 413167"/>
                <a:gd name="connsiteX41" fmla="*/ 477189 w 2829850"/>
                <a:gd name="connsiteY41" fmla="*/ 401921 h 413167"/>
                <a:gd name="connsiteX42" fmla="*/ 488285 w 2829850"/>
                <a:gd name="connsiteY42" fmla="*/ 402459 h 413167"/>
                <a:gd name="connsiteX43" fmla="*/ 499382 w 2829850"/>
                <a:gd name="connsiteY43" fmla="*/ 404316 h 413167"/>
                <a:gd name="connsiteX44" fmla="*/ 510485 w 2829850"/>
                <a:gd name="connsiteY44" fmla="*/ 399622 h 413167"/>
                <a:gd name="connsiteX45" fmla="*/ 521582 w 2829850"/>
                <a:gd name="connsiteY45" fmla="*/ 371945 h 413167"/>
                <a:gd name="connsiteX46" fmla="*/ 532679 w 2829850"/>
                <a:gd name="connsiteY46" fmla="*/ 330531 h 413167"/>
                <a:gd name="connsiteX47" fmla="*/ 543775 w 2829850"/>
                <a:gd name="connsiteY47" fmla="*/ 273082 h 413167"/>
                <a:gd name="connsiteX48" fmla="*/ 554872 w 2829850"/>
                <a:gd name="connsiteY48" fmla="*/ 175280 h 413167"/>
                <a:gd name="connsiteX49" fmla="*/ 565968 w 2829850"/>
                <a:gd name="connsiteY49" fmla="*/ 112259 h 413167"/>
                <a:gd name="connsiteX50" fmla="*/ 577065 w 2829850"/>
                <a:gd name="connsiteY50" fmla="*/ 41828 h 413167"/>
                <a:gd name="connsiteX51" fmla="*/ 588162 w 2829850"/>
                <a:gd name="connsiteY51" fmla="*/ 106864 h 413167"/>
                <a:gd name="connsiteX52" fmla="*/ 599265 w 2829850"/>
                <a:gd name="connsiteY52" fmla="*/ 229131 h 413167"/>
                <a:gd name="connsiteX53" fmla="*/ 610362 w 2829850"/>
                <a:gd name="connsiteY53" fmla="*/ 329490 h 413167"/>
                <a:gd name="connsiteX54" fmla="*/ 621458 w 2829850"/>
                <a:gd name="connsiteY54" fmla="*/ 358167 h 413167"/>
                <a:gd name="connsiteX55" fmla="*/ 632555 w 2829850"/>
                <a:gd name="connsiteY55" fmla="*/ 383136 h 413167"/>
                <a:gd name="connsiteX56" fmla="*/ 643652 w 2829850"/>
                <a:gd name="connsiteY56" fmla="*/ 395084 h 413167"/>
                <a:gd name="connsiteX57" fmla="*/ 654748 w 2829850"/>
                <a:gd name="connsiteY57" fmla="*/ 400064 h 413167"/>
                <a:gd name="connsiteX58" fmla="*/ 665845 w 2829850"/>
                <a:gd name="connsiteY58" fmla="*/ 387756 h 413167"/>
                <a:gd name="connsiteX59" fmla="*/ 676942 w 2829850"/>
                <a:gd name="connsiteY59" fmla="*/ 379796 h 413167"/>
                <a:gd name="connsiteX60" fmla="*/ 688045 w 2829850"/>
                <a:gd name="connsiteY60" fmla="*/ 376891 h 413167"/>
                <a:gd name="connsiteX61" fmla="*/ 699142 w 2829850"/>
                <a:gd name="connsiteY61" fmla="*/ 335096 h 413167"/>
                <a:gd name="connsiteX62" fmla="*/ 710238 w 2829850"/>
                <a:gd name="connsiteY62" fmla="*/ 270986 h 413167"/>
                <a:gd name="connsiteX63" fmla="*/ 721335 w 2829850"/>
                <a:gd name="connsiteY63" fmla="*/ 177029 h 413167"/>
                <a:gd name="connsiteX64" fmla="*/ 732432 w 2829850"/>
                <a:gd name="connsiteY64" fmla="*/ 64355 h 413167"/>
                <a:gd name="connsiteX65" fmla="*/ 743528 w 2829850"/>
                <a:gd name="connsiteY65" fmla="*/ 73166 h 413167"/>
                <a:gd name="connsiteX66" fmla="*/ 754625 w 2829850"/>
                <a:gd name="connsiteY66" fmla="*/ 123002 h 413167"/>
                <a:gd name="connsiteX67" fmla="*/ 765722 w 2829850"/>
                <a:gd name="connsiteY67" fmla="*/ 251766 h 413167"/>
                <a:gd name="connsiteX68" fmla="*/ 776818 w 2829850"/>
                <a:gd name="connsiteY68" fmla="*/ 353398 h 413167"/>
                <a:gd name="connsiteX69" fmla="*/ 787922 w 2829850"/>
                <a:gd name="connsiteY69" fmla="*/ 392206 h 413167"/>
                <a:gd name="connsiteX70" fmla="*/ 799018 w 2829850"/>
                <a:gd name="connsiteY70" fmla="*/ 393274 h 413167"/>
                <a:gd name="connsiteX71" fmla="*/ 810115 w 2829850"/>
                <a:gd name="connsiteY71" fmla="*/ 400125 h 413167"/>
                <a:gd name="connsiteX72" fmla="*/ 821212 w 2829850"/>
                <a:gd name="connsiteY72" fmla="*/ 403119 h 413167"/>
                <a:gd name="connsiteX73" fmla="*/ 832308 w 2829850"/>
                <a:gd name="connsiteY73" fmla="*/ 396771 h 413167"/>
                <a:gd name="connsiteX74" fmla="*/ 843405 w 2829850"/>
                <a:gd name="connsiteY74" fmla="*/ 375251 h 413167"/>
                <a:gd name="connsiteX75" fmla="*/ 854501 w 2829850"/>
                <a:gd name="connsiteY75" fmla="*/ 356555 h 413167"/>
                <a:gd name="connsiteX76" fmla="*/ 865598 w 2829850"/>
                <a:gd name="connsiteY76" fmla="*/ 312230 h 413167"/>
                <a:gd name="connsiteX77" fmla="*/ 876702 w 2829850"/>
                <a:gd name="connsiteY77" fmla="*/ 224722 h 413167"/>
                <a:gd name="connsiteX78" fmla="*/ 887798 w 2829850"/>
                <a:gd name="connsiteY78" fmla="*/ 54605 h 413167"/>
                <a:gd name="connsiteX79" fmla="*/ 898894 w 2829850"/>
                <a:gd name="connsiteY79" fmla="*/ 9151 h 413167"/>
                <a:gd name="connsiteX80" fmla="*/ 909991 w 2829850"/>
                <a:gd name="connsiteY80" fmla="*/ 65607 h 413167"/>
                <a:gd name="connsiteX81" fmla="*/ 921088 w 2829850"/>
                <a:gd name="connsiteY81" fmla="*/ 225906 h 413167"/>
                <a:gd name="connsiteX82" fmla="*/ 932184 w 2829850"/>
                <a:gd name="connsiteY82" fmla="*/ 315965 h 413167"/>
                <a:gd name="connsiteX83" fmla="*/ 943281 w 2829850"/>
                <a:gd name="connsiteY83" fmla="*/ 376176 h 413167"/>
                <a:gd name="connsiteX84" fmla="*/ 954384 w 2829850"/>
                <a:gd name="connsiteY84" fmla="*/ 398254 h 413167"/>
                <a:gd name="connsiteX85" fmla="*/ 965481 w 2829850"/>
                <a:gd name="connsiteY85" fmla="*/ 406554 h 413167"/>
                <a:gd name="connsiteX86" fmla="*/ 976578 w 2829850"/>
                <a:gd name="connsiteY86" fmla="*/ 398322 h 413167"/>
                <a:gd name="connsiteX87" fmla="*/ 987674 w 2829850"/>
                <a:gd name="connsiteY87" fmla="*/ 401765 h 413167"/>
                <a:gd name="connsiteX88" fmla="*/ 998771 w 2829850"/>
                <a:gd name="connsiteY88" fmla="*/ 413167 h 413167"/>
                <a:gd name="connsiteX89" fmla="*/ 1009868 w 2829850"/>
                <a:gd name="connsiteY89" fmla="*/ 402173 h 413167"/>
                <a:gd name="connsiteX90" fmla="*/ 1020964 w 2829850"/>
                <a:gd name="connsiteY90" fmla="*/ 386096 h 413167"/>
                <a:gd name="connsiteX91" fmla="*/ 1032061 w 2829850"/>
                <a:gd name="connsiteY91" fmla="*/ 335123 h 413167"/>
                <a:gd name="connsiteX92" fmla="*/ 1043157 w 2829850"/>
                <a:gd name="connsiteY92" fmla="*/ 232805 h 413167"/>
                <a:gd name="connsiteX93" fmla="*/ 1054261 w 2829850"/>
                <a:gd name="connsiteY93" fmla="*/ 138671 h 413167"/>
                <a:gd name="connsiteX94" fmla="*/ 1065357 w 2829850"/>
                <a:gd name="connsiteY94" fmla="*/ 170 h 413167"/>
                <a:gd name="connsiteX95" fmla="*/ 1076454 w 2829850"/>
                <a:gd name="connsiteY95" fmla="*/ 52592 h 413167"/>
                <a:gd name="connsiteX96" fmla="*/ 1087551 w 2829850"/>
                <a:gd name="connsiteY96" fmla="*/ 213462 h 413167"/>
                <a:gd name="connsiteX97" fmla="*/ 1098647 w 2829850"/>
                <a:gd name="connsiteY97" fmla="*/ 338294 h 413167"/>
                <a:gd name="connsiteX98" fmla="*/ 1109744 w 2829850"/>
                <a:gd name="connsiteY98" fmla="*/ 370652 h 413167"/>
                <a:gd name="connsiteX99" fmla="*/ 1120841 w 2829850"/>
                <a:gd name="connsiteY99" fmla="*/ 392090 h 413167"/>
                <a:gd name="connsiteX100" fmla="*/ 1131937 w 2829850"/>
                <a:gd name="connsiteY100" fmla="*/ 394927 h 413167"/>
                <a:gd name="connsiteX101" fmla="*/ 1143041 w 2829850"/>
                <a:gd name="connsiteY101" fmla="*/ 388280 h 413167"/>
                <a:gd name="connsiteX102" fmla="*/ 1154137 w 2829850"/>
                <a:gd name="connsiteY102" fmla="*/ 367794 h 413167"/>
                <a:gd name="connsiteX103" fmla="*/ 1165234 w 2829850"/>
                <a:gd name="connsiteY103" fmla="*/ 360800 h 413167"/>
                <a:gd name="connsiteX104" fmla="*/ 1176331 w 2829850"/>
                <a:gd name="connsiteY104" fmla="*/ 367685 h 413167"/>
                <a:gd name="connsiteX105" fmla="*/ 1187427 w 2829850"/>
                <a:gd name="connsiteY105" fmla="*/ 335110 h 413167"/>
                <a:gd name="connsiteX106" fmla="*/ 1198524 w 2829850"/>
                <a:gd name="connsiteY106" fmla="*/ 288417 h 413167"/>
                <a:gd name="connsiteX107" fmla="*/ 1209621 w 2829850"/>
                <a:gd name="connsiteY107" fmla="*/ 208019 h 413167"/>
                <a:gd name="connsiteX108" fmla="*/ 1220717 w 2829850"/>
                <a:gd name="connsiteY108" fmla="*/ 88664 h 413167"/>
                <a:gd name="connsiteX109" fmla="*/ 1231821 w 2829850"/>
                <a:gd name="connsiteY109" fmla="*/ 90712 h 413167"/>
                <a:gd name="connsiteX110" fmla="*/ 1242917 w 2829850"/>
                <a:gd name="connsiteY110" fmla="*/ 135412 h 413167"/>
                <a:gd name="connsiteX111" fmla="*/ 1254014 w 2829850"/>
                <a:gd name="connsiteY111" fmla="*/ 273470 h 413167"/>
                <a:gd name="connsiteX112" fmla="*/ 1265111 w 2829850"/>
                <a:gd name="connsiteY112" fmla="*/ 371822 h 413167"/>
                <a:gd name="connsiteX113" fmla="*/ 1276207 w 2829850"/>
                <a:gd name="connsiteY113" fmla="*/ 402520 h 413167"/>
                <a:gd name="connsiteX114" fmla="*/ 1287304 w 2829850"/>
                <a:gd name="connsiteY114" fmla="*/ 404316 h 413167"/>
                <a:gd name="connsiteX115" fmla="*/ 1298400 w 2829850"/>
                <a:gd name="connsiteY115" fmla="*/ 410330 h 413167"/>
                <a:gd name="connsiteX116" fmla="*/ 1309497 w 2829850"/>
                <a:gd name="connsiteY116" fmla="*/ 411575 h 413167"/>
                <a:gd name="connsiteX117" fmla="*/ 1320601 w 2829850"/>
                <a:gd name="connsiteY117" fmla="*/ 395675 h 413167"/>
                <a:gd name="connsiteX118" fmla="*/ 1331697 w 2829850"/>
                <a:gd name="connsiteY118" fmla="*/ 366869 h 413167"/>
                <a:gd name="connsiteX119" fmla="*/ 1342794 w 2829850"/>
                <a:gd name="connsiteY119" fmla="*/ 328136 h 413167"/>
                <a:gd name="connsiteX120" fmla="*/ 1353890 w 2829850"/>
                <a:gd name="connsiteY120" fmla="*/ 275939 h 413167"/>
                <a:gd name="connsiteX121" fmla="*/ 1364987 w 2829850"/>
                <a:gd name="connsiteY121" fmla="*/ 219456 h 413167"/>
                <a:gd name="connsiteX122" fmla="*/ 1376083 w 2829850"/>
                <a:gd name="connsiteY122" fmla="*/ 82963 h 413167"/>
                <a:gd name="connsiteX123" fmla="*/ 1387180 w 2829850"/>
                <a:gd name="connsiteY123" fmla="*/ 50095 h 413167"/>
                <a:gd name="connsiteX124" fmla="*/ 1398277 w 2829850"/>
                <a:gd name="connsiteY124" fmla="*/ 100298 h 413167"/>
                <a:gd name="connsiteX125" fmla="*/ 1409380 w 2829850"/>
                <a:gd name="connsiteY125" fmla="*/ 244221 h 413167"/>
                <a:gd name="connsiteX126" fmla="*/ 1420477 w 2829850"/>
                <a:gd name="connsiteY126" fmla="*/ 310168 h 413167"/>
                <a:gd name="connsiteX127" fmla="*/ 1431573 w 2829850"/>
                <a:gd name="connsiteY127" fmla="*/ 355684 h 413167"/>
                <a:gd name="connsiteX128" fmla="*/ 1442670 w 2829850"/>
                <a:gd name="connsiteY128" fmla="*/ 380966 h 413167"/>
                <a:gd name="connsiteX129" fmla="*/ 1453767 w 2829850"/>
                <a:gd name="connsiteY129" fmla="*/ 394002 h 413167"/>
                <a:gd name="connsiteX130" fmla="*/ 1464863 w 2829850"/>
                <a:gd name="connsiteY130" fmla="*/ 391138 h 413167"/>
                <a:gd name="connsiteX131" fmla="*/ 1475960 w 2829850"/>
                <a:gd name="connsiteY131" fmla="*/ 396662 h 413167"/>
                <a:gd name="connsiteX132" fmla="*/ 1487057 w 2829850"/>
                <a:gd name="connsiteY132" fmla="*/ 406949 h 413167"/>
                <a:gd name="connsiteX133" fmla="*/ 1498160 w 2829850"/>
                <a:gd name="connsiteY133" fmla="*/ 393036 h 413167"/>
                <a:gd name="connsiteX134" fmla="*/ 1509257 w 2829850"/>
                <a:gd name="connsiteY134" fmla="*/ 372543 h 413167"/>
                <a:gd name="connsiteX135" fmla="*/ 1520353 w 2829850"/>
                <a:gd name="connsiteY135" fmla="*/ 315196 h 413167"/>
                <a:gd name="connsiteX136" fmla="*/ 1531450 w 2829850"/>
                <a:gd name="connsiteY136" fmla="*/ 237526 h 413167"/>
                <a:gd name="connsiteX137" fmla="*/ 1542546 w 2829850"/>
                <a:gd name="connsiteY137" fmla="*/ 186139 h 413167"/>
                <a:gd name="connsiteX138" fmla="*/ 1553643 w 2829850"/>
                <a:gd name="connsiteY138" fmla="*/ 107918 h 413167"/>
                <a:gd name="connsiteX139" fmla="*/ 1564740 w 2829850"/>
                <a:gd name="connsiteY139" fmla="*/ 126200 h 413167"/>
                <a:gd name="connsiteX140" fmla="*/ 1575836 w 2829850"/>
                <a:gd name="connsiteY140" fmla="*/ 198726 h 413167"/>
                <a:gd name="connsiteX141" fmla="*/ 1586940 w 2829850"/>
                <a:gd name="connsiteY141" fmla="*/ 287390 h 413167"/>
                <a:gd name="connsiteX142" fmla="*/ 1598036 w 2829850"/>
                <a:gd name="connsiteY142" fmla="*/ 310073 h 413167"/>
                <a:gd name="connsiteX143" fmla="*/ 1609133 w 2829850"/>
                <a:gd name="connsiteY143" fmla="*/ 352894 h 413167"/>
                <a:gd name="connsiteX144" fmla="*/ 1620230 w 2829850"/>
                <a:gd name="connsiteY144" fmla="*/ 384062 h 413167"/>
                <a:gd name="connsiteX145" fmla="*/ 1631326 w 2829850"/>
                <a:gd name="connsiteY145" fmla="*/ 398199 h 413167"/>
                <a:gd name="connsiteX146" fmla="*/ 1642423 w 2829850"/>
                <a:gd name="connsiteY146" fmla="*/ 392355 h 413167"/>
                <a:gd name="connsiteX147" fmla="*/ 1653520 w 2829850"/>
                <a:gd name="connsiteY147" fmla="*/ 393437 h 413167"/>
                <a:gd name="connsiteX148" fmla="*/ 1664616 w 2829850"/>
                <a:gd name="connsiteY148" fmla="*/ 388586 h 413167"/>
                <a:gd name="connsiteX149" fmla="*/ 1675720 w 2829850"/>
                <a:gd name="connsiteY149" fmla="*/ 356113 h 413167"/>
                <a:gd name="connsiteX150" fmla="*/ 1686816 w 2829850"/>
                <a:gd name="connsiteY150" fmla="*/ 302290 h 413167"/>
                <a:gd name="connsiteX151" fmla="*/ 1697913 w 2829850"/>
                <a:gd name="connsiteY151" fmla="*/ 259223 h 413167"/>
                <a:gd name="connsiteX152" fmla="*/ 1709010 w 2829850"/>
                <a:gd name="connsiteY152" fmla="*/ 200406 h 413167"/>
                <a:gd name="connsiteX153" fmla="*/ 1720106 w 2829850"/>
                <a:gd name="connsiteY153" fmla="*/ 196106 h 413167"/>
                <a:gd name="connsiteX154" fmla="*/ 1731203 w 2829850"/>
                <a:gd name="connsiteY154" fmla="*/ 160047 h 413167"/>
                <a:gd name="connsiteX155" fmla="*/ 1742299 w 2829850"/>
                <a:gd name="connsiteY155" fmla="*/ 201570 h 413167"/>
                <a:gd name="connsiteX156" fmla="*/ 1764500 w 2829850"/>
                <a:gd name="connsiteY156" fmla="*/ 337559 h 413167"/>
                <a:gd name="connsiteX157" fmla="*/ 1775596 w 2829850"/>
                <a:gd name="connsiteY157" fmla="*/ 368216 h 413167"/>
                <a:gd name="connsiteX158" fmla="*/ 1786692 w 2829850"/>
                <a:gd name="connsiteY158" fmla="*/ 392688 h 413167"/>
                <a:gd name="connsiteX159" fmla="*/ 1797789 w 2829850"/>
                <a:gd name="connsiteY159" fmla="*/ 398077 h 413167"/>
                <a:gd name="connsiteX160" fmla="*/ 1808886 w 2829850"/>
                <a:gd name="connsiteY160" fmla="*/ 388865 h 413167"/>
                <a:gd name="connsiteX161" fmla="*/ 1819982 w 2829850"/>
                <a:gd name="connsiteY161" fmla="*/ 372081 h 413167"/>
                <a:gd name="connsiteX162" fmla="*/ 1831079 w 2829850"/>
                <a:gd name="connsiteY162" fmla="*/ 362821 h 413167"/>
                <a:gd name="connsiteX163" fmla="*/ 1842176 w 2829850"/>
                <a:gd name="connsiteY163" fmla="*/ 374863 h 413167"/>
                <a:gd name="connsiteX164" fmla="*/ 1853279 w 2829850"/>
                <a:gd name="connsiteY164" fmla="*/ 374911 h 413167"/>
                <a:gd name="connsiteX165" fmla="*/ 1864376 w 2829850"/>
                <a:gd name="connsiteY165" fmla="*/ 346098 h 413167"/>
                <a:gd name="connsiteX166" fmla="*/ 1875472 w 2829850"/>
                <a:gd name="connsiteY166" fmla="*/ 278341 h 413167"/>
                <a:gd name="connsiteX167" fmla="*/ 1886569 w 2829850"/>
                <a:gd name="connsiteY167" fmla="*/ 123206 h 413167"/>
                <a:gd name="connsiteX168" fmla="*/ 1897666 w 2829850"/>
                <a:gd name="connsiteY168" fmla="*/ 56987 h 413167"/>
                <a:gd name="connsiteX169" fmla="*/ 1908762 w 2829850"/>
                <a:gd name="connsiteY169" fmla="*/ 62831 h 413167"/>
                <a:gd name="connsiteX170" fmla="*/ 1930956 w 2829850"/>
                <a:gd name="connsiteY170" fmla="*/ 329456 h 413167"/>
                <a:gd name="connsiteX171" fmla="*/ 1942059 w 2829850"/>
                <a:gd name="connsiteY171" fmla="*/ 380966 h 413167"/>
                <a:gd name="connsiteX172" fmla="*/ 1953156 w 2829850"/>
                <a:gd name="connsiteY172" fmla="*/ 390858 h 413167"/>
                <a:gd name="connsiteX173" fmla="*/ 1964252 w 2829850"/>
                <a:gd name="connsiteY173" fmla="*/ 398036 h 413167"/>
                <a:gd name="connsiteX174" fmla="*/ 1975349 w 2829850"/>
                <a:gd name="connsiteY174" fmla="*/ 399002 h 413167"/>
                <a:gd name="connsiteX175" fmla="*/ 1986446 w 2829850"/>
                <a:gd name="connsiteY175" fmla="*/ 386518 h 413167"/>
                <a:gd name="connsiteX176" fmla="*/ 1997542 w 2829850"/>
                <a:gd name="connsiteY176" fmla="*/ 370876 h 413167"/>
                <a:gd name="connsiteX177" fmla="*/ 2008639 w 2829850"/>
                <a:gd name="connsiteY177" fmla="*/ 373258 h 413167"/>
                <a:gd name="connsiteX178" fmla="*/ 2019735 w 2829850"/>
                <a:gd name="connsiteY178" fmla="*/ 389559 h 413167"/>
                <a:gd name="connsiteX179" fmla="*/ 2030839 w 2829850"/>
                <a:gd name="connsiteY179" fmla="*/ 386579 h 413167"/>
                <a:gd name="connsiteX180" fmla="*/ 2041935 w 2829850"/>
                <a:gd name="connsiteY180" fmla="*/ 348949 h 413167"/>
                <a:gd name="connsiteX181" fmla="*/ 2053032 w 2829850"/>
                <a:gd name="connsiteY181" fmla="*/ 239778 h 413167"/>
                <a:gd name="connsiteX182" fmla="*/ 2064129 w 2829850"/>
                <a:gd name="connsiteY182" fmla="*/ 55415 h 413167"/>
                <a:gd name="connsiteX183" fmla="*/ 2075225 w 2829850"/>
                <a:gd name="connsiteY183" fmla="*/ 0 h 413167"/>
                <a:gd name="connsiteX184" fmla="*/ 2086322 w 2829850"/>
                <a:gd name="connsiteY184" fmla="*/ 34760 h 413167"/>
                <a:gd name="connsiteX185" fmla="*/ 2097419 w 2829850"/>
                <a:gd name="connsiteY185" fmla="*/ 176526 h 413167"/>
                <a:gd name="connsiteX186" fmla="*/ 2108515 w 2829850"/>
                <a:gd name="connsiteY186" fmla="*/ 290485 h 413167"/>
                <a:gd name="connsiteX187" fmla="*/ 2119619 w 2829850"/>
                <a:gd name="connsiteY187" fmla="*/ 341628 h 413167"/>
                <a:gd name="connsiteX188" fmla="*/ 2130715 w 2829850"/>
                <a:gd name="connsiteY188" fmla="*/ 360106 h 413167"/>
                <a:gd name="connsiteX189" fmla="*/ 2141812 w 2829850"/>
                <a:gd name="connsiteY189" fmla="*/ 376401 h 413167"/>
                <a:gd name="connsiteX190" fmla="*/ 2152909 w 2829850"/>
                <a:gd name="connsiteY190" fmla="*/ 384865 h 413167"/>
                <a:gd name="connsiteX191" fmla="*/ 2164005 w 2829850"/>
                <a:gd name="connsiteY191" fmla="*/ 391729 h 413167"/>
                <a:gd name="connsiteX192" fmla="*/ 2175102 w 2829850"/>
                <a:gd name="connsiteY192" fmla="*/ 388600 h 413167"/>
                <a:gd name="connsiteX193" fmla="*/ 2186198 w 2829850"/>
                <a:gd name="connsiteY193" fmla="*/ 393328 h 413167"/>
                <a:gd name="connsiteX194" fmla="*/ 2197295 w 2829850"/>
                <a:gd name="connsiteY194" fmla="*/ 401826 h 413167"/>
                <a:gd name="connsiteX195" fmla="*/ 2208399 w 2829850"/>
                <a:gd name="connsiteY195" fmla="*/ 387089 h 413167"/>
                <a:gd name="connsiteX196" fmla="*/ 2219495 w 2829850"/>
                <a:gd name="connsiteY196" fmla="*/ 362420 h 413167"/>
                <a:gd name="connsiteX197" fmla="*/ 2230592 w 2829850"/>
                <a:gd name="connsiteY197" fmla="*/ 280253 h 413167"/>
                <a:gd name="connsiteX198" fmla="*/ 2241688 w 2829850"/>
                <a:gd name="connsiteY198" fmla="*/ 158537 h 413167"/>
                <a:gd name="connsiteX199" fmla="*/ 2252785 w 2829850"/>
                <a:gd name="connsiteY199" fmla="*/ 106503 h 413167"/>
                <a:gd name="connsiteX200" fmla="*/ 2263881 w 2829850"/>
                <a:gd name="connsiteY200" fmla="*/ 89120 h 413167"/>
                <a:gd name="connsiteX201" fmla="*/ 2274978 w 2829850"/>
                <a:gd name="connsiteY201" fmla="*/ 193065 h 413167"/>
                <a:gd name="connsiteX202" fmla="*/ 2286075 w 2829850"/>
                <a:gd name="connsiteY202" fmla="*/ 308385 h 413167"/>
                <a:gd name="connsiteX203" fmla="*/ 2297171 w 2829850"/>
                <a:gd name="connsiteY203" fmla="*/ 367488 h 413167"/>
                <a:gd name="connsiteX204" fmla="*/ 2319371 w 2829850"/>
                <a:gd name="connsiteY204" fmla="*/ 386130 h 413167"/>
                <a:gd name="connsiteX205" fmla="*/ 2330468 w 2829850"/>
                <a:gd name="connsiteY205" fmla="*/ 388715 h 413167"/>
                <a:gd name="connsiteX206" fmla="*/ 2341565 w 2829850"/>
                <a:gd name="connsiteY206" fmla="*/ 397084 h 413167"/>
                <a:gd name="connsiteX207" fmla="*/ 2352661 w 2829850"/>
                <a:gd name="connsiteY207" fmla="*/ 387810 h 413167"/>
                <a:gd name="connsiteX208" fmla="*/ 2363758 w 2829850"/>
                <a:gd name="connsiteY208" fmla="*/ 383531 h 413167"/>
                <a:gd name="connsiteX209" fmla="*/ 2374855 w 2829850"/>
                <a:gd name="connsiteY209" fmla="*/ 367053 h 413167"/>
                <a:gd name="connsiteX210" fmla="*/ 2385951 w 2829850"/>
                <a:gd name="connsiteY210" fmla="*/ 326946 h 413167"/>
                <a:gd name="connsiteX211" fmla="*/ 2419248 w 2829850"/>
                <a:gd name="connsiteY211" fmla="*/ 114429 h 413167"/>
                <a:gd name="connsiteX212" fmla="*/ 2430345 w 2829850"/>
                <a:gd name="connsiteY212" fmla="*/ 148209 h 413167"/>
                <a:gd name="connsiteX213" fmla="*/ 2441441 w 2829850"/>
                <a:gd name="connsiteY213" fmla="*/ 205897 h 413167"/>
                <a:gd name="connsiteX214" fmla="*/ 2452538 w 2829850"/>
                <a:gd name="connsiteY214" fmla="*/ 299038 h 413167"/>
                <a:gd name="connsiteX215" fmla="*/ 2463635 w 2829850"/>
                <a:gd name="connsiteY215" fmla="*/ 360031 h 413167"/>
                <a:gd name="connsiteX216" fmla="*/ 2474731 w 2829850"/>
                <a:gd name="connsiteY216" fmla="*/ 390368 h 413167"/>
                <a:gd name="connsiteX217" fmla="*/ 2485834 w 2829850"/>
                <a:gd name="connsiteY217" fmla="*/ 386409 h 413167"/>
                <a:gd name="connsiteX218" fmla="*/ 2496931 w 2829850"/>
                <a:gd name="connsiteY218" fmla="*/ 390879 h 413167"/>
                <a:gd name="connsiteX219" fmla="*/ 2508028 w 2829850"/>
                <a:gd name="connsiteY219" fmla="*/ 398975 h 413167"/>
                <a:gd name="connsiteX220" fmla="*/ 2519124 w 2829850"/>
                <a:gd name="connsiteY220" fmla="*/ 390695 h 413167"/>
                <a:gd name="connsiteX221" fmla="*/ 2530221 w 2829850"/>
                <a:gd name="connsiteY221" fmla="*/ 373972 h 413167"/>
                <a:gd name="connsiteX222" fmla="*/ 2541318 w 2829850"/>
                <a:gd name="connsiteY222" fmla="*/ 348425 h 413167"/>
                <a:gd name="connsiteX223" fmla="*/ 2552414 w 2829850"/>
                <a:gd name="connsiteY223" fmla="*/ 287165 h 413167"/>
                <a:gd name="connsiteX224" fmla="*/ 2563511 w 2829850"/>
                <a:gd name="connsiteY224" fmla="*/ 197072 h 413167"/>
                <a:gd name="connsiteX225" fmla="*/ 2574614 w 2829850"/>
                <a:gd name="connsiteY225" fmla="*/ 87929 h 413167"/>
                <a:gd name="connsiteX226" fmla="*/ 2585711 w 2829850"/>
                <a:gd name="connsiteY226" fmla="*/ 75431 h 413167"/>
                <a:gd name="connsiteX227" fmla="*/ 2596808 w 2829850"/>
                <a:gd name="connsiteY227" fmla="*/ 124499 h 413167"/>
                <a:gd name="connsiteX228" fmla="*/ 2607904 w 2829850"/>
                <a:gd name="connsiteY228" fmla="*/ 247126 h 413167"/>
                <a:gd name="connsiteX229" fmla="*/ 2619001 w 2829850"/>
                <a:gd name="connsiteY229" fmla="*/ 306773 h 413167"/>
                <a:gd name="connsiteX230" fmla="*/ 2630097 w 2829850"/>
                <a:gd name="connsiteY230" fmla="*/ 344669 h 413167"/>
                <a:gd name="connsiteX231" fmla="*/ 2641194 w 2829850"/>
                <a:gd name="connsiteY231" fmla="*/ 370005 h 413167"/>
                <a:gd name="connsiteX232" fmla="*/ 2652290 w 2829850"/>
                <a:gd name="connsiteY232" fmla="*/ 384912 h 413167"/>
                <a:gd name="connsiteX233" fmla="*/ 2663394 w 2829850"/>
                <a:gd name="connsiteY233" fmla="*/ 385627 h 413167"/>
                <a:gd name="connsiteX234" fmla="*/ 2674491 w 2829850"/>
                <a:gd name="connsiteY234" fmla="*/ 379503 h 413167"/>
                <a:gd name="connsiteX235" fmla="*/ 2685587 w 2829850"/>
                <a:gd name="connsiteY235" fmla="*/ 376381 h 413167"/>
                <a:gd name="connsiteX236" fmla="*/ 2696684 w 2829850"/>
                <a:gd name="connsiteY236" fmla="*/ 333382 h 413167"/>
                <a:gd name="connsiteX237" fmla="*/ 2707780 w 2829850"/>
                <a:gd name="connsiteY237" fmla="*/ 298031 h 413167"/>
                <a:gd name="connsiteX238" fmla="*/ 2718877 w 2829850"/>
                <a:gd name="connsiteY238" fmla="*/ 232349 h 413167"/>
                <a:gd name="connsiteX239" fmla="*/ 2729974 w 2829850"/>
                <a:gd name="connsiteY239" fmla="*/ 179478 h 413167"/>
                <a:gd name="connsiteX240" fmla="*/ 2741070 w 2829850"/>
                <a:gd name="connsiteY240" fmla="*/ 182771 h 413167"/>
                <a:gd name="connsiteX241" fmla="*/ 2752174 w 2829850"/>
                <a:gd name="connsiteY241" fmla="*/ 187085 h 413167"/>
                <a:gd name="connsiteX242" fmla="*/ 2763270 w 2829850"/>
                <a:gd name="connsiteY242" fmla="*/ 171307 h 413167"/>
                <a:gd name="connsiteX243" fmla="*/ 2774367 w 2829850"/>
                <a:gd name="connsiteY243" fmla="*/ 171362 h 413167"/>
                <a:gd name="connsiteX244" fmla="*/ 2785464 w 2829850"/>
                <a:gd name="connsiteY244" fmla="*/ 216143 h 413167"/>
                <a:gd name="connsiteX245" fmla="*/ 2796560 w 2829850"/>
                <a:gd name="connsiteY245" fmla="*/ 285539 h 413167"/>
                <a:gd name="connsiteX246" fmla="*/ 2807657 w 2829850"/>
                <a:gd name="connsiteY246" fmla="*/ 301555 h 413167"/>
                <a:gd name="connsiteX247" fmla="*/ 2818754 w 2829850"/>
                <a:gd name="connsiteY247" fmla="*/ 286267 h 413167"/>
                <a:gd name="connsiteX248" fmla="*/ 2829850 w 2829850"/>
                <a:gd name="connsiteY248" fmla="*/ 246983 h 413167"/>
                <a:gd name="connsiteX249" fmla="*/ 2829850 w 2829850"/>
                <a:gd name="connsiteY249" fmla="*/ 24698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88274"/>
                  </a:moveTo>
                  <a:lnTo>
                    <a:pt x="11096" y="308216"/>
                  </a:lnTo>
                  <a:lnTo>
                    <a:pt x="22193" y="312651"/>
                  </a:lnTo>
                  <a:lnTo>
                    <a:pt x="33290" y="289030"/>
                  </a:lnTo>
                  <a:lnTo>
                    <a:pt x="44386" y="267857"/>
                  </a:lnTo>
                  <a:lnTo>
                    <a:pt x="55483" y="228627"/>
                  </a:lnTo>
                  <a:lnTo>
                    <a:pt x="77683" y="274728"/>
                  </a:lnTo>
                  <a:lnTo>
                    <a:pt x="88779" y="340043"/>
                  </a:lnTo>
                  <a:lnTo>
                    <a:pt x="99876" y="370611"/>
                  </a:lnTo>
                  <a:lnTo>
                    <a:pt x="110973" y="364434"/>
                  </a:lnTo>
                  <a:lnTo>
                    <a:pt x="122069" y="324830"/>
                  </a:lnTo>
                  <a:lnTo>
                    <a:pt x="133166" y="290145"/>
                  </a:lnTo>
                  <a:lnTo>
                    <a:pt x="144263" y="305739"/>
                  </a:lnTo>
                  <a:lnTo>
                    <a:pt x="155366" y="354480"/>
                  </a:lnTo>
                  <a:lnTo>
                    <a:pt x="166463" y="380667"/>
                  </a:lnTo>
                  <a:lnTo>
                    <a:pt x="177559" y="387008"/>
                  </a:lnTo>
                  <a:lnTo>
                    <a:pt x="188656" y="383198"/>
                  </a:lnTo>
                  <a:lnTo>
                    <a:pt x="199753" y="367073"/>
                  </a:lnTo>
                  <a:lnTo>
                    <a:pt x="210849" y="358467"/>
                  </a:lnTo>
                  <a:lnTo>
                    <a:pt x="221946" y="323864"/>
                  </a:lnTo>
                  <a:lnTo>
                    <a:pt x="233043" y="293629"/>
                  </a:lnTo>
                  <a:lnTo>
                    <a:pt x="244146" y="239969"/>
                  </a:lnTo>
                  <a:lnTo>
                    <a:pt x="255243" y="193820"/>
                  </a:lnTo>
                  <a:lnTo>
                    <a:pt x="266339" y="97203"/>
                  </a:lnTo>
                  <a:lnTo>
                    <a:pt x="277436" y="123077"/>
                  </a:lnTo>
                  <a:lnTo>
                    <a:pt x="299629" y="331565"/>
                  </a:lnTo>
                  <a:lnTo>
                    <a:pt x="310726" y="365631"/>
                  </a:lnTo>
                  <a:lnTo>
                    <a:pt x="321823" y="389049"/>
                  </a:lnTo>
                  <a:lnTo>
                    <a:pt x="332926" y="401003"/>
                  </a:lnTo>
                  <a:lnTo>
                    <a:pt x="344023" y="387341"/>
                  </a:lnTo>
                  <a:lnTo>
                    <a:pt x="355119" y="352044"/>
                  </a:lnTo>
                  <a:lnTo>
                    <a:pt x="366216" y="296996"/>
                  </a:lnTo>
                  <a:lnTo>
                    <a:pt x="377313" y="279008"/>
                  </a:lnTo>
                  <a:lnTo>
                    <a:pt x="388409" y="245534"/>
                  </a:lnTo>
                  <a:lnTo>
                    <a:pt x="399506" y="226076"/>
                  </a:lnTo>
                  <a:lnTo>
                    <a:pt x="410602" y="237118"/>
                  </a:lnTo>
                  <a:lnTo>
                    <a:pt x="421706" y="256365"/>
                  </a:lnTo>
                  <a:lnTo>
                    <a:pt x="432802" y="300868"/>
                  </a:lnTo>
                  <a:lnTo>
                    <a:pt x="443899" y="311685"/>
                  </a:lnTo>
                  <a:lnTo>
                    <a:pt x="454995" y="344757"/>
                  </a:lnTo>
                  <a:lnTo>
                    <a:pt x="466092" y="380449"/>
                  </a:lnTo>
                  <a:lnTo>
                    <a:pt x="477189" y="401921"/>
                  </a:lnTo>
                  <a:lnTo>
                    <a:pt x="488285" y="402459"/>
                  </a:lnTo>
                  <a:lnTo>
                    <a:pt x="499382" y="404316"/>
                  </a:lnTo>
                  <a:lnTo>
                    <a:pt x="510485" y="399622"/>
                  </a:lnTo>
                  <a:lnTo>
                    <a:pt x="521582" y="371945"/>
                  </a:lnTo>
                  <a:lnTo>
                    <a:pt x="532679" y="330531"/>
                  </a:lnTo>
                  <a:lnTo>
                    <a:pt x="543775" y="273082"/>
                  </a:lnTo>
                  <a:lnTo>
                    <a:pt x="554872" y="175280"/>
                  </a:lnTo>
                  <a:lnTo>
                    <a:pt x="565968" y="112259"/>
                  </a:lnTo>
                  <a:lnTo>
                    <a:pt x="577065" y="41828"/>
                  </a:lnTo>
                  <a:lnTo>
                    <a:pt x="588162" y="106864"/>
                  </a:lnTo>
                  <a:lnTo>
                    <a:pt x="599265" y="229131"/>
                  </a:lnTo>
                  <a:lnTo>
                    <a:pt x="610362" y="329490"/>
                  </a:lnTo>
                  <a:lnTo>
                    <a:pt x="621458" y="358167"/>
                  </a:lnTo>
                  <a:lnTo>
                    <a:pt x="632555" y="383136"/>
                  </a:lnTo>
                  <a:lnTo>
                    <a:pt x="643652" y="395084"/>
                  </a:lnTo>
                  <a:lnTo>
                    <a:pt x="654748" y="400064"/>
                  </a:lnTo>
                  <a:lnTo>
                    <a:pt x="665845" y="387756"/>
                  </a:lnTo>
                  <a:lnTo>
                    <a:pt x="676942" y="379796"/>
                  </a:lnTo>
                  <a:lnTo>
                    <a:pt x="688045" y="376891"/>
                  </a:lnTo>
                  <a:lnTo>
                    <a:pt x="699142" y="335096"/>
                  </a:lnTo>
                  <a:lnTo>
                    <a:pt x="710238" y="270986"/>
                  </a:lnTo>
                  <a:lnTo>
                    <a:pt x="721335" y="177029"/>
                  </a:lnTo>
                  <a:lnTo>
                    <a:pt x="732432" y="64355"/>
                  </a:lnTo>
                  <a:lnTo>
                    <a:pt x="743528" y="73166"/>
                  </a:lnTo>
                  <a:lnTo>
                    <a:pt x="754625" y="123002"/>
                  </a:lnTo>
                  <a:lnTo>
                    <a:pt x="765722" y="251766"/>
                  </a:lnTo>
                  <a:lnTo>
                    <a:pt x="776818" y="353398"/>
                  </a:lnTo>
                  <a:lnTo>
                    <a:pt x="787922" y="392206"/>
                  </a:lnTo>
                  <a:lnTo>
                    <a:pt x="799018" y="393274"/>
                  </a:lnTo>
                  <a:lnTo>
                    <a:pt x="810115" y="400125"/>
                  </a:lnTo>
                  <a:lnTo>
                    <a:pt x="821212" y="403119"/>
                  </a:lnTo>
                  <a:lnTo>
                    <a:pt x="832308" y="396771"/>
                  </a:lnTo>
                  <a:lnTo>
                    <a:pt x="843405" y="375251"/>
                  </a:lnTo>
                  <a:lnTo>
                    <a:pt x="854501" y="356555"/>
                  </a:lnTo>
                  <a:lnTo>
                    <a:pt x="865598" y="312230"/>
                  </a:lnTo>
                  <a:lnTo>
                    <a:pt x="876702" y="224722"/>
                  </a:lnTo>
                  <a:lnTo>
                    <a:pt x="887798" y="54605"/>
                  </a:lnTo>
                  <a:lnTo>
                    <a:pt x="898894" y="9151"/>
                  </a:lnTo>
                  <a:lnTo>
                    <a:pt x="909991" y="65607"/>
                  </a:lnTo>
                  <a:lnTo>
                    <a:pt x="921088" y="225906"/>
                  </a:lnTo>
                  <a:lnTo>
                    <a:pt x="932184" y="315965"/>
                  </a:lnTo>
                  <a:lnTo>
                    <a:pt x="943281" y="376176"/>
                  </a:lnTo>
                  <a:lnTo>
                    <a:pt x="954384" y="398254"/>
                  </a:lnTo>
                  <a:lnTo>
                    <a:pt x="965481" y="406554"/>
                  </a:lnTo>
                  <a:lnTo>
                    <a:pt x="976578" y="398322"/>
                  </a:lnTo>
                  <a:lnTo>
                    <a:pt x="987674" y="401765"/>
                  </a:lnTo>
                  <a:lnTo>
                    <a:pt x="998771" y="413167"/>
                  </a:lnTo>
                  <a:lnTo>
                    <a:pt x="1009868" y="402173"/>
                  </a:lnTo>
                  <a:lnTo>
                    <a:pt x="1020964" y="386096"/>
                  </a:lnTo>
                  <a:lnTo>
                    <a:pt x="1032061" y="335123"/>
                  </a:lnTo>
                  <a:lnTo>
                    <a:pt x="1043157" y="232805"/>
                  </a:lnTo>
                  <a:lnTo>
                    <a:pt x="1054261" y="138671"/>
                  </a:lnTo>
                  <a:lnTo>
                    <a:pt x="1065357" y="170"/>
                  </a:lnTo>
                  <a:lnTo>
                    <a:pt x="1076454" y="52592"/>
                  </a:lnTo>
                  <a:lnTo>
                    <a:pt x="1087551" y="213462"/>
                  </a:lnTo>
                  <a:lnTo>
                    <a:pt x="1098647" y="338294"/>
                  </a:lnTo>
                  <a:lnTo>
                    <a:pt x="1109744" y="370652"/>
                  </a:lnTo>
                  <a:lnTo>
                    <a:pt x="1120841" y="392090"/>
                  </a:lnTo>
                  <a:lnTo>
                    <a:pt x="1131937" y="394927"/>
                  </a:lnTo>
                  <a:lnTo>
                    <a:pt x="1143041" y="388280"/>
                  </a:lnTo>
                  <a:lnTo>
                    <a:pt x="1154137" y="367794"/>
                  </a:lnTo>
                  <a:lnTo>
                    <a:pt x="1165234" y="360800"/>
                  </a:lnTo>
                  <a:lnTo>
                    <a:pt x="1176331" y="367685"/>
                  </a:lnTo>
                  <a:lnTo>
                    <a:pt x="1187427" y="335110"/>
                  </a:lnTo>
                  <a:lnTo>
                    <a:pt x="1198524" y="288417"/>
                  </a:lnTo>
                  <a:lnTo>
                    <a:pt x="1209621" y="208019"/>
                  </a:lnTo>
                  <a:lnTo>
                    <a:pt x="1220717" y="88664"/>
                  </a:lnTo>
                  <a:lnTo>
                    <a:pt x="1231821" y="90712"/>
                  </a:lnTo>
                  <a:lnTo>
                    <a:pt x="1242917" y="135412"/>
                  </a:lnTo>
                  <a:lnTo>
                    <a:pt x="1254014" y="273470"/>
                  </a:lnTo>
                  <a:lnTo>
                    <a:pt x="1265111" y="371822"/>
                  </a:lnTo>
                  <a:lnTo>
                    <a:pt x="1276207" y="402520"/>
                  </a:lnTo>
                  <a:lnTo>
                    <a:pt x="1287304" y="404316"/>
                  </a:lnTo>
                  <a:lnTo>
                    <a:pt x="1298400" y="410330"/>
                  </a:lnTo>
                  <a:lnTo>
                    <a:pt x="1309497" y="411575"/>
                  </a:lnTo>
                  <a:lnTo>
                    <a:pt x="1320601" y="395675"/>
                  </a:lnTo>
                  <a:lnTo>
                    <a:pt x="1331697" y="366869"/>
                  </a:lnTo>
                  <a:lnTo>
                    <a:pt x="1342794" y="328136"/>
                  </a:lnTo>
                  <a:lnTo>
                    <a:pt x="1353890" y="275939"/>
                  </a:lnTo>
                  <a:lnTo>
                    <a:pt x="1364987" y="219456"/>
                  </a:lnTo>
                  <a:lnTo>
                    <a:pt x="1376083" y="82963"/>
                  </a:lnTo>
                  <a:lnTo>
                    <a:pt x="1387180" y="50095"/>
                  </a:lnTo>
                  <a:lnTo>
                    <a:pt x="1398277" y="100298"/>
                  </a:lnTo>
                  <a:lnTo>
                    <a:pt x="1409380" y="244221"/>
                  </a:lnTo>
                  <a:lnTo>
                    <a:pt x="1420477" y="310168"/>
                  </a:lnTo>
                  <a:lnTo>
                    <a:pt x="1431573" y="355684"/>
                  </a:lnTo>
                  <a:lnTo>
                    <a:pt x="1442670" y="380966"/>
                  </a:lnTo>
                  <a:lnTo>
                    <a:pt x="1453767" y="394002"/>
                  </a:lnTo>
                  <a:lnTo>
                    <a:pt x="1464863" y="391138"/>
                  </a:lnTo>
                  <a:lnTo>
                    <a:pt x="1475960" y="396662"/>
                  </a:lnTo>
                  <a:lnTo>
                    <a:pt x="1487057" y="406949"/>
                  </a:lnTo>
                  <a:lnTo>
                    <a:pt x="1498160" y="393036"/>
                  </a:lnTo>
                  <a:lnTo>
                    <a:pt x="1509257" y="372543"/>
                  </a:lnTo>
                  <a:lnTo>
                    <a:pt x="1520353" y="315196"/>
                  </a:lnTo>
                  <a:lnTo>
                    <a:pt x="1531450" y="237526"/>
                  </a:lnTo>
                  <a:lnTo>
                    <a:pt x="1542546" y="186139"/>
                  </a:lnTo>
                  <a:lnTo>
                    <a:pt x="1553643" y="107918"/>
                  </a:lnTo>
                  <a:lnTo>
                    <a:pt x="1564740" y="126200"/>
                  </a:lnTo>
                  <a:lnTo>
                    <a:pt x="1575836" y="198726"/>
                  </a:lnTo>
                  <a:lnTo>
                    <a:pt x="1586940" y="287390"/>
                  </a:lnTo>
                  <a:lnTo>
                    <a:pt x="1598036" y="310073"/>
                  </a:lnTo>
                  <a:lnTo>
                    <a:pt x="1609133" y="352894"/>
                  </a:lnTo>
                  <a:lnTo>
                    <a:pt x="1620230" y="384062"/>
                  </a:lnTo>
                  <a:lnTo>
                    <a:pt x="1631326" y="398199"/>
                  </a:lnTo>
                  <a:lnTo>
                    <a:pt x="1642423" y="392355"/>
                  </a:lnTo>
                  <a:lnTo>
                    <a:pt x="1653520" y="393437"/>
                  </a:lnTo>
                  <a:lnTo>
                    <a:pt x="1664616" y="388586"/>
                  </a:lnTo>
                  <a:lnTo>
                    <a:pt x="1675720" y="356113"/>
                  </a:lnTo>
                  <a:lnTo>
                    <a:pt x="1686816" y="302290"/>
                  </a:lnTo>
                  <a:lnTo>
                    <a:pt x="1697913" y="259223"/>
                  </a:lnTo>
                  <a:lnTo>
                    <a:pt x="1709010" y="200406"/>
                  </a:lnTo>
                  <a:lnTo>
                    <a:pt x="1720106" y="196106"/>
                  </a:lnTo>
                  <a:lnTo>
                    <a:pt x="1731203" y="160047"/>
                  </a:lnTo>
                  <a:lnTo>
                    <a:pt x="1742299" y="201570"/>
                  </a:lnTo>
                  <a:lnTo>
                    <a:pt x="1764500" y="337559"/>
                  </a:lnTo>
                  <a:lnTo>
                    <a:pt x="1775596" y="368216"/>
                  </a:lnTo>
                  <a:lnTo>
                    <a:pt x="1786692" y="392688"/>
                  </a:lnTo>
                  <a:lnTo>
                    <a:pt x="1797789" y="398077"/>
                  </a:lnTo>
                  <a:lnTo>
                    <a:pt x="1808886" y="388865"/>
                  </a:lnTo>
                  <a:lnTo>
                    <a:pt x="1819982" y="372081"/>
                  </a:lnTo>
                  <a:lnTo>
                    <a:pt x="1831079" y="362821"/>
                  </a:lnTo>
                  <a:lnTo>
                    <a:pt x="1842176" y="374863"/>
                  </a:lnTo>
                  <a:lnTo>
                    <a:pt x="1853279" y="374911"/>
                  </a:lnTo>
                  <a:lnTo>
                    <a:pt x="1864376" y="346098"/>
                  </a:lnTo>
                  <a:lnTo>
                    <a:pt x="1875472" y="278341"/>
                  </a:lnTo>
                  <a:lnTo>
                    <a:pt x="1886569" y="123206"/>
                  </a:lnTo>
                  <a:lnTo>
                    <a:pt x="1897666" y="56987"/>
                  </a:lnTo>
                  <a:lnTo>
                    <a:pt x="1908762" y="62831"/>
                  </a:lnTo>
                  <a:lnTo>
                    <a:pt x="1930956" y="329456"/>
                  </a:lnTo>
                  <a:lnTo>
                    <a:pt x="1942059" y="380966"/>
                  </a:lnTo>
                  <a:lnTo>
                    <a:pt x="1953156" y="390858"/>
                  </a:lnTo>
                  <a:lnTo>
                    <a:pt x="1964252" y="398036"/>
                  </a:lnTo>
                  <a:lnTo>
                    <a:pt x="1975349" y="399002"/>
                  </a:lnTo>
                  <a:lnTo>
                    <a:pt x="1986446" y="386518"/>
                  </a:lnTo>
                  <a:lnTo>
                    <a:pt x="1997542" y="370876"/>
                  </a:lnTo>
                  <a:lnTo>
                    <a:pt x="2008639" y="373258"/>
                  </a:lnTo>
                  <a:lnTo>
                    <a:pt x="2019735" y="389559"/>
                  </a:lnTo>
                  <a:lnTo>
                    <a:pt x="2030839" y="386579"/>
                  </a:lnTo>
                  <a:lnTo>
                    <a:pt x="2041935" y="348949"/>
                  </a:lnTo>
                  <a:lnTo>
                    <a:pt x="2053032" y="239778"/>
                  </a:lnTo>
                  <a:lnTo>
                    <a:pt x="2064129" y="55415"/>
                  </a:lnTo>
                  <a:lnTo>
                    <a:pt x="2075225" y="0"/>
                  </a:lnTo>
                  <a:lnTo>
                    <a:pt x="2086322" y="34760"/>
                  </a:lnTo>
                  <a:lnTo>
                    <a:pt x="2097419" y="176526"/>
                  </a:lnTo>
                  <a:lnTo>
                    <a:pt x="2108515" y="290485"/>
                  </a:lnTo>
                  <a:lnTo>
                    <a:pt x="2119619" y="341628"/>
                  </a:lnTo>
                  <a:lnTo>
                    <a:pt x="2130715" y="360106"/>
                  </a:lnTo>
                  <a:lnTo>
                    <a:pt x="2141812" y="376401"/>
                  </a:lnTo>
                  <a:lnTo>
                    <a:pt x="2152909" y="384865"/>
                  </a:lnTo>
                  <a:lnTo>
                    <a:pt x="2164005" y="391729"/>
                  </a:lnTo>
                  <a:lnTo>
                    <a:pt x="2175102" y="388600"/>
                  </a:lnTo>
                  <a:lnTo>
                    <a:pt x="2186198" y="393328"/>
                  </a:lnTo>
                  <a:lnTo>
                    <a:pt x="2197295" y="401826"/>
                  </a:lnTo>
                  <a:lnTo>
                    <a:pt x="2208399" y="387089"/>
                  </a:lnTo>
                  <a:lnTo>
                    <a:pt x="2219495" y="362420"/>
                  </a:lnTo>
                  <a:lnTo>
                    <a:pt x="2230592" y="280253"/>
                  </a:lnTo>
                  <a:lnTo>
                    <a:pt x="2241688" y="158537"/>
                  </a:lnTo>
                  <a:lnTo>
                    <a:pt x="2252785" y="106503"/>
                  </a:lnTo>
                  <a:lnTo>
                    <a:pt x="2263881" y="89120"/>
                  </a:lnTo>
                  <a:lnTo>
                    <a:pt x="2274978" y="193065"/>
                  </a:lnTo>
                  <a:lnTo>
                    <a:pt x="2286075" y="308385"/>
                  </a:lnTo>
                  <a:lnTo>
                    <a:pt x="2297171" y="367488"/>
                  </a:lnTo>
                  <a:lnTo>
                    <a:pt x="2319371" y="386130"/>
                  </a:lnTo>
                  <a:lnTo>
                    <a:pt x="2330468" y="388715"/>
                  </a:lnTo>
                  <a:lnTo>
                    <a:pt x="2341565" y="397084"/>
                  </a:lnTo>
                  <a:lnTo>
                    <a:pt x="2352661" y="387810"/>
                  </a:lnTo>
                  <a:lnTo>
                    <a:pt x="2363758" y="383531"/>
                  </a:lnTo>
                  <a:lnTo>
                    <a:pt x="2374855" y="367053"/>
                  </a:lnTo>
                  <a:lnTo>
                    <a:pt x="2385951" y="326946"/>
                  </a:lnTo>
                  <a:lnTo>
                    <a:pt x="2419248" y="114429"/>
                  </a:lnTo>
                  <a:lnTo>
                    <a:pt x="2430345" y="148209"/>
                  </a:lnTo>
                  <a:lnTo>
                    <a:pt x="2441441" y="205897"/>
                  </a:lnTo>
                  <a:lnTo>
                    <a:pt x="2452538" y="299038"/>
                  </a:lnTo>
                  <a:lnTo>
                    <a:pt x="2463635" y="360031"/>
                  </a:lnTo>
                  <a:lnTo>
                    <a:pt x="2474731" y="390368"/>
                  </a:lnTo>
                  <a:lnTo>
                    <a:pt x="2485834" y="386409"/>
                  </a:lnTo>
                  <a:lnTo>
                    <a:pt x="2496931" y="390879"/>
                  </a:lnTo>
                  <a:lnTo>
                    <a:pt x="2508028" y="398975"/>
                  </a:lnTo>
                  <a:lnTo>
                    <a:pt x="2519124" y="390695"/>
                  </a:lnTo>
                  <a:lnTo>
                    <a:pt x="2530221" y="373972"/>
                  </a:lnTo>
                  <a:lnTo>
                    <a:pt x="2541318" y="348425"/>
                  </a:lnTo>
                  <a:lnTo>
                    <a:pt x="2552414" y="287165"/>
                  </a:lnTo>
                  <a:lnTo>
                    <a:pt x="2563511" y="197072"/>
                  </a:lnTo>
                  <a:lnTo>
                    <a:pt x="2574614" y="87929"/>
                  </a:lnTo>
                  <a:lnTo>
                    <a:pt x="2585711" y="75431"/>
                  </a:lnTo>
                  <a:lnTo>
                    <a:pt x="2596808" y="124499"/>
                  </a:lnTo>
                  <a:lnTo>
                    <a:pt x="2607904" y="247126"/>
                  </a:lnTo>
                  <a:lnTo>
                    <a:pt x="2619001" y="306773"/>
                  </a:lnTo>
                  <a:lnTo>
                    <a:pt x="2630097" y="344669"/>
                  </a:lnTo>
                  <a:lnTo>
                    <a:pt x="2641194" y="370005"/>
                  </a:lnTo>
                  <a:lnTo>
                    <a:pt x="2652290" y="384912"/>
                  </a:lnTo>
                  <a:lnTo>
                    <a:pt x="2663394" y="385627"/>
                  </a:lnTo>
                  <a:lnTo>
                    <a:pt x="2674491" y="379503"/>
                  </a:lnTo>
                  <a:lnTo>
                    <a:pt x="2685587" y="376381"/>
                  </a:lnTo>
                  <a:lnTo>
                    <a:pt x="2696684" y="333382"/>
                  </a:lnTo>
                  <a:lnTo>
                    <a:pt x="2707780" y="298031"/>
                  </a:lnTo>
                  <a:lnTo>
                    <a:pt x="2718877" y="232349"/>
                  </a:lnTo>
                  <a:lnTo>
                    <a:pt x="2729974" y="179478"/>
                  </a:lnTo>
                  <a:lnTo>
                    <a:pt x="2741070" y="182771"/>
                  </a:lnTo>
                  <a:lnTo>
                    <a:pt x="2752174" y="187085"/>
                  </a:lnTo>
                  <a:lnTo>
                    <a:pt x="2763270" y="171307"/>
                  </a:lnTo>
                  <a:lnTo>
                    <a:pt x="2774367" y="171362"/>
                  </a:lnTo>
                  <a:lnTo>
                    <a:pt x="2785464" y="216143"/>
                  </a:lnTo>
                  <a:lnTo>
                    <a:pt x="2796560" y="285539"/>
                  </a:lnTo>
                  <a:lnTo>
                    <a:pt x="2807657" y="301555"/>
                  </a:lnTo>
                  <a:lnTo>
                    <a:pt x="2818754" y="286267"/>
                  </a:lnTo>
                  <a:lnTo>
                    <a:pt x="2829850" y="246983"/>
                  </a:lnTo>
                  <a:lnTo>
                    <a:pt x="2829850" y="246983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6" name="자유형: 도형 2225">
              <a:extLst>
                <a:ext uri="{FF2B5EF4-FFF2-40B4-BE49-F238E27FC236}">
                  <a16:creationId xmlns:a16="http://schemas.microsoft.com/office/drawing/2014/main" id="{EA1C8491-7CB0-B177-4D0E-5CD74220506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506 h 413167"/>
                <a:gd name="connsiteX1" fmla="*/ 11096 w 2829850"/>
                <a:gd name="connsiteY1" fmla="*/ 307086 h 413167"/>
                <a:gd name="connsiteX2" fmla="*/ 22193 w 2829850"/>
                <a:gd name="connsiteY2" fmla="*/ 311536 h 413167"/>
                <a:gd name="connsiteX3" fmla="*/ 33290 w 2829850"/>
                <a:gd name="connsiteY3" fmla="*/ 286995 h 413167"/>
                <a:gd name="connsiteX4" fmla="*/ 44386 w 2829850"/>
                <a:gd name="connsiteY4" fmla="*/ 266455 h 413167"/>
                <a:gd name="connsiteX5" fmla="*/ 55483 w 2829850"/>
                <a:gd name="connsiteY5" fmla="*/ 226471 h 413167"/>
                <a:gd name="connsiteX6" fmla="*/ 77683 w 2829850"/>
                <a:gd name="connsiteY6" fmla="*/ 274123 h 413167"/>
                <a:gd name="connsiteX7" fmla="*/ 88779 w 2829850"/>
                <a:gd name="connsiteY7" fmla="*/ 338342 h 413167"/>
                <a:gd name="connsiteX8" fmla="*/ 99876 w 2829850"/>
                <a:gd name="connsiteY8" fmla="*/ 369107 h 413167"/>
                <a:gd name="connsiteX9" fmla="*/ 110973 w 2829850"/>
                <a:gd name="connsiteY9" fmla="*/ 362841 h 413167"/>
                <a:gd name="connsiteX10" fmla="*/ 122069 w 2829850"/>
                <a:gd name="connsiteY10" fmla="*/ 322850 h 413167"/>
                <a:gd name="connsiteX11" fmla="*/ 133166 w 2829850"/>
                <a:gd name="connsiteY11" fmla="*/ 290043 h 413167"/>
                <a:gd name="connsiteX12" fmla="*/ 144263 w 2829850"/>
                <a:gd name="connsiteY12" fmla="*/ 305814 h 413167"/>
                <a:gd name="connsiteX13" fmla="*/ 155366 w 2829850"/>
                <a:gd name="connsiteY13" fmla="*/ 355256 h 413167"/>
                <a:gd name="connsiteX14" fmla="*/ 166463 w 2829850"/>
                <a:gd name="connsiteY14" fmla="*/ 380742 h 413167"/>
                <a:gd name="connsiteX15" fmla="*/ 177559 w 2829850"/>
                <a:gd name="connsiteY15" fmla="*/ 386953 h 413167"/>
                <a:gd name="connsiteX16" fmla="*/ 188656 w 2829850"/>
                <a:gd name="connsiteY16" fmla="*/ 383265 h 413167"/>
                <a:gd name="connsiteX17" fmla="*/ 199753 w 2829850"/>
                <a:gd name="connsiteY17" fmla="*/ 366488 h 413167"/>
                <a:gd name="connsiteX18" fmla="*/ 210849 w 2829850"/>
                <a:gd name="connsiteY18" fmla="*/ 358269 h 413167"/>
                <a:gd name="connsiteX19" fmla="*/ 221946 w 2829850"/>
                <a:gd name="connsiteY19" fmla="*/ 324306 h 413167"/>
                <a:gd name="connsiteX20" fmla="*/ 233043 w 2829850"/>
                <a:gd name="connsiteY20" fmla="*/ 295180 h 413167"/>
                <a:gd name="connsiteX21" fmla="*/ 255243 w 2829850"/>
                <a:gd name="connsiteY21" fmla="*/ 192038 h 413167"/>
                <a:gd name="connsiteX22" fmla="*/ 266339 w 2829850"/>
                <a:gd name="connsiteY22" fmla="*/ 96733 h 413167"/>
                <a:gd name="connsiteX23" fmla="*/ 277436 w 2829850"/>
                <a:gd name="connsiteY23" fmla="*/ 122526 h 413167"/>
                <a:gd name="connsiteX24" fmla="*/ 299629 w 2829850"/>
                <a:gd name="connsiteY24" fmla="*/ 329728 h 413167"/>
                <a:gd name="connsiteX25" fmla="*/ 310726 w 2829850"/>
                <a:gd name="connsiteY25" fmla="*/ 363603 h 413167"/>
                <a:gd name="connsiteX26" fmla="*/ 321823 w 2829850"/>
                <a:gd name="connsiteY26" fmla="*/ 387375 h 413167"/>
                <a:gd name="connsiteX27" fmla="*/ 332926 w 2829850"/>
                <a:gd name="connsiteY27" fmla="*/ 400193 h 413167"/>
                <a:gd name="connsiteX28" fmla="*/ 344023 w 2829850"/>
                <a:gd name="connsiteY28" fmla="*/ 386348 h 413167"/>
                <a:gd name="connsiteX29" fmla="*/ 355119 w 2829850"/>
                <a:gd name="connsiteY29" fmla="*/ 352371 h 413167"/>
                <a:gd name="connsiteX30" fmla="*/ 366216 w 2829850"/>
                <a:gd name="connsiteY30" fmla="*/ 298622 h 413167"/>
                <a:gd name="connsiteX31" fmla="*/ 377313 w 2829850"/>
                <a:gd name="connsiteY31" fmla="*/ 281872 h 413167"/>
                <a:gd name="connsiteX32" fmla="*/ 388409 w 2829850"/>
                <a:gd name="connsiteY32" fmla="*/ 245623 h 413167"/>
                <a:gd name="connsiteX33" fmla="*/ 399506 w 2829850"/>
                <a:gd name="connsiteY33" fmla="*/ 225709 h 413167"/>
                <a:gd name="connsiteX34" fmla="*/ 410602 w 2829850"/>
                <a:gd name="connsiteY34" fmla="*/ 237098 h 413167"/>
                <a:gd name="connsiteX35" fmla="*/ 421706 w 2829850"/>
                <a:gd name="connsiteY35" fmla="*/ 254944 h 413167"/>
                <a:gd name="connsiteX36" fmla="*/ 432802 w 2829850"/>
                <a:gd name="connsiteY36" fmla="*/ 297990 h 413167"/>
                <a:gd name="connsiteX37" fmla="*/ 443899 w 2829850"/>
                <a:gd name="connsiteY37" fmla="*/ 309787 h 413167"/>
                <a:gd name="connsiteX38" fmla="*/ 454995 w 2829850"/>
                <a:gd name="connsiteY38" fmla="*/ 342608 h 413167"/>
                <a:gd name="connsiteX39" fmla="*/ 466092 w 2829850"/>
                <a:gd name="connsiteY39" fmla="*/ 379700 h 413167"/>
                <a:gd name="connsiteX40" fmla="*/ 477189 w 2829850"/>
                <a:gd name="connsiteY40" fmla="*/ 401084 h 413167"/>
                <a:gd name="connsiteX41" fmla="*/ 488285 w 2829850"/>
                <a:gd name="connsiteY41" fmla="*/ 401595 h 413167"/>
                <a:gd name="connsiteX42" fmla="*/ 499382 w 2829850"/>
                <a:gd name="connsiteY42" fmla="*/ 403758 h 413167"/>
                <a:gd name="connsiteX43" fmla="*/ 510485 w 2829850"/>
                <a:gd name="connsiteY43" fmla="*/ 399370 h 413167"/>
                <a:gd name="connsiteX44" fmla="*/ 521582 w 2829850"/>
                <a:gd name="connsiteY44" fmla="*/ 372162 h 413167"/>
                <a:gd name="connsiteX45" fmla="*/ 532679 w 2829850"/>
                <a:gd name="connsiteY45" fmla="*/ 331722 h 413167"/>
                <a:gd name="connsiteX46" fmla="*/ 543775 w 2829850"/>
                <a:gd name="connsiteY46" fmla="*/ 276429 h 413167"/>
                <a:gd name="connsiteX47" fmla="*/ 554872 w 2829850"/>
                <a:gd name="connsiteY47" fmla="*/ 178682 h 413167"/>
                <a:gd name="connsiteX48" fmla="*/ 577065 w 2829850"/>
                <a:gd name="connsiteY48" fmla="*/ 41522 h 413167"/>
                <a:gd name="connsiteX49" fmla="*/ 588162 w 2829850"/>
                <a:gd name="connsiteY49" fmla="*/ 107299 h 413167"/>
                <a:gd name="connsiteX50" fmla="*/ 599265 w 2829850"/>
                <a:gd name="connsiteY50" fmla="*/ 227586 h 413167"/>
                <a:gd name="connsiteX51" fmla="*/ 610362 w 2829850"/>
                <a:gd name="connsiteY51" fmla="*/ 327170 h 413167"/>
                <a:gd name="connsiteX52" fmla="*/ 621458 w 2829850"/>
                <a:gd name="connsiteY52" fmla="*/ 355779 h 413167"/>
                <a:gd name="connsiteX53" fmla="*/ 632555 w 2829850"/>
                <a:gd name="connsiteY53" fmla="*/ 380742 h 413167"/>
                <a:gd name="connsiteX54" fmla="*/ 643652 w 2829850"/>
                <a:gd name="connsiteY54" fmla="*/ 394220 h 413167"/>
                <a:gd name="connsiteX55" fmla="*/ 654748 w 2829850"/>
                <a:gd name="connsiteY55" fmla="*/ 399138 h 413167"/>
                <a:gd name="connsiteX56" fmla="*/ 665845 w 2829850"/>
                <a:gd name="connsiteY56" fmla="*/ 387171 h 413167"/>
                <a:gd name="connsiteX57" fmla="*/ 676942 w 2829850"/>
                <a:gd name="connsiteY57" fmla="*/ 379993 h 413167"/>
                <a:gd name="connsiteX58" fmla="*/ 688045 w 2829850"/>
                <a:gd name="connsiteY58" fmla="*/ 377673 h 413167"/>
                <a:gd name="connsiteX59" fmla="*/ 699142 w 2829850"/>
                <a:gd name="connsiteY59" fmla="*/ 335212 h 413167"/>
                <a:gd name="connsiteX60" fmla="*/ 710238 w 2829850"/>
                <a:gd name="connsiteY60" fmla="*/ 271884 h 413167"/>
                <a:gd name="connsiteX61" fmla="*/ 721335 w 2829850"/>
                <a:gd name="connsiteY61" fmla="*/ 178859 h 413167"/>
                <a:gd name="connsiteX62" fmla="*/ 732432 w 2829850"/>
                <a:gd name="connsiteY62" fmla="*/ 66158 h 413167"/>
                <a:gd name="connsiteX63" fmla="*/ 743528 w 2829850"/>
                <a:gd name="connsiteY63" fmla="*/ 72560 h 413167"/>
                <a:gd name="connsiteX64" fmla="*/ 754625 w 2829850"/>
                <a:gd name="connsiteY64" fmla="*/ 121525 h 413167"/>
                <a:gd name="connsiteX65" fmla="*/ 765722 w 2829850"/>
                <a:gd name="connsiteY65" fmla="*/ 249889 h 413167"/>
                <a:gd name="connsiteX66" fmla="*/ 776818 w 2829850"/>
                <a:gd name="connsiteY66" fmla="*/ 351602 h 413167"/>
                <a:gd name="connsiteX67" fmla="*/ 787922 w 2829850"/>
                <a:gd name="connsiteY67" fmla="*/ 390518 h 413167"/>
                <a:gd name="connsiteX68" fmla="*/ 799018 w 2829850"/>
                <a:gd name="connsiteY68" fmla="*/ 391648 h 413167"/>
                <a:gd name="connsiteX69" fmla="*/ 810115 w 2829850"/>
                <a:gd name="connsiteY69" fmla="*/ 398894 h 413167"/>
                <a:gd name="connsiteX70" fmla="*/ 821212 w 2829850"/>
                <a:gd name="connsiteY70" fmla="*/ 402812 h 413167"/>
                <a:gd name="connsiteX71" fmla="*/ 832308 w 2829850"/>
                <a:gd name="connsiteY71" fmla="*/ 396825 h 413167"/>
                <a:gd name="connsiteX72" fmla="*/ 843405 w 2829850"/>
                <a:gd name="connsiteY72" fmla="*/ 375714 h 413167"/>
                <a:gd name="connsiteX73" fmla="*/ 854501 w 2829850"/>
                <a:gd name="connsiteY73" fmla="*/ 357902 h 413167"/>
                <a:gd name="connsiteX74" fmla="*/ 865598 w 2829850"/>
                <a:gd name="connsiteY74" fmla="*/ 314271 h 413167"/>
                <a:gd name="connsiteX75" fmla="*/ 876702 w 2829850"/>
                <a:gd name="connsiteY75" fmla="*/ 223409 h 413167"/>
                <a:gd name="connsiteX76" fmla="*/ 887798 w 2829850"/>
                <a:gd name="connsiteY76" fmla="*/ 54646 h 413167"/>
                <a:gd name="connsiteX77" fmla="*/ 898894 w 2829850"/>
                <a:gd name="connsiteY77" fmla="*/ 9927 h 413167"/>
                <a:gd name="connsiteX78" fmla="*/ 909991 w 2829850"/>
                <a:gd name="connsiteY78" fmla="*/ 65621 h 413167"/>
                <a:gd name="connsiteX79" fmla="*/ 921088 w 2829850"/>
                <a:gd name="connsiteY79" fmla="*/ 223443 h 413167"/>
                <a:gd name="connsiteX80" fmla="*/ 932184 w 2829850"/>
                <a:gd name="connsiteY80" fmla="*/ 312835 h 413167"/>
                <a:gd name="connsiteX81" fmla="*/ 943281 w 2829850"/>
                <a:gd name="connsiteY81" fmla="*/ 373081 h 413167"/>
                <a:gd name="connsiteX82" fmla="*/ 954384 w 2829850"/>
                <a:gd name="connsiteY82" fmla="*/ 396764 h 413167"/>
                <a:gd name="connsiteX83" fmla="*/ 965481 w 2829850"/>
                <a:gd name="connsiteY83" fmla="*/ 404962 h 413167"/>
                <a:gd name="connsiteX84" fmla="*/ 976578 w 2829850"/>
                <a:gd name="connsiteY84" fmla="*/ 397063 h 413167"/>
                <a:gd name="connsiteX85" fmla="*/ 987674 w 2829850"/>
                <a:gd name="connsiteY85" fmla="*/ 401009 h 413167"/>
                <a:gd name="connsiteX86" fmla="*/ 998771 w 2829850"/>
                <a:gd name="connsiteY86" fmla="*/ 413167 h 413167"/>
                <a:gd name="connsiteX87" fmla="*/ 1009868 w 2829850"/>
                <a:gd name="connsiteY87" fmla="*/ 402636 h 413167"/>
                <a:gd name="connsiteX88" fmla="*/ 1020964 w 2829850"/>
                <a:gd name="connsiteY88" fmla="*/ 386885 h 413167"/>
                <a:gd name="connsiteX89" fmla="*/ 1032061 w 2829850"/>
                <a:gd name="connsiteY89" fmla="*/ 337417 h 413167"/>
                <a:gd name="connsiteX90" fmla="*/ 1054261 w 2829850"/>
                <a:gd name="connsiteY90" fmla="*/ 137147 h 413167"/>
                <a:gd name="connsiteX91" fmla="*/ 1065357 w 2829850"/>
                <a:gd name="connsiteY91" fmla="*/ 0 h 413167"/>
                <a:gd name="connsiteX92" fmla="*/ 1076454 w 2829850"/>
                <a:gd name="connsiteY92" fmla="*/ 53653 h 413167"/>
                <a:gd name="connsiteX93" fmla="*/ 1087551 w 2829850"/>
                <a:gd name="connsiteY93" fmla="*/ 211891 h 413167"/>
                <a:gd name="connsiteX94" fmla="*/ 1098647 w 2829850"/>
                <a:gd name="connsiteY94" fmla="*/ 336199 h 413167"/>
                <a:gd name="connsiteX95" fmla="*/ 1109744 w 2829850"/>
                <a:gd name="connsiteY95" fmla="*/ 368284 h 413167"/>
                <a:gd name="connsiteX96" fmla="*/ 1120841 w 2829850"/>
                <a:gd name="connsiteY96" fmla="*/ 389886 h 413167"/>
                <a:gd name="connsiteX97" fmla="*/ 1131937 w 2829850"/>
                <a:gd name="connsiteY97" fmla="*/ 394036 h 413167"/>
                <a:gd name="connsiteX98" fmla="*/ 1143041 w 2829850"/>
                <a:gd name="connsiteY98" fmla="*/ 387443 h 413167"/>
                <a:gd name="connsiteX99" fmla="*/ 1154137 w 2829850"/>
                <a:gd name="connsiteY99" fmla="*/ 367631 h 413167"/>
                <a:gd name="connsiteX100" fmla="*/ 1165234 w 2829850"/>
                <a:gd name="connsiteY100" fmla="*/ 361555 h 413167"/>
                <a:gd name="connsiteX101" fmla="*/ 1176331 w 2829850"/>
                <a:gd name="connsiteY101" fmla="*/ 368720 h 413167"/>
                <a:gd name="connsiteX102" fmla="*/ 1187427 w 2829850"/>
                <a:gd name="connsiteY102" fmla="*/ 335328 h 413167"/>
                <a:gd name="connsiteX103" fmla="*/ 1198524 w 2829850"/>
                <a:gd name="connsiteY103" fmla="*/ 288887 h 413167"/>
                <a:gd name="connsiteX104" fmla="*/ 1209621 w 2829850"/>
                <a:gd name="connsiteY104" fmla="*/ 209081 h 413167"/>
                <a:gd name="connsiteX105" fmla="*/ 1220717 w 2829850"/>
                <a:gd name="connsiteY105" fmla="*/ 89862 h 413167"/>
                <a:gd name="connsiteX106" fmla="*/ 1231821 w 2829850"/>
                <a:gd name="connsiteY106" fmla="*/ 89106 h 413167"/>
                <a:gd name="connsiteX107" fmla="*/ 1242917 w 2829850"/>
                <a:gd name="connsiteY107" fmla="*/ 133411 h 413167"/>
                <a:gd name="connsiteX108" fmla="*/ 1254014 w 2829850"/>
                <a:gd name="connsiteY108" fmla="*/ 270959 h 413167"/>
                <a:gd name="connsiteX109" fmla="*/ 1265111 w 2829850"/>
                <a:gd name="connsiteY109" fmla="*/ 369815 h 413167"/>
                <a:gd name="connsiteX110" fmla="*/ 1276207 w 2829850"/>
                <a:gd name="connsiteY110" fmla="*/ 400996 h 413167"/>
                <a:gd name="connsiteX111" fmla="*/ 1287304 w 2829850"/>
                <a:gd name="connsiteY111" fmla="*/ 402881 h 413167"/>
                <a:gd name="connsiteX112" fmla="*/ 1298400 w 2829850"/>
                <a:gd name="connsiteY112" fmla="*/ 409289 h 413167"/>
                <a:gd name="connsiteX113" fmla="*/ 1309497 w 2829850"/>
                <a:gd name="connsiteY113" fmla="*/ 411310 h 413167"/>
                <a:gd name="connsiteX114" fmla="*/ 1320601 w 2829850"/>
                <a:gd name="connsiteY114" fmla="*/ 395995 h 413167"/>
                <a:gd name="connsiteX115" fmla="*/ 1331697 w 2829850"/>
                <a:gd name="connsiteY115" fmla="*/ 368019 h 413167"/>
                <a:gd name="connsiteX116" fmla="*/ 1342794 w 2829850"/>
                <a:gd name="connsiteY116" fmla="*/ 331490 h 413167"/>
                <a:gd name="connsiteX117" fmla="*/ 1353890 w 2829850"/>
                <a:gd name="connsiteY117" fmla="*/ 279185 h 413167"/>
                <a:gd name="connsiteX118" fmla="*/ 1364987 w 2829850"/>
                <a:gd name="connsiteY118" fmla="*/ 219027 h 413167"/>
                <a:gd name="connsiteX119" fmla="*/ 1376083 w 2829850"/>
                <a:gd name="connsiteY119" fmla="*/ 83011 h 413167"/>
                <a:gd name="connsiteX120" fmla="*/ 1387180 w 2829850"/>
                <a:gd name="connsiteY120" fmla="*/ 50850 h 413167"/>
                <a:gd name="connsiteX121" fmla="*/ 1398277 w 2829850"/>
                <a:gd name="connsiteY121" fmla="*/ 99523 h 413167"/>
                <a:gd name="connsiteX122" fmla="*/ 1409380 w 2829850"/>
                <a:gd name="connsiteY122" fmla="*/ 241336 h 413167"/>
                <a:gd name="connsiteX123" fmla="*/ 1420477 w 2829850"/>
                <a:gd name="connsiteY123" fmla="*/ 307243 h 413167"/>
                <a:gd name="connsiteX124" fmla="*/ 1431573 w 2829850"/>
                <a:gd name="connsiteY124" fmla="*/ 352323 h 413167"/>
                <a:gd name="connsiteX125" fmla="*/ 1442670 w 2829850"/>
                <a:gd name="connsiteY125" fmla="*/ 379592 h 413167"/>
                <a:gd name="connsiteX126" fmla="*/ 1453767 w 2829850"/>
                <a:gd name="connsiteY126" fmla="*/ 392280 h 413167"/>
                <a:gd name="connsiteX127" fmla="*/ 1464863 w 2829850"/>
                <a:gd name="connsiteY127" fmla="*/ 389695 h 413167"/>
                <a:gd name="connsiteX128" fmla="*/ 1475960 w 2829850"/>
                <a:gd name="connsiteY128" fmla="*/ 395655 h 413167"/>
                <a:gd name="connsiteX129" fmla="*/ 1487057 w 2829850"/>
                <a:gd name="connsiteY129" fmla="*/ 406888 h 413167"/>
                <a:gd name="connsiteX130" fmla="*/ 1498160 w 2829850"/>
                <a:gd name="connsiteY130" fmla="*/ 393416 h 413167"/>
                <a:gd name="connsiteX131" fmla="*/ 1509257 w 2829850"/>
                <a:gd name="connsiteY131" fmla="*/ 373428 h 413167"/>
                <a:gd name="connsiteX132" fmla="*/ 1520353 w 2829850"/>
                <a:gd name="connsiteY132" fmla="*/ 318013 h 413167"/>
                <a:gd name="connsiteX133" fmla="*/ 1531450 w 2829850"/>
                <a:gd name="connsiteY133" fmla="*/ 239697 h 413167"/>
                <a:gd name="connsiteX134" fmla="*/ 1542546 w 2829850"/>
                <a:gd name="connsiteY134" fmla="*/ 186112 h 413167"/>
                <a:gd name="connsiteX135" fmla="*/ 1553643 w 2829850"/>
                <a:gd name="connsiteY135" fmla="*/ 108116 h 413167"/>
                <a:gd name="connsiteX136" fmla="*/ 1564740 w 2829850"/>
                <a:gd name="connsiteY136" fmla="*/ 127349 h 413167"/>
                <a:gd name="connsiteX137" fmla="*/ 1575836 w 2829850"/>
                <a:gd name="connsiteY137" fmla="*/ 197834 h 413167"/>
                <a:gd name="connsiteX138" fmla="*/ 1586940 w 2829850"/>
                <a:gd name="connsiteY138" fmla="*/ 285240 h 413167"/>
                <a:gd name="connsiteX139" fmla="*/ 1598036 w 2829850"/>
                <a:gd name="connsiteY139" fmla="*/ 307950 h 413167"/>
                <a:gd name="connsiteX140" fmla="*/ 1609133 w 2829850"/>
                <a:gd name="connsiteY140" fmla="*/ 350758 h 413167"/>
                <a:gd name="connsiteX141" fmla="*/ 1620230 w 2829850"/>
                <a:gd name="connsiteY141" fmla="*/ 382939 h 413167"/>
                <a:gd name="connsiteX142" fmla="*/ 1631326 w 2829850"/>
                <a:gd name="connsiteY142" fmla="*/ 397233 h 413167"/>
                <a:gd name="connsiteX143" fmla="*/ 1642423 w 2829850"/>
                <a:gd name="connsiteY143" fmla="*/ 391668 h 413167"/>
                <a:gd name="connsiteX144" fmla="*/ 1653520 w 2829850"/>
                <a:gd name="connsiteY144" fmla="*/ 393158 h 413167"/>
                <a:gd name="connsiteX145" fmla="*/ 1664616 w 2829850"/>
                <a:gd name="connsiteY145" fmla="*/ 388709 h 413167"/>
                <a:gd name="connsiteX146" fmla="*/ 1675720 w 2829850"/>
                <a:gd name="connsiteY146" fmla="*/ 356085 h 413167"/>
                <a:gd name="connsiteX147" fmla="*/ 1686816 w 2829850"/>
                <a:gd name="connsiteY147" fmla="*/ 303133 h 413167"/>
                <a:gd name="connsiteX148" fmla="*/ 1697913 w 2829850"/>
                <a:gd name="connsiteY148" fmla="*/ 260760 h 413167"/>
                <a:gd name="connsiteX149" fmla="*/ 1709010 w 2829850"/>
                <a:gd name="connsiteY149" fmla="*/ 202148 h 413167"/>
                <a:gd name="connsiteX150" fmla="*/ 1720106 w 2829850"/>
                <a:gd name="connsiteY150" fmla="*/ 194167 h 413167"/>
                <a:gd name="connsiteX151" fmla="*/ 1731203 w 2829850"/>
                <a:gd name="connsiteY151" fmla="*/ 158755 h 413167"/>
                <a:gd name="connsiteX152" fmla="*/ 1742299 w 2829850"/>
                <a:gd name="connsiteY152" fmla="*/ 199658 h 413167"/>
                <a:gd name="connsiteX153" fmla="*/ 1764500 w 2829850"/>
                <a:gd name="connsiteY153" fmla="*/ 335620 h 413167"/>
                <a:gd name="connsiteX154" fmla="*/ 1775596 w 2829850"/>
                <a:gd name="connsiteY154" fmla="*/ 366053 h 413167"/>
                <a:gd name="connsiteX155" fmla="*/ 1786692 w 2829850"/>
                <a:gd name="connsiteY155" fmla="*/ 390668 h 413167"/>
                <a:gd name="connsiteX156" fmla="*/ 1797789 w 2829850"/>
                <a:gd name="connsiteY156" fmla="*/ 397308 h 413167"/>
                <a:gd name="connsiteX157" fmla="*/ 1808886 w 2829850"/>
                <a:gd name="connsiteY157" fmla="*/ 388300 h 413167"/>
                <a:gd name="connsiteX158" fmla="*/ 1819982 w 2829850"/>
                <a:gd name="connsiteY158" fmla="*/ 372257 h 413167"/>
                <a:gd name="connsiteX159" fmla="*/ 1831079 w 2829850"/>
                <a:gd name="connsiteY159" fmla="*/ 363971 h 413167"/>
                <a:gd name="connsiteX160" fmla="*/ 1842176 w 2829850"/>
                <a:gd name="connsiteY160" fmla="*/ 375836 h 413167"/>
                <a:gd name="connsiteX161" fmla="*/ 1853279 w 2829850"/>
                <a:gd name="connsiteY161" fmla="*/ 374979 h 413167"/>
                <a:gd name="connsiteX162" fmla="*/ 1864376 w 2829850"/>
                <a:gd name="connsiteY162" fmla="*/ 346132 h 413167"/>
                <a:gd name="connsiteX163" fmla="*/ 1875472 w 2829850"/>
                <a:gd name="connsiteY163" fmla="*/ 278790 h 413167"/>
                <a:gd name="connsiteX164" fmla="*/ 1886569 w 2829850"/>
                <a:gd name="connsiteY164" fmla="*/ 124505 h 413167"/>
                <a:gd name="connsiteX165" fmla="*/ 1897666 w 2829850"/>
                <a:gd name="connsiteY165" fmla="*/ 55714 h 413167"/>
                <a:gd name="connsiteX166" fmla="*/ 1908762 w 2829850"/>
                <a:gd name="connsiteY166" fmla="*/ 61552 h 413167"/>
                <a:gd name="connsiteX167" fmla="*/ 1930956 w 2829850"/>
                <a:gd name="connsiteY167" fmla="*/ 327469 h 413167"/>
                <a:gd name="connsiteX168" fmla="*/ 1942059 w 2829850"/>
                <a:gd name="connsiteY168" fmla="*/ 378769 h 413167"/>
                <a:gd name="connsiteX169" fmla="*/ 1953156 w 2829850"/>
                <a:gd name="connsiteY169" fmla="*/ 388831 h 413167"/>
                <a:gd name="connsiteX170" fmla="*/ 1964252 w 2829850"/>
                <a:gd name="connsiteY170" fmla="*/ 396206 h 413167"/>
                <a:gd name="connsiteX171" fmla="*/ 1975349 w 2829850"/>
                <a:gd name="connsiteY171" fmla="*/ 398506 h 413167"/>
                <a:gd name="connsiteX172" fmla="*/ 1986446 w 2829850"/>
                <a:gd name="connsiteY172" fmla="*/ 386423 h 413167"/>
                <a:gd name="connsiteX173" fmla="*/ 1997542 w 2829850"/>
                <a:gd name="connsiteY173" fmla="*/ 371468 h 413167"/>
                <a:gd name="connsiteX174" fmla="*/ 2008639 w 2829850"/>
                <a:gd name="connsiteY174" fmla="*/ 374870 h 413167"/>
                <a:gd name="connsiteX175" fmla="*/ 2019735 w 2829850"/>
                <a:gd name="connsiteY175" fmla="*/ 390478 h 413167"/>
                <a:gd name="connsiteX176" fmla="*/ 2030839 w 2829850"/>
                <a:gd name="connsiteY176" fmla="*/ 387062 h 413167"/>
                <a:gd name="connsiteX177" fmla="*/ 2041935 w 2829850"/>
                <a:gd name="connsiteY177" fmla="*/ 349677 h 413167"/>
                <a:gd name="connsiteX178" fmla="*/ 2053032 w 2829850"/>
                <a:gd name="connsiteY178" fmla="*/ 242167 h 413167"/>
                <a:gd name="connsiteX179" fmla="*/ 2064129 w 2829850"/>
                <a:gd name="connsiteY179" fmla="*/ 57531 h 413167"/>
                <a:gd name="connsiteX180" fmla="*/ 2075225 w 2829850"/>
                <a:gd name="connsiteY180" fmla="*/ 857 h 413167"/>
                <a:gd name="connsiteX181" fmla="*/ 2086322 w 2829850"/>
                <a:gd name="connsiteY181" fmla="*/ 34147 h 413167"/>
                <a:gd name="connsiteX182" fmla="*/ 2097419 w 2829850"/>
                <a:gd name="connsiteY182" fmla="*/ 175178 h 413167"/>
                <a:gd name="connsiteX183" fmla="*/ 2108515 w 2829850"/>
                <a:gd name="connsiteY183" fmla="*/ 288478 h 413167"/>
                <a:gd name="connsiteX184" fmla="*/ 2119619 w 2829850"/>
                <a:gd name="connsiteY184" fmla="*/ 338981 h 413167"/>
                <a:gd name="connsiteX185" fmla="*/ 2130715 w 2829850"/>
                <a:gd name="connsiteY185" fmla="*/ 357745 h 413167"/>
                <a:gd name="connsiteX186" fmla="*/ 2141812 w 2829850"/>
                <a:gd name="connsiteY186" fmla="*/ 373809 h 413167"/>
                <a:gd name="connsiteX187" fmla="*/ 2152909 w 2829850"/>
                <a:gd name="connsiteY187" fmla="*/ 383980 h 413167"/>
                <a:gd name="connsiteX188" fmla="*/ 2164005 w 2829850"/>
                <a:gd name="connsiteY188" fmla="*/ 390648 h 413167"/>
                <a:gd name="connsiteX189" fmla="*/ 2175102 w 2829850"/>
                <a:gd name="connsiteY189" fmla="*/ 387838 h 413167"/>
                <a:gd name="connsiteX190" fmla="*/ 2186198 w 2829850"/>
                <a:gd name="connsiteY190" fmla="*/ 392845 h 413167"/>
                <a:gd name="connsiteX191" fmla="*/ 2197295 w 2829850"/>
                <a:gd name="connsiteY191" fmla="*/ 401867 h 413167"/>
                <a:gd name="connsiteX192" fmla="*/ 2208399 w 2829850"/>
                <a:gd name="connsiteY192" fmla="*/ 387320 h 413167"/>
                <a:gd name="connsiteX193" fmla="*/ 2219495 w 2829850"/>
                <a:gd name="connsiteY193" fmla="*/ 363290 h 413167"/>
                <a:gd name="connsiteX194" fmla="*/ 2230592 w 2829850"/>
                <a:gd name="connsiteY194" fmla="*/ 282947 h 413167"/>
                <a:gd name="connsiteX195" fmla="*/ 2241688 w 2829850"/>
                <a:gd name="connsiteY195" fmla="*/ 161075 h 413167"/>
                <a:gd name="connsiteX196" fmla="*/ 2252785 w 2829850"/>
                <a:gd name="connsiteY196" fmla="*/ 106768 h 413167"/>
                <a:gd name="connsiteX197" fmla="*/ 2263881 w 2829850"/>
                <a:gd name="connsiteY197" fmla="*/ 88841 h 413167"/>
                <a:gd name="connsiteX198" fmla="*/ 2274978 w 2829850"/>
                <a:gd name="connsiteY198" fmla="*/ 192983 h 413167"/>
                <a:gd name="connsiteX199" fmla="*/ 2286075 w 2829850"/>
                <a:gd name="connsiteY199" fmla="*/ 306549 h 413167"/>
                <a:gd name="connsiteX200" fmla="*/ 2297171 w 2829850"/>
                <a:gd name="connsiteY200" fmla="*/ 365427 h 413167"/>
                <a:gd name="connsiteX201" fmla="*/ 2308275 w 2829850"/>
                <a:gd name="connsiteY201" fmla="*/ 375489 h 413167"/>
                <a:gd name="connsiteX202" fmla="*/ 2319371 w 2829850"/>
                <a:gd name="connsiteY202" fmla="*/ 384280 h 413167"/>
                <a:gd name="connsiteX203" fmla="*/ 2330468 w 2829850"/>
                <a:gd name="connsiteY203" fmla="*/ 388232 h 413167"/>
                <a:gd name="connsiteX204" fmla="*/ 2341565 w 2829850"/>
                <a:gd name="connsiteY204" fmla="*/ 396390 h 413167"/>
                <a:gd name="connsiteX205" fmla="*/ 2352661 w 2829850"/>
                <a:gd name="connsiteY205" fmla="*/ 387307 h 413167"/>
                <a:gd name="connsiteX206" fmla="*/ 2363758 w 2829850"/>
                <a:gd name="connsiteY206" fmla="*/ 383361 h 413167"/>
                <a:gd name="connsiteX207" fmla="*/ 2374855 w 2829850"/>
                <a:gd name="connsiteY207" fmla="*/ 367366 h 413167"/>
                <a:gd name="connsiteX208" fmla="*/ 2385951 w 2829850"/>
                <a:gd name="connsiteY208" fmla="*/ 326565 h 413167"/>
                <a:gd name="connsiteX209" fmla="*/ 2419248 w 2829850"/>
                <a:gd name="connsiteY209" fmla="*/ 116123 h 413167"/>
                <a:gd name="connsiteX210" fmla="*/ 2430345 w 2829850"/>
                <a:gd name="connsiteY210" fmla="*/ 147025 h 413167"/>
                <a:gd name="connsiteX211" fmla="*/ 2441441 w 2829850"/>
                <a:gd name="connsiteY211" fmla="*/ 204073 h 413167"/>
                <a:gd name="connsiteX212" fmla="*/ 2452538 w 2829850"/>
                <a:gd name="connsiteY212" fmla="*/ 296738 h 413167"/>
                <a:gd name="connsiteX213" fmla="*/ 2463635 w 2829850"/>
                <a:gd name="connsiteY213" fmla="*/ 358589 h 413167"/>
                <a:gd name="connsiteX214" fmla="*/ 2474731 w 2829850"/>
                <a:gd name="connsiteY214" fmla="*/ 388464 h 413167"/>
                <a:gd name="connsiteX215" fmla="*/ 2485834 w 2829850"/>
                <a:gd name="connsiteY215" fmla="*/ 384715 h 413167"/>
                <a:gd name="connsiteX216" fmla="*/ 2496931 w 2829850"/>
                <a:gd name="connsiteY216" fmla="*/ 389511 h 413167"/>
                <a:gd name="connsiteX217" fmla="*/ 2508028 w 2829850"/>
                <a:gd name="connsiteY217" fmla="*/ 398703 h 413167"/>
                <a:gd name="connsiteX218" fmla="*/ 2519124 w 2829850"/>
                <a:gd name="connsiteY218" fmla="*/ 390797 h 413167"/>
                <a:gd name="connsiteX219" fmla="*/ 2530221 w 2829850"/>
                <a:gd name="connsiteY219" fmla="*/ 374543 h 413167"/>
                <a:gd name="connsiteX220" fmla="*/ 2541318 w 2829850"/>
                <a:gd name="connsiteY220" fmla="*/ 350132 h 413167"/>
                <a:gd name="connsiteX221" fmla="*/ 2552414 w 2829850"/>
                <a:gd name="connsiteY221" fmla="*/ 289104 h 413167"/>
                <a:gd name="connsiteX222" fmla="*/ 2563511 w 2829850"/>
                <a:gd name="connsiteY222" fmla="*/ 196514 h 413167"/>
                <a:gd name="connsiteX223" fmla="*/ 2574614 w 2829850"/>
                <a:gd name="connsiteY223" fmla="*/ 88379 h 413167"/>
                <a:gd name="connsiteX224" fmla="*/ 2585711 w 2829850"/>
                <a:gd name="connsiteY224" fmla="*/ 76663 h 413167"/>
                <a:gd name="connsiteX225" fmla="*/ 2596808 w 2829850"/>
                <a:gd name="connsiteY225" fmla="*/ 124669 h 413167"/>
                <a:gd name="connsiteX226" fmla="*/ 2607904 w 2829850"/>
                <a:gd name="connsiteY226" fmla="*/ 244698 h 413167"/>
                <a:gd name="connsiteX227" fmla="*/ 2619001 w 2829850"/>
                <a:gd name="connsiteY227" fmla="*/ 304195 h 413167"/>
                <a:gd name="connsiteX228" fmla="*/ 2630097 w 2829850"/>
                <a:gd name="connsiteY228" fmla="*/ 341975 h 413167"/>
                <a:gd name="connsiteX229" fmla="*/ 2641194 w 2829850"/>
                <a:gd name="connsiteY229" fmla="*/ 368665 h 413167"/>
                <a:gd name="connsiteX230" fmla="*/ 2652290 w 2829850"/>
                <a:gd name="connsiteY230" fmla="*/ 383497 h 413167"/>
                <a:gd name="connsiteX231" fmla="*/ 2663394 w 2829850"/>
                <a:gd name="connsiteY231" fmla="*/ 384327 h 413167"/>
                <a:gd name="connsiteX232" fmla="*/ 2674491 w 2829850"/>
                <a:gd name="connsiteY232" fmla="*/ 378619 h 413167"/>
                <a:gd name="connsiteX233" fmla="*/ 2685587 w 2829850"/>
                <a:gd name="connsiteY233" fmla="*/ 376530 h 413167"/>
                <a:gd name="connsiteX234" fmla="*/ 2696684 w 2829850"/>
                <a:gd name="connsiteY234" fmla="*/ 334124 h 413167"/>
                <a:gd name="connsiteX235" fmla="*/ 2707780 w 2829850"/>
                <a:gd name="connsiteY235" fmla="*/ 299207 h 413167"/>
                <a:gd name="connsiteX236" fmla="*/ 2718877 w 2829850"/>
                <a:gd name="connsiteY236" fmla="*/ 235200 h 413167"/>
                <a:gd name="connsiteX237" fmla="*/ 2729974 w 2829850"/>
                <a:gd name="connsiteY237" fmla="*/ 181900 h 413167"/>
                <a:gd name="connsiteX238" fmla="*/ 2752174 w 2829850"/>
                <a:gd name="connsiteY238" fmla="*/ 187602 h 413167"/>
                <a:gd name="connsiteX239" fmla="*/ 2763270 w 2829850"/>
                <a:gd name="connsiteY239" fmla="*/ 171777 h 413167"/>
                <a:gd name="connsiteX240" fmla="*/ 2774367 w 2829850"/>
                <a:gd name="connsiteY240" fmla="*/ 170743 h 413167"/>
                <a:gd name="connsiteX241" fmla="*/ 2785464 w 2829850"/>
                <a:gd name="connsiteY241" fmla="*/ 216612 h 413167"/>
                <a:gd name="connsiteX242" fmla="*/ 2796560 w 2829850"/>
                <a:gd name="connsiteY242" fmla="*/ 283573 h 413167"/>
                <a:gd name="connsiteX243" fmla="*/ 2807657 w 2829850"/>
                <a:gd name="connsiteY243" fmla="*/ 298432 h 413167"/>
                <a:gd name="connsiteX244" fmla="*/ 2818754 w 2829850"/>
                <a:gd name="connsiteY244" fmla="*/ 284947 h 413167"/>
                <a:gd name="connsiteX245" fmla="*/ 2829850 w 2829850"/>
                <a:gd name="connsiteY245" fmla="*/ 246942 h 413167"/>
                <a:gd name="connsiteX246" fmla="*/ 2829850 w 2829850"/>
                <a:gd name="connsiteY246" fmla="*/ 24694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87506"/>
                  </a:moveTo>
                  <a:lnTo>
                    <a:pt x="11096" y="307086"/>
                  </a:lnTo>
                  <a:lnTo>
                    <a:pt x="22193" y="311536"/>
                  </a:lnTo>
                  <a:lnTo>
                    <a:pt x="33290" y="286995"/>
                  </a:lnTo>
                  <a:lnTo>
                    <a:pt x="44386" y="266455"/>
                  </a:lnTo>
                  <a:lnTo>
                    <a:pt x="55483" y="226471"/>
                  </a:lnTo>
                  <a:lnTo>
                    <a:pt x="77683" y="274123"/>
                  </a:lnTo>
                  <a:lnTo>
                    <a:pt x="88779" y="338342"/>
                  </a:lnTo>
                  <a:lnTo>
                    <a:pt x="99876" y="369107"/>
                  </a:lnTo>
                  <a:lnTo>
                    <a:pt x="110973" y="362841"/>
                  </a:lnTo>
                  <a:lnTo>
                    <a:pt x="122069" y="322850"/>
                  </a:lnTo>
                  <a:lnTo>
                    <a:pt x="133166" y="290043"/>
                  </a:lnTo>
                  <a:lnTo>
                    <a:pt x="144263" y="305814"/>
                  </a:lnTo>
                  <a:lnTo>
                    <a:pt x="155366" y="355256"/>
                  </a:lnTo>
                  <a:lnTo>
                    <a:pt x="166463" y="380742"/>
                  </a:lnTo>
                  <a:lnTo>
                    <a:pt x="177559" y="386953"/>
                  </a:lnTo>
                  <a:lnTo>
                    <a:pt x="188656" y="383265"/>
                  </a:lnTo>
                  <a:lnTo>
                    <a:pt x="199753" y="366488"/>
                  </a:lnTo>
                  <a:lnTo>
                    <a:pt x="210849" y="358269"/>
                  </a:lnTo>
                  <a:lnTo>
                    <a:pt x="221946" y="324306"/>
                  </a:lnTo>
                  <a:lnTo>
                    <a:pt x="233043" y="295180"/>
                  </a:lnTo>
                  <a:lnTo>
                    <a:pt x="255243" y="192038"/>
                  </a:lnTo>
                  <a:lnTo>
                    <a:pt x="266339" y="96733"/>
                  </a:lnTo>
                  <a:lnTo>
                    <a:pt x="277436" y="122526"/>
                  </a:lnTo>
                  <a:lnTo>
                    <a:pt x="299629" y="329728"/>
                  </a:lnTo>
                  <a:lnTo>
                    <a:pt x="310726" y="363603"/>
                  </a:lnTo>
                  <a:lnTo>
                    <a:pt x="321823" y="387375"/>
                  </a:lnTo>
                  <a:lnTo>
                    <a:pt x="332926" y="400193"/>
                  </a:lnTo>
                  <a:lnTo>
                    <a:pt x="344023" y="386348"/>
                  </a:lnTo>
                  <a:lnTo>
                    <a:pt x="355119" y="352371"/>
                  </a:lnTo>
                  <a:lnTo>
                    <a:pt x="366216" y="298622"/>
                  </a:lnTo>
                  <a:lnTo>
                    <a:pt x="377313" y="281872"/>
                  </a:lnTo>
                  <a:lnTo>
                    <a:pt x="388409" y="245623"/>
                  </a:lnTo>
                  <a:lnTo>
                    <a:pt x="399506" y="225709"/>
                  </a:lnTo>
                  <a:lnTo>
                    <a:pt x="410602" y="237098"/>
                  </a:lnTo>
                  <a:lnTo>
                    <a:pt x="421706" y="254944"/>
                  </a:lnTo>
                  <a:lnTo>
                    <a:pt x="432802" y="297990"/>
                  </a:lnTo>
                  <a:lnTo>
                    <a:pt x="443899" y="309787"/>
                  </a:lnTo>
                  <a:lnTo>
                    <a:pt x="454995" y="342608"/>
                  </a:lnTo>
                  <a:lnTo>
                    <a:pt x="466092" y="379700"/>
                  </a:lnTo>
                  <a:lnTo>
                    <a:pt x="477189" y="401084"/>
                  </a:lnTo>
                  <a:lnTo>
                    <a:pt x="488285" y="401595"/>
                  </a:lnTo>
                  <a:lnTo>
                    <a:pt x="499382" y="403758"/>
                  </a:lnTo>
                  <a:lnTo>
                    <a:pt x="510485" y="399370"/>
                  </a:lnTo>
                  <a:lnTo>
                    <a:pt x="521582" y="372162"/>
                  </a:lnTo>
                  <a:lnTo>
                    <a:pt x="532679" y="331722"/>
                  </a:lnTo>
                  <a:lnTo>
                    <a:pt x="543775" y="276429"/>
                  </a:lnTo>
                  <a:lnTo>
                    <a:pt x="554872" y="178682"/>
                  </a:lnTo>
                  <a:lnTo>
                    <a:pt x="577065" y="41522"/>
                  </a:lnTo>
                  <a:lnTo>
                    <a:pt x="588162" y="107299"/>
                  </a:lnTo>
                  <a:lnTo>
                    <a:pt x="599265" y="227586"/>
                  </a:lnTo>
                  <a:lnTo>
                    <a:pt x="610362" y="327170"/>
                  </a:lnTo>
                  <a:lnTo>
                    <a:pt x="621458" y="355779"/>
                  </a:lnTo>
                  <a:lnTo>
                    <a:pt x="632555" y="380742"/>
                  </a:lnTo>
                  <a:lnTo>
                    <a:pt x="643652" y="394220"/>
                  </a:lnTo>
                  <a:lnTo>
                    <a:pt x="654748" y="399138"/>
                  </a:lnTo>
                  <a:lnTo>
                    <a:pt x="665845" y="387171"/>
                  </a:lnTo>
                  <a:lnTo>
                    <a:pt x="676942" y="379993"/>
                  </a:lnTo>
                  <a:lnTo>
                    <a:pt x="688045" y="377673"/>
                  </a:lnTo>
                  <a:lnTo>
                    <a:pt x="699142" y="335212"/>
                  </a:lnTo>
                  <a:lnTo>
                    <a:pt x="710238" y="271884"/>
                  </a:lnTo>
                  <a:lnTo>
                    <a:pt x="721335" y="178859"/>
                  </a:lnTo>
                  <a:lnTo>
                    <a:pt x="732432" y="66158"/>
                  </a:lnTo>
                  <a:lnTo>
                    <a:pt x="743528" y="72560"/>
                  </a:lnTo>
                  <a:lnTo>
                    <a:pt x="754625" y="121525"/>
                  </a:lnTo>
                  <a:lnTo>
                    <a:pt x="765722" y="249889"/>
                  </a:lnTo>
                  <a:lnTo>
                    <a:pt x="776818" y="351602"/>
                  </a:lnTo>
                  <a:lnTo>
                    <a:pt x="787922" y="390518"/>
                  </a:lnTo>
                  <a:lnTo>
                    <a:pt x="799018" y="391648"/>
                  </a:lnTo>
                  <a:lnTo>
                    <a:pt x="810115" y="398894"/>
                  </a:lnTo>
                  <a:lnTo>
                    <a:pt x="821212" y="402812"/>
                  </a:lnTo>
                  <a:lnTo>
                    <a:pt x="832308" y="396825"/>
                  </a:lnTo>
                  <a:lnTo>
                    <a:pt x="843405" y="375714"/>
                  </a:lnTo>
                  <a:lnTo>
                    <a:pt x="854501" y="357902"/>
                  </a:lnTo>
                  <a:lnTo>
                    <a:pt x="865598" y="314271"/>
                  </a:lnTo>
                  <a:lnTo>
                    <a:pt x="876702" y="223409"/>
                  </a:lnTo>
                  <a:lnTo>
                    <a:pt x="887798" y="54646"/>
                  </a:lnTo>
                  <a:lnTo>
                    <a:pt x="898894" y="9927"/>
                  </a:lnTo>
                  <a:lnTo>
                    <a:pt x="909991" y="65621"/>
                  </a:lnTo>
                  <a:lnTo>
                    <a:pt x="921088" y="223443"/>
                  </a:lnTo>
                  <a:lnTo>
                    <a:pt x="932184" y="312835"/>
                  </a:lnTo>
                  <a:lnTo>
                    <a:pt x="943281" y="373081"/>
                  </a:lnTo>
                  <a:lnTo>
                    <a:pt x="954384" y="396764"/>
                  </a:lnTo>
                  <a:lnTo>
                    <a:pt x="965481" y="404962"/>
                  </a:lnTo>
                  <a:lnTo>
                    <a:pt x="976578" y="397063"/>
                  </a:lnTo>
                  <a:lnTo>
                    <a:pt x="987674" y="401009"/>
                  </a:lnTo>
                  <a:lnTo>
                    <a:pt x="998771" y="413167"/>
                  </a:lnTo>
                  <a:lnTo>
                    <a:pt x="1009868" y="402636"/>
                  </a:lnTo>
                  <a:lnTo>
                    <a:pt x="1020964" y="386885"/>
                  </a:lnTo>
                  <a:lnTo>
                    <a:pt x="1032061" y="337417"/>
                  </a:lnTo>
                  <a:lnTo>
                    <a:pt x="1054261" y="137147"/>
                  </a:lnTo>
                  <a:lnTo>
                    <a:pt x="1065357" y="0"/>
                  </a:lnTo>
                  <a:lnTo>
                    <a:pt x="1076454" y="53653"/>
                  </a:lnTo>
                  <a:lnTo>
                    <a:pt x="1087551" y="211891"/>
                  </a:lnTo>
                  <a:lnTo>
                    <a:pt x="1098647" y="336199"/>
                  </a:lnTo>
                  <a:lnTo>
                    <a:pt x="1109744" y="368284"/>
                  </a:lnTo>
                  <a:lnTo>
                    <a:pt x="1120841" y="389886"/>
                  </a:lnTo>
                  <a:lnTo>
                    <a:pt x="1131937" y="394036"/>
                  </a:lnTo>
                  <a:lnTo>
                    <a:pt x="1143041" y="387443"/>
                  </a:lnTo>
                  <a:lnTo>
                    <a:pt x="1154137" y="367631"/>
                  </a:lnTo>
                  <a:lnTo>
                    <a:pt x="1165234" y="361555"/>
                  </a:lnTo>
                  <a:lnTo>
                    <a:pt x="1176331" y="368720"/>
                  </a:lnTo>
                  <a:lnTo>
                    <a:pt x="1187427" y="335328"/>
                  </a:lnTo>
                  <a:lnTo>
                    <a:pt x="1198524" y="288887"/>
                  </a:lnTo>
                  <a:lnTo>
                    <a:pt x="1209621" y="209081"/>
                  </a:lnTo>
                  <a:lnTo>
                    <a:pt x="1220717" y="89862"/>
                  </a:lnTo>
                  <a:lnTo>
                    <a:pt x="1231821" y="89106"/>
                  </a:lnTo>
                  <a:lnTo>
                    <a:pt x="1242917" y="133411"/>
                  </a:lnTo>
                  <a:lnTo>
                    <a:pt x="1254014" y="270959"/>
                  </a:lnTo>
                  <a:lnTo>
                    <a:pt x="1265111" y="369815"/>
                  </a:lnTo>
                  <a:lnTo>
                    <a:pt x="1276207" y="400996"/>
                  </a:lnTo>
                  <a:lnTo>
                    <a:pt x="1287304" y="402881"/>
                  </a:lnTo>
                  <a:lnTo>
                    <a:pt x="1298400" y="409289"/>
                  </a:lnTo>
                  <a:lnTo>
                    <a:pt x="1309497" y="411310"/>
                  </a:lnTo>
                  <a:lnTo>
                    <a:pt x="1320601" y="395995"/>
                  </a:lnTo>
                  <a:lnTo>
                    <a:pt x="1331697" y="368019"/>
                  </a:lnTo>
                  <a:lnTo>
                    <a:pt x="1342794" y="331490"/>
                  </a:lnTo>
                  <a:lnTo>
                    <a:pt x="1353890" y="279185"/>
                  </a:lnTo>
                  <a:lnTo>
                    <a:pt x="1364987" y="219027"/>
                  </a:lnTo>
                  <a:lnTo>
                    <a:pt x="1376083" y="83011"/>
                  </a:lnTo>
                  <a:lnTo>
                    <a:pt x="1387180" y="50850"/>
                  </a:lnTo>
                  <a:lnTo>
                    <a:pt x="1398277" y="99523"/>
                  </a:lnTo>
                  <a:lnTo>
                    <a:pt x="1409380" y="241336"/>
                  </a:lnTo>
                  <a:lnTo>
                    <a:pt x="1420477" y="307243"/>
                  </a:lnTo>
                  <a:lnTo>
                    <a:pt x="1431573" y="352323"/>
                  </a:lnTo>
                  <a:lnTo>
                    <a:pt x="1442670" y="379592"/>
                  </a:lnTo>
                  <a:lnTo>
                    <a:pt x="1453767" y="392280"/>
                  </a:lnTo>
                  <a:lnTo>
                    <a:pt x="1464863" y="389695"/>
                  </a:lnTo>
                  <a:lnTo>
                    <a:pt x="1475960" y="395655"/>
                  </a:lnTo>
                  <a:lnTo>
                    <a:pt x="1487057" y="406888"/>
                  </a:lnTo>
                  <a:lnTo>
                    <a:pt x="1498160" y="393416"/>
                  </a:lnTo>
                  <a:lnTo>
                    <a:pt x="1509257" y="373428"/>
                  </a:lnTo>
                  <a:lnTo>
                    <a:pt x="1520353" y="318013"/>
                  </a:lnTo>
                  <a:lnTo>
                    <a:pt x="1531450" y="239697"/>
                  </a:lnTo>
                  <a:lnTo>
                    <a:pt x="1542546" y="186112"/>
                  </a:lnTo>
                  <a:lnTo>
                    <a:pt x="1553643" y="108116"/>
                  </a:lnTo>
                  <a:lnTo>
                    <a:pt x="1564740" y="127349"/>
                  </a:lnTo>
                  <a:lnTo>
                    <a:pt x="1575836" y="197834"/>
                  </a:lnTo>
                  <a:lnTo>
                    <a:pt x="1586940" y="285240"/>
                  </a:lnTo>
                  <a:lnTo>
                    <a:pt x="1598036" y="307950"/>
                  </a:lnTo>
                  <a:lnTo>
                    <a:pt x="1609133" y="350758"/>
                  </a:lnTo>
                  <a:lnTo>
                    <a:pt x="1620230" y="382939"/>
                  </a:lnTo>
                  <a:lnTo>
                    <a:pt x="1631326" y="397233"/>
                  </a:lnTo>
                  <a:lnTo>
                    <a:pt x="1642423" y="391668"/>
                  </a:lnTo>
                  <a:lnTo>
                    <a:pt x="1653520" y="393158"/>
                  </a:lnTo>
                  <a:lnTo>
                    <a:pt x="1664616" y="388709"/>
                  </a:lnTo>
                  <a:lnTo>
                    <a:pt x="1675720" y="356085"/>
                  </a:lnTo>
                  <a:lnTo>
                    <a:pt x="1686816" y="303133"/>
                  </a:lnTo>
                  <a:lnTo>
                    <a:pt x="1697913" y="260760"/>
                  </a:lnTo>
                  <a:lnTo>
                    <a:pt x="1709010" y="202148"/>
                  </a:lnTo>
                  <a:lnTo>
                    <a:pt x="1720106" y="194167"/>
                  </a:lnTo>
                  <a:lnTo>
                    <a:pt x="1731203" y="158755"/>
                  </a:lnTo>
                  <a:lnTo>
                    <a:pt x="1742299" y="199658"/>
                  </a:lnTo>
                  <a:lnTo>
                    <a:pt x="1764500" y="335620"/>
                  </a:lnTo>
                  <a:lnTo>
                    <a:pt x="1775596" y="366053"/>
                  </a:lnTo>
                  <a:lnTo>
                    <a:pt x="1786692" y="390668"/>
                  </a:lnTo>
                  <a:lnTo>
                    <a:pt x="1797789" y="397308"/>
                  </a:lnTo>
                  <a:lnTo>
                    <a:pt x="1808886" y="388300"/>
                  </a:lnTo>
                  <a:lnTo>
                    <a:pt x="1819982" y="372257"/>
                  </a:lnTo>
                  <a:lnTo>
                    <a:pt x="1831079" y="363971"/>
                  </a:lnTo>
                  <a:lnTo>
                    <a:pt x="1842176" y="375836"/>
                  </a:lnTo>
                  <a:lnTo>
                    <a:pt x="1853279" y="374979"/>
                  </a:lnTo>
                  <a:lnTo>
                    <a:pt x="1864376" y="346132"/>
                  </a:lnTo>
                  <a:lnTo>
                    <a:pt x="1875472" y="278790"/>
                  </a:lnTo>
                  <a:lnTo>
                    <a:pt x="1886569" y="124505"/>
                  </a:lnTo>
                  <a:lnTo>
                    <a:pt x="1897666" y="55714"/>
                  </a:lnTo>
                  <a:lnTo>
                    <a:pt x="1908762" y="61552"/>
                  </a:lnTo>
                  <a:lnTo>
                    <a:pt x="1930956" y="327469"/>
                  </a:lnTo>
                  <a:lnTo>
                    <a:pt x="1942059" y="378769"/>
                  </a:lnTo>
                  <a:lnTo>
                    <a:pt x="1953156" y="388831"/>
                  </a:lnTo>
                  <a:lnTo>
                    <a:pt x="1964252" y="396206"/>
                  </a:lnTo>
                  <a:lnTo>
                    <a:pt x="1975349" y="398506"/>
                  </a:lnTo>
                  <a:lnTo>
                    <a:pt x="1986446" y="386423"/>
                  </a:lnTo>
                  <a:lnTo>
                    <a:pt x="1997542" y="371468"/>
                  </a:lnTo>
                  <a:lnTo>
                    <a:pt x="2008639" y="374870"/>
                  </a:lnTo>
                  <a:lnTo>
                    <a:pt x="2019735" y="390478"/>
                  </a:lnTo>
                  <a:lnTo>
                    <a:pt x="2030839" y="387062"/>
                  </a:lnTo>
                  <a:lnTo>
                    <a:pt x="2041935" y="349677"/>
                  </a:lnTo>
                  <a:lnTo>
                    <a:pt x="2053032" y="242167"/>
                  </a:lnTo>
                  <a:lnTo>
                    <a:pt x="2064129" y="57531"/>
                  </a:lnTo>
                  <a:lnTo>
                    <a:pt x="2075225" y="857"/>
                  </a:lnTo>
                  <a:lnTo>
                    <a:pt x="2086322" y="34147"/>
                  </a:lnTo>
                  <a:lnTo>
                    <a:pt x="2097419" y="175178"/>
                  </a:lnTo>
                  <a:lnTo>
                    <a:pt x="2108515" y="288478"/>
                  </a:lnTo>
                  <a:lnTo>
                    <a:pt x="2119619" y="338981"/>
                  </a:lnTo>
                  <a:lnTo>
                    <a:pt x="2130715" y="357745"/>
                  </a:lnTo>
                  <a:lnTo>
                    <a:pt x="2141812" y="373809"/>
                  </a:lnTo>
                  <a:lnTo>
                    <a:pt x="2152909" y="383980"/>
                  </a:lnTo>
                  <a:lnTo>
                    <a:pt x="2164005" y="390648"/>
                  </a:lnTo>
                  <a:lnTo>
                    <a:pt x="2175102" y="387838"/>
                  </a:lnTo>
                  <a:lnTo>
                    <a:pt x="2186198" y="392845"/>
                  </a:lnTo>
                  <a:lnTo>
                    <a:pt x="2197295" y="401867"/>
                  </a:lnTo>
                  <a:lnTo>
                    <a:pt x="2208399" y="387320"/>
                  </a:lnTo>
                  <a:lnTo>
                    <a:pt x="2219495" y="363290"/>
                  </a:lnTo>
                  <a:lnTo>
                    <a:pt x="2230592" y="282947"/>
                  </a:lnTo>
                  <a:lnTo>
                    <a:pt x="2241688" y="161075"/>
                  </a:lnTo>
                  <a:lnTo>
                    <a:pt x="2252785" y="106768"/>
                  </a:lnTo>
                  <a:lnTo>
                    <a:pt x="2263881" y="88841"/>
                  </a:lnTo>
                  <a:lnTo>
                    <a:pt x="2274978" y="192983"/>
                  </a:lnTo>
                  <a:lnTo>
                    <a:pt x="2286075" y="306549"/>
                  </a:lnTo>
                  <a:lnTo>
                    <a:pt x="2297171" y="365427"/>
                  </a:lnTo>
                  <a:lnTo>
                    <a:pt x="2308275" y="375489"/>
                  </a:lnTo>
                  <a:lnTo>
                    <a:pt x="2319371" y="384280"/>
                  </a:lnTo>
                  <a:lnTo>
                    <a:pt x="2330468" y="388232"/>
                  </a:lnTo>
                  <a:lnTo>
                    <a:pt x="2341565" y="396390"/>
                  </a:lnTo>
                  <a:lnTo>
                    <a:pt x="2352661" y="387307"/>
                  </a:lnTo>
                  <a:lnTo>
                    <a:pt x="2363758" y="383361"/>
                  </a:lnTo>
                  <a:lnTo>
                    <a:pt x="2374855" y="367366"/>
                  </a:lnTo>
                  <a:lnTo>
                    <a:pt x="2385951" y="326565"/>
                  </a:lnTo>
                  <a:lnTo>
                    <a:pt x="2419248" y="116123"/>
                  </a:lnTo>
                  <a:lnTo>
                    <a:pt x="2430345" y="147025"/>
                  </a:lnTo>
                  <a:lnTo>
                    <a:pt x="2441441" y="204073"/>
                  </a:lnTo>
                  <a:lnTo>
                    <a:pt x="2452538" y="296738"/>
                  </a:lnTo>
                  <a:lnTo>
                    <a:pt x="2463635" y="358589"/>
                  </a:lnTo>
                  <a:lnTo>
                    <a:pt x="2474731" y="388464"/>
                  </a:lnTo>
                  <a:lnTo>
                    <a:pt x="2485834" y="384715"/>
                  </a:lnTo>
                  <a:lnTo>
                    <a:pt x="2496931" y="389511"/>
                  </a:lnTo>
                  <a:lnTo>
                    <a:pt x="2508028" y="398703"/>
                  </a:lnTo>
                  <a:lnTo>
                    <a:pt x="2519124" y="390797"/>
                  </a:lnTo>
                  <a:lnTo>
                    <a:pt x="2530221" y="374543"/>
                  </a:lnTo>
                  <a:lnTo>
                    <a:pt x="2541318" y="350132"/>
                  </a:lnTo>
                  <a:lnTo>
                    <a:pt x="2552414" y="289104"/>
                  </a:lnTo>
                  <a:lnTo>
                    <a:pt x="2563511" y="196514"/>
                  </a:lnTo>
                  <a:lnTo>
                    <a:pt x="2574614" y="88379"/>
                  </a:lnTo>
                  <a:lnTo>
                    <a:pt x="2585711" y="76663"/>
                  </a:lnTo>
                  <a:lnTo>
                    <a:pt x="2596808" y="124669"/>
                  </a:lnTo>
                  <a:lnTo>
                    <a:pt x="2607904" y="244698"/>
                  </a:lnTo>
                  <a:lnTo>
                    <a:pt x="2619001" y="304195"/>
                  </a:lnTo>
                  <a:lnTo>
                    <a:pt x="2630097" y="341975"/>
                  </a:lnTo>
                  <a:lnTo>
                    <a:pt x="2641194" y="368665"/>
                  </a:lnTo>
                  <a:lnTo>
                    <a:pt x="2652290" y="383497"/>
                  </a:lnTo>
                  <a:lnTo>
                    <a:pt x="2663394" y="384327"/>
                  </a:lnTo>
                  <a:lnTo>
                    <a:pt x="2674491" y="378619"/>
                  </a:lnTo>
                  <a:lnTo>
                    <a:pt x="2685587" y="376530"/>
                  </a:lnTo>
                  <a:lnTo>
                    <a:pt x="2696684" y="334124"/>
                  </a:lnTo>
                  <a:lnTo>
                    <a:pt x="2707780" y="299207"/>
                  </a:lnTo>
                  <a:lnTo>
                    <a:pt x="2718877" y="235200"/>
                  </a:lnTo>
                  <a:lnTo>
                    <a:pt x="2729974" y="181900"/>
                  </a:lnTo>
                  <a:lnTo>
                    <a:pt x="2752174" y="187602"/>
                  </a:lnTo>
                  <a:lnTo>
                    <a:pt x="2763270" y="171777"/>
                  </a:lnTo>
                  <a:lnTo>
                    <a:pt x="2774367" y="170743"/>
                  </a:lnTo>
                  <a:lnTo>
                    <a:pt x="2785464" y="216612"/>
                  </a:lnTo>
                  <a:lnTo>
                    <a:pt x="2796560" y="283573"/>
                  </a:lnTo>
                  <a:lnTo>
                    <a:pt x="2807657" y="298432"/>
                  </a:lnTo>
                  <a:lnTo>
                    <a:pt x="2818754" y="284947"/>
                  </a:lnTo>
                  <a:lnTo>
                    <a:pt x="2829850" y="246942"/>
                  </a:lnTo>
                  <a:lnTo>
                    <a:pt x="2829850" y="246942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7" name="자유형: 도형 2226">
              <a:extLst>
                <a:ext uri="{FF2B5EF4-FFF2-40B4-BE49-F238E27FC236}">
                  <a16:creationId xmlns:a16="http://schemas.microsoft.com/office/drawing/2014/main" id="{16919F7B-4244-29B9-A850-3C73E146BC29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4419 h 413167"/>
                <a:gd name="connsiteX1" fmla="*/ 11096 w 2829850"/>
                <a:gd name="connsiteY1" fmla="*/ 289757 h 413167"/>
                <a:gd name="connsiteX2" fmla="*/ 22193 w 2829850"/>
                <a:gd name="connsiteY2" fmla="*/ 290519 h 413167"/>
                <a:gd name="connsiteX3" fmla="*/ 33290 w 2829850"/>
                <a:gd name="connsiteY3" fmla="*/ 304827 h 413167"/>
                <a:gd name="connsiteX4" fmla="*/ 44386 w 2829850"/>
                <a:gd name="connsiteY4" fmla="*/ 327232 h 413167"/>
                <a:gd name="connsiteX5" fmla="*/ 55483 w 2829850"/>
                <a:gd name="connsiteY5" fmla="*/ 340294 h 413167"/>
                <a:gd name="connsiteX6" fmla="*/ 66586 w 2829850"/>
                <a:gd name="connsiteY6" fmla="*/ 320332 h 413167"/>
                <a:gd name="connsiteX7" fmla="*/ 77683 w 2829850"/>
                <a:gd name="connsiteY7" fmla="*/ 264843 h 413167"/>
                <a:gd name="connsiteX8" fmla="*/ 88779 w 2829850"/>
                <a:gd name="connsiteY8" fmla="*/ 232335 h 413167"/>
                <a:gd name="connsiteX9" fmla="*/ 99876 w 2829850"/>
                <a:gd name="connsiteY9" fmla="*/ 228464 h 413167"/>
                <a:gd name="connsiteX10" fmla="*/ 110973 w 2829850"/>
                <a:gd name="connsiteY10" fmla="*/ 240670 h 413167"/>
                <a:gd name="connsiteX11" fmla="*/ 122069 w 2829850"/>
                <a:gd name="connsiteY11" fmla="*/ 298622 h 413167"/>
                <a:gd name="connsiteX12" fmla="*/ 133166 w 2829850"/>
                <a:gd name="connsiteY12" fmla="*/ 310576 h 413167"/>
                <a:gd name="connsiteX13" fmla="*/ 144263 w 2829850"/>
                <a:gd name="connsiteY13" fmla="*/ 293214 h 413167"/>
                <a:gd name="connsiteX14" fmla="*/ 155366 w 2829850"/>
                <a:gd name="connsiteY14" fmla="*/ 224232 h 413167"/>
                <a:gd name="connsiteX15" fmla="*/ 166463 w 2829850"/>
                <a:gd name="connsiteY15" fmla="*/ 114450 h 413167"/>
                <a:gd name="connsiteX16" fmla="*/ 177559 w 2829850"/>
                <a:gd name="connsiteY16" fmla="*/ 56694 h 413167"/>
                <a:gd name="connsiteX17" fmla="*/ 188656 w 2829850"/>
                <a:gd name="connsiteY17" fmla="*/ 19901 h 413167"/>
                <a:gd name="connsiteX18" fmla="*/ 199753 w 2829850"/>
                <a:gd name="connsiteY18" fmla="*/ 62498 h 413167"/>
                <a:gd name="connsiteX19" fmla="*/ 210849 w 2829850"/>
                <a:gd name="connsiteY19" fmla="*/ 159598 h 413167"/>
                <a:gd name="connsiteX20" fmla="*/ 221946 w 2829850"/>
                <a:gd name="connsiteY20" fmla="*/ 164517 h 413167"/>
                <a:gd name="connsiteX21" fmla="*/ 233043 w 2829850"/>
                <a:gd name="connsiteY21" fmla="*/ 171062 h 413167"/>
                <a:gd name="connsiteX22" fmla="*/ 244146 w 2829850"/>
                <a:gd name="connsiteY22" fmla="*/ 211720 h 413167"/>
                <a:gd name="connsiteX23" fmla="*/ 255243 w 2829850"/>
                <a:gd name="connsiteY23" fmla="*/ 272476 h 413167"/>
                <a:gd name="connsiteX24" fmla="*/ 266339 w 2829850"/>
                <a:gd name="connsiteY24" fmla="*/ 340437 h 413167"/>
                <a:gd name="connsiteX25" fmla="*/ 277436 w 2829850"/>
                <a:gd name="connsiteY25" fmla="*/ 387348 h 413167"/>
                <a:gd name="connsiteX26" fmla="*/ 288533 w 2829850"/>
                <a:gd name="connsiteY26" fmla="*/ 384640 h 413167"/>
                <a:gd name="connsiteX27" fmla="*/ 310726 w 2829850"/>
                <a:gd name="connsiteY27" fmla="*/ 336947 h 413167"/>
                <a:gd name="connsiteX28" fmla="*/ 321823 w 2829850"/>
                <a:gd name="connsiteY28" fmla="*/ 322190 h 413167"/>
                <a:gd name="connsiteX29" fmla="*/ 332926 w 2829850"/>
                <a:gd name="connsiteY29" fmla="*/ 284281 h 413167"/>
                <a:gd name="connsiteX30" fmla="*/ 344023 w 2829850"/>
                <a:gd name="connsiteY30" fmla="*/ 229797 h 413167"/>
                <a:gd name="connsiteX31" fmla="*/ 355119 w 2829850"/>
                <a:gd name="connsiteY31" fmla="*/ 232907 h 413167"/>
                <a:gd name="connsiteX32" fmla="*/ 366216 w 2829850"/>
                <a:gd name="connsiteY32" fmla="*/ 223069 h 413167"/>
                <a:gd name="connsiteX33" fmla="*/ 377313 w 2829850"/>
                <a:gd name="connsiteY33" fmla="*/ 214245 h 413167"/>
                <a:gd name="connsiteX34" fmla="*/ 388409 w 2829850"/>
                <a:gd name="connsiteY34" fmla="*/ 192004 h 413167"/>
                <a:gd name="connsiteX35" fmla="*/ 399506 w 2829850"/>
                <a:gd name="connsiteY35" fmla="*/ 229192 h 413167"/>
                <a:gd name="connsiteX36" fmla="*/ 410602 w 2829850"/>
                <a:gd name="connsiteY36" fmla="*/ 278055 h 413167"/>
                <a:gd name="connsiteX37" fmla="*/ 421706 w 2829850"/>
                <a:gd name="connsiteY37" fmla="*/ 304739 h 413167"/>
                <a:gd name="connsiteX38" fmla="*/ 432802 w 2829850"/>
                <a:gd name="connsiteY38" fmla="*/ 350105 h 413167"/>
                <a:gd name="connsiteX39" fmla="*/ 443899 w 2829850"/>
                <a:gd name="connsiteY39" fmla="*/ 357562 h 413167"/>
                <a:gd name="connsiteX40" fmla="*/ 454995 w 2829850"/>
                <a:gd name="connsiteY40" fmla="*/ 354657 h 413167"/>
                <a:gd name="connsiteX41" fmla="*/ 466092 w 2829850"/>
                <a:gd name="connsiteY41" fmla="*/ 312590 h 413167"/>
                <a:gd name="connsiteX42" fmla="*/ 477189 w 2829850"/>
                <a:gd name="connsiteY42" fmla="*/ 239819 h 413167"/>
                <a:gd name="connsiteX43" fmla="*/ 488285 w 2829850"/>
                <a:gd name="connsiteY43" fmla="*/ 198440 h 413167"/>
                <a:gd name="connsiteX44" fmla="*/ 510485 w 2829850"/>
                <a:gd name="connsiteY44" fmla="*/ 136174 h 413167"/>
                <a:gd name="connsiteX45" fmla="*/ 521582 w 2829850"/>
                <a:gd name="connsiteY45" fmla="*/ 94692 h 413167"/>
                <a:gd name="connsiteX46" fmla="*/ 532679 w 2829850"/>
                <a:gd name="connsiteY46" fmla="*/ 95291 h 413167"/>
                <a:gd name="connsiteX47" fmla="*/ 543775 w 2829850"/>
                <a:gd name="connsiteY47" fmla="*/ 93964 h 413167"/>
                <a:gd name="connsiteX48" fmla="*/ 554872 w 2829850"/>
                <a:gd name="connsiteY48" fmla="*/ 166524 h 413167"/>
                <a:gd name="connsiteX49" fmla="*/ 565968 w 2829850"/>
                <a:gd name="connsiteY49" fmla="*/ 272327 h 413167"/>
                <a:gd name="connsiteX50" fmla="*/ 577065 w 2829850"/>
                <a:gd name="connsiteY50" fmla="*/ 343594 h 413167"/>
                <a:gd name="connsiteX51" fmla="*/ 588162 w 2829850"/>
                <a:gd name="connsiteY51" fmla="*/ 393247 h 413167"/>
                <a:gd name="connsiteX52" fmla="*/ 599265 w 2829850"/>
                <a:gd name="connsiteY52" fmla="*/ 389280 h 413167"/>
                <a:gd name="connsiteX53" fmla="*/ 610362 w 2829850"/>
                <a:gd name="connsiteY53" fmla="*/ 378551 h 413167"/>
                <a:gd name="connsiteX54" fmla="*/ 632555 w 2829850"/>
                <a:gd name="connsiteY54" fmla="*/ 365359 h 413167"/>
                <a:gd name="connsiteX55" fmla="*/ 643652 w 2829850"/>
                <a:gd name="connsiteY55" fmla="*/ 331144 h 413167"/>
                <a:gd name="connsiteX56" fmla="*/ 654748 w 2829850"/>
                <a:gd name="connsiteY56" fmla="*/ 264502 h 413167"/>
                <a:gd name="connsiteX57" fmla="*/ 665845 w 2829850"/>
                <a:gd name="connsiteY57" fmla="*/ 241758 h 413167"/>
                <a:gd name="connsiteX58" fmla="*/ 676942 w 2829850"/>
                <a:gd name="connsiteY58" fmla="*/ 211210 h 413167"/>
                <a:gd name="connsiteX59" fmla="*/ 688045 w 2829850"/>
                <a:gd name="connsiteY59" fmla="*/ 164551 h 413167"/>
                <a:gd name="connsiteX60" fmla="*/ 699142 w 2829850"/>
                <a:gd name="connsiteY60" fmla="*/ 92617 h 413167"/>
                <a:gd name="connsiteX61" fmla="*/ 710238 w 2829850"/>
                <a:gd name="connsiteY61" fmla="*/ 134677 h 413167"/>
                <a:gd name="connsiteX62" fmla="*/ 721335 w 2829850"/>
                <a:gd name="connsiteY62" fmla="*/ 202862 h 413167"/>
                <a:gd name="connsiteX63" fmla="*/ 732432 w 2829850"/>
                <a:gd name="connsiteY63" fmla="*/ 296731 h 413167"/>
                <a:gd name="connsiteX64" fmla="*/ 743528 w 2829850"/>
                <a:gd name="connsiteY64" fmla="*/ 370087 h 413167"/>
                <a:gd name="connsiteX65" fmla="*/ 754625 w 2829850"/>
                <a:gd name="connsiteY65" fmla="*/ 385824 h 413167"/>
                <a:gd name="connsiteX66" fmla="*/ 765722 w 2829850"/>
                <a:gd name="connsiteY66" fmla="*/ 391682 h 413167"/>
                <a:gd name="connsiteX67" fmla="*/ 787922 w 2829850"/>
                <a:gd name="connsiteY67" fmla="*/ 342574 h 413167"/>
                <a:gd name="connsiteX68" fmla="*/ 799018 w 2829850"/>
                <a:gd name="connsiteY68" fmla="*/ 326578 h 413167"/>
                <a:gd name="connsiteX69" fmla="*/ 810115 w 2829850"/>
                <a:gd name="connsiteY69" fmla="*/ 314733 h 413167"/>
                <a:gd name="connsiteX70" fmla="*/ 821212 w 2829850"/>
                <a:gd name="connsiteY70" fmla="*/ 257767 h 413167"/>
                <a:gd name="connsiteX71" fmla="*/ 832308 w 2829850"/>
                <a:gd name="connsiteY71" fmla="*/ 152713 h 413167"/>
                <a:gd name="connsiteX72" fmla="*/ 843405 w 2829850"/>
                <a:gd name="connsiteY72" fmla="*/ 133187 h 413167"/>
                <a:gd name="connsiteX73" fmla="*/ 854501 w 2829850"/>
                <a:gd name="connsiteY73" fmla="*/ 111347 h 413167"/>
                <a:gd name="connsiteX74" fmla="*/ 865598 w 2829850"/>
                <a:gd name="connsiteY74" fmla="*/ 136017 h 413167"/>
                <a:gd name="connsiteX75" fmla="*/ 876702 w 2829850"/>
                <a:gd name="connsiteY75" fmla="*/ 195623 h 413167"/>
                <a:gd name="connsiteX76" fmla="*/ 887798 w 2829850"/>
                <a:gd name="connsiteY76" fmla="*/ 317890 h 413167"/>
                <a:gd name="connsiteX77" fmla="*/ 898894 w 2829850"/>
                <a:gd name="connsiteY77" fmla="*/ 396594 h 413167"/>
                <a:gd name="connsiteX78" fmla="*/ 909991 w 2829850"/>
                <a:gd name="connsiteY78" fmla="*/ 410459 h 413167"/>
                <a:gd name="connsiteX79" fmla="*/ 921088 w 2829850"/>
                <a:gd name="connsiteY79" fmla="*/ 412494 h 413167"/>
                <a:gd name="connsiteX80" fmla="*/ 932184 w 2829850"/>
                <a:gd name="connsiteY80" fmla="*/ 407752 h 413167"/>
                <a:gd name="connsiteX81" fmla="*/ 943281 w 2829850"/>
                <a:gd name="connsiteY81" fmla="*/ 396158 h 413167"/>
                <a:gd name="connsiteX82" fmla="*/ 954384 w 2829850"/>
                <a:gd name="connsiteY82" fmla="*/ 372496 h 413167"/>
                <a:gd name="connsiteX83" fmla="*/ 965481 w 2829850"/>
                <a:gd name="connsiteY83" fmla="*/ 344615 h 413167"/>
                <a:gd name="connsiteX84" fmla="*/ 976578 w 2829850"/>
                <a:gd name="connsiteY84" fmla="*/ 324360 h 413167"/>
                <a:gd name="connsiteX85" fmla="*/ 987674 w 2829850"/>
                <a:gd name="connsiteY85" fmla="*/ 292003 h 413167"/>
                <a:gd name="connsiteX86" fmla="*/ 998771 w 2829850"/>
                <a:gd name="connsiteY86" fmla="*/ 206808 h 413167"/>
                <a:gd name="connsiteX87" fmla="*/ 1009868 w 2829850"/>
                <a:gd name="connsiteY87" fmla="*/ 55619 h 413167"/>
                <a:gd name="connsiteX88" fmla="*/ 1020964 w 2829850"/>
                <a:gd name="connsiteY88" fmla="*/ 23520 h 413167"/>
                <a:gd name="connsiteX89" fmla="*/ 1032061 w 2829850"/>
                <a:gd name="connsiteY89" fmla="*/ 0 h 413167"/>
                <a:gd name="connsiteX90" fmla="*/ 1043157 w 2829850"/>
                <a:gd name="connsiteY90" fmla="*/ 104272 h 413167"/>
                <a:gd name="connsiteX91" fmla="*/ 1054261 w 2829850"/>
                <a:gd name="connsiteY91" fmla="*/ 269932 h 413167"/>
                <a:gd name="connsiteX92" fmla="*/ 1065357 w 2829850"/>
                <a:gd name="connsiteY92" fmla="*/ 362678 h 413167"/>
                <a:gd name="connsiteX93" fmla="*/ 1076454 w 2829850"/>
                <a:gd name="connsiteY93" fmla="*/ 409779 h 413167"/>
                <a:gd name="connsiteX94" fmla="*/ 1087551 w 2829850"/>
                <a:gd name="connsiteY94" fmla="*/ 400601 h 413167"/>
                <a:gd name="connsiteX95" fmla="*/ 1098647 w 2829850"/>
                <a:gd name="connsiteY95" fmla="*/ 378809 h 413167"/>
                <a:gd name="connsiteX96" fmla="*/ 1109744 w 2829850"/>
                <a:gd name="connsiteY96" fmla="*/ 367277 h 413167"/>
                <a:gd name="connsiteX97" fmla="*/ 1120841 w 2829850"/>
                <a:gd name="connsiteY97" fmla="*/ 359331 h 413167"/>
                <a:gd name="connsiteX98" fmla="*/ 1131937 w 2829850"/>
                <a:gd name="connsiteY98" fmla="*/ 332089 h 413167"/>
                <a:gd name="connsiteX99" fmla="*/ 1143041 w 2829850"/>
                <a:gd name="connsiteY99" fmla="*/ 283022 h 413167"/>
                <a:gd name="connsiteX100" fmla="*/ 1154137 w 2829850"/>
                <a:gd name="connsiteY100" fmla="*/ 263115 h 413167"/>
                <a:gd name="connsiteX101" fmla="*/ 1165234 w 2829850"/>
                <a:gd name="connsiteY101" fmla="*/ 223538 h 413167"/>
                <a:gd name="connsiteX102" fmla="*/ 1176331 w 2829850"/>
                <a:gd name="connsiteY102" fmla="*/ 164381 h 413167"/>
                <a:gd name="connsiteX103" fmla="*/ 1187427 w 2829850"/>
                <a:gd name="connsiteY103" fmla="*/ 89515 h 413167"/>
                <a:gd name="connsiteX104" fmla="*/ 1198524 w 2829850"/>
                <a:gd name="connsiteY104" fmla="*/ 122009 h 413167"/>
                <a:gd name="connsiteX105" fmla="*/ 1209621 w 2829850"/>
                <a:gd name="connsiteY105" fmla="*/ 185942 h 413167"/>
                <a:gd name="connsiteX106" fmla="*/ 1220717 w 2829850"/>
                <a:gd name="connsiteY106" fmla="*/ 302473 h 413167"/>
                <a:gd name="connsiteX107" fmla="*/ 1231821 w 2829850"/>
                <a:gd name="connsiteY107" fmla="*/ 388164 h 413167"/>
                <a:gd name="connsiteX108" fmla="*/ 1242917 w 2829850"/>
                <a:gd name="connsiteY108" fmla="*/ 401520 h 413167"/>
                <a:gd name="connsiteX109" fmla="*/ 1254014 w 2829850"/>
                <a:gd name="connsiteY109" fmla="*/ 402690 h 413167"/>
                <a:gd name="connsiteX110" fmla="*/ 1265111 w 2829850"/>
                <a:gd name="connsiteY110" fmla="*/ 370053 h 413167"/>
                <a:gd name="connsiteX111" fmla="*/ 1276207 w 2829850"/>
                <a:gd name="connsiteY111" fmla="*/ 329687 h 413167"/>
                <a:gd name="connsiteX112" fmla="*/ 1287304 w 2829850"/>
                <a:gd name="connsiteY112" fmla="*/ 300330 h 413167"/>
                <a:gd name="connsiteX113" fmla="*/ 1298400 w 2829850"/>
                <a:gd name="connsiteY113" fmla="*/ 274164 h 413167"/>
                <a:gd name="connsiteX114" fmla="*/ 1309497 w 2829850"/>
                <a:gd name="connsiteY114" fmla="*/ 218021 h 413167"/>
                <a:gd name="connsiteX115" fmla="*/ 1320601 w 2829850"/>
                <a:gd name="connsiteY115" fmla="*/ 115919 h 413167"/>
                <a:gd name="connsiteX116" fmla="*/ 1331697 w 2829850"/>
                <a:gd name="connsiteY116" fmla="*/ 96100 h 413167"/>
                <a:gd name="connsiteX117" fmla="*/ 1342794 w 2829850"/>
                <a:gd name="connsiteY117" fmla="*/ 63266 h 413167"/>
                <a:gd name="connsiteX118" fmla="*/ 1353890 w 2829850"/>
                <a:gd name="connsiteY118" fmla="*/ 104258 h 413167"/>
                <a:gd name="connsiteX119" fmla="*/ 1364987 w 2829850"/>
                <a:gd name="connsiteY119" fmla="*/ 184846 h 413167"/>
                <a:gd name="connsiteX120" fmla="*/ 1376083 w 2829850"/>
                <a:gd name="connsiteY120" fmla="*/ 295615 h 413167"/>
                <a:gd name="connsiteX121" fmla="*/ 1387180 w 2829850"/>
                <a:gd name="connsiteY121" fmla="*/ 382844 h 413167"/>
                <a:gd name="connsiteX122" fmla="*/ 1398277 w 2829850"/>
                <a:gd name="connsiteY122" fmla="*/ 402050 h 413167"/>
                <a:gd name="connsiteX123" fmla="*/ 1409380 w 2829850"/>
                <a:gd name="connsiteY123" fmla="*/ 411038 h 413167"/>
                <a:gd name="connsiteX124" fmla="*/ 1420477 w 2829850"/>
                <a:gd name="connsiteY124" fmla="*/ 408779 h 413167"/>
                <a:gd name="connsiteX125" fmla="*/ 1431573 w 2829850"/>
                <a:gd name="connsiteY125" fmla="*/ 399220 h 413167"/>
                <a:gd name="connsiteX126" fmla="*/ 1442670 w 2829850"/>
                <a:gd name="connsiteY126" fmla="*/ 377598 h 413167"/>
                <a:gd name="connsiteX127" fmla="*/ 1453767 w 2829850"/>
                <a:gd name="connsiteY127" fmla="*/ 340342 h 413167"/>
                <a:gd name="connsiteX128" fmla="*/ 1464863 w 2829850"/>
                <a:gd name="connsiteY128" fmla="*/ 323156 h 413167"/>
                <a:gd name="connsiteX129" fmla="*/ 1475960 w 2829850"/>
                <a:gd name="connsiteY129" fmla="*/ 294860 h 413167"/>
                <a:gd name="connsiteX130" fmla="*/ 1487057 w 2829850"/>
                <a:gd name="connsiteY130" fmla="*/ 220150 h 413167"/>
                <a:gd name="connsiteX131" fmla="*/ 1498160 w 2829850"/>
                <a:gd name="connsiteY131" fmla="*/ 81895 h 413167"/>
                <a:gd name="connsiteX132" fmla="*/ 1520353 w 2829850"/>
                <a:gd name="connsiteY132" fmla="*/ 25547 h 413167"/>
                <a:gd name="connsiteX133" fmla="*/ 1531450 w 2829850"/>
                <a:gd name="connsiteY133" fmla="*/ 96536 h 413167"/>
                <a:gd name="connsiteX134" fmla="*/ 1542546 w 2829850"/>
                <a:gd name="connsiteY134" fmla="*/ 209285 h 413167"/>
                <a:gd name="connsiteX135" fmla="*/ 1553643 w 2829850"/>
                <a:gd name="connsiteY135" fmla="*/ 281144 h 413167"/>
                <a:gd name="connsiteX136" fmla="*/ 1564740 w 2829850"/>
                <a:gd name="connsiteY136" fmla="*/ 342016 h 413167"/>
                <a:gd name="connsiteX137" fmla="*/ 1575836 w 2829850"/>
                <a:gd name="connsiteY137" fmla="*/ 356221 h 413167"/>
                <a:gd name="connsiteX138" fmla="*/ 1586940 w 2829850"/>
                <a:gd name="connsiteY138" fmla="*/ 366196 h 413167"/>
                <a:gd name="connsiteX139" fmla="*/ 1598036 w 2829850"/>
                <a:gd name="connsiteY139" fmla="*/ 367291 h 413167"/>
                <a:gd name="connsiteX140" fmla="*/ 1609133 w 2829850"/>
                <a:gd name="connsiteY140" fmla="*/ 365230 h 413167"/>
                <a:gd name="connsiteX141" fmla="*/ 1620230 w 2829850"/>
                <a:gd name="connsiteY141" fmla="*/ 329579 h 413167"/>
                <a:gd name="connsiteX142" fmla="*/ 1631326 w 2829850"/>
                <a:gd name="connsiteY142" fmla="*/ 275027 h 413167"/>
                <a:gd name="connsiteX143" fmla="*/ 1653520 w 2829850"/>
                <a:gd name="connsiteY143" fmla="*/ 215503 h 413167"/>
                <a:gd name="connsiteX144" fmla="*/ 1664616 w 2829850"/>
                <a:gd name="connsiteY144" fmla="*/ 179955 h 413167"/>
                <a:gd name="connsiteX145" fmla="*/ 1675720 w 2829850"/>
                <a:gd name="connsiteY145" fmla="*/ 136888 h 413167"/>
                <a:gd name="connsiteX146" fmla="*/ 1686816 w 2829850"/>
                <a:gd name="connsiteY146" fmla="*/ 149189 h 413167"/>
                <a:gd name="connsiteX147" fmla="*/ 1697913 w 2829850"/>
                <a:gd name="connsiteY147" fmla="*/ 165286 h 413167"/>
                <a:gd name="connsiteX148" fmla="*/ 1709010 w 2829850"/>
                <a:gd name="connsiteY148" fmla="*/ 228593 h 413167"/>
                <a:gd name="connsiteX149" fmla="*/ 1720106 w 2829850"/>
                <a:gd name="connsiteY149" fmla="*/ 308556 h 413167"/>
                <a:gd name="connsiteX150" fmla="*/ 1731203 w 2829850"/>
                <a:gd name="connsiteY150" fmla="*/ 351214 h 413167"/>
                <a:gd name="connsiteX151" fmla="*/ 1742299 w 2829850"/>
                <a:gd name="connsiteY151" fmla="*/ 387178 h 413167"/>
                <a:gd name="connsiteX152" fmla="*/ 1753396 w 2829850"/>
                <a:gd name="connsiteY152" fmla="*/ 389457 h 413167"/>
                <a:gd name="connsiteX153" fmla="*/ 1775596 w 2829850"/>
                <a:gd name="connsiteY153" fmla="*/ 361099 h 413167"/>
                <a:gd name="connsiteX154" fmla="*/ 1786692 w 2829850"/>
                <a:gd name="connsiteY154" fmla="*/ 349118 h 413167"/>
                <a:gd name="connsiteX155" fmla="*/ 1797789 w 2829850"/>
                <a:gd name="connsiteY155" fmla="*/ 315611 h 413167"/>
                <a:gd name="connsiteX156" fmla="*/ 1808886 w 2829850"/>
                <a:gd name="connsiteY156" fmla="*/ 255637 h 413167"/>
                <a:gd name="connsiteX157" fmla="*/ 1819982 w 2829850"/>
                <a:gd name="connsiteY157" fmla="*/ 227280 h 413167"/>
                <a:gd name="connsiteX158" fmla="*/ 1831079 w 2829850"/>
                <a:gd name="connsiteY158" fmla="*/ 176376 h 413167"/>
                <a:gd name="connsiteX159" fmla="*/ 1842176 w 2829850"/>
                <a:gd name="connsiteY159" fmla="*/ 133425 h 413167"/>
                <a:gd name="connsiteX160" fmla="*/ 1853279 w 2829850"/>
                <a:gd name="connsiteY160" fmla="*/ 79826 h 413167"/>
                <a:gd name="connsiteX161" fmla="*/ 1864376 w 2829850"/>
                <a:gd name="connsiteY161" fmla="*/ 88208 h 413167"/>
                <a:gd name="connsiteX162" fmla="*/ 1875472 w 2829850"/>
                <a:gd name="connsiteY162" fmla="*/ 133296 h 413167"/>
                <a:gd name="connsiteX163" fmla="*/ 1897666 w 2829850"/>
                <a:gd name="connsiteY163" fmla="*/ 378769 h 413167"/>
                <a:gd name="connsiteX164" fmla="*/ 1908762 w 2829850"/>
                <a:gd name="connsiteY164" fmla="*/ 403615 h 413167"/>
                <a:gd name="connsiteX165" fmla="*/ 1919859 w 2829850"/>
                <a:gd name="connsiteY165" fmla="*/ 413167 h 413167"/>
                <a:gd name="connsiteX166" fmla="*/ 1930956 w 2829850"/>
                <a:gd name="connsiteY166" fmla="*/ 390831 h 413167"/>
                <a:gd name="connsiteX167" fmla="*/ 1942059 w 2829850"/>
                <a:gd name="connsiteY167" fmla="*/ 362114 h 413167"/>
                <a:gd name="connsiteX168" fmla="*/ 1953156 w 2829850"/>
                <a:gd name="connsiteY168" fmla="*/ 351446 h 413167"/>
                <a:gd name="connsiteX169" fmla="*/ 1964252 w 2829850"/>
                <a:gd name="connsiteY169" fmla="*/ 342934 h 413167"/>
                <a:gd name="connsiteX170" fmla="*/ 1975349 w 2829850"/>
                <a:gd name="connsiteY170" fmla="*/ 299677 h 413167"/>
                <a:gd name="connsiteX171" fmla="*/ 1986446 w 2829850"/>
                <a:gd name="connsiteY171" fmla="*/ 203937 h 413167"/>
                <a:gd name="connsiteX172" fmla="*/ 1997542 w 2829850"/>
                <a:gd name="connsiteY172" fmla="*/ 168518 h 413167"/>
                <a:gd name="connsiteX173" fmla="*/ 2008639 w 2829850"/>
                <a:gd name="connsiteY173" fmla="*/ 107265 h 413167"/>
                <a:gd name="connsiteX174" fmla="*/ 2030839 w 2829850"/>
                <a:gd name="connsiteY174" fmla="*/ 4069 h 413167"/>
                <a:gd name="connsiteX175" fmla="*/ 2041935 w 2829850"/>
                <a:gd name="connsiteY175" fmla="*/ 9961 h 413167"/>
                <a:gd name="connsiteX176" fmla="*/ 2053032 w 2829850"/>
                <a:gd name="connsiteY176" fmla="*/ 54735 h 413167"/>
                <a:gd name="connsiteX177" fmla="*/ 2075225 w 2829850"/>
                <a:gd name="connsiteY177" fmla="*/ 345118 h 413167"/>
                <a:gd name="connsiteX178" fmla="*/ 2086322 w 2829850"/>
                <a:gd name="connsiteY178" fmla="*/ 374870 h 413167"/>
                <a:gd name="connsiteX179" fmla="*/ 2097419 w 2829850"/>
                <a:gd name="connsiteY179" fmla="*/ 394798 h 413167"/>
                <a:gd name="connsiteX180" fmla="*/ 2108515 w 2829850"/>
                <a:gd name="connsiteY180" fmla="*/ 385395 h 413167"/>
                <a:gd name="connsiteX181" fmla="*/ 2119619 w 2829850"/>
                <a:gd name="connsiteY181" fmla="*/ 383769 h 413167"/>
                <a:gd name="connsiteX182" fmla="*/ 2130715 w 2829850"/>
                <a:gd name="connsiteY182" fmla="*/ 381218 h 413167"/>
                <a:gd name="connsiteX183" fmla="*/ 2141812 w 2829850"/>
                <a:gd name="connsiteY183" fmla="*/ 375006 h 413167"/>
                <a:gd name="connsiteX184" fmla="*/ 2152909 w 2829850"/>
                <a:gd name="connsiteY184" fmla="*/ 345302 h 413167"/>
                <a:gd name="connsiteX185" fmla="*/ 2164005 w 2829850"/>
                <a:gd name="connsiteY185" fmla="*/ 278300 h 413167"/>
                <a:gd name="connsiteX186" fmla="*/ 2175102 w 2829850"/>
                <a:gd name="connsiteY186" fmla="*/ 244793 h 413167"/>
                <a:gd name="connsiteX187" fmla="*/ 2186198 w 2829850"/>
                <a:gd name="connsiteY187" fmla="*/ 199841 h 413167"/>
                <a:gd name="connsiteX188" fmla="*/ 2197295 w 2829850"/>
                <a:gd name="connsiteY188" fmla="*/ 142113 h 413167"/>
                <a:gd name="connsiteX189" fmla="*/ 2208399 w 2829850"/>
                <a:gd name="connsiteY189" fmla="*/ 57939 h 413167"/>
                <a:gd name="connsiteX190" fmla="*/ 2219495 w 2829850"/>
                <a:gd name="connsiteY190" fmla="*/ 47564 h 413167"/>
                <a:gd name="connsiteX191" fmla="*/ 2230592 w 2829850"/>
                <a:gd name="connsiteY191" fmla="*/ 53367 h 413167"/>
                <a:gd name="connsiteX192" fmla="*/ 2241688 w 2829850"/>
                <a:gd name="connsiteY192" fmla="*/ 158666 h 413167"/>
                <a:gd name="connsiteX193" fmla="*/ 2252785 w 2829850"/>
                <a:gd name="connsiteY193" fmla="*/ 294520 h 413167"/>
                <a:gd name="connsiteX194" fmla="*/ 2263881 w 2829850"/>
                <a:gd name="connsiteY194" fmla="*/ 322925 h 413167"/>
                <a:gd name="connsiteX195" fmla="*/ 2274978 w 2829850"/>
                <a:gd name="connsiteY195" fmla="*/ 344669 h 413167"/>
                <a:gd name="connsiteX196" fmla="*/ 2286075 w 2829850"/>
                <a:gd name="connsiteY196" fmla="*/ 334933 h 413167"/>
                <a:gd name="connsiteX197" fmla="*/ 2297171 w 2829850"/>
                <a:gd name="connsiteY197" fmla="*/ 343152 h 413167"/>
                <a:gd name="connsiteX198" fmla="*/ 2308275 w 2829850"/>
                <a:gd name="connsiteY198" fmla="*/ 332559 h 413167"/>
                <a:gd name="connsiteX199" fmla="*/ 2319371 w 2829850"/>
                <a:gd name="connsiteY199" fmla="*/ 327266 h 413167"/>
                <a:gd name="connsiteX200" fmla="*/ 2330468 w 2829850"/>
                <a:gd name="connsiteY200" fmla="*/ 296670 h 413167"/>
                <a:gd name="connsiteX201" fmla="*/ 2341565 w 2829850"/>
                <a:gd name="connsiteY201" fmla="*/ 239636 h 413167"/>
                <a:gd name="connsiteX202" fmla="*/ 2352661 w 2829850"/>
                <a:gd name="connsiteY202" fmla="*/ 216442 h 413167"/>
                <a:gd name="connsiteX203" fmla="*/ 2363758 w 2829850"/>
                <a:gd name="connsiteY203" fmla="*/ 199324 h 413167"/>
                <a:gd name="connsiteX204" fmla="*/ 2374855 w 2829850"/>
                <a:gd name="connsiteY204" fmla="*/ 178934 h 413167"/>
                <a:gd name="connsiteX205" fmla="*/ 2385951 w 2829850"/>
                <a:gd name="connsiteY205" fmla="*/ 152876 h 413167"/>
                <a:gd name="connsiteX206" fmla="*/ 2397055 w 2829850"/>
                <a:gd name="connsiteY206" fmla="*/ 188098 h 413167"/>
                <a:gd name="connsiteX207" fmla="*/ 2408151 w 2829850"/>
                <a:gd name="connsiteY207" fmla="*/ 231682 h 413167"/>
                <a:gd name="connsiteX208" fmla="*/ 2419248 w 2829850"/>
                <a:gd name="connsiteY208" fmla="*/ 295234 h 413167"/>
                <a:gd name="connsiteX209" fmla="*/ 2430345 w 2829850"/>
                <a:gd name="connsiteY209" fmla="*/ 351513 h 413167"/>
                <a:gd name="connsiteX210" fmla="*/ 2441441 w 2829850"/>
                <a:gd name="connsiteY210" fmla="*/ 363039 h 413167"/>
                <a:gd name="connsiteX211" fmla="*/ 2452538 w 2829850"/>
                <a:gd name="connsiteY211" fmla="*/ 373435 h 413167"/>
                <a:gd name="connsiteX212" fmla="*/ 2463635 w 2829850"/>
                <a:gd name="connsiteY212" fmla="*/ 356814 h 413167"/>
                <a:gd name="connsiteX213" fmla="*/ 2474731 w 2829850"/>
                <a:gd name="connsiteY213" fmla="*/ 342315 h 413167"/>
                <a:gd name="connsiteX214" fmla="*/ 2496931 w 2829850"/>
                <a:gd name="connsiteY214" fmla="*/ 327184 h 413167"/>
                <a:gd name="connsiteX215" fmla="*/ 2508028 w 2829850"/>
                <a:gd name="connsiteY215" fmla="*/ 263659 h 413167"/>
                <a:gd name="connsiteX216" fmla="*/ 2519124 w 2829850"/>
                <a:gd name="connsiteY216" fmla="*/ 140596 h 413167"/>
                <a:gd name="connsiteX217" fmla="*/ 2541318 w 2829850"/>
                <a:gd name="connsiteY217" fmla="*/ 94794 h 413167"/>
                <a:gd name="connsiteX218" fmla="*/ 2552414 w 2829850"/>
                <a:gd name="connsiteY218" fmla="*/ 130064 h 413167"/>
                <a:gd name="connsiteX219" fmla="*/ 2574614 w 2829850"/>
                <a:gd name="connsiteY219" fmla="*/ 282968 h 413167"/>
                <a:gd name="connsiteX220" fmla="*/ 2585711 w 2829850"/>
                <a:gd name="connsiteY220" fmla="*/ 333409 h 413167"/>
                <a:gd name="connsiteX221" fmla="*/ 2596808 w 2829850"/>
                <a:gd name="connsiteY221" fmla="*/ 361903 h 413167"/>
                <a:gd name="connsiteX222" fmla="*/ 2607904 w 2829850"/>
                <a:gd name="connsiteY222" fmla="*/ 382102 h 413167"/>
                <a:gd name="connsiteX223" fmla="*/ 2619001 w 2829850"/>
                <a:gd name="connsiteY223" fmla="*/ 382021 h 413167"/>
                <a:gd name="connsiteX224" fmla="*/ 2630097 w 2829850"/>
                <a:gd name="connsiteY224" fmla="*/ 379809 h 413167"/>
                <a:gd name="connsiteX225" fmla="*/ 2641194 w 2829850"/>
                <a:gd name="connsiteY225" fmla="*/ 355773 h 413167"/>
                <a:gd name="connsiteX226" fmla="*/ 2652290 w 2829850"/>
                <a:gd name="connsiteY226" fmla="*/ 320653 h 413167"/>
                <a:gd name="connsiteX227" fmla="*/ 2663394 w 2829850"/>
                <a:gd name="connsiteY227" fmla="*/ 301997 h 413167"/>
                <a:gd name="connsiteX228" fmla="*/ 2674491 w 2829850"/>
                <a:gd name="connsiteY228" fmla="*/ 281239 h 413167"/>
                <a:gd name="connsiteX229" fmla="*/ 2685587 w 2829850"/>
                <a:gd name="connsiteY229" fmla="*/ 229185 h 413167"/>
                <a:gd name="connsiteX230" fmla="*/ 2696684 w 2829850"/>
                <a:gd name="connsiteY230" fmla="*/ 125846 h 413167"/>
                <a:gd name="connsiteX231" fmla="*/ 2707780 w 2829850"/>
                <a:gd name="connsiteY231" fmla="*/ 124777 h 413167"/>
                <a:gd name="connsiteX232" fmla="*/ 2718877 w 2829850"/>
                <a:gd name="connsiteY232" fmla="*/ 131357 h 413167"/>
                <a:gd name="connsiteX233" fmla="*/ 2741070 w 2829850"/>
                <a:gd name="connsiteY233" fmla="*/ 223137 h 413167"/>
                <a:gd name="connsiteX234" fmla="*/ 2752174 w 2829850"/>
                <a:gd name="connsiteY234" fmla="*/ 242044 h 413167"/>
                <a:gd name="connsiteX235" fmla="*/ 2763270 w 2829850"/>
                <a:gd name="connsiteY235" fmla="*/ 286206 h 413167"/>
                <a:gd name="connsiteX236" fmla="*/ 2774367 w 2829850"/>
                <a:gd name="connsiteY236" fmla="*/ 308875 h 413167"/>
                <a:gd name="connsiteX237" fmla="*/ 2785464 w 2829850"/>
                <a:gd name="connsiteY237" fmla="*/ 335457 h 413167"/>
                <a:gd name="connsiteX238" fmla="*/ 2796560 w 2829850"/>
                <a:gd name="connsiteY238" fmla="*/ 326694 h 413167"/>
                <a:gd name="connsiteX239" fmla="*/ 2807657 w 2829850"/>
                <a:gd name="connsiteY239" fmla="*/ 337321 h 413167"/>
                <a:gd name="connsiteX240" fmla="*/ 2818754 w 2829850"/>
                <a:gd name="connsiteY240" fmla="*/ 328776 h 413167"/>
                <a:gd name="connsiteX241" fmla="*/ 2829850 w 2829850"/>
                <a:gd name="connsiteY241" fmla="*/ 314046 h 413167"/>
                <a:gd name="connsiteX242" fmla="*/ 2829850 w 2829850"/>
                <a:gd name="connsiteY242" fmla="*/ 31404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4419"/>
                  </a:moveTo>
                  <a:lnTo>
                    <a:pt x="11096" y="289757"/>
                  </a:lnTo>
                  <a:lnTo>
                    <a:pt x="22193" y="290519"/>
                  </a:lnTo>
                  <a:lnTo>
                    <a:pt x="33290" y="304827"/>
                  </a:lnTo>
                  <a:lnTo>
                    <a:pt x="44386" y="327232"/>
                  </a:lnTo>
                  <a:lnTo>
                    <a:pt x="55483" y="340294"/>
                  </a:lnTo>
                  <a:lnTo>
                    <a:pt x="66586" y="320332"/>
                  </a:lnTo>
                  <a:lnTo>
                    <a:pt x="77683" y="264843"/>
                  </a:lnTo>
                  <a:lnTo>
                    <a:pt x="88779" y="232335"/>
                  </a:lnTo>
                  <a:lnTo>
                    <a:pt x="99876" y="228464"/>
                  </a:lnTo>
                  <a:lnTo>
                    <a:pt x="110973" y="240670"/>
                  </a:lnTo>
                  <a:lnTo>
                    <a:pt x="122069" y="298622"/>
                  </a:lnTo>
                  <a:lnTo>
                    <a:pt x="133166" y="310576"/>
                  </a:lnTo>
                  <a:lnTo>
                    <a:pt x="144263" y="293214"/>
                  </a:lnTo>
                  <a:lnTo>
                    <a:pt x="155366" y="224232"/>
                  </a:lnTo>
                  <a:lnTo>
                    <a:pt x="166463" y="114450"/>
                  </a:lnTo>
                  <a:lnTo>
                    <a:pt x="177559" y="56694"/>
                  </a:lnTo>
                  <a:lnTo>
                    <a:pt x="188656" y="19901"/>
                  </a:lnTo>
                  <a:lnTo>
                    <a:pt x="199753" y="62498"/>
                  </a:lnTo>
                  <a:lnTo>
                    <a:pt x="210849" y="159598"/>
                  </a:lnTo>
                  <a:lnTo>
                    <a:pt x="221946" y="164517"/>
                  </a:lnTo>
                  <a:lnTo>
                    <a:pt x="233043" y="171062"/>
                  </a:lnTo>
                  <a:lnTo>
                    <a:pt x="244146" y="211720"/>
                  </a:lnTo>
                  <a:lnTo>
                    <a:pt x="255243" y="272476"/>
                  </a:lnTo>
                  <a:lnTo>
                    <a:pt x="266339" y="340437"/>
                  </a:lnTo>
                  <a:lnTo>
                    <a:pt x="277436" y="387348"/>
                  </a:lnTo>
                  <a:lnTo>
                    <a:pt x="288533" y="384640"/>
                  </a:lnTo>
                  <a:lnTo>
                    <a:pt x="310726" y="336947"/>
                  </a:lnTo>
                  <a:lnTo>
                    <a:pt x="321823" y="322190"/>
                  </a:lnTo>
                  <a:lnTo>
                    <a:pt x="332926" y="284281"/>
                  </a:lnTo>
                  <a:lnTo>
                    <a:pt x="344023" y="229797"/>
                  </a:lnTo>
                  <a:lnTo>
                    <a:pt x="355119" y="232907"/>
                  </a:lnTo>
                  <a:lnTo>
                    <a:pt x="366216" y="223069"/>
                  </a:lnTo>
                  <a:lnTo>
                    <a:pt x="377313" y="214245"/>
                  </a:lnTo>
                  <a:lnTo>
                    <a:pt x="388409" y="192004"/>
                  </a:lnTo>
                  <a:lnTo>
                    <a:pt x="399506" y="229192"/>
                  </a:lnTo>
                  <a:lnTo>
                    <a:pt x="410602" y="278055"/>
                  </a:lnTo>
                  <a:lnTo>
                    <a:pt x="421706" y="304739"/>
                  </a:lnTo>
                  <a:lnTo>
                    <a:pt x="432802" y="350105"/>
                  </a:lnTo>
                  <a:lnTo>
                    <a:pt x="443899" y="357562"/>
                  </a:lnTo>
                  <a:lnTo>
                    <a:pt x="454995" y="354657"/>
                  </a:lnTo>
                  <a:lnTo>
                    <a:pt x="466092" y="312590"/>
                  </a:lnTo>
                  <a:lnTo>
                    <a:pt x="477189" y="239819"/>
                  </a:lnTo>
                  <a:lnTo>
                    <a:pt x="488285" y="198440"/>
                  </a:lnTo>
                  <a:lnTo>
                    <a:pt x="510485" y="136174"/>
                  </a:lnTo>
                  <a:lnTo>
                    <a:pt x="521582" y="94692"/>
                  </a:lnTo>
                  <a:lnTo>
                    <a:pt x="532679" y="95291"/>
                  </a:lnTo>
                  <a:lnTo>
                    <a:pt x="543775" y="93964"/>
                  </a:lnTo>
                  <a:lnTo>
                    <a:pt x="554872" y="166524"/>
                  </a:lnTo>
                  <a:lnTo>
                    <a:pt x="565968" y="272327"/>
                  </a:lnTo>
                  <a:lnTo>
                    <a:pt x="577065" y="343594"/>
                  </a:lnTo>
                  <a:lnTo>
                    <a:pt x="588162" y="393247"/>
                  </a:lnTo>
                  <a:lnTo>
                    <a:pt x="599265" y="389280"/>
                  </a:lnTo>
                  <a:lnTo>
                    <a:pt x="610362" y="378551"/>
                  </a:lnTo>
                  <a:lnTo>
                    <a:pt x="632555" y="365359"/>
                  </a:lnTo>
                  <a:lnTo>
                    <a:pt x="643652" y="331144"/>
                  </a:lnTo>
                  <a:lnTo>
                    <a:pt x="654748" y="264502"/>
                  </a:lnTo>
                  <a:lnTo>
                    <a:pt x="665845" y="241758"/>
                  </a:lnTo>
                  <a:lnTo>
                    <a:pt x="676942" y="211210"/>
                  </a:lnTo>
                  <a:lnTo>
                    <a:pt x="688045" y="164551"/>
                  </a:lnTo>
                  <a:lnTo>
                    <a:pt x="699142" y="92617"/>
                  </a:lnTo>
                  <a:lnTo>
                    <a:pt x="710238" y="134677"/>
                  </a:lnTo>
                  <a:lnTo>
                    <a:pt x="721335" y="202862"/>
                  </a:lnTo>
                  <a:lnTo>
                    <a:pt x="732432" y="296731"/>
                  </a:lnTo>
                  <a:lnTo>
                    <a:pt x="743528" y="370087"/>
                  </a:lnTo>
                  <a:lnTo>
                    <a:pt x="754625" y="385824"/>
                  </a:lnTo>
                  <a:lnTo>
                    <a:pt x="765722" y="391682"/>
                  </a:lnTo>
                  <a:lnTo>
                    <a:pt x="787922" y="342574"/>
                  </a:lnTo>
                  <a:lnTo>
                    <a:pt x="799018" y="326578"/>
                  </a:lnTo>
                  <a:lnTo>
                    <a:pt x="810115" y="314733"/>
                  </a:lnTo>
                  <a:lnTo>
                    <a:pt x="821212" y="257767"/>
                  </a:lnTo>
                  <a:lnTo>
                    <a:pt x="832308" y="152713"/>
                  </a:lnTo>
                  <a:lnTo>
                    <a:pt x="843405" y="133187"/>
                  </a:lnTo>
                  <a:lnTo>
                    <a:pt x="854501" y="111347"/>
                  </a:lnTo>
                  <a:lnTo>
                    <a:pt x="865598" y="136017"/>
                  </a:lnTo>
                  <a:lnTo>
                    <a:pt x="876702" y="195623"/>
                  </a:lnTo>
                  <a:lnTo>
                    <a:pt x="887798" y="317890"/>
                  </a:lnTo>
                  <a:lnTo>
                    <a:pt x="898894" y="396594"/>
                  </a:lnTo>
                  <a:lnTo>
                    <a:pt x="909991" y="410459"/>
                  </a:lnTo>
                  <a:lnTo>
                    <a:pt x="921088" y="412494"/>
                  </a:lnTo>
                  <a:lnTo>
                    <a:pt x="932184" y="407752"/>
                  </a:lnTo>
                  <a:lnTo>
                    <a:pt x="943281" y="396158"/>
                  </a:lnTo>
                  <a:lnTo>
                    <a:pt x="954384" y="372496"/>
                  </a:lnTo>
                  <a:lnTo>
                    <a:pt x="965481" y="344615"/>
                  </a:lnTo>
                  <a:lnTo>
                    <a:pt x="976578" y="324360"/>
                  </a:lnTo>
                  <a:lnTo>
                    <a:pt x="987674" y="292003"/>
                  </a:lnTo>
                  <a:lnTo>
                    <a:pt x="998771" y="206808"/>
                  </a:lnTo>
                  <a:lnTo>
                    <a:pt x="1009868" y="55619"/>
                  </a:lnTo>
                  <a:lnTo>
                    <a:pt x="1020964" y="23520"/>
                  </a:lnTo>
                  <a:lnTo>
                    <a:pt x="1032061" y="0"/>
                  </a:lnTo>
                  <a:lnTo>
                    <a:pt x="1043157" y="104272"/>
                  </a:lnTo>
                  <a:lnTo>
                    <a:pt x="1054261" y="269932"/>
                  </a:lnTo>
                  <a:lnTo>
                    <a:pt x="1065357" y="362678"/>
                  </a:lnTo>
                  <a:lnTo>
                    <a:pt x="1076454" y="409779"/>
                  </a:lnTo>
                  <a:lnTo>
                    <a:pt x="1087551" y="400601"/>
                  </a:lnTo>
                  <a:lnTo>
                    <a:pt x="1098647" y="378809"/>
                  </a:lnTo>
                  <a:lnTo>
                    <a:pt x="1109744" y="367277"/>
                  </a:lnTo>
                  <a:lnTo>
                    <a:pt x="1120841" y="359331"/>
                  </a:lnTo>
                  <a:lnTo>
                    <a:pt x="1131937" y="332089"/>
                  </a:lnTo>
                  <a:lnTo>
                    <a:pt x="1143041" y="283022"/>
                  </a:lnTo>
                  <a:lnTo>
                    <a:pt x="1154137" y="263115"/>
                  </a:lnTo>
                  <a:lnTo>
                    <a:pt x="1165234" y="223538"/>
                  </a:lnTo>
                  <a:lnTo>
                    <a:pt x="1176331" y="164381"/>
                  </a:lnTo>
                  <a:lnTo>
                    <a:pt x="1187427" y="89515"/>
                  </a:lnTo>
                  <a:lnTo>
                    <a:pt x="1198524" y="122009"/>
                  </a:lnTo>
                  <a:lnTo>
                    <a:pt x="1209621" y="185942"/>
                  </a:lnTo>
                  <a:lnTo>
                    <a:pt x="1220717" y="302473"/>
                  </a:lnTo>
                  <a:lnTo>
                    <a:pt x="1231821" y="388164"/>
                  </a:lnTo>
                  <a:lnTo>
                    <a:pt x="1242917" y="401520"/>
                  </a:lnTo>
                  <a:lnTo>
                    <a:pt x="1254014" y="402690"/>
                  </a:lnTo>
                  <a:lnTo>
                    <a:pt x="1265111" y="370053"/>
                  </a:lnTo>
                  <a:lnTo>
                    <a:pt x="1276207" y="329687"/>
                  </a:lnTo>
                  <a:lnTo>
                    <a:pt x="1287304" y="300330"/>
                  </a:lnTo>
                  <a:lnTo>
                    <a:pt x="1298400" y="274164"/>
                  </a:lnTo>
                  <a:lnTo>
                    <a:pt x="1309497" y="218021"/>
                  </a:lnTo>
                  <a:lnTo>
                    <a:pt x="1320601" y="115919"/>
                  </a:lnTo>
                  <a:lnTo>
                    <a:pt x="1331697" y="96100"/>
                  </a:lnTo>
                  <a:lnTo>
                    <a:pt x="1342794" y="63266"/>
                  </a:lnTo>
                  <a:lnTo>
                    <a:pt x="1353890" y="104258"/>
                  </a:lnTo>
                  <a:lnTo>
                    <a:pt x="1364987" y="184846"/>
                  </a:lnTo>
                  <a:lnTo>
                    <a:pt x="1376083" y="295615"/>
                  </a:lnTo>
                  <a:lnTo>
                    <a:pt x="1387180" y="382844"/>
                  </a:lnTo>
                  <a:lnTo>
                    <a:pt x="1398277" y="402050"/>
                  </a:lnTo>
                  <a:lnTo>
                    <a:pt x="1409380" y="411038"/>
                  </a:lnTo>
                  <a:lnTo>
                    <a:pt x="1420477" y="408779"/>
                  </a:lnTo>
                  <a:lnTo>
                    <a:pt x="1431573" y="399220"/>
                  </a:lnTo>
                  <a:lnTo>
                    <a:pt x="1442670" y="377598"/>
                  </a:lnTo>
                  <a:lnTo>
                    <a:pt x="1453767" y="340342"/>
                  </a:lnTo>
                  <a:lnTo>
                    <a:pt x="1464863" y="323156"/>
                  </a:lnTo>
                  <a:lnTo>
                    <a:pt x="1475960" y="294860"/>
                  </a:lnTo>
                  <a:lnTo>
                    <a:pt x="1487057" y="220150"/>
                  </a:lnTo>
                  <a:lnTo>
                    <a:pt x="1498160" y="81895"/>
                  </a:lnTo>
                  <a:lnTo>
                    <a:pt x="1520353" y="25547"/>
                  </a:lnTo>
                  <a:lnTo>
                    <a:pt x="1531450" y="96536"/>
                  </a:lnTo>
                  <a:lnTo>
                    <a:pt x="1542546" y="209285"/>
                  </a:lnTo>
                  <a:lnTo>
                    <a:pt x="1553643" y="281144"/>
                  </a:lnTo>
                  <a:lnTo>
                    <a:pt x="1564740" y="342016"/>
                  </a:lnTo>
                  <a:lnTo>
                    <a:pt x="1575836" y="356221"/>
                  </a:lnTo>
                  <a:lnTo>
                    <a:pt x="1586940" y="366196"/>
                  </a:lnTo>
                  <a:lnTo>
                    <a:pt x="1598036" y="367291"/>
                  </a:lnTo>
                  <a:lnTo>
                    <a:pt x="1609133" y="365230"/>
                  </a:lnTo>
                  <a:lnTo>
                    <a:pt x="1620230" y="329579"/>
                  </a:lnTo>
                  <a:lnTo>
                    <a:pt x="1631326" y="275027"/>
                  </a:lnTo>
                  <a:lnTo>
                    <a:pt x="1653520" y="215503"/>
                  </a:lnTo>
                  <a:lnTo>
                    <a:pt x="1664616" y="179955"/>
                  </a:lnTo>
                  <a:lnTo>
                    <a:pt x="1675720" y="136888"/>
                  </a:lnTo>
                  <a:lnTo>
                    <a:pt x="1686816" y="149189"/>
                  </a:lnTo>
                  <a:lnTo>
                    <a:pt x="1697913" y="165286"/>
                  </a:lnTo>
                  <a:lnTo>
                    <a:pt x="1709010" y="228593"/>
                  </a:lnTo>
                  <a:lnTo>
                    <a:pt x="1720106" y="308556"/>
                  </a:lnTo>
                  <a:lnTo>
                    <a:pt x="1731203" y="351214"/>
                  </a:lnTo>
                  <a:lnTo>
                    <a:pt x="1742299" y="387178"/>
                  </a:lnTo>
                  <a:lnTo>
                    <a:pt x="1753396" y="389457"/>
                  </a:lnTo>
                  <a:lnTo>
                    <a:pt x="1775596" y="361099"/>
                  </a:lnTo>
                  <a:lnTo>
                    <a:pt x="1786692" y="349118"/>
                  </a:lnTo>
                  <a:lnTo>
                    <a:pt x="1797789" y="315611"/>
                  </a:lnTo>
                  <a:lnTo>
                    <a:pt x="1808886" y="255637"/>
                  </a:lnTo>
                  <a:lnTo>
                    <a:pt x="1819982" y="227280"/>
                  </a:lnTo>
                  <a:lnTo>
                    <a:pt x="1831079" y="176376"/>
                  </a:lnTo>
                  <a:lnTo>
                    <a:pt x="1842176" y="133425"/>
                  </a:lnTo>
                  <a:lnTo>
                    <a:pt x="1853279" y="79826"/>
                  </a:lnTo>
                  <a:lnTo>
                    <a:pt x="1864376" y="88208"/>
                  </a:lnTo>
                  <a:lnTo>
                    <a:pt x="1875472" y="133296"/>
                  </a:lnTo>
                  <a:lnTo>
                    <a:pt x="1897666" y="378769"/>
                  </a:lnTo>
                  <a:lnTo>
                    <a:pt x="1908762" y="403615"/>
                  </a:lnTo>
                  <a:lnTo>
                    <a:pt x="1919859" y="413167"/>
                  </a:lnTo>
                  <a:lnTo>
                    <a:pt x="1930956" y="390831"/>
                  </a:lnTo>
                  <a:lnTo>
                    <a:pt x="1942059" y="362114"/>
                  </a:lnTo>
                  <a:lnTo>
                    <a:pt x="1953156" y="351446"/>
                  </a:lnTo>
                  <a:lnTo>
                    <a:pt x="1964252" y="342934"/>
                  </a:lnTo>
                  <a:lnTo>
                    <a:pt x="1975349" y="299677"/>
                  </a:lnTo>
                  <a:lnTo>
                    <a:pt x="1986446" y="203937"/>
                  </a:lnTo>
                  <a:lnTo>
                    <a:pt x="1997542" y="168518"/>
                  </a:lnTo>
                  <a:lnTo>
                    <a:pt x="2008639" y="107265"/>
                  </a:lnTo>
                  <a:lnTo>
                    <a:pt x="2030839" y="4069"/>
                  </a:lnTo>
                  <a:lnTo>
                    <a:pt x="2041935" y="9961"/>
                  </a:lnTo>
                  <a:lnTo>
                    <a:pt x="2053032" y="54735"/>
                  </a:lnTo>
                  <a:lnTo>
                    <a:pt x="2075225" y="345118"/>
                  </a:lnTo>
                  <a:lnTo>
                    <a:pt x="2086322" y="374870"/>
                  </a:lnTo>
                  <a:lnTo>
                    <a:pt x="2097419" y="394798"/>
                  </a:lnTo>
                  <a:lnTo>
                    <a:pt x="2108515" y="385395"/>
                  </a:lnTo>
                  <a:lnTo>
                    <a:pt x="2119619" y="383769"/>
                  </a:lnTo>
                  <a:lnTo>
                    <a:pt x="2130715" y="381218"/>
                  </a:lnTo>
                  <a:lnTo>
                    <a:pt x="2141812" y="375006"/>
                  </a:lnTo>
                  <a:lnTo>
                    <a:pt x="2152909" y="345302"/>
                  </a:lnTo>
                  <a:lnTo>
                    <a:pt x="2164005" y="278300"/>
                  </a:lnTo>
                  <a:lnTo>
                    <a:pt x="2175102" y="244793"/>
                  </a:lnTo>
                  <a:lnTo>
                    <a:pt x="2186198" y="199841"/>
                  </a:lnTo>
                  <a:lnTo>
                    <a:pt x="2197295" y="142113"/>
                  </a:lnTo>
                  <a:lnTo>
                    <a:pt x="2208399" y="57939"/>
                  </a:lnTo>
                  <a:lnTo>
                    <a:pt x="2219495" y="47564"/>
                  </a:lnTo>
                  <a:lnTo>
                    <a:pt x="2230592" y="53367"/>
                  </a:lnTo>
                  <a:lnTo>
                    <a:pt x="2241688" y="158666"/>
                  </a:lnTo>
                  <a:lnTo>
                    <a:pt x="2252785" y="294520"/>
                  </a:lnTo>
                  <a:lnTo>
                    <a:pt x="2263881" y="322925"/>
                  </a:lnTo>
                  <a:lnTo>
                    <a:pt x="2274978" y="344669"/>
                  </a:lnTo>
                  <a:lnTo>
                    <a:pt x="2286075" y="334933"/>
                  </a:lnTo>
                  <a:lnTo>
                    <a:pt x="2297171" y="343152"/>
                  </a:lnTo>
                  <a:lnTo>
                    <a:pt x="2308275" y="332559"/>
                  </a:lnTo>
                  <a:lnTo>
                    <a:pt x="2319371" y="327266"/>
                  </a:lnTo>
                  <a:lnTo>
                    <a:pt x="2330468" y="296670"/>
                  </a:lnTo>
                  <a:lnTo>
                    <a:pt x="2341565" y="239636"/>
                  </a:lnTo>
                  <a:lnTo>
                    <a:pt x="2352661" y="216442"/>
                  </a:lnTo>
                  <a:lnTo>
                    <a:pt x="2363758" y="199324"/>
                  </a:lnTo>
                  <a:lnTo>
                    <a:pt x="2374855" y="178934"/>
                  </a:lnTo>
                  <a:lnTo>
                    <a:pt x="2385951" y="152876"/>
                  </a:lnTo>
                  <a:lnTo>
                    <a:pt x="2397055" y="188098"/>
                  </a:lnTo>
                  <a:lnTo>
                    <a:pt x="2408151" y="231682"/>
                  </a:lnTo>
                  <a:lnTo>
                    <a:pt x="2419248" y="295234"/>
                  </a:lnTo>
                  <a:lnTo>
                    <a:pt x="2430345" y="351513"/>
                  </a:lnTo>
                  <a:lnTo>
                    <a:pt x="2441441" y="363039"/>
                  </a:lnTo>
                  <a:lnTo>
                    <a:pt x="2452538" y="373435"/>
                  </a:lnTo>
                  <a:lnTo>
                    <a:pt x="2463635" y="356814"/>
                  </a:lnTo>
                  <a:lnTo>
                    <a:pt x="2474731" y="342315"/>
                  </a:lnTo>
                  <a:lnTo>
                    <a:pt x="2496931" y="327184"/>
                  </a:lnTo>
                  <a:lnTo>
                    <a:pt x="2508028" y="263659"/>
                  </a:lnTo>
                  <a:lnTo>
                    <a:pt x="2519124" y="140596"/>
                  </a:lnTo>
                  <a:lnTo>
                    <a:pt x="2541318" y="94794"/>
                  </a:lnTo>
                  <a:lnTo>
                    <a:pt x="2552414" y="130064"/>
                  </a:lnTo>
                  <a:lnTo>
                    <a:pt x="2574614" y="282968"/>
                  </a:lnTo>
                  <a:lnTo>
                    <a:pt x="2585711" y="333409"/>
                  </a:lnTo>
                  <a:lnTo>
                    <a:pt x="2596808" y="361903"/>
                  </a:lnTo>
                  <a:lnTo>
                    <a:pt x="2607904" y="382102"/>
                  </a:lnTo>
                  <a:lnTo>
                    <a:pt x="2619001" y="382021"/>
                  </a:lnTo>
                  <a:lnTo>
                    <a:pt x="2630097" y="379809"/>
                  </a:lnTo>
                  <a:lnTo>
                    <a:pt x="2641194" y="355773"/>
                  </a:lnTo>
                  <a:lnTo>
                    <a:pt x="2652290" y="320653"/>
                  </a:lnTo>
                  <a:lnTo>
                    <a:pt x="2663394" y="301997"/>
                  </a:lnTo>
                  <a:lnTo>
                    <a:pt x="2674491" y="281239"/>
                  </a:lnTo>
                  <a:lnTo>
                    <a:pt x="2685587" y="229185"/>
                  </a:lnTo>
                  <a:lnTo>
                    <a:pt x="2696684" y="125846"/>
                  </a:lnTo>
                  <a:lnTo>
                    <a:pt x="2707780" y="124777"/>
                  </a:lnTo>
                  <a:lnTo>
                    <a:pt x="2718877" y="131357"/>
                  </a:lnTo>
                  <a:lnTo>
                    <a:pt x="2741070" y="223137"/>
                  </a:lnTo>
                  <a:lnTo>
                    <a:pt x="2752174" y="242044"/>
                  </a:lnTo>
                  <a:lnTo>
                    <a:pt x="2763270" y="286206"/>
                  </a:lnTo>
                  <a:lnTo>
                    <a:pt x="2774367" y="308875"/>
                  </a:lnTo>
                  <a:lnTo>
                    <a:pt x="2785464" y="335457"/>
                  </a:lnTo>
                  <a:lnTo>
                    <a:pt x="2796560" y="326694"/>
                  </a:lnTo>
                  <a:lnTo>
                    <a:pt x="2807657" y="337321"/>
                  </a:lnTo>
                  <a:lnTo>
                    <a:pt x="2818754" y="328776"/>
                  </a:lnTo>
                  <a:lnTo>
                    <a:pt x="2829850" y="314046"/>
                  </a:lnTo>
                  <a:lnTo>
                    <a:pt x="2829850" y="314046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8" name="자유형: 도형 2227">
              <a:extLst>
                <a:ext uri="{FF2B5EF4-FFF2-40B4-BE49-F238E27FC236}">
                  <a16:creationId xmlns:a16="http://schemas.microsoft.com/office/drawing/2014/main" id="{CB15EA93-3FE9-86D4-4D4D-40B1B1D6297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5301 h 413167"/>
                <a:gd name="connsiteX1" fmla="*/ 11096 w 2829850"/>
                <a:gd name="connsiteY1" fmla="*/ 308222 h 413167"/>
                <a:gd name="connsiteX2" fmla="*/ 22193 w 2829850"/>
                <a:gd name="connsiteY2" fmla="*/ 310025 h 413167"/>
                <a:gd name="connsiteX3" fmla="*/ 33290 w 2829850"/>
                <a:gd name="connsiteY3" fmla="*/ 288091 h 413167"/>
                <a:gd name="connsiteX4" fmla="*/ 44386 w 2829850"/>
                <a:gd name="connsiteY4" fmla="*/ 270027 h 413167"/>
                <a:gd name="connsiteX5" fmla="*/ 55483 w 2829850"/>
                <a:gd name="connsiteY5" fmla="*/ 228253 h 413167"/>
                <a:gd name="connsiteX6" fmla="*/ 66586 w 2829850"/>
                <a:gd name="connsiteY6" fmla="*/ 247439 h 413167"/>
                <a:gd name="connsiteX7" fmla="*/ 77683 w 2829850"/>
                <a:gd name="connsiteY7" fmla="*/ 271238 h 413167"/>
                <a:gd name="connsiteX8" fmla="*/ 88779 w 2829850"/>
                <a:gd name="connsiteY8" fmla="*/ 334817 h 413167"/>
                <a:gd name="connsiteX9" fmla="*/ 99876 w 2829850"/>
                <a:gd name="connsiteY9" fmla="*/ 369509 h 413167"/>
                <a:gd name="connsiteX10" fmla="*/ 110973 w 2829850"/>
                <a:gd name="connsiteY10" fmla="*/ 362413 h 413167"/>
                <a:gd name="connsiteX11" fmla="*/ 122069 w 2829850"/>
                <a:gd name="connsiteY11" fmla="*/ 324360 h 413167"/>
                <a:gd name="connsiteX12" fmla="*/ 133166 w 2829850"/>
                <a:gd name="connsiteY12" fmla="*/ 295588 h 413167"/>
                <a:gd name="connsiteX13" fmla="*/ 144263 w 2829850"/>
                <a:gd name="connsiteY13" fmla="*/ 304936 h 413167"/>
                <a:gd name="connsiteX14" fmla="*/ 155366 w 2829850"/>
                <a:gd name="connsiteY14" fmla="*/ 355351 h 413167"/>
                <a:gd name="connsiteX15" fmla="*/ 166463 w 2829850"/>
                <a:gd name="connsiteY15" fmla="*/ 380259 h 413167"/>
                <a:gd name="connsiteX16" fmla="*/ 177559 w 2829850"/>
                <a:gd name="connsiteY16" fmla="*/ 385742 h 413167"/>
                <a:gd name="connsiteX17" fmla="*/ 188656 w 2829850"/>
                <a:gd name="connsiteY17" fmla="*/ 382395 h 413167"/>
                <a:gd name="connsiteX18" fmla="*/ 199753 w 2829850"/>
                <a:gd name="connsiteY18" fmla="*/ 368767 h 413167"/>
                <a:gd name="connsiteX19" fmla="*/ 210849 w 2829850"/>
                <a:gd name="connsiteY19" fmla="*/ 360215 h 413167"/>
                <a:gd name="connsiteX20" fmla="*/ 233043 w 2829850"/>
                <a:gd name="connsiteY20" fmla="*/ 296731 h 413167"/>
                <a:gd name="connsiteX21" fmla="*/ 244146 w 2829850"/>
                <a:gd name="connsiteY21" fmla="*/ 242520 h 413167"/>
                <a:gd name="connsiteX22" fmla="*/ 255243 w 2829850"/>
                <a:gd name="connsiteY22" fmla="*/ 197623 h 413167"/>
                <a:gd name="connsiteX23" fmla="*/ 266339 w 2829850"/>
                <a:gd name="connsiteY23" fmla="*/ 98012 h 413167"/>
                <a:gd name="connsiteX24" fmla="*/ 277436 w 2829850"/>
                <a:gd name="connsiteY24" fmla="*/ 126512 h 413167"/>
                <a:gd name="connsiteX25" fmla="*/ 299629 w 2829850"/>
                <a:gd name="connsiteY25" fmla="*/ 328551 h 413167"/>
                <a:gd name="connsiteX26" fmla="*/ 310726 w 2829850"/>
                <a:gd name="connsiteY26" fmla="*/ 362814 h 413167"/>
                <a:gd name="connsiteX27" fmla="*/ 321823 w 2829850"/>
                <a:gd name="connsiteY27" fmla="*/ 387817 h 413167"/>
                <a:gd name="connsiteX28" fmla="*/ 332926 w 2829850"/>
                <a:gd name="connsiteY28" fmla="*/ 400907 h 413167"/>
                <a:gd name="connsiteX29" fmla="*/ 344023 w 2829850"/>
                <a:gd name="connsiteY29" fmla="*/ 387239 h 413167"/>
                <a:gd name="connsiteX30" fmla="*/ 355119 w 2829850"/>
                <a:gd name="connsiteY30" fmla="*/ 357643 h 413167"/>
                <a:gd name="connsiteX31" fmla="*/ 366216 w 2829850"/>
                <a:gd name="connsiteY31" fmla="*/ 298371 h 413167"/>
                <a:gd name="connsiteX32" fmla="*/ 377313 w 2829850"/>
                <a:gd name="connsiteY32" fmla="*/ 279715 h 413167"/>
                <a:gd name="connsiteX33" fmla="*/ 388409 w 2829850"/>
                <a:gd name="connsiteY33" fmla="*/ 248181 h 413167"/>
                <a:gd name="connsiteX34" fmla="*/ 399506 w 2829850"/>
                <a:gd name="connsiteY34" fmla="*/ 222137 h 413167"/>
                <a:gd name="connsiteX35" fmla="*/ 410602 w 2829850"/>
                <a:gd name="connsiteY35" fmla="*/ 238846 h 413167"/>
                <a:gd name="connsiteX36" fmla="*/ 421706 w 2829850"/>
                <a:gd name="connsiteY36" fmla="*/ 253188 h 413167"/>
                <a:gd name="connsiteX37" fmla="*/ 432802 w 2829850"/>
                <a:gd name="connsiteY37" fmla="*/ 298520 h 413167"/>
                <a:gd name="connsiteX38" fmla="*/ 443899 w 2829850"/>
                <a:gd name="connsiteY38" fmla="*/ 310951 h 413167"/>
                <a:gd name="connsiteX39" fmla="*/ 454995 w 2829850"/>
                <a:gd name="connsiteY39" fmla="*/ 342771 h 413167"/>
                <a:gd name="connsiteX40" fmla="*/ 466092 w 2829850"/>
                <a:gd name="connsiteY40" fmla="*/ 381163 h 413167"/>
                <a:gd name="connsiteX41" fmla="*/ 477189 w 2829850"/>
                <a:gd name="connsiteY41" fmla="*/ 400159 h 413167"/>
                <a:gd name="connsiteX42" fmla="*/ 488285 w 2829850"/>
                <a:gd name="connsiteY42" fmla="*/ 401472 h 413167"/>
                <a:gd name="connsiteX43" fmla="*/ 499382 w 2829850"/>
                <a:gd name="connsiteY43" fmla="*/ 403806 h 413167"/>
                <a:gd name="connsiteX44" fmla="*/ 510485 w 2829850"/>
                <a:gd name="connsiteY44" fmla="*/ 400152 h 413167"/>
                <a:gd name="connsiteX45" fmla="*/ 521582 w 2829850"/>
                <a:gd name="connsiteY45" fmla="*/ 373795 h 413167"/>
                <a:gd name="connsiteX46" fmla="*/ 532679 w 2829850"/>
                <a:gd name="connsiteY46" fmla="*/ 337654 h 413167"/>
                <a:gd name="connsiteX47" fmla="*/ 543775 w 2829850"/>
                <a:gd name="connsiteY47" fmla="*/ 277906 h 413167"/>
                <a:gd name="connsiteX48" fmla="*/ 554872 w 2829850"/>
                <a:gd name="connsiteY48" fmla="*/ 179921 h 413167"/>
                <a:gd name="connsiteX49" fmla="*/ 565968 w 2829850"/>
                <a:gd name="connsiteY49" fmla="*/ 118416 h 413167"/>
                <a:gd name="connsiteX50" fmla="*/ 577065 w 2829850"/>
                <a:gd name="connsiteY50" fmla="*/ 39733 h 413167"/>
                <a:gd name="connsiteX51" fmla="*/ 588162 w 2829850"/>
                <a:gd name="connsiteY51" fmla="*/ 112021 h 413167"/>
                <a:gd name="connsiteX52" fmla="*/ 599265 w 2829850"/>
                <a:gd name="connsiteY52" fmla="*/ 226702 h 413167"/>
                <a:gd name="connsiteX53" fmla="*/ 610362 w 2829850"/>
                <a:gd name="connsiteY53" fmla="*/ 326293 h 413167"/>
                <a:gd name="connsiteX54" fmla="*/ 621458 w 2829850"/>
                <a:gd name="connsiteY54" fmla="*/ 356480 h 413167"/>
                <a:gd name="connsiteX55" fmla="*/ 632555 w 2829850"/>
                <a:gd name="connsiteY55" fmla="*/ 381252 h 413167"/>
                <a:gd name="connsiteX56" fmla="*/ 643652 w 2829850"/>
                <a:gd name="connsiteY56" fmla="*/ 395308 h 413167"/>
                <a:gd name="connsiteX57" fmla="*/ 654748 w 2829850"/>
                <a:gd name="connsiteY57" fmla="*/ 398710 h 413167"/>
                <a:gd name="connsiteX58" fmla="*/ 676942 w 2829850"/>
                <a:gd name="connsiteY58" fmla="*/ 380034 h 413167"/>
                <a:gd name="connsiteX59" fmla="*/ 688045 w 2829850"/>
                <a:gd name="connsiteY59" fmla="*/ 377326 h 413167"/>
                <a:gd name="connsiteX60" fmla="*/ 699142 w 2829850"/>
                <a:gd name="connsiteY60" fmla="*/ 337920 h 413167"/>
                <a:gd name="connsiteX61" fmla="*/ 710238 w 2829850"/>
                <a:gd name="connsiteY61" fmla="*/ 277137 h 413167"/>
                <a:gd name="connsiteX62" fmla="*/ 721335 w 2829850"/>
                <a:gd name="connsiteY62" fmla="*/ 183411 h 413167"/>
                <a:gd name="connsiteX63" fmla="*/ 732432 w 2829850"/>
                <a:gd name="connsiteY63" fmla="*/ 66641 h 413167"/>
                <a:gd name="connsiteX64" fmla="*/ 743528 w 2829850"/>
                <a:gd name="connsiteY64" fmla="*/ 76874 h 413167"/>
                <a:gd name="connsiteX65" fmla="*/ 754625 w 2829850"/>
                <a:gd name="connsiteY65" fmla="*/ 117056 h 413167"/>
                <a:gd name="connsiteX66" fmla="*/ 765722 w 2829850"/>
                <a:gd name="connsiteY66" fmla="*/ 252664 h 413167"/>
                <a:gd name="connsiteX67" fmla="*/ 776818 w 2829850"/>
                <a:gd name="connsiteY67" fmla="*/ 352473 h 413167"/>
                <a:gd name="connsiteX68" fmla="*/ 787922 w 2829850"/>
                <a:gd name="connsiteY68" fmla="*/ 389314 h 413167"/>
                <a:gd name="connsiteX69" fmla="*/ 799018 w 2829850"/>
                <a:gd name="connsiteY69" fmla="*/ 392423 h 413167"/>
                <a:gd name="connsiteX70" fmla="*/ 810115 w 2829850"/>
                <a:gd name="connsiteY70" fmla="*/ 399172 h 413167"/>
                <a:gd name="connsiteX71" fmla="*/ 821212 w 2829850"/>
                <a:gd name="connsiteY71" fmla="*/ 403772 h 413167"/>
                <a:gd name="connsiteX72" fmla="*/ 832308 w 2829850"/>
                <a:gd name="connsiteY72" fmla="*/ 397499 h 413167"/>
                <a:gd name="connsiteX73" fmla="*/ 843405 w 2829850"/>
                <a:gd name="connsiteY73" fmla="*/ 378966 h 413167"/>
                <a:gd name="connsiteX74" fmla="*/ 854501 w 2829850"/>
                <a:gd name="connsiteY74" fmla="*/ 358562 h 413167"/>
                <a:gd name="connsiteX75" fmla="*/ 865598 w 2829850"/>
                <a:gd name="connsiteY75" fmla="*/ 315509 h 413167"/>
                <a:gd name="connsiteX76" fmla="*/ 876702 w 2829850"/>
                <a:gd name="connsiteY76" fmla="*/ 231737 h 413167"/>
                <a:gd name="connsiteX77" fmla="*/ 887798 w 2829850"/>
                <a:gd name="connsiteY77" fmla="*/ 58586 h 413167"/>
                <a:gd name="connsiteX78" fmla="*/ 898894 w 2829850"/>
                <a:gd name="connsiteY78" fmla="*/ 18057 h 413167"/>
                <a:gd name="connsiteX79" fmla="*/ 909991 w 2829850"/>
                <a:gd name="connsiteY79" fmla="*/ 63675 h 413167"/>
                <a:gd name="connsiteX80" fmla="*/ 921088 w 2829850"/>
                <a:gd name="connsiteY80" fmla="*/ 223538 h 413167"/>
                <a:gd name="connsiteX81" fmla="*/ 932184 w 2829850"/>
                <a:gd name="connsiteY81" fmla="*/ 311815 h 413167"/>
                <a:gd name="connsiteX82" fmla="*/ 943281 w 2829850"/>
                <a:gd name="connsiteY82" fmla="*/ 373646 h 413167"/>
                <a:gd name="connsiteX83" fmla="*/ 954384 w 2829850"/>
                <a:gd name="connsiteY83" fmla="*/ 398485 h 413167"/>
                <a:gd name="connsiteX84" fmla="*/ 965481 w 2829850"/>
                <a:gd name="connsiteY84" fmla="*/ 404132 h 413167"/>
                <a:gd name="connsiteX85" fmla="*/ 976578 w 2829850"/>
                <a:gd name="connsiteY85" fmla="*/ 398757 h 413167"/>
                <a:gd name="connsiteX86" fmla="*/ 987674 w 2829850"/>
                <a:gd name="connsiteY86" fmla="*/ 401057 h 413167"/>
                <a:gd name="connsiteX87" fmla="*/ 998771 w 2829850"/>
                <a:gd name="connsiteY87" fmla="*/ 413167 h 413167"/>
                <a:gd name="connsiteX88" fmla="*/ 1009868 w 2829850"/>
                <a:gd name="connsiteY88" fmla="*/ 404126 h 413167"/>
                <a:gd name="connsiteX89" fmla="*/ 1020964 w 2829850"/>
                <a:gd name="connsiteY89" fmla="*/ 389729 h 413167"/>
                <a:gd name="connsiteX90" fmla="*/ 1032061 w 2829850"/>
                <a:gd name="connsiteY90" fmla="*/ 337586 h 413167"/>
                <a:gd name="connsiteX91" fmla="*/ 1054261 w 2829850"/>
                <a:gd name="connsiteY91" fmla="*/ 146291 h 413167"/>
                <a:gd name="connsiteX92" fmla="*/ 1065357 w 2829850"/>
                <a:gd name="connsiteY92" fmla="*/ 0 h 413167"/>
                <a:gd name="connsiteX93" fmla="*/ 1076454 w 2829850"/>
                <a:gd name="connsiteY93" fmla="*/ 58171 h 413167"/>
                <a:gd name="connsiteX94" fmla="*/ 1087551 w 2829850"/>
                <a:gd name="connsiteY94" fmla="*/ 213061 h 413167"/>
                <a:gd name="connsiteX95" fmla="*/ 1098647 w 2829850"/>
                <a:gd name="connsiteY95" fmla="*/ 334634 h 413167"/>
                <a:gd name="connsiteX96" fmla="*/ 1109744 w 2829850"/>
                <a:gd name="connsiteY96" fmla="*/ 368692 h 413167"/>
                <a:gd name="connsiteX97" fmla="*/ 1120841 w 2829850"/>
                <a:gd name="connsiteY97" fmla="*/ 390083 h 413167"/>
                <a:gd name="connsiteX98" fmla="*/ 1131937 w 2829850"/>
                <a:gd name="connsiteY98" fmla="*/ 395669 h 413167"/>
                <a:gd name="connsiteX99" fmla="*/ 1143041 w 2829850"/>
                <a:gd name="connsiteY99" fmla="*/ 387525 h 413167"/>
                <a:gd name="connsiteX100" fmla="*/ 1154137 w 2829850"/>
                <a:gd name="connsiteY100" fmla="*/ 370808 h 413167"/>
                <a:gd name="connsiteX101" fmla="*/ 1165234 w 2829850"/>
                <a:gd name="connsiteY101" fmla="*/ 361038 h 413167"/>
                <a:gd name="connsiteX102" fmla="*/ 1176331 w 2829850"/>
                <a:gd name="connsiteY102" fmla="*/ 367733 h 413167"/>
                <a:gd name="connsiteX103" fmla="*/ 1187427 w 2829850"/>
                <a:gd name="connsiteY103" fmla="*/ 338083 h 413167"/>
                <a:gd name="connsiteX104" fmla="*/ 1198524 w 2829850"/>
                <a:gd name="connsiteY104" fmla="*/ 292336 h 413167"/>
                <a:gd name="connsiteX105" fmla="*/ 1209621 w 2829850"/>
                <a:gd name="connsiteY105" fmla="*/ 212292 h 413167"/>
                <a:gd name="connsiteX106" fmla="*/ 1220717 w 2829850"/>
                <a:gd name="connsiteY106" fmla="*/ 90943 h 413167"/>
                <a:gd name="connsiteX107" fmla="*/ 1231821 w 2829850"/>
                <a:gd name="connsiteY107" fmla="*/ 92515 h 413167"/>
                <a:gd name="connsiteX108" fmla="*/ 1242917 w 2829850"/>
                <a:gd name="connsiteY108" fmla="*/ 127989 h 413167"/>
                <a:gd name="connsiteX109" fmla="*/ 1254014 w 2829850"/>
                <a:gd name="connsiteY109" fmla="*/ 273116 h 413167"/>
                <a:gd name="connsiteX110" fmla="*/ 1265111 w 2829850"/>
                <a:gd name="connsiteY110" fmla="*/ 371298 h 413167"/>
                <a:gd name="connsiteX111" fmla="*/ 1276207 w 2829850"/>
                <a:gd name="connsiteY111" fmla="*/ 399941 h 413167"/>
                <a:gd name="connsiteX112" fmla="*/ 1287304 w 2829850"/>
                <a:gd name="connsiteY112" fmla="*/ 403438 h 413167"/>
                <a:gd name="connsiteX113" fmla="*/ 1298400 w 2829850"/>
                <a:gd name="connsiteY113" fmla="*/ 409459 h 413167"/>
                <a:gd name="connsiteX114" fmla="*/ 1309497 w 2829850"/>
                <a:gd name="connsiteY114" fmla="*/ 412113 h 413167"/>
                <a:gd name="connsiteX115" fmla="*/ 1320601 w 2829850"/>
                <a:gd name="connsiteY115" fmla="*/ 397465 h 413167"/>
                <a:gd name="connsiteX116" fmla="*/ 1331697 w 2829850"/>
                <a:gd name="connsiteY116" fmla="*/ 373060 h 413167"/>
                <a:gd name="connsiteX117" fmla="*/ 1342794 w 2829850"/>
                <a:gd name="connsiteY117" fmla="*/ 330844 h 413167"/>
                <a:gd name="connsiteX118" fmla="*/ 1353890 w 2829850"/>
                <a:gd name="connsiteY118" fmla="*/ 281648 h 413167"/>
                <a:gd name="connsiteX119" fmla="*/ 1364987 w 2829850"/>
                <a:gd name="connsiteY119" fmla="*/ 226049 h 413167"/>
                <a:gd name="connsiteX120" fmla="*/ 1376083 w 2829850"/>
                <a:gd name="connsiteY120" fmla="*/ 83881 h 413167"/>
                <a:gd name="connsiteX121" fmla="*/ 1387180 w 2829850"/>
                <a:gd name="connsiteY121" fmla="*/ 57647 h 413167"/>
                <a:gd name="connsiteX122" fmla="*/ 1398277 w 2829850"/>
                <a:gd name="connsiteY122" fmla="*/ 97699 h 413167"/>
                <a:gd name="connsiteX123" fmla="*/ 1409380 w 2829850"/>
                <a:gd name="connsiteY123" fmla="*/ 242493 h 413167"/>
                <a:gd name="connsiteX124" fmla="*/ 1420477 w 2829850"/>
                <a:gd name="connsiteY124" fmla="*/ 307651 h 413167"/>
                <a:gd name="connsiteX125" fmla="*/ 1431573 w 2829850"/>
                <a:gd name="connsiteY125" fmla="*/ 353534 h 413167"/>
                <a:gd name="connsiteX126" fmla="*/ 1442670 w 2829850"/>
                <a:gd name="connsiteY126" fmla="*/ 380470 h 413167"/>
                <a:gd name="connsiteX127" fmla="*/ 1453767 w 2829850"/>
                <a:gd name="connsiteY127" fmla="*/ 391423 h 413167"/>
                <a:gd name="connsiteX128" fmla="*/ 1464863 w 2829850"/>
                <a:gd name="connsiteY128" fmla="*/ 391294 h 413167"/>
                <a:gd name="connsiteX129" fmla="*/ 1475960 w 2829850"/>
                <a:gd name="connsiteY129" fmla="*/ 395675 h 413167"/>
                <a:gd name="connsiteX130" fmla="*/ 1487057 w 2829850"/>
                <a:gd name="connsiteY130" fmla="*/ 407242 h 413167"/>
                <a:gd name="connsiteX131" fmla="*/ 1498160 w 2829850"/>
                <a:gd name="connsiteY131" fmla="*/ 394580 h 413167"/>
                <a:gd name="connsiteX132" fmla="*/ 1509257 w 2829850"/>
                <a:gd name="connsiteY132" fmla="*/ 376401 h 413167"/>
                <a:gd name="connsiteX133" fmla="*/ 1520353 w 2829850"/>
                <a:gd name="connsiteY133" fmla="*/ 317666 h 413167"/>
                <a:gd name="connsiteX134" fmla="*/ 1531450 w 2829850"/>
                <a:gd name="connsiteY134" fmla="*/ 242248 h 413167"/>
                <a:gd name="connsiteX135" fmla="*/ 1542546 w 2829850"/>
                <a:gd name="connsiteY135" fmla="*/ 191854 h 413167"/>
                <a:gd name="connsiteX136" fmla="*/ 1553643 w 2829850"/>
                <a:gd name="connsiteY136" fmla="*/ 108850 h 413167"/>
                <a:gd name="connsiteX137" fmla="*/ 1564740 w 2829850"/>
                <a:gd name="connsiteY137" fmla="*/ 130663 h 413167"/>
                <a:gd name="connsiteX138" fmla="*/ 1575836 w 2829850"/>
                <a:gd name="connsiteY138" fmla="*/ 197834 h 413167"/>
                <a:gd name="connsiteX139" fmla="*/ 1586940 w 2829850"/>
                <a:gd name="connsiteY139" fmla="*/ 284988 h 413167"/>
                <a:gd name="connsiteX140" fmla="*/ 1598036 w 2829850"/>
                <a:gd name="connsiteY140" fmla="*/ 308209 h 413167"/>
                <a:gd name="connsiteX141" fmla="*/ 1609133 w 2829850"/>
                <a:gd name="connsiteY141" fmla="*/ 351167 h 413167"/>
                <a:gd name="connsiteX142" fmla="*/ 1620230 w 2829850"/>
                <a:gd name="connsiteY142" fmla="*/ 384694 h 413167"/>
                <a:gd name="connsiteX143" fmla="*/ 1631326 w 2829850"/>
                <a:gd name="connsiteY143" fmla="*/ 396689 h 413167"/>
                <a:gd name="connsiteX144" fmla="*/ 1642423 w 2829850"/>
                <a:gd name="connsiteY144" fmla="*/ 392961 h 413167"/>
                <a:gd name="connsiteX145" fmla="*/ 1653520 w 2829850"/>
                <a:gd name="connsiteY145" fmla="*/ 393110 h 413167"/>
                <a:gd name="connsiteX146" fmla="*/ 1664616 w 2829850"/>
                <a:gd name="connsiteY146" fmla="*/ 389246 h 413167"/>
                <a:gd name="connsiteX147" fmla="*/ 1675720 w 2829850"/>
                <a:gd name="connsiteY147" fmla="*/ 359127 h 413167"/>
                <a:gd name="connsiteX148" fmla="*/ 1686816 w 2829850"/>
                <a:gd name="connsiteY148" fmla="*/ 307977 h 413167"/>
                <a:gd name="connsiteX149" fmla="*/ 1697913 w 2829850"/>
                <a:gd name="connsiteY149" fmla="*/ 262659 h 413167"/>
                <a:gd name="connsiteX150" fmla="*/ 1709010 w 2829850"/>
                <a:gd name="connsiteY150" fmla="*/ 203590 h 413167"/>
                <a:gd name="connsiteX151" fmla="*/ 1720106 w 2829850"/>
                <a:gd name="connsiteY151" fmla="*/ 198773 h 413167"/>
                <a:gd name="connsiteX152" fmla="*/ 1731203 w 2829850"/>
                <a:gd name="connsiteY152" fmla="*/ 155659 h 413167"/>
                <a:gd name="connsiteX153" fmla="*/ 1742299 w 2829850"/>
                <a:gd name="connsiteY153" fmla="*/ 203168 h 413167"/>
                <a:gd name="connsiteX154" fmla="*/ 1764500 w 2829850"/>
                <a:gd name="connsiteY154" fmla="*/ 335022 h 413167"/>
                <a:gd name="connsiteX155" fmla="*/ 1775596 w 2829850"/>
                <a:gd name="connsiteY155" fmla="*/ 366311 h 413167"/>
                <a:gd name="connsiteX156" fmla="*/ 1786692 w 2829850"/>
                <a:gd name="connsiteY156" fmla="*/ 391144 h 413167"/>
                <a:gd name="connsiteX157" fmla="*/ 1797789 w 2829850"/>
                <a:gd name="connsiteY157" fmla="*/ 398444 h 413167"/>
                <a:gd name="connsiteX158" fmla="*/ 1808886 w 2829850"/>
                <a:gd name="connsiteY158" fmla="*/ 388852 h 413167"/>
                <a:gd name="connsiteX159" fmla="*/ 1831079 w 2829850"/>
                <a:gd name="connsiteY159" fmla="*/ 362406 h 413167"/>
                <a:gd name="connsiteX160" fmla="*/ 1842176 w 2829850"/>
                <a:gd name="connsiteY160" fmla="*/ 375530 h 413167"/>
                <a:gd name="connsiteX161" fmla="*/ 1853279 w 2829850"/>
                <a:gd name="connsiteY161" fmla="*/ 376374 h 413167"/>
                <a:gd name="connsiteX162" fmla="*/ 1864376 w 2829850"/>
                <a:gd name="connsiteY162" fmla="*/ 348350 h 413167"/>
                <a:gd name="connsiteX163" fmla="*/ 1875472 w 2829850"/>
                <a:gd name="connsiteY163" fmla="*/ 281491 h 413167"/>
                <a:gd name="connsiteX164" fmla="*/ 1886569 w 2829850"/>
                <a:gd name="connsiteY164" fmla="*/ 126023 h 413167"/>
                <a:gd name="connsiteX165" fmla="*/ 1897666 w 2829850"/>
                <a:gd name="connsiteY165" fmla="*/ 61586 h 413167"/>
                <a:gd name="connsiteX166" fmla="*/ 1908762 w 2829850"/>
                <a:gd name="connsiteY166" fmla="*/ 57341 h 413167"/>
                <a:gd name="connsiteX167" fmla="*/ 1919859 w 2829850"/>
                <a:gd name="connsiteY167" fmla="*/ 197603 h 413167"/>
                <a:gd name="connsiteX168" fmla="*/ 1930956 w 2829850"/>
                <a:gd name="connsiteY168" fmla="*/ 326803 h 413167"/>
                <a:gd name="connsiteX169" fmla="*/ 1942059 w 2829850"/>
                <a:gd name="connsiteY169" fmla="*/ 377388 h 413167"/>
                <a:gd name="connsiteX170" fmla="*/ 1953156 w 2829850"/>
                <a:gd name="connsiteY170" fmla="*/ 389817 h 413167"/>
                <a:gd name="connsiteX171" fmla="*/ 1964252 w 2829850"/>
                <a:gd name="connsiteY171" fmla="*/ 396267 h 413167"/>
                <a:gd name="connsiteX172" fmla="*/ 1975349 w 2829850"/>
                <a:gd name="connsiteY172" fmla="*/ 399737 h 413167"/>
                <a:gd name="connsiteX173" fmla="*/ 1997542 w 2829850"/>
                <a:gd name="connsiteY173" fmla="*/ 373890 h 413167"/>
                <a:gd name="connsiteX174" fmla="*/ 2008639 w 2829850"/>
                <a:gd name="connsiteY174" fmla="*/ 373115 h 413167"/>
                <a:gd name="connsiteX175" fmla="*/ 2019735 w 2829850"/>
                <a:gd name="connsiteY175" fmla="*/ 390076 h 413167"/>
                <a:gd name="connsiteX176" fmla="*/ 2030839 w 2829850"/>
                <a:gd name="connsiteY176" fmla="*/ 388538 h 413167"/>
                <a:gd name="connsiteX177" fmla="*/ 2041935 w 2829850"/>
                <a:gd name="connsiteY177" fmla="*/ 353112 h 413167"/>
                <a:gd name="connsiteX178" fmla="*/ 2053032 w 2829850"/>
                <a:gd name="connsiteY178" fmla="*/ 245004 h 413167"/>
                <a:gd name="connsiteX179" fmla="*/ 2064129 w 2829850"/>
                <a:gd name="connsiteY179" fmla="*/ 60355 h 413167"/>
                <a:gd name="connsiteX180" fmla="*/ 2075225 w 2829850"/>
                <a:gd name="connsiteY180" fmla="*/ 5892 h 413167"/>
                <a:gd name="connsiteX181" fmla="*/ 2086322 w 2829850"/>
                <a:gd name="connsiteY181" fmla="*/ 31018 h 413167"/>
                <a:gd name="connsiteX182" fmla="*/ 2097419 w 2829850"/>
                <a:gd name="connsiteY182" fmla="*/ 180029 h 413167"/>
                <a:gd name="connsiteX183" fmla="*/ 2108515 w 2829850"/>
                <a:gd name="connsiteY183" fmla="*/ 285131 h 413167"/>
                <a:gd name="connsiteX184" fmla="*/ 2119619 w 2829850"/>
                <a:gd name="connsiteY184" fmla="*/ 338083 h 413167"/>
                <a:gd name="connsiteX185" fmla="*/ 2130715 w 2829850"/>
                <a:gd name="connsiteY185" fmla="*/ 359188 h 413167"/>
                <a:gd name="connsiteX186" fmla="*/ 2141812 w 2829850"/>
                <a:gd name="connsiteY186" fmla="*/ 374224 h 413167"/>
                <a:gd name="connsiteX187" fmla="*/ 2152909 w 2829850"/>
                <a:gd name="connsiteY187" fmla="*/ 384980 h 413167"/>
                <a:gd name="connsiteX188" fmla="*/ 2164005 w 2829850"/>
                <a:gd name="connsiteY188" fmla="*/ 390131 h 413167"/>
                <a:gd name="connsiteX189" fmla="*/ 2175102 w 2829850"/>
                <a:gd name="connsiteY189" fmla="*/ 388960 h 413167"/>
                <a:gd name="connsiteX190" fmla="*/ 2186198 w 2829850"/>
                <a:gd name="connsiteY190" fmla="*/ 392498 h 413167"/>
                <a:gd name="connsiteX191" fmla="*/ 2197295 w 2829850"/>
                <a:gd name="connsiteY191" fmla="*/ 401867 h 413167"/>
                <a:gd name="connsiteX192" fmla="*/ 2208399 w 2829850"/>
                <a:gd name="connsiteY192" fmla="*/ 388375 h 413167"/>
                <a:gd name="connsiteX193" fmla="*/ 2219495 w 2829850"/>
                <a:gd name="connsiteY193" fmla="*/ 367012 h 413167"/>
                <a:gd name="connsiteX194" fmla="*/ 2230592 w 2829850"/>
                <a:gd name="connsiteY194" fmla="*/ 283947 h 413167"/>
                <a:gd name="connsiteX195" fmla="*/ 2241688 w 2829850"/>
                <a:gd name="connsiteY195" fmla="*/ 163810 h 413167"/>
                <a:gd name="connsiteX196" fmla="*/ 2252785 w 2829850"/>
                <a:gd name="connsiteY196" fmla="*/ 111735 h 413167"/>
                <a:gd name="connsiteX197" fmla="*/ 2263881 w 2829850"/>
                <a:gd name="connsiteY197" fmla="*/ 85208 h 413167"/>
                <a:gd name="connsiteX198" fmla="*/ 2286075 w 2829850"/>
                <a:gd name="connsiteY198" fmla="*/ 305719 h 413167"/>
                <a:gd name="connsiteX199" fmla="*/ 2297171 w 2829850"/>
                <a:gd name="connsiteY199" fmla="*/ 364692 h 413167"/>
                <a:gd name="connsiteX200" fmla="*/ 2308275 w 2829850"/>
                <a:gd name="connsiteY200" fmla="*/ 376523 h 413167"/>
                <a:gd name="connsiteX201" fmla="*/ 2319371 w 2829850"/>
                <a:gd name="connsiteY201" fmla="*/ 384422 h 413167"/>
                <a:gd name="connsiteX202" fmla="*/ 2330468 w 2829850"/>
                <a:gd name="connsiteY202" fmla="*/ 389709 h 413167"/>
                <a:gd name="connsiteX203" fmla="*/ 2341565 w 2829850"/>
                <a:gd name="connsiteY203" fmla="*/ 395995 h 413167"/>
                <a:gd name="connsiteX204" fmla="*/ 2352661 w 2829850"/>
                <a:gd name="connsiteY204" fmla="*/ 388525 h 413167"/>
                <a:gd name="connsiteX205" fmla="*/ 2363758 w 2829850"/>
                <a:gd name="connsiteY205" fmla="*/ 383803 h 413167"/>
                <a:gd name="connsiteX206" fmla="*/ 2374855 w 2829850"/>
                <a:gd name="connsiteY206" fmla="*/ 367726 h 413167"/>
                <a:gd name="connsiteX207" fmla="*/ 2385951 w 2829850"/>
                <a:gd name="connsiteY207" fmla="*/ 330443 h 413167"/>
                <a:gd name="connsiteX208" fmla="*/ 2408151 w 2829850"/>
                <a:gd name="connsiteY208" fmla="*/ 191099 h 413167"/>
                <a:gd name="connsiteX209" fmla="*/ 2419248 w 2829850"/>
                <a:gd name="connsiteY209" fmla="*/ 115525 h 413167"/>
                <a:gd name="connsiteX210" fmla="*/ 2430345 w 2829850"/>
                <a:gd name="connsiteY210" fmla="*/ 149754 h 413167"/>
                <a:gd name="connsiteX211" fmla="*/ 2441441 w 2829850"/>
                <a:gd name="connsiteY211" fmla="*/ 198562 h 413167"/>
                <a:gd name="connsiteX212" fmla="*/ 2452538 w 2829850"/>
                <a:gd name="connsiteY212" fmla="*/ 298235 h 413167"/>
                <a:gd name="connsiteX213" fmla="*/ 2463635 w 2829850"/>
                <a:gd name="connsiteY213" fmla="*/ 359950 h 413167"/>
                <a:gd name="connsiteX214" fmla="*/ 2474731 w 2829850"/>
                <a:gd name="connsiteY214" fmla="*/ 387457 h 413167"/>
                <a:gd name="connsiteX215" fmla="*/ 2485834 w 2829850"/>
                <a:gd name="connsiteY215" fmla="*/ 385756 h 413167"/>
                <a:gd name="connsiteX216" fmla="*/ 2496931 w 2829850"/>
                <a:gd name="connsiteY216" fmla="*/ 389797 h 413167"/>
                <a:gd name="connsiteX217" fmla="*/ 2508028 w 2829850"/>
                <a:gd name="connsiteY217" fmla="*/ 399417 h 413167"/>
                <a:gd name="connsiteX218" fmla="*/ 2519124 w 2829850"/>
                <a:gd name="connsiteY218" fmla="*/ 391233 h 413167"/>
                <a:gd name="connsiteX219" fmla="*/ 2530221 w 2829850"/>
                <a:gd name="connsiteY219" fmla="*/ 377183 h 413167"/>
                <a:gd name="connsiteX220" fmla="*/ 2541318 w 2829850"/>
                <a:gd name="connsiteY220" fmla="*/ 350670 h 413167"/>
                <a:gd name="connsiteX221" fmla="*/ 2552414 w 2829850"/>
                <a:gd name="connsiteY221" fmla="*/ 289703 h 413167"/>
                <a:gd name="connsiteX222" fmla="*/ 2563511 w 2829850"/>
                <a:gd name="connsiteY222" fmla="*/ 203195 h 413167"/>
                <a:gd name="connsiteX223" fmla="*/ 2574614 w 2829850"/>
                <a:gd name="connsiteY223" fmla="*/ 92263 h 413167"/>
                <a:gd name="connsiteX224" fmla="*/ 2585711 w 2829850"/>
                <a:gd name="connsiteY224" fmla="*/ 81833 h 413167"/>
                <a:gd name="connsiteX225" fmla="*/ 2596808 w 2829850"/>
                <a:gd name="connsiteY225" fmla="*/ 122526 h 413167"/>
                <a:gd name="connsiteX226" fmla="*/ 2607904 w 2829850"/>
                <a:gd name="connsiteY226" fmla="*/ 244575 h 413167"/>
                <a:gd name="connsiteX227" fmla="*/ 2619001 w 2829850"/>
                <a:gd name="connsiteY227" fmla="*/ 302235 h 413167"/>
                <a:gd name="connsiteX228" fmla="*/ 2630097 w 2829850"/>
                <a:gd name="connsiteY228" fmla="*/ 343288 h 413167"/>
                <a:gd name="connsiteX229" fmla="*/ 2641194 w 2829850"/>
                <a:gd name="connsiteY229" fmla="*/ 369243 h 413167"/>
                <a:gd name="connsiteX230" fmla="*/ 2652290 w 2829850"/>
                <a:gd name="connsiteY230" fmla="*/ 382320 h 413167"/>
                <a:gd name="connsiteX231" fmla="*/ 2663394 w 2829850"/>
                <a:gd name="connsiteY231" fmla="*/ 385354 h 413167"/>
                <a:gd name="connsiteX232" fmla="*/ 2674491 w 2829850"/>
                <a:gd name="connsiteY232" fmla="*/ 379694 h 413167"/>
                <a:gd name="connsiteX233" fmla="*/ 2685587 w 2829850"/>
                <a:gd name="connsiteY233" fmla="*/ 376326 h 413167"/>
                <a:gd name="connsiteX234" fmla="*/ 2696684 w 2829850"/>
                <a:gd name="connsiteY234" fmla="*/ 336022 h 413167"/>
                <a:gd name="connsiteX235" fmla="*/ 2707780 w 2829850"/>
                <a:gd name="connsiteY235" fmla="*/ 302875 h 413167"/>
                <a:gd name="connsiteX236" fmla="*/ 2718877 w 2829850"/>
                <a:gd name="connsiteY236" fmla="*/ 237553 h 413167"/>
                <a:gd name="connsiteX237" fmla="*/ 2729974 w 2829850"/>
                <a:gd name="connsiteY237" fmla="*/ 184003 h 413167"/>
                <a:gd name="connsiteX238" fmla="*/ 2741070 w 2829850"/>
                <a:gd name="connsiteY238" fmla="*/ 185377 h 413167"/>
                <a:gd name="connsiteX239" fmla="*/ 2752174 w 2829850"/>
                <a:gd name="connsiteY239" fmla="*/ 185969 h 413167"/>
                <a:gd name="connsiteX240" fmla="*/ 2774367 w 2829850"/>
                <a:gd name="connsiteY240" fmla="*/ 168545 h 413167"/>
                <a:gd name="connsiteX241" fmla="*/ 2785464 w 2829850"/>
                <a:gd name="connsiteY241" fmla="*/ 216327 h 413167"/>
                <a:gd name="connsiteX242" fmla="*/ 2796560 w 2829850"/>
                <a:gd name="connsiteY242" fmla="*/ 282096 h 413167"/>
                <a:gd name="connsiteX243" fmla="*/ 2807657 w 2829850"/>
                <a:gd name="connsiteY243" fmla="*/ 303358 h 413167"/>
                <a:gd name="connsiteX244" fmla="*/ 2818754 w 2829850"/>
                <a:gd name="connsiteY244" fmla="*/ 281389 h 413167"/>
                <a:gd name="connsiteX245" fmla="*/ 2829850 w 2829850"/>
                <a:gd name="connsiteY245" fmla="*/ 249521 h 413167"/>
                <a:gd name="connsiteX246" fmla="*/ 2829850 w 2829850"/>
                <a:gd name="connsiteY246" fmla="*/ 24952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85301"/>
                  </a:moveTo>
                  <a:lnTo>
                    <a:pt x="11096" y="308222"/>
                  </a:lnTo>
                  <a:lnTo>
                    <a:pt x="22193" y="310025"/>
                  </a:lnTo>
                  <a:lnTo>
                    <a:pt x="33290" y="288091"/>
                  </a:lnTo>
                  <a:lnTo>
                    <a:pt x="44386" y="270027"/>
                  </a:lnTo>
                  <a:lnTo>
                    <a:pt x="55483" y="228253"/>
                  </a:lnTo>
                  <a:lnTo>
                    <a:pt x="66586" y="247439"/>
                  </a:lnTo>
                  <a:lnTo>
                    <a:pt x="77683" y="271238"/>
                  </a:lnTo>
                  <a:lnTo>
                    <a:pt x="88779" y="334817"/>
                  </a:lnTo>
                  <a:lnTo>
                    <a:pt x="99876" y="369509"/>
                  </a:lnTo>
                  <a:lnTo>
                    <a:pt x="110973" y="362413"/>
                  </a:lnTo>
                  <a:lnTo>
                    <a:pt x="122069" y="324360"/>
                  </a:lnTo>
                  <a:lnTo>
                    <a:pt x="133166" y="295588"/>
                  </a:lnTo>
                  <a:lnTo>
                    <a:pt x="144263" y="304936"/>
                  </a:lnTo>
                  <a:lnTo>
                    <a:pt x="155366" y="355351"/>
                  </a:lnTo>
                  <a:lnTo>
                    <a:pt x="166463" y="380259"/>
                  </a:lnTo>
                  <a:lnTo>
                    <a:pt x="177559" y="385742"/>
                  </a:lnTo>
                  <a:lnTo>
                    <a:pt x="188656" y="382395"/>
                  </a:lnTo>
                  <a:lnTo>
                    <a:pt x="199753" y="368767"/>
                  </a:lnTo>
                  <a:lnTo>
                    <a:pt x="210849" y="360215"/>
                  </a:lnTo>
                  <a:lnTo>
                    <a:pt x="233043" y="296731"/>
                  </a:lnTo>
                  <a:lnTo>
                    <a:pt x="244146" y="242520"/>
                  </a:lnTo>
                  <a:lnTo>
                    <a:pt x="255243" y="197623"/>
                  </a:lnTo>
                  <a:lnTo>
                    <a:pt x="266339" y="98012"/>
                  </a:lnTo>
                  <a:lnTo>
                    <a:pt x="277436" y="126512"/>
                  </a:lnTo>
                  <a:lnTo>
                    <a:pt x="299629" y="328551"/>
                  </a:lnTo>
                  <a:lnTo>
                    <a:pt x="310726" y="362814"/>
                  </a:lnTo>
                  <a:lnTo>
                    <a:pt x="321823" y="387817"/>
                  </a:lnTo>
                  <a:lnTo>
                    <a:pt x="332926" y="400907"/>
                  </a:lnTo>
                  <a:lnTo>
                    <a:pt x="344023" y="387239"/>
                  </a:lnTo>
                  <a:lnTo>
                    <a:pt x="355119" y="357643"/>
                  </a:lnTo>
                  <a:lnTo>
                    <a:pt x="366216" y="298371"/>
                  </a:lnTo>
                  <a:lnTo>
                    <a:pt x="377313" y="279715"/>
                  </a:lnTo>
                  <a:lnTo>
                    <a:pt x="388409" y="248181"/>
                  </a:lnTo>
                  <a:lnTo>
                    <a:pt x="399506" y="222137"/>
                  </a:lnTo>
                  <a:lnTo>
                    <a:pt x="410602" y="238846"/>
                  </a:lnTo>
                  <a:lnTo>
                    <a:pt x="421706" y="253188"/>
                  </a:lnTo>
                  <a:lnTo>
                    <a:pt x="432802" y="298520"/>
                  </a:lnTo>
                  <a:lnTo>
                    <a:pt x="443899" y="310951"/>
                  </a:lnTo>
                  <a:lnTo>
                    <a:pt x="454995" y="342771"/>
                  </a:lnTo>
                  <a:lnTo>
                    <a:pt x="466092" y="381163"/>
                  </a:lnTo>
                  <a:lnTo>
                    <a:pt x="477189" y="400159"/>
                  </a:lnTo>
                  <a:lnTo>
                    <a:pt x="488285" y="401472"/>
                  </a:lnTo>
                  <a:lnTo>
                    <a:pt x="499382" y="403806"/>
                  </a:lnTo>
                  <a:lnTo>
                    <a:pt x="510485" y="400152"/>
                  </a:lnTo>
                  <a:lnTo>
                    <a:pt x="521582" y="373795"/>
                  </a:lnTo>
                  <a:lnTo>
                    <a:pt x="532679" y="337654"/>
                  </a:lnTo>
                  <a:lnTo>
                    <a:pt x="543775" y="277906"/>
                  </a:lnTo>
                  <a:lnTo>
                    <a:pt x="554872" y="179921"/>
                  </a:lnTo>
                  <a:lnTo>
                    <a:pt x="565968" y="118416"/>
                  </a:lnTo>
                  <a:lnTo>
                    <a:pt x="577065" y="39733"/>
                  </a:lnTo>
                  <a:lnTo>
                    <a:pt x="588162" y="112021"/>
                  </a:lnTo>
                  <a:lnTo>
                    <a:pt x="599265" y="226702"/>
                  </a:lnTo>
                  <a:lnTo>
                    <a:pt x="610362" y="326293"/>
                  </a:lnTo>
                  <a:lnTo>
                    <a:pt x="621458" y="356480"/>
                  </a:lnTo>
                  <a:lnTo>
                    <a:pt x="632555" y="381252"/>
                  </a:lnTo>
                  <a:lnTo>
                    <a:pt x="643652" y="395308"/>
                  </a:lnTo>
                  <a:lnTo>
                    <a:pt x="654748" y="398710"/>
                  </a:lnTo>
                  <a:lnTo>
                    <a:pt x="676942" y="380034"/>
                  </a:lnTo>
                  <a:lnTo>
                    <a:pt x="688045" y="377326"/>
                  </a:lnTo>
                  <a:lnTo>
                    <a:pt x="699142" y="337920"/>
                  </a:lnTo>
                  <a:lnTo>
                    <a:pt x="710238" y="277137"/>
                  </a:lnTo>
                  <a:lnTo>
                    <a:pt x="721335" y="183411"/>
                  </a:lnTo>
                  <a:lnTo>
                    <a:pt x="732432" y="66641"/>
                  </a:lnTo>
                  <a:lnTo>
                    <a:pt x="743528" y="76874"/>
                  </a:lnTo>
                  <a:lnTo>
                    <a:pt x="754625" y="117056"/>
                  </a:lnTo>
                  <a:lnTo>
                    <a:pt x="765722" y="252664"/>
                  </a:lnTo>
                  <a:lnTo>
                    <a:pt x="776818" y="352473"/>
                  </a:lnTo>
                  <a:lnTo>
                    <a:pt x="787922" y="389314"/>
                  </a:lnTo>
                  <a:lnTo>
                    <a:pt x="799018" y="392423"/>
                  </a:lnTo>
                  <a:lnTo>
                    <a:pt x="810115" y="399172"/>
                  </a:lnTo>
                  <a:lnTo>
                    <a:pt x="821212" y="403772"/>
                  </a:lnTo>
                  <a:lnTo>
                    <a:pt x="832308" y="397499"/>
                  </a:lnTo>
                  <a:lnTo>
                    <a:pt x="843405" y="378966"/>
                  </a:lnTo>
                  <a:lnTo>
                    <a:pt x="854501" y="358562"/>
                  </a:lnTo>
                  <a:lnTo>
                    <a:pt x="865598" y="315509"/>
                  </a:lnTo>
                  <a:lnTo>
                    <a:pt x="876702" y="231737"/>
                  </a:lnTo>
                  <a:lnTo>
                    <a:pt x="887798" y="58586"/>
                  </a:lnTo>
                  <a:lnTo>
                    <a:pt x="898894" y="18057"/>
                  </a:lnTo>
                  <a:lnTo>
                    <a:pt x="909991" y="63675"/>
                  </a:lnTo>
                  <a:lnTo>
                    <a:pt x="921088" y="223538"/>
                  </a:lnTo>
                  <a:lnTo>
                    <a:pt x="932184" y="311815"/>
                  </a:lnTo>
                  <a:lnTo>
                    <a:pt x="943281" y="373646"/>
                  </a:lnTo>
                  <a:lnTo>
                    <a:pt x="954384" y="398485"/>
                  </a:lnTo>
                  <a:lnTo>
                    <a:pt x="965481" y="404132"/>
                  </a:lnTo>
                  <a:lnTo>
                    <a:pt x="976578" y="398757"/>
                  </a:lnTo>
                  <a:lnTo>
                    <a:pt x="987674" y="401057"/>
                  </a:lnTo>
                  <a:lnTo>
                    <a:pt x="998771" y="413167"/>
                  </a:lnTo>
                  <a:lnTo>
                    <a:pt x="1009868" y="404126"/>
                  </a:lnTo>
                  <a:lnTo>
                    <a:pt x="1020964" y="389729"/>
                  </a:lnTo>
                  <a:lnTo>
                    <a:pt x="1032061" y="337586"/>
                  </a:lnTo>
                  <a:lnTo>
                    <a:pt x="1054261" y="146291"/>
                  </a:lnTo>
                  <a:lnTo>
                    <a:pt x="1065357" y="0"/>
                  </a:lnTo>
                  <a:lnTo>
                    <a:pt x="1076454" y="58171"/>
                  </a:lnTo>
                  <a:lnTo>
                    <a:pt x="1087551" y="213061"/>
                  </a:lnTo>
                  <a:lnTo>
                    <a:pt x="1098647" y="334634"/>
                  </a:lnTo>
                  <a:lnTo>
                    <a:pt x="1109744" y="368692"/>
                  </a:lnTo>
                  <a:lnTo>
                    <a:pt x="1120841" y="390083"/>
                  </a:lnTo>
                  <a:lnTo>
                    <a:pt x="1131937" y="395669"/>
                  </a:lnTo>
                  <a:lnTo>
                    <a:pt x="1143041" y="387525"/>
                  </a:lnTo>
                  <a:lnTo>
                    <a:pt x="1154137" y="370808"/>
                  </a:lnTo>
                  <a:lnTo>
                    <a:pt x="1165234" y="361038"/>
                  </a:lnTo>
                  <a:lnTo>
                    <a:pt x="1176331" y="367733"/>
                  </a:lnTo>
                  <a:lnTo>
                    <a:pt x="1187427" y="338083"/>
                  </a:lnTo>
                  <a:lnTo>
                    <a:pt x="1198524" y="292336"/>
                  </a:lnTo>
                  <a:lnTo>
                    <a:pt x="1209621" y="212292"/>
                  </a:lnTo>
                  <a:lnTo>
                    <a:pt x="1220717" y="90943"/>
                  </a:lnTo>
                  <a:lnTo>
                    <a:pt x="1231821" y="92515"/>
                  </a:lnTo>
                  <a:lnTo>
                    <a:pt x="1242917" y="127989"/>
                  </a:lnTo>
                  <a:lnTo>
                    <a:pt x="1254014" y="273116"/>
                  </a:lnTo>
                  <a:lnTo>
                    <a:pt x="1265111" y="371298"/>
                  </a:lnTo>
                  <a:lnTo>
                    <a:pt x="1276207" y="399941"/>
                  </a:lnTo>
                  <a:lnTo>
                    <a:pt x="1287304" y="403438"/>
                  </a:lnTo>
                  <a:lnTo>
                    <a:pt x="1298400" y="409459"/>
                  </a:lnTo>
                  <a:lnTo>
                    <a:pt x="1309497" y="412113"/>
                  </a:lnTo>
                  <a:lnTo>
                    <a:pt x="1320601" y="397465"/>
                  </a:lnTo>
                  <a:lnTo>
                    <a:pt x="1331697" y="373060"/>
                  </a:lnTo>
                  <a:lnTo>
                    <a:pt x="1342794" y="330844"/>
                  </a:lnTo>
                  <a:lnTo>
                    <a:pt x="1353890" y="281648"/>
                  </a:lnTo>
                  <a:lnTo>
                    <a:pt x="1364987" y="226049"/>
                  </a:lnTo>
                  <a:lnTo>
                    <a:pt x="1376083" y="83881"/>
                  </a:lnTo>
                  <a:lnTo>
                    <a:pt x="1387180" y="57647"/>
                  </a:lnTo>
                  <a:lnTo>
                    <a:pt x="1398277" y="97699"/>
                  </a:lnTo>
                  <a:lnTo>
                    <a:pt x="1409380" y="242493"/>
                  </a:lnTo>
                  <a:lnTo>
                    <a:pt x="1420477" y="307651"/>
                  </a:lnTo>
                  <a:lnTo>
                    <a:pt x="1431573" y="353534"/>
                  </a:lnTo>
                  <a:lnTo>
                    <a:pt x="1442670" y="380470"/>
                  </a:lnTo>
                  <a:lnTo>
                    <a:pt x="1453767" y="391423"/>
                  </a:lnTo>
                  <a:lnTo>
                    <a:pt x="1464863" y="391294"/>
                  </a:lnTo>
                  <a:lnTo>
                    <a:pt x="1475960" y="395675"/>
                  </a:lnTo>
                  <a:lnTo>
                    <a:pt x="1487057" y="407242"/>
                  </a:lnTo>
                  <a:lnTo>
                    <a:pt x="1498160" y="394580"/>
                  </a:lnTo>
                  <a:lnTo>
                    <a:pt x="1509257" y="376401"/>
                  </a:lnTo>
                  <a:lnTo>
                    <a:pt x="1520353" y="317666"/>
                  </a:lnTo>
                  <a:lnTo>
                    <a:pt x="1531450" y="242248"/>
                  </a:lnTo>
                  <a:lnTo>
                    <a:pt x="1542546" y="191854"/>
                  </a:lnTo>
                  <a:lnTo>
                    <a:pt x="1553643" y="108850"/>
                  </a:lnTo>
                  <a:lnTo>
                    <a:pt x="1564740" y="130663"/>
                  </a:lnTo>
                  <a:lnTo>
                    <a:pt x="1575836" y="197834"/>
                  </a:lnTo>
                  <a:lnTo>
                    <a:pt x="1586940" y="284988"/>
                  </a:lnTo>
                  <a:lnTo>
                    <a:pt x="1598036" y="308209"/>
                  </a:lnTo>
                  <a:lnTo>
                    <a:pt x="1609133" y="351167"/>
                  </a:lnTo>
                  <a:lnTo>
                    <a:pt x="1620230" y="384694"/>
                  </a:lnTo>
                  <a:lnTo>
                    <a:pt x="1631326" y="396689"/>
                  </a:lnTo>
                  <a:lnTo>
                    <a:pt x="1642423" y="392961"/>
                  </a:lnTo>
                  <a:lnTo>
                    <a:pt x="1653520" y="393110"/>
                  </a:lnTo>
                  <a:lnTo>
                    <a:pt x="1664616" y="389246"/>
                  </a:lnTo>
                  <a:lnTo>
                    <a:pt x="1675720" y="359127"/>
                  </a:lnTo>
                  <a:lnTo>
                    <a:pt x="1686816" y="307977"/>
                  </a:lnTo>
                  <a:lnTo>
                    <a:pt x="1697913" y="262659"/>
                  </a:lnTo>
                  <a:lnTo>
                    <a:pt x="1709010" y="203590"/>
                  </a:lnTo>
                  <a:lnTo>
                    <a:pt x="1720106" y="198773"/>
                  </a:lnTo>
                  <a:lnTo>
                    <a:pt x="1731203" y="155659"/>
                  </a:lnTo>
                  <a:lnTo>
                    <a:pt x="1742299" y="203168"/>
                  </a:lnTo>
                  <a:lnTo>
                    <a:pt x="1764500" y="335022"/>
                  </a:lnTo>
                  <a:lnTo>
                    <a:pt x="1775596" y="366311"/>
                  </a:lnTo>
                  <a:lnTo>
                    <a:pt x="1786692" y="391144"/>
                  </a:lnTo>
                  <a:lnTo>
                    <a:pt x="1797789" y="398444"/>
                  </a:lnTo>
                  <a:lnTo>
                    <a:pt x="1808886" y="388852"/>
                  </a:lnTo>
                  <a:lnTo>
                    <a:pt x="1831079" y="362406"/>
                  </a:lnTo>
                  <a:lnTo>
                    <a:pt x="1842176" y="375530"/>
                  </a:lnTo>
                  <a:lnTo>
                    <a:pt x="1853279" y="376374"/>
                  </a:lnTo>
                  <a:lnTo>
                    <a:pt x="1864376" y="348350"/>
                  </a:lnTo>
                  <a:lnTo>
                    <a:pt x="1875472" y="281491"/>
                  </a:lnTo>
                  <a:lnTo>
                    <a:pt x="1886569" y="126023"/>
                  </a:lnTo>
                  <a:lnTo>
                    <a:pt x="1897666" y="61586"/>
                  </a:lnTo>
                  <a:lnTo>
                    <a:pt x="1908762" y="57341"/>
                  </a:lnTo>
                  <a:lnTo>
                    <a:pt x="1919859" y="197603"/>
                  </a:lnTo>
                  <a:lnTo>
                    <a:pt x="1930956" y="326803"/>
                  </a:lnTo>
                  <a:lnTo>
                    <a:pt x="1942059" y="377388"/>
                  </a:lnTo>
                  <a:lnTo>
                    <a:pt x="1953156" y="389817"/>
                  </a:lnTo>
                  <a:lnTo>
                    <a:pt x="1964252" y="396267"/>
                  </a:lnTo>
                  <a:lnTo>
                    <a:pt x="1975349" y="399737"/>
                  </a:lnTo>
                  <a:lnTo>
                    <a:pt x="1997542" y="373890"/>
                  </a:lnTo>
                  <a:lnTo>
                    <a:pt x="2008639" y="373115"/>
                  </a:lnTo>
                  <a:lnTo>
                    <a:pt x="2019735" y="390076"/>
                  </a:lnTo>
                  <a:lnTo>
                    <a:pt x="2030839" y="388538"/>
                  </a:lnTo>
                  <a:lnTo>
                    <a:pt x="2041935" y="353112"/>
                  </a:lnTo>
                  <a:lnTo>
                    <a:pt x="2053032" y="245004"/>
                  </a:lnTo>
                  <a:lnTo>
                    <a:pt x="2064129" y="60355"/>
                  </a:lnTo>
                  <a:lnTo>
                    <a:pt x="2075225" y="5892"/>
                  </a:lnTo>
                  <a:lnTo>
                    <a:pt x="2086322" y="31018"/>
                  </a:lnTo>
                  <a:lnTo>
                    <a:pt x="2097419" y="180029"/>
                  </a:lnTo>
                  <a:lnTo>
                    <a:pt x="2108515" y="285131"/>
                  </a:lnTo>
                  <a:lnTo>
                    <a:pt x="2119619" y="338083"/>
                  </a:lnTo>
                  <a:lnTo>
                    <a:pt x="2130715" y="359188"/>
                  </a:lnTo>
                  <a:lnTo>
                    <a:pt x="2141812" y="374224"/>
                  </a:lnTo>
                  <a:lnTo>
                    <a:pt x="2152909" y="384980"/>
                  </a:lnTo>
                  <a:lnTo>
                    <a:pt x="2164005" y="390131"/>
                  </a:lnTo>
                  <a:lnTo>
                    <a:pt x="2175102" y="388960"/>
                  </a:lnTo>
                  <a:lnTo>
                    <a:pt x="2186198" y="392498"/>
                  </a:lnTo>
                  <a:lnTo>
                    <a:pt x="2197295" y="401867"/>
                  </a:lnTo>
                  <a:lnTo>
                    <a:pt x="2208399" y="388375"/>
                  </a:lnTo>
                  <a:lnTo>
                    <a:pt x="2219495" y="367012"/>
                  </a:lnTo>
                  <a:lnTo>
                    <a:pt x="2230592" y="283947"/>
                  </a:lnTo>
                  <a:lnTo>
                    <a:pt x="2241688" y="163810"/>
                  </a:lnTo>
                  <a:lnTo>
                    <a:pt x="2252785" y="111735"/>
                  </a:lnTo>
                  <a:lnTo>
                    <a:pt x="2263881" y="85208"/>
                  </a:lnTo>
                  <a:lnTo>
                    <a:pt x="2286075" y="305719"/>
                  </a:lnTo>
                  <a:lnTo>
                    <a:pt x="2297171" y="364692"/>
                  </a:lnTo>
                  <a:lnTo>
                    <a:pt x="2308275" y="376523"/>
                  </a:lnTo>
                  <a:lnTo>
                    <a:pt x="2319371" y="384422"/>
                  </a:lnTo>
                  <a:lnTo>
                    <a:pt x="2330468" y="389709"/>
                  </a:lnTo>
                  <a:lnTo>
                    <a:pt x="2341565" y="395995"/>
                  </a:lnTo>
                  <a:lnTo>
                    <a:pt x="2352661" y="388525"/>
                  </a:lnTo>
                  <a:lnTo>
                    <a:pt x="2363758" y="383803"/>
                  </a:lnTo>
                  <a:lnTo>
                    <a:pt x="2374855" y="367726"/>
                  </a:lnTo>
                  <a:lnTo>
                    <a:pt x="2385951" y="330443"/>
                  </a:lnTo>
                  <a:lnTo>
                    <a:pt x="2408151" y="191099"/>
                  </a:lnTo>
                  <a:lnTo>
                    <a:pt x="2419248" y="115525"/>
                  </a:lnTo>
                  <a:lnTo>
                    <a:pt x="2430345" y="149754"/>
                  </a:lnTo>
                  <a:lnTo>
                    <a:pt x="2441441" y="198562"/>
                  </a:lnTo>
                  <a:lnTo>
                    <a:pt x="2452538" y="298235"/>
                  </a:lnTo>
                  <a:lnTo>
                    <a:pt x="2463635" y="359950"/>
                  </a:lnTo>
                  <a:lnTo>
                    <a:pt x="2474731" y="387457"/>
                  </a:lnTo>
                  <a:lnTo>
                    <a:pt x="2485834" y="385756"/>
                  </a:lnTo>
                  <a:lnTo>
                    <a:pt x="2496931" y="389797"/>
                  </a:lnTo>
                  <a:lnTo>
                    <a:pt x="2508028" y="399417"/>
                  </a:lnTo>
                  <a:lnTo>
                    <a:pt x="2519124" y="391233"/>
                  </a:lnTo>
                  <a:lnTo>
                    <a:pt x="2530221" y="377183"/>
                  </a:lnTo>
                  <a:lnTo>
                    <a:pt x="2541318" y="350670"/>
                  </a:lnTo>
                  <a:lnTo>
                    <a:pt x="2552414" y="289703"/>
                  </a:lnTo>
                  <a:lnTo>
                    <a:pt x="2563511" y="203195"/>
                  </a:lnTo>
                  <a:lnTo>
                    <a:pt x="2574614" y="92263"/>
                  </a:lnTo>
                  <a:lnTo>
                    <a:pt x="2585711" y="81833"/>
                  </a:lnTo>
                  <a:lnTo>
                    <a:pt x="2596808" y="122526"/>
                  </a:lnTo>
                  <a:lnTo>
                    <a:pt x="2607904" y="244575"/>
                  </a:lnTo>
                  <a:lnTo>
                    <a:pt x="2619001" y="302235"/>
                  </a:lnTo>
                  <a:lnTo>
                    <a:pt x="2630097" y="343288"/>
                  </a:lnTo>
                  <a:lnTo>
                    <a:pt x="2641194" y="369243"/>
                  </a:lnTo>
                  <a:lnTo>
                    <a:pt x="2652290" y="382320"/>
                  </a:lnTo>
                  <a:lnTo>
                    <a:pt x="2663394" y="385354"/>
                  </a:lnTo>
                  <a:lnTo>
                    <a:pt x="2674491" y="379694"/>
                  </a:lnTo>
                  <a:lnTo>
                    <a:pt x="2685587" y="376326"/>
                  </a:lnTo>
                  <a:lnTo>
                    <a:pt x="2696684" y="336022"/>
                  </a:lnTo>
                  <a:lnTo>
                    <a:pt x="2707780" y="302875"/>
                  </a:lnTo>
                  <a:lnTo>
                    <a:pt x="2718877" y="237553"/>
                  </a:lnTo>
                  <a:lnTo>
                    <a:pt x="2729974" y="184003"/>
                  </a:lnTo>
                  <a:lnTo>
                    <a:pt x="2741070" y="185377"/>
                  </a:lnTo>
                  <a:lnTo>
                    <a:pt x="2752174" y="185969"/>
                  </a:lnTo>
                  <a:lnTo>
                    <a:pt x="2774367" y="168545"/>
                  </a:lnTo>
                  <a:lnTo>
                    <a:pt x="2785464" y="216327"/>
                  </a:lnTo>
                  <a:lnTo>
                    <a:pt x="2796560" y="282096"/>
                  </a:lnTo>
                  <a:lnTo>
                    <a:pt x="2807657" y="303358"/>
                  </a:lnTo>
                  <a:lnTo>
                    <a:pt x="2818754" y="281389"/>
                  </a:lnTo>
                  <a:lnTo>
                    <a:pt x="2829850" y="249521"/>
                  </a:lnTo>
                  <a:lnTo>
                    <a:pt x="2829850" y="249521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29" name="자유형: 도형 2228">
              <a:extLst>
                <a:ext uri="{FF2B5EF4-FFF2-40B4-BE49-F238E27FC236}">
                  <a16:creationId xmlns:a16="http://schemas.microsoft.com/office/drawing/2014/main" id="{0EEA72F3-F675-4F0B-F758-45BFA1783259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022 h 413167"/>
                <a:gd name="connsiteX1" fmla="*/ 11096 w 2829850"/>
                <a:gd name="connsiteY1" fmla="*/ 305174 h 413167"/>
                <a:gd name="connsiteX2" fmla="*/ 22193 w 2829850"/>
                <a:gd name="connsiteY2" fmla="*/ 309386 h 413167"/>
                <a:gd name="connsiteX3" fmla="*/ 33290 w 2829850"/>
                <a:gd name="connsiteY3" fmla="*/ 286369 h 413167"/>
                <a:gd name="connsiteX4" fmla="*/ 44386 w 2829850"/>
                <a:gd name="connsiteY4" fmla="*/ 268510 h 413167"/>
                <a:gd name="connsiteX5" fmla="*/ 55483 w 2829850"/>
                <a:gd name="connsiteY5" fmla="*/ 225858 h 413167"/>
                <a:gd name="connsiteX6" fmla="*/ 77683 w 2829850"/>
                <a:gd name="connsiteY6" fmla="*/ 272986 h 413167"/>
                <a:gd name="connsiteX7" fmla="*/ 88779 w 2829850"/>
                <a:gd name="connsiteY7" fmla="*/ 334185 h 413167"/>
                <a:gd name="connsiteX8" fmla="*/ 99876 w 2829850"/>
                <a:gd name="connsiteY8" fmla="*/ 365916 h 413167"/>
                <a:gd name="connsiteX9" fmla="*/ 110973 w 2829850"/>
                <a:gd name="connsiteY9" fmla="*/ 362222 h 413167"/>
                <a:gd name="connsiteX10" fmla="*/ 122069 w 2829850"/>
                <a:gd name="connsiteY10" fmla="*/ 322469 h 413167"/>
                <a:gd name="connsiteX11" fmla="*/ 133166 w 2829850"/>
                <a:gd name="connsiteY11" fmla="*/ 293887 h 413167"/>
                <a:gd name="connsiteX12" fmla="*/ 144263 w 2829850"/>
                <a:gd name="connsiteY12" fmla="*/ 308413 h 413167"/>
                <a:gd name="connsiteX13" fmla="*/ 155366 w 2829850"/>
                <a:gd name="connsiteY13" fmla="*/ 352949 h 413167"/>
                <a:gd name="connsiteX14" fmla="*/ 166463 w 2829850"/>
                <a:gd name="connsiteY14" fmla="*/ 379252 h 413167"/>
                <a:gd name="connsiteX15" fmla="*/ 177559 w 2829850"/>
                <a:gd name="connsiteY15" fmla="*/ 383946 h 413167"/>
                <a:gd name="connsiteX16" fmla="*/ 188656 w 2829850"/>
                <a:gd name="connsiteY16" fmla="*/ 382728 h 413167"/>
                <a:gd name="connsiteX17" fmla="*/ 199753 w 2829850"/>
                <a:gd name="connsiteY17" fmla="*/ 364726 h 413167"/>
                <a:gd name="connsiteX18" fmla="*/ 210849 w 2829850"/>
                <a:gd name="connsiteY18" fmla="*/ 357705 h 413167"/>
                <a:gd name="connsiteX19" fmla="*/ 221946 w 2829850"/>
                <a:gd name="connsiteY19" fmla="*/ 322979 h 413167"/>
                <a:gd name="connsiteX20" fmla="*/ 233043 w 2829850"/>
                <a:gd name="connsiteY20" fmla="*/ 298051 h 413167"/>
                <a:gd name="connsiteX21" fmla="*/ 244146 w 2829850"/>
                <a:gd name="connsiteY21" fmla="*/ 239989 h 413167"/>
                <a:gd name="connsiteX22" fmla="*/ 255243 w 2829850"/>
                <a:gd name="connsiteY22" fmla="*/ 191214 h 413167"/>
                <a:gd name="connsiteX23" fmla="*/ 266339 w 2829850"/>
                <a:gd name="connsiteY23" fmla="*/ 98094 h 413167"/>
                <a:gd name="connsiteX24" fmla="*/ 277436 w 2829850"/>
                <a:gd name="connsiteY24" fmla="*/ 126914 h 413167"/>
                <a:gd name="connsiteX25" fmla="*/ 288533 w 2829850"/>
                <a:gd name="connsiteY25" fmla="*/ 221225 h 413167"/>
                <a:gd name="connsiteX26" fmla="*/ 299629 w 2829850"/>
                <a:gd name="connsiteY26" fmla="*/ 327578 h 413167"/>
                <a:gd name="connsiteX27" fmla="*/ 310726 w 2829850"/>
                <a:gd name="connsiteY27" fmla="*/ 364284 h 413167"/>
                <a:gd name="connsiteX28" fmla="*/ 321823 w 2829850"/>
                <a:gd name="connsiteY28" fmla="*/ 384803 h 413167"/>
                <a:gd name="connsiteX29" fmla="*/ 332926 w 2829850"/>
                <a:gd name="connsiteY29" fmla="*/ 400601 h 413167"/>
                <a:gd name="connsiteX30" fmla="*/ 344023 w 2829850"/>
                <a:gd name="connsiteY30" fmla="*/ 384722 h 413167"/>
                <a:gd name="connsiteX31" fmla="*/ 355119 w 2829850"/>
                <a:gd name="connsiteY31" fmla="*/ 355038 h 413167"/>
                <a:gd name="connsiteX32" fmla="*/ 366216 w 2829850"/>
                <a:gd name="connsiteY32" fmla="*/ 301262 h 413167"/>
                <a:gd name="connsiteX33" fmla="*/ 377313 w 2829850"/>
                <a:gd name="connsiteY33" fmla="*/ 280920 h 413167"/>
                <a:gd name="connsiteX34" fmla="*/ 388409 w 2829850"/>
                <a:gd name="connsiteY34" fmla="*/ 245303 h 413167"/>
                <a:gd name="connsiteX35" fmla="*/ 399506 w 2829850"/>
                <a:gd name="connsiteY35" fmla="*/ 219647 h 413167"/>
                <a:gd name="connsiteX36" fmla="*/ 410602 w 2829850"/>
                <a:gd name="connsiteY36" fmla="*/ 238084 h 413167"/>
                <a:gd name="connsiteX37" fmla="*/ 421706 w 2829850"/>
                <a:gd name="connsiteY37" fmla="*/ 248371 h 413167"/>
                <a:gd name="connsiteX38" fmla="*/ 432802 w 2829850"/>
                <a:gd name="connsiteY38" fmla="*/ 296867 h 413167"/>
                <a:gd name="connsiteX39" fmla="*/ 443899 w 2829850"/>
                <a:gd name="connsiteY39" fmla="*/ 312032 h 413167"/>
                <a:gd name="connsiteX40" fmla="*/ 454995 w 2829850"/>
                <a:gd name="connsiteY40" fmla="*/ 341288 h 413167"/>
                <a:gd name="connsiteX41" fmla="*/ 466092 w 2829850"/>
                <a:gd name="connsiteY41" fmla="*/ 378946 h 413167"/>
                <a:gd name="connsiteX42" fmla="*/ 477189 w 2829850"/>
                <a:gd name="connsiteY42" fmla="*/ 398941 h 413167"/>
                <a:gd name="connsiteX43" fmla="*/ 488285 w 2829850"/>
                <a:gd name="connsiteY43" fmla="*/ 402125 h 413167"/>
                <a:gd name="connsiteX44" fmla="*/ 499382 w 2829850"/>
                <a:gd name="connsiteY44" fmla="*/ 402391 h 413167"/>
                <a:gd name="connsiteX45" fmla="*/ 510485 w 2829850"/>
                <a:gd name="connsiteY45" fmla="*/ 399125 h 413167"/>
                <a:gd name="connsiteX46" fmla="*/ 521582 w 2829850"/>
                <a:gd name="connsiteY46" fmla="*/ 371305 h 413167"/>
                <a:gd name="connsiteX47" fmla="*/ 532679 w 2829850"/>
                <a:gd name="connsiteY47" fmla="*/ 330055 h 413167"/>
                <a:gd name="connsiteX48" fmla="*/ 543775 w 2829850"/>
                <a:gd name="connsiteY48" fmla="*/ 281348 h 413167"/>
                <a:gd name="connsiteX49" fmla="*/ 554872 w 2829850"/>
                <a:gd name="connsiteY49" fmla="*/ 175879 h 413167"/>
                <a:gd name="connsiteX50" fmla="*/ 565968 w 2829850"/>
                <a:gd name="connsiteY50" fmla="*/ 112905 h 413167"/>
                <a:gd name="connsiteX51" fmla="*/ 577065 w 2829850"/>
                <a:gd name="connsiteY51" fmla="*/ 38025 h 413167"/>
                <a:gd name="connsiteX52" fmla="*/ 588162 w 2829850"/>
                <a:gd name="connsiteY52" fmla="*/ 111279 h 413167"/>
                <a:gd name="connsiteX53" fmla="*/ 610362 w 2829850"/>
                <a:gd name="connsiteY53" fmla="*/ 324898 h 413167"/>
                <a:gd name="connsiteX54" fmla="*/ 621458 w 2829850"/>
                <a:gd name="connsiteY54" fmla="*/ 357705 h 413167"/>
                <a:gd name="connsiteX55" fmla="*/ 632555 w 2829850"/>
                <a:gd name="connsiteY55" fmla="*/ 377585 h 413167"/>
                <a:gd name="connsiteX56" fmla="*/ 643652 w 2829850"/>
                <a:gd name="connsiteY56" fmla="*/ 395526 h 413167"/>
                <a:gd name="connsiteX57" fmla="*/ 654748 w 2829850"/>
                <a:gd name="connsiteY57" fmla="*/ 397063 h 413167"/>
                <a:gd name="connsiteX58" fmla="*/ 665845 w 2829850"/>
                <a:gd name="connsiteY58" fmla="*/ 389423 h 413167"/>
                <a:gd name="connsiteX59" fmla="*/ 676942 w 2829850"/>
                <a:gd name="connsiteY59" fmla="*/ 379476 h 413167"/>
                <a:gd name="connsiteX60" fmla="*/ 688045 w 2829850"/>
                <a:gd name="connsiteY60" fmla="*/ 377388 h 413167"/>
                <a:gd name="connsiteX61" fmla="*/ 699142 w 2829850"/>
                <a:gd name="connsiteY61" fmla="*/ 334212 h 413167"/>
                <a:gd name="connsiteX62" fmla="*/ 710238 w 2829850"/>
                <a:gd name="connsiteY62" fmla="*/ 269102 h 413167"/>
                <a:gd name="connsiteX63" fmla="*/ 721335 w 2829850"/>
                <a:gd name="connsiteY63" fmla="*/ 183622 h 413167"/>
                <a:gd name="connsiteX64" fmla="*/ 732432 w 2829850"/>
                <a:gd name="connsiteY64" fmla="*/ 63811 h 413167"/>
                <a:gd name="connsiteX65" fmla="*/ 743528 w 2829850"/>
                <a:gd name="connsiteY65" fmla="*/ 75540 h 413167"/>
                <a:gd name="connsiteX66" fmla="*/ 754625 w 2829850"/>
                <a:gd name="connsiteY66" fmla="*/ 116783 h 413167"/>
                <a:gd name="connsiteX67" fmla="*/ 765722 w 2829850"/>
                <a:gd name="connsiteY67" fmla="*/ 249521 h 413167"/>
                <a:gd name="connsiteX68" fmla="*/ 776818 w 2829850"/>
                <a:gd name="connsiteY68" fmla="*/ 345662 h 413167"/>
                <a:gd name="connsiteX69" fmla="*/ 787922 w 2829850"/>
                <a:gd name="connsiteY69" fmla="*/ 387715 h 413167"/>
                <a:gd name="connsiteX70" fmla="*/ 799018 w 2829850"/>
                <a:gd name="connsiteY70" fmla="*/ 394471 h 413167"/>
                <a:gd name="connsiteX71" fmla="*/ 810115 w 2829850"/>
                <a:gd name="connsiteY71" fmla="*/ 396948 h 413167"/>
                <a:gd name="connsiteX72" fmla="*/ 821212 w 2829850"/>
                <a:gd name="connsiteY72" fmla="*/ 403901 h 413167"/>
                <a:gd name="connsiteX73" fmla="*/ 832308 w 2829850"/>
                <a:gd name="connsiteY73" fmla="*/ 395621 h 413167"/>
                <a:gd name="connsiteX74" fmla="*/ 843405 w 2829850"/>
                <a:gd name="connsiteY74" fmla="*/ 375469 h 413167"/>
                <a:gd name="connsiteX75" fmla="*/ 854501 w 2829850"/>
                <a:gd name="connsiteY75" fmla="*/ 359406 h 413167"/>
                <a:gd name="connsiteX76" fmla="*/ 865598 w 2829850"/>
                <a:gd name="connsiteY76" fmla="*/ 313311 h 413167"/>
                <a:gd name="connsiteX77" fmla="*/ 876702 w 2829850"/>
                <a:gd name="connsiteY77" fmla="*/ 222334 h 413167"/>
                <a:gd name="connsiteX78" fmla="*/ 887798 w 2829850"/>
                <a:gd name="connsiteY78" fmla="*/ 55980 h 413167"/>
                <a:gd name="connsiteX79" fmla="*/ 898894 w 2829850"/>
                <a:gd name="connsiteY79" fmla="*/ 16914 h 413167"/>
                <a:gd name="connsiteX80" fmla="*/ 909991 w 2829850"/>
                <a:gd name="connsiteY80" fmla="*/ 55660 h 413167"/>
                <a:gd name="connsiteX81" fmla="*/ 921088 w 2829850"/>
                <a:gd name="connsiteY81" fmla="*/ 222878 h 413167"/>
                <a:gd name="connsiteX82" fmla="*/ 932184 w 2829850"/>
                <a:gd name="connsiteY82" fmla="*/ 311617 h 413167"/>
                <a:gd name="connsiteX83" fmla="*/ 943281 w 2829850"/>
                <a:gd name="connsiteY83" fmla="*/ 369271 h 413167"/>
                <a:gd name="connsiteX84" fmla="*/ 954384 w 2829850"/>
                <a:gd name="connsiteY84" fmla="*/ 397336 h 413167"/>
                <a:gd name="connsiteX85" fmla="*/ 965481 w 2829850"/>
                <a:gd name="connsiteY85" fmla="*/ 402370 h 413167"/>
                <a:gd name="connsiteX86" fmla="*/ 987674 w 2829850"/>
                <a:gd name="connsiteY86" fmla="*/ 399751 h 413167"/>
                <a:gd name="connsiteX87" fmla="*/ 998771 w 2829850"/>
                <a:gd name="connsiteY87" fmla="*/ 413167 h 413167"/>
                <a:gd name="connsiteX88" fmla="*/ 1009868 w 2829850"/>
                <a:gd name="connsiteY88" fmla="*/ 401554 h 413167"/>
                <a:gd name="connsiteX89" fmla="*/ 1020964 w 2829850"/>
                <a:gd name="connsiteY89" fmla="*/ 383341 h 413167"/>
                <a:gd name="connsiteX90" fmla="*/ 1032061 w 2829850"/>
                <a:gd name="connsiteY90" fmla="*/ 340716 h 413167"/>
                <a:gd name="connsiteX91" fmla="*/ 1043157 w 2829850"/>
                <a:gd name="connsiteY91" fmla="*/ 233390 h 413167"/>
                <a:gd name="connsiteX92" fmla="*/ 1054261 w 2829850"/>
                <a:gd name="connsiteY92" fmla="*/ 137051 h 413167"/>
                <a:gd name="connsiteX93" fmla="*/ 1065357 w 2829850"/>
                <a:gd name="connsiteY93" fmla="*/ 0 h 413167"/>
                <a:gd name="connsiteX94" fmla="*/ 1076454 w 2829850"/>
                <a:gd name="connsiteY94" fmla="*/ 60110 h 413167"/>
                <a:gd name="connsiteX95" fmla="*/ 1098647 w 2829850"/>
                <a:gd name="connsiteY95" fmla="*/ 333464 h 413167"/>
                <a:gd name="connsiteX96" fmla="*/ 1109744 w 2829850"/>
                <a:gd name="connsiteY96" fmla="*/ 369815 h 413167"/>
                <a:gd name="connsiteX97" fmla="*/ 1120841 w 2829850"/>
                <a:gd name="connsiteY97" fmla="*/ 386708 h 413167"/>
                <a:gd name="connsiteX98" fmla="*/ 1131937 w 2829850"/>
                <a:gd name="connsiteY98" fmla="*/ 396526 h 413167"/>
                <a:gd name="connsiteX99" fmla="*/ 1143041 w 2829850"/>
                <a:gd name="connsiteY99" fmla="*/ 385633 h 413167"/>
                <a:gd name="connsiteX100" fmla="*/ 1154137 w 2829850"/>
                <a:gd name="connsiteY100" fmla="*/ 371216 h 413167"/>
                <a:gd name="connsiteX101" fmla="*/ 1165234 w 2829850"/>
                <a:gd name="connsiteY101" fmla="*/ 361896 h 413167"/>
                <a:gd name="connsiteX102" fmla="*/ 1176331 w 2829850"/>
                <a:gd name="connsiteY102" fmla="*/ 367549 h 413167"/>
                <a:gd name="connsiteX103" fmla="*/ 1187427 w 2829850"/>
                <a:gd name="connsiteY103" fmla="*/ 334321 h 413167"/>
                <a:gd name="connsiteX104" fmla="*/ 1198524 w 2829850"/>
                <a:gd name="connsiteY104" fmla="*/ 284961 h 413167"/>
                <a:gd name="connsiteX105" fmla="*/ 1209621 w 2829850"/>
                <a:gd name="connsiteY105" fmla="*/ 212877 h 413167"/>
                <a:gd name="connsiteX106" fmla="*/ 1220717 w 2829850"/>
                <a:gd name="connsiteY106" fmla="*/ 88719 h 413167"/>
                <a:gd name="connsiteX107" fmla="*/ 1231821 w 2829850"/>
                <a:gd name="connsiteY107" fmla="*/ 90685 h 413167"/>
                <a:gd name="connsiteX108" fmla="*/ 1242917 w 2829850"/>
                <a:gd name="connsiteY108" fmla="*/ 130744 h 413167"/>
                <a:gd name="connsiteX109" fmla="*/ 1254014 w 2829850"/>
                <a:gd name="connsiteY109" fmla="*/ 269762 h 413167"/>
                <a:gd name="connsiteX110" fmla="*/ 1265111 w 2829850"/>
                <a:gd name="connsiteY110" fmla="*/ 365107 h 413167"/>
                <a:gd name="connsiteX111" fmla="*/ 1276207 w 2829850"/>
                <a:gd name="connsiteY111" fmla="*/ 398275 h 413167"/>
                <a:gd name="connsiteX112" fmla="*/ 1287304 w 2829850"/>
                <a:gd name="connsiteY112" fmla="*/ 405323 h 413167"/>
                <a:gd name="connsiteX113" fmla="*/ 1298400 w 2829850"/>
                <a:gd name="connsiteY113" fmla="*/ 407548 h 413167"/>
                <a:gd name="connsiteX114" fmla="*/ 1309497 w 2829850"/>
                <a:gd name="connsiteY114" fmla="*/ 412106 h 413167"/>
                <a:gd name="connsiteX115" fmla="*/ 1320601 w 2829850"/>
                <a:gd name="connsiteY115" fmla="*/ 394907 h 413167"/>
                <a:gd name="connsiteX116" fmla="*/ 1331697 w 2829850"/>
                <a:gd name="connsiteY116" fmla="*/ 366862 h 413167"/>
                <a:gd name="connsiteX117" fmla="*/ 1342794 w 2829850"/>
                <a:gd name="connsiteY117" fmla="*/ 335824 h 413167"/>
                <a:gd name="connsiteX118" fmla="*/ 1364987 w 2829850"/>
                <a:gd name="connsiteY118" fmla="*/ 218129 h 413167"/>
                <a:gd name="connsiteX119" fmla="*/ 1376083 w 2829850"/>
                <a:gd name="connsiteY119" fmla="*/ 81568 h 413167"/>
                <a:gd name="connsiteX120" fmla="*/ 1387180 w 2829850"/>
                <a:gd name="connsiteY120" fmla="*/ 56340 h 413167"/>
                <a:gd name="connsiteX121" fmla="*/ 1398277 w 2829850"/>
                <a:gd name="connsiteY121" fmla="*/ 89277 h 413167"/>
                <a:gd name="connsiteX122" fmla="*/ 1409380 w 2829850"/>
                <a:gd name="connsiteY122" fmla="*/ 240874 h 413167"/>
                <a:gd name="connsiteX123" fmla="*/ 1420477 w 2829850"/>
                <a:gd name="connsiteY123" fmla="*/ 307352 h 413167"/>
                <a:gd name="connsiteX124" fmla="*/ 1431573 w 2829850"/>
                <a:gd name="connsiteY124" fmla="*/ 348642 h 413167"/>
                <a:gd name="connsiteX125" fmla="*/ 1442670 w 2829850"/>
                <a:gd name="connsiteY125" fmla="*/ 379700 h 413167"/>
                <a:gd name="connsiteX126" fmla="*/ 1453767 w 2829850"/>
                <a:gd name="connsiteY126" fmla="*/ 389722 h 413167"/>
                <a:gd name="connsiteX127" fmla="*/ 1464863 w 2829850"/>
                <a:gd name="connsiteY127" fmla="*/ 393240 h 413167"/>
                <a:gd name="connsiteX128" fmla="*/ 1475960 w 2829850"/>
                <a:gd name="connsiteY128" fmla="*/ 394178 h 413167"/>
                <a:gd name="connsiteX129" fmla="*/ 1487057 w 2829850"/>
                <a:gd name="connsiteY129" fmla="*/ 407166 h 413167"/>
                <a:gd name="connsiteX130" fmla="*/ 1498160 w 2829850"/>
                <a:gd name="connsiteY130" fmla="*/ 392192 h 413167"/>
                <a:gd name="connsiteX131" fmla="*/ 1509257 w 2829850"/>
                <a:gd name="connsiteY131" fmla="*/ 370448 h 413167"/>
                <a:gd name="connsiteX132" fmla="*/ 1520353 w 2829850"/>
                <a:gd name="connsiteY132" fmla="*/ 321550 h 413167"/>
                <a:gd name="connsiteX133" fmla="*/ 1531450 w 2829850"/>
                <a:gd name="connsiteY133" fmla="*/ 236417 h 413167"/>
                <a:gd name="connsiteX134" fmla="*/ 1542546 w 2829850"/>
                <a:gd name="connsiteY134" fmla="*/ 186731 h 413167"/>
                <a:gd name="connsiteX135" fmla="*/ 1553643 w 2829850"/>
                <a:gd name="connsiteY135" fmla="*/ 104047 h 413167"/>
                <a:gd name="connsiteX136" fmla="*/ 1564740 w 2829850"/>
                <a:gd name="connsiteY136" fmla="*/ 132418 h 413167"/>
                <a:gd name="connsiteX137" fmla="*/ 1575836 w 2829850"/>
                <a:gd name="connsiteY137" fmla="*/ 188711 h 413167"/>
                <a:gd name="connsiteX138" fmla="*/ 1586940 w 2829850"/>
                <a:gd name="connsiteY138" fmla="*/ 283696 h 413167"/>
                <a:gd name="connsiteX139" fmla="*/ 1598036 w 2829850"/>
                <a:gd name="connsiteY139" fmla="*/ 309127 h 413167"/>
                <a:gd name="connsiteX140" fmla="*/ 1609133 w 2829850"/>
                <a:gd name="connsiteY140" fmla="*/ 348642 h 413167"/>
                <a:gd name="connsiteX141" fmla="*/ 1620230 w 2829850"/>
                <a:gd name="connsiteY141" fmla="*/ 383265 h 413167"/>
                <a:gd name="connsiteX142" fmla="*/ 1631326 w 2829850"/>
                <a:gd name="connsiteY142" fmla="*/ 395179 h 413167"/>
                <a:gd name="connsiteX143" fmla="*/ 1653520 w 2829850"/>
                <a:gd name="connsiteY143" fmla="*/ 392260 h 413167"/>
                <a:gd name="connsiteX144" fmla="*/ 1664616 w 2829850"/>
                <a:gd name="connsiteY144" fmla="*/ 388770 h 413167"/>
                <a:gd name="connsiteX145" fmla="*/ 1675720 w 2829850"/>
                <a:gd name="connsiteY145" fmla="*/ 355412 h 413167"/>
                <a:gd name="connsiteX146" fmla="*/ 1686816 w 2829850"/>
                <a:gd name="connsiteY146" fmla="*/ 301364 h 413167"/>
                <a:gd name="connsiteX147" fmla="*/ 1697913 w 2829850"/>
                <a:gd name="connsiteY147" fmla="*/ 264666 h 413167"/>
                <a:gd name="connsiteX148" fmla="*/ 1709010 w 2829850"/>
                <a:gd name="connsiteY148" fmla="*/ 200270 h 413167"/>
                <a:gd name="connsiteX149" fmla="*/ 1720106 w 2829850"/>
                <a:gd name="connsiteY149" fmla="*/ 193643 h 413167"/>
                <a:gd name="connsiteX150" fmla="*/ 1731203 w 2829850"/>
                <a:gd name="connsiteY150" fmla="*/ 158625 h 413167"/>
                <a:gd name="connsiteX151" fmla="*/ 1742299 w 2829850"/>
                <a:gd name="connsiteY151" fmla="*/ 200406 h 413167"/>
                <a:gd name="connsiteX152" fmla="*/ 1753396 w 2829850"/>
                <a:gd name="connsiteY152" fmla="*/ 262747 h 413167"/>
                <a:gd name="connsiteX153" fmla="*/ 1764500 w 2829850"/>
                <a:gd name="connsiteY153" fmla="*/ 333634 h 413167"/>
                <a:gd name="connsiteX154" fmla="*/ 1775596 w 2829850"/>
                <a:gd name="connsiteY154" fmla="*/ 367488 h 413167"/>
                <a:gd name="connsiteX155" fmla="*/ 1786692 w 2829850"/>
                <a:gd name="connsiteY155" fmla="*/ 387824 h 413167"/>
                <a:gd name="connsiteX156" fmla="*/ 1797789 w 2829850"/>
                <a:gd name="connsiteY156" fmla="*/ 398894 h 413167"/>
                <a:gd name="connsiteX157" fmla="*/ 1819982 w 2829850"/>
                <a:gd name="connsiteY157" fmla="*/ 374060 h 413167"/>
                <a:gd name="connsiteX158" fmla="*/ 1831079 w 2829850"/>
                <a:gd name="connsiteY158" fmla="*/ 365080 h 413167"/>
                <a:gd name="connsiteX159" fmla="*/ 1842176 w 2829850"/>
                <a:gd name="connsiteY159" fmla="*/ 373931 h 413167"/>
                <a:gd name="connsiteX160" fmla="*/ 1853279 w 2829850"/>
                <a:gd name="connsiteY160" fmla="*/ 373428 h 413167"/>
                <a:gd name="connsiteX161" fmla="*/ 1864376 w 2829850"/>
                <a:gd name="connsiteY161" fmla="*/ 343342 h 413167"/>
                <a:gd name="connsiteX162" fmla="*/ 1875472 w 2829850"/>
                <a:gd name="connsiteY162" fmla="*/ 280205 h 413167"/>
                <a:gd name="connsiteX163" fmla="*/ 1886569 w 2829850"/>
                <a:gd name="connsiteY163" fmla="*/ 125199 h 413167"/>
                <a:gd name="connsiteX164" fmla="*/ 1897666 w 2829850"/>
                <a:gd name="connsiteY164" fmla="*/ 58164 h 413167"/>
                <a:gd name="connsiteX165" fmla="*/ 1908762 w 2829850"/>
                <a:gd name="connsiteY165" fmla="*/ 58790 h 413167"/>
                <a:gd name="connsiteX166" fmla="*/ 1919859 w 2829850"/>
                <a:gd name="connsiteY166" fmla="*/ 194249 h 413167"/>
                <a:gd name="connsiteX167" fmla="*/ 1930956 w 2829850"/>
                <a:gd name="connsiteY167" fmla="*/ 320197 h 413167"/>
                <a:gd name="connsiteX168" fmla="*/ 1942059 w 2829850"/>
                <a:gd name="connsiteY168" fmla="*/ 375653 h 413167"/>
                <a:gd name="connsiteX169" fmla="*/ 1953156 w 2829850"/>
                <a:gd name="connsiteY169" fmla="*/ 391471 h 413167"/>
                <a:gd name="connsiteX170" fmla="*/ 1964252 w 2829850"/>
                <a:gd name="connsiteY170" fmla="*/ 393607 h 413167"/>
                <a:gd name="connsiteX171" fmla="*/ 1975349 w 2829850"/>
                <a:gd name="connsiteY171" fmla="*/ 400744 h 413167"/>
                <a:gd name="connsiteX172" fmla="*/ 1986446 w 2829850"/>
                <a:gd name="connsiteY172" fmla="*/ 385000 h 413167"/>
                <a:gd name="connsiteX173" fmla="*/ 1997542 w 2829850"/>
                <a:gd name="connsiteY173" fmla="*/ 372101 h 413167"/>
                <a:gd name="connsiteX174" fmla="*/ 2008639 w 2829850"/>
                <a:gd name="connsiteY174" fmla="*/ 376285 h 413167"/>
                <a:gd name="connsiteX175" fmla="*/ 2019735 w 2829850"/>
                <a:gd name="connsiteY175" fmla="*/ 387504 h 413167"/>
                <a:gd name="connsiteX176" fmla="*/ 2030839 w 2829850"/>
                <a:gd name="connsiteY176" fmla="*/ 385565 h 413167"/>
                <a:gd name="connsiteX177" fmla="*/ 2041935 w 2829850"/>
                <a:gd name="connsiteY177" fmla="*/ 345798 h 413167"/>
                <a:gd name="connsiteX178" fmla="*/ 2053032 w 2829850"/>
                <a:gd name="connsiteY178" fmla="*/ 245922 h 413167"/>
                <a:gd name="connsiteX179" fmla="*/ 2064129 w 2829850"/>
                <a:gd name="connsiteY179" fmla="*/ 55987 h 413167"/>
                <a:gd name="connsiteX180" fmla="*/ 2075225 w 2829850"/>
                <a:gd name="connsiteY180" fmla="*/ 5395 h 413167"/>
                <a:gd name="connsiteX181" fmla="*/ 2086322 w 2829850"/>
                <a:gd name="connsiteY181" fmla="*/ 26826 h 413167"/>
                <a:gd name="connsiteX182" fmla="*/ 2097419 w 2829850"/>
                <a:gd name="connsiteY182" fmla="*/ 175280 h 413167"/>
                <a:gd name="connsiteX183" fmla="*/ 2108515 w 2829850"/>
                <a:gd name="connsiteY183" fmla="*/ 279144 h 413167"/>
                <a:gd name="connsiteX184" fmla="*/ 2119619 w 2829850"/>
                <a:gd name="connsiteY184" fmla="*/ 336464 h 413167"/>
                <a:gd name="connsiteX185" fmla="*/ 2130715 w 2829850"/>
                <a:gd name="connsiteY185" fmla="*/ 360467 h 413167"/>
                <a:gd name="connsiteX186" fmla="*/ 2141812 w 2829850"/>
                <a:gd name="connsiteY186" fmla="*/ 370693 h 413167"/>
                <a:gd name="connsiteX187" fmla="*/ 2152909 w 2829850"/>
                <a:gd name="connsiteY187" fmla="*/ 386007 h 413167"/>
                <a:gd name="connsiteX188" fmla="*/ 2164005 w 2829850"/>
                <a:gd name="connsiteY188" fmla="*/ 388743 h 413167"/>
                <a:gd name="connsiteX189" fmla="*/ 2175102 w 2829850"/>
                <a:gd name="connsiteY189" fmla="*/ 389654 h 413167"/>
                <a:gd name="connsiteX190" fmla="*/ 2186198 w 2829850"/>
                <a:gd name="connsiteY190" fmla="*/ 391920 h 413167"/>
                <a:gd name="connsiteX191" fmla="*/ 2197295 w 2829850"/>
                <a:gd name="connsiteY191" fmla="*/ 401098 h 413167"/>
                <a:gd name="connsiteX192" fmla="*/ 2208399 w 2829850"/>
                <a:gd name="connsiteY192" fmla="*/ 385892 h 413167"/>
                <a:gd name="connsiteX193" fmla="*/ 2219495 w 2829850"/>
                <a:gd name="connsiteY193" fmla="*/ 359957 h 413167"/>
                <a:gd name="connsiteX194" fmla="*/ 2230592 w 2829850"/>
                <a:gd name="connsiteY194" fmla="*/ 287124 h 413167"/>
                <a:gd name="connsiteX195" fmla="*/ 2241688 w 2829850"/>
                <a:gd name="connsiteY195" fmla="*/ 159272 h 413167"/>
                <a:gd name="connsiteX196" fmla="*/ 2252785 w 2829850"/>
                <a:gd name="connsiteY196" fmla="*/ 108918 h 413167"/>
                <a:gd name="connsiteX197" fmla="*/ 2263881 w 2829850"/>
                <a:gd name="connsiteY197" fmla="*/ 83555 h 413167"/>
                <a:gd name="connsiteX198" fmla="*/ 2274978 w 2829850"/>
                <a:gd name="connsiteY198" fmla="*/ 195038 h 413167"/>
                <a:gd name="connsiteX199" fmla="*/ 2286075 w 2829850"/>
                <a:gd name="connsiteY199" fmla="*/ 298105 h 413167"/>
                <a:gd name="connsiteX200" fmla="*/ 2297171 w 2829850"/>
                <a:gd name="connsiteY200" fmla="*/ 363039 h 413167"/>
                <a:gd name="connsiteX201" fmla="*/ 2308275 w 2829850"/>
                <a:gd name="connsiteY201" fmla="*/ 377639 h 413167"/>
                <a:gd name="connsiteX202" fmla="*/ 2319371 w 2829850"/>
                <a:gd name="connsiteY202" fmla="*/ 381932 h 413167"/>
                <a:gd name="connsiteX203" fmla="*/ 2330468 w 2829850"/>
                <a:gd name="connsiteY203" fmla="*/ 389899 h 413167"/>
                <a:gd name="connsiteX204" fmla="*/ 2341565 w 2829850"/>
                <a:gd name="connsiteY204" fmla="*/ 394634 h 413167"/>
                <a:gd name="connsiteX205" fmla="*/ 2363758 w 2829850"/>
                <a:gd name="connsiteY205" fmla="*/ 382558 h 413167"/>
                <a:gd name="connsiteX206" fmla="*/ 2374855 w 2829850"/>
                <a:gd name="connsiteY206" fmla="*/ 367406 h 413167"/>
                <a:gd name="connsiteX207" fmla="*/ 2385951 w 2829850"/>
                <a:gd name="connsiteY207" fmla="*/ 326061 h 413167"/>
                <a:gd name="connsiteX208" fmla="*/ 2419248 w 2829850"/>
                <a:gd name="connsiteY208" fmla="*/ 113701 h 413167"/>
                <a:gd name="connsiteX209" fmla="*/ 2430345 w 2829850"/>
                <a:gd name="connsiteY209" fmla="*/ 148100 h 413167"/>
                <a:gd name="connsiteX210" fmla="*/ 2441441 w 2829850"/>
                <a:gd name="connsiteY210" fmla="*/ 199896 h 413167"/>
                <a:gd name="connsiteX211" fmla="*/ 2452538 w 2829850"/>
                <a:gd name="connsiteY211" fmla="*/ 294996 h 413167"/>
                <a:gd name="connsiteX212" fmla="*/ 2463635 w 2829850"/>
                <a:gd name="connsiteY212" fmla="*/ 355357 h 413167"/>
                <a:gd name="connsiteX213" fmla="*/ 2474731 w 2829850"/>
                <a:gd name="connsiteY213" fmla="*/ 385708 h 413167"/>
                <a:gd name="connsiteX214" fmla="*/ 2485834 w 2829850"/>
                <a:gd name="connsiteY214" fmla="*/ 388048 h 413167"/>
                <a:gd name="connsiteX215" fmla="*/ 2496931 w 2829850"/>
                <a:gd name="connsiteY215" fmla="*/ 387586 h 413167"/>
                <a:gd name="connsiteX216" fmla="*/ 2508028 w 2829850"/>
                <a:gd name="connsiteY216" fmla="*/ 399771 h 413167"/>
                <a:gd name="connsiteX217" fmla="*/ 2519124 w 2829850"/>
                <a:gd name="connsiteY217" fmla="*/ 389518 h 413167"/>
                <a:gd name="connsiteX218" fmla="*/ 2530221 w 2829850"/>
                <a:gd name="connsiteY218" fmla="*/ 373285 h 413167"/>
                <a:gd name="connsiteX219" fmla="*/ 2541318 w 2829850"/>
                <a:gd name="connsiteY219" fmla="*/ 351731 h 413167"/>
                <a:gd name="connsiteX220" fmla="*/ 2552414 w 2829850"/>
                <a:gd name="connsiteY220" fmla="*/ 287743 h 413167"/>
                <a:gd name="connsiteX221" fmla="*/ 2563511 w 2829850"/>
                <a:gd name="connsiteY221" fmla="*/ 196773 h 413167"/>
                <a:gd name="connsiteX222" fmla="*/ 2574614 w 2829850"/>
                <a:gd name="connsiteY222" fmla="*/ 87120 h 413167"/>
                <a:gd name="connsiteX223" fmla="*/ 2585711 w 2829850"/>
                <a:gd name="connsiteY223" fmla="*/ 82405 h 413167"/>
                <a:gd name="connsiteX224" fmla="*/ 2596808 w 2829850"/>
                <a:gd name="connsiteY224" fmla="*/ 115259 h 413167"/>
                <a:gd name="connsiteX225" fmla="*/ 2607904 w 2829850"/>
                <a:gd name="connsiteY225" fmla="*/ 243425 h 413167"/>
                <a:gd name="connsiteX226" fmla="*/ 2619001 w 2829850"/>
                <a:gd name="connsiteY226" fmla="*/ 303351 h 413167"/>
                <a:gd name="connsiteX227" fmla="*/ 2630097 w 2829850"/>
                <a:gd name="connsiteY227" fmla="*/ 338750 h 413167"/>
                <a:gd name="connsiteX228" fmla="*/ 2641194 w 2829850"/>
                <a:gd name="connsiteY228" fmla="*/ 367788 h 413167"/>
                <a:gd name="connsiteX229" fmla="*/ 2652290 w 2829850"/>
                <a:gd name="connsiteY229" fmla="*/ 381170 h 413167"/>
                <a:gd name="connsiteX230" fmla="*/ 2663394 w 2829850"/>
                <a:gd name="connsiteY230" fmla="*/ 387083 h 413167"/>
                <a:gd name="connsiteX231" fmla="*/ 2674491 w 2829850"/>
                <a:gd name="connsiteY231" fmla="*/ 376898 h 413167"/>
                <a:gd name="connsiteX232" fmla="*/ 2685587 w 2829850"/>
                <a:gd name="connsiteY232" fmla="*/ 377115 h 413167"/>
                <a:gd name="connsiteX233" fmla="*/ 2696684 w 2829850"/>
                <a:gd name="connsiteY233" fmla="*/ 333824 h 413167"/>
                <a:gd name="connsiteX234" fmla="*/ 2707780 w 2829850"/>
                <a:gd name="connsiteY234" fmla="*/ 295615 h 413167"/>
                <a:gd name="connsiteX235" fmla="*/ 2718877 w 2829850"/>
                <a:gd name="connsiteY235" fmla="*/ 240064 h 413167"/>
                <a:gd name="connsiteX236" fmla="*/ 2729974 w 2829850"/>
                <a:gd name="connsiteY236" fmla="*/ 177090 h 413167"/>
                <a:gd name="connsiteX237" fmla="*/ 2741070 w 2829850"/>
                <a:gd name="connsiteY237" fmla="*/ 186085 h 413167"/>
                <a:gd name="connsiteX238" fmla="*/ 2752174 w 2829850"/>
                <a:gd name="connsiteY238" fmla="*/ 181601 h 413167"/>
                <a:gd name="connsiteX239" fmla="*/ 2774367 w 2829850"/>
                <a:gd name="connsiteY239" fmla="*/ 163796 h 413167"/>
                <a:gd name="connsiteX240" fmla="*/ 2785464 w 2829850"/>
                <a:gd name="connsiteY240" fmla="*/ 219027 h 413167"/>
                <a:gd name="connsiteX241" fmla="*/ 2796560 w 2829850"/>
                <a:gd name="connsiteY241" fmla="*/ 280375 h 413167"/>
                <a:gd name="connsiteX242" fmla="*/ 2807657 w 2829850"/>
                <a:gd name="connsiteY242" fmla="*/ 293976 h 413167"/>
                <a:gd name="connsiteX243" fmla="*/ 2818754 w 2829850"/>
                <a:gd name="connsiteY243" fmla="*/ 284144 h 413167"/>
                <a:gd name="connsiteX244" fmla="*/ 2829850 w 2829850"/>
                <a:gd name="connsiteY244" fmla="*/ 249262 h 413167"/>
                <a:gd name="connsiteX245" fmla="*/ 2829850 w 2829850"/>
                <a:gd name="connsiteY245" fmla="*/ 24926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87022"/>
                  </a:moveTo>
                  <a:lnTo>
                    <a:pt x="11096" y="305174"/>
                  </a:lnTo>
                  <a:lnTo>
                    <a:pt x="22193" y="309386"/>
                  </a:lnTo>
                  <a:lnTo>
                    <a:pt x="33290" y="286369"/>
                  </a:lnTo>
                  <a:lnTo>
                    <a:pt x="44386" y="268510"/>
                  </a:lnTo>
                  <a:lnTo>
                    <a:pt x="55483" y="225858"/>
                  </a:lnTo>
                  <a:lnTo>
                    <a:pt x="77683" y="272986"/>
                  </a:lnTo>
                  <a:lnTo>
                    <a:pt x="88779" y="334185"/>
                  </a:lnTo>
                  <a:lnTo>
                    <a:pt x="99876" y="365916"/>
                  </a:lnTo>
                  <a:lnTo>
                    <a:pt x="110973" y="362222"/>
                  </a:lnTo>
                  <a:lnTo>
                    <a:pt x="122069" y="322469"/>
                  </a:lnTo>
                  <a:lnTo>
                    <a:pt x="133166" y="293887"/>
                  </a:lnTo>
                  <a:lnTo>
                    <a:pt x="144263" y="308413"/>
                  </a:lnTo>
                  <a:lnTo>
                    <a:pt x="155366" y="352949"/>
                  </a:lnTo>
                  <a:lnTo>
                    <a:pt x="166463" y="379252"/>
                  </a:lnTo>
                  <a:lnTo>
                    <a:pt x="177559" y="383946"/>
                  </a:lnTo>
                  <a:lnTo>
                    <a:pt x="188656" y="382728"/>
                  </a:lnTo>
                  <a:lnTo>
                    <a:pt x="199753" y="364726"/>
                  </a:lnTo>
                  <a:lnTo>
                    <a:pt x="210849" y="357705"/>
                  </a:lnTo>
                  <a:lnTo>
                    <a:pt x="221946" y="322979"/>
                  </a:lnTo>
                  <a:lnTo>
                    <a:pt x="233043" y="298051"/>
                  </a:lnTo>
                  <a:lnTo>
                    <a:pt x="244146" y="239989"/>
                  </a:lnTo>
                  <a:lnTo>
                    <a:pt x="255243" y="191214"/>
                  </a:lnTo>
                  <a:lnTo>
                    <a:pt x="266339" y="98094"/>
                  </a:lnTo>
                  <a:lnTo>
                    <a:pt x="277436" y="126914"/>
                  </a:lnTo>
                  <a:lnTo>
                    <a:pt x="288533" y="221225"/>
                  </a:lnTo>
                  <a:lnTo>
                    <a:pt x="299629" y="327578"/>
                  </a:lnTo>
                  <a:lnTo>
                    <a:pt x="310726" y="364284"/>
                  </a:lnTo>
                  <a:lnTo>
                    <a:pt x="321823" y="384803"/>
                  </a:lnTo>
                  <a:lnTo>
                    <a:pt x="332926" y="400601"/>
                  </a:lnTo>
                  <a:lnTo>
                    <a:pt x="344023" y="384722"/>
                  </a:lnTo>
                  <a:lnTo>
                    <a:pt x="355119" y="355038"/>
                  </a:lnTo>
                  <a:lnTo>
                    <a:pt x="366216" y="301262"/>
                  </a:lnTo>
                  <a:lnTo>
                    <a:pt x="377313" y="280920"/>
                  </a:lnTo>
                  <a:lnTo>
                    <a:pt x="388409" y="245303"/>
                  </a:lnTo>
                  <a:lnTo>
                    <a:pt x="399506" y="219647"/>
                  </a:lnTo>
                  <a:lnTo>
                    <a:pt x="410602" y="238084"/>
                  </a:lnTo>
                  <a:lnTo>
                    <a:pt x="421706" y="248371"/>
                  </a:lnTo>
                  <a:lnTo>
                    <a:pt x="432802" y="296867"/>
                  </a:lnTo>
                  <a:lnTo>
                    <a:pt x="443899" y="312032"/>
                  </a:lnTo>
                  <a:lnTo>
                    <a:pt x="454995" y="341288"/>
                  </a:lnTo>
                  <a:lnTo>
                    <a:pt x="466092" y="378946"/>
                  </a:lnTo>
                  <a:lnTo>
                    <a:pt x="477189" y="398941"/>
                  </a:lnTo>
                  <a:lnTo>
                    <a:pt x="488285" y="402125"/>
                  </a:lnTo>
                  <a:lnTo>
                    <a:pt x="499382" y="402391"/>
                  </a:lnTo>
                  <a:lnTo>
                    <a:pt x="510485" y="399125"/>
                  </a:lnTo>
                  <a:lnTo>
                    <a:pt x="521582" y="371305"/>
                  </a:lnTo>
                  <a:lnTo>
                    <a:pt x="532679" y="330055"/>
                  </a:lnTo>
                  <a:lnTo>
                    <a:pt x="543775" y="281348"/>
                  </a:lnTo>
                  <a:lnTo>
                    <a:pt x="554872" y="175879"/>
                  </a:lnTo>
                  <a:lnTo>
                    <a:pt x="565968" y="112905"/>
                  </a:lnTo>
                  <a:lnTo>
                    <a:pt x="577065" y="38025"/>
                  </a:lnTo>
                  <a:lnTo>
                    <a:pt x="588162" y="111279"/>
                  </a:lnTo>
                  <a:lnTo>
                    <a:pt x="610362" y="324898"/>
                  </a:lnTo>
                  <a:lnTo>
                    <a:pt x="621458" y="357705"/>
                  </a:lnTo>
                  <a:lnTo>
                    <a:pt x="632555" y="377585"/>
                  </a:lnTo>
                  <a:lnTo>
                    <a:pt x="643652" y="395526"/>
                  </a:lnTo>
                  <a:lnTo>
                    <a:pt x="654748" y="397063"/>
                  </a:lnTo>
                  <a:lnTo>
                    <a:pt x="665845" y="389423"/>
                  </a:lnTo>
                  <a:lnTo>
                    <a:pt x="676942" y="379476"/>
                  </a:lnTo>
                  <a:lnTo>
                    <a:pt x="688045" y="377388"/>
                  </a:lnTo>
                  <a:lnTo>
                    <a:pt x="699142" y="334212"/>
                  </a:lnTo>
                  <a:lnTo>
                    <a:pt x="710238" y="269102"/>
                  </a:lnTo>
                  <a:lnTo>
                    <a:pt x="721335" y="183622"/>
                  </a:lnTo>
                  <a:lnTo>
                    <a:pt x="732432" y="63811"/>
                  </a:lnTo>
                  <a:lnTo>
                    <a:pt x="743528" y="75540"/>
                  </a:lnTo>
                  <a:lnTo>
                    <a:pt x="754625" y="116783"/>
                  </a:lnTo>
                  <a:lnTo>
                    <a:pt x="765722" y="249521"/>
                  </a:lnTo>
                  <a:lnTo>
                    <a:pt x="776818" y="345662"/>
                  </a:lnTo>
                  <a:lnTo>
                    <a:pt x="787922" y="387715"/>
                  </a:lnTo>
                  <a:lnTo>
                    <a:pt x="799018" y="394471"/>
                  </a:lnTo>
                  <a:lnTo>
                    <a:pt x="810115" y="396948"/>
                  </a:lnTo>
                  <a:lnTo>
                    <a:pt x="821212" y="403901"/>
                  </a:lnTo>
                  <a:lnTo>
                    <a:pt x="832308" y="395621"/>
                  </a:lnTo>
                  <a:lnTo>
                    <a:pt x="843405" y="375469"/>
                  </a:lnTo>
                  <a:lnTo>
                    <a:pt x="854501" y="359406"/>
                  </a:lnTo>
                  <a:lnTo>
                    <a:pt x="865598" y="313311"/>
                  </a:lnTo>
                  <a:lnTo>
                    <a:pt x="876702" y="222334"/>
                  </a:lnTo>
                  <a:lnTo>
                    <a:pt x="887798" y="55980"/>
                  </a:lnTo>
                  <a:lnTo>
                    <a:pt x="898894" y="16914"/>
                  </a:lnTo>
                  <a:lnTo>
                    <a:pt x="909991" y="55660"/>
                  </a:lnTo>
                  <a:lnTo>
                    <a:pt x="921088" y="222878"/>
                  </a:lnTo>
                  <a:lnTo>
                    <a:pt x="932184" y="311617"/>
                  </a:lnTo>
                  <a:lnTo>
                    <a:pt x="943281" y="369271"/>
                  </a:lnTo>
                  <a:lnTo>
                    <a:pt x="954384" y="397336"/>
                  </a:lnTo>
                  <a:lnTo>
                    <a:pt x="965481" y="402370"/>
                  </a:lnTo>
                  <a:lnTo>
                    <a:pt x="987674" y="399751"/>
                  </a:lnTo>
                  <a:lnTo>
                    <a:pt x="998771" y="413167"/>
                  </a:lnTo>
                  <a:lnTo>
                    <a:pt x="1009868" y="401554"/>
                  </a:lnTo>
                  <a:lnTo>
                    <a:pt x="1020964" y="383341"/>
                  </a:lnTo>
                  <a:lnTo>
                    <a:pt x="1032061" y="340716"/>
                  </a:lnTo>
                  <a:lnTo>
                    <a:pt x="1043157" y="233390"/>
                  </a:lnTo>
                  <a:lnTo>
                    <a:pt x="1054261" y="137051"/>
                  </a:lnTo>
                  <a:lnTo>
                    <a:pt x="1065357" y="0"/>
                  </a:lnTo>
                  <a:lnTo>
                    <a:pt x="1076454" y="60110"/>
                  </a:lnTo>
                  <a:lnTo>
                    <a:pt x="1098647" y="333464"/>
                  </a:lnTo>
                  <a:lnTo>
                    <a:pt x="1109744" y="369815"/>
                  </a:lnTo>
                  <a:lnTo>
                    <a:pt x="1120841" y="386708"/>
                  </a:lnTo>
                  <a:lnTo>
                    <a:pt x="1131937" y="396526"/>
                  </a:lnTo>
                  <a:lnTo>
                    <a:pt x="1143041" y="385633"/>
                  </a:lnTo>
                  <a:lnTo>
                    <a:pt x="1154137" y="371216"/>
                  </a:lnTo>
                  <a:lnTo>
                    <a:pt x="1165234" y="361896"/>
                  </a:lnTo>
                  <a:lnTo>
                    <a:pt x="1176331" y="367549"/>
                  </a:lnTo>
                  <a:lnTo>
                    <a:pt x="1187427" y="334321"/>
                  </a:lnTo>
                  <a:lnTo>
                    <a:pt x="1198524" y="284961"/>
                  </a:lnTo>
                  <a:lnTo>
                    <a:pt x="1209621" y="212877"/>
                  </a:lnTo>
                  <a:lnTo>
                    <a:pt x="1220717" y="88719"/>
                  </a:lnTo>
                  <a:lnTo>
                    <a:pt x="1231821" y="90685"/>
                  </a:lnTo>
                  <a:lnTo>
                    <a:pt x="1242917" y="130744"/>
                  </a:lnTo>
                  <a:lnTo>
                    <a:pt x="1254014" y="269762"/>
                  </a:lnTo>
                  <a:lnTo>
                    <a:pt x="1265111" y="365107"/>
                  </a:lnTo>
                  <a:lnTo>
                    <a:pt x="1276207" y="398275"/>
                  </a:lnTo>
                  <a:lnTo>
                    <a:pt x="1287304" y="405323"/>
                  </a:lnTo>
                  <a:lnTo>
                    <a:pt x="1298400" y="407548"/>
                  </a:lnTo>
                  <a:lnTo>
                    <a:pt x="1309497" y="412106"/>
                  </a:lnTo>
                  <a:lnTo>
                    <a:pt x="1320601" y="394907"/>
                  </a:lnTo>
                  <a:lnTo>
                    <a:pt x="1331697" y="366862"/>
                  </a:lnTo>
                  <a:lnTo>
                    <a:pt x="1342794" y="335824"/>
                  </a:lnTo>
                  <a:lnTo>
                    <a:pt x="1364987" y="218129"/>
                  </a:lnTo>
                  <a:lnTo>
                    <a:pt x="1376083" y="81568"/>
                  </a:lnTo>
                  <a:lnTo>
                    <a:pt x="1387180" y="56340"/>
                  </a:lnTo>
                  <a:lnTo>
                    <a:pt x="1398277" y="89277"/>
                  </a:lnTo>
                  <a:lnTo>
                    <a:pt x="1409380" y="240874"/>
                  </a:lnTo>
                  <a:lnTo>
                    <a:pt x="1420477" y="307352"/>
                  </a:lnTo>
                  <a:lnTo>
                    <a:pt x="1431573" y="348642"/>
                  </a:lnTo>
                  <a:lnTo>
                    <a:pt x="1442670" y="379700"/>
                  </a:lnTo>
                  <a:lnTo>
                    <a:pt x="1453767" y="389722"/>
                  </a:lnTo>
                  <a:lnTo>
                    <a:pt x="1464863" y="393240"/>
                  </a:lnTo>
                  <a:lnTo>
                    <a:pt x="1475960" y="394178"/>
                  </a:lnTo>
                  <a:lnTo>
                    <a:pt x="1487057" y="407166"/>
                  </a:lnTo>
                  <a:lnTo>
                    <a:pt x="1498160" y="392192"/>
                  </a:lnTo>
                  <a:lnTo>
                    <a:pt x="1509257" y="370448"/>
                  </a:lnTo>
                  <a:lnTo>
                    <a:pt x="1520353" y="321550"/>
                  </a:lnTo>
                  <a:lnTo>
                    <a:pt x="1531450" y="236417"/>
                  </a:lnTo>
                  <a:lnTo>
                    <a:pt x="1542546" y="186731"/>
                  </a:lnTo>
                  <a:lnTo>
                    <a:pt x="1553643" y="104047"/>
                  </a:lnTo>
                  <a:lnTo>
                    <a:pt x="1564740" y="132418"/>
                  </a:lnTo>
                  <a:lnTo>
                    <a:pt x="1575836" y="188711"/>
                  </a:lnTo>
                  <a:lnTo>
                    <a:pt x="1586940" y="283696"/>
                  </a:lnTo>
                  <a:lnTo>
                    <a:pt x="1598036" y="309127"/>
                  </a:lnTo>
                  <a:lnTo>
                    <a:pt x="1609133" y="348642"/>
                  </a:lnTo>
                  <a:lnTo>
                    <a:pt x="1620230" y="383265"/>
                  </a:lnTo>
                  <a:lnTo>
                    <a:pt x="1631326" y="395179"/>
                  </a:lnTo>
                  <a:lnTo>
                    <a:pt x="1653520" y="392260"/>
                  </a:lnTo>
                  <a:lnTo>
                    <a:pt x="1664616" y="388770"/>
                  </a:lnTo>
                  <a:lnTo>
                    <a:pt x="1675720" y="355412"/>
                  </a:lnTo>
                  <a:lnTo>
                    <a:pt x="1686816" y="301364"/>
                  </a:lnTo>
                  <a:lnTo>
                    <a:pt x="1697913" y="264666"/>
                  </a:lnTo>
                  <a:lnTo>
                    <a:pt x="1709010" y="200270"/>
                  </a:lnTo>
                  <a:lnTo>
                    <a:pt x="1720106" y="193643"/>
                  </a:lnTo>
                  <a:lnTo>
                    <a:pt x="1731203" y="158625"/>
                  </a:lnTo>
                  <a:lnTo>
                    <a:pt x="1742299" y="200406"/>
                  </a:lnTo>
                  <a:lnTo>
                    <a:pt x="1753396" y="262747"/>
                  </a:lnTo>
                  <a:lnTo>
                    <a:pt x="1764500" y="333634"/>
                  </a:lnTo>
                  <a:lnTo>
                    <a:pt x="1775596" y="367488"/>
                  </a:lnTo>
                  <a:lnTo>
                    <a:pt x="1786692" y="387824"/>
                  </a:lnTo>
                  <a:lnTo>
                    <a:pt x="1797789" y="398894"/>
                  </a:lnTo>
                  <a:lnTo>
                    <a:pt x="1819982" y="374060"/>
                  </a:lnTo>
                  <a:lnTo>
                    <a:pt x="1831079" y="365080"/>
                  </a:lnTo>
                  <a:lnTo>
                    <a:pt x="1842176" y="373931"/>
                  </a:lnTo>
                  <a:lnTo>
                    <a:pt x="1853279" y="373428"/>
                  </a:lnTo>
                  <a:lnTo>
                    <a:pt x="1864376" y="343342"/>
                  </a:lnTo>
                  <a:lnTo>
                    <a:pt x="1875472" y="280205"/>
                  </a:lnTo>
                  <a:lnTo>
                    <a:pt x="1886569" y="125199"/>
                  </a:lnTo>
                  <a:lnTo>
                    <a:pt x="1897666" y="58164"/>
                  </a:lnTo>
                  <a:lnTo>
                    <a:pt x="1908762" y="58790"/>
                  </a:lnTo>
                  <a:lnTo>
                    <a:pt x="1919859" y="194249"/>
                  </a:lnTo>
                  <a:lnTo>
                    <a:pt x="1930956" y="320197"/>
                  </a:lnTo>
                  <a:lnTo>
                    <a:pt x="1942059" y="375653"/>
                  </a:lnTo>
                  <a:lnTo>
                    <a:pt x="1953156" y="391471"/>
                  </a:lnTo>
                  <a:lnTo>
                    <a:pt x="1964252" y="393607"/>
                  </a:lnTo>
                  <a:lnTo>
                    <a:pt x="1975349" y="400744"/>
                  </a:lnTo>
                  <a:lnTo>
                    <a:pt x="1986446" y="385000"/>
                  </a:lnTo>
                  <a:lnTo>
                    <a:pt x="1997542" y="372101"/>
                  </a:lnTo>
                  <a:lnTo>
                    <a:pt x="2008639" y="376285"/>
                  </a:lnTo>
                  <a:lnTo>
                    <a:pt x="2019735" y="387504"/>
                  </a:lnTo>
                  <a:lnTo>
                    <a:pt x="2030839" y="385565"/>
                  </a:lnTo>
                  <a:lnTo>
                    <a:pt x="2041935" y="345798"/>
                  </a:lnTo>
                  <a:lnTo>
                    <a:pt x="2053032" y="245922"/>
                  </a:lnTo>
                  <a:lnTo>
                    <a:pt x="2064129" y="55987"/>
                  </a:lnTo>
                  <a:lnTo>
                    <a:pt x="2075225" y="5395"/>
                  </a:lnTo>
                  <a:lnTo>
                    <a:pt x="2086322" y="26826"/>
                  </a:lnTo>
                  <a:lnTo>
                    <a:pt x="2097419" y="175280"/>
                  </a:lnTo>
                  <a:lnTo>
                    <a:pt x="2108515" y="279144"/>
                  </a:lnTo>
                  <a:lnTo>
                    <a:pt x="2119619" y="336464"/>
                  </a:lnTo>
                  <a:lnTo>
                    <a:pt x="2130715" y="360467"/>
                  </a:lnTo>
                  <a:lnTo>
                    <a:pt x="2141812" y="370693"/>
                  </a:lnTo>
                  <a:lnTo>
                    <a:pt x="2152909" y="386007"/>
                  </a:lnTo>
                  <a:lnTo>
                    <a:pt x="2164005" y="388743"/>
                  </a:lnTo>
                  <a:lnTo>
                    <a:pt x="2175102" y="389654"/>
                  </a:lnTo>
                  <a:lnTo>
                    <a:pt x="2186198" y="391920"/>
                  </a:lnTo>
                  <a:lnTo>
                    <a:pt x="2197295" y="401098"/>
                  </a:lnTo>
                  <a:lnTo>
                    <a:pt x="2208399" y="385892"/>
                  </a:lnTo>
                  <a:lnTo>
                    <a:pt x="2219495" y="359957"/>
                  </a:lnTo>
                  <a:lnTo>
                    <a:pt x="2230592" y="287124"/>
                  </a:lnTo>
                  <a:lnTo>
                    <a:pt x="2241688" y="159272"/>
                  </a:lnTo>
                  <a:lnTo>
                    <a:pt x="2252785" y="108918"/>
                  </a:lnTo>
                  <a:lnTo>
                    <a:pt x="2263881" y="83555"/>
                  </a:lnTo>
                  <a:lnTo>
                    <a:pt x="2274978" y="195038"/>
                  </a:lnTo>
                  <a:lnTo>
                    <a:pt x="2286075" y="298105"/>
                  </a:lnTo>
                  <a:lnTo>
                    <a:pt x="2297171" y="363039"/>
                  </a:lnTo>
                  <a:lnTo>
                    <a:pt x="2308275" y="377639"/>
                  </a:lnTo>
                  <a:lnTo>
                    <a:pt x="2319371" y="381932"/>
                  </a:lnTo>
                  <a:lnTo>
                    <a:pt x="2330468" y="389899"/>
                  </a:lnTo>
                  <a:lnTo>
                    <a:pt x="2341565" y="394634"/>
                  </a:lnTo>
                  <a:lnTo>
                    <a:pt x="2363758" y="382558"/>
                  </a:lnTo>
                  <a:lnTo>
                    <a:pt x="2374855" y="367406"/>
                  </a:lnTo>
                  <a:lnTo>
                    <a:pt x="2385951" y="326061"/>
                  </a:lnTo>
                  <a:lnTo>
                    <a:pt x="2419248" y="113701"/>
                  </a:lnTo>
                  <a:lnTo>
                    <a:pt x="2430345" y="148100"/>
                  </a:lnTo>
                  <a:lnTo>
                    <a:pt x="2441441" y="199896"/>
                  </a:lnTo>
                  <a:lnTo>
                    <a:pt x="2452538" y="294996"/>
                  </a:lnTo>
                  <a:lnTo>
                    <a:pt x="2463635" y="355357"/>
                  </a:lnTo>
                  <a:lnTo>
                    <a:pt x="2474731" y="385708"/>
                  </a:lnTo>
                  <a:lnTo>
                    <a:pt x="2485834" y="388048"/>
                  </a:lnTo>
                  <a:lnTo>
                    <a:pt x="2496931" y="387586"/>
                  </a:lnTo>
                  <a:lnTo>
                    <a:pt x="2508028" y="399771"/>
                  </a:lnTo>
                  <a:lnTo>
                    <a:pt x="2519124" y="389518"/>
                  </a:lnTo>
                  <a:lnTo>
                    <a:pt x="2530221" y="373285"/>
                  </a:lnTo>
                  <a:lnTo>
                    <a:pt x="2541318" y="351731"/>
                  </a:lnTo>
                  <a:lnTo>
                    <a:pt x="2552414" y="287743"/>
                  </a:lnTo>
                  <a:lnTo>
                    <a:pt x="2563511" y="196773"/>
                  </a:lnTo>
                  <a:lnTo>
                    <a:pt x="2574614" y="87120"/>
                  </a:lnTo>
                  <a:lnTo>
                    <a:pt x="2585711" y="82405"/>
                  </a:lnTo>
                  <a:lnTo>
                    <a:pt x="2596808" y="115259"/>
                  </a:lnTo>
                  <a:lnTo>
                    <a:pt x="2607904" y="243425"/>
                  </a:lnTo>
                  <a:lnTo>
                    <a:pt x="2619001" y="303351"/>
                  </a:lnTo>
                  <a:lnTo>
                    <a:pt x="2630097" y="338750"/>
                  </a:lnTo>
                  <a:lnTo>
                    <a:pt x="2641194" y="367788"/>
                  </a:lnTo>
                  <a:lnTo>
                    <a:pt x="2652290" y="381170"/>
                  </a:lnTo>
                  <a:lnTo>
                    <a:pt x="2663394" y="387083"/>
                  </a:lnTo>
                  <a:lnTo>
                    <a:pt x="2674491" y="376898"/>
                  </a:lnTo>
                  <a:lnTo>
                    <a:pt x="2685587" y="377115"/>
                  </a:lnTo>
                  <a:lnTo>
                    <a:pt x="2696684" y="333824"/>
                  </a:lnTo>
                  <a:lnTo>
                    <a:pt x="2707780" y="295615"/>
                  </a:lnTo>
                  <a:lnTo>
                    <a:pt x="2718877" y="240064"/>
                  </a:lnTo>
                  <a:lnTo>
                    <a:pt x="2729974" y="177090"/>
                  </a:lnTo>
                  <a:lnTo>
                    <a:pt x="2741070" y="186085"/>
                  </a:lnTo>
                  <a:lnTo>
                    <a:pt x="2752174" y="181601"/>
                  </a:lnTo>
                  <a:lnTo>
                    <a:pt x="2774367" y="163796"/>
                  </a:lnTo>
                  <a:lnTo>
                    <a:pt x="2785464" y="219027"/>
                  </a:lnTo>
                  <a:lnTo>
                    <a:pt x="2796560" y="280375"/>
                  </a:lnTo>
                  <a:lnTo>
                    <a:pt x="2807657" y="293976"/>
                  </a:lnTo>
                  <a:lnTo>
                    <a:pt x="2818754" y="284144"/>
                  </a:lnTo>
                  <a:lnTo>
                    <a:pt x="2829850" y="249262"/>
                  </a:lnTo>
                  <a:lnTo>
                    <a:pt x="2829850" y="249262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0" name="자유형: 도형 2229">
              <a:extLst>
                <a:ext uri="{FF2B5EF4-FFF2-40B4-BE49-F238E27FC236}">
                  <a16:creationId xmlns:a16="http://schemas.microsoft.com/office/drawing/2014/main" id="{1590F3A9-9B70-598A-76C4-3DB0D96AD43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056 h 413167"/>
                <a:gd name="connsiteX1" fmla="*/ 11096 w 2829850"/>
                <a:gd name="connsiteY1" fmla="*/ 308617 h 413167"/>
                <a:gd name="connsiteX2" fmla="*/ 22193 w 2829850"/>
                <a:gd name="connsiteY2" fmla="*/ 313713 h 413167"/>
                <a:gd name="connsiteX3" fmla="*/ 33290 w 2829850"/>
                <a:gd name="connsiteY3" fmla="*/ 293710 h 413167"/>
                <a:gd name="connsiteX4" fmla="*/ 44386 w 2829850"/>
                <a:gd name="connsiteY4" fmla="*/ 270013 h 413167"/>
                <a:gd name="connsiteX5" fmla="*/ 55483 w 2829850"/>
                <a:gd name="connsiteY5" fmla="*/ 230736 h 413167"/>
                <a:gd name="connsiteX6" fmla="*/ 66586 w 2829850"/>
                <a:gd name="connsiteY6" fmla="*/ 249569 h 413167"/>
                <a:gd name="connsiteX7" fmla="*/ 77683 w 2829850"/>
                <a:gd name="connsiteY7" fmla="*/ 273592 h 413167"/>
                <a:gd name="connsiteX8" fmla="*/ 88779 w 2829850"/>
                <a:gd name="connsiteY8" fmla="*/ 335518 h 413167"/>
                <a:gd name="connsiteX9" fmla="*/ 99876 w 2829850"/>
                <a:gd name="connsiteY9" fmla="*/ 372074 h 413167"/>
                <a:gd name="connsiteX10" fmla="*/ 110973 w 2829850"/>
                <a:gd name="connsiteY10" fmla="*/ 365896 h 413167"/>
                <a:gd name="connsiteX11" fmla="*/ 122069 w 2829850"/>
                <a:gd name="connsiteY11" fmla="*/ 328327 h 413167"/>
                <a:gd name="connsiteX12" fmla="*/ 133166 w 2829850"/>
                <a:gd name="connsiteY12" fmla="*/ 293969 h 413167"/>
                <a:gd name="connsiteX13" fmla="*/ 144263 w 2829850"/>
                <a:gd name="connsiteY13" fmla="*/ 303072 h 413167"/>
                <a:gd name="connsiteX14" fmla="*/ 155366 w 2829850"/>
                <a:gd name="connsiteY14" fmla="*/ 352255 h 413167"/>
                <a:gd name="connsiteX15" fmla="*/ 166463 w 2829850"/>
                <a:gd name="connsiteY15" fmla="*/ 377721 h 413167"/>
                <a:gd name="connsiteX16" fmla="*/ 177559 w 2829850"/>
                <a:gd name="connsiteY16" fmla="*/ 385422 h 413167"/>
                <a:gd name="connsiteX17" fmla="*/ 188656 w 2829850"/>
                <a:gd name="connsiteY17" fmla="*/ 381429 h 413167"/>
                <a:gd name="connsiteX18" fmla="*/ 199753 w 2829850"/>
                <a:gd name="connsiteY18" fmla="*/ 367352 h 413167"/>
                <a:gd name="connsiteX19" fmla="*/ 210849 w 2829850"/>
                <a:gd name="connsiteY19" fmla="*/ 358290 h 413167"/>
                <a:gd name="connsiteX20" fmla="*/ 233043 w 2829850"/>
                <a:gd name="connsiteY20" fmla="*/ 291867 h 413167"/>
                <a:gd name="connsiteX21" fmla="*/ 244146 w 2829850"/>
                <a:gd name="connsiteY21" fmla="*/ 242656 h 413167"/>
                <a:gd name="connsiteX22" fmla="*/ 255243 w 2829850"/>
                <a:gd name="connsiteY22" fmla="*/ 201345 h 413167"/>
                <a:gd name="connsiteX23" fmla="*/ 266339 w 2829850"/>
                <a:gd name="connsiteY23" fmla="*/ 98339 h 413167"/>
                <a:gd name="connsiteX24" fmla="*/ 277436 w 2829850"/>
                <a:gd name="connsiteY24" fmla="*/ 122900 h 413167"/>
                <a:gd name="connsiteX25" fmla="*/ 299629 w 2829850"/>
                <a:gd name="connsiteY25" fmla="*/ 334198 h 413167"/>
                <a:gd name="connsiteX26" fmla="*/ 310726 w 2829850"/>
                <a:gd name="connsiteY26" fmla="*/ 365821 h 413167"/>
                <a:gd name="connsiteX27" fmla="*/ 321823 w 2829850"/>
                <a:gd name="connsiteY27" fmla="*/ 390001 h 413167"/>
                <a:gd name="connsiteX28" fmla="*/ 332926 w 2829850"/>
                <a:gd name="connsiteY28" fmla="*/ 401942 h 413167"/>
                <a:gd name="connsiteX29" fmla="*/ 344023 w 2829850"/>
                <a:gd name="connsiteY29" fmla="*/ 388178 h 413167"/>
                <a:gd name="connsiteX30" fmla="*/ 355119 w 2829850"/>
                <a:gd name="connsiteY30" fmla="*/ 355494 h 413167"/>
                <a:gd name="connsiteX31" fmla="*/ 366216 w 2829850"/>
                <a:gd name="connsiteY31" fmla="*/ 293404 h 413167"/>
                <a:gd name="connsiteX32" fmla="*/ 377313 w 2829850"/>
                <a:gd name="connsiteY32" fmla="*/ 278586 h 413167"/>
                <a:gd name="connsiteX33" fmla="*/ 388409 w 2829850"/>
                <a:gd name="connsiteY33" fmla="*/ 245425 h 413167"/>
                <a:gd name="connsiteX34" fmla="*/ 399506 w 2829850"/>
                <a:gd name="connsiteY34" fmla="*/ 221082 h 413167"/>
                <a:gd name="connsiteX35" fmla="*/ 410602 w 2829850"/>
                <a:gd name="connsiteY35" fmla="*/ 236315 h 413167"/>
                <a:gd name="connsiteX36" fmla="*/ 421706 w 2829850"/>
                <a:gd name="connsiteY36" fmla="*/ 256862 h 413167"/>
                <a:gd name="connsiteX37" fmla="*/ 432802 w 2829850"/>
                <a:gd name="connsiteY37" fmla="*/ 307072 h 413167"/>
                <a:gd name="connsiteX38" fmla="*/ 443899 w 2829850"/>
                <a:gd name="connsiteY38" fmla="*/ 313413 h 413167"/>
                <a:gd name="connsiteX39" fmla="*/ 466092 w 2829850"/>
                <a:gd name="connsiteY39" fmla="*/ 380007 h 413167"/>
                <a:gd name="connsiteX40" fmla="*/ 477189 w 2829850"/>
                <a:gd name="connsiteY40" fmla="*/ 401799 h 413167"/>
                <a:gd name="connsiteX41" fmla="*/ 488285 w 2829850"/>
                <a:gd name="connsiteY41" fmla="*/ 403275 h 413167"/>
                <a:gd name="connsiteX42" fmla="*/ 499382 w 2829850"/>
                <a:gd name="connsiteY42" fmla="*/ 403425 h 413167"/>
                <a:gd name="connsiteX43" fmla="*/ 510485 w 2829850"/>
                <a:gd name="connsiteY43" fmla="*/ 400145 h 413167"/>
                <a:gd name="connsiteX44" fmla="*/ 521582 w 2829850"/>
                <a:gd name="connsiteY44" fmla="*/ 370414 h 413167"/>
                <a:gd name="connsiteX45" fmla="*/ 532679 w 2829850"/>
                <a:gd name="connsiteY45" fmla="*/ 330620 h 413167"/>
                <a:gd name="connsiteX46" fmla="*/ 543775 w 2829850"/>
                <a:gd name="connsiteY46" fmla="*/ 269537 h 413167"/>
                <a:gd name="connsiteX47" fmla="*/ 554872 w 2829850"/>
                <a:gd name="connsiteY47" fmla="*/ 178192 h 413167"/>
                <a:gd name="connsiteX48" fmla="*/ 565968 w 2829850"/>
                <a:gd name="connsiteY48" fmla="*/ 117967 h 413167"/>
                <a:gd name="connsiteX49" fmla="*/ 577065 w 2829850"/>
                <a:gd name="connsiteY49" fmla="*/ 37256 h 413167"/>
                <a:gd name="connsiteX50" fmla="*/ 588162 w 2829850"/>
                <a:gd name="connsiteY50" fmla="*/ 104326 h 413167"/>
                <a:gd name="connsiteX51" fmla="*/ 599265 w 2829850"/>
                <a:gd name="connsiteY51" fmla="*/ 225886 h 413167"/>
                <a:gd name="connsiteX52" fmla="*/ 610362 w 2829850"/>
                <a:gd name="connsiteY52" fmla="*/ 334116 h 413167"/>
                <a:gd name="connsiteX53" fmla="*/ 632555 w 2829850"/>
                <a:gd name="connsiteY53" fmla="*/ 385593 h 413167"/>
                <a:gd name="connsiteX54" fmla="*/ 643652 w 2829850"/>
                <a:gd name="connsiteY54" fmla="*/ 396424 h 413167"/>
                <a:gd name="connsiteX55" fmla="*/ 654748 w 2829850"/>
                <a:gd name="connsiteY55" fmla="*/ 401105 h 413167"/>
                <a:gd name="connsiteX56" fmla="*/ 665845 w 2829850"/>
                <a:gd name="connsiteY56" fmla="*/ 390151 h 413167"/>
                <a:gd name="connsiteX57" fmla="*/ 676942 w 2829850"/>
                <a:gd name="connsiteY57" fmla="*/ 377816 h 413167"/>
                <a:gd name="connsiteX58" fmla="*/ 688045 w 2829850"/>
                <a:gd name="connsiteY58" fmla="*/ 377129 h 413167"/>
                <a:gd name="connsiteX59" fmla="*/ 699142 w 2829850"/>
                <a:gd name="connsiteY59" fmla="*/ 334361 h 413167"/>
                <a:gd name="connsiteX60" fmla="*/ 710238 w 2829850"/>
                <a:gd name="connsiteY60" fmla="*/ 270490 h 413167"/>
                <a:gd name="connsiteX61" fmla="*/ 721335 w 2829850"/>
                <a:gd name="connsiteY61" fmla="*/ 176512 h 413167"/>
                <a:gd name="connsiteX62" fmla="*/ 732432 w 2829850"/>
                <a:gd name="connsiteY62" fmla="*/ 69737 h 413167"/>
                <a:gd name="connsiteX63" fmla="*/ 743528 w 2829850"/>
                <a:gd name="connsiteY63" fmla="*/ 78908 h 413167"/>
                <a:gd name="connsiteX64" fmla="*/ 754625 w 2829850"/>
                <a:gd name="connsiteY64" fmla="*/ 116695 h 413167"/>
                <a:gd name="connsiteX65" fmla="*/ 765722 w 2829850"/>
                <a:gd name="connsiteY65" fmla="*/ 253263 h 413167"/>
                <a:gd name="connsiteX66" fmla="*/ 776818 w 2829850"/>
                <a:gd name="connsiteY66" fmla="*/ 350507 h 413167"/>
                <a:gd name="connsiteX67" fmla="*/ 787922 w 2829850"/>
                <a:gd name="connsiteY67" fmla="*/ 394437 h 413167"/>
                <a:gd name="connsiteX68" fmla="*/ 799018 w 2829850"/>
                <a:gd name="connsiteY68" fmla="*/ 395560 h 413167"/>
                <a:gd name="connsiteX69" fmla="*/ 810115 w 2829850"/>
                <a:gd name="connsiteY69" fmla="*/ 400336 h 413167"/>
                <a:gd name="connsiteX70" fmla="*/ 821212 w 2829850"/>
                <a:gd name="connsiteY70" fmla="*/ 404044 h 413167"/>
                <a:gd name="connsiteX71" fmla="*/ 832308 w 2829850"/>
                <a:gd name="connsiteY71" fmla="*/ 395873 h 413167"/>
                <a:gd name="connsiteX72" fmla="*/ 843405 w 2829850"/>
                <a:gd name="connsiteY72" fmla="*/ 376455 h 413167"/>
                <a:gd name="connsiteX73" fmla="*/ 854501 w 2829850"/>
                <a:gd name="connsiteY73" fmla="*/ 354180 h 413167"/>
                <a:gd name="connsiteX74" fmla="*/ 865598 w 2829850"/>
                <a:gd name="connsiteY74" fmla="*/ 314604 h 413167"/>
                <a:gd name="connsiteX75" fmla="*/ 876702 w 2829850"/>
                <a:gd name="connsiteY75" fmla="*/ 231975 h 413167"/>
                <a:gd name="connsiteX76" fmla="*/ 887798 w 2829850"/>
                <a:gd name="connsiteY76" fmla="*/ 57524 h 413167"/>
                <a:gd name="connsiteX77" fmla="*/ 898894 w 2829850"/>
                <a:gd name="connsiteY77" fmla="*/ 8001 h 413167"/>
                <a:gd name="connsiteX78" fmla="*/ 909991 w 2829850"/>
                <a:gd name="connsiteY78" fmla="*/ 65614 h 413167"/>
                <a:gd name="connsiteX79" fmla="*/ 921088 w 2829850"/>
                <a:gd name="connsiteY79" fmla="*/ 231546 h 413167"/>
                <a:gd name="connsiteX80" fmla="*/ 932184 w 2829850"/>
                <a:gd name="connsiteY80" fmla="*/ 314067 h 413167"/>
                <a:gd name="connsiteX81" fmla="*/ 943281 w 2829850"/>
                <a:gd name="connsiteY81" fmla="*/ 379925 h 413167"/>
                <a:gd name="connsiteX82" fmla="*/ 954384 w 2829850"/>
                <a:gd name="connsiteY82" fmla="*/ 399254 h 413167"/>
                <a:gd name="connsiteX83" fmla="*/ 965481 w 2829850"/>
                <a:gd name="connsiteY83" fmla="*/ 408548 h 413167"/>
                <a:gd name="connsiteX84" fmla="*/ 976578 w 2829850"/>
                <a:gd name="connsiteY84" fmla="*/ 401914 h 413167"/>
                <a:gd name="connsiteX85" fmla="*/ 987674 w 2829850"/>
                <a:gd name="connsiteY85" fmla="*/ 400418 h 413167"/>
                <a:gd name="connsiteX86" fmla="*/ 998771 w 2829850"/>
                <a:gd name="connsiteY86" fmla="*/ 413167 h 413167"/>
                <a:gd name="connsiteX87" fmla="*/ 1009868 w 2829850"/>
                <a:gd name="connsiteY87" fmla="*/ 398547 h 413167"/>
                <a:gd name="connsiteX88" fmla="*/ 1020964 w 2829850"/>
                <a:gd name="connsiteY88" fmla="*/ 385463 h 413167"/>
                <a:gd name="connsiteX89" fmla="*/ 1032061 w 2829850"/>
                <a:gd name="connsiteY89" fmla="*/ 331647 h 413167"/>
                <a:gd name="connsiteX90" fmla="*/ 1054261 w 2829850"/>
                <a:gd name="connsiteY90" fmla="*/ 147644 h 413167"/>
                <a:gd name="connsiteX91" fmla="*/ 1065357 w 2829850"/>
                <a:gd name="connsiteY91" fmla="*/ 0 h 413167"/>
                <a:gd name="connsiteX92" fmla="*/ 1076454 w 2829850"/>
                <a:gd name="connsiteY92" fmla="*/ 48421 h 413167"/>
                <a:gd name="connsiteX93" fmla="*/ 1087551 w 2829850"/>
                <a:gd name="connsiteY93" fmla="*/ 208366 h 413167"/>
                <a:gd name="connsiteX94" fmla="*/ 1098647 w 2829850"/>
                <a:gd name="connsiteY94" fmla="*/ 341601 h 413167"/>
                <a:gd name="connsiteX95" fmla="*/ 1109744 w 2829850"/>
                <a:gd name="connsiteY95" fmla="*/ 371577 h 413167"/>
                <a:gd name="connsiteX96" fmla="*/ 1120841 w 2829850"/>
                <a:gd name="connsiteY96" fmla="*/ 394403 h 413167"/>
                <a:gd name="connsiteX97" fmla="*/ 1131937 w 2829850"/>
                <a:gd name="connsiteY97" fmla="*/ 396982 h 413167"/>
                <a:gd name="connsiteX98" fmla="*/ 1143041 w 2829850"/>
                <a:gd name="connsiteY98" fmla="*/ 389600 h 413167"/>
                <a:gd name="connsiteX99" fmla="*/ 1154137 w 2829850"/>
                <a:gd name="connsiteY99" fmla="*/ 371543 h 413167"/>
                <a:gd name="connsiteX100" fmla="*/ 1165234 w 2829850"/>
                <a:gd name="connsiteY100" fmla="*/ 357235 h 413167"/>
                <a:gd name="connsiteX101" fmla="*/ 1176331 w 2829850"/>
                <a:gd name="connsiteY101" fmla="*/ 367162 h 413167"/>
                <a:gd name="connsiteX102" fmla="*/ 1187427 w 2829850"/>
                <a:gd name="connsiteY102" fmla="*/ 333334 h 413167"/>
                <a:gd name="connsiteX103" fmla="*/ 1198524 w 2829850"/>
                <a:gd name="connsiteY103" fmla="*/ 287478 h 413167"/>
                <a:gd name="connsiteX104" fmla="*/ 1209621 w 2829850"/>
                <a:gd name="connsiteY104" fmla="*/ 208094 h 413167"/>
                <a:gd name="connsiteX105" fmla="*/ 1220717 w 2829850"/>
                <a:gd name="connsiteY105" fmla="*/ 95393 h 413167"/>
                <a:gd name="connsiteX106" fmla="*/ 1231821 w 2829850"/>
                <a:gd name="connsiteY106" fmla="*/ 98182 h 413167"/>
                <a:gd name="connsiteX107" fmla="*/ 1242917 w 2829850"/>
                <a:gd name="connsiteY107" fmla="*/ 130710 h 413167"/>
                <a:gd name="connsiteX108" fmla="*/ 1254014 w 2829850"/>
                <a:gd name="connsiteY108" fmla="*/ 275885 h 413167"/>
                <a:gd name="connsiteX109" fmla="*/ 1265111 w 2829850"/>
                <a:gd name="connsiteY109" fmla="*/ 369448 h 413167"/>
                <a:gd name="connsiteX110" fmla="*/ 1276207 w 2829850"/>
                <a:gd name="connsiteY110" fmla="*/ 403983 h 413167"/>
                <a:gd name="connsiteX111" fmla="*/ 1287304 w 2829850"/>
                <a:gd name="connsiteY111" fmla="*/ 406432 h 413167"/>
                <a:gd name="connsiteX112" fmla="*/ 1298400 w 2829850"/>
                <a:gd name="connsiteY112" fmla="*/ 410160 h 413167"/>
                <a:gd name="connsiteX113" fmla="*/ 1309497 w 2829850"/>
                <a:gd name="connsiteY113" fmla="*/ 412344 h 413167"/>
                <a:gd name="connsiteX114" fmla="*/ 1320601 w 2829850"/>
                <a:gd name="connsiteY114" fmla="*/ 393539 h 413167"/>
                <a:gd name="connsiteX115" fmla="*/ 1331697 w 2829850"/>
                <a:gd name="connsiteY115" fmla="*/ 367965 h 413167"/>
                <a:gd name="connsiteX116" fmla="*/ 1353890 w 2829850"/>
                <a:gd name="connsiteY116" fmla="*/ 276456 h 413167"/>
                <a:gd name="connsiteX117" fmla="*/ 1364987 w 2829850"/>
                <a:gd name="connsiteY117" fmla="*/ 224606 h 413167"/>
                <a:gd name="connsiteX118" fmla="*/ 1376083 w 2829850"/>
                <a:gd name="connsiteY118" fmla="*/ 83099 h 413167"/>
                <a:gd name="connsiteX119" fmla="*/ 1387180 w 2829850"/>
                <a:gd name="connsiteY119" fmla="*/ 48326 h 413167"/>
                <a:gd name="connsiteX120" fmla="*/ 1398277 w 2829850"/>
                <a:gd name="connsiteY120" fmla="*/ 100591 h 413167"/>
                <a:gd name="connsiteX121" fmla="*/ 1409380 w 2829850"/>
                <a:gd name="connsiteY121" fmla="*/ 251181 h 413167"/>
                <a:gd name="connsiteX122" fmla="*/ 1420477 w 2829850"/>
                <a:gd name="connsiteY122" fmla="*/ 310059 h 413167"/>
                <a:gd name="connsiteX123" fmla="*/ 1431573 w 2829850"/>
                <a:gd name="connsiteY123" fmla="*/ 359929 h 413167"/>
                <a:gd name="connsiteX124" fmla="*/ 1442670 w 2829850"/>
                <a:gd name="connsiteY124" fmla="*/ 381912 h 413167"/>
                <a:gd name="connsiteX125" fmla="*/ 1453767 w 2829850"/>
                <a:gd name="connsiteY125" fmla="*/ 396247 h 413167"/>
                <a:gd name="connsiteX126" fmla="*/ 1464863 w 2829850"/>
                <a:gd name="connsiteY126" fmla="*/ 394260 h 413167"/>
                <a:gd name="connsiteX127" fmla="*/ 1475960 w 2829850"/>
                <a:gd name="connsiteY127" fmla="*/ 395981 h 413167"/>
                <a:gd name="connsiteX128" fmla="*/ 1487057 w 2829850"/>
                <a:gd name="connsiteY128" fmla="*/ 407078 h 413167"/>
                <a:gd name="connsiteX129" fmla="*/ 1509257 w 2829850"/>
                <a:gd name="connsiteY129" fmla="*/ 371938 h 413167"/>
                <a:gd name="connsiteX130" fmla="*/ 1520353 w 2829850"/>
                <a:gd name="connsiteY130" fmla="*/ 310338 h 413167"/>
                <a:gd name="connsiteX131" fmla="*/ 1531450 w 2829850"/>
                <a:gd name="connsiteY131" fmla="*/ 238098 h 413167"/>
                <a:gd name="connsiteX132" fmla="*/ 1542546 w 2829850"/>
                <a:gd name="connsiteY132" fmla="*/ 188711 h 413167"/>
                <a:gd name="connsiteX133" fmla="*/ 1553643 w 2829850"/>
                <a:gd name="connsiteY133" fmla="*/ 104897 h 413167"/>
                <a:gd name="connsiteX134" fmla="*/ 1564740 w 2829850"/>
                <a:gd name="connsiteY134" fmla="*/ 123396 h 413167"/>
                <a:gd name="connsiteX135" fmla="*/ 1575836 w 2829850"/>
                <a:gd name="connsiteY135" fmla="*/ 196508 h 413167"/>
                <a:gd name="connsiteX136" fmla="*/ 1586940 w 2829850"/>
                <a:gd name="connsiteY136" fmla="*/ 292016 h 413167"/>
                <a:gd name="connsiteX137" fmla="*/ 1598036 w 2829850"/>
                <a:gd name="connsiteY137" fmla="*/ 310474 h 413167"/>
                <a:gd name="connsiteX138" fmla="*/ 1609133 w 2829850"/>
                <a:gd name="connsiteY138" fmla="*/ 354732 h 413167"/>
                <a:gd name="connsiteX139" fmla="*/ 1620230 w 2829850"/>
                <a:gd name="connsiteY139" fmla="*/ 384606 h 413167"/>
                <a:gd name="connsiteX140" fmla="*/ 1631326 w 2829850"/>
                <a:gd name="connsiteY140" fmla="*/ 399029 h 413167"/>
                <a:gd name="connsiteX141" fmla="*/ 1642423 w 2829850"/>
                <a:gd name="connsiteY141" fmla="*/ 394560 h 413167"/>
                <a:gd name="connsiteX142" fmla="*/ 1664616 w 2829850"/>
                <a:gd name="connsiteY142" fmla="*/ 389328 h 413167"/>
                <a:gd name="connsiteX143" fmla="*/ 1675720 w 2829850"/>
                <a:gd name="connsiteY143" fmla="*/ 355303 h 413167"/>
                <a:gd name="connsiteX144" fmla="*/ 1686816 w 2829850"/>
                <a:gd name="connsiteY144" fmla="*/ 303194 h 413167"/>
                <a:gd name="connsiteX145" fmla="*/ 1697913 w 2829850"/>
                <a:gd name="connsiteY145" fmla="*/ 257461 h 413167"/>
                <a:gd name="connsiteX146" fmla="*/ 1709010 w 2829850"/>
                <a:gd name="connsiteY146" fmla="*/ 204298 h 413167"/>
                <a:gd name="connsiteX147" fmla="*/ 1720106 w 2829850"/>
                <a:gd name="connsiteY147" fmla="*/ 203794 h 413167"/>
                <a:gd name="connsiteX148" fmla="*/ 1731203 w 2829850"/>
                <a:gd name="connsiteY148" fmla="*/ 159714 h 413167"/>
                <a:gd name="connsiteX149" fmla="*/ 1742299 w 2829850"/>
                <a:gd name="connsiteY149" fmla="*/ 203563 h 413167"/>
                <a:gd name="connsiteX150" fmla="*/ 1753396 w 2829850"/>
                <a:gd name="connsiteY150" fmla="*/ 268183 h 413167"/>
                <a:gd name="connsiteX151" fmla="*/ 1764500 w 2829850"/>
                <a:gd name="connsiteY151" fmla="*/ 340879 h 413167"/>
                <a:gd name="connsiteX152" fmla="*/ 1775596 w 2829850"/>
                <a:gd name="connsiteY152" fmla="*/ 369257 h 413167"/>
                <a:gd name="connsiteX153" fmla="*/ 1786692 w 2829850"/>
                <a:gd name="connsiteY153" fmla="*/ 394682 h 413167"/>
                <a:gd name="connsiteX154" fmla="*/ 1797789 w 2829850"/>
                <a:gd name="connsiteY154" fmla="*/ 399656 h 413167"/>
                <a:gd name="connsiteX155" fmla="*/ 1808886 w 2829850"/>
                <a:gd name="connsiteY155" fmla="*/ 388987 h 413167"/>
                <a:gd name="connsiteX156" fmla="*/ 1819982 w 2829850"/>
                <a:gd name="connsiteY156" fmla="*/ 374788 h 413167"/>
                <a:gd name="connsiteX157" fmla="*/ 1831079 w 2829850"/>
                <a:gd name="connsiteY157" fmla="*/ 358419 h 413167"/>
                <a:gd name="connsiteX158" fmla="*/ 1842176 w 2829850"/>
                <a:gd name="connsiteY158" fmla="*/ 373768 h 413167"/>
                <a:gd name="connsiteX159" fmla="*/ 1853279 w 2829850"/>
                <a:gd name="connsiteY159" fmla="*/ 373319 h 413167"/>
                <a:gd name="connsiteX160" fmla="*/ 1864376 w 2829850"/>
                <a:gd name="connsiteY160" fmla="*/ 345758 h 413167"/>
                <a:gd name="connsiteX161" fmla="*/ 1875472 w 2829850"/>
                <a:gd name="connsiteY161" fmla="*/ 279409 h 413167"/>
                <a:gd name="connsiteX162" fmla="*/ 1886569 w 2829850"/>
                <a:gd name="connsiteY162" fmla="*/ 131738 h 413167"/>
                <a:gd name="connsiteX163" fmla="*/ 1897666 w 2829850"/>
                <a:gd name="connsiteY163" fmla="*/ 65049 h 413167"/>
                <a:gd name="connsiteX164" fmla="*/ 1908762 w 2829850"/>
                <a:gd name="connsiteY164" fmla="*/ 57953 h 413167"/>
                <a:gd name="connsiteX165" fmla="*/ 1919859 w 2829850"/>
                <a:gd name="connsiteY165" fmla="*/ 198025 h 413167"/>
                <a:gd name="connsiteX166" fmla="*/ 1930956 w 2829850"/>
                <a:gd name="connsiteY166" fmla="*/ 326122 h 413167"/>
                <a:gd name="connsiteX167" fmla="*/ 1942059 w 2829850"/>
                <a:gd name="connsiteY167" fmla="*/ 383687 h 413167"/>
                <a:gd name="connsiteX168" fmla="*/ 1953156 w 2829850"/>
                <a:gd name="connsiteY168" fmla="*/ 393015 h 413167"/>
                <a:gd name="connsiteX169" fmla="*/ 1964252 w 2829850"/>
                <a:gd name="connsiteY169" fmla="*/ 399356 h 413167"/>
                <a:gd name="connsiteX170" fmla="*/ 1975349 w 2829850"/>
                <a:gd name="connsiteY170" fmla="*/ 400519 h 413167"/>
                <a:gd name="connsiteX171" fmla="*/ 1986446 w 2829850"/>
                <a:gd name="connsiteY171" fmla="*/ 385681 h 413167"/>
                <a:gd name="connsiteX172" fmla="*/ 1997542 w 2829850"/>
                <a:gd name="connsiteY172" fmla="*/ 372135 h 413167"/>
                <a:gd name="connsiteX173" fmla="*/ 2008639 w 2829850"/>
                <a:gd name="connsiteY173" fmla="*/ 368434 h 413167"/>
                <a:gd name="connsiteX174" fmla="*/ 2019735 w 2829850"/>
                <a:gd name="connsiteY174" fmla="*/ 387552 h 413167"/>
                <a:gd name="connsiteX175" fmla="*/ 2030839 w 2829850"/>
                <a:gd name="connsiteY175" fmla="*/ 383633 h 413167"/>
                <a:gd name="connsiteX176" fmla="*/ 2041935 w 2829850"/>
                <a:gd name="connsiteY176" fmla="*/ 348091 h 413167"/>
                <a:gd name="connsiteX177" fmla="*/ 2053032 w 2829850"/>
                <a:gd name="connsiteY177" fmla="*/ 238071 h 413167"/>
                <a:gd name="connsiteX178" fmla="*/ 2064129 w 2829850"/>
                <a:gd name="connsiteY178" fmla="*/ 61538 h 413167"/>
                <a:gd name="connsiteX179" fmla="*/ 2075225 w 2829850"/>
                <a:gd name="connsiteY179" fmla="*/ 3218 h 413167"/>
                <a:gd name="connsiteX180" fmla="*/ 2086322 w 2829850"/>
                <a:gd name="connsiteY180" fmla="*/ 25105 h 413167"/>
                <a:gd name="connsiteX181" fmla="*/ 2097419 w 2829850"/>
                <a:gd name="connsiteY181" fmla="*/ 179124 h 413167"/>
                <a:gd name="connsiteX182" fmla="*/ 2108515 w 2829850"/>
                <a:gd name="connsiteY182" fmla="*/ 287880 h 413167"/>
                <a:gd name="connsiteX183" fmla="*/ 2119619 w 2829850"/>
                <a:gd name="connsiteY183" fmla="*/ 346302 h 413167"/>
                <a:gd name="connsiteX184" fmla="*/ 2141812 w 2829850"/>
                <a:gd name="connsiteY184" fmla="*/ 379149 h 413167"/>
                <a:gd name="connsiteX185" fmla="*/ 2152909 w 2829850"/>
                <a:gd name="connsiteY185" fmla="*/ 386715 h 413167"/>
                <a:gd name="connsiteX186" fmla="*/ 2164005 w 2829850"/>
                <a:gd name="connsiteY186" fmla="*/ 392750 h 413167"/>
                <a:gd name="connsiteX187" fmla="*/ 2175102 w 2829850"/>
                <a:gd name="connsiteY187" fmla="*/ 390655 h 413167"/>
                <a:gd name="connsiteX188" fmla="*/ 2186198 w 2829850"/>
                <a:gd name="connsiteY188" fmla="*/ 391988 h 413167"/>
                <a:gd name="connsiteX189" fmla="*/ 2197295 w 2829850"/>
                <a:gd name="connsiteY189" fmla="*/ 401424 h 413167"/>
                <a:gd name="connsiteX190" fmla="*/ 2208399 w 2829850"/>
                <a:gd name="connsiteY190" fmla="*/ 383960 h 413167"/>
                <a:gd name="connsiteX191" fmla="*/ 2219495 w 2829850"/>
                <a:gd name="connsiteY191" fmla="*/ 361576 h 413167"/>
                <a:gd name="connsiteX192" fmla="*/ 2230592 w 2829850"/>
                <a:gd name="connsiteY192" fmla="*/ 277313 h 413167"/>
                <a:gd name="connsiteX193" fmla="*/ 2241688 w 2829850"/>
                <a:gd name="connsiteY193" fmla="*/ 161789 h 413167"/>
                <a:gd name="connsiteX194" fmla="*/ 2252785 w 2829850"/>
                <a:gd name="connsiteY194" fmla="*/ 110306 h 413167"/>
                <a:gd name="connsiteX195" fmla="*/ 2263881 w 2829850"/>
                <a:gd name="connsiteY195" fmla="*/ 82385 h 413167"/>
                <a:gd name="connsiteX196" fmla="*/ 2286075 w 2829850"/>
                <a:gd name="connsiteY196" fmla="*/ 305589 h 413167"/>
                <a:gd name="connsiteX197" fmla="*/ 2297171 w 2829850"/>
                <a:gd name="connsiteY197" fmla="*/ 370774 h 413167"/>
                <a:gd name="connsiteX198" fmla="*/ 2319371 w 2829850"/>
                <a:gd name="connsiteY198" fmla="*/ 387586 h 413167"/>
                <a:gd name="connsiteX199" fmla="*/ 2330468 w 2829850"/>
                <a:gd name="connsiteY199" fmla="*/ 390103 h 413167"/>
                <a:gd name="connsiteX200" fmla="*/ 2341565 w 2829850"/>
                <a:gd name="connsiteY200" fmla="*/ 397608 h 413167"/>
                <a:gd name="connsiteX201" fmla="*/ 2352661 w 2829850"/>
                <a:gd name="connsiteY201" fmla="*/ 389437 h 413167"/>
                <a:gd name="connsiteX202" fmla="*/ 2363758 w 2829850"/>
                <a:gd name="connsiteY202" fmla="*/ 382674 h 413167"/>
                <a:gd name="connsiteX203" fmla="*/ 2374855 w 2829850"/>
                <a:gd name="connsiteY203" fmla="*/ 368529 h 413167"/>
                <a:gd name="connsiteX204" fmla="*/ 2385951 w 2829850"/>
                <a:gd name="connsiteY204" fmla="*/ 328177 h 413167"/>
                <a:gd name="connsiteX205" fmla="*/ 2419248 w 2829850"/>
                <a:gd name="connsiteY205" fmla="*/ 118682 h 413167"/>
                <a:gd name="connsiteX206" fmla="*/ 2430345 w 2829850"/>
                <a:gd name="connsiteY206" fmla="*/ 153774 h 413167"/>
                <a:gd name="connsiteX207" fmla="*/ 2441441 w 2829850"/>
                <a:gd name="connsiteY207" fmla="*/ 200685 h 413167"/>
                <a:gd name="connsiteX208" fmla="*/ 2452538 w 2829850"/>
                <a:gd name="connsiteY208" fmla="*/ 300942 h 413167"/>
                <a:gd name="connsiteX209" fmla="*/ 2463635 w 2829850"/>
                <a:gd name="connsiteY209" fmla="*/ 359018 h 413167"/>
                <a:gd name="connsiteX210" fmla="*/ 2474731 w 2829850"/>
                <a:gd name="connsiteY210" fmla="*/ 393151 h 413167"/>
                <a:gd name="connsiteX211" fmla="*/ 2485834 w 2829850"/>
                <a:gd name="connsiteY211" fmla="*/ 389144 h 413167"/>
                <a:gd name="connsiteX212" fmla="*/ 2496931 w 2829850"/>
                <a:gd name="connsiteY212" fmla="*/ 391096 h 413167"/>
                <a:gd name="connsiteX213" fmla="*/ 2508028 w 2829850"/>
                <a:gd name="connsiteY213" fmla="*/ 399642 h 413167"/>
                <a:gd name="connsiteX214" fmla="*/ 2519124 w 2829850"/>
                <a:gd name="connsiteY214" fmla="*/ 388858 h 413167"/>
                <a:gd name="connsiteX215" fmla="*/ 2530221 w 2829850"/>
                <a:gd name="connsiteY215" fmla="*/ 374033 h 413167"/>
                <a:gd name="connsiteX216" fmla="*/ 2541318 w 2829850"/>
                <a:gd name="connsiteY216" fmla="*/ 345825 h 413167"/>
                <a:gd name="connsiteX217" fmla="*/ 2552414 w 2829850"/>
                <a:gd name="connsiteY217" fmla="*/ 289812 h 413167"/>
                <a:gd name="connsiteX218" fmla="*/ 2563511 w 2829850"/>
                <a:gd name="connsiteY218" fmla="*/ 201930 h 413167"/>
                <a:gd name="connsiteX219" fmla="*/ 2574614 w 2829850"/>
                <a:gd name="connsiteY219" fmla="*/ 86773 h 413167"/>
                <a:gd name="connsiteX220" fmla="*/ 2585711 w 2829850"/>
                <a:gd name="connsiteY220" fmla="*/ 73594 h 413167"/>
                <a:gd name="connsiteX221" fmla="*/ 2596808 w 2829850"/>
                <a:gd name="connsiteY221" fmla="*/ 123580 h 413167"/>
                <a:gd name="connsiteX222" fmla="*/ 2607904 w 2829850"/>
                <a:gd name="connsiteY222" fmla="*/ 253474 h 413167"/>
                <a:gd name="connsiteX223" fmla="*/ 2619001 w 2829850"/>
                <a:gd name="connsiteY223" fmla="*/ 304943 h 413167"/>
                <a:gd name="connsiteX224" fmla="*/ 2630097 w 2829850"/>
                <a:gd name="connsiteY224" fmla="*/ 347479 h 413167"/>
                <a:gd name="connsiteX225" fmla="*/ 2641194 w 2829850"/>
                <a:gd name="connsiteY225" fmla="*/ 370162 h 413167"/>
                <a:gd name="connsiteX226" fmla="*/ 2652290 w 2829850"/>
                <a:gd name="connsiteY226" fmla="*/ 386926 h 413167"/>
                <a:gd name="connsiteX227" fmla="*/ 2663394 w 2829850"/>
                <a:gd name="connsiteY227" fmla="*/ 387688 h 413167"/>
                <a:gd name="connsiteX228" fmla="*/ 2674491 w 2829850"/>
                <a:gd name="connsiteY228" fmla="*/ 379497 h 413167"/>
                <a:gd name="connsiteX229" fmla="*/ 2685587 w 2829850"/>
                <a:gd name="connsiteY229" fmla="*/ 376898 h 413167"/>
                <a:gd name="connsiteX230" fmla="*/ 2696684 w 2829850"/>
                <a:gd name="connsiteY230" fmla="*/ 331184 h 413167"/>
                <a:gd name="connsiteX231" fmla="*/ 2707780 w 2829850"/>
                <a:gd name="connsiteY231" fmla="*/ 295942 h 413167"/>
                <a:gd name="connsiteX232" fmla="*/ 2718877 w 2829850"/>
                <a:gd name="connsiteY232" fmla="*/ 227967 h 413167"/>
                <a:gd name="connsiteX233" fmla="*/ 2729974 w 2829850"/>
                <a:gd name="connsiteY233" fmla="*/ 177437 h 413167"/>
                <a:gd name="connsiteX234" fmla="*/ 2741070 w 2829850"/>
                <a:gd name="connsiteY234" fmla="*/ 182867 h 413167"/>
                <a:gd name="connsiteX235" fmla="*/ 2752174 w 2829850"/>
                <a:gd name="connsiteY235" fmla="*/ 180029 h 413167"/>
                <a:gd name="connsiteX236" fmla="*/ 2763270 w 2829850"/>
                <a:gd name="connsiteY236" fmla="*/ 169797 h 413167"/>
                <a:gd name="connsiteX237" fmla="*/ 2774367 w 2829850"/>
                <a:gd name="connsiteY237" fmla="*/ 169382 h 413167"/>
                <a:gd name="connsiteX238" fmla="*/ 2785464 w 2829850"/>
                <a:gd name="connsiteY238" fmla="*/ 218980 h 413167"/>
                <a:gd name="connsiteX239" fmla="*/ 2796560 w 2829850"/>
                <a:gd name="connsiteY239" fmla="*/ 281913 h 413167"/>
                <a:gd name="connsiteX240" fmla="*/ 2807657 w 2829850"/>
                <a:gd name="connsiteY240" fmla="*/ 305739 h 413167"/>
                <a:gd name="connsiteX241" fmla="*/ 2818754 w 2829850"/>
                <a:gd name="connsiteY241" fmla="*/ 287941 h 413167"/>
                <a:gd name="connsiteX242" fmla="*/ 2829850 w 2829850"/>
                <a:gd name="connsiteY242" fmla="*/ 246296 h 413167"/>
                <a:gd name="connsiteX243" fmla="*/ 2829850 w 2829850"/>
                <a:gd name="connsiteY243" fmla="*/ 24629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87056"/>
                  </a:moveTo>
                  <a:lnTo>
                    <a:pt x="11096" y="308617"/>
                  </a:lnTo>
                  <a:lnTo>
                    <a:pt x="22193" y="313713"/>
                  </a:lnTo>
                  <a:lnTo>
                    <a:pt x="33290" y="293710"/>
                  </a:lnTo>
                  <a:lnTo>
                    <a:pt x="44386" y="270013"/>
                  </a:lnTo>
                  <a:lnTo>
                    <a:pt x="55483" y="230736"/>
                  </a:lnTo>
                  <a:lnTo>
                    <a:pt x="66586" y="249569"/>
                  </a:lnTo>
                  <a:lnTo>
                    <a:pt x="77683" y="273592"/>
                  </a:lnTo>
                  <a:lnTo>
                    <a:pt x="88779" y="335518"/>
                  </a:lnTo>
                  <a:lnTo>
                    <a:pt x="99876" y="372074"/>
                  </a:lnTo>
                  <a:lnTo>
                    <a:pt x="110973" y="365896"/>
                  </a:lnTo>
                  <a:lnTo>
                    <a:pt x="122069" y="328327"/>
                  </a:lnTo>
                  <a:lnTo>
                    <a:pt x="133166" y="293969"/>
                  </a:lnTo>
                  <a:lnTo>
                    <a:pt x="144263" y="303072"/>
                  </a:lnTo>
                  <a:lnTo>
                    <a:pt x="155366" y="352255"/>
                  </a:lnTo>
                  <a:lnTo>
                    <a:pt x="166463" y="377721"/>
                  </a:lnTo>
                  <a:lnTo>
                    <a:pt x="177559" y="385422"/>
                  </a:lnTo>
                  <a:lnTo>
                    <a:pt x="188656" y="381429"/>
                  </a:lnTo>
                  <a:lnTo>
                    <a:pt x="199753" y="367352"/>
                  </a:lnTo>
                  <a:lnTo>
                    <a:pt x="210849" y="358290"/>
                  </a:lnTo>
                  <a:lnTo>
                    <a:pt x="233043" y="291867"/>
                  </a:lnTo>
                  <a:lnTo>
                    <a:pt x="244146" y="242656"/>
                  </a:lnTo>
                  <a:lnTo>
                    <a:pt x="255243" y="201345"/>
                  </a:lnTo>
                  <a:lnTo>
                    <a:pt x="266339" y="98339"/>
                  </a:lnTo>
                  <a:lnTo>
                    <a:pt x="277436" y="122900"/>
                  </a:lnTo>
                  <a:lnTo>
                    <a:pt x="299629" y="334198"/>
                  </a:lnTo>
                  <a:lnTo>
                    <a:pt x="310726" y="365821"/>
                  </a:lnTo>
                  <a:lnTo>
                    <a:pt x="321823" y="390001"/>
                  </a:lnTo>
                  <a:lnTo>
                    <a:pt x="332926" y="401942"/>
                  </a:lnTo>
                  <a:lnTo>
                    <a:pt x="344023" y="388178"/>
                  </a:lnTo>
                  <a:lnTo>
                    <a:pt x="355119" y="355494"/>
                  </a:lnTo>
                  <a:lnTo>
                    <a:pt x="366216" y="293404"/>
                  </a:lnTo>
                  <a:lnTo>
                    <a:pt x="377313" y="278586"/>
                  </a:lnTo>
                  <a:lnTo>
                    <a:pt x="388409" y="245425"/>
                  </a:lnTo>
                  <a:lnTo>
                    <a:pt x="399506" y="221082"/>
                  </a:lnTo>
                  <a:lnTo>
                    <a:pt x="410602" y="236315"/>
                  </a:lnTo>
                  <a:lnTo>
                    <a:pt x="421706" y="256862"/>
                  </a:lnTo>
                  <a:lnTo>
                    <a:pt x="432802" y="307072"/>
                  </a:lnTo>
                  <a:lnTo>
                    <a:pt x="443899" y="313413"/>
                  </a:lnTo>
                  <a:lnTo>
                    <a:pt x="466092" y="380007"/>
                  </a:lnTo>
                  <a:lnTo>
                    <a:pt x="477189" y="401799"/>
                  </a:lnTo>
                  <a:lnTo>
                    <a:pt x="488285" y="403275"/>
                  </a:lnTo>
                  <a:lnTo>
                    <a:pt x="499382" y="403425"/>
                  </a:lnTo>
                  <a:lnTo>
                    <a:pt x="510485" y="400145"/>
                  </a:lnTo>
                  <a:lnTo>
                    <a:pt x="521582" y="370414"/>
                  </a:lnTo>
                  <a:lnTo>
                    <a:pt x="532679" y="330620"/>
                  </a:lnTo>
                  <a:lnTo>
                    <a:pt x="543775" y="269537"/>
                  </a:lnTo>
                  <a:lnTo>
                    <a:pt x="554872" y="178192"/>
                  </a:lnTo>
                  <a:lnTo>
                    <a:pt x="565968" y="117967"/>
                  </a:lnTo>
                  <a:lnTo>
                    <a:pt x="577065" y="37256"/>
                  </a:lnTo>
                  <a:lnTo>
                    <a:pt x="588162" y="104326"/>
                  </a:lnTo>
                  <a:lnTo>
                    <a:pt x="599265" y="225886"/>
                  </a:lnTo>
                  <a:lnTo>
                    <a:pt x="610362" y="334116"/>
                  </a:lnTo>
                  <a:lnTo>
                    <a:pt x="632555" y="385593"/>
                  </a:lnTo>
                  <a:lnTo>
                    <a:pt x="643652" y="396424"/>
                  </a:lnTo>
                  <a:lnTo>
                    <a:pt x="654748" y="401105"/>
                  </a:lnTo>
                  <a:lnTo>
                    <a:pt x="665845" y="390151"/>
                  </a:lnTo>
                  <a:lnTo>
                    <a:pt x="676942" y="377816"/>
                  </a:lnTo>
                  <a:lnTo>
                    <a:pt x="688045" y="377129"/>
                  </a:lnTo>
                  <a:lnTo>
                    <a:pt x="699142" y="334361"/>
                  </a:lnTo>
                  <a:lnTo>
                    <a:pt x="710238" y="270490"/>
                  </a:lnTo>
                  <a:lnTo>
                    <a:pt x="721335" y="176512"/>
                  </a:lnTo>
                  <a:lnTo>
                    <a:pt x="732432" y="69737"/>
                  </a:lnTo>
                  <a:lnTo>
                    <a:pt x="743528" y="78908"/>
                  </a:lnTo>
                  <a:lnTo>
                    <a:pt x="754625" y="116695"/>
                  </a:lnTo>
                  <a:lnTo>
                    <a:pt x="765722" y="253263"/>
                  </a:lnTo>
                  <a:lnTo>
                    <a:pt x="776818" y="350507"/>
                  </a:lnTo>
                  <a:lnTo>
                    <a:pt x="787922" y="394437"/>
                  </a:lnTo>
                  <a:lnTo>
                    <a:pt x="799018" y="395560"/>
                  </a:lnTo>
                  <a:lnTo>
                    <a:pt x="810115" y="400336"/>
                  </a:lnTo>
                  <a:lnTo>
                    <a:pt x="821212" y="404044"/>
                  </a:lnTo>
                  <a:lnTo>
                    <a:pt x="832308" y="395873"/>
                  </a:lnTo>
                  <a:lnTo>
                    <a:pt x="843405" y="376455"/>
                  </a:lnTo>
                  <a:lnTo>
                    <a:pt x="854501" y="354180"/>
                  </a:lnTo>
                  <a:lnTo>
                    <a:pt x="865598" y="314604"/>
                  </a:lnTo>
                  <a:lnTo>
                    <a:pt x="876702" y="231975"/>
                  </a:lnTo>
                  <a:lnTo>
                    <a:pt x="887798" y="57524"/>
                  </a:lnTo>
                  <a:lnTo>
                    <a:pt x="898894" y="8001"/>
                  </a:lnTo>
                  <a:lnTo>
                    <a:pt x="909991" y="65614"/>
                  </a:lnTo>
                  <a:lnTo>
                    <a:pt x="921088" y="231546"/>
                  </a:lnTo>
                  <a:lnTo>
                    <a:pt x="932184" y="314067"/>
                  </a:lnTo>
                  <a:lnTo>
                    <a:pt x="943281" y="379925"/>
                  </a:lnTo>
                  <a:lnTo>
                    <a:pt x="954384" y="399254"/>
                  </a:lnTo>
                  <a:lnTo>
                    <a:pt x="965481" y="408548"/>
                  </a:lnTo>
                  <a:lnTo>
                    <a:pt x="976578" y="401914"/>
                  </a:lnTo>
                  <a:lnTo>
                    <a:pt x="987674" y="400418"/>
                  </a:lnTo>
                  <a:lnTo>
                    <a:pt x="998771" y="413167"/>
                  </a:lnTo>
                  <a:lnTo>
                    <a:pt x="1009868" y="398547"/>
                  </a:lnTo>
                  <a:lnTo>
                    <a:pt x="1020964" y="385463"/>
                  </a:lnTo>
                  <a:lnTo>
                    <a:pt x="1032061" y="331647"/>
                  </a:lnTo>
                  <a:lnTo>
                    <a:pt x="1054261" y="147644"/>
                  </a:lnTo>
                  <a:lnTo>
                    <a:pt x="1065357" y="0"/>
                  </a:lnTo>
                  <a:lnTo>
                    <a:pt x="1076454" y="48421"/>
                  </a:lnTo>
                  <a:lnTo>
                    <a:pt x="1087551" y="208366"/>
                  </a:lnTo>
                  <a:lnTo>
                    <a:pt x="1098647" y="341601"/>
                  </a:lnTo>
                  <a:lnTo>
                    <a:pt x="1109744" y="371577"/>
                  </a:lnTo>
                  <a:lnTo>
                    <a:pt x="1120841" y="394403"/>
                  </a:lnTo>
                  <a:lnTo>
                    <a:pt x="1131937" y="396982"/>
                  </a:lnTo>
                  <a:lnTo>
                    <a:pt x="1143041" y="389600"/>
                  </a:lnTo>
                  <a:lnTo>
                    <a:pt x="1154137" y="371543"/>
                  </a:lnTo>
                  <a:lnTo>
                    <a:pt x="1165234" y="357235"/>
                  </a:lnTo>
                  <a:lnTo>
                    <a:pt x="1176331" y="367162"/>
                  </a:lnTo>
                  <a:lnTo>
                    <a:pt x="1187427" y="333334"/>
                  </a:lnTo>
                  <a:lnTo>
                    <a:pt x="1198524" y="287478"/>
                  </a:lnTo>
                  <a:lnTo>
                    <a:pt x="1209621" y="208094"/>
                  </a:lnTo>
                  <a:lnTo>
                    <a:pt x="1220717" y="95393"/>
                  </a:lnTo>
                  <a:lnTo>
                    <a:pt x="1231821" y="98182"/>
                  </a:lnTo>
                  <a:lnTo>
                    <a:pt x="1242917" y="130710"/>
                  </a:lnTo>
                  <a:lnTo>
                    <a:pt x="1254014" y="275885"/>
                  </a:lnTo>
                  <a:lnTo>
                    <a:pt x="1265111" y="369448"/>
                  </a:lnTo>
                  <a:lnTo>
                    <a:pt x="1276207" y="403983"/>
                  </a:lnTo>
                  <a:lnTo>
                    <a:pt x="1287304" y="406432"/>
                  </a:lnTo>
                  <a:lnTo>
                    <a:pt x="1298400" y="410160"/>
                  </a:lnTo>
                  <a:lnTo>
                    <a:pt x="1309497" y="412344"/>
                  </a:lnTo>
                  <a:lnTo>
                    <a:pt x="1320601" y="393539"/>
                  </a:lnTo>
                  <a:lnTo>
                    <a:pt x="1331697" y="367965"/>
                  </a:lnTo>
                  <a:lnTo>
                    <a:pt x="1353890" y="276456"/>
                  </a:lnTo>
                  <a:lnTo>
                    <a:pt x="1364987" y="224606"/>
                  </a:lnTo>
                  <a:lnTo>
                    <a:pt x="1376083" y="83099"/>
                  </a:lnTo>
                  <a:lnTo>
                    <a:pt x="1387180" y="48326"/>
                  </a:lnTo>
                  <a:lnTo>
                    <a:pt x="1398277" y="100591"/>
                  </a:lnTo>
                  <a:lnTo>
                    <a:pt x="1409380" y="251181"/>
                  </a:lnTo>
                  <a:lnTo>
                    <a:pt x="1420477" y="310059"/>
                  </a:lnTo>
                  <a:lnTo>
                    <a:pt x="1431573" y="359929"/>
                  </a:lnTo>
                  <a:lnTo>
                    <a:pt x="1442670" y="381912"/>
                  </a:lnTo>
                  <a:lnTo>
                    <a:pt x="1453767" y="396247"/>
                  </a:lnTo>
                  <a:lnTo>
                    <a:pt x="1464863" y="394260"/>
                  </a:lnTo>
                  <a:lnTo>
                    <a:pt x="1475960" y="395981"/>
                  </a:lnTo>
                  <a:lnTo>
                    <a:pt x="1487057" y="407078"/>
                  </a:lnTo>
                  <a:lnTo>
                    <a:pt x="1509257" y="371938"/>
                  </a:lnTo>
                  <a:lnTo>
                    <a:pt x="1520353" y="310338"/>
                  </a:lnTo>
                  <a:lnTo>
                    <a:pt x="1531450" y="238098"/>
                  </a:lnTo>
                  <a:lnTo>
                    <a:pt x="1542546" y="188711"/>
                  </a:lnTo>
                  <a:lnTo>
                    <a:pt x="1553643" y="104897"/>
                  </a:lnTo>
                  <a:lnTo>
                    <a:pt x="1564740" y="123396"/>
                  </a:lnTo>
                  <a:lnTo>
                    <a:pt x="1575836" y="196508"/>
                  </a:lnTo>
                  <a:lnTo>
                    <a:pt x="1586940" y="292016"/>
                  </a:lnTo>
                  <a:lnTo>
                    <a:pt x="1598036" y="310474"/>
                  </a:lnTo>
                  <a:lnTo>
                    <a:pt x="1609133" y="354732"/>
                  </a:lnTo>
                  <a:lnTo>
                    <a:pt x="1620230" y="384606"/>
                  </a:lnTo>
                  <a:lnTo>
                    <a:pt x="1631326" y="399029"/>
                  </a:lnTo>
                  <a:lnTo>
                    <a:pt x="1642423" y="394560"/>
                  </a:lnTo>
                  <a:lnTo>
                    <a:pt x="1664616" y="389328"/>
                  </a:lnTo>
                  <a:lnTo>
                    <a:pt x="1675720" y="355303"/>
                  </a:lnTo>
                  <a:lnTo>
                    <a:pt x="1686816" y="303194"/>
                  </a:lnTo>
                  <a:lnTo>
                    <a:pt x="1697913" y="257461"/>
                  </a:lnTo>
                  <a:lnTo>
                    <a:pt x="1709010" y="204298"/>
                  </a:lnTo>
                  <a:lnTo>
                    <a:pt x="1720106" y="203794"/>
                  </a:lnTo>
                  <a:lnTo>
                    <a:pt x="1731203" y="159714"/>
                  </a:lnTo>
                  <a:lnTo>
                    <a:pt x="1742299" y="203563"/>
                  </a:lnTo>
                  <a:lnTo>
                    <a:pt x="1753396" y="268183"/>
                  </a:lnTo>
                  <a:lnTo>
                    <a:pt x="1764500" y="340879"/>
                  </a:lnTo>
                  <a:lnTo>
                    <a:pt x="1775596" y="369257"/>
                  </a:lnTo>
                  <a:lnTo>
                    <a:pt x="1786692" y="394682"/>
                  </a:lnTo>
                  <a:lnTo>
                    <a:pt x="1797789" y="399656"/>
                  </a:lnTo>
                  <a:lnTo>
                    <a:pt x="1808886" y="388987"/>
                  </a:lnTo>
                  <a:lnTo>
                    <a:pt x="1819982" y="374788"/>
                  </a:lnTo>
                  <a:lnTo>
                    <a:pt x="1831079" y="358419"/>
                  </a:lnTo>
                  <a:lnTo>
                    <a:pt x="1842176" y="373768"/>
                  </a:lnTo>
                  <a:lnTo>
                    <a:pt x="1853279" y="373319"/>
                  </a:lnTo>
                  <a:lnTo>
                    <a:pt x="1864376" y="345758"/>
                  </a:lnTo>
                  <a:lnTo>
                    <a:pt x="1875472" y="279409"/>
                  </a:lnTo>
                  <a:lnTo>
                    <a:pt x="1886569" y="131738"/>
                  </a:lnTo>
                  <a:lnTo>
                    <a:pt x="1897666" y="65049"/>
                  </a:lnTo>
                  <a:lnTo>
                    <a:pt x="1908762" y="57953"/>
                  </a:lnTo>
                  <a:lnTo>
                    <a:pt x="1919859" y="198025"/>
                  </a:lnTo>
                  <a:lnTo>
                    <a:pt x="1930956" y="326122"/>
                  </a:lnTo>
                  <a:lnTo>
                    <a:pt x="1942059" y="383687"/>
                  </a:lnTo>
                  <a:lnTo>
                    <a:pt x="1953156" y="393015"/>
                  </a:lnTo>
                  <a:lnTo>
                    <a:pt x="1964252" y="399356"/>
                  </a:lnTo>
                  <a:lnTo>
                    <a:pt x="1975349" y="400519"/>
                  </a:lnTo>
                  <a:lnTo>
                    <a:pt x="1986446" y="385681"/>
                  </a:lnTo>
                  <a:lnTo>
                    <a:pt x="1997542" y="372135"/>
                  </a:lnTo>
                  <a:lnTo>
                    <a:pt x="2008639" y="368434"/>
                  </a:lnTo>
                  <a:lnTo>
                    <a:pt x="2019735" y="387552"/>
                  </a:lnTo>
                  <a:lnTo>
                    <a:pt x="2030839" y="383633"/>
                  </a:lnTo>
                  <a:lnTo>
                    <a:pt x="2041935" y="348091"/>
                  </a:lnTo>
                  <a:lnTo>
                    <a:pt x="2053032" y="238071"/>
                  </a:lnTo>
                  <a:lnTo>
                    <a:pt x="2064129" y="61538"/>
                  </a:lnTo>
                  <a:lnTo>
                    <a:pt x="2075225" y="3218"/>
                  </a:lnTo>
                  <a:lnTo>
                    <a:pt x="2086322" y="25105"/>
                  </a:lnTo>
                  <a:lnTo>
                    <a:pt x="2097419" y="179124"/>
                  </a:lnTo>
                  <a:lnTo>
                    <a:pt x="2108515" y="287880"/>
                  </a:lnTo>
                  <a:lnTo>
                    <a:pt x="2119619" y="346302"/>
                  </a:lnTo>
                  <a:lnTo>
                    <a:pt x="2141812" y="379149"/>
                  </a:lnTo>
                  <a:lnTo>
                    <a:pt x="2152909" y="386715"/>
                  </a:lnTo>
                  <a:lnTo>
                    <a:pt x="2164005" y="392750"/>
                  </a:lnTo>
                  <a:lnTo>
                    <a:pt x="2175102" y="390655"/>
                  </a:lnTo>
                  <a:lnTo>
                    <a:pt x="2186198" y="391988"/>
                  </a:lnTo>
                  <a:lnTo>
                    <a:pt x="2197295" y="401424"/>
                  </a:lnTo>
                  <a:lnTo>
                    <a:pt x="2208399" y="383960"/>
                  </a:lnTo>
                  <a:lnTo>
                    <a:pt x="2219495" y="361576"/>
                  </a:lnTo>
                  <a:lnTo>
                    <a:pt x="2230592" y="277313"/>
                  </a:lnTo>
                  <a:lnTo>
                    <a:pt x="2241688" y="161789"/>
                  </a:lnTo>
                  <a:lnTo>
                    <a:pt x="2252785" y="110306"/>
                  </a:lnTo>
                  <a:lnTo>
                    <a:pt x="2263881" y="82385"/>
                  </a:lnTo>
                  <a:lnTo>
                    <a:pt x="2286075" y="305589"/>
                  </a:lnTo>
                  <a:lnTo>
                    <a:pt x="2297171" y="370774"/>
                  </a:lnTo>
                  <a:lnTo>
                    <a:pt x="2319371" y="387586"/>
                  </a:lnTo>
                  <a:lnTo>
                    <a:pt x="2330468" y="390103"/>
                  </a:lnTo>
                  <a:lnTo>
                    <a:pt x="2341565" y="397608"/>
                  </a:lnTo>
                  <a:lnTo>
                    <a:pt x="2352661" y="389437"/>
                  </a:lnTo>
                  <a:lnTo>
                    <a:pt x="2363758" y="382674"/>
                  </a:lnTo>
                  <a:lnTo>
                    <a:pt x="2374855" y="368529"/>
                  </a:lnTo>
                  <a:lnTo>
                    <a:pt x="2385951" y="328177"/>
                  </a:lnTo>
                  <a:lnTo>
                    <a:pt x="2419248" y="118682"/>
                  </a:lnTo>
                  <a:lnTo>
                    <a:pt x="2430345" y="153774"/>
                  </a:lnTo>
                  <a:lnTo>
                    <a:pt x="2441441" y="200685"/>
                  </a:lnTo>
                  <a:lnTo>
                    <a:pt x="2452538" y="300942"/>
                  </a:lnTo>
                  <a:lnTo>
                    <a:pt x="2463635" y="359018"/>
                  </a:lnTo>
                  <a:lnTo>
                    <a:pt x="2474731" y="393151"/>
                  </a:lnTo>
                  <a:lnTo>
                    <a:pt x="2485834" y="389144"/>
                  </a:lnTo>
                  <a:lnTo>
                    <a:pt x="2496931" y="391096"/>
                  </a:lnTo>
                  <a:lnTo>
                    <a:pt x="2508028" y="399642"/>
                  </a:lnTo>
                  <a:lnTo>
                    <a:pt x="2519124" y="388858"/>
                  </a:lnTo>
                  <a:lnTo>
                    <a:pt x="2530221" y="374033"/>
                  </a:lnTo>
                  <a:lnTo>
                    <a:pt x="2541318" y="345825"/>
                  </a:lnTo>
                  <a:lnTo>
                    <a:pt x="2552414" y="289812"/>
                  </a:lnTo>
                  <a:lnTo>
                    <a:pt x="2563511" y="201930"/>
                  </a:lnTo>
                  <a:lnTo>
                    <a:pt x="2574614" y="86773"/>
                  </a:lnTo>
                  <a:lnTo>
                    <a:pt x="2585711" y="73594"/>
                  </a:lnTo>
                  <a:lnTo>
                    <a:pt x="2596808" y="123580"/>
                  </a:lnTo>
                  <a:lnTo>
                    <a:pt x="2607904" y="253474"/>
                  </a:lnTo>
                  <a:lnTo>
                    <a:pt x="2619001" y="304943"/>
                  </a:lnTo>
                  <a:lnTo>
                    <a:pt x="2630097" y="347479"/>
                  </a:lnTo>
                  <a:lnTo>
                    <a:pt x="2641194" y="370162"/>
                  </a:lnTo>
                  <a:lnTo>
                    <a:pt x="2652290" y="386926"/>
                  </a:lnTo>
                  <a:lnTo>
                    <a:pt x="2663394" y="387688"/>
                  </a:lnTo>
                  <a:lnTo>
                    <a:pt x="2674491" y="379497"/>
                  </a:lnTo>
                  <a:lnTo>
                    <a:pt x="2685587" y="376898"/>
                  </a:lnTo>
                  <a:lnTo>
                    <a:pt x="2696684" y="331184"/>
                  </a:lnTo>
                  <a:lnTo>
                    <a:pt x="2707780" y="295942"/>
                  </a:lnTo>
                  <a:lnTo>
                    <a:pt x="2718877" y="227967"/>
                  </a:lnTo>
                  <a:lnTo>
                    <a:pt x="2729974" y="177437"/>
                  </a:lnTo>
                  <a:lnTo>
                    <a:pt x="2741070" y="182867"/>
                  </a:lnTo>
                  <a:lnTo>
                    <a:pt x="2752174" y="180029"/>
                  </a:lnTo>
                  <a:lnTo>
                    <a:pt x="2763270" y="169797"/>
                  </a:lnTo>
                  <a:lnTo>
                    <a:pt x="2774367" y="169382"/>
                  </a:lnTo>
                  <a:lnTo>
                    <a:pt x="2785464" y="218980"/>
                  </a:lnTo>
                  <a:lnTo>
                    <a:pt x="2796560" y="281913"/>
                  </a:lnTo>
                  <a:lnTo>
                    <a:pt x="2807657" y="305739"/>
                  </a:lnTo>
                  <a:lnTo>
                    <a:pt x="2818754" y="287941"/>
                  </a:lnTo>
                  <a:lnTo>
                    <a:pt x="2829850" y="246296"/>
                  </a:lnTo>
                  <a:lnTo>
                    <a:pt x="2829850" y="246296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1" name="자유형: 도형 2230">
              <a:extLst>
                <a:ext uri="{FF2B5EF4-FFF2-40B4-BE49-F238E27FC236}">
                  <a16:creationId xmlns:a16="http://schemas.microsoft.com/office/drawing/2014/main" id="{C93E23BA-DBF8-D95B-BE43-B15C7932445D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471 h 413167"/>
                <a:gd name="connsiteX1" fmla="*/ 11096 w 2829850"/>
                <a:gd name="connsiteY1" fmla="*/ 307991 h 413167"/>
                <a:gd name="connsiteX2" fmla="*/ 22193 w 2829850"/>
                <a:gd name="connsiteY2" fmla="*/ 311413 h 413167"/>
                <a:gd name="connsiteX3" fmla="*/ 33290 w 2829850"/>
                <a:gd name="connsiteY3" fmla="*/ 288260 h 413167"/>
                <a:gd name="connsiteX4" fmla="*/ 44386 w 2829850"/>
                <a:gd name="connsiteY4" fmla="*/ 267115 h 413167"/>
                <a:gd name="connsiteX5" fmla="*/ 55483 w 2829850"/>
                <a:gd name="connsiteY5" fmla="*/ 228110 h 413167"/>
                <a:gd name="connsiteX6" fmla="*/ 77683 w 2829850"/>
                <a:gd name="connsiteY6" fmla="*/ 272721 h 413167"/>
                <a:gd name="connsiteX7" fmla="*/ 88779 w 2829850"/>
                <a:gd name="connsiteY7" fmla="*/ 337131 h 413167"/>
                <a:gd name="connsiteX8" fmla="*/ 99876 w 2829850"/>
                <a:gd name="connsiteY8" fmla="*/ 370312 h 413167"/>
                <a:gd name="connsiteX9" fmla="*/ 110973 w 2829850"/>
                <a:gd name="connsiteY9" fmla="*/ 362576 h 413167"/>
                <a:gd name="connsiteX10" fmla="*/ 122069 w 2829850"/>
                <a:gd name="connsiteY10" fmla="*/ 324463 h 413167"/>
                <a:gd name="connsiteX11" fmla="*/ 133166 w 2829850"/>
                <a:gd name="connsiteY11" fmla="*/ 291561 h 413167"/>
                <a:gd name="connsiteX12" fmla="*/ 144263 w 2829850"/>
                <a:gd name="connsiteY12" fmla="*/ 303589 h 413167"/>
                <a:gd name="connsiteX13" fmla="*/ 155366 w 2829850"/>
                <a:gd name="connsiteY13" fmla="*/ 354963 h 413167"/>
                <a:gd name="connsiteX14" fmla="*/ 166463 w 2829850"/>
                <a:gd name="connsiteY14" fmla="*/ 379830 h 413167"/>
                <a:gd name="connsiteX15" fmla="*/ 177559 w 2829850"/>
                <a:gd name="connsiteY15" fmla="*/ 386321 h 413167"/>
                <a:gd name="connsiteX16" fmla="*/ 188656 w 2829850"/>
                <a:gd name="connsiteY16" fmla="*/ 382300 h 413167"/>
                <a:gd name="connsiteX17" fmla="*/ 199753 w 2829850"/>
                <a:gd name="connsiteY17" fmla="*/ 366127 h 413167"/>
                <a:gd name="connsiteX18" fmla="*/ 210849 w 2829850"/>
                <a:gd name="connsiteY18" fmla="*/ 358439 h 413167"/>
                <a:gd name="connsiteX19" fmla="*/ 221946 w 2829850"/>
                <a:gd name="connsiteY19" fmla="*/ 324748 h 413167"/>
                <a:gd name="connsiteX20" fmla="*/ 233043 w 2829850"/>
                <a:gd name="connsiteY20" fmla="*/ 293833 h 413167"/>
                <a:gd name="connsiteX21" fmla="*/ 244146 w 2829850"/>
                <a:gd name="connsiteY21" fmla="*/ 242316 h 413167"/>
                <a:gd name="connsiteX22" fmla="*/ 255243 w 2829850"/>
                <a:gd name="connsiteY22" fmla="*/ 195494 h 413167"/>
                <a:gd name="connsiteX23" fmla="*/ 266339 w 2829850"/>
                <a:gd name="connsiteY23" fmla="*/ 96828 h 413167"/>
                <a:gd name="connsiteX24" fmla="*/ 277436 w 2829850"/>
                <a:gd name="connsiteY24" fmla="*/ 121913 h 413167"/>
                <a:gd name="connsiteX25" fmla="*/ 299629 w 2829850"/>
                <a:gd name="connsiteY25" fmla="*/ 330409 h 413167"/>
                <a:gd name="connsiteX26" fmla="*/ 310726 w 2829850"/>
                <a:gd name="connsiteY26" fmla="*/ 363583 h 413167"/>
                <a:gd name="connsiteX27" fmla="*/ 321823 w 2829850"/>
                <a:gd name="connsiteY27" fmla="*/ 388368 h 413167"/>
                <a:gd name="connsiteX28" fmla="*/ 332926 w 2829850"/>
                <a:gd name="connsiteY28" fmla="*/ 400302 h 413167"/>
                <a:gd name="connsiteX29" fmla="*/ 344023 w 2829850"/>
                <a:gd name="connsiteY29" fmla="*/ 387042 h 413167"/>
                <a:gd name="connsiteX30" fmla="*/ 355119 w 2829850"/>
                <a:gd name="connsiteY30" fmla="*/ 353439 h 413167"/>
                <a:gd name="connsiteX31" fmla="*/ 366216 w 2829850"/>
                <a:gd name="connsiteY31" fmla="*/ 296915 h 413167"/>
                <a:gd name="connsiteX32" fmla="*/ 377313 w 2829850"/>
                <a:gd name="connsiteY32" fmla="*/ 282022 h 413167"/>
                <a:gd name="connsiteX33" fmla="*/ 388409 w 2829850"/>
                <a:gd name="connsiteY33" fmla="*/ 246133 h 413167"/>
                <a:gd name="connsiteX34" fmla="*/ 399506 w 2829850"/>
                <a:gd name="connsiteY34" fmla="*/ 224429 h 413167"/>
                <a:gd name="connsiteX35" fmla="*/ 410602 w 2829850"/>
                <a:gd name="connsiteY35" fmla="*/ 236907 h 413167"/>
                <a:gd name="connsiteX36" fmla="*/ 421706 w 2829850"/>
                <a:gd name="connsiteY36" fmla="*/ 253617 h 413167"/>
                <a:gd name="connsiteX37" fmla="*/ 432802 w 2829850"/>
                <a:gd name="connsiteY37" fmla="*/ 300044 h 413167"/>
                <a:gd name="connsiteX38" fmla="*/ 443899 w 2829850"/>
                <a:gd name="connsiteY38" fmla="*/ 310297 h 413167"/>
                <a:gd name="connsiteX39" fmla="*/ 454995 w 2829850"/>
                <a:gd name="connsiteY39" fmla="*/ 343213 h 413167"/>
                <a:gd name="connsiteX40" fmla="*/ 466092 w 2829850"/>
                <a:gd name="connsiteY40" fmla="*/ 379708 h 413167"/>
                <a:gd name="connsiteX41" fmla="*/ 477189 w 2829850"/>
                <a:gd name="connsiteY41" fmla="*/ 401070 h 413167"/>
                <a:gd name="connsiteX42" fmla="*/ 488285 w 2829850"/>
                <a:gd name="connsiteY42" fmla="*/ 401683 h 413167"/>
                <a:gd name="connsiteX43" fmla="*/ 499382 w 2829850"/>
                <a:gd name="connsiteY43" fmla="*/ 403636 h 413167"/>
                <a:gd name="connsiteX44" fmla="*/ 510485 w 2829850"/>
                <a:gd name="connsiteY44" fmla="*/ 399356 h 413167"/>
                <a:gd name="connsiteX45" fmla="*/ 521582 w 2829850"/>
                <a:gd name="connsiteY45" fmla="*/ 371836 h 413167"/>
                <a:gd name="connsiteX46" fmla="*/ 532679 w 2829850"/>
                <a:gd name="connsiteY46" fmla="*/ 332110 h 413167"/>
                <a:gd name="connsiteX47" fmla="*/ 543775 w 2829850"/>
                <a:gd name="connsiteY47" fmla="*/ 273837 h 413167"/>
                <a:gd name="connsiteX48" fmla="*/ 554872 w 2829850"/>
                <a:gd name="connsiteY48" fmla="*/ 179485 h 413167"/>
                <a:gd name="connsiteX49" fmla="*/ 565968 w 2829850"/>
                <a:gd name="connsiteY49" fmla="*/ 114184 h 413167"/>
                <a:gd name="connsiteX50" fmla="*/ 577065 w 2829850"/>
                <a:gd name="connsiteY50" fmla="*/ 40318 h 413167"/>
                <a:gd name="connsiteX51" fmla="*/ 588162 w 2829850"/>
                <a:gd name="connsiteY51" fmla="*/ 106102 h 413167"/>
                <a:gd name="connsiteX52" fmla="*/ 599265 w 2829850"/>
                <a:gd name="connsiteY52" fmla="*/ 225736 h 413167"/>
                <a:gd name="connsiteX53" fmla="*/ 610362 w 2829850"/>
                <a:gd name="connsiteY53" fmla="*/ 328374 h 413167"/>
                <a:gd name="connsiteX54" fmla="*/ 632555 w 2829850"/>
                <a:gd name="connsiteY54" fmla="*/ 382408 h 413167"/>
                <a:gd name="connsiteX55" fmla="*/ 643652 w 2829850"/>
                <a:gd name="connsiteY55" fmla="*/ 394457 h 413167"/>
                <a:gd name="connsiteX56" fmla="*/ 654748 w 2829850"/>
                <a:gd name="connsiteY56" fmla="*/ 399472 h 413167"/>
                <a:gd name="connsiteX57" fmla="*/ 665845 w 2829850"/>
                <a:gd name="connsiteY57" fmla="*/ 387790 h 413167"/>
                <a:gd name="connsiteX58" fmla="*/ 676942 w 2829850"/>
                <a:gd name="connsiteY58" fmla="*/ 379367 h 413167"/>
                <a:gd name="connsiteX59" fmla="*/ 688045 w 2829850"/>
                <a:gd name="connsiteY59" fmla="*/ 377762 h 413167"/>
                <a:gd name="connsiteX60" fmla="*/ 699142 w 2829850"/>
                <a:gd name="connsiteY60" fmla="*/ 335437 h 413167"/>
                <a:gd name="connsiteX61" fmla="*/ 710238 w 2829850"/>
                <a:gd name="connsiteY61" fmla="*/ 271939 h 413167"/>
                <a:gd name="connsiteX62" fmla="*/ 721335 w 2829850"/>
                <a:gd name="connsiteY62" fmla="*/ 178383 h 413167"/>
                <a:gd name="connsiteX63" fmla="*/ 732432 w 2829850"/>
                <a:gd name="connsiteY63" fmla="*/ 66764 h 413167"/>
                <a:gd name="connsiteX64" fmla="*/ 743528 w 2829850"/>
                <a:gd name="connsiteY64" fmla="*/ 73241 h 413167"/>
                <a:gd name="connsiteX65" fmla="*/ 754625 w 2829850"/>
                <a:gd name="connsiteY65" fmla="*/ 119777 h 413167"/>
                <a:gd name="connsiteX66" fmla="*/ 765722 w 2829850"/>
                <a:gd name="connsiteY66" fmla="*/ 250555 h 413167"/>
                <a:gd name="connsiteX67" fmla="*/ 776818 w 2829850"/>
                <a:gd name="connsiteY67" fmla="*/ 350479 h 413167"/>
                <a:gd name="connsiteX68" fmla="*/ 787922 w 2829850"/>
                <a:gd name="connsiteY68" fmla="*/ 391328 h 413167"/>
                <a:gd name="connsiteX69" fmla="*/ 799018 w 2829850"/>
                <a:gd name="connsiteY69" fmla="*/ 392192 h 413167"/>
                <a:gd name="connsiteX70" fmla="*/ 810115 w 2829850"/>
                <a:gd name="connsiteY70" fmla="*/ 399370 h 413167"/>
                <a:gd name="connsiteX71" fmla="*/ 821212 w 2829850"/>
                <a:gd name="connsiteY71" fmla="*/ 403071 h 413167"/>
                <a:gd name="connsiteX72" fmla="*/ 832308 w 2829850"/>
                <a:gd name="connsiteY72" fmla="*/ 396471 h 413167"/>
                <a:gd name="connsiteX73" fmla="*/ 854501 w 2829850"/>
                <a:gd name="connsiteY73" fmla="*/ 356582 h 413167"/>
                <a:gd name="connsiteX74" fmla="*/ 865598 w 2829850"/>
                <a:gd name="connsiteY74" fmla="*/ 314822 h 413167"/>
                <a:gd name="connsiteX75" fmla="*/ 876702 w 2829850"/>
                <a:gd name="connsiteY75" fmla="*/ 227593 h 413167"/>
                <a:gd name="connsiteX76" fmla="*/ 887798 w 2829850"/>
                <a:gd name="connsiteY76" fmla="*/ 55143 h 413167"/>
                <a:gd name="connsiteX77" fmla="*/ 898894 w 2829850"/>
                <a:gd name="connsiteY77" fmla="*/ 9790 h 413167"/>
                <a:gd name="connsiteX78" fmla="*/ 909991 w 2829850"/>
                <a:gd name="connsiteY78" fmla="*/ 64430 h 413167"/>
                <a:gd name="connsiteX79" fmla="*/ 921088 w 2829850"/>
                <a:gd name="connsiteY79" fmla="*/ 224416 h 413167"/>
                <a:gd name="connsiteX80" fmla="*/ 932184 w 2829850"/>
                <a:gd name="connsiteY80" fmla="*/ 312237 h 413167"/>
                <a:gd name="connsiteX81" fmla="*/ 943281 w 2829850"/>
                <a:gd name="connsiteY81" fmla="*/ 375326 h 413167"/>
                <a:gd name="connsiteX82" fmla="*/ 954384 w 2829850"/>
                <a:gd name="connsiteY82" fmla="*/ 396934 h 413167"/>
                <a:gd name="connsiteX83" fmla="*/ 965481 w 2829850"/>
                <a:gd name="connsiteY83" fmla="*/ 405915 h 413167"/>
                <a:gd name="connsiteX84" fmla="*/ 976578 w 2829850"/>
                <a:gd name="connsiteY84" fmla="*/ 398030 h 413167"/>
                <a:gd name="connsiteX85" fmla="*/ 987674 w 2829850"/>
                <a:gd name="connsiteY85" fmla="*/ 400969 h 413167"/>
                <a:gd name="connsiteX86" fmla="*/ 998771 w 2829850"/>
                <a:gd name="connsiteY86" fmla="*/ 413167 h 413167"/>
                <a:gd name="connsiteX87" fmla="*/ 1009868 w 2829850"/>
                <a:gd name="connsiteY87" fmla="*/ 401935 h 413167"/>
                <a:gd name="connsiteX88" fmla="*/ 1020964 w 2829850"/>
                <a:gd name="connsiteY88" fmla="*/ 386749 h 413167"/>
                <a:gd name="connsiteX89" fmla="*/ 1032061 w 2829850"/>
                <a:gd name="connsiteY89" fmla="*/ 335042 h 413167"/>
                <a:gd name="connsiteX90" fmla="*/ 1054261 w 2829850"/>
                <a:gd name="connsiteY90" fmla="*/ 141984 h 413167"/>
                <a:gd name="connsiteX91" fmla="*/ 1065357 w 2829850"/>
                <a:gd name="connsiteY91" fmla="*/ 0 h 413167"/>
                <a:gd name="connsiteX92" fmla="*/ 1076454 w 2829850"/>
                <a:gd name="connsiteY92" fmla="*/ 51163 h 413167"/>
                <a:gd name="connsiteX93" fmla="*/ 1087551 w 2829850"/>
                <a:gd name="connsiteY93" fmla="*/ 210387 h 413167"/>
                <a:gd name="connsiteX94" fmla="*/ 1098647 w 2829850"/>
                <a:gd name="connsiteY94" fmla="*/ 337029 h 413167"/>
                <a:gd name="connsiteX95" fmla="*/ 1109744 w 2829850"/>
                <a:gd name="connsiteY95" fmla="*/ 368455 h 413167"/>
                <a:gd name="connsiteX96" fmla="*/ 1120841 w 2829850"/>
                <a:gd name="connsiteY96" fmla="*/ 391362 h 413167"/>
                <a:gd name="connsiteX97" fmla="*/ 1131937 w 2829850"/>
                <a:gd name="connsiteY97" fmla="*/ 394485 h 413167"/>
                <a:gd name="connsiteX98" fmla="*/ 1143041 w 2829850"/>
                <a:gd name="connsiteY98" fmla="*/ 388015 h 413167"/>
                <a:gd name="connsiteX99" fmla="*/ 1154137 w 2829850"/>
                <a:gd name="connsiteY99" fmla="*/ 368795 h 413167"/>
                <a:gd name="connsiteX100" fmla="*/ 1165234 w 2829850"/>
                <a:gd name="connsiteY100" fmla="*/ 360345 h 413167"/>
                <a:gd name="connsiteX101" fmla="*/ 1176331 w 2829850"/>
                <a:gd name="connsiteY101" fmla="*/ 368604 h 413167"/>
                <a:gd name="connsiteX102" fmla="*/ 1187427 w 2829850"/>
                <a:gd name="connsiteY102" fmla="*/ 335450 h 413167"/>
                <a:gd name="connsiteX103" fmla="*/ 1198524 w 2829850"/>
                <a:gd name="connsiteY103" fmla="*/ 288778 h 413167"/>
                <a:gd name="connsiteX104" fmla="*/ 1209621 w 2829850"/>
                <a:gd name="connsiteY104" fmla="*/ 208836 h 413167"/>
                <a:gd name="connsiteX105" fmla="*/ 1220717 w 2829850"/>
                <a:gd name="connsiteY105" fmla="*/ 90365 h 413167"/>
                <a:gd name="connsiteX106" fmla="*/ 1231821 w 2829850"/>
                <a:gd name="connsiteY106" fmla="*/ 90916 h 413167"/>
                <a:gd name="connsiteX107" fmla="*/ 1242917 w 2829850"/>
                <a:gd name="connsiteY107" fmla="*/ 132037 h 413167"/>
                <a:gd name="connsiteX108" fmla="*/ 1254014 w 2829850"/>
                <a:gd name="connsiteY108" fmla="*/ 272034 h 413167"/>
                <a:gd name="connsiteX109" fmla="*/ 1265111 w 2829850"/>
                <a:gd name="connsiteY109" fmla="*/ 369012 h 413167"/>
                <a:gd name="connsiteX110" fmla="*/ 1276207 w 2829850"/>
                <a:gd name="connsiteY110" fmla="*/ 401669 h 413167"/>
                <a:gd name="connsiteX111" fmla="*/ 1287304 w 2829850"/>
                <a:gd name="connsiteY111" fmla="*/ 403377 h 413167"/>
                <a:gd name="connsiteX112" fmla="*/ 1298400 w 2829850"/>
                <a:gd name="connsiteY112" fmla="*/ 409568 h 413167"/>
                <a:gd name="connsiteX113" fmla="*/ 1309497 w 2829850"/>
                <a:gd name="connsiteY113" fmla="*/ 411453 h 413167"/>
                <a:gd name="connsiteX114" fmla="*/ 1320601 w 2829850"/>
                <a:gd name="connsiteY114" fmla="*/ 395580 h 413167"/>
                <a:gd name="connsiteX115" fmla="*/ 1331697 w 2829850"/>
                <a:gd name="connsiteY115" fmla="*/ 368556 h 413167"/>
                <a:gd name="connsiteX116" fmla="*/ 1342794 w 2829850"/>
                <a:gd name="connsiteY116" fmla="*/ 327817 h 413167"/>
                <a:gd name="connsiteX117" fmla="*/ 1353890 w 2829850"/>
                <a:gd name="connsiteY117" fmla="*/ 279668 h 413167"/>
                <a:gd name="connsiteX118" fmla="*/ 1364987 w 2829850"/>
                <a:gd name="connsiteY118" fmla="*/ 222062 h 413167"/>
                <a:gd name="connsiteX119" fmla="*/ 1376083 w 2829850"/>
                <a:gd name="connsiteY119" fmla="*/ 82772 h 413167"/>
                <a:gd name="connsiteX120" fmla="*/ 1387180 w 2829850"/>
                <a:gd name="connsiteY120" fmla="*/ 50496 h 413167"/>
                <a:gd name="connsiteX121" fmla="*/ 1398277 w 2829850"/>
                <a:gd name="connsiteY121" fmla="*/ 98026 h 413167"/>
                <a:gd name="connsiteX122" fmla="*/ 1409380 w 2829850"/>
                <a:gd name="connsiteY122" fmla="*/ 243044 h 413167"/>
                <a:gd name="connsiteX123" fmla="*/ 1420477 w 2829850"/>
                <a:gd name="connsiteY123" fmla="*/ 307093 h 413167"/>
                <a:gd name="connsiteX124" fmla="*/ 1431573 w 2829850"/>
                <a:gd name="connsiteY124" fmla="*/ 355038 h 413167"/>
                <a:gd name="connsiteX125" fmla="*/ 1442670 w 2829850"/>
                <a:gd name="connsiteY125" fmla="*/ 379687 h 413167"/>
                <a:gd name="connsiteX126" fmla="*/ 1453767 w 2829850"/>
                <a:gd name="connsiteY126" fmla="*/ 393240 h 413167"/>
                <a:gd name="connsiteX127" fmla="*/ 1464863 w 2829850"/>
                <a:gd name="connsiteY127" fmla="*/ 390491 h 413167"/>
                <a:gd name="connsiteX128" fmla="*/ 1475960 w 2829850"/>
                <a:gd name="connsiteY128" fmla="*/ 395764 h 413167"/>
                <a:gd name="connsiteX129" fmla="*/ 1487057 w 2829850"/>
                <a:gd name="connsiteY129" fmla="*/ 406969 h 413167"/>
                <a:gd name="connsiteX130" fmla="*/ 1498160 w 2829850"/>
                <a:gd name="connsiteY130" fmla="*/ 392736 h 413167"/>
                <a:gd name="connsiteX131" fmla="*/ 1509257 w 2829850"/>
                <a:gd name="connsiteY131" fmla="*/ 373367 h 413167"/>
                <a:gd name="connsiteX132" fmla="*/ 1520353 w 2829850"/>
                <a:gd name="connsiteY132" fmla="*/ 315033 h 413167"/>
                <a:gd name="connsiteX133" fmla="*/ 1531450 w 2829850"/>
                <a:gd name="connsiteY133" fmla="*/ 239982 h 413167"/>
                <a:gd name="connsiteX134" fmla="*/ 1542546 w 2829850"/>
                <a:gd name="connsiteY134" fmla="*/ 187704 h 413167"/>
                <a:gd name="connsiteX135" fmla="*/ 1553643 w 2829850"/>
                <a:gd name="connsiteY135" fmla="*/ 107605 h 413167"/>
                <a:gd name="connsiteX136" fmla="*/ 1564740 w 2829850"/>
                <a:gd name="connsiteY136" fmla="*/ 125363 h 413167"/>
                <a:gd name="connsiteX137" fmla="*/ 1575836 w 2829850"/>
                <a:gd name="connsiteY137" fmla="*/ 196698 h 413167"/>
                <a:gd name="connsiteX138" fmla="*/ 1586940 w 2829850"/>
                <a:gd name="connsiteY138" fmla="*/ 286471 h 413167"/>
                <a:gd name="connsiteX139" fmla="*/ 1598036 w 2829850"/>
                <a:gd name="connsiteY139" fmla="*/ 308086 h 413167"/>
                <a:gd name="connsiteX140" fmla="*/ 1609133 w 2829850"/>
                <a:gd name="connsiteY140" fmla="*/ 351711 h 413167"/>
                <a:gd name="connsiteX141" fmla="*/ 1620230 w 2829850"/>
                <a:gd name="connsiteY141" fmla="*/ 383096 h 413167"/>
                <a:gd name="connsiteX142" fmla="*/ 1631326 w 2829850"/>
                <a:gd name="connsiteY142" fmla="*/ 397560 h 413167"/>
                <a:gd name="connsiteX143" fmla="*/ 1642423 w 2829850"/>
                <a:gd name="connsiteY143" fmla="*/ 392219 h 413167"/>
                <a:gd name="connsiteX144" fmla="*/ 1653520 w 2829850"/>
                <a:gd name="connsiteY144" fmla="*/ 392933 h 413167"/>
                <a:gd name="connsiteX145" fmla="*/ 1664616 w 2829850"/>
                <a:gd name="connsiteY145" fmla="*/ 388790 h 413167"/>
                <a:gd name="connsiteX146" fmla="*/ 1675720 w 2829850"/>
                <a:gd name="connsiteY146" fmla="*/ 356603 h 413167"/>
                <a:gd name="connsiteX147" fmla="*/ 1686816 w 2829850"/>
                <a:gd name="connsiteY147" fmla="*/ 303623 h 413167"/>
                <a:gd name="connsiteX148" fmla="*/ 1697913 w 2829850"/>
                <a:gd name="connsiteY148" fmla="*/ 259400 h 413167"/>
                <a:gd name="connsiteX149" fmla="*/ 1709010 w 2829850"/>
                <a:gd name="connsiteY149" fmla="*/ 202610 h 413167"/>
                <a:gd name="connsiteX150" fmla="*/ 1720106 w 2829850"/>
                <a:gd name="connsiteY150" fmla="*/ 197358 h 413167"/>
                <a:gd name="connsiteX151" fmla="*/ 1731203 w 2829850"/>
                <a:gd name="connsiteY151" fmla="*/ 158292 h 413167"/>
                <a:gd name="connsiteX152" fmla="*/ 1742299 w 2829850"/>
                <a:gd name="connsiteY152" fmla="*/ 201005 h 413167"/>
                <a:gd name="connsiteX153" fmla="*/ 1764500 w 2829850"/>
                <a:gd name="connsiteY153" fmla="*/ 336498 h 413167"/>
                <a:gd name="connsiteX154" fmla="*/ 1775596 w 2829850"/>
                <a:gd name="connsiteY154" fmla="*/ 366243 h 413167"/>
                <a:gd name="connsiteX155" fmla="*/ 1786692 w 2829850"/>
                <a:gd name="connsiteY155" fmla="*/ 392049 h 413167"/>
                <a:gd name="connsiteX156" fmla="*/ 1797789 w 2829850"/>
                <a:gd name="connsiteY156" fmla="*/ 397519 h 413167"/>
                <a:gd name="connsiteX157" fmla="*/ 1808886 w 2829850"/>
                <a:gd name="connsiteY157" fmla="*/ 388641 h 413167"/>
                <a:gd name="connsiteX158" fmla="*/ 1819982 w 2829850"/>
                <a:gd name="connsiteY158" fmla="*/ 373122 h 413167"/>
                <a:gd name="connsiteX159" fmla="*/ 1831079 w 2829850"/>
                <a:gd name="connsiteY159" fmla="*/ 361821 h 413167"/>
                <a:gd name="connsiteX160" fmla="*/ 1842176 w 2829850"/>
                <a:gd name="connsiteY160" fmla="*/ 375537 h 413167"/>
                <a:gd name="connsiteX161" fmla="*/ 1853279 w 2829850"/>
                <a:gd name="connsiteY161" fmla="*/ 374863 h 413167"/>
                <a:gd name="connsiteX162" fmla="*/ 1864376 w 2829850"/>
                <a:gd name="connsiteY162" fmla="*/ 345968 h 413167"/>
                <a:gd name="connsiteX163" fmla="*/ 1875472 w 2829850"/>
                <a:gd name="connsiteY163" fmla="*/ 279470 h 413167"/>
                <a:gd name="connsiteX164" fmla="*/ 1886569 w 2829850"/>
                <a:gd name="connsiteY164" fmla="*/ 125417 h 413167"/>
                <a:gd name="connsiteX165" fmla="*/ 1897666 w 2829850"/>
                <a:gd name="connsiteY165" fmla="*/ 58109 h 413167"/>
                <a:gd name="connsiteX166" fmla="*/ 1908762 w 2829850"/>
                <a:gd name="connsiteY166" fmla="*/ 60246 h 413167"/>
                <a:gd name="connsiteX167" fmla="*/ 1930956 w 2829850"/>
                <a:gd name="connsiteY167" fmla="*/ 326190 h 413167"/>
                <a:gd name="connsiteX168" fmla="*/ 1942059 w 2829850"/>
                <a:gd name="connsiteY168" fmla="*/ 379898 h 413167"/>
                <a:gd name="connsiteX169" fmla="*/ 1953156 w 2829850"/>
                <a:gd name="connsiteY169" fmla="*/ 389375 h 413167"/>
                <a:gd name="connsiteX170" fmla="*/ 1964252 w 2829850"/>
                <a:gd name="connsiteY170" fmla="*/ 397186 h 413167"/>
                <a:gd name="connsiteX171" fmla="*/ 1975349 w 2829850"/>
                <a:gd name="connsiteY171" fmla="*/ 398914 h 413167"/>
                <a:gd name="connsiteX172" fmla="*/ 1986446 w 2829850"/>
                <a:gd name="connsiteY172" fmla="*/ 386096 h 413167"/>
                <a:gd name="connsiteX173" fmla="*/ 1997542 w 2829850"/>
                <a:gd name="connsiteY173" fmla="*/ 371911 h 413167"/>
                <a:gd name="connsiteX174" fmla="*/ 2008639 w 2829850"/>
                <a:gd name="connsiteY174" fmla="*/ 372040 h 413167"/>
                <a:gd name="connsiteX175" fmla="*/ 2019735 w 2829850"/>
                <a:gd name="connsiteY175" fmla="*/ 389838 h 413167"/>
                <a:gd name="connsiteX176" fmla="*/ 2030839 w 2829850"/>
                <a:gd name="connsiteY176" fmla="*/ 386491 h 413167"/>
                <a:gd name="connsiteX177" fmla="*/ 2041935 w 2829850"/>
                <a:gd name="connsiteY177" fmla="*/ 349445 h 413167"/>
                <a:gd name="connsiteX178" fmla="*/ 2053032 w 2829850"/>
                <a:gd name="connsiteY178" fmla="*/ 241282 h 413167"/>
                <a:gd name="connsiteX179" fmla="*/ 2064129 w 2829850"/>
                <a:gd name="connsiteY179" fmla="*/ 58511 h 413167"/>
                <a:gd name="connsiteX180" fmla="*/ 2075225 w 2829850"/>
                <a:gd name="connsiteY180" fmla="*/ 361 h 413167"/>
                <a:gd name="connsiteX181" fmla="*/ 2086322 w 2829850"/>
                <a:gd name="connsiteY181" fmla="*/ 31957 h 413167"/>
                <a:gd name="connsiteX182" fmla="*/ 2097419 w 2829850"/>
                <a:gd name="connsiteY182" fmla="*/ 176777 h 413167"/>
                <a:gd name="connsiteX183" fmla="*/ 2108515 w 2829850"/>
                <a:gd name="connsiteY183" fmla="*/ 286601 h 413167"/>
                <a:gd name="connsiteX184" fmla="*/ 2119619 w 2829850"/>
                <a:gd name="connsiteY184" fmla="*/ 340546 h 413167"/>
                <a:gd name="connsiteX185" fmla="*/ 2141812 w 2829850"/>
                <a:gd name="connsiteY185" fmla="*/ 375646 h 413167"/>
                <a:gd name="connsiteX186" fmla="*/ 2152909 w 2829850"/>
                <a:gd name="connsiteY186" fmla="*/ 384436 h 413167"/>
                <a:gd name="connsiteX187" fmla="*/ 2164005 w 2829850"/>
                <a:gd name="connsiteY187" fmla="*/ 391015 h 413167"/>
                <a:gd name="connsiteX188" fmla="*/ 2175102 w 2829850"/>
                <a:gd name="connsiteY188" fmla="*/ 388341 h 413167"/>
                <a:gd name="connsiteX189" fmla="*/ 2186198 w 2829850"/>
                <a:gd name="connsiteY189" fmla="*/ 392430 h 413167"/>
                <a:gd name="connsiteX190" fmla="*/ 2197295 w 2829850"/>
                <a:gd name="connsiteY190" fmla="*/ 401656 h 413167"/>
                <a:gd name="connsiteX191" fmla="*/ 2208399 w 2829850"/>
                <a:gd name="connsiteY191" fmla="*/ 386701 h 413167"/>
                <a:gd name="connsiteX192" fmla="*/ 2219495 w 2829850"/>
                <a:gd name="connsiteY192" fmla="*/ 363127 h 413167"/>
                <a:gd name="connsiteX193" fmla="*/ 2230592 w 2829850"/>
                <a:gd name="connsiteY193" fmla="*/ 280715 h 413167"/>
                <a:gd name="connsiteX194" fmla="*/ 2241688 w 2829850"/>
                <a:gd name="connsiteY194" fmla="*/ 161796 h 413167"/>
                <a:gd name="connsiteX195" fmla="*/ 2252785 w 2829850"/>
                <a:gd name="connsiteY195" fmla="*/ 107660 h 413167"/>
                <a:gd name="connsiteX196" fmla="*/ 2263881 w 2829850"/>
                <a:gd name="connsiteY196" fmla="*/ 87229 h 413167"/>
                <a:gd name="connsiteX197" fmla="*/ 2274978 w 2829850"/>
                <a:gd name="connsiteY197" fmla="*/ 192317 h 413167"/>
                <a:gd name="connsiteX198" fmla="*/ 2286075 w 2829850"/>
                <a:gd name="connsiteY198" fmla="*/ 304889 h 413167"/>
                <a:gd name="connsiteX199" fmla="*/ 2297171 w 2829850"/>
                <a:gd name="connsiteY199" fmla="*/ 366536 h 413167"/>
                <a:gd name="connsiteX200" fmla="*/ 2319371 w 2829850"/>
                <a:gd name="connsiteY200" fmla="*/ 385314 h 413167"/>
                <a:gd name="connsiteX201" fmla="*/ 2330468 w 2829850"/>
                <a:gd name="connsiteY201" fmla="*/ 388572 h 413167"/>
                <a:gd name="connsiteX202" fmla="*/ 2341565 w 2829850"/>
                <a:gd name="connsiteY202" fmla="*/ 396471 h 413167"/>
                <a:gd name="connsiteX203" fmla="*/ 2352661 w 2829850"/>
                <a:gd name="connsiteY203" fmla="*/ 387681 h 413167"/>
                <a:gd name="connsiteX204" fmla="*/ 2363758 w 2829850"/>
                <a:gd name="connsiteY204" fmla="*/ 383245 h 413167"/>
                <a:gd name="connsiteX205" fmla="*/ 2374855 w 2829850"/>
                <a:gd name="connsiteY205" fmla="*/ 367488 h 413167"/>
                <a:gd name="connsiteX206" fmla="*/ 2385951 w 2829850"/>
                <a:gd name="connsiteY206" fmla="*/ 327599 h 413167"/>
                <a:gd name="connsiteX207" fmla="*/ 2419248 w 2829850"/>
                <a:gd name="connsiteY207" fmla="*/ 116232 h 413167"/>
                <a:gd name="connsiteX208" fmla="*/ 2430345 w 2829850"/>
                <a:gd name="connsiteY208" fmla="*/ 148087 h 413167"/>
                <a:gd name="connsiteX209" fmla="*/ 2441441 w 2829850"/>
                <a:gd name="connsiteY209" fmla="*/ 202399 h 413167"/>
                <a:gd name="connsiteX210" fmla="*/ 2452538 w 2829850"/>
                <a:gd name="connsiteY210" fmla="*/ 297928 h 413167"/>
                <a:gd name="connsiteX211" fmla="*/ 2463635 w 2829850"/>
                <a:gd name="connsiteY211" fmla="*/ 357990 h 413167"/>
                <a:gd name="connsiteX212" fmla="*/ 2474731 w 2829850"/>
                <a:gd name="connsiteY212" fmla="*/ 389566 h 413167"/>
                <a:gd name="connsiteX213" fmla="*/ 2485834 w 2829850"/>
                <a:gd name="connsiteY213" fmla="*/ 385382 h 413167"/>
                <a:gd name="connsiteX214" fmla="*/ 2496931 w 2829850"/>
                <a:gd name="connsiteY214" fmla="*/ 390028 h 413167"/>
                <a:gd name="connsiteX215" fmla="*/ 2508028 w 2829850"/>
                <a:gd name="connsiteY215" fmla="*/ 398955 h 413167"/>
                <a:gd name="connsiteX216" fmla="*/ 2519124 w 2829850"/>
                <a:gd name="connsiteY216" fmla="*/ 390253 h 413167"/>
                <a:gd name="connsiteX217" fmla="*/ 2530221 w 2829850"/>
                <a:gd name="connsiteY217" fmla="*/ 374659 h 413167"/>
                <a:gd name="connsiteX218" fmla="*/ 2541318 w 2829850"/>
                <a:gd name="connsiteY218" fmla="*/ 348608 h 413167"/>
                <a:gd name="connsiteX219" fmla="*/ 2552414 w 2829850"/>
                <a:gd name="connsiteY219" fmla="*/ 289723 h 413167"/>
                <a:gd name="connsiteX220" fmla="*/ 2563511 w 2829850"/>
                <a:gd name="connsiteY220" fmla="*/ 198957 h 413167"/>
                <a:gd name="connsiteX221" fmla="*/ 2574614 w 2829850"/>
                <a:gd name="connsiteY221" fmla="*/ 88276 h 413167"/>
                <a:gd name="connsiteX222" fmla="*/ 2585711 w 2829850"/>
                <a:gd name="connsiteY222" fmla="*/ 75445 h 413167"/>
                <a:gd name="connsiteX223" fmla="*/ 2596808 w 2829850"/>
                <a:gd name="connsiteY223" fmla="*/ 123308 h 413167"/>
                <a:gd name="connsiteX224" fmla="*/ 2607904 w 2829850"/>
                <a:gd name="connsiteY224" fmla="*/ 245976 h 413167"/>
                <a:gd name="connsiteX225" fmla="*/ 2619001 w 2829850"/>
                <a:gd name="connsiteY225" fmla="*/ 303487 h 413167"/>
                <a:gd name="connsiteX226" fmla="*/ 2630097 w 2829850"/>
                <a:gd name="connsiteY226" fmla="*/ 343948 h 413167"/>
                <a:gd name="connsiteX227" fmla="*/ 2641194 w 2829850"/>
                <a:gd name="connsiteY227" fmla="*/ 368413 h 413167"/>
                <a:gd name="connsiteX228" fmla="*/ 2652290 w 2829850"/>
                <a:gd name="connsiteY228" fmla="*/ 383960 h 413167"/>
                <a:gd name="connsiteX229" fmla="*/ 2663394 w 2829850"/>
                <a:gd name="connsiteY229" fmla="*/ 384769 h 413167"/>
                <a:gd name="connsiteX230" fmla="*/ 2674491 w 2829850"/>
                <a:gd name="connsiteY230" fmla="*/ 379143 h 413167"/>
                <a:gd name="connsiteX231" fmla="*/ 2685587 w 2829850"/>
                <a:gd name="connsiteY231" fmla="*/ 376687 h 413167"/>
                <a:gd name="connsiteX232" fmla="*/ 2696684 w 2829850"/>
                <a:gd name="connsiteY232" fmla="*/ 333103 h 413167"/>
                <a:gd name="connsiteX233" fmla="*/ 2707780 w 2829850"/>
                <a:gd name="connsiteY233" fmla="*/ 298901 h 413167"/>
                <a:gd name="connsiteX234" fmla="*/ 2718877 w 2829850"/>
                <a:gd name="connsiteY234" fmla="*/ 231839 h 413167"/>
                <a:gd name="connsiteX235" fmla="*/ 2729974 w 2829850"/>
                <a:gd name="connsiteY235" fmla="*/ 181506 h 413167"/>
                <a:gd name="connsiteX236" fmla="*/ 2741070 w 2829850"/>
                <a:gd name="connsiteY236" fmla="*/ 182009 h 413167"/>
                <a:gd name="connsiteX237" fmla="*/ 2752174 w 2829850"/>
                <a:gd name="connsiteY237" fmla="*/ 185431 h 413167"/>
                <a:gd name="connsiteX238" fmla="*/ 2763270 w 2829850"/>
                <a:gd name="connsiteY238" fmla="*/ 171613 h 413167"/>
                <a:gd name="connsiteX239" fmla="*/ 2774367 w 2829850"/>
                <a:gd name="connsiteY239" fmla="*/ 169191 h 413167"/>
                <a:gd name="connsiteX240" fmla="*/ 2785464 w 2829850"/>
                <a:gd name="connsiteY240" fmla="*/ 214183 h 413167"/>
                <a:gd name="connsiteX241" fmla="*/ 2796560 w 2829850"/>
                <a:gd name="connsiteY241" fmla="*/ 282124 h 413167"/>
                <a:gd name="connsiteX242" fmla="*/ 2807657 w 2829850"/>
                <a:gd name="connsiteY242" fmla="*/ 302480 h 413167"/>
                <a:gd name="connsiteX243" fmla="*/ 2818754 w 2829850"/>
                <a:gd name="connsiteY243" fmla="*/ 284634 h 413167"/>
                <a:gd name="connsiteX244" fmla="*/ 2829850 w 2829850"/>
                <a:gd name="connsiteY244" fmla="*/ 246317 h 413167"/>
                <a:gd name="connsiteX245" fmla="*/ 2829850 w 2829850"/>
                <a:gd name="connsiteY245" fmla="*/ 24631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87471"/>
                  </a:moveTo>
                  <a:lnTo>
                    <a:pt x="11096" y="307991"/>
                  </a:lnTo>
                  <a:lnTo>
                    <a:pt x="22193" y="311413"/>
                  </a:lnTo>
                  <a:lnTo>
                    <a:pt x="33290" y="288260"/>
                  </a:lnTo>
                  <a:lnTo>
                    <a:pt x="44386" y="267115"/>
                  </a:lnTo>
                  <a:lnTo>
                    <a:pt x="55483" y="228110"/>
                  </a:lnTo>
                  <a:lnTo>
                    <a:pt x="77683" y="272721"/>
                  </a:lnTo>
                  <a:lnTo>
                    <a:pt x="88779" y="337131"/>
                  </a:lnTo>
                  <a:lnTo>
                    <a:pt x="99876" y="370312"/>
                  </a:lnTo>
                  <a:lnTo>
                    <a:pt x="110973" y="362576"/>
                  </a:lnTo>
                  <a:lnTo>
                    <a:pt x="122069" y="324463"/>
                  </a:lnTo>
                  <a:lnTo>
                    <a:pt x="133166" y="291561"/>
                  </a:lnTo>
                  <a:lnTo>
                    <a:pt x="144263" y="303589"/>
                  </a:lnTo>
                  <a:lnTo>
                    <a:pt x="155366" y="354963"/>
                  </a:lnTo>
                  <a:lnTo>
                    <a:pt x="166463" y="379830"/>
                  </a:lnTo>
                  <a:lnTo>
                    <a:pt x="177559" y="386321"/>
                  </a:lnTo>
                  <a:lnTo>
                    <a:pt x="188656" y="382300"/>
                  </a:lnTo>
                  <a:lnTo>
                    <a:pt x="199753" y="366127"/>
                  </a:lnTo>
                  <a:lnTo>
                    <a:pt x="210849" y="358439"/>
                  </a:lnTo>
                  <a:lnTo>
                    <a:pt x="221946" y="324748"/>
                  </a:lnTo>
                  <a:lnTo>
                    <a:pt x="233043" y="293833"/>
                  </a:lnTo>
                  <a:lnTo>
                    <a:pt x="244146" y="242316"/>
                  </a:lnTo>
                  <a:lnTo>
                    <a:pt x="255243" y="195494"/>
                  </a:lnTo>
                  <a:lnTo>
                    <a:pt x="266339" y="96828"/>
                  </a:lnTo>
                  <a:lnTo>
                    <a:pt x="277436" y="121913"/>
                  </a:lnTo>
                  <a:lnTo>
                    <a:pt x="299629" y="330409"/>
                  </a:lnTo>
                  <a:lnTo>
                    <a:pt x="310726" y="363583"/>
                  </a:lnTo>
                  <a:lnTo>
                    <a:pt x="321823" y="388368"/>
                  </a:lnTo>
                  <a:lnTo>
                    <a:pt x="332926" y="400302"/>
                  </a:lnTo>
                  <a:lnTo>
                    <a:pt x="344023" y="387042"/>
                  </a:lnTo>
                  <a:lnTo>
                    <a:pt x="355119" y="353439"/>
                  </a:lnTo>
                  <a:lnTo>
                    <a:pt x="366216" y="296915"/>
                  </a:lnTo>
                  <a:lnTo>
                    <a:pt x="377313" y="282022"/>
                  </a:lnTo>
                  <a:lnTo>
                    <a:pt x="388409" y="246133"/>
                  </a:lnTo>
                  <a:lnTo>
                    <a:pt x="399506" y="224429"/>
                  </a:lnTo>
                  <a:lnTo>
                    <a:pt x="410602" y="236907"/>
                  </a:lnTo>
                  <a:lnTo>
                    <a:pt x="421706" y="253617"/>
                  </a:lnTo>
                  <a:lnTo>
                    <a:pt x="432802" y="300044"/>
                  </a:lnTo>
                  <a:lnTo>
                    <a:pt x="443899" y="310297"/>
                  </a:lnTo>
                  <a:lnTo>
                    <a:pt x="454995" y="343213"/>
                  </a:lnTo>
                  <a:lnTo>
                    <a:pt x="466092" y="379708"/>
                  </a:lnTo>
                  <a:lnTo>
                    <a:pt x="477189" y="401070"/>
                  </a:lnTo>
                  <a:lnTo>
                    <a:pt x="488285" y="401683"/>
                  </a:lnTo>
                  <a:lnTo>
                    <a:pt x="499382" y="403636"/>
                  </a:lnTo>
                  <a:lnTo>
                    <a:pt x="510485" y="399356"/>
                  </a:lnTo>
                  <a:lnTo>
                    <a:pt x="521582" y="371836"/>
                  </a:lnTo>
                  <a:lnTo>
                    <a:pt x="532679" y="332110"/>
                  </a:lnTo>
                  <a:lnTo>
                    <a:pt x="543775" y="273837"/>
                  </a:lnTo>
                  <a:lnTo>
                    <a:pt x="554872" y="179485"/>
                  </a:lnTo>
                  <a:lnTo>
                    <a:pt x="565968" y="114184"/>
                  </a:lnTo>
                  <a:lnTo>
                    <a:pt x="577065" y="40318"/>
                  </a:lnTo>
                  <a:lnTo>
                    <a:pt x="588162" y="106102"/>
                  </a:lnTo>
                  <a:lnTo>
                    <a:pt x="599265" y="225736"/>
                  </a:lnTo>
                  <a:lnTo>
                    <a:pt x="610362" y="328374"/>
                  </a:lnTo>
                  <a:lnTo>
                    <a:pt x="632555" y="382408"/>
                  </a:lnTo>
                  <a:lnTo>
                    <a:pt x="643652" y="394457"/>
                  </a:lnTo>
                  <a:lnTo>
                    <a:pt x="654748" y="399472"/>
                  </a:lnTo>
                  <a:lnTo>
                    <a:pt x="665845" y="387790"/>
                  </a:lnTo>
                  <a:lnTo>
                    <a:pt x="676942" y="379367"/>
                  </a:lnTo>
                  <a:lnTo>
                    <a:pt x="688045" y="377762"/>
                  </a:lnTo>
                  <a:lnTo>
                    <a:pt x="699142" y="335437"/>
                  </a:lnTo>
                  <a:lnTo>
                    <a:pt x="710238" y="271939"/>
                  </a:lnTo>
                  <a:lnTo>
                    <a:pt x="721335" y="178383"/>
                  </a:lnTo>
                  <a:lnTo>
                    <a:pt x="732432" y="66764"/>
                  </a:lnTo>
                  <a:lnTo>
                    <a:pt x="743528" y="73241"/>
                  </a:lnTo>
                  <a:lnTo>
                    <a:pt x="754625" y="119777"/>
                  </a:lnTo>
                  <a:lnTo>
                    <a:pt x="765722" y="250555"/>
                  </a:lnTo>
                  <a:lnTo>
                    <a:pt x="776818" y="350479"/>
                  </a:lnTo>
                  <a:lnTo>
                    <a:pt x="787922" y="391328"/>
                  </a:lnTo>
                  <a:lnTo>
                    <a:pt x="799018" y="392192"/>
                  </a:lnTo>
                  <a:lnTo>
                    <a:pt x="810115" y="399370"/>
                  </a:lnTo>
                  <a:lnTo>
                    <a:pt x="821212" y="403071"/>
                  </a:lnTo>
                  <a:lnTo>
                    <a:pt x="832308" y="396471"/>
                  </a:lnTo>
                  <a:lnTo>
                    <a:pt x="854501" y="356582"/>
                  </a:lnTo>
                  <a:lnTo>
                    <a:pt x="865598" y="314822"/>
                  </a:lnTo>
                  <a:lnTo>
                    <a:pt x="876702" y="227593"/>
                  </a:lnTo>
                  <a:lnTo>
                    <a:pt x="887798" y="55143"/>
                  </a:lnTo>
                  <a:lnTo>
                    <a:pt x="898894" y="9790"/>
                  </a:lnTo>
                  <a:lnTo>
                    <a:pt x="909991" y="64430"/>
                  </a:lnTo>
                  <a:lnTo>
                    <a:pt x="921088" y="224416"/>
                  </a:lnTo>
                  <a:lnTo>
                    <a:pt x="932184" y="312237"/>
                  </a:lnTo>
                  <a:lnTo>
                    <a:pt x="943281" y="375326"/>
                  </a:lnTo>
                  <a:lnTo>
                    <a:pt x="954384" y="396934"/>
                  </a:lnTo>
                  <a:lnTo>
                    <a:pt x="965481" y="405915"/>
                  </a:lnTo>
                  <a:lnTo>
                    <a:pt x="976578" y="398030"/>
                  </a:lnTo>
                  <a:lnTo>
                    <a:pt x="987674" y="400969"/>
                  </a:lnTo>
                  <a:lnTo>
                    <a:pt x="998771" y="413167"/>
                  </a:lnTo>
                  <a:lnTo>
                    <a:pt x="1009868" y="401935"/>
                  </a:lnTo>
                  <a:lnTo>
                    <a:pt x="1020964" y="386749"/>
                  </a:lnTo>
                  <a:lnTo>
                    <a:pt x="1032061" y="335042"/>
                  </a:lnTo>
                  <a:lnTo>
                    <a:pt x="1054261" y="141984"/>
                  </a:lnTo>
                  <a:lnTo>
                    <a:pt x="1065357" y="0"/>
                  </a:lnTo>
                  <a:lnTo>
                    <a:pt x="1076454" y="51163"/>
                  </a:lnTo>
                  <a:lnTo>
                    <a:pt x="1087551" y="210387"/>
                  </a:lnTo>
                  <a:lnTo>
                    <a:pt x="1098647" y="337029"/>
                  </a:lnTo>
                  <a:lnTo>
                    <a:pt x="1109744" y="368455"/>
                  </a:lnTo>
                  <a:lnTo>
                    <a:pt x="1120841" y="391362"/>
                  </a:lnTo>
                  <a:lnTo>
                    <a:pt x="1131937" y="394485"/>
                  </a:lnTo>
                  <a:lnTo>
                    <a:pt x="1143041" y="388015"/>
                  </a:lnTo>
                  <a:lnTo>
                    <a:pt x="1154137" y="368795"/>
                  </a:lnTo>
                  <a:lnTo>
                    <a:pt x="1165234" y="360345"/>
                  </a:lnTo>
                  <a:lnTo>
                    <a:pt x="1176331" y="368604"/>
                  </a:lnTo>
                  <a:lnTo>
                    <a:pt x="1187427" y="335450"/>
                  </a:lnTo>
                  <a:lnTo>
                    <a:pt x="1198524" y="288778"/>
                  </a:lnTo>
                  <a:lnTo>
                    <a:pt x="1209621" y="208836"/>
                  </a:lnTo>
                  <a:lnTo>
                    <a:pt x="1220717" y="90365"/>
                  </a:lnTo>
                  <a:lnTo>
                    <a:pt x="1231821" y="90916"/>
                  </a:lnTo>
                  <a:lnTo>
                    <a:pt x="1242917" y="132037"/>
                  </a:lnTo>
                  <a:lnTo>
                    <a:pt x="1254014" y="272034"/>
                  </a:lnTo>
                  <a:lnTo>
                    <a:pt x="1265111" y="369012"/>
                  </a:lnTo>
                  <a:lnTo>
                    <a:pt x="1276207" y="401669"/>
                  </a:lnTo>
                  <a:lnTo>
                    <a:pt x="1287304" y="403377"/>
                  </a:lnTo>
                  <a:lnTo>
                    <a:pt x="1298400" y="409568"/>
                  </a:lnTo>
                  <a:lnTo>
                    <a:pt x="1309497" y="411453"/>
                  </a:lnTo>
                  <a:lnTo>
                    <a:pt x="1320601" y="395580"/>
                  </a:lnTo>
                  <a:lnTo>
                    <a:pt x="1331697" y="368556"/>
                  </a:lnTo>
                  <a:lnTo>
                    <a:pt x="1342794" y="327817"/>
                  </a:lnTo>
                  <a:lnTo>
                    <a:pt x="1353890" y="279668"/>
                  </a:lnTo>
                  <a:lnTo>
                    <a:pt x="1364987" y="222062"/>
                  </a:lnTo>
                  <a:lnTo>
                    <a:pt x="1376083" y="82772"/>
                  </a:lnTo>
                  <a:lnTo>
                    <a:pt x="1387180" y="50496"/>
                  </a:lnTo>
                  <a:lnTo>
                    <a:pt x="1398277" y="98026"/>
                  </a:lnTo>
                  <a:lnTo>
                    <a:pt x="1409380" y="243044"/>
                  </a:lnTo>
                  <a:lnTo>
                    <a:pt x="1420477" y="307093"/>
                  </a:lnTo>
                  <a:lnTo>
                    <a:pt x="1431573" y="355038"/>
                  </a:lnTo>
                  <a:lnTo>
                    <a:pt x="1442670" y="379687"/>
                  </a:lnTo>
                  <a:lnTo>
                    <a:pt x="1453767" y="393240"/>
                  </a:lnTo>
                  <a:lnTo>
                    <a:pt x="1464863" y="390491"/>
                  </a:lnTo>
                  <a:lnTo>
                    <a:pt x="1475960" y="395764"/>
                  </a:lnTo>
                  <a:lnTo>
                    <a:pt x="1487057" y="406969"/>
                  </a:lnTo>
                  <a:lnTo>
                    <a:pt x="1498160" y="392736"/>
                  </a:lnTo>
                  <a:lnTo>
                    <a:pt x="1509257" y="373367"/>
                  </a:lnTo>
                  <a:lnTo>
                    <a:pt x="1520353" y="315033"/>
                  </a:lnTo>
                  <a:lnTo>
                    <a:pt x="1531450" y="239982"/>
                  </a:lnTo>
                  <a:lnTo>
                    <a:pt x="1542546" y="187704"/>
                  </a:lnTo>
                  <a:lnTo>
                    <a:pt x="1553643" y="107605"/>
                  </a:lnTo>
                  <a:lnTo>
                    <a:pt x="1564740" y="125363"/>
                  </a:lnTo>
                  <a:lnTo>
                    <a:pt x="1575836" y="196698"/>
                  </a:lnTo>
                  <a:lnTo>
                    <a:pt x="1586940" y="286471"/>
                  </a:lnTo>
                  <a:lnTo>
                    <a:pt x="1598036" y="308086"/>
                  </a:lnTo>
                  <a:lnTo>
                    <a:pt x="1609133" y="351711"/>
                  </a:lnTo>
                  <a:lnTo>
                    <a:pt x="1620230" y="383096"/>
                  </a:lnTo>
                  <a:lnTo>
                    <a:pt x="1631326" y="397560"/>
                  </a:lnTo>
                  <a:lnTo>
                    <a:pt x="1642423" y="392219"/>
                  </a:lnTo>
                  <a:lnTo>
                    <a:pt x="1653520" y="392933"/>
                  </a:lnTo>
                  <a:lnTo>
                    <a:pt x="1664616" y="388790"/>
                  </a:lnTo>
                  <a:lnTo>
                    <a:pt x="1675720" y="356603"/>
                  </a:lnTo>
                  <a:lnTo>
                    <a:pt x="1686816" y="303623"/>
                  </a:lnTo>
                  <a:lnTo>
                    <a:pt x="1697913" y="259400"/>
                  </a:lnTo>
                  <a:lnTo>
                    <a:pt x="1709010" y="202610"/>
                  </a:lnTo>
                  <a:lnTo>
                    <a:pt x="1720106" y="197358"/>
                  </a:lnTo>
                  <a:lnTo>
                    <a:pt x="1731203" y="158292"/>
                  </a:lnTo>
                  <a:lnTo>
                    <a:pt x="1742299" y="201005"/>
                  </a:lnTo>
                  <a:lnTo>
                    <a:pt x="1764500" y="336498"/>
                  </a:lnTo>
                  <a:lnTo>
                    <a:pt x="1775596" y="366243"/>
                  </a:lnTo>
                  <a:lnTo>
                    <a:pt x="1786692" y="392049"/>
                  </a:lnTo>
                  <a:lnTo>
                    <a:pt x="1797789" y="397519"/>
                  </a:lnTo>
                  <a:lnTo>
                    <a:pt x="1808886" y="388641"/>
                  </a:lnTo>
                  <a:lnTo>
                    <a:pt x="1819982" y="373122"/>
                  </a:lnTo>
                  <a:lnTo>
                    <a:pt x="1831079" y="361821"/>
                  </a:lnTo>
                  <a:lnTo>
                    <a:pt x="1842176" y="375537"/>
                  </a:lnTo>
                  <a:lnTo>
                    <a:pt x="1853279" y="374863"/>
                  </a:lnTo>
                  <a:lnTo>
                    <a:pt x="1864376" y="345968"/>
                  </a:lnTo>
                  <a:lnTo>
                    <a:pt x="1875472" y="279470"/>
                  </a:lnTo>
                  <a:lnTo>
                    <a:pt x="1886569" y="125417"/>
                  </a:lnTo>
                  <a:lnTo>
                    <a:pt x="1897666" y="58109"/>
                  </a:lnTo>
                  <a:lnTo>
                    <a:pt x="1908762" y="60246"/>
                  </a:lnTo>
                  <a:lnTo>
                    <a:pt x="1930956" y="326190"/>
                  </a:lnTo>
                  <a:lnTo>
                    <a:pt x="1942059" y="379898"/>
                  </a:lnTo>
                  <a:lnTo>
                    <a:pt x="1953156" y="389375"/>
                  </a:lnTo>
                  <a:lnTo>
                    <a:pt x="1964252" y="397186"/>
                  </a:lnTo>
                  <a:lnTo>
                    <a:pt x="1975349" y="398914"/>
                  </a:lnTo>
                  <a:lnTo>
                    <a:pt x="1986446" y="386096"/>
                  </a:lnTo>
                  <a:lnTo>
                    <a:pt x="1997542" y="371911"/>
                  </a:lnTo>
                  <a:lnTo>
                    <a:pt x="2008639" y="372040"/>
                  </a:lnTo>
                  <a:lnTo>
                    <a:pt x="2019735" y="389838"/>
                  </a:lnTo>
                  <a:lnTo>
                    <a:pt x="2030839" y="386491"/>
                  </a:lnTo>
                  <a:lnTo>
                    <a:pt x="2041935" y="349445"/>
                  </a:lnTo>
                  <a:lnTo>
                    <a:pt x="2053032" y="241282"/>
                  </a:lnTo>
                  <a:lnTo>
                    <a:pt x="2064129" y="58511"/>
                  </a:lnTo>
                  <a:lnTo>
                    <a:pt x="2075225" y="361"/>
                  </a:lnTo>
                  <a:lnTo>
                    <a:pt x="2086322" y="31957"/>
                  </a:lnTo>
                  <a:lnTo>
                    <a:pt x="2097419" y="176777"/>
                  </a:lnTo>
                  <a:lnTo>
                    <a:pt x="2108515" y="286601"/>
                  </a:lnTo>
                  <a:lnTo>
                    <a:pt x="2119619" y="340546"/>
                  </a:lnTo>
                  <a:lnTo>
                    <a:pt x="2141812" y="375646"/>
                  </a:lnTo>
                  <a:lnTo>
                    <a:pt x="2152909" y="384436"/>
                  </a:lnTo>
                  <a:lnTo>
                    <a:pt x="2164005" y="391015"/>
                  </a:lnTo>
                  <a:lnTo>
                    <a:pt x="2175102" y="388341"/>
                  </a:lnTo>
                  <a:lnTo>
                    <a:pt x="2186198" y="392430"/>
                  </a:lnTo>
                  <a:lnTo>
                    <a:pt x="2197295" y="401656"/>
                  </a:lnTo>
                  <a:lnTo>
                    <a:pt x="2208399" y="386701"/>
                  </a:lnTo>
                  <a:lnTo>
                    <a:pt x="2219495" y="363127"/>
                  </a:lnTo>
                  <a:lnTo>
                    <a:pt x="2230592" y="280715"/>
                  </a:lnTo>
                  <a:lnTo>
                    <a:pt x="2241688" y="161796"/>
                  </a:lnTo>
                  <a:lnTo>
                    <a:pt x="2252785" y="107660"/>
                  </a:lnTo>
                  <a:lnTo>
                    <a:pt x="2263881" y="87229"/>
                  </a:lnTo>
                  <a:lnTo>
                    <a:pt x="2274978" y="192317"/>
                  </a:lnTo>
                  <a:lnTo>
                    <a:pt x="2286075" y="304889"/>
                  </a:lnTo>
                  <a:lnTo>
                    <a:pt x="2297171" y="366536"/>
                  </a:lnTo>
                  <a:lnTo>
                    <a:pt x="2319371" y="385314"/>
                  </a:lnTo>
                  <a:lnTo>
                    <a:pt x="2330468" y="388572"/>
                  </a:lnTo>
                  <a:lnTo>
                    <a:pt x="2341565" y="396471"/>
                  </a:lnTo>
                  <a:lnTo>
                    <a:pt x="2352661" y="387681"/>
                  </a:lnTo>
                  <a:lnTo>
                    <a:pt x="2363758" y="383245"/>
                  </a:lnTo>
                  <a:lnTo>
                    <a:pt x="2374855" y="367488"/>
                  </a:lnTo>
                  <a:lnTo>
                    <a:pt x="2385951" y="327599"/>
                  </a:lnTo>
                  <a:lnTo>
                    <a:pt x="2419248" y="116232"/>
                  </a:lnTo>
                  <a:lnTo>
                    <a:pt x="2430345" y="148087"/>
                  </a:lnTo>
                  <a:lnTo>
                    <a:pt x="2441441" y="202399"/>
                  </a:lnTo>
                  <a:lnTo>
                    <a:pt x="2452538" y="297928"/>
                  </a:lnTo>
                  <a:lnTo>
                    <a:pt x="2463635" y="357990"/>
                  </a:lnTo>
                  <a:lnTo>
                    <a:pt x="2474731" y="389566"/>
                  </a:lnTo>
                  <a:lnTo>
                    <a:pt x="2485834" y="385382"/>
                  </a:lnTo>
                  <a:lnTo>
                    <a:pt x="2496931" y="390028"/>
                  </a:lnTo>
                  <a:lnTo>
                    <a:pt x="2508028" y="398955"/>
                  </a:lnTo>
                  <a:lnTo>
                    <a:pt x="2519124" y="390253"/>
                  </a:lnTo>
                  <a:lnTo>
                    <a:pt x="2530221" y="374659"/>
                  </a:lnTo>
                  <a:lnTo>
                    <a:pt x="2541318" y="348608"/>
                  </a:lnTo>
                  <a:lnTo>
                    <a:pt x="2552414" y="289723"/>
                  </a:lnTo>
                  <a:lnTo>
                    <a:pt x="2563511" y="198957"/>
                  </a:lnTo>
                  <a:lnTo>
                    <a:pt x="2574614" y="88276"/>
                  </a:lnTo>
                  <a:lnTo>
                    <a:pt x="2585711" y="75445"/>
                  </a:lnTo>
                  <a:lnTo>
                    <a:pt x="2596808" y="123308"/>
                  </a:lnTo>
                  <a:lnTo>
                    <a:pt x="2607904" y="245976"/>
                  </a:lnTo>
                  <a:lnTo>
                    <a:pt x="2619001" y="303487"/>
                  </a:lnTo>
                  <a:lnTo>
                    <a:pt x="2630097" y="343948"/>
                  </a:lnTo>
                  <a:lnTo>
                    <a:pt x="2641194" y="368413"/>
                  </a:lnTo>
                  <a:lnTo>
                    <a:pt x="2652290" y="383960"/>
                  </a:lnTo>
                  <a:lnTo>
                    <a:pt x="2663394" y="384769"/>
                  </a:lnTo>
                  <a:lnTo>
                    <a:pt x="2674491" y="379143"/>
                  </a:lnTo>
                  <a:lnTo>
                    <a:pt x="2685587" y="376687"/>
                  </a:lnTo>
                  <a:lnTo>
                    <a:pt x="2696684" y="333103"/>
                  </a:lnTo>
                  <a:lnTo>
                    <a:pt x="2707780" y="298901"/>
                  </a:lnTo>
                  <a:lnTo>
                    <a:pt x="2718877" y="231839"/>
                  </a:lnTo>
                  <a:lnTo>
                    <a:pt x="2729974" y="181506"/>
                  </a:lnTo>
                  <a:lnTo>
                    <a:pt x="2741070" y="182009"/>
                  </a:lnTo>
                  <a:lnTo>
                    <a:pt x="2752174" y="185431"/>
                  </a:lnTo>
                  <a:lnTo>
                    <a:pt x="2763270" y="171613"/>
                  </a:lnTo>
                  <a:lnTo>
                    <a:pt x="2774367" y="169191"/>
                  </a:lnTo>
                  <a:lnTo>
                    <a:pt x="2785464" y="214183"/>
                  </a:lnTo>
                  <a:lnTo>
                    <a:pt x="2796560" y="282124"/>
                  </a:lnTo>
                  <a:lnTo>
                    <a:pt x="2807657" y="302480"/>
                  </a:lnTo>
                  <a:lnTo>
                    <a:pt x="2818754" y="284634"/>
                  </a:lnTo>
                  <a:lnTo>
                    <a:pt x="2829850" y="246317"/>
                  </a:lnTo>
                  <a:lnTo>
                    <a:pt x="2829850" y="246317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2" name="자유형: 도형 2231">
              <a:extLst>
                <a:ext uri="{FF2B5EF4-FFF2-40B4-BE49-F238E27FC236}">
                  <a16:creationId xmlns:a16="http://schemas.microsoft.com/office/drawing/2014/main" id="{67C1CB09-9B7C-F0A2-E0E9-DA149AD007F1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542 h 413167"/>
                <a:gd name="connsiteX1" fmla="*/ 11096 w 2829850"/>
                <a:gd name="connsiteY1" fmla="*/ 293520 h 413167"/>
                <a:gd name="connsiteX2" fmla="*/ 22193 w 2829850"/>
                <a:gd name="connsiteY2" fmla="*/ 293118 h 413167"/>
                <a:gd name="connsiteX3" fmla="*/ 33290 w 2829850"/>
                <a:gd name="connsiteY3" fmla="*/ 304678 h 413167"/>
                <a:gd name="connsiteX4" fmla="*/ 44386 w 2829850"/>
                <a:gd name="connsiteY4" fmla="*/ 325578 h 413167"/>
                <a:gd name="connsiteX5" fmla="*/ 55483 w 2829850"/>
                <a:gd name="connsiteY5" fmla="*/ 344669 h 413167"/>
                <a:gd name="connsiteX6" fmla="*/ 66586 w 2829850"/>
                <a:gd name="connsiteY6" fmla="*/ 323870 h 413167"/>
                <a:gd name="connsiteX7" fmla="*/ 77683 w 2829850"/>
                <a:gd name="connsiteY7" fmla="*/ 273660 h 413167"/>
                <a:gd name="connsiteX8" fmla="*/ 88779 w 2829850"/>
                <a:gd name="connsiteY8" fmla="*/ 236023 h 413167"/>
                <a:gd name="connsiteX9" fmla="*/ 99876 w 2829850"/>
                <a:gd name="connsiteY9" fmla="*/ 235145 h 413167"/>
                <a:gd name="connsiteX10" fmla="*/ 110973 w 2829850"/>
                <a:gd name="connsiteY10" fmla="*/ 243867 h 413167"/>
                <a:gd name="connsiteX11" fmla="*/ 122069 w 2829850"/>
                <a:gd name="connsiteY11" fmla="*/ 299425 h 413167"/>
                <a:gd name="connsiteX12" fmla="*/ 133166 w 2829850"/>
                <a:gd name="connsiteY12" fmla="*/ 311699 h 413167"/>
                <a:gd name="connsiteX13" fmla="*/ 144263 w 2829850"/>
                <a:gd name="connsiteY13" fmla="*/ 301698 h 413167"/>
                <a:gd name="connsiteX14" fmla="*/ 155366 w 2829850"/>
                <a:gd name="connsiteY14" fmla="*/ 233288 h 413167"/>
                <a:gd name="connsiteX15" fmla="*/ 166463 w 2829850"/>
                <a:gd name="connsiteY15" fmla="*/ 130193 h 413167"/>
                <a:gd name="connsiteX16" fmla="*/ 177559 w 2829850"/>
                <a:gd name="connsiteY16" fmla="*/ 71145 h 413167"/>
                <a:gd name="connsiteX17" fmla="*/ 188656 w 2829850"/>
                <a:gd name="connsiteY17" fmla="*/ 27140 h 413167"/>
                <a:gd name="connsiteX18" fmla="*/ 199753 w 2829850"/>
                <a:gd name="connsiteY18" fmla="*/ 67553 h 413167"/>
                <a:gd name="connsiteX19" fmla="*/ 210849 w 2829850"/>
                <a:gd name="connsiteY19" fmla="*/ 164755 h 413167"/>
                <a:gd name="connsiteX20" fmla="*/ 221946 w 2829850"/>
                <a:gd name="connsiteY20" fmla="*/ 174464 h 413167"/>
                <a:gd name="connsiteX21" fmla="*/ 233043 w 2829850"/>
                <a:gd name="connsiteY21" fmla="*/ 173199 h 413167"/>
                <a:gd name="connsiteX22" fmla="*/ 244146 w 2829850"/>
                <a:gd name="connsiteY22" fmla="*/ 213102 h 413167"/>
                <a:gd name="connsiteX23" fmla="*/ 255243 w 2829850"/>
                <a:gd name="connsiteY23" fmla="*/ 268666 h 413167"/>
                <a:gd name="connsiteX24" fmla="*/ 266339 w 2829850"/>
                <a:gd name="connsiteY24" fmla="*/ 338396 h 413167"/>
                <a:gd name="connsiteX25" fmla="*/ 277436 w 2829850"/>
                <a:gd name="connsiteY25" fmla="*/ 386613 h 413167"/>
                <a:gd name="connsiteX26" fmla="*/ 288533 w 2829850"/>
                <a:gd name="connsiteY26" fmla="*/ 384395 h 413167"/>
                <a:gd name="connsiteX27" fmla="*/ 299629 w 2829850"/>
                <a:gd name="connsiteY27" fmla="*/ 365005 h 413167"/>
                <a:gd name="connsiteX28" fmla="*/ 310726 w 2829850"/>
                <a:gd name="connsiteY28" fmla="*/ 336695 h 413167"/>
                <a:gd name="connsiteX29" fmla="*/ 321823 w 2829850"/>
                <a:gd name="connsiteY29" fmla="*/ 328211 h 413167"/>
                <a:gd name="connsiteX30" fmla="*/ 332926 w 2829850"/>
                <a:gd name="connsiteY30" fmla="*/ 289553 h 413167"/>
                <a:gd name="connsiteX31" fmla="*/ 344023 w 2829850"/>
                <a:gd name="connsiteY31" fmla="*/ 233356 h 413167"/>
                <a:gd name="connsiteX32" fmla="*/ 355119 w 2829850"/>
                <a:gd name="connsiteY32" fmla="*/ 238254 h 413167"/>
                <a:gd name="connsiteX33" fmla="*/ 377313 w 2829850"/>
                <a:gd name="connsiteY33" fmla="*/ 219259 h 413167"/>
                <a:gd name="connsiteX34" fmla="*/ 388409 w 2829850"/>
                <a:gd name="connsiteY34" fmla="*/ 195569 h 413167"/>
                <a:gd name="connsiteX35" fmla="*/ 399506 w 2829850"/>
                <a:gd name="connsiteY35" fmla="*/ 232029 h 413167"/>
                <a:gd name="connsiteX36" fmla="*/ 410602 w 2829850"/>
                <a:gd name="connsiteY36" fmla="*/ 279436 h 413167"/>
                <a:gd name="connsiteX37" fmla="*/ 421706 w 2829850"/>
                <a:gd name="connsiteY37" fmla="*/ 304242 h 413167"/>
                <a:gd name="connsiteX38" fmla="*/ 432802 w 2829850"/>
                <a:gd name="connsiteY38" fmla="*/ 350275 h 413167"/>
                <a:gd name="connsiteX39" fmla="*/ 443899 w 2829850"/>
                <a:gd name="connsiteY39" fmla="*/ 355902 h 413167"/>
                <a:gd name="connsiteX40" fmla="*/ 454995 w 2829850"/>
                <a:gd name="connsiteY40" fmla="*/ 358977 h 413167"/>
                <a:gd name="connsiteX41" fmla="*/ 466092 w 2829850"/>
                <a:gd name="connsiteY41" fmla="*/ 317605 h 413167"/>
                <a:gd name="connsiteX42" fmla="*/ 477189 w 2829850"/>
                <a:gd name="connsiteY42" fmla="*/ 249644 h 413167"/>
                <a:gd name="connsiteX43" fmla="*/ 488285 w 2829850"/>
                <a:gd name="connsiteY43" fmla="*/ 204298 h 413167"/>
                <a:gd name="connsiteX44" fmla="*/ 510485 w 2829850"/>
                <a:gd name="connsiteY44" fmla="*/ 145018 h 413167"/>
                <a:gd name="connsiteX45" fmla="*/ 521582 w 2829850"/>
                <a:gd name="connsiteY45" fmla="*/ 101441 h 413167"/>
                <a:gd name="connsiteX46" fmla="*/ 532679 w 2829850"/>
                <a:gd name="connsiteY46" fmla="*/ 110796 h 413167"/>
                <a:gd name="connsiteX47" fmla="*/ 543775 w 2829850"/>
                <a:gd name="connsiteY47" fmla="*/ 95338 h 413167"/>
                <a:gd name="connsiteX48" fmla="*/ 554872 w 2829850"/>
                <a:gd name="connsiteY48" fmla="*/ 167143 h 413167"/>
                <a:gd name="connsiteX49" fmla="*/ 565968 w 2829850"/>
                <a:gd name="connsiteY49" fmla="*/ 267455 h 413167"/>
                <a:gd name="connsiteX50" fmla="*/ 577065 w 2829850"/>
                <a:gd name="connsiteY50" fmla="*/ 341689 h 413167"/>
                <a:gd name="connsiteX51" fmla="*/ 588162 w 2829850"/>
                <a:gd name="connsiteY51" fmla="*/ 392342 h 413167"/>
                <a:gd name="connsiteX52" fmla="*/ 599265 w 2829850"/>
                <a:gd name="connsiteY52" fmla="*/ 389015 h 413167"/>
                <a:gd name="connsiteX53" fmla="*/ 621458 w 2829850"/>
                <a:gd name="connsiteY53" fmla="*/ 369563 h 413167"/>
                <a:gd name="connsiteX54" fmla="*/ 632555 w 2829850"/>
                <a:gd name="connsiteY54" fmla="*/ 369352 h 413167"/>
                <a:gd name="connsiteX55" fmla="*/ 643652 w 2829850"/>
                <a:gd name="connsiteY55" fmla="*/ 334811 h 413167"/>
                <a:gd name="connsiteX56" fmla="*/ 654748 w 2829850"/>
                <a:gd name="connsiteY56" fmla="*/ 270299 h 413167"/>
                <a:gd name="connsiteX57" fmla="*/ 665845 w 2829850"/>
                <a:gd name="connsiteY57" fmla="*/ 246936 h 413167"/>
                <a:gd name="connsiteX58" fmla="*/ 676942 w 2829850"/>
                <a:gd name="connsiteY58" fmla="*/ 220565 h 413167"/>
                <a:gd name="connsiteX59" fmla="*/ 688045 w 2829850"/>
                <a:gd name="connsiteY59" fmla="*/ 173797 h 413167"/>
                <a:gd name="connsiteX60" fmla="*/ 699142 w 2829850"/>
                <a:gd name="connsiteY60" fmla="*/ 96570 h 413167"/>
                <a:gd name="connsiteX61" fmla="*/ 710238 w 2829850"/>
                <a:gd name="connsiteY61" fmla="*/ 144100 h 413167"/>
                <a:gd name="connsiteX62" fmla="*/ 721335 w 2829850"/>
                <a:gd name="connsiteY62" fmla="*/ 199576 h 413167"/>
                <a:gd name="connsiteX63" fmla="*/ 732432 w 2829850"/>
                <a:gd name="connsiteY63" fmla="*/ 292635 h 413167"/>
                <a:gd name="connsiteX64" fmla="*/ 743528 w 2829850"/>
                <a:gd name="connsiteY64" fmla="*/ 368162 h 413167"/>
                <a:gd name="connsiteX65" fmla="*/ 754625 w 2829850"/>
                <a:gd name="connsiteY65" fmla="*/ 384177 h 413167"/>
                <a:gd name="connsiteX66" fmla="*/ 765722 w 2829850"/>
                <a:gd name="connsiteY66" fmla="*/ 392791 h 413167"/>
                <a:gd name="connsiteX67" fmla="*/ 787922 w 2829850"/>
                <a:gd name="connsiteY67" fmla="*/ 346009 h 413167"/>
                <a:gd name="connsiteX68" fmla="*/ 799018 w 2829850"/>
                <a:gd name="connsiteY68" fmla="*/ 325769 h 413167"/>
                <a:gd name="connsiteX69" fmla="*/ 810115 w 2829850"/>
                <a:gd name="connsiteY69" fmla="*/ 322013 h 413167"/>
                <a:gd name="connsiteX70" fmla="*/ 821212 w 2829850"/>
                <a:gd name="connsiteY70" fmla="*/ 265258 h 413167"/>
                <a:gd name="connsiteX71" fmla="*/ 832308 w 2829850"/>
                <a:gd name="connsiteY71" fmla="*/ 160340 h 413167"/>
                <a:gd name="connsiteX72" fmla="*/ 843405 w 2829850"/>
                <a:gd name="connsiteY72" fmla="*/ 146086 h 413167"/>
                <a:gd name="connsiteX73" fmla="*/ 854501 w 2829850"/>
                <a:gd name="connsiteY73" fmla="*/ 116069 h 413167"/>
                <a:gd name="connsiteX74" fmla="*/ 865598 w 2829850"/>
                <a:gd name="connsiteY74" fmla="*/ 140480 h 413167"/>
                <a:gd name="connsiteX75" fmla="*/ 876702 w 2829850"/>
                <a:gd name="connsiteY75" fmla="*/ 189133 h 413167"/>
                <a:gd name="connsiteX76" fmla="*/ 887798 w 2829850"/>
                <a:gd name="connsiteY76" fmla="*/ 315101 h 413167"/>
                <a:gd name="connsiteX77" fmla="*/ 898894 w 2829850"/>
                <a:gd name="connsiteY77" fmla="*/ 394022 h 413167"/>
                <a:gd name="connsiteX78" fmla="*/ 909991 w 2829850"/>
                <a:gd name="connsiteY78" fmla="*/ 408269 h 413167"/>
                <a:gd name="connsiteX79" fmla="*/ 921088 w 2829850"/>
                <a:gd name="connsiteY79" fmla="*/ 411562 h 413167"/>
                <a:gd name="connsiteX80" fmla="*/ 932184 w 2829850"/>
                <a:gd name="connsiteY80" fmla="*/ 405384 h 413167"/>
                <a:gd name="connsiteX81" fmla="*/ 943281 w 2829850"/>
                <a:gd name="connsiteY81" fmla="*/ 397655 h 413167"/>
                <a:gd name="connsiteX82" fmla="*/ 954384 w 2829850"/>
                <a:gd name="connsiteY82" fmla="*/ 374081 h 413167"/>
                <a:gd name="connsiteX83" fmla="*/ 976578 w 2829850"/>
                <a:gd name="connsiteY83" fmla="*/ 324224 h 413167"/>
                <a:gd name="connsiteX84" fmla="*/ 987674 w 2829850"/>
                <a:gd name="connsiteY84" fmla="*/ 301915 h 413167"/>
                <a:gd name="connsiteX85" fmla="*/ 998771 w 2829850"/>
                <a:gd name="connsiteY85" fmla="*/ 216612 h 413167"/>
                <a:gd name="connsiteX86" fmla="*/ 1009868 w 2829850"/>
                <a:gd name="connsiteY86" fmla="*/ 66661 h 413167"/>
                <a:gd name="connsiteX87" fmla="*/ 1020964 w 2829850"/>
                <a:gd name="connsiteY87" fmla="*/ 43454 h 413167"/>
                <a:gd name="connsiteX88" fmla="*/ 1032061 w 2829850"/>
                <a:gd name="connsiteY88" fmla="*/ 0 h 413167"/>
                <a:gd name="connsiteX89" fmla="*/ 1043157 w 2829850"/>
                <a:gd name="connsiteY89" fmla="*/ 103224 h 413167"/>
                <a:gd name="connsiteX90" fmla="*/ 1054261 w 2829850"/>
                <a:gd name="connsiteY90" fmla="*/ 263019 h 413167"/>
                <a:gd name="connsiteX91" fmla="*/ 1065357 w 2829850"/>
                <a:gd name="connsiteY91" fmla="*/ 359385 h 413167"/>
                <a:gd name="connsiteX92" fmla="*/ 1076454 w 2829850"/>
                <a:gd name="connsiteY92" fmla="*/ 408732 h 413167"/>
                <a:gd name="connsiteX93" fmla="*/ 1087551 w 2829850"/>
                <a:gd name="connsiteY93" fmla="*/ 400302 h 413167"/>
                <a:gd name="connsiteX94" fmla="*/ 1098647 w 2829850"/>
                <a:gd name="connsiteY94" fmla="*/ 380265 h 413167"/>
                <a:gd name="connsiteX95" fmla="*/ 1109744 w 2829850"/>
                <a:gd name="connsiteY95" fmla="*/ 365216 h 413167"/>
                <a:gd name="connsiteX96" fmla="*/ 1120841 w 2829850"/>
                <a:gd name="connsiteY96" fmla="*/ 363352 h 413167"/>
                <a:gd name="connsiteX97" fmla="*/ 1131937 w 2829850"/>
                <a:gd name="connsiteY97" fmla="*/ 335076 h 413167"/>
                <a:gd name="connsiteX98" fmla="*/ 1143041 w 2829850"/>
                <a:gd name="connsiteY98" fmla="*/ 288104 h 413167"/>
                <a:gd name="connsiteX99" fmla="*/ 1154137 w 2829850"/>
                <a:gd name="connsiteY99" fmla="*/ 267829 h 413167"/>
                <a:gd name="connsiteX100" fmla="*/ 1165234 w 2829850"/>
                <a:gd name="connsiteY100" fmla="*/ 233546 h 413167"/>
                <a:gd name="connsiteX101" fmla="*/ 1176331 w 2829850"/>
                <a:gd name="connsiteY101" fmla="*/ 173423 h 413167"/>
                <a:gd name="connsiteX102" fmla="*/ 1187427 w 2829850"/>
                <a:gd name="connsiteY102" fmla="*/ 94787 h 413167"/>
                <a:gd name="connsiteX103" fmla="*/ 1198524 w 2829850"/>
                <a:gd name="connsiteY103" fmla="*/ 131826 h 413167"/>
                <a:gd name="connsiteX104" fmla="*/ 1209621 w 2829850"/>
                <a:gd name="connsiteY104" fmla="*/ 181220 h 413167"/>
                <a:gd name="connsiteX105" fmla="*/ 1220717 w 2829850"/>
                <a:gd name="connsiteY105" fmla="*/ 295118 h 413167"/>
                <a:gd name="connsiteX106" fmla="*/ 1231821 w 2829850"/>
                <a:gd name="connsiteY106" fmla="*/ 386218 h 413167"/>
                <a:gd name="connsiteX107" fmla="*/ 1242917 w 2829850"/>
                <a:gd name="connsiteY107" fmla="*/ 399077 h 413167"/>
                <a:gd name="connsiteX108" fmla="*/ 1254014 w 2829850"/>
                <a:gd name="connsiteY108" fmla="*/ 403826 h 413167"/>
                <a:gd name="connsiteX109" fmla="*/ 1265111 w 2829850"/>
                <a:gd name="connsiteY109" fmla="*/ 372999 h 413167"/>
                <a:gd name="connsiteX110" fmla="*/ 1276207 w 2829850"/>
                <a:gd name="connsiteY110" fmla="*/ 335185 h 413167"/>
                <a:gd name="connsiteX111" fmla="*/ 1287304 w 2829850"/>
                <a:gd name="connsiteY111" fmla="*/ 301473 h 413167"/>
                <a:gd name="connsiteX112" fmla="*/ 1298400 w 2829850"/>
                <a:gd name="connsiteY112" fmla="*/ 282525 h 413167"/>
                <a:gd name="connsiteX113" fmla="*/ 1309497 w 2829850"/>
                <a:gd name="connsiteY113" fmla="*/ 226185 h 413167"/>
                <a:gd name="connsiteX114" fmla="*/ 1320601 w 2829850"/>
                <a:gd name="connsiteY114" fmla="*/ 123927 h 413167"/>
                <a:gd name="connsiteX115" fmla="*/ 1331697 w 2829850"/>
                <a:gd name="connsiteY115" fmla="*/ 113055 h 413167"/>
                <a:gd name="connsiteX116" fmla="*/ 1342794 w 2829850"/>
                <a:gd name="connsiteY116" fmla="*/ 67151 h 413167"/>
                <a:gd name="connsiteX117" fmla="*/ 1353890 w 2829850"/>
                <a:gd name="connsiteY117" fmla="*/ 108061 h 413167"/>
                <a:gd name="connsiteX118" fmla="*/ 1364987 w 2829850"/>
                <a:gd name="connsiteY118" fmla="*/ 180254 h 413167"/>
                <a:gd name="connsiteX119" fmla="*/ 1376083 w 2829850"/>
                <a:gd name="connsiteY119" fmla="*/ 293710 h 413167"/>
                <a:gd name="connsiteX120" fmla="*/ 1387180 w 2829850"/>
                <a:gd name="connsiteY120" fmla="*/ 380129 h 413167"/>
                <a:gd name="connsiteX121" fmla="*/ 1398277 w 2829850"/>
                <a:gd name="connsiteY121" fmla="*/ 399696 h 413167"/>
                <a:gd name="connsiteX122" fmla="*/ 1409380 w 2829850"/>
                <a:gd name="connsiteY122" fmla="*/ 409868 h 413167"/>
                <a:gd name="connsiteX123" fmla="*/ 1420477 w 2829850"/>
                <a:gd name="connsiteY123" fmla="*/ 406255 h 413167"/>
                <a:gd name="connsiteX124" fmla="*/ 1431573 w 2829850"/>
                <a:gd name="connsiteY124" fmla="*/ 400418 h 413167"/>
                <a:gd name="connsiteX125" fmla="*/ 1442670 w 2829850"/>
                <a:gd name="connsiteY125" fmla="*/ 378891 h 413167"/>
                <a:gd name="connsiteX126" fmla="*/ 1453767 w 2829850"/>
                <a:gd name="connsiteY126" fmla="*/ 343880 h 413167"/>
                <a:gd name="connsiteX127" fmla="*/ 1464863 w 2829850"/>
                <a:gd name="connsiteY127" fmla="*/ 322863 h 413167"/>
                <a:gd name="connsiteX128" fmla="*/ 1475960 w 2829850"/>
                <a:gd name="connsiteY128" fmla="*/ 304059 h 413167"/>
                <a:gd name="connsiteX129" fmla="*/ 1487057 w 2829850"/>
                <a:gd name="connsiteY129" fmla="*/ 229396 h 413167"/>
                <a:gd name="connsiteX130" fmla="*/ 1498160 w 2829850"/>
                <a:gd name="connsiteY130" fmla="*/ 92814 h 413167"/>
                <a:gd name="connsiteX131" fmla="*/ 1509257 w 2829850"/>
                <a:gd name="connsiteY131" fmla="*/ 71356 h 413167"/>
                <a:gd name="connsiteX132" fmla="*/ 1520353 w 2829850"/>
                <a:gd name="connsiteY132" fmla="*/ 28664 h 413167"/>
                <a:gd name="connsiteX133" fmla="*/ 1531450 w 2829850"/>
                <a:gd name="connsiteY133" fmla="*/ 98625 h 413167"/>
                <a:gd name="connsiteX134" fmla="*/ 1542546 w 2829850"/>
                <a:gd name="connsiteY134" fmla="*/ 207400 h 413167"/>
                <a:gd name="connsiteX135" fmla="*/ 1553643 w 2829850"/>
                <a:gd name="connsiteY135" fmla="*/ 281872 h 413167"/>
                <a:gd name="connsiteX136" fmla="*/ 1564740 w 2829850"/>
                <a:gd name="connsiteY136" fmla="*/ 341118 h 413167"/>
                <a:gd name="connsiteX137" fmla="*/ 1575836 w 2829850"/>
                <a:gd name="connsiteY137" fmla="*/ 355534 h 413167"/>
                <a:gd name="connsiteX138" fmla="*/ 1586940 w 2829850"/>
                <a:gd name="connsiteY138" fmla="*/ 366590 h 413167"/>
                <a:gd name="connsiteX139" fmla="*/ 1598036 w 2829850"/>
                <a:gd name="connsiteY139" fmla="*/ 365107 h 413167"/>
                <a:gd name="connsiteX140" fmla="*/ 1609133 w 2829850"/>
                <a:gd name="connsiteY140" fmla="*/ 369101 h 413167"/>
                <a:gd name="connsiteX141" fmla="*/ 1620230 w 2829850"/>
                <a:gd name="connsiteY141" fmla="*/ 333409 h 413167"/>
                <a:gd name="connsiteX142" fmla="*/ 1631326 w 2829850"/>
                <a:gd name="connsiteY142" fmla="*/ 281770 h 413167"/>
                <a:gd name="connsiteX143" fmla="*/ 1642423 w 2829850"/>
                <a:gd name="connsiteY143" fmla="*/ 250154 h 413167"/>
                <a:gd name="connsiteX144" fmla="*/ 1653520 w 2829850"/>
                <a:gd name="connsiteY144" fmla="*/ 223946 h 413167"/>
                <a:gd name="connsiteX145" fmla="*/ 1664616 w 2829850"/>
                <a:gd name="connsiteY145" fmla="*/ 186744 h 413167"/>
                <a:gd name="connsiteX146" fmla="*/ 1675720 w 2829850"/>
                <a:gd name="connsiteY146" fmla="*/ 141929 h 413167"/>
                <a:gd name="connsiteX147" fmla="*/ 1686816 w 2829850"/>
                <a:gd name="connsiteY147" fmla="*/ 160115 h 413167"/>
                <a:gd name="connsiteX148" fmla="*/ 1697913 w 2829850"/>
                <a:gd name="connsiteY148" fmla="*/ 164619 h 413167"/>
                <a:gd name="connsiteX149" fmla="*/ 1709010 w 2829850"/>
                <a:gd name="connsiteY149" fmla="*/ 226613 h 413167"/>
                <a:gd name="connsiteX150" fmla="*/ 1720106 w 2829850"/>
                <a:gd name="connsiteY150" fmla="*/ 306134 h 413167"/>
                <a:gd name="connsiteX151" fmla="*/ 1731203 w 2829850"/>
                <a:gd name="connsiteY151" fmla="*/ 349574 h 413167"/>
                <a:gd name="connsiteX152" fmla="*/ 1742299 w 2829850"/>
                <a:gd name="connsiteY152" fmla="*/ 385790 h 413167"/>
                <a:gd name="connsiteX153" fmla="*/ 1753396 w 2829850"/>
                <a:gd name="connsiteY153" fmla="*/ 388729 h 413167"/>
                <a:gd name="connsiteX154" fmla="*/ 1764500 w 2829850"/>
                <a:gd name="connsiteY154" fmla="*/ 377122 h 413167"/>
                <a:gd name="connsiteX155" fmla="*/ 1775596 w 2829850"/>
                <a:gd name="connsiteY155" fmla="*/ 359651 h 413167"/>
                <a:gd name="connsiteX156" fmla="*/ 1786692 w 2829850"/>
                <a:gd name="connsiteY156" fmla="*/ 353718 h 413167"/>
                <a:gd name="connsiteX157" fmla="*/ 1797789 w 2829850"/>
                <a:gd name="connsiteY157" fmla="*/ 319394 h 413167"/>
                <a:gd name="connsiteX158" fmla="*/ 1808886 w 2829850"/>
                <a:gd name="connsiteY158" fmla="*/ 261754 h 413167"/>
                <a:gd name="connsiteX159" fmla="*/ 1819982 w 2829850"/>
                <a:gd name="connsiteY159" fmla="*/ 235485 h 413167"/>
                <a:gd name="connsiteX160" fmla="*/ 1831079 w 2829850"/>
                <a:gd name="connsiteY160" fmla="*/ 185118 h 413167"/>
                <a:gd name="connsiteX161" fmla="*/ 1842176 w 2829850"/>
                <a:gd name="connsiteY161" fmla="*/ 141705 h 413167"/>
                <a:gd name="connsiteX162" fmla="*/ 1853279 w 2829850"/>
                <a:gd name="connsiteY162" fmla="*/ 87732 h 413167"/>
                <a:gd name="connsiteX163" fmla="*/ 1864376 w 2829850"/>
                <a:gd name="connsiteY163" fmla="*/ 100108 h 413167"/>
                <a:gd name="connsiteX164" fmla="*/ 1875472 w 2829850"/>
                <a:gd name="connsiteY164" fmla="*/ 129574 h 413167"/>
                <a:gd name="connsiteX165" fmla="*/ 1897666 w 2829850"/>
                <a:gd name="connsiteY165" fmla="*/ 375489 h 413167"/>
                <a:gd name="connsiteX166" fmla="*/ 1908762 w 2829850"/>
                <a:gd name="connsiteY166" fmla="*/ 400901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2015 h 413167"/>
                <a:gd name="connsiteX169" fmla="*/ 1942059 w 2829850"/>
                <a:gd name="connsiteY169" fmla="*/ 364427 h 413167"/>
                <a:gd name="connsiteX170" fmla="*/ 1953156 w 2829850"/>
                <a:gd name="connsiteY170" fmla="*/ 349091 h 413167"/>
                <a:gd name="connsiteX171" fmla="*/ 1964252 w 2829850"/>
                <a:gd name="connsiteY171" fmla="*/ 348833 h 413167"/>
                <a:gd name="connsiteX172" fmla="*/ 1975349 w 2829850"/>
                <a:gd name="connsiteY172" fmla="*/ 305147 h 413167"/>
                <a:gd name="connsiteX173" fmla="*/ 1986446 w 2829850"/>
                <a:gd name="connsiteY173" fmla="*/ 212768 h 413167"/>
                <a:gd name="connsiteX174" fmla="*/ 1997542 w 2829850"/>
                <a:gd name="connsiteY174" fmla="*/ 180063 h 413167"/>
                <a:gd name="connsiteX175" fmla="*/ 2008639 w 2829850"/>
                <a:gd name="connsiteY175" fmla="*/ 119416 h 413167"/>
                <a:gd name="connsiteX176" fmla="*/ 2030839 w 2829850"/>
                <a:gd name="connsiteY176" fmla="*/ 14111 h 413167"/>
                <a:gd name="connsiteX177" fmla="*/ 2041935 w 2829850"/>
                <a:gd name="connsiteY177" fmla="*/ 27105 h 413167"/>
                <a:gd name="connsiteX178" fmla="*/ 2053032 w 2829850"/>
                <a:gd name="connsiteY178" fmla="*/ 50986 h 413167"/>
                <a:gd name="connsiteX179" fmla="*/ 2075225 w 2829850"/>
                <a:gd name="connsiteY179" fmla="*/ 342342 h 413167"/>
                <a:gd name="connsiteX180" fmla="*/ 2086322 w 2829850"/>
                <a:gd name="connsiteY180" fmla="*/ 373421 h 413167"/>
                <a:gd name="connsiteX181" fmla="*/ 2097419 w 2829850"/>
                <a:gd name="connsiteY181" fmla="*/ 394750 h 413167"/>
                <a:gd name="connsiteX182" fmla="*/ 2108515 w 2829850"/>
                <a:gd name="connsiteY182" fmla="*/ 385695 h 413167"/>
                <a:gd name="connsiteX183" fmla="*/ 2119619 w 2829850"/>
                <a:gd name="connsiteY183" fmla="*/ 383919 h 413167"/>
                <a:gd name="connsiteX184" fmla="*/ 2130715 w 2829850"/>
                <a:gd name="connsiteY184" fmla="*/ 378360 h 413167"/>
                <a:gd name="connsiteX185" fmla="*/ 2141812 w 2829850"/>
                <a:gd name="connsiteY185" fmla="*/ 378381 h 413167"/>
                <a:gd name="connsiteX186" fmla="*/ 2152909 w 2829850"/>
                <a:gd name="connsiteY186" fmla="*/ 348077 h 413167"/>
                <a:gd name="connsiteX187" fmla="*/ 2164005 w 2829850"/>
                <a:gd name="connsiteY187" fmla="*/ 285308 h 413167"/>
                <a:gd name="connsiteX188" fmla="*/ 2175102 w 2829850"/>
                <a:gd name="connsiteY188" fmla="*/ 249616 h 413167"/>
                <a:gd name="connsiteX189" fmla="*/ 2186198 w 2829850"/>
                <a:gd name="connsiteY189" fmla="*/ 210414 h 413167"/>
                <a:gd name="connsiteX190" fmla="*/ 2197295 w 2829850"/>
                <a:gd name="connsiteY190" fmla="*/ 151829 h 413167"/>
                <a:gd name="connsiteX191" fmla="*/ 2208399 w 2829850"/>
                <a:gd name="connsiteY191" fmla="*/ 67532 h 413167"/>
                <a:gd name="connsiteX192" fmla="*/ 2219495 w 2829850"/>
                <a:gd name="connsiteY192" fmla="*/ 64430 h 413167"/>
                <a:gd name="connsiteX193" fmla="*/ 2230592 w 2829850"/>
                <a:gd name="connsiteY193" fmla="*/ 53571 h 413167"/>
                <a:gd name="connsiteX194" fmla="*/ 2241688 w 2829850"/>
                <a:gd name="connsiteY194" fmla="*/ 156863 h 413167"/>
                <a:gd name="connsiteX195" fmla="*/ 2252785 w 2829850"/>
                <a:gd name="connsiteY195" fmla="*/ 293540 h 413167"/>
                <a:gd name="connsiteX196" fmla="*/ 2263881 w 2829850"/>
                <a:gd name="connsiteY196" fmla="*/ 323904 h 413167"/>
                <a:gd name="connsiteX197" fmla="*/ 2274978 w 2829850"/>
                <a:gd name="connsiteY197" fmla="*/ 346587 h 413167"/>
                <a:gd name="connsiteX198" fmla="*/ 2286075 w 2829850"/>
                <a:gd name="connsiteY198" fmla="*/ 336375 h 413167"/>
                <a:gd name="connsiteX199" fmla="*/ 2297171 w 2829850"/>
                <a:gd name="connsiteY199" fmla="*/ 345404 h 413167"/>
                <a:gd name="connsiteX200" fmla="*/ 2308275 w 2829850"/>
                <a:gd name="connsiteY200" fmla="*/ 332198 h 413167"/>
                <a:gd name="connsiteX201" fmla="*/ 2319371 w 2829850"/>
                <a:gd name="connsiteY201" fmla="*/ 332232 h 413167"/>
                <a:gd name="connsiteX202" fmla="*/ 2330468 w 2829850"/>
                <a:gd name="connsiteY202" fmla="*/ 300697 h 413167"/>
                <a:gd name="connsiteX203" fmla="*/ 2341565 w 2829850"/>
                <a:gd name="connsiteY203" fmla="*/ 246364 h 413167"/>
                <a:gd name="connsiteX204" fmla="*/ 2352661 w 2829850"/>
                <a:gd name="connsiteY204" fmla="*/ 222280 h 413167"/>
                <a:gd name="connsiteX205" fmla="*/ 2363758 w 2829850"/>
                <a:gd name="connsiteY205" fmla="*/ 206829 h 413167"/>
                <a:gd name="connsiteX206" fmla="*/ 2374855 w 2829850"/>
                <a:gd name="connsiteY206" fmla="*/ 185316 h 413167"/>
                <a:gd name="connsiteX207" fmla="*/ 2385951 w 2829850"/>
                <a:gd name="connsiteY207" fmla="*/ 155366 h 413167"/>
                <a:gd name="connsiteX208" fmla="*/ 2397055 w 2829850"/>
                <a:gd name="connsiteY208" fmla="*/ 195800 h 413167"/>
                <a:gd name="connsiteX209" fmla="*/ 2408151 w 2829850"/>
                <a:gd name="connsiteY209" fmla="*/ 229485 h 413167"/>
                <a:gd name="connsiteX210" fmla="*/ 2419248 w 2829850"/>
                <a:gd name="connsiteY210" fmla="*/ 292683 h 413167"/>
                <a:gd name="connsiteX211" fmla="*/ 2430345 w 2829850"/>
                <a:gd name="connsiteY211" fmla="*/ 350922 h 413167"/>
                <a:gd name="connsiteX212" fmla="*/ 2452538 w 2829850"/>
                <a:gd name="connsiteY212" fmla="*/ 374271 h 413167"/>
                <a:gd name="connsiteX213" fmla="*/ 2463635 w 2829850"/>
                <a:gd name="connsiteY213" fmla="*/ 358351 h 413167"/>
                <a:gd name="connsiteX214" fmla="*/ 2485834 w 2829850"/>
                <a:gd name="connsiteY214" fmla="*/ 332477 h 413167"/>
                <a:gd name="connsiteX215" fmla="*/ 2496931 w 2829850"/>
                <a:gd name="connsiteY215" fmla="*/ 334906 h 413167"/>
                <a:gd name="connsiteX216" fmla="*/ 2508028 w 2829850"/>
                <a:gd name="connsiteY216" fmla="*/ 271660 h 413167"/>
                <a:gd name="connsiteX217" fmla="*/ 2519124 w 2829850"/>
                <a:gd name="connsiteY217" fmla="*/ 149815 h 413167"/>
                <a:gd name="connsiteX218" fmla="*/ 2530221 w 2829850"/>
                <a:gd name="connsiteY218" fmla="*/ 130282 h 413167"/>
                <a:gd name="connsiteX219" fmla="*/ 2541318 w 2829850"/>
                <a:gd name="connsiteY219" fmla="*/ 99944 h 413167"/>
                <a:gd name="connsiteX220" fmla="*/ 2552414 w 2829850"/>
                <a:gd name="connsiteY220" fmla="*/ 134602 h 413167"/>
                <a:gd name="connsiteX221" fmla="*/ 2563511 w 2829850"/>
                <a:gd name="connsiteY221" fmla="*/ 202842 h 413167"/>
                <a:gd name="connsiteX222" fmla="*/ 2574614 w 2829850"/>
                <a:gd name="connsiteY222" fmla="*/ 284382 h 413167"/>
                <a:gd name="connsiteX223" fmla="*/ 2585711 w 2829850"/>
                <a:gd name="connsiteY223" fmla="*/ 331769 h 413167"/>
                <a:gd name="connsiteX224" fmla="*/ 2596808 w 2829850"/>
                <a:gd name="connsiteY224" fmla="*/ 360004 h 413167"/>
                <a:gd name="connsiteX225" fmla="*/ 2607904 w 2829850"/>
                <a:gd name="connsiteY225" fmla="*/ 381891 h 413167"/>
                <a:gd name="connsiteX226" fmla="*/ 2619001 w 2829850"/>
                <a:gd name="connsiteY226" fmla="*/ 379891 h 413167"/>
                <a:gd name="connsiteX227" fmla="*/ 2630097 w 2829850"/>
                <a:gd name="connsiteY227" fmla="*/ 382483 h 413167"/>
                <a:gd name="connsiteX228" fmla="*/ 2641194 w 2829850"/>
                <a:gd name="connsiteY228" fmla="*/ 358201 h 413167"/>
                <a:gd name="connsiteX229" fmla="*/ 2652290 w 2829850"/>
                <a:gd name="connsiteY229" fmla="*/ 324830 h 413167"/>
                <a:gd name="connsiteX230" fmla="*/ 2663394 w 2829850"/>
                <a:gd name="connsiteY230" fmla="*/ 303099 h 413167"/>
                <a:gd name="connsiteX231" fmla="*/ 2674491 w 2829850"/>
                <a:gd name="connsiteY231" fmla="*/ 289676 h 413167"/>
                <a:gd name="connsiteX232" fmla="*/ 2685587 w 2829850"/>
                <a:gd name="connsiteY232" fmla="*/ 237867 h 413167"/>
                <a:gd name="connsiteX233" fmla="*/ 2696684 w 2829850"/>
                <a:gd name="connsiteY233" fmla="*/ 132785 h 413167"/>
                <a:gd name="connsiteX234" fmla="*/ 2707780 w 2829850"/>
                <a:gd name="connsiteY234" fmla="*/ 138596 h 413167"/>
                <a:gd name="connsiteX235" fmla="*/ 2718877 w 2829850"/>
                <a:gd name="connsiteY235" fmla="*/ 134439 h 413167"/>
                <a:gd name="connsiteX236" fmla="*/ 2741070 w 2829850"/>
                <a:gd name="connsiteY236" fmla="*/ 225525 h 413167"/>
                <a:gd name="connsiteX237" fmla="*/ 2752174 w 2829850"/>
                <a:gd name="connsiteY237" fmla="*/ 247813 h 413167"/>
                <a:gd name="connsiteX238" fmla="*/ 2763270 w 2829850"/>
                <a:gd name="connsiteY238" fmla="*/ 288342 h 413167"/>
                <a:gd name="connsiteX239" fmla="*/ 2774367 w 2829850"/>
                <a:gd name="connsiteY239" fmla="*/ 310080 h 413167"/>
                <a:gd name="connsiteX240" fmla="*/ 2785464 w 2829850"/>
                <a:gd name="connsiteY240" fmla="*/ 337226 h 413167"/>
                <a:gd name="connsiteX241" fmla="*/ 2796560 w 2829850"/>
                <a:gd name="connsiteY241" fmla="*/ 327293 h 413167"/>
                <a:gd name="connsiteX242" fmla="*/ 2807657 w 2829850"/>
                <a:gd name="connsiteY242" fmla="*/ 340988 h 413167"/>
                <a:gd name="connsiteX243" fmla="*/ 2818754 w 2829850"/>
                <a:gd name="connsiteY243" fmla="*/ 331477 h 413167"/>
                <a:gd name="connsiteX244" fmla="*/ 2829850 w 2829850"/>
                <a:gd name="connsiteY244" fmla="*/ 314577 h 413167"/>
                <a:gd name="connsiteX245" fmla="*/ 2829850 w 2829850"/>
                <a:gd name="connsiteY245" fmla="*/ 31457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305542"/>
                  </a:moveTo>
                  <a:lnTo>
                    <a:pt x="11096" y="293520"/>
                  </a:lnTo>
                  <a:lnTo>
                    <a:pt x="22193" y="293118"/>
                  </a:lnTo>
                  <a:lnTo>
                    <a:pt x="33290" y="304678"/>
                  </a:lnTo>
                  <a:lnTo>
                    <a:pt x="44386" y="325578"/>
                  </a:lnTo>
                  <a:lnTo>
                    <a:pt x="55483" y="344669"/>
                  </a:lnTo>
                  <a:lnTo>
                    <a:pt x="66586" y="323870"/>
                  </a:lnTo>
                  <a:lnTo>
                    <a:pt x="77683" y="273660"/>
                  </a:lnTo>
                  <a:lnTo>
                    <a:pt x="88779" y="236023"/>
                  </a:lnTo>
                  <a:lnTo>
                    <a:pt x="99876" y="235145"/>
                  </a:lnTo>
                  <a:lnTo>
                    <a:pt x="110973" y="243867"/>
                  </a:lnTo>
                  <a:lnTo>
                    <a:pt x="122069" y="299425"/>
                  </a:lnTo>
                  <a:lnTo>
                    <a:pt x="133166" y="311699"/>
                  </a:lnTo>
                  <a:lnTo>
                    <a:pt x="144263" y="301698"/>
                  </a:lnTo>
                  <a:lnTo>
                    <a:pt x="155366" y="233288"/>
                  </a:lnTo>
                  <a:lnTo>
                    <a:pt x="166463" y="130193"/>
                  </a:lnTo>
                  <a:lnTo>
                    <a:pt x="177559" y="71145"/>
                  </a:lnTo>
                  <a:lnTo>
                    <a:pt x="188656" y="27140"/>
                  </a:lnTo>
                  <a:lnTo>
                    <a:pt x="199753" y="67553"/>
                  </a:lnTo>
                  <a:lnTo>
                    <a:pt x="210849" y="164755"/>
                  </a:lnTo>
                  <a:lnTo>
                    <a:pt x="221946" y="174464"/>
                  </a:lnTo>
                  <a:lnTo>
                    <a:pt x="233043" y="173199"/>
                  </a:lnTo>
                  <a:lnTo>
                    <a:pt x="244146" y="213102"/>
                  </a:lnTo>
                  <a:lnTo>
                    <a:pt x="255243" y="268666"/>
                  </a:lnTo>
                  <a:lnTo>
                    <a:pt x="266339" y="338396"/>
                  </a:lnTo>
                  <a:lnTo>
                    <a:pt x="277436" y="386613"/>
                  </a:lnTo>
                  <a:lnTo>
                    <a:pt x="288533" y="384395"/>
                  </a:lnTo>
                  <a:lnTo>
                    <a:pt x="299629" y="365005"/>
                  </a:lnTo>
                  <a:lnTo>
                    <a:pt x="310726" y="336695"/>
                  </a:lnTo>
                  <a:lnTo>
                    <a:pt x="321823" y="328211"/>
                  </a:lnTo>
                  <a:lnTo>
                    <a:pt x="332926" y="289553"/>
                  </a:lnTo>
                  <a:lnTo>
                    <a:pt x="344023" y="233356"/>
                  </a:lnTo>
                  <a:lnTo>
                    <a:pt x="355119" y="238254"/>
                  </a:lnTo>
                  <a:lnTo>
                    <a:pt x="377313" y="219259"/>
                  </a:lnTo>
                  <a:lnTo>
                    <a:pt x="388409" y="195569"/>
                  </a:lnTo>
                  <a:lnTo>
                    <a:pt x="399506" y="232029"/>
                  </a:lnTo>
                  <a:lnTo>
                    <a:pt x="410602" y="279436"/>
                  </a:lnTo>
                  <a:lnTo>
                    <a:pt x="421706" y="304242"/>
                  </a:lnTo>
                  <a:lnTo>
                    <a:pt x="432802" y="350275"/>
                  </a:lnTo>
                  <a:lnTo>
                    <a:pt x="443899" y="355902"/>
                  </a:lnTo>
                  <a:lnTo>
                    <a:pt x="454995" y="358977"/>
                  </a:lnTo>
                  <a:lnTo>
                    <a:pt x="466092" y="317605"/>
                  </a:lnTo>
                  <a:lnTo>
                    <a:pt x="477189" y="249644"/>
                  </a:lnTo>
                  <a:lnTo>
                    <a:pt x="488285" y="204298"/>
                  </a:lnTo>
                  <a:lnTo>
                    <a:pt x="510485" y="145018"/>
                  </a:lnTo>
                  <a:lnTo>
                    <a:pt x="521582" y="101441"/>
                  </a:lnTo>
                  <a:lnTo>
                    <a:pt x="532679" y="110796"/>
                  </a:lnTo>
                  <a:lnTo>
                    <a:pt x="543775" y="95338"/>
                  </a:lnTo>
                  <a:lnTo>
                    <a:pt x="554872" y="167143"/>
                  </a:lnTo>
                  <a:lnTo>
                    <a:pt x="565968" y="267455"/>
                  </a:lnTo>
                  <a:lnTo>
                    <a:pt x="577065" y="341689"/>
                  </a:lnTo>
                  <a:lnTo>
                    <a:pt x="588162" y="392342"/>
                  </a:lnTo>
                  <a:lnTo>
                    <a:pt x="599265" y="389015"/>
                  </a:lnTo>
                  <a:lnTo>
                    <a:pt x="621458" y="369563"/>
                  </a:lnTo>
                  <a:lnTo>
                    <a:pt x="632555" y="369352"/>
                  </a:lnTo>
                  <a:lnTo>
                    <a:pt x="643652" y="334811"/>
                  </a:lnTo>
                  <a:lnTo>
                    <a:pt x="654748" y="270299"/>
                  </a:lnTo>
                  <a:lnTo>
                    <a:pt x="665845" y="246936"/>
                  </a:lnTo>
                  <a:lnTo>
                    <a:pt x="676942" y="220565"/>
                  </a:lnTo>
                  <a:lnTo>
                    <a:pt x="688045" y="173797"/>
                  </a:lnTo>
                  <a:lnTo>
                    <a:pt x="699142" y="96570"/>
                  </a:lnTo>
                  <a:lnTo>
                    <a:pt x="710238" y="144100"/>
                  </a:lnTo>
                  <a:lnTo>
                    <a:pt x="721335" y="199576"/>
                  </a:lnTo>
                  <a:lnTo>
                    <a:pt x="732432" y="292635"/>
                  </a:lnTo>
                  <a:lnTo>
                    <a:pt x="743528" y="368162"/>
                  </a:lnTo>
                  <a:lnTo>
                    <a:pt x="754625" y="384177"/>
                  </a:lnTo>
                  <a:lnTo>
                    <a:pt x="765722" y="392791"/>
                  </a:lnTo>
                  <a:lnTo>
                    <a:pt x="787922" y="346009"/>
                  </a:lnTo>
                  <a:lnTo>
                    <a:pt x="799018" y="325769"/>
                  </a:lnTo>
                  <a:lnTo>
                    <a:pt x="810115" y="322013"/>
                  </a:lnTo>
                  <a:lnTo>
                    <a:pt x="821212" y="265258"/>
                  </a:lnTo>
                  <a:lnTo>
                    <a:pt x="832308" y="160340"/>
                  </a:lnTo>
                  <a:lnTo>
                    <a:pt x="843405" y="146086"/>
                  </a:lnTo>
                  <a:lnTo>
                    <a:pt x="854501" y="116069"/>
                  </a:lnTo>
                  <a:lnTo>
                    <a:pt x="865598" y="140480"/>
                  </a:lnTo>
                  <a:lnTo>
                    <a:pt x="876702" y="189133"/>
                  </a:lnTo>
                  <a:lnTo>
                    <a:pt x="887798" y="315101"/>
                  </a:lnTo>
                  <a:lnTo>
                    <a:pt x="898894" y="394022"/>
                  </a:lnTo>
                  <a:lnTo>
                    <a:pt x="909991" y="408269"/>
                  </a:lnTo>
                  <a:lnTo>
                    <a:pt x="921088" y="411562"/>
                  </a:lnTo>
                  <a:lnTo>
                    <a:pt x="932184" y="405384"/>
                  </a:lnTo>
                  <a:lnTo>
                    <a:pt x="943281" y="397655"/>
                  </a:lnTo>
                  <a:lnTo>
                    <a:pt x="954384" y="374081"/>
                  </a:lnTo>
                  <a:lnTo>
                    <a:pt x="976578" y="324224"/>
                  </a:lnTo>
                  <a:lnTo>
                    <a:pt x="987674" y="301915"/>
                  </a:lnTo>
                  <a:lnTo>
                    <a:pt x="998771" y="216612"/>
                  </a:lnTo>
                  <a:lnTo>
                    <a:pt x="1009868" y="66661"/>
                  </a:lnTo>
                  <a:lnTo>
                    <a:pt x="1020964" y="43454"/>
                  </a:lnTo>
                  <a:lnTo>
                    <a:pt x="1032061" y="0"/>
                  </a:lnTo>
                  <a:lnTo>
                    <a:pt x="1043157" y="103224"/>
                  </a:lnTo>
                  <a:lnTo>
                    <a:pt x="1054261" y="263019"/>
                  </a:lnTo>
                  <a:lnTo>
                    <a:pt x="1065357" y="359385"/>
                  </a:lnTo>
                  <a:lnTo>
                    <a:pt x="1076454" y="408732"/>
                  </a:lnTo>
                  <a:lnTo>
                    <a:pt x="1087551" y="400302"/>
                  </a:lnTo>
                  <a:lnTo>
                    <a:pt x="1098647" y="380265"/>
                  </a:lnTo>
                  <a:lnTo>
                    <a:pt x="1109744" y="365216"/>
                  </a:lnTo>
                  <a:lnTo>
                    <a:pt x="1120841" y="363352"/>
                  </a:lnTo>
                  <a:lnTo>
                    <a:pt x="1131937" y="335076"/>
                  </a:lnTo>
                  <a:lnTo>
                    <a:pt x="1143041" y="288104"/>
                  </a:lnTo>
                  <a:lnTo>
                    <a:pt x="1154137" y="267829"/>
                  </a:lnTo>
                  <a:lnTo>
                    <a:pt x="1165234" y="233546"/>
                  </a:lnTo>
                  <a:lnTo>
                    <a:pt x="1176331" y="173423"/>
                  </a:lnTo>
                  <a:lnTo>
                    <a:pt x="1187427" y="94787"/>
                  </a:lnTo>
                  <a:lnTo>
                    <a:pt x="1198524" y="131826"/>
                  </a:lnTo>
                  <a:lnTo>
                    <a:pt x="1209621" y="181220"/>
                  </a:lnTo>
                  <a:lnTo>
                    <a:pt x="1220717" y="295118"/>
                  </a:lnTo>
                  <a:lnTo>
                    <a:pt x="1231821" y="386218"/>
                  </a:lnTo>
                  <a:lnTo>
                    <a:pt x="1242917" y="399077"/>
                  </a:lnTo>
                  <a:lnTo>
                    <a:pt x="1254014" y="403826"/>
                  </a:lnTo>
                  <a:lnTo>
                    <a:pt x="1265111" y="372999"/>
                  </a:lnTo>
                  <a:lnTo>
                    <a:pt x="1276207" y="335185"/>
                  </a:lnTo>
                  <a:lnTo>
                    <a:pt x="1287304" y="301473"/>
                  </a:lnTo>
                  <a:lnTo>
                    <a:pt x="1298400" y="282525"/>
                  </a:lnTo>
                  <a:lnTo>
                    <a:pt x="1309497" y="226185"/>
                  </a:lnTo>
                  <a:lnTo>
                    <a:pt x="1320601" y="123927"/>
                  </a:lnTo>
                  <a:lnTo>
                    <a:pt x="1331697" y="113055"/>
                  </a:lnTo>
                  <a:lnTo>
                    <a:pt x="1342794" y="67151"/>
                  </a:lnTo>
                  <a:lnTo>
                    <a:pt x="1353890" y="108061"/>
                  </a:lnTo>
                  <a:lnTo>
                    <a:pt x="1364987" y="180254"/>
                  </a:lnTo>
                  <a:lnTo>
                    <a:pt x="1376083" y="293710"/>
                  </a:lnTo>
                  <a:lnTo>
                    <a:pt x="1387180" y="380129"/>
                  </a:lnTo>
                  <a:lnTo>
                    <a:pt x="1398277" y="399696"/>
                  </a:lnTo>
                  <a:lnTo>
                    <a:pt x="1409380" y="409868"/>
                  </a:lnTo>
                  <a:lnTo>
                    <a:pt x="1420477" y="406255"/>
                  </a:lnTo>
                  <a:lnTo>
                    <a:pt x="1431573" y="400418"/>
                  </a:lnTo>
                  <a:lnTo>
                    <a:pt x="1442670" y="378891"/>
                  </a:lnTo>
                  <a:lnTo>
                    <a:pt x="1453767" y="343880"/>
                  </a:lnTo>
                  <a:lnTo>
                    <a:pt x="1464863" y="322863"/>
                  </a:lnTo>
                  <a:lnTo>
                    <a:pt x="1475960" y="304059"/>
                  </a:lnTo>
                  <a:lnTo>
                    <a:pt x="1487057" y="229396"/>
                  </a:lnTo>
                  <a:lnTo>
                    <a:pt x="1498160" y="92814"/>
                  </a:lnTo>
                  <a:lnTo>
                    <a:pt x="1509257" y="71356"/>
                  </a:lnTo>
                  <a:lnTo>
                    <a:pt x="1520353" y="28664"/>
                  </a:lnTo>
                  <a:lnTo>
                    <a:pt x="1531450" y="98625"/>
                  </a:lnTo>
                  <a:lnTo>
                    <a:pt x="1542546" y="207400"/>
                  </a:lnTo>
                  <a:lnTo>
                    <a:pt x="1553643" y="281872"/>
                  </a:lnTo>
                  <a:lnTo>
                    <a:pt x="1564740" y="341118"/>
                  </a:lnTo>
                  <a:lnTo>
                    <a:pt x="1575836" y="355534"/>
                  </a:lnTo>
                  <a:lnTo>
                    <a:pt x="1586940" y="366590"/>
                  </a:lnTo>
                  <a:lnTo>
                    <a:pt x="1598036" y="365107"/>
                  </a:lnTo>
                  <a:lnTo>
                    <a:pt x="1609133" y="369101"/>
                  </a:lnTo>
                  <a:lnTo>
                    <a:pt x="1620230" y="333409"/>
                  </a:lnTo>
                  <a:lnTo>
                    <a:pt x="1631326" y="281770"/>
                  </a:lnTo>
                  <a:lnTo>
                    <a:pt x="1642423" y="250154"/>
                  </a:lnTo>
                  <a:lnTo>
                    <a:pt x="1653520" y="223946"/>
                  </a:lnTo>
                  <a:lnTo>
                    <a:pt x="1664616" y="186744"/>
                  </a:lnTo>
                  <a:lnTo>
                    <a:pt x="1675720" y="141929"/>
                  </a:lnTo>
                  <a:lnTo>
                    <a:pt x="1686816" y="160115"/>
                  </a:lnTo>
                  <a:lnTo>
                    <a:pt x="1697913" y="164619"/>
                  </a:lnTo>
                  <a:lnTo>
                    <a:pt x="1709010" y="226613"/>
                  </a:lnTo>
                  <a:lnTo>
                    <a:pt x="1720106" y="306134"/>
                  </a:lnTo>
                  <a:lnTo>
                    <a:pt x="1731203" y="349574"/>
                  </a:lnTo>
                  <a:lnTo>
                    <a:pt x="1742299" y="385790"/>
                  </a:lnTo>
                  <a:lnTo>
                    <a:pt x="1753396" y="388729"/>
                  </a:lnTo>
                  <a:lnTo>
                    <a:pt x="1764500" y="377122"/>
                  </a:lnTo>
                  <a:lnTo>
                    <a:pt x="1775596" y="359651"/>
                  </a:lnTo>
                  <a:lnTo>
                    <a:pt x="1786692" y="353718"/>
                  </a:lnTo>
                  <a:lnTo>
                    <a:pt x="1797789" y="319394"/>
                  </a:lnTo>
                  <a:lnTo>
                    <a:pt x="1808886" y="261754"/>
                  </a:lnTo>
                  <a:lnTo>
                    <a:pt x="1819982" y="235485"/>
                  </a:lnTo>
                  <a:lnTo>
                    <a:pt x="1831079" y="185118"/>
                  </a:lnTo>
                  <a:lnTo>
                    <a:pt x="1842176" y="141705"/>
                  </a:lnTo>
                  <a:lnTo>
                    <a:pt x="1853279" y="87732"/>
                  </a:lnTo>
                  <a:lnTo>
                    <a:pt x="1864376" y="100108"/>
                  </a:lnTo>
                  <a:lnTo>
                    <a:pt x="1875472" y="129574"/>
                  </a:lnTo>
                  <a:lnTo>
                    <a:pt x="1897666" y="375489"/>
                  </a:lnTo>
                  <a:lnTo>
                    <a:pt x="1908762" y="400901"/>
                  </a:lnTo>
                  <a:lnTo>
                    <a:pt x="1919859" y="413167"/>
                  </a:lnTo>
                  <a:lnTo>
                    <a:pt x="1930956" y="392015"/>
                  </a:lnTo>
                  <a:lnTo>
                    <a:pt x="1942059" y="364427"/>
                  </a:lnTo>
                  <a:lnTo>
                    <a:pt x="1953156" y="349091"/>
                  </a:lnTo>
                  <a:lnTo>
                    <a:pt x="1964252" y="348833"/>
                  </a:lnTo>
                  <a:lnTo>
                    <a:pt x="1975349" y="305147"/>
                  </a:lnTo>
                  <a:lnTo>
                    <a:pt x="1986446" y="212768"/>
                  </a:lnTo>
                  <a:lnTo>
                    <a:pt x="1997542" y="180063"/>
                  </a:lnTo>
                  <a:lnTo>
                    <a:pt x="2008639" y="119416"/>
                  </a:lnTo>
                  <a:lnTo>
                    <a:pt x="2030839" y="14111"/>
                  </a:lnTo>
                  <a:lnTo>
                    <a:pt x="2041935" y="27105"/>
                  </a:lnTo>
                  <a:lnTo>
                    <a:pt x="2053032" y="50986"/>
                  </a:lnTo>
                  <a:lnTo>
                    <a:pt x="2075225" y="342342"/>
                  </a:lnTo>
                  <a:lnTo>
                    <a:pt x="2086322" y="373421"/>
                  </a:lnTo>
                  <a:lnTo>
                    <a:pt x="2097419" y="394750"/>
                  </a:lnTo>
                  <a:lnTo>
                    <a:pt x="2108515" y="385695"/>
                  </a:lnTo>
                  <a:lnTo>
                    <a:pt x="2119619" y="383919"/>
                  </a:lnTo>
                  <a:lnTo>
                    <a:pt x="2130715" y="378360"/>
                  </a:lnTo>
                  <a:lnTo>
                    <a:pt x="2141812" y="378381"/>
                  </a:lnTo>
                  <a:lnTo>
                    <a:pt x="2152909" y="348077"/>
                  </a:lnTo>
                  <a:lnTo>
                    <a:pt x="2164005" y="285308"/>
                  </a:lnTo>
                  <a:lnTo>
                    <a:pt x="2175102" y="249616"/>
                  </a:lnTo>
                  <a:lnTo>
                    <a:pt x="2186198" y="210414"/>
                  </a:lnTo>
                  <a:lnTo>
                    <a:pt x="2197295" y="151829"/>
                  </a:lnTo>
                  <a:lnTo>
                    <a:pt x="2208399" y="67532"/>
                  </a:lnTo>
                  <a:lnTo>
                    <a:pt x="2219495" y="64430"/>
                  </a:lnTo>
                  <a:lnTo>
                    <a:pt x="2230592" y="53571"/>
                  </a:lnTo>
                  <a:lnTo>
                    <a:pt x="2241688" y="156863"/>
                  </a:lnTo>
                  <a:lnTo>
                    <a:pt x="2252785" y="293540"/>
                  </a:lnTo>
                  <a:lnTo>
                    <a:pt x="2263881" y="323904"/>
                  </a:lnTo>
                  <a:lnTo>
                    <a:pt x="2274978" y="346587"/>
                  </a:lnTo>
                  <a:lnTo>
                    <a:pt x="2286075" y="336375"/>
                  </a:lnTo>
                  <a:lnTo>
                    <a:pt x="2297171" y="345404"/>
                  </a:lnTo>
                  <a:lnTo>
                    <a:pt x="2308275" y="332198"/>
                  </a:lnTo>
                  <a:lnTo>
                    <a:pt x="2319371" y="332232"/>
                  </a:lnTo>
                  <a:lnTo>
                    <a:pt x="2330468" y="300697"/>
                  </a:lnTo>
                  <a:lnTo>
                    <a:pt x="2341565" y="246364"/>
                  </a:lnTo>
                  <a:lnTo>
                    <a:pt x="2352661" y="222280"/>
                  </a:lnTo>
                  <a:lnTo>
                    <a:pt x="2363758" y="206829"/>
                  </a:lnTo>
                  <a:lnTo>
                    <a:pt x="2374855" y="185316"/>
                  </a:lnTo>
                  <a:lnTo>
                    <a:pt x="2385951" y="155366"/>
                  </a:lnTo>
                  <a:lnTo>
                    <a:pt x="2397055" y="195800"/>
                  </a:lnTo>
                  <a:lnTo>
                    <a:pt x="2408151" y="229485"/>
                  </a:lnTo>
                  <a:lnTo>
                    <a:pt x="2419248" y="292683"/>
                  </a:lnTo>
                  <a:lnTo>
                    <a:pt x="2430345" y="350922"/>
                  </a:lnTo>
                  <a:lnTo>
                    <a:pt x="2452538" y="374271"/>
                  </a:lnTo>
                  <a:lnTo>
                    <a:pt x="2463635" y="358351"/>
                  </a:lnTo>
                  <a:lnTo>
                    <a:pt x="2485834" y="332477"/>
                  </a:lnTo>
                  <a:lnTo>
                    <a:pt x="2496931" y="334906"/>
                  </a:lnTo>
                  <a:lnTo>
                    <a:pt x="2508028" y="271660"/>
                  </a:lnTo>
                  <a:lnTo>
                    <a:pt x="2519124" y="149815"/>
                  </a:lnTo>
                  <a:lnTo>
                    <a:pt x="2530221" y="130282"/>
                  </a:lnTo>
                  <a:lnTo>
                    <a:pt x="2541318" y="99944"/>
                  </a:lnTo>
                  <a:lnTo>
                    <a:pt x="2552414" y="134602"/>
                  </a:lnTo>
                  <a:lnTo>
                    <a:pt x="2563511" y="202842"/>
                  </a:lnTo>
                  <a:lnTo>
                    <a:pt x="2574614" y="284382"/>
                  </a:lnTo>
                  <a:lnTo>
                    <a:pt x="2585711" y="331769"/>
                  </a:lnTo>
                  <a:lnTo>
                    <a:pt x="2596808" y="360004"/>
                  </a:lnTo>
                  <a:lnTo>
                    <a:pt x="2607904" y="381891"/>
                  </a:lnTo>
                  <a:lnTo>
                    <a:pt x="2619001" y="379891"/>
                  </a:lnTo>
                  <a:lnTo>
                    <a:pt x="2630097" y="382483"/>
                  </a:lnTo>
                  <a:lnTo>
                    <a:pt x="2641194" y="358201"/>
                  </a:lnTo>
                  <a:lnTo>
                    <a:pt x="2652290" y="324830"/>
                  </a:lnTo>
                  <a:lnTo>
                    <a:pt x="2663394" y="303099"/>
                  </a:lnTo>
                  <a:lnTo>
                    <a:pt x="2674491" y="289676"/>
                  </a:lnTo>
                  <a:lnTo>
                    <a:pt x="2685587" y="237867"/>
                  </a:lnTo>
                  <a:lnTo>
                    <a:pt x="2696684" y="132785"/>
                  </a:lnTo>
                  <a:lnTo>
                    <a:pt x="2707780" y="138596"/>
                  </a:lnTo>
                  <a:lnTo>
                    <a:pt x="2718877" y="134439"/>
                  </a:lnTo>
                  <a:lnTo>
                    <a:pt x="2741070" y="225525"/>
                  </a:lnTo>
                  <a:lnTo>
                    <a:pt x="2752174" y="247813"/>
                  </a:lnTo>
                  <a:lnTo>
                    <a:pt x="2763270" y="288342"/>
                  </a:lnTo>
                  <a:lnTo>
                    <a:pt x="2774367" y="310080"/>
                  </a:lnTo>
                  <a:lnTo>
                    <a:pt x="2785464" y="337226"/>
                  </a:lnTo>
                  <a:lnTo>
                    <a:pt x="2796560" y="327293"/>
                  </a:lnTo>
                  <a:lnTo>
                    <a:pt x="2807657" y="340988"/>
                  </a:lnTo>
                  <a:lnTo>
                    <a:pt x="2818754" y="331477"/>
                  </a:lnTo>
                  <a:lnTo>
                    <a:pt x="2829850" y="314577"/>
                  </a:lnTo>
                  <a:lnTo>
                    <a:pt x="2829850" y="314577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3" name="자유형: 도형 2232">
              <a:extLst>
                <a:ext uri="{FF2B5EF4-FFF2-40B4-BE49-F238E27FC236}">
                  <a16:creationId xmlns:a16="http://schemas.microsoft.com/office/drawing/2014/main" id="{6FF8C341-51DA-8E4A-202F-F734EBC418F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9941 h 413167"/>
                <a:gd name="connsiteX1" fmla="*/ 11096 w 2829850"/>
                <a:gd name="connsiteY1" fmla="*/ 280117 h 413167"/>
                <a:gd name="connsiteX2" fmla="*/ 22193 w 2829850"/>
                <a:gd name="connsiteY2" fmla="*/ 283464 h 413167"/>
                <a:gd name="connsiteX3" fmla="*/ 33290 w 2829850"/>
                <a:gd name="connsiteY3" fmla="*/ 317836 h 413167"/>
                <a:gd name="connsiteX4" fmla="*/ 44386 w 2829850"/>
                <a:gd name="connsiteY4" fmla="*/ 318237 h 413167"/>
                <a:gd name="connsiteX5" fmla="*/ 55483 w 2829850"/>
                <a:gd name="connsiteY5" fmla="*/ 305338 h 413167"/>
                <a:gd name="connsiteX6" fmla="*/ 66586 w 2829850"/>
                <a:gd name="connsiteY6" fmla="*/ 304310 h 413167"/>
                <a:gd name="connsiteX7" fmla="*/ 77683 w 2829850"/>
                <a:gd name="connsiteY7" fmla="*/ 230213 h 413167"/>
                <a:gd name="connsiteX8" fmla="*/ 88779 w 2829850"/>
                <a:gd name="connsiteY8" fmla="*/ 234220 h 413167"/>
                <a:gd name="connsiteX9" fmla="*/ 99876 w 2829850"/>
                <a:gd name="connsiteY9" fmla="*/ 224899 h 413167"/>
                <a:gd name="connsiteX10" fmla="*/ 110973 w 2829850"/>
                <a:gd name="connsiteY10" fmla="*/ 235356 h 413167"/>
                <a:gd name="connsiteX11" fmla="*/ 122069 w 2829850"/>
                <a:gd name="connsiteY11" fmla="*/ 288941 h 413167"/>
                <a:gd name="connsiteX12" fmla="*/ 133166 w 2829850"/>
                <a:gd name="connsiteY12" fmla="*/ 287124 h 413167"/>
                <a:gd name="connsiteX13" fmla="*/ 144263 w 2829850"/>
                <a:gd name="connsiteY13" fmla="*/ 212237 h 413167"/>
                <a:gd name="connsiteX14" fmla="*/ 155366 w 2829850"/>
                <a:gd name="connsiteY14" fmla="*/ 200052 h 413167"/>
                <a:gd name="connsiteX15" fmla="*/ 166463 w 2829850"/>
                <a:gd name="connsiteY15" fmla="*/ 34624 h 413167"/>
                <a:gd name="connsiteX16" fmla="*/ 177559 w 2829850"/>
                <a:gd name="connsiteY16" fmla="*/ 52959 h 413167"/>
                <a:gd name="connsiteX17" fmla="*/ 188656 w 2829850"/>
                <a:gd name="connsiteY17" fmla="*/ 59463 h 413167"/>
                <a:gd name="connsiteX18" fmla="*/ 199753 w 2829850"/>
                <a:gd name="connsiteY18" fmla="*/ 77656 h 413167"/>
                <a:gd name="connsiteX19" fmla="*/ 210849 w 2829850"/>
                <a:gd name="connsiteY19" fmla="*/ 143304 h 413167"/>
                <a:gd name="connsiteX20" fmla="*/ 221946 w 2829850"/>
                <a:gd name="connsiteY20" fmla="*/ 158401 h 413167"/>
                <a:gd name="connsiteX21" fmla="*/ 233043 w 2829850"/>
                <a:gd name="connsiteY21" fmla="*/ 194113 h 413167"/>
                <a:gd name="connsiteX22" fmla="*/ 244146 w 2829850"/>
                <a:gd name="connsiteY22" fmla="*/ 210605 h 413167"/>
                <a:gd name="connsiteX23" fmla="*/ 255243 w 2829850"/>
                <a:gd name="connsiteY23" fmla="*/ 330429 h 413167"/>
                <a:gd name="connsiteX24" fmla="*/ 266339 w 2829850"/>
                <a:gd name="connsiteY24" fmla="*/ 338818 h 413167"/>
                <a:gd name="connsiteX25" fmla="*/ 277436 w 2829850"/>
                <a:gd name="connsiteY25" fmla="*/ 390498 h 413167"/>
                <a:gd name="connsiteX26" fmla="*/ 288533 w 2829850"/>
                <a:gd name="connsiteY26" fmla="*/ 384966 h 413167"/>
                <a:gd name="connsiteX27" fmla="*/ 299629 w 2829850"/>
                <a:gd name="connsiteY27" fmla="*/ 324694 h 413167"/>
                <a:gd name="connsiteX28" fmla="*/ 310726 w 2829850"/>
                <a:gd name="connsiteY28" fmla="*/ 315427 h 413167"/>
                <a:gd name="connsiteX29" fmla="*/ 321823 w 2829850"/>
                <a:gd name="connsiteY29" fmla="*/ 256576 h 413167"/>
                <a:gd name="connsiteX30" fmla="*/ 332926 w 2829850"/>
                <a:gd name="connsiteY30" fmla="*/ 239282 h 413167"/>
                <a:gd name="connsiteX31" fmla="*/ 344023 w 2829850"/>
                <a:gd name="connsiteY31" fmla="*/ 198290 h 413167"/>
                <a:gd name="connsiteX32" fmla="*/ 355119 w 2829850"/>
                <a:gd name="connsiteY32" fmla="*/ 202699 h 413167"/>
                <a:gd name="connsiteX33" fmla="*/ 366216 w 2829850"/>
                <a:gd name="connsiteY33" fmla="*/ 185894 h 413167"/>
                <a:gd name="connsiteX34" fmla="*/ 377313 w 2829850"/>
                <a:gd name="connsiteY34" fmla="*/ 191527 h 413167"/>
                <a:gd name="connsiteX35" fmla="*/ 388409 w 2829850"/>
                <a:gd name="connsiteY35" fmla="*/ 227450 h 413167"/>
                <a:gd name="connsiteX36" fmla="*/ 399506 w 2829850"/>
                <a:gd name="connsiteY36" fmla="*/ 237540 h 413167"/>
                <a:gd name="connsiteX37" fmla="*/ 410602 w 2829850"/>
                <a:gd name="connsiteY37" fmla="*/ 305535 h 413167"/>
                <a:gd name="connsiteX38" fmla="*/ 421706 w 2829850"/>
                <a:gd name="connsiteY38" fmla="*/ 314829 h 413167"/>
                <a:gd name="connsiteX39" fmla="*/ 432802 w 2829850"/>
                <a:gd name="connsiteY39" fmla="*/ 352534 h 413167"/>
                <a:gd name="connsiteX40" fmla="*/ 443899 w 2829850"/>
                <a:gd name="connsiteY40" fmla="*/ 346601 h 413167"/>
                <a:gd name="connsiteX41" fmla="*/ 454995 w 2829850"/>
                <a:gd name="connsiteY41" fmla="*/ 304433 h 413167"/>
                <a:gd name="connsiteX42" fmla="*/ 466092 w 2829850"/>
                <a:gd name="connsiteY42" fmla="*/ 286696 h 413167"/>
                <a:gd name="connsiteX43" fmla="*/ 477189 w 2829850"/>
                <a:gd name="connsiteY43" fmla="*/ 164191 h 413167"/>
                <a:gd name="connsiteX44" fmla="*/ 488285 w 2829850"/>
                <a:gd name="connsiteY44" fmla="*/ 165626 h 413167"/>
                <a:gd name="connsiteX45" fmla="*/ 499382 w 2829850"/>
                <a:gd name="connsiteY45" fmla="*/ 113803 h 413167"/>
                <a:gd name="connsiteX46" fmla="*/ 510485 w 2829850"/>
                <a:gd name="connsiteY46" fmla="*/ 110272 h 413167"/>
                <a:gd name="connsiteX47" fmla="*/ 521582 w 2829850"/>
                <a:gd name="connsiteY47" fmla="*/ 70540 h 413167"/>
                <a:gd name="connsiteX48" fmla="*/ 532679 w 2829850"/>
                <a:gd name="connsiteY48" fmla="*/ 96903 h 413167"/>
                <a:gd name="connsiteX49" fmla="*/ 543775 w 2829850"/>
                <a:gd name="connsiteY49" fmla="*/ 149277 h 413167"/>
                <a:gd name="connsiteX50" fmla="*/ 554872 w 2829850"/>
                <a:gd name="connsiteY50" fmla="*/ 179220 h 413167"/>
                <a:gd name="connsiteX51" fmla="*/ 565968 w 2829850"/>
                <a:gd name="connsiteY51" fmla="*/ 340920 h 413167"/>
                <a:gd name="connsiteX52" fmla="*/ 577065 w 2829850"/>
                <a:gd name="connsiteY52" fmla="*/ 347043 h 413167"/>
                <a:gd name="connsiteX53" fmla="*/ 588162 w 2829850"/>
                <a:gd name="connsiteY53" fmla="*/ 398057 h 413167"/>
                <a:gd name="connsiteX54" fmla="*/ 599265 w 2829850"/>
                <a:gd name="connsiteY54" fmla="*/ 393260 h 413167"/>
                <a:gd name="connsiteX55" fmla="*/ 610362 w 2829850"/>
                <a:gd name="connsiteY55" fmla="*/ 362943 h 413167"/>
                <a:gd name="connsiteX56" fmla="*/ 621458 w 2829850"/>
                <a:gd name="connsiteY56" fmla="*/ 351820 h 413167"/>
                <a:gd name="connsiteX57" fmla="*/ 632555 w 2829850"/>
                <a:gd name="connsiteY57" fmla="*/ 305671 h 413167"/>
                <a:gd name="connsiteX58" fmla="*/ 643652 w 2829850"/>
                <a:gd name="connsiteY58" fmla="*/ 284730 h 413167"/>
                <a:gd name="connsiteX59" fmla="*/ 654748 w 2829850"/>
                <a:gd name="connsiteY59" fmla="*/ 204168 h 413167"/>
                <a:gd name="connsiteX60" fmla="*/ 665845 w 2829850"/>
                <a:gd name="connsiteY60" fmla="*/ 204400 h 413167"/>
                <a:gd name="connsiteX61" fmla="*/ 676942 w 2829850"/>
                <a:gd name="connsiteY61" fmla="*/ 137616 h 413167"/>
                <a:gd name="connsiteX62" fmla="*/ 688045 w 2829850"/>
                <a:gd name="connsiteY62" fmla="*/ 133690 h 413167"/>
                <a:gd name="connsiteX63" fmla="*/ 699142 w 2829850"/>
                <a:gd name="connsiteY63" fmla="*/ 121485 h 413167"/>
                <a:gd name="connsiteX64" fmla="*/ 710238 w 2829850"/>
                <a:gd name="connsiteY64" fmla="*/ 146338 h 413167"/>
                <a:gd name="connsiteX65" fmla="*/ 721335 w 2829850"/>
                <a:gd name="connsiteY65" fmla="*/ 279886 h 413167"/>
                <a:gd name="connsiteX66" fmla="*/ 732432 w 2829850"/>
                <a:gd name="connsiteY66" fmla="*/ 304963 h 413167"/>
                <a:gd name="connsiteX67" fmla="*/ 743528 w 2829850"/>
                <a:gd name="connsiteY67" fmla="*/ 388709 h 413167"/>
                <a:gd name="connsiteX68" fmla="*/ 754625 w 2829850"/>
                <a:gd name="connsiteY68" fmla="*/ 386355 h 413167"/>
                <a:gd name="connsiteX69" fmla="*/ 765722 w 2829850"/>
                <a:gd name="connsiteY69" fmla="*/ 377346 h 413167"/>
                <a:gd name="connsiteX70" fmla="*/ 776818 w 2829850"/>
                <a:gd name="connsiteY70" fmla="*/ 365692 h 413167"/>
                <a:gd name="connsiteX71" fmla="*/ 787922 w 2829850"/>
                <a:gd name="connsiteY71" fmla="*/ 299650 h 413167"/>
                <a:gd name="connsiteX72" fmla="*/ 799018 w 2829850"/>
                <a:gd name="connsiteY72" fmla="*/ 288131 h 413167"/>
                <a:gd name="connsiteX73" fmla="*/ 810115 w 2829850"/>
                <a:gd name="connsiteY73" fmla="*/ 220096 h 413167"/>
                <a:gd name="connsiteX74" fmla="*/ 821212 w 2829850"/>
                <a:gd name="connsiteY74" fmla="*/ 199889 h 413167"/>
                <a:gd name="connsiteX75" fmla="*/ 832308 w 2829850"/>
                <a:gd name="connsiteY75" fmla="*/ 99489 h 413167"/>
                <a:gd name="connsiteX76" fmla="*/ 843405 w 2829850"/>
                <a:gd name="connsiteY76" fmla="*/ 115246 h 413167"/>
                <a:gd name="connsiteX77" fmla="*/ 854501 w 2829850"/>
                <a:gd name="connsiteY77" fmla="*/ 116328 h 413167"/>
                <a:gd name="connsiteX78" fmla="*/ 865598 w 2829850"/>
                <a:gd name="connsiteY78" fmla="*/ 131017 h 413167"/>
                <a:gd name="connsiteX79" fmla="*/ 876702 w 2829850"/>
                <a:gd name="connsiteY79" fmla="*/ 301970 h 413167"/>
                <a:gd name="connsiteX80" fmla="*/ 887798 w 2829850"/>
                <a:gd name="connsiteY80" fmla="*/ 319414 h 413167"/>
                <a:gd name="connsiteX81" fmla="*/ 898894 w 2829850"/>
                <a:gd name="connsiteY81" fmla="*/ 413167 h 413167"/>
                <a:gd name="connsiteX82" fmla="*/ 921088 w 2829850"/>
                <a:gd name="connsiteY82" fmla="*/ 412800 h 413167"/>
                <a:gd name="connsiteX83" fmla="*/ 932184 w 2829850"/>
                <a:gd name="connsiteY83" fmla="*/ 403493 h 413167"/>
                <a:gd name="connsiteX84" fmla="*/ 943281 w 2829850"/>
                <a:gd name="connsiteY84" fmla="*/ 366025 h 413167"/>
                <a:gd name="connsiteX85" fmla="*/ 954384 w 2829850"/>
                <a:gd name="connsiteY85" fmla="*/ 345867 h 413167"/>
                <a:gd name="connsiteX86" fmla="*/ 965481 w 2829850"/>
                <a:gd name="connsiteY86" fmla="*/ 285913 h 413167"/>
                <a:gd name="connsiteX87" fmla="*/ 976578 w 2829850"/>
                <a:gd name="connsiteY87" fmla="*/ 270755 h 413167"/>
                <a:gd name="connsiteX88" fmla="*/ 987674 w 2829850"/>
                <a:gd name="connsiteY88" fmla="*/ 172613 h 413167"/>
                <a:gd name="connsiteX89" fmla="*/ 998771 w 2829850"/>
                <a:gd name="connsiteY89" fmla="*/ 144685 h 413167"/>
                <a:gd name="connsiteX90" fmla="*/ 1009868 w 2829850"/>
                <a:gd name="connsiteY90" fmla="*/ 5960 h 413167"/>
                <a:gd name="connsiteX91" fmla="*/ 1020964 w 2829850"/>
                <a:gd name="connsiteY91" fmla="*/ 26507 h 413167"/>
                <a:gd name="connsiteX92" fmla="*/ 1032061 w 2829850"/>
                <a:gd name="connsiteY92" fmla="*/ 90739 h 413167"/>
                <a:gd name="connsiteX93" fmla="*/ 1043157 w 2829850"/>
                <a:gd name="connsiteY93" fmla="*/ 122185 h 413167"/>
                <a:gd name="connsiteX94" fmla="*/ 1054261 w 2829850"/>
                <a:gd name="connsiteY94" fmla="*/ 354078 h 413167"/>
                <a:gd name="connsiteX95" fmla="*/ 1065357 w 2829850"/>
                <a:gd name="connsiteY95" fmla="*/ 362984 h 413167"/>
                <a:gd name="connsiteX96" fmla="*/ 1076454 w 2829850"/>
                <a:gd name="connsiteY96" fmla="*/ 411031 h 413167"/>
                <a:gd name="connsiteX97" fmla="*/ 1087551 w 2829850"/>
                <a:gd name="connsiteY97" fmla="*/ 404520 h 413167"/>
                <a:gd name="connsiteX98" fmla="*/ 1098647 w 2829850"/>
                <a:gd name="connsiteY98" fmla="*/ 359242 h 413167"/>
                <a:gd name="connsiteX99" fmla="*/ 1109744 w 2829850"/>
                <a:gd name="connsiteY99" fmla="*/ 347874 h 413167"/>
                <a:gd name="connsiteX100" fmla="*/ 1120841 w 2829850"/>
                <a:gd name="connsiteY100" fmla="*/ 302140 h 413167"/>
                <a:gd name="connsiteX101" fmla="*/ 1131937 w 2829850"/>
                <a:gd name="connsiteY101" fmla="*/ 282689 h 413167"/>
                <a:gd name="connsiteX102" fmla="*/ 1143041 w 2829850"/>
                <a:gd name="connsiteY102" fmla="*/ 220170 h 413167"/>
                <a:gd name="connsiteX103" fmla="*/ 1154137 w 2829850"/>
                <a:gd name="connsiteY103" fmla="*/ 218014 h 413167"/>
                <a:gd name="connsiteX104" fmla="*/ 1165234 w 2829850"/>
                <a:gd name="connsiteY104" fmla="*/ 143419 h 413167"/>
                <a:gd name="connsiteX105" fmla="*/ 1176331 w 2829850"/>
                <a:gd name="connsiteY105" fmla="*/ 133826 h 413167"/>
                <a:gd name="connsiteX106" fmla="*/ 1187427 w 2829850"/>
                <a:gd name="connsiteY106" fmla="*/ 114980 h 413167"/>
                <a:gd name="connsiteX107" fmla="*/ 1198524 w 2829850"/>
                <a:gd name="connsiteY107" fmla="*/ 132901 h 413167"/>
                <a:gd name="connsiteX108" fmla="*/ 1209621 w 2829850"/>
                <a:gd name="connsiteY108" fmla="*/ 283750 h 413167"/>
                <a:gd name="connsiteX109" fmla="*/ 1220717 w 2829850"/>
                <a:gd name="connsiteY109" fmla="*/ 309386 h 413167"/>
                <a:gd name="connsiteX110" fmla="*/ 1231821 w 2829850"/>
                <a:gd name="connsiteY110" fmla="*/ 404629 h 413167"/>
                <a:gd name="connsiteX111" fmla="*/ 1242917 w 2829850"/>
                <a:gd name="connsiteY111" fmla="*/ 400662 h 413167"/>
                <a:gd name="connsiteX112" fmla="*/ 1254014 w 2829850"/>
                <a:gd name="connsiteY112" fmla="*/ 381585 h 413167"/>
                <a:gd name="connsiteX113" fmla="*/ 1265111 w 2829850"/>
                <a:gd name="connsiteY113" fmla="*/ 366393 h 413167"/>
                <a:gd name="connsiteX114" fmla="*/ 1276207 w 2829850"/>
                <a:gd name="connsiteY114" fmla="*/ 267693 h 413167"/>
                <a:gd name="connsiteX115" fmla="*/ 1287304 w 2829850"/>
                <a:gd name="connsiteY115" fmla="*/ 257726 h 413167"/>
                <a:gd name="connsiteX116" fmla="*/ 1298400 w 2829850"/>
                <a:gd name="connsiteY116" fmla="*/ 183186 h 413167"/>
                <a:gd name="connsiteX117" fmla="*/ 1309497 w 2829850"/>
                <a:gd name="connsiteY117" fmla="*/ 163551 h 413167"/>
                <a:gd name="connsiteX118" fmla="*/ 1320601 w 2829850"/>
                <a:gd name="connsiteY118" fmla="*/ 63566 h 413167"/>
                <a:gd name="connsiteX119" fmla="*/ 1331697 w 2829850"/>
                <a:gd name="connsiteY119" fmla="*/ 85126 h 413167"/>
                <a:gd name="connsiteX120" fmla="*/ 1342794 w 2829850"/>
                <a:gd name="connsiteY120" fmla="*/ 92168 h 413167"/>
                <a:gd name="connsiteX121" fmla="*/ 1353890 w 2829850"/>
                <a:gd name="connsiteY121" fmla="*/ 111272 h 413167"/>
                <a:gd name="connsiteX122" fmla="*/ 1364987 w 2829850"/>
                <a:gd name="connsiteY122" fmla="*/ 284151 h 413167"/>
                <a:gd name="connsiteX123" fmla="*/ 1376083 w 2829850"/>
                <a:gd name="connsiteY123" fmla="*/ 299732 h 413167"/>
                <a:gd name="connsiteX124" fmla="*/ 1387180 w 2829850"/>
                <a:gd name="connsiteY124" fmla="*/ 405527 h 413167"/>
                <a:gd name="connsiteX125" fmla="*/ 1398277 w 2829850"/>
                <a:gd name="connsiteY125" fmla="*/ 406282 h 413167"/>
                <a:gd name="connsiteX126" fmla="*/ 1409380 w 2829850"/>
                <a:gd name="connsiteY126" fmla="*/ 412378 h 413167"/>
                <a:gd name="connsiteX127" fmla="*/ 1420477 w 2829850"/>
                <a:gd name="connsiteY127" fmla="*/ 403513 h 413167"/>
                <a:gd name="connsiteX128" fmla="*/ 1431573 w 2829850"/>
                <a:gd name="connsiteY128" fmla="*/ 369019 h 413167"/>
                <a:gd name="connsiteX129" fmla="*/ 1442670 w 2829850"/>
                <a:gd name="connsiteY129" fmla="*/ 349513 h 413167"/>
                <a:gd name="connsiteX130" fmla="*/ 1453767 w 2829850"/>
                <a:gd name="connsiteY130" fmla="*/ 290785 h 413167"/>
                <a:gd name="connsiteX131" fmla="*/ 1464863 w 2829850"/>
                <a:gd name="connsiteY131" fmla="*/ 277824 h 413167"/>
                <a:gd name="connsiteX132" fmla="*/ 1475960 w 2829850"/>
                <a:gd name="connsiteY132" fmla="*/ 187003 h 413167"/>
                <a:gd name="connsiteX133" fmla="*/ 1487057 w 2829850"/>
                <a:gd name="connsiteY133" fmla="*/ 164334 h 413167"/>
                <a:gd name="connsiteX134" fmla="*/ 1498160 w 2829850"/>
                <a:gd name="connsiteY134" fmla="*/ 28854 h 413167"/>
                <a:gd name="connsiteX135" fmla="*/ 1509257 w 2829850"/>
                <a:gd name="connsiteY135" fmla="*/ 52218 h 413167"/>
                <a:gd name="connsiteX136" fmla="*/ 1520353 w 2829850"/>
                <a:gd name="connsiteY136" fmla="*/ 84385 h 413167"/>
                <a:gd name="connsiteX137" fmla="*/ 1531450 w 2829850"/>
                <a:gd name="connsiteY137" fmla="*/ 112599 h 413167"/>
                <a:gd name="connsiteX138" fmla="*/ 1542546 w 2829850"/>
                <a:gd name="connsiteY138" fmla="*/ 275361 h 413167"/>
                <a:gd name="connsiteX139" fmla="*/ 1553643 w 2829850"/>
                <a:gd name="connsiteY139" fmla="*/ 288268 h 413167"/>
                <a:gd name="connsiteX140" fmla="*/ 1564740 w 2829850"/>
                <a:gd name="connsiteY140" fmla="*/ 360501 h 413167"/>
                <a:gd name="connsiteX141" fmla="*/ 1575836 w 2829850"/>
                <a:gd name="connsiteY141" fmla="*/ 364032 h 413167"/>
                <a:gd name="connsiteX142" fmla="*/ 1586940 w 2829850"/>
                <a:gd name="connsiteY142" fmla="*/ 360753 h 413167"/>
                <a:gd name="connsiteX143" fmla="*/ 1598036 w 2829850"/>
                <a:gd name="connsiteY143" fmla="*/ 352990 h 413167"/>
                <a:gd name="connsiteX144" fmla="*/ 1609133 w 2829850"/>
                <a:gd name="connsiteY144" fmla="*/ 314121 h 413167"/>
                <a:gd name="connsiteX145" fmla="*/ 1620230 w 2829850"/>
                <a:gd name="connsiteY145" fmla="*/ 296398 h 413167"/>
                <a:gd name="connsiteX146" fmla="*/ 1631326 w 2829850"/>
                <a:gd name="connsiteY146" fmla="*/ 208087 h 413167"/>
                <a:gd name="connsiteX147" fmla="*/ 1642423 w 2829850"/>
                <a:gd name="connsiteY147" fmla="*/ 205060 h 413167"/>
                <a:gd name="connsiteX148" fmla="*/ 1653520 w 2829850"/>
                <a:gd name="connsiteY148" fmla="*/ 153053 h 413167"/>
                <a:gd name="connsiteX149" fmla="*/ 1664616 w 2829850"/>
                <a:gd name="connsiteY149" fmla="*/ 143079 h 413167"/>
                <a:gd name="connsiteX150" fmla="*/ 1675720 w 2829850"/>
                <a:gd name="connsiteY150" fmla="*/ 128560 h 413167"/>
                <a:gd name="connsiteX151" fmla="*/ 1686816 w 2829850"/>
                <a:gd name="connsiteY151" fmla="*/ 142263 h 413167"/>
                <a:gd name="connsiteX152" fmla="*/ 1697913 w 2829850"/>
                <a:gd name="connsiteY152" fmla="*/ 218497 h 413167"/>
                <a:gd name="connsiteX153" fmla="*/ 1709010 w 2829850"/>
                <a:gd name="connsiteY153" fmla="*/ 230662 h 413167"/>
                <a:gd name="connsiteX154" fmla="*/ 1720106 w 2829850"/>
                <a:gd name="connsiteY154" fmla="*/ 345744 h 413167"/>
                <a:gd name="connsiteX155" fmla="*/ 1731203 w 2829850"/>
                <a:gd name="connsiteY155" fmla="*/ 346084 h 413167"/>
                <a:gd name="connsiteX156" fmla="*/ 1742299 w 2829850"/>
                <a:gd name="connsiteY156" fmla="*/ 394369 h 413167"/>
                <a:gd name="connsiteX157" fmla="*/ 1753396 w 2829850"/>
                <a:gd name="connsiteY157" fmla="*/ 386769 h 413167"/>
                <a:gd name="connsiteX158" fmla="*/ 1764500 w 2829850"/>
                <a:gd name="connsiteY158" fmla="*/ 348506 h 413167"/>
                <a:gd name="connsiteX159" fmla="*/ 1775596 w 2829850"/>
                <a:gd name="connsiteY159" fmla="*/ 337069 h 413167"/>
                <a:gd name="connsiteX160" fmla="*/ 1786692 w 2829850"/>
                <a:gd name="connsiteY160" fmla="*/ 286070 h 413167"/>
                <a:gd name="connsiteX161" fmla="*/ 1797789 w 2829850"/>
                <a:gd name="connsiteY161" fmla="*/ 266156 h 413167"/>
                <a:gd name="connsiteX162" fmla="*/ 1808886 w 2829850"/>
                <a:gd name="connsiteY162" fmla="*/ 190384 h 413167"/>
                <a:gd name="connsiteX163" fmla="*/ 1819982 w 2829850"/>
                <a:gd name="connsiteY163" fmla="*/ 190623 h 413167"/>
                <a:gd name="connsiteX164" fmla="*/ 1831079 w 2829850"/>
                <a:gd name="connsiteY164" fmla="*/ 122151 h 413167"/>
                <a:gd name="connsiteX165" fmla="*/ 1842176 w 2829850"/>
                <a:gd name="connsiteY165" fmla="*/ 113463 h 413167"/>
                <a:gd name="connsiteX166" fmla="*/ 1853279 w 2829850"/>
                <a:gd name="connsiteY166" fmla="*/ 79779 h 413167"/>
                <a:gd name="connsiteX167" fmla="*/ 1864376 w 2829850"/>
                <a:gd name="connsiteY167" fmla="*/ 97720 h 413167"/>
                <a:gd name="connsiteX168" fmla="*/ 1875472 w 2829850"/>
                <a:gd name="connsiteY168" fmla="*/ 234587 h 413167"/>
                <a:gd name="connsiteX169" fmla="*/ 1886569 w 2829850"/>
                <a:gd name="connsiteY169" fmla="*/ 266387 h 413167"/>
                <a:gd name="connsiteX170" fmla="*/ 1897666 w 2829850"/>
                <a:gd name="connsiteY170" fmla="*/ 405268 h 413167"/>
                <a:gd name="connsiteX171" fmla="*/ 1908762 w 2829850"/>
                <a:gd name="connsiteY171" fmla="*/ 402459 h 413167"/>
                <a:gd name="connsiteX172" fmla="*/ 1919859 w 2829850"/>
                <a:gd name="connsiteY172" fmla="*/ 403390 h 413167"/>
                <a:gd name="connsiteX173" fmla="*/ 1930956 w 2829850"/>
                <a:gd name="connsiteY173" fmla="*/ 392280 h 413167"/>
                <a:gd name="connsiteX174" fmla="*/ 1942059 w 2829850"/>
                <a:gd name="connsiteY174" fmla="*/ 335015 h 413167"/>
                <a:gd name="connsiteX175" fmla="*/ 1953156 w 2829850"/>
                <a:gd name="connsiteY175" fmla="*/ 321489 h 413167"/>
                <a:gd name="connsiteX176" fmla="*/ 1964252 w 2829850"/>
                <a:gd name="connsiteY176" fmla="*/ 258747 h 413167"/>
                <a:gd name="connsiteX177" fmla="*/ 1975349 w 2829850"/>
                <a:gd name="connsiteY177" fmla="*/ 238663 h 413167"/>
                <a:gd name="connsiteX178" fmla="*/ 1986446 w 2829850"/>
                <a:gd name="connsiteY178" fmla="*/ 128486 h 413167"/>
                <a:gd name="connsiteX179" fmla="*/ 1997542 w 2829850"/>
                <a:gd name="connsiteY179" fmla="*/ 139739 h 413167"/>
                <a:gd name="connsiteX180" fmla="*/ 2008639 w 2829850"/>
                <a:gd name="connsiteY180" fmla="*/ 50687 h 413167"/>
                <a:gd name="connsiteX181" fmla="*/ 2019735 w 2829850"/>
                <a:gd name="connsiteY181" fmla="*/ 53462 h 413167"/>
                <a:gd name="connsiteX182" fmla="*/ 2030839 w 2829850"/>
                <a:gd name="connsiteY182" fmla="*/ 0 h 413167"/>
                <a:gd name="connsiteX183" fmla="*/ 2041935 w 2829850"/>
                <a:gd name="connsiteY183" fmla="*/ 32344 h 413167"/>
                <a:gd name="connsiteX184" fmla="*/ 2053032 w 2829850"/>
                <a:gd name="connsiteY184" fmla="*/ 181043 h 413167"/>
                <a:gd name="connsiteX185" fmla="*/ 2064129 w 2829850"/>
                <a:gd name="connsiteY185" fmla="*/ 225933 h 413167"/>
                <a:gd name="connsiteX186" fmla="*/ 2075225 w 2829850"/>
                <a:gd name="connsiteY186" fmla="*/ 378796 h 413167"/>
                <a:gd name="connsiteX187" fmla="*/ 2086322 w 2829850"/>
                <a:gd name="connsiteY187" fmla="*/ 380204 h 413167"/>
                <a:gd name="connsiteX188" fmla="*/ 2097419 w 2829850"/>
                <a:gd name="connsiteY188" fmla="*/ 396029 h 413167"/>
                <a:gd name="connsiteX189" fmla="*/ 2108515 w 2829850"/>
                <a:gd name="connsiteY189" fmla="*/ 392410 h 413167"/>
                <a:gd name="connsiteX190" fmla="*/ 2119619 w 2829850"/>
                <a:gd name="connsiteY190" fmla="*/ 375455 h 413167"/>
                <a:gd name="connsiteX191" fmla="*/ 2130715 w 2829850"/>
                <a:gd name="connsiteY191" fmla="*/ 363202 h 413167"/>
                <a:gd name="connsiteX192" fmla="*/ 2141812 w 2829850"/>
                <a:gd name="connsiteY192" fmla="*/ 318829 h 413167"/>
                <a:gd name="connsiteX193" fmla="*/ 2152909 w 2829850"/>
                <a:gd name="connsiteY193" fmla="*/ 296942 h 413167"/>
                <a:gd name="connsiteX194" fmla="*/ 2164005 w 2829850"/>
                <a:gd name="connsiteY194" fmla="*/ 207638 h 413167"/>
                <a:gd name="connsiteX195" fmla="*/ 2175102 w 2829850"/>
                <a:gd name="connsiteY195" fmla="*/ 204073 h 413167"/>
                <a:gd name="connsiteX196" fmla="*/ 2186198 w 2829850"/>
                <a:gd name="connsiteY196" fmla="*/ 122614 h 413167"/>
                <a:gd name="connsiteX197" fmla="*/ 2197295 w 2829850"/>
                <a:gd name="connsiteY197" fmla="*/ 111973 h 413167"/>
                <a:gd name="connsiteX198" fmla="*/ 2208399 w 2829850"/>
                <a:gd name="connsiteY198" fmla="*/ 30643 h 413167"/>
                <a:gd name="connsiteX199" fmla="*/ 2219495 w 2829850"/>
                <a:gd name="connsiteY199" fmla="*/ 56055 h 413167"/>
                <a:gd name="connsiteX200" fmla="*/ 2230592 w 2829850"/>
                <a:gd name="connsiteY200" fmla="*/ 139460 h 413167"/>
                <a:gd name="connsiteX201" fmla="*/ 2241688 w 2829850"/>
                <a:gd name="connsiteY201" fmla="*/ 175532 h 413167"/>
                <a:gd name="connsiteX202" fmla="*/ 2252785 w 2829850"/>
                <a:gd name="connsiteY202" fmla="*/ 321932 h 413167"/>
                <a:gd name="connsiteX203" fmla="*/ 2263881 w 2829850"/>
                <a:gd name="connsiteY203" fmla="*/ 326490 h 413167"/>
                <a:gd name="connsiteX204" fmla="*/ 2274978 w 2829850"/>
                <a:gd name="connsiteY204" fmla="*/ 345737 h 413167"/>
                <a:gd name="connsiteX205" fmla="*/ 2286075 w 2829850"/>
                <a:gd name="connsiteY205" fmla="*/ 343710 h 413167"/>
                <a:gd name="connsiteX206" fmla="*/ 2297171 w 2829850"/>
                <a:gd name="connsiteY206" fmla="*/ 319843 h 413167"/>
                <a:gd name="connsiteX207" fmla="*/ 2308275 w 2829850"/>
                <a:gd name="connsiteY207" fmla="*/ 310746 h 413167"/>
                <a:gd name="connsiteX208" fmla="*/ 2319371 w 2829850"/>
                <a:gd name="connsiteY208" fmla="*/ 269993 h 413167"/>
                <a:gd name="connsiteX209" fmla="*/ 2330468 w 2829850"/>
                <a:gd name="connsiteY209" fmla="*/ 253658 h 413167"/>
                <a:gd name="connsiteX210" fmla="*/ 2341565 w 2829850"/>
                <a:gd name="connsiteY210" fmla="*/ 182867 h 413167"/>
                <a:gd name="connsiteX211" fmla="*/ 2352661 w 2829850"/>
                <a:gd name="connsiteY211" fmla="*/ 183220 h 413167"/>
                <a:gd name="connsiteX212" fmla="*/ 2363758 w 2829850"/>
                <a:gd name="connsiteY212" fmla="*/ 152448 h 413167"/>
                <a:gd name="connsiteX213" fmla="*/ 2374855 w 2829850"/>
                <a:gd name="connsiteY213" fmla="*/ 150522 h 413167"/>
                <a:gd name="connsiteX214" fmla="*/ 2385951 w 2829850"/>
                <a:gd name="connsiteY214" fmla="*/ 170743 h 413167"/>
                <a:gd name="connsiteX215" fmla="*/ 2397055 w 2829850"/>
                <a:gd name="connsiteY215" fmla="*/ 187867 h 413167"/>
                <a:gd name="connsiteX216" fmla="*/ 2408151 w 2829850"/>
                <a:gd name="connsiteY216" fmla="*/ 285750 h 413167"/>
                <a:gd name="connsiteX217" fmla="*/ 2419248 w 2829850"/>
                <a:gd name="connsiteY217" fmla="*/ 298337 h 413167"/>
                <a:gd name="connsiteX218" fmla="*/ 2430345 w 2829850"/>
                <a:gd name="connsiteY218" fmla="*/ 365134 h 413167"/>
                <a:gd name="connsiteX219" fmla="*/ 2441441 w 2829850"/>
                <a:gd name="connsiteY219" fmla="*/ 361875 h 413167"/>
                <a:gd name="connsiteX220" fmla="*/ 2452538 w 2829850"/>
                <a:gd name="connsiteY220" fmla="*/ 364855 h 413167"/>
                <a:gd name="connsiteX221" fmla="*/ 2463635 w 2829850"/>
                <a:gd name="connsiteY221" fmla="*/ 353582 h 413167"/>
                <a:gd name="connsiteX222" fmla="*/ 2474731 w 2829850"/>
                <a:gd name="connsiteY222" fmla="*/ 309331 h 413167"/>
                <a:gd name="connsiteX223" fmla="*/ 2485834 w 2829850"/>
                <a:gd name="connsiteY223" fmla="*/ 296819 h 413167"/>
                <a:gd name="connsiteX224" fmla="*/ 2496931 w 2829850"/>
                <a:gd name="connsiteY224" fmla="*/ 226933 h 413167"/>
                <a:gd name="connsiteX225" fmla="*/ 2508028 w 2829850"/>
                <a:gd name="connsiteY225" fmla="*/ 206584 h 413167"/>
                <a:gd name="connsiteX226" fmla="*/ 2519124 w 2829850"/>
                <a:gd name="connsiteY226" fmla="*/ 85861 h 413167"/>
                <a:gd name="connsiteX227" fmla="*/ 2530221 w 2829850"/>
                <a:gd name="connsiteY227" fmla="*/ 104544 h 413167"/>
                <a:gd name="connsiteX228" fmla="*/ 2541318 w 2829850"/>
                <a:gd name="connsiteY228" fmla="*/ 111599 h 413167"/>
                <a:gd name="connsiteX229" fmla="*/ 2552414 w 2829850"/>
                <a:gd name="connsiteY229" fmla="*/ 133677 h 413167"/>
                <a:gd name="connsiteX230" fmla="*/ 2563511 w 2829850"/>
                <a:gd name="connsiteY230" fmla="*/ 273116 h 413167"/>
                <a:gd name="connsiteX231" fmla="*/ 2574614 w 2829850"/>
                <a:gd name="connsiteY231" fmla="*/ 285553 h 413167"/>
                <a:gd name="connsiteX232" fmla="*/ 2585711 w 2829850"/>
                <a:gd name="connsiteY232" fmla="*/ 362556 h 413167"/>
                <a:gd name="connsiteX233" fmla="*/ 2596808 w 2829850"/>
                <a:gd name="connsiteY233" fmla="*/ 366583 h 413167"/>
                <a:gd name="connsiteX234" fmla="*/ 2607904 w 2829850"/>
                <a:gd name="connsiteY234" fmla="*/ 384490 h 413167"/>
                <a:gd name="connsiteX235" fmla="*/ 2619001 w 2829850"/>
                <a:gd name="connsiteY235" fmla="*/ 377666 h 413167"/>
                <a:gd name="connsiteX236" fmla="*/ 2630097 w 2829850"/>
                <a:gd name="connsiteY236" fmla="*/ 347492 h 413167"/>
                <a:gd name="connsiteX237" fmla="*/ 2641194 w 2829850"/>
                <a:gd name="connsiteY237" fmla="*/ 331980 h 413167"/>
                <a:gd name="connsiteX238" fmla="*/ 2652290 w 2829850"/>
                <a:gd name="connsiteY238" fmla="*/ 272218 h 413167"/>
                <a:gd name="connsiteX239" fmla="*/ 2663394 w 2829850"/>
                <a:gd name="connsiteY239" fmla="*/ 265264 h 413167"/>
                <a:gd name="connsiteX240" fmla="*/ 2674491 w 2829850"/>
                <a:gd name="connsiteY240" fmla="*/ 194922 h 413167"/>
                <a:gd name="connsiteX241" fmla="*/ 2685587 w 2829850"/>
                <a:gd name="connsiteY241" fmla="*/ 184003 h 413167"/>
                <a:gd name="connsiteX242" fmla="*/ 2696684 w 2829850"/>
                <a:gd name="connsiteY242" fmla="*/ 105278 h 413167"/>
                <a:gd name="connsiteX243" fmla="*/ 2707780 w 2829850"/>
                <a:gd name="connsiteY243" fmla="*/ 132105 h 413167"/>
                <a:gd name="connsiteX244" fmla="*/ 2718877 w 2829850"/>
                <a:gd name="connsiteY244" fmla="*/ 166694 h 413167"/>
                <a:gd name="connsiteX245" fmla="*/ 2729974 w 2829850"/>
                <a:gd name="connsiteY245" fmla="*/ 192602 h 413167"/>
                <a:gd name="connsiteX246" fmla="*/ 2741070 w 2829850"/>
                <a:gd name="connsiteY246" fmla="*/ 240064 h 413167"/>
                <a:gd name="connsiteX247" fmla="*/ 2752174 w 2829850"/>
                <a:gd name="connsiteY247" fmla="*/ 258556 h 413167"/>
                <a:gd name="connsiteX248" fmla="*/ 2763270 w 2829850"/>
                <a:gd name="connsiteY248" fmla="*/ 307937 h 413167"/>
                <a:gd name="connsiteX249" fmla="*/ 2774367 w 2829850"/>
                <a:gd name="connsiteY249" fmla="*/ 323571 h 413167"/>
                <a:gd name="connsiteX250" fmla="*/ 2785464 w 2829850"/>
                <a:gd name="connsiteY250" fmla="*/ 327129 h 413167"/>
                <a:gd name="connsiteX251" fmla="*/ 2796560 w 2829850"/>
                <a:gd name="connsiteY251" fmla="*/ 327640 h 413167"/>
                <a:gd name="connsiteX252" fmla="*/ 2807657 w 2829850"/>
                <a:gd name="connsiteY252" fmla="*/ 309515 h 413167"/>
                <a:gd name="connsiteX253" fmla="*/ 2818754 w 2829850"/>
                <a:gd name="connsiteY253" fmla="*/ 313719 h 413167"/>
                <a:gd name="connsiteX254" fmla="*/ 2829850 w 2829850"/>
                <a:gd name="connsiteY254" fmla="*/ 311161 h 413167"/>
                <a:gd name="connsiteX255" fmla="*/ 2829850 w 2829850"/>
                <a:gd name="connsiteY255" fmla="*/ 31116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2829850" h="413167">
                  <a:moveTo>
                    <a:pt x="0" y="289941"/>
                  </a:moveTo>
                  <a:lnTo>
                    <a:pt x="11096" y="280117"/>
                  </a:lnTo>
                  <a:lnTo>
                    <a:pt x="22193" y="283464"/>
                  </a:lnTo>
                  <a:lnTo>
                    <a:pt x="33290" y="317836"/>
                  </a:lnTo>
                  <a:lnTo>
                    <a:pt x="44386" y="318237"/>
                  </a:lnTo>
                  <a:lnTo>
                    <a:pt x="55483" y="305338"/>
                  </a:lnTo>
                  <a:lnTo>
                    <a:pt x="66586" y="304310"/>
                  </a:lnTo>
                  <a:lnTo>
                    <a:pt x="77683" y="230213"/>
                  </a:lnTo>
                  <a:lnTo>
                    <a:pt x="88779" y="234220"/>
                  </a:lnTo>
                  <a:lnTo>
                    <a:pt x="99876" y="224899"/>
                  </a:lnTo>
                  <a:lnTo>
                    <a:pt x="110973" y="235356"/>
                  </a:lnTo>
                  <a:lnTo>
                    <a:pt x="122069" y="288941"/>
                  </a:lnTo>
                  <a:lnTo>
                    <a:pt x="133166" y="287124"/>
                  </a:lnTo>
                  <a:lnTo>
                    <a:pt x="144263" y="212237"/>
                  </a:lnTo>
                  <a:lnTo>
                    <a:pt x="155366" y="200052"/>
                  </a:lnTo>
                  <a:lnTo>
                    <a:pt x="166463" y="34624"/>
                  </a:lnTo>
                  <a:lnTo>
                    <a:pt x="177559" y="52959"/>
                  </a:lnTo>
                  <a:lnTo>
                    <a:pt x="188656" y="59463"/>
                  </a:lnTo>
                  <a:lnTo>
                    <a:pt x="199753" y="77656"/>
                  </a:lnTo>
                  <a:lnTo>
                    <a:pt x="210849" y="143304"/>
                  </a:lnTo>
                  <a:lnTo>
                    <a:pt x="221946" y="158401"/>
                  </a:lnTo>
                  <a:lnTo>
                    <a:pt x="233043" y="194113"/>
                  </a:lnTo>
                  <a:lnTo>
                    <a:pt x="244146" y="210605"/>
                  </a:lnTo>
                  <a:lnTo>
                    <a:pt x="255243" y="330429"/>
                  </a:lnTo>
                  <a:lnTo>
                    <a:pt x="266339" y="338818"/>
                  </a:lnTo>
                  <a:lnTo>
                    <a:pt x="277436" y="390498"/>
                  </a:lnTo>
                  <a:lnTo>
                    <a:pt x="288533" y="384966"/>
                  </a:lnTo>
                  <a:lnTo>
                    <a:pt x="299629" y="324694"/>
                  </a:lnTo>
                  <a:lnTo>
                    <a:pt x="310726" y="315427"/>
                  </a:lnTo>
                  <a:lnTo>
                    <a:pt x="321823" y="256576"/>
                  </a:lnTo>
                  <a:lnTo>
                    <a:pt x="332926" y="239282"/>
                  </a:lnTo>
                  <a:lnTo>
                    <a:pt x="344023" y="198290"/>
                  </a:lnTo>
                  <a:lnTo>
                    <a:pt x="355119" y="202699"/>
                  </a:lnTo>
                  <a:lnTo>
                    <a:pt x="366216" y="185894"/>
                  </a:lnTo>
                  <a:lnTo>
                    <a:pt x="377313" y="191527"/>
                  </a:lnTo>
                  <a:lnTo>
                    <a:pt x="388409" y="227450"/>
                  </a:lnTo>
                  <a:lnTo>
                    <a:pt x="399506" y="237540"/>
                  </a:lnTo>
                  <a:lnTo>
                    <a:pt x="410602" y="305535"/>
                  </a:lnTo>
                  <a:lnTo>
                    <a:pt x="421706" y="314829"/>
                  </a:lnTo>
                  <a:lnTo>
                    <a:pt x="432802" y="352534"/>
                  </a:lnTo>
                  <a:lnTo>
                    <a:pt x="443899" y="346601"/>
                  </a:lnTo>
                  <a:lnTo>
                    <a:pt x="454995" y="304433"/>
                  </a:lnTo>
                  <a:lnTo>
                    <a:pt x="466092" y="286696"/>
                  </a:lnTo>
                  <a:lnTo>
                    <a:pt x="477189" y="164191"/>
                  </a:lnTo>
                  <a:lnTo>
                    <a:pt x="488285" y="165626"/>
                  </a:lnTo>
                  <a:lnTo>
                    <a:pt x="499382" y="113803"/>
                  </a:lnTo>
                  <a:lnTo>
                    <a:pt x="510485" y="110272"/>
                  </a:lnTo>
                  <a:lnTo>
                    <a:pt x="521582" y="70540"/>
                  </a:lnTo>
                  <a:lnTo>
                    <a:pt x="532679" y="96903"/>
                  </a:lnTo>
                  <a:lnTo>
                    <a:pt x="543775" y="149277"/>
                  </a:lnTo>
                  <a:lnTo>
                    <a:pt x="554872" y="179220"/>
                  </a:lnTo>
                  <a:lnTo>
                    <a:pt x="565968" y="340920"/>
                  </a:lnTo>
                  <a:lnTo>
                    <a:pt x="577065" y="347043"/>
                  </a:lnTo>
                  <a:lnTo>
                    <a:pt x="588162" y="398057"/>
                  </a:lnTo>
                  <a:lnTo>
                    <a:pt x="599265" y="393260"/>
                  </a:lnTo>
                  <a:lnTo>
                    <a:pt x="610362" y="362943"/>
                  </a:lnTo>
                  <a:lnTo>
                    <a:pt x="621458" y="351820"/>
                  </a:lnTo>
                  <a:lnTo>
                    <a:pt x="632555" y="305671"/>
                  </a:lnTo>
                  <a:lnTo>
                    <a:pt x="643652" y="284730"/>
                  </a:lnTo>
                  <a:lnTo>
                    <a:pt x="654748" y="204168"/>
                  </a:lnTo>
                  <a:lnTo>
                    <a:pt x="665845" y="204400"/>
                  </a:lnTo>
                  <a:lnTo>
                    <a:pt x="676942" y="137616"/>
                  </a:lnTo>
                  <a:lnTo>
                    <a:pt x="688045" y="133690"/>
                  </a:lnTo>
                  <a:lnTo>
                    <a:pt x="699142" y="121485"/>
                  </a:lnTo>
                  <a:lnTo>
                    <a:pt x="710238" y="146338"/>
                  </a:lnTo>
                  <a:lnTo>
                    <a:pt x="721335" y="279886"/>
                  </a:lnTo>
                  <a:lnTo>
                    <a:pt x="732432" y="304963"/>
                  </a:lnTo>
                  <a:lnTo>
                    <a:pt x="743528" y="388709"/>
                  </a:lnTo>
                  <a:lnTo>
                    <a:pt x="754625" y="386355"/>
                  </a:lnTo>
                  <a:lnTo>
                    <a:pt x="765722" y="377346"/>
                  </a:lnTo>
                  <a:lnTo>
                    <a:pt x="776818" y="365692"/>
                  </a:lnTo>
                  <a:lnTo>
                    <a:pt x="787922" y="299650"/>
                  </a:lnTo>
                  <a:lnTo>
                    <a:pt x="799018" y="288131"/>
                  </a:lnTo>
                  <a:lnTo>
                    <a:pt x="810115" y="220096"/>
                  </a:lnTo>
                  <a:lnTo>
                    <a:pt x="821212" y="199889"/>
                  </a:lnTo>
                  <a:lnTo>
                    <a:pt x="832308" y="99489"/>
                  </a:lnTo>
                  <a:lnTo>
                    <a:pt x="843405" y="115246"/>
                  </a:lnTo>
                  <a:lnTo>
                    <a:pt x="854501" y="116328"/>
                  </a:lnTo>
                  <a:lnTo>
                    <a:pt x="865598" y="131017"/>
                  </a:lnTo>
                  <a:lnTo>
                    <a:pt x="876702" y="301970"/>
                  </a:lnTo>
                  <a:lnTo>
                    <a:pt x="887798" y="319414"/>
                  </a:lnTo>
                  <a:lnTo>
                    <a:pt x="898894" y="413167"/>
                  </a:lnTo>
                  <a:lnTo>
                    <a:pt x="921088" y="412800"/>
                  </a:lnTo>
                  <a:lnTo>
                    <a:pt x="932184" y="403493"/>
                  </a:lnTo>
                  <a:lnTo>
                    <a:pt x="943281" y="366025"/>
                  </a:lnTo>
                  <a:lnTo>
                    <a:pt x="954384" y="345867"/>
                  </a:lnTo>
                  <a:lnTo>
                    <a:pt x="965481" y="285913"/>
                  </a:lnTo>
                  <a:lnTo>
                    <a:pt x="976578" y="270755"/>
                  </a:lnTo>
                  <a:lnTo>
                    <a:pt x="987674" y="172613"/>
                  </a:lnTo>
                  <a:lnTo>
                    <a:pt x="998771" y="144685"/>
                  </a:lnTo>
                  <a:lnTo>
                    <a:pt x="1009868" y="5960"/>
                  </a:lnTo>
                  <a:lnTo>
                    <a:pt x="1020964" y="26507"/>
                  </a:lnTo>
                  <a:lnTo>
                    <a:pt x="1032061" y="90739"/>
                  </a:lnTo>
                  <a:lnTo>
                    <a:pt x="1043157" y="122185"/>
                  </a:lnTo>
                  <a:lnTo>
                    <a:pt x="1054261" y="354078"/>
                  </a:lnTo>
                  <a:lnTo>
                    <a:pt x="1065357" y="362984"/>
                  </a:lnTo>
                  <a:lnTo>
                    <a:pt x="1076454" y="411031"/>
                  </a:lnTo>
                  <a:lnTo>
                    <a:pt x="1087551" y="404520"/>
                  </a:lnTo>
                  <a:lnTo>
                    <a:pt x="1098647" y="359242"/>
                  </a:lnTo>
                  <a:lnTo>
                    <a:pt x="1109744" y="347874"/>
                  </a:lnTo>
                  <a:lnTo>
                    <a:pt x="1120841" y="302140"/>
                  </a:lnTo>
                  <a:lnTo>
                    <a:pt x="1131937" y="282689"/>
                  </a:lnTo>
                  <a:lnTo>
                    <a:pt x="1143041" y="220170"/>
                  </a:lnTo>
                  <a:lnTo>
                    <a:pt x="1154137" y="218014"/>
                  </a:lnTo>
                  <a:lnTo>
                    <a:pt x="1165234" y="143419"/>
                  </a:lnTo>
                  <a:lnTo>
                    <a:pt x="1176331" y="133826"/>
                  </a:lnTo>
                  <a:lnTo>
                    <a:pt x="1187427" y="114980"/>
                  </a:lnTo>
                  <a:lnTo>
                    <a:pt x="1198524" y="132901"/>
                  </a:lnTo>
                  <a:lnTo>
                    <a:pt x="1209621" y="283750"/>
                  </a:lnTo>
                  <a:lnTo>
                    <a:pt x="1220717" y="309386"/>
                  </a:lnTo>
                  <a:lnTo>
                    <a:pt x="1231821" y="404629"/>
                  </a:lnTo>
                  <a:lnTo>
                    <a:pt x="1242917" y="400662"/>
                  </a:lnTo>
                  <a:lnTo>
                    <a:pt x="1254014" y="381585"/>
                  </a:lnTo>
                  <a:lnTo>
                    <a:pt x="1265111" y="366393"/>
                  </a:lnTo>
                  <a:lnTo>
                    <a:pt x="1276207" y="267693"/>
                  </a:lnTo>
                  <a:lnTo>
                    <a:pt x="1287304" y="257726"/>
                  </a:lnTo>
                  <a:lnTo>
                    <a:pt x="1298400" y="183186"/>
                  </a:lnTo>
                  <a:lnTo>
                    <a:pt x="1309497" y="163551"/>
                  </a:lnTo>
                  <a:lnTo>
                    <a:pt x="1320601" y="63566"/>
                  </a:lnTo>
                  <a:lnTo>
                    <a:pt x="1331697" y="85126"/>
                  </a:lnTo>
                  <a:lnTo>
                    <a:pt x="1342794" y="92168"/>
                  </a:lnTo>
                  <a:lnTo>
                    <a:pt x="1353890" y="111272"/>
                  </a:lnTo>
                  <a:lnTo>
                    <a:pt x="1364987" y="284151"/>
                  </a:lnTo>
                  <a:lnTo>
                    <a:pt x="1376083" y="299732"/>
                  </a:lnTo>
                  <a:lnTo>
                    <a:pt x="1387180" y="405527"/>
                  </a:lnTo>
                  <a:lnTo>
                    <a:pt x="1398277" y="406282"/>
                  </a:lnTo>
                  <a:lnTo>
                    <a:pt x="1409380" y="412378"/>
                  </a:lnTo>
                  <a:lnTo>
                    <a:pt x="1420477" y="403513"/>
                  </a:lnTo>
                  <a:lnTo>
                    <a:pt x="1431573" y="369019"/>
                  </a:lnTo>
                  <a:lnTo>
                    <a:pt x="1442670" y="349513"/>
                  </a:lnTo>
                  <a:lnTo>
                    <a:pt x="1453767" y="290785"/>
                  </a:lnTo>
                  <a:lnTo>
                    <a:pt x="1464863" y="277824"/>
                  </a:lnTo>
                  <a:lnTo>
                    <a:pt x="1475960" y="187003"/>
                  </a:lnTo>
                  <a:lnTo>
                    <a:pt x="1487057" y="164334"/>
                  </a:lnTo>
                  <a:lnTo>
                    <a:pt x="1498160" y="28854"/>
                  </a:lnTo>
                  <a:lnTo>
                    <a:pt x="1509257" y="52218"/>
                  </a:lnTo>
                  <a:lnTo>
                    <a:pt x="1520353" y="84385"/>
                  </a:lnTo>
                  <a:lnTo>
                    <a:pt x="1531450" y="112599"/>
                  </a:lnTo>
                  <a:lnTo>
                    <a:pt x="1542546" y="275361"/>
                  </a:lnTo>
                  <a:lnTo>
                    <a:pt x="1553643" y="288268"/>
                  </a:lnTo>
                  <a:lnTo>
                    <a:pt x="1564740" y="360501"/>
                  </a:lnTo>
                  <a:lnTo>
                    <a:pt x="1575836" y="364032"/>
                  </a:lnTo>
                  <a:lnTo>
                    <a:pt x="1586940" y="360753"/>
                  </a:lnTo>
                  <a:lnTo>
                    <a:pt x="1598036" y="352990"/>
                  </a:lnTo>
                  <a:lnTo>
                    <a:pt x="1609133" y="314121"/>
                  </a:lnTo>
                  <a:lnTo>
                    <a:pt x="1620230" y="296398"/>
                  </a:lnTo>
                  <a:lnTo>
                    <a:pt x="1631326" y="208087"/>
                  </a:lnTo>
                  <a:lnTo>
                    <a:pt x="1642423" y="205060"/>
                  </a:lnTo>
                  <a:lnTo>
                    <a:pt x="1653520" y="153053"/>
                  </a:lnTo>
                  <a:lnTo>
                    <a:pt x="1664616" y="143079"/>
                  </a:lnTo>
                  <a:lnTo>
                    <a:pt x="1675720" y="128560"/>
                  </a:lnTo>
                  <a:lnTo>
                    <a:pt x="1686816" y="142263"/>
                  </a:lnTo>
                  <a:lnTo>
                    <a:pt x="1697913" y="218497"/>
                  </a:lnTo>
                  <a:lnTo>
                    <a:pt x="1709010" y="230662"/>
                  </a:lnTo>
                  <a:lnTo>
                    <a:pt x="1720106" y="345744"/>
                  </a:lnTo>
                  <a:lnTo>
                    <a:pt x="1731203" y="346084"/>
                  </a:lnTo>
                  <a:lnTo>
                    <a:pt x="1742299" y="394369"/>
                  </a:lnTo>
                  <a:lnTo>
                    <a:pt x="1753396" y="386769"/>
                  </a:lnTo>
                  <a:lnTo>
                    <a:pt x="1764500" y="348506"/>
                  </a:lnTo>
                  <a:lnTo>
                    <a:pt x="1775596" y="337069"/>
                  </a:lnTo>
                  <a:lnTo>
                    <a:pt x="1786692" y="286070"/>
                  </a:lnTo>
                  <a:lnTo>
                    <a:pt x="1797789" y="266156"/>
                  </a:lnTo>
                  <a:lnTo>
                    <a:pt x="1808886" y="190384"/>
                  </a:lnTo>
                  <a:lnTo>
                    <a:pt x="1819982" y="190623"/>
                  </a:lnTo>
                  <a:lnTo>
                    <a:pt x="1831079" y="122151"/>
                  </a:lnTo>
                  <a:lnTo>
                    <a:pt x="1842176" y="113463"/>
                  </a:lnTo>
                  <a:lnTo>
                    <a:pt x="1853279" y="79779"/>
                  </a:lnTo>
                  <a:lnTo>
                    <a:pt x="1864376" y="97720"/>
                  </a:lnTo>
                  <a:lnTo>
                    <a:pt x="1875472" y="234587"/>
                  </a:lnTo>
                  <a:lnTo>
                    <a:pt x="1886569" y="266387"/>
                  </a:lnTo>
                  <a:lnTo>
                    <a:pt x="1897666" y="405268"/>
                  </a:lnTo>
                  <a:lnTo>
                    <a:pt x="1908762" y="402459"/>
                  </a:lnTo>
                  <a:lnTo>
                    <a:pt x="1919859" y="403390"/>
                  </a:lnTo>
                  <a:lnTo>
                    <a:pt x="1930956" y="392280"/>
                  </a:lnTo>
                  <a:lnTo>
                    <a:pt x="1942059" y="335015"/>
                  </a:lnTo>
                  <a:lnTo>
                    <a:pt x="1953156" y="321489"/>
                  </a:lnTo>
                  <a:lnTo>
                    <a:pt x="1964252" y="258747"/>
                  </a:lnTo>
                  <a:lnTo>
                    <a:pt x="1975349" y="238663"/>
                  </a:lnTo>
                  <a:lnTo>
                    <a:pt x="1986446" y="128486"/>
                  </a:lnTo>
                  <a:lnTo>
                    <a:pt x="1997542" y="139739"/>
                  </a:lnTo>
                  <a:lnTo>
                    <a:pt x="2008639" y="50687"/>
                  </a:lnTo>
                  <a:lnTo>
                    <a:pt x="2019735" y="53462"/>
                  </a:lnTo>
                  <a:lnTo>
                    <a:pt x="2030839" y="0"/>
                  </a:lnTo>
                  <a:lnTo>
                    <a:pt x="2041935" y="32344"/>
                  </a:lnTo>
                  <a:lnTo>
                    <a:pt x="2053032" y="181043"/>
                  </a:lnTo>
                  <a:lnTo>
                    <a:pt x="2064129" y="225933"/>
                  </a:lnTo>
                  <a:lnTo>
                    <a:pt x="2075225" y="378796"/>
                  </a:lnTo>
                  <a:lnTo>
                    <a:pt x="2086322" y="380204"/>
                  </a:lnTo>
                  <a:lnTo>
                    <a:pt x="2097419" y="396029"/>
                  </a:lnTo>
                  <a:lnTo>
                    <a:pt x="2108515" y="392410"/>
                  </a:lnTo>
                  <a:lnTo>
                    <a:pt x="2119619" y="375455"/>
                  </a:lnTo>
                  <a:lnTo>
                    <a:pt x="2130715" y="363202"/>
                  </a:lnTo>
                  <a:lnTo>
                    <a:pt x="2141812" y="318829"/>
                  </a:lnTo>
                  <a:lnTo>
                    <a:pt x="2152909" y="296942"/>
                  </a:lnTo>
                  <a:lnTo>
                    <a:pt x="2164005" y="207638"/>
                  </a:lnTo>
                  <a:lnTo>
                    <a:pt x="2175102" y="204073"/>
                  </a:lnTo>
                  <a:lnTo>
                    <a:pt x="2186198" y="122614"/>
                  </a:lnTo>
                  <a:lnTo>
                    <a:pt x="2197295" y="111973"/>
                  </a:lnTo>
                  <a:lnTo>
                    <a:pt x="2208399" y="30643"/>
                  </a:lnTo>
                  <a:lnTo>
                    <a:pt x="2219495" y="56055"/>
                  </a:lnTo>
                  <a:lnTo>
                    <a:pt x="2230592" y="139460"/>
                  </a:lnTo>
                  <a:lnTo>
                    <a:pt x="2241688" y="175532"/>
                  </a:lnTo>
                  <a:lnTo>
                    <a:pt x="2252785" y="321932"/>
                  </a:lnTo>
                  <a:lnTo>
                    <a:pt x="2263881" y="326490"/>
                  </a:lnTo>
                  <a:lnTo>
                    <a:pt x="2274978" y="345737"/>
                  </a:lnTo>
                  <a:lnTo>
                    <a:pt x="2286075" y="343710"/>
                  </a:lnTo>
                  <a:lnTo>
                    <a:pt x="2297171" y="319843"/>
                  </a:lnTo>
                  <a:lnTo>
                    <a:pt x="2308275" y="310746"/>
                  </a:lnTo>
                  <a:lnTo>
                    <a:pt x="2319371" y="269993"/>
                  </a:lnTo>
                  <a:lnTo>
                    <a:pt x="2330468" y="253658"/>
                  </a:lnTo>
                  <a:lnTo>
                    <a:pt x="2341565" y="182867"/>
                  </a:lnTo>
                  <a:lnTo>
                    <a:pt x="2352661" y="183220"/>
                  </a:lnTo>
                  <a:lnTo>
                    <a:pt x="2363758" y="152448"/>
                  </a:lnTo>
                  <a:lnTo>
                    <a:pt x="2374855" y="150522"/>
                  </a:lnTo>
                  <a:lnTo>
                    <a:pt x="2385951" y="170743"/>
                  </a:lnTo>
                  <a:lnTo>
                    <a:pt x="2397055" y="187867"/>
                  </a:lnTo>
                  <a:lnTo>
                    <a:pt x="2408151" y="285750"/>
                  </a:lnTo>
                  <a:lnTo>
                    <a:pt x="2419248" y="298337"/>
                  </a:lnTo>
                  <a:lnTo>
                    <a:pt x="2430345" y="365134"/>
                  </a:lnTo>
                  <a:lnTo>
                    <a:pt x="2441441" y="361875"/>
                  </a:lnTo>
                  <a:lnTo>
                    <a:pt x="2452538" y="364855"/>
                  </a:lnTo>
                  <a:lnTo>
                    <a:pt x="2463635" y="353582"/>
                  </a:lnTo>
                  <a:lnTo>
                    <a:pt x="2474731" y="309331"/>
                  </a:lnTo>
                  <a:lnTo>
                    <a:pt x="2485834" y="296819"/>
                  </a:lnTo>
                  <a:lnTo>
                    <a:pt x="2496931" y="226933"/>
                  </a:lnTo>
                  <a:lnTo>
                    <a:pt x="2508028" y="206584"/>
                  </a:lnTo>
                  <a:lnTo>
                    <a:pt x="2519124" y="85861"/>
                  </a:lnTo>
                  <a:lnTo>
                    <a:pt x="2530221" y="104544"/>
                  </a:lnTo>
                  <a:lnTo>
                    <a:pt x="2541318" y="111599"/>
                  </a:lnTo>
                  <a:lnTo>
                    <a:pt x="2552414" y="133677"/>
                  </a:lnTo>
                  <a:lnTo>
                    <a:pt x="2563511" y="273116"/>
                  </a:lnTo>
                  <a:lnTo>
                    <a:pt x="2574614" y="285553"/>
                  </a:lnTo>
                  <a:lnTo>
                    <a:pt x="2585711" y="362556"/>
                  </a:lnTo>
                  <a:lnTo>
                    <a:pt x="2596808" y="366583"/>
                  </a:lnTo>
                  <a:lnTo>
                    <a:pt x="2607904" y="384490"/>
                  </a:lnTo>
                  <a:lnTo>
                    <a:pt x="2619001" y="377666"/>
                  </a:lnTo>
                  <a:lnTo>
                    <a:pt x="2630097" y="347492"/>
                  </a:lnTo>
                  <a:lnTo>
                    <a:pt x="2641194" y="331980"/>
                  </a:lnTo>
                  <a:lnTo>
                    <a:pt x="2652290" y="272218"/>
                  </a:lnTo>
                  <a:lnTo>
                    <a:pt x="2663394" y="265264"/>
                  </a:lnTo>
                  <a:lnTo>
                    <a:pt x="2674491" y="194922"/>
                  </a:lnTo>
                  <a:lnTo>
                    <a:pt x="2685587" y="184003"/>
                  </a:lnTo>
                  <a:lnTo>
                    <a:pt x="2696684" y="105278"/>
                  </a:lnTo>
                  <a:lnTo>
                    <a:pt x="2707780" y="132105"/>
                  </a:lnTo>
                  <a:lnTo>
                    <a:pt x="2718877" y="166694"/>
                  </a:lnTo>
                  <a:lnTo>
                    <a:pt x="2729974" y="192602"/>
                  </a:lnTo>
                  <a:lnTo>
                    <a:pt x="2741070" y="240064"/>
                  </a:lnTo>
                  <a:lnTo>
                    <a:pt x="2752174" y="258556"/>
                  </a:lnTo>
                  <a:lnTo>
                    <a:pt x="2763270" y="307937"/>
                  </a:lnTo>
                  <a:lnTo>
                    <a:pt x="2774367" y="323571"/>
                  </a:lnTo>
                  <a:lnTo>
                    <a:pt x="2785464" y="327129"/>
                  </a:lnTo>
                  <a:lnTo>
                    <a:pt x="2796560" y="327640"/>
                  </a:lnTo>
                  <a:lnTo>
                    <a:pt x="2807657" y="309515"/>
                  </a:lnTo>
                  <a:lnTo>
                    <a:pt x="2818754" y="313719"/>
                  </a:lnTo>
                  <a:lnTo>
                    <a:pt x="2829850" y="311161"/>
                  </a:lnTo>
                  <a:lnTo>
                    <a:pt x="2829850" y="311161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4" name="자유형: 도형 2233">
              <a:extLst>
                <a:ext uri="{FF2B5EF4-FFF2-40B4-BE49-F238E27FC236}">
                  <a16:creationId xmlns:a16="http://schemas.microsoft.com/office/drawing/2014/main" id="{3FDB7955-F2F3-E35B-E631-30B6C9BA33D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766 h 413167"/>
                <a:gd name="connsiteX1" fmla="*/ 11096 w 2829850"/>
                <a:gd name="connsiteY1" fmla="*/ 293425 h 413167"/>
                <a:gd name="connsiteX2" fmla="*/ 22193 w 2829850"/>
                <a:gd name="connsiteY2" fmla="*/ 292526 h 413167"/>
                <a:gd name="connsiteX3" fmla="*/ 33290 w 2829850"/>
                <a:gd name="connsiteY3" fmla="*/ 304555 h 413167"/>
                <a:gd name="connsiteX4" fmla="*/ 44386 w 2829850"/>
                <a:gd name="connsiteY4" fmla="*/ 327075 h 413167"/>
                <a:gd name="connsiteX5" fmla="*/ 55483 w 2829850"/>
                <a:gd name="connsiteY5" fmla="*/ 344628 h 413167"/>
                <a:gd name="connsiteX6" fmla="*/ 66586 w 2829850"/>
                <a:gd name="connsiteY6" fmla="*/ 322564 h 413167"/>
                <a:gd name="connsiteX7" fmla="*/ 77683 w 2829850"/>
                <a:gd name="connsiteY7" fmla="*/ 270830 h 413167"/>
                <a:gd name="connsiteX8" fmla="*/ 88779 w 2829850"/>
                <a:gd name="connsiteY8" fmla="*/ 234302 h 413167"/>
                <a:gd name="connsiteX9" fmla="*/ 99876 w 2829850"/>
                <a:gd name="connsiteY9" fmla="*/ 233390 h 413167"/>
                <a:gd name="connsiteX10" fmla="*/ 110973 w 2829850"/>
                <a:gd name="connsiteY10" fmla="*/ 243275 h 413167"/>
                <a:gd name="connsiteX11" fmla="*/ 122069 w 2829850"/>
                <a:gd name="connsiteY11" fmla="*/ 300534 h 413167"/>
                <a:gd name="connsiteX12" fmla="*/ 133166 w 2829850"/>
                <a:gd name="connsiteY12" fmla="*/ 312999 h 413167"/>
                <a:gd name="connsiteX13" fmla="*/ 144263 w 2829850"/>
                <a:gd name="connsiteY13" fmla="*/ 299017 h 413167"/>
                <a:gd name="connsiteX14" fmla="*/ 155366 w 2829850"/>
                <a:gd name="connsiteY14" fmla="*/ 231655 h 413167"/>
                <a:gd name="connsiteX15" fmla="*/ 166463 w 2829850"/>
                <a:gd name="connsiteY15" fmla="*/ 128227 h 413167"/>
                <a:gd name="connsiteX16" fmla="*/ 177559 w 2829850"/>
                <a:gd name="connsiteY16" fmla="*/ 69390 h 413167"/>
                <a:gd name="connsiteX17" fmla="*/ 188656 w 2829850"/>
                <a:gd name="connsiteY17" fmla="*/ 24540 h 413167"/>
                <a:gd name="connsiteX18" fmla="*/ 199753 w 2829850"/>
                <a:gd name="connsiteY18" fmla="*/ 70077 h 413167"/>
                <a:gd name="connsiteX19" fmla="*/ 210849 w 2829850"/>
                <a:gd name="connsiteY19" fmla="*/ 166279 h 413167"/>
                <a:gd name="connsiteX20" fmla="*/ 221946 w 2829850"/>
                <a:gd name="connsiteY20" fmla="*/ 176015 h 413167"/>
                <a:gd name="connsiteX21" fmla="*/ 233043 w 2829850"/>
                <a:gd name="connsiteY21" fmla="*/ 172797 h 413167"/>
                <a:gd name="connsiteX22" fmla="*/ 244146 w 2829850"/>
                <a:gd name="connsiteY22" fmla="*/ 215421 h 413167"/>
                <a:gd name="connsiteX23" fmla="*/ 255243 w 2829850"/>
                <a:gd name="connsiteY23" fmla="*/ 270789 h 413167"/>
                <a:gd name="connsiteX24" fmla="*/ 266339 w 2829850"/>
                <a:gd name="connsiteY24" fmla="*/ 340696 h 413167"/>
                <a:gd name="connsiteX25" fmla="*/ 277436 w 2829850"/>
                <a:gd name="connsiteY25" fmla="*/ 387048 h 413167"/>
                <a:gd name="connsiteX26" fmla="*/ 288533 w 2829850"/>
                <a:gd name="connsiteY26" fmla="*/ 383919 h 413167"/>
                <a:gd name="connsiteX27" fmla="*/ 299629 w 2829850"/>
                <a:gd name="connsiteY27" fmla="*/ 363270 h 413167"/>
                <a:gd name="connsiteX28" fmla="*/ 310726 w 2829850"/>
                <a:gd name="connsiteY28" fmla="*/ 335545 h 413167"/>
                <a:gd name="connsiteX29" fmla="*/ 321823 w 2829850"/>
                <a:gd name="connsiteY29" fmla="*/ 327354 h 413167"/>
                <a:gd name="connsiteX30" fmla="*/ 332926 w 2829850"/>
                <a:gd name="connsiteY30" fmla="*/ 289104 h 413167"/>
                <a:gd name="connsiteX31" fmla="*/ 344023 w 2829850"/>
                <a:gd name="connsiteY31" fmla="*/ 234866 h 413167"/>
                <a:gd name="connsiteX32" fmla="*/ 355119 w 2829850"/>
                <a:gd name="connsiteY32" fmla="*/ 240574 h 413167"/>
                <a:gd name="connsiteX33" fmla="*/ 366216 w 2829850"/>
                <a:gd name="connsiteY33" fmla="*/ 228716 h 413167"/>
                <a:gd name="connsiteX34" fmla="*/ 377313 w 2829850"/>
                <a:gd name="connsiteY34" fmla="*/ 220238 h 413167"/>
                <a:gd name="connsiteX35" fmla="*/ 388409 w 2829850"/>
                <a:gd name="connsiteY35" fmla="*/ 195732 h 413167"/>
                <a:gd name="connsiteX36" fmla="*/ 399506 w 2829850"/>
                <a:gd name="connsiteY36" fmla="*/ 232934 h 413167"/>
                <a:gd name="connsiteX37" fmla="*/ 410602 w 2829850"/>
                <a:gd name="connsiteY37" fmla="*/ 279062 h 413167"/>
                <a:gd name="connsiteX38" fmla="*/ 421706 w 2829850"/>
                <a:gd name="connsiteY38" fmla="*/ 304215 h 413167"/>
                <a:gd name="connsiteX39" fmla="*/ 432802 w 2829850"/>
                <a:gd name="connsiteY39" fmla="*/ 350057 h 413167"/>
                <a:gd name="connsiteX40" fmla="*/ 443899 w 2829850"/>
                <a:gd name="connsiteY40" fmla="*/ 356521 h 413167"/>
                <a:gd name="connsiteX41" fmla="*/ 454995 w 2829850"/>
                <a:gd name="connsiteY41" fmla="*/ 357990 h 413167"/>
                <a:gd name="connsiteX42" fmla="*/ 466092 w 2829850"/>
                <a:gd name="connsiteY42" fmla="*/ 316285 h 413167"/>
                <a:gd name="connsiteX43" fmla="*/ 477189 w 2829850"/>
                <a:gd name="connsiteY43" fmla="*/ 247684 h 413167"/>
                <a:gd name="connsiteX44" fmla="*/ 488285 w 2829850"/>
                <a:gd name="connsiteY44" fmla="*/ 203434 h 413167"/>
                <a:gd name="connsiteX45" fmla="*/ 510485 w 2829850"/>
                <a:gd name="connsiteY45" fmla="*/ 145753 h 413167"/>
                <a:gd name="connsiteX46" fmla="*/ 521582 w 2829850"/>
                <a:gd name="connsiteY46" fmla="*/ 104394 h 413167"/>
                <a:gd name="connsiteX47" fmla="*/ 532679 w 2829850"/>
                <a:gd name="connsiteY47" fmla="*/ 113001 h 413167"/>
                <a:gd name="connsiteX48" fmla="*/ 543775 w 2829850"/>
                <a:gd name="connsiteY48" fmla="*/ 95026 h 413167"/>
                <a:gd name="connsiteX49" fmla="*/ 554872 w 2829850"/>
                <a:gd name="connsiteY49" fmla="*/ 170688 h 413167"/>
                <a:gd name="connsiteX50" fmla="*/ 565968 w 2829850"/>
                <a:gd name="connsiteY50" fmla="*/ 269966 h 413167"/>
                <a:gd name="connsiteX51" fmla="*/ 577065 w 2829850"/>
                <a:gd name="connsiteY51" fmla="*/ 343499 h 413167"/>
                <a:gd name="connsiteX52" fmla="*/ 588162 w 2829850"/>
                <a:gd name="connsiteY52" fmla="*/ 392797 h 413167"/>
                <a:gd name="connsiteX53" fmla="*/ 599265 w 2829850"/>
                <a:gd name="connsiteY53" fmla="*/ 388280 h 413167"/>
                <a:gd name="connsiteX54" fmla="*/ 610362 w 2829850"/>
                <a:gd name="connsiteY54" fmla="*/ 378408 h 413167"/>
                <a:gd name="connsiteX55" fmla="*/ 621458 w 2829850"/>
                <a:gd name="connsiteY55" fmla="*/ 369747 h 413167"/>
                <a:gd name="connsiteX56" fmla="*/ 632555 w 2829850"/>
                <a:gd name="connsiteY56" fmla="*/ 368958 h 413167"/>
                <a:gd name="connsiteX57" fmla="*/ 643652 w 2829850"/>
                <a:gd name="connsiteY57" fmla="*/ 334511 h 413167"/>
                <a:gd name="connsiteX58" fmla="*/ 654748 w 2829850"/>
                <a:gd name="connsiteY58" fmla="*/ 270435 h 413167"/>
                <a:gd name="connsiteX59" fmla="*/ 665845 w 2829850"/>
                <a:gd name="connsiteY59" fmla="*/ 247657 h 413167"/>
                <a:gd name="connsiteX60" fmla="*/ 676942 w 2829850"/>
                <a:gd name="connsiteY60" fmla="*/ 218946 h 413167"/>
                <a:gd name="connsiteX61" fmla="*/ 688045 w 2829850"/>
                <a:gd name="connsiteY61" fmla="*/ 174103 h 413167"/>
                <a:gd name="connsiteX62" fmla="*/ 699142 w 2829850"/>
                <a:gd name="connsiteY62" fmla="*/ 98747 h 413167"/>
                <a:gd name="connsiteX63" fmla="*/ 710238 w 2829850"/>
                <a:gd name="connsiteY63" fmla="*/ 147318 h 413167"/>
                <a:gd name="connsiteX64" fmla="*/ 721335 w 2829850"/>
                <a:gd name="connsiteY64" fmla="*/ 201304 h 413167"/>
                <a:gd name="connsiteX65" fmla="*/ 732432 w 2829850"/>
                <a:gd name="connsiteY65" fmla="*/ 295255 h 413167"/>
                <a:gd name="connsiteX66" fmla="*/ 743528 w 2829850"/>
                <a:gd name="connsiteY66" fmla="*/ 368699 h 413167"/>
                <a:gd name="connsiteX67" fmla="*/ 754625 w 2829850"/>
                <a:gd name="connsiteY67" fmla="*/ 384272 h 413167"/>
                <a:gd name="connsiteX68" fmla="*/ 765722 w 2829850"/>
                <a:gd name="connsiteY68" fmla="*/ 392410 h 413167"/>
                <a:gd name="connsiteX69" fmla="*/ 776818 w 2829850"/>
                <a:gd name="connsiteY69" fmla="*/ 367311 h 413167"/>
                <a:gd name="connsiteX70" fmla="*/ 787922 w 2829850"/>
                <a:gd name="connsiteY70" fmla="*/ 344744 h 413167"/>
                <a:gd name="connsiteX71" fmla="*/ 799018 w 2829850"/>
                <a:gd name="connsiteY71" fmla="*/ 325966 h 413167"/>
                <a:gd name="connsiteX72" fmla="*/ 810115 w 2829850"/>
                <a:gd name="connsiteY72" fmla="*/ 320972 h 413167"/>
                <a:gd name="connsiteX73" fmla="*/ 821212 w 2829850"/>
                <a:gd name="connsiteY73" fmla="*/ 264986 h 413167"/>
                <a:gd name="connsiteX74" fmla="*/ 832308 w 2829850"/>
                <a:gd name="connsiteY74" fmla="*/ 162068 h 413167"/>
                <a:gd name="connsiteX75" fmla="*/ 843405 w 2829850"/>
                <a:gd name="connsiteY75" fmla="*/ 147311 h 413167"/>
                <a:gd name="connsiteX76" fmla="*/ 854501 w 2829850"/>
                <a:gd name="connsiteY76" fmla="*/ 115103 h 413167"/>
                <a:gd name="connsiteX77" fmla="*/ 865598 w 2829850"/>
                <a:gd name="connsiteY77" fmla="*/ 143174 h 413167"/>
                <a:gd name="connsiteX78" fmla="*/ 876702 w 2829850"/>
                <a:gd name="connsiteY78" fmla="*/ 192589 h 413167"/>
                <a:gd name="connsiteX79" fmla="*/ 887798 w 2829850"/>
                <a:gd name="connsiteY79" fmla="*/ 318945 h 413167"/>
                <a:gd name="connsiteX80" fmla="*/ 898894 w 2829850"/>
                <a:gd name="connsiteY80" fmla="*/ 395097 h 413167"/>
                <a:gd name="connsiteX81" fmla="*/ 909991 w 2829850"/>
                <a:gd name="connsiteY81" fmla="*/ 408262 h 413167"/>
                <a:gd name="connsiteX82" fmla="*/ 921088 w 2829850"/>
                <a:gd name="connsiteY82" fmla="*/ 410977 h 413167"/>
                <a:gd name="connsiteX83" fmla="*/ 932184 w 2829850"/>
                <a:gd name="connsiteY83" fmla="*/ 405024 h 413167"/>
                <a:gd name="connsiteX84" fmla="*/ 943281 w 2829850"/>
                <a:gd name="connsiteY84" fmla="*/ 397601 h 413167"/>
                <a:gd name="connsiteX85" fmla="*/ 987674 w 2829850"/>
                <a:gd name="connsiteY85" fmla="*/ 300310 h 413167"/>
                <a:gd name="connsiteX86" fmla="*/ 998771 w 2829850"/>
                <a:gd name="connsiteY86" fmla="*/ 215728 h 413167"/>
                <a:gd name="connsiteX87" fmla="*/ 1009868 w 2829850"/>
                <a:gd name="connsiteY87" fmla="*/ 68478 h 413167"/>
                <a:gd name="connsiteX88" fmla="*/ 1020964 w 2829850"/>
                <a:gd name="connsiteY88" fmla="*/ 44414 h 413167"/>
                <a:gd name="connsiteX89" fmla="*/ 1032061 w 2829850"/>
                <a:gd name="connsiteY89" fmla="*/ 0 h 413167"/>
                <a:gd name="connsiteX90" fmla="*/ 1043157 w 2829850"/>
                <a:gd name="connsiteY90" fmla="*/ 108687 h 413167"/>
                <a:gd name="connsiteX91" fmla="*/ 1054261 w 2829850"/>
                <a:gd name="connsiteY91" fmla="*/ 266040 h 413167"/>
                <a:gd name="connsiteX92" fmla="*/ 1065357 w 2829850"/>
                <a:gd name="connsiteY92" fmla="*/ 361399 h 413167"/>
                <a:gd name="connsiteX93" fmla="*/ 1076454 w 2829850"/>
                <a:gd name="connsiteY93" fmla="*/ 409065 h 413167"/>
                <a:gd name="connsiteX94" fmla="*/ 1087551 w 2829850"/>
                <a:gd name="connsiteY94" fmla="*/ 399628 h 413167"/>
                <a:gd name="connsiteX95" fmla="*/ 1098647 w 2829850"/>
                <a:gd name="connsiteY95" fmla="*/ 378980 h 413167"/>
                <a:gd name="connsiteX96" fmla="*/ 1109744 w 2829850"/>
                <a:gd name="connsiteY96" fmla="*/ 365080 h 413167"/>
                <a:gd name="connsiteX97" fmla="*/ 1120841 w 2829850"/>
                <a:gd name="connsiteY97" fmla="*/ 362930 h 413167"/>
                <a:gd name="connsiteX98" fmla="*/ 1131937 w 2829850"/>
                <a:gd name="connsiteY98" fmla="*/ 335083 h 413167"/>
                <a:gd name="connsiteX99" fmla="*/ 1143041 w 2829850"/>
                <a:gd name="connsiteY99" fmla="*/ 288839 h 413167"/>
                <a:gd name="connsiteX100" fmla="*/ 1154137 w 2829850"/>
                <a:gd name="connsiteY100" fmla="*/ 268503 h 413167"/>
                <a:gd name="connsiteX101" fmla="*/ 1165234 w 2829850"/>
                <a:gd name="connsiteY101" fmla="*/ 231390 h 413167"/>
                <a:gd name="connsiteX102" fmla="*/ 1176331 w 2829850"/>
                <a:gd name="connsiteY102" fmla="*/ 173348 h 413167"/>
                <a:gd name="connsiteX103" fmla="*/ 1187427 w 2829850"/>
                <a:gd name="connsiteY103" fmla="*/ 96230 h 413167"/>
                <a:gd name="connsiteX104" fmla="*/ 1198524 w 2829850"/>
                <a:gd name="connsiteY104" fmla="*/ 134684 h 413167"/>
                <a:gd name="connsiteX105" fmla="*/ 1209621 w 2829850"/>
                <a:gd name="connsiteY105" fmla="*/ 183370 h 413167"/>
                <a:gd name="connsiteX106" fmla="*/ 1220717 w 2829850"/>
                <a:gd name="connsiteY106" fmla="*/ 299017 h 413167"/>
                <a:gd name="connsiteX107" fmla="*/ 1231821 w 2829850"/>
                <a:gd name="connsiteY107" fmla="*/ 386470 h 413167"/>
                <a:gd name="connsiteX108" fmla="*/ 1242917 w 2829850"/>
                <a:gd name="connsiteY108" fmla="*/ 399023 h 413167"/>
                <a:gd name="connsiteX109" fmla="*/ 1254014 w 2829850"/>
                <a:gd name="connsiteY109" fmla="*/ 403466 h 413167"/>
                <a:gd name="connsiteX110" fmla="*/ 1265111 w 2829850"/>
                <a:gd name="connsiteY110" fmla="*/ 371278 h 413167"/>
                <a:gd name="connsiteX111" fmla="*/ 1276207 w 2829850"/>
                <a:gd name="connsiteY111" fmla="*/ 333559 h 413167"/>
                <a:gd name="connsiteX112" fmla="*/ 1287304 w 2829850"/>
                <a:gd name="connsiteY112" fmla="*/ 300874 h 413167"/>
                <a:gd name="connsiteX113" fmla="*/ 1298400 w 2829850"/>
                <a:gd name="connsiteY113" fmla="*/ 281049 h 413167"/>
                <a:gd name="connsiteX114" fmla="*/ 1309497 w 2829850"/>
                <a:gd name="connsiteY114" fmla="*/ 226260 h 413167"/>
                <a:gd name="connsiteX115" fmla="*/ 1320601 w 2829850"/>
                <a:gd name="connsiteY115" fmla="*/ 127030 h 413167"/>
                <a:gd name="connsiteX116" fmla="*/ 1331697 w 2829850"/>
                <a:gd name="connsiteY116" fmla="*/ 114497 h 413167"/>
                <a:gd name="connsiteX117" fmla="*/ 1342794 w 2829850"/>
                <a:gd name="connsiteY117" fmla="*/ 65933 h 413167"/>
                <a:gd name="connsiteX118" fmla="*/ 1353890 w 2829850"/>
                <a:gd name="connsiteY118" fmla="*/ 111789 h 413167"/>
                <a:gd name="connsiteX119" fmla="*/ 1364987 w 2829850"/>
                <a:gd name="connsiteY119" fmla="*/ 183193 h 413167"/>
                <a:gd name="connsiteX120" fmla="*/ 1376083 w 2829850"/>
                <a:gd name="connsiteY120" fmla="*/ 297119 h 413167"/>
                <a:gd name="connsiteX121" fmla="*/ 1387180 w 2829850"/>
                <a:gd name="connsiteY121" fmla="*/ 381429 h 413167"/>
                <a:gd name="connsiteX122" fmla="*/ 1398277 w 2829850"/>
                <a:gd name="connsiteY122" fmla="*/ 399751 h 413167"/>
                <a:gd name="connsiteX123" fmla="*/ 1409380 w 2829850"/>
                <a:gd name="connsiteY123" fmla="*/ 409310 h 413167"/>
                <a:gd name="connsiteX124" fmla="*/ 1420477 w 2829850"/>
                <a:gd name="connsiteY124" fmla="*/ 406037 h 413167"/>
                <a:gd name="connsiteX125" fmla="*/ 1431573 w 2829850"/>
                <a:gd name="connsiteY125" fmla="*/ 400561 h 413167"/>
                <a:gd name="connsiteX126" fmla="*/ 1442670 w 2829850"/>
                <a:gd name="connsiteY126" fmla="*/ 378313 h 413167"/>
                <a:gd name="connsiteX127" fmla="*/ 1453767 w 2829850"/>
                <a:gd name="connsiteY127" fmla="*/ 342954 h 413167"/>
                <a:gd name="connsiteX128" fmla="*/ 1475960 w 2829850"/>
                <a:gd name="connsiteY128" fmla="*/ 302609 h 413167"/>
                <a:gd name="connsiteX129" fmla="*/ 1487057 w 2829850"/>
                <a:gd name="connsiteY129" fmla="*/ 228709 h 413167"/>
                <a:gd name="connsiteX130" fmla="*/ 1498160 w 2829850"/>
                <a:gd name="connsiteY130" fmla="*/ 94406 h 413167"/>
                <a:gd name="connsiteX131" fmla="*/ 1509257 w 2829850"/>
                <a:gd name="connsiteY131" fmla="*/ 72043 h 413167"/>
                <a:gd name="connsiteX132" fmla="*/ 1520353 w 2829850"/>
                <a:gd name="connsiteY132" fmla="*/ 27888 h 413167"/>
                <a:gd name="connsiteX133" fmla="*/ 1531450 w 2829850"/>
                <a:gd name="connsiteY133" fmla="*/ 102611 h 413167"/>
                <a:gd name="connsiteX134" fmla="*/ 1542546 w 2829850"/>
                <a:gd name="connsiteY134" fmla="*/ 209482 h 413167"/>
                <a:gd name="connsiteX135" fmla="*/ 1553643 w 2829850"/>
                <a:gd name="connsiteY135" fmla="*/ 284002 h 413167"/>
                <a:gd name="connsiteX136" fmla="*/ 1564740 w 2829850"/>
                <a:gd name="connsiteY136" fmla="*/ 341478 h 413167"/>
                <a:gd name="connsiteX137" fmla="*/ 1575836 w 2829850"/>
                <a:gd name="connsiteY137" fmla="*/ 355398 h 413167"/>
                <a:gd name="connsiteX138" fmla="*/ 1586940 w 2829850"/>
                <a:gd name="connsiteY138" fmla="*/ 365930 h 413167"/>
                <a:gd name="connsiteX139" fmla="*/ 1598036 w 2829850"/>
                <a:gd name="connsiteY139" fmla="*/ 365345 h 413167"/>
                <a:gd name="connsiteX140" fmla="*/ 1609133 w 2829850"/>
                <a:gd name="connsiteY140" fmla="*/ 368475 h 413167"/>
                <a:gd name="connsiteX141" fmla="*/ 1620230 w 2829850"/>
                <a:gd name="connsiteY141" fmla="*/ 332613 h 413167"/>
                <a:gd name="connsiteX142" fmla="*/ 1631326 w 2829850"/>
                <a:gd name="connsiteY142" fmla="*/ 281090 h 413167"/>
                <a:gd name="connsiteX143" fmla="*/ 1642423 w 2829850"/>
                <a:gd name="connsiteY143" fmla="*/ 249963 h 413167"/>
                <a:gd name="connsiteX144" fmla="*/ 1653520 w 2829850"/>
                <a:gd name="connsiteY144" fmla="*/ 222205 h 413167"/>
                <a:gd name="connsiteX145" fmla="*/ 1664616 w 2829850"/>
                <a:gd name="connsiteY145" fmla="*/ 187439 h 413167"/>
                <a:gd name="connsiteX146" fmla="*/ 1675720 w 2829850"/>
                <a:gd name="connsiteY146" fmla="*/ 144311 h 413167"/>
                <a:gd name="connsiteX147" fmla="*/ 1686816 w 2829850"/>
                <a:gd name="connsiteY147" fmla="*/ 162122 h 413167"/>
                <a:gd name="connsiteX148" fmla="*/ 1697913 w 2829850"/>
                <a:gd name="connsiteY148" fmla="*/ 164687 h 413167"/>
                <a:gd name="connsiteX149" fmla="*/ 1709010 w 2829850"/>
                <a:gd name="connsiteY149" fmla="*/ 229927 h 413167"/>
                <a:gd name="connsiteX150" fmla="*/ 1720106 w 2829850"/>
                <a:gd name="connsiteY150" fmla="*/ 307297 h 413167"/>
                <a:gd name="connsiteX151" fmla="*/ 1731203 w 2829850"/>
                <a:gd name="connsiteY151" fmla="*/ 350962 h 413167"/>
                <a:gd name="connsiteX152" fmla="*/ 1742299 w 2829850"/>
                <a:gd name="connsiteY152" fmla="*/ 386701 h 413167"/>
                <a:gd name="connsiteX153" fmla="*/ 1753396 w 2829850"/>
                <a:gd name="connsiteY153" fmla="*/ 388477 h 413167"/>
                <a:gd name="connsiteX154" fmla="*/ 1764500 w 2829850"/>
                <a:gd name="connsiteY154" fmla="*/ 375856 h 413167"/>
                <a:gd name="connsiteX155" fmla="*/ 1775596 w 2829850"/>
                <a:gd name="connsiteY155" fmla="*/ 359344 h 413167"/>
                <a:gd name="connsiteX156" fmla="*/ 1786692 w 2829850"/>
                <a:gd name="connsiteY156" fmla="*/ 353153 h 413167"/>
                <a:gd name="connsiteX157" fmla="*/ 1797789 w 2829850"/>
                <a:gd name="connsiteY157" fmla="*/ 319360 h 413167"/>
                <a:gd name="connsiteX158" fmla="*/ 1808886 w 2829850"/>
                <a:gd name="connsiteY158" fmla="*/ 263142 h 413167"/>
                <a:gd name="connsiteX159" fmla="*/ 1819982 w 2829850"/>
                <a:gd name="connsiteY159" fmla="*/ 235798 h 413167"/>
                <a:gd name="connsiteX160" fmla="*/ 1831079 w 2829850"/>
                <a:gd name="connsiteY160" fmla="*/ 182567 h 413167"/>
                <a:gd name="connsiteX161" fmla="*/ 1842176 w 2829850"/>
                <a:gd name="connsiteY161" fmla="*/ 142528 h 413167"/>
                <a:gd name="connsiteX162" fmla="*/ 1853279 w 2829850"/>
                <a:gd name="connsiteY162" fmla="*/ 88338 h 413167"/>
                <a:gd name="connsiteX163" fmla="*/ 1864376 w 2829850"/>
                <a:gd name="connsiteY163" fmla="*/ 102401 h 413167"/>
                <a:gd name="connsiteX164" fmla="*/ 1875472 w 2829850"/>
                <a:gd name="connsiteY164" fmla="*/ 131738 h 413167"/>
                <a:gd name="connsiteX165" fmla="*/ 1897666 w 2829850"/>
                <a:gd name="connsiteY165" fmla="*/ 376333 h 413167"/>
                <a:gd name="connsiteX166" fmla="*/ 1908762 w 2829850"/>
                <a:gd name="connsiteY166" fmla="*/ 401152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0702 h 413167"/>
                <a:gd name="connsiteX169" fmla="*/ 1942059 w 2829850"/>
                <a:gd name="connsiteY169" fmla="*/ 362950 h 413167"/>
                <a:gd name="connsiteX170" fmla="*/ 1953156 w 2829850"/>
                <a:gd name="connsiteY170" fmla="*/ 349425 h 413167"/>
                <a:gd name="connsiteX171" fmla="*/ 1964252 w 2829850"/>
                <a:gd name="connsiteY171" fmla="*/ 348146 h 413167"/>
                <a:gd name="connsiteX172" fmla="*/ 1975349 w 2829850"/>
                <a:gd name="connsiteY172" fmla="*/ 305011 h 413167"/>
                <a:gd name="connsiteX173" fmla="*/ 1986446 w 2829850"/>
                <a:gd name="connsiteY173" fmla="*/ 214142 h 413167"/>
                <a:gd name="connsiteX174" fmla="*/ 1997542 w 2829850"/>
                <a:gd name="connsiteY174" fmla="*/ 180104 h 413167"/>
                <a:gd name="connsiteX175" fmla="*/ 2008639 w 2829850"/>
                <a:gd name="connsiteY175" fmla="*/ 115225 h 413167"/>
                <a:gd name="connsiteX176" fmla="*/ 2019735 w 2829850"/>
                <a:gd name="connsiteY176" fmla="*/ 67437 h 413167"/>
                <a:gd name="connsiteX177" fmla="*/ 2030839 w 2829850"/>
                <a:gd name="connsiteY177" fmla="*/ 15431 h 413167"/>
                <a:gd name="connsiteX178" fmla="*/ 2041935 w 2829850"/>
                <a:gd name="connsiteY178" fmla="*/ 29643 h 413167"/>
                <a:gd name="connsiteX179" fmla="*/ 2053032 w 2829850"/>
                <a:gd name="connsiteY179" fmla="*/ 53272 h 413167"/>
                <a:gd name="connsiteX180" fmla="*/ 2075225 w 2829850"/>
                <a:gd name="connsiteY180" fmla="*/ 343519 h 413167"/>
                <a:gd name="connsiteX181" fmla="*/ 2086322 w 2829850"/>
                <a:gd name="connsiteY181" fmla="*/ 373958 h 413167"/>
                <a:gd name="connsiteX182" fmla="*/ 2097419 w 2829850"/>
                <a:gd name="connsiteY182" fmla="*/ 394743 h 413167"/>
                <a:gd name="connsiteX183" fmla="*/ 2108515 w 2829850"/>
                <a:gd name="connsiteY183" fmla="*/ 384409 h 413167"/>
                <a:gd name="connsiteX184" fmla="*/ 2119619 w 2829850"/>
                <a:gd name="connsiteY184" fmla="*/ 383055 h 413167"/>
                <a:gd name="connsiteX185" fmla="*/ 2130715 w 2829850"/>
                <a:gd name="connsiteY185" fmla="*/ 378741 h 413167"/>
                <a:gd name="connsiteX186" fmla="*/ 2141812 w 2829850"/>
                <a:gd name="connsiteY186" fmla="*/ 378122 h 413167"/>
                <a:gd name="connsiteX187" fmla="*/ 2152909 w 2829850"/>
                <a:gd name="connsiteY187" fmla="*/ 347717 h 413167"/>
                <a:gd name="connsiteX188" fmla="*/ 2164005 w 2829850"/>
                <a:gd name="connsiteY188" fmla="*/ 284702 h 413167"/>
                <a:gd name="connsiteX189" fmla="*/ 2175102 w 2829850"/>
                <a:gd name="connsiteY189" fmla="*/ 249337 h 413167"/>
                <a:gd name="connsiteX190" fmla="*/ 2186198 w 2829850"/>
                <a:gd name="connsiteY190" fmla="*/ 207808 h 413167"/>
                <a:gd name="connsiteX191" fmla="*/ 2197295 w 2829850"/>
                <a:gd name="connsiteY191" fmla="*/ 151686 h 413167"/>
                <a:gd name="connsiteX192" fmla="*/ 2208399 w 2829850"/>
                <a:gd name="connsiteY192" fmla="*/ 69288 h 413167"/>
                <a:gd name="connsiteX193" fmla="*/ 2219495 w 2829850"/>
                <a:gd name="connsiteY193" fmla="*/ 66349 h 413167"/>
                <a:gd name="connsiteX194" fmla="*/ 2230592 w 2829850"/>
                <a:gd name="connsiteY194" fmla="*/ 53803 h 413167"/>
                <a:gd name="connsiteX195" fmla="*/ 2241688 w 2829850"/>
                <a:gd name="connsiteY195" fmla="*/ 161211 h 413167"/>
                <a:gd name="connsiteX196" fmla="*/ 2252785 w 2829850"/>
                <a:gd name="connsiteY196" fmla="*/ 294846 h 413167"/>
                <a:gd name="connsiteX197" fmla="*/ 2263881 w 2829850"/>
                <a:gd name="connsiteY197" fmla="*/ 324306 h 413167"/>
                <a:gd name="connsiteX198" fmla="*/ 2274978 w 2829850"/>
                <a:gd name="connsiteY198" fmla="*/ 345560 h 413167"/>
                <a:gd name="connsiteX199" fmla="*/ 2286075 w 2829850"/>
                <a:gd name="connsiteY199" fmla="*/ 335355 h 413167"/>
                <a:gd name="connsiteX200" fmla="*/ 2297171 w 2829850"/>
                <a:gd name="connsiteY200" fmla="*/ 344615 h 413167"/>
                <a:gd name="connsiteX201" fmla="*/ 2308275 w 2829850"/>
                <a:gd name="connsiteY201" fmla="*/ 332674 h 413167"/>
                <a:gd name="connsiteX202" fmla="*/ 2319371 w 2829850"/>
                <a:gd name="connsiteY202" fmla="*/ 331422 h 413167"/>
                <a:gd name="connsiteX203" fmla="*/ 2330468 w 2829850"/>
                <a:gd name="connsiteY203" fmla="*/ 300704 h 413167"/>
                <a:gd name="connsiteX204" fmla="*/ 2341565 w 2829850"/>
                <a:gd name="connsiteY204" fmla="*/ 246112 h 413167"/>
                <a:gd name="connsiteX205" fmla="*/ 2352661 w 2829850"/>
                <a:gd name="connsiteY205" fmla="*/ 222797 h 413167"/>
                <a:gd name="connsiteX206" fmla="*/ 2363758 w 2829850"/>
                <a:gd name="connsiteY206" fmla="*/ 205522 h 413167"/>
                <a:gd name="connsiteX207" fmla="*/ 2374855 w 2829850"/>
                <a:gd name="connsiteY207" fmla="*/ 186166 h 413167"/>
                <a:gd name="connsiteX208" fmla="*/ 2385951 w 2829850"/>
                <a:gd name="connsiteY208" fmla="*/ 157680 h 413167"/>
                <a:gd name="connsiteX209" fmla="*/ 2397055 w 2829850"/>
                <a:gd name="connsiteY209" fmla="*/ 198522 h 413167"/>
                <a:gd name="connsiteX210" fmla="*/ 2408151 w 2829850"/>
                <a:gd name="connsiteY210" fmla="*/ 230471 h 413167"/>
                <a:gd name="connsiteX211" fmla="*/ 2419248 w 2829850"/>
                <a:gd name="connsiteY211" fmla="*/ 294921 h 413167"/>
                <a:gd name="connsiteX212" fmla="*/ 2430345 w 2829850"/>
                <a:gd name="connsiteY212" fmla="*/ 351194 h 413167"/>
                <a:gd name="connsiteX213" fmla="*/ 2452538 w 2829850"/>
                <a:gd name="connsiteY213" fmla="*/ 374210 h 413167"/>
                <a:gd name="connsiteX214" fmla="*/ 2463635 w 2829850"/>
                <a:gd name="connsiteY214" fmla="*/ 357446 h 413167"/>
                <a:gd name="connsiteX215" fmla="*/ 2474731 w 2829850"/>
                <a:gd name="connsiteY215" fmla="*/ 343771 h 413167"/>
                <a:gd name="connsiteX216" fmla="*/ 2485834 w 2829850"/>
                <a:gd name="connsiteY216" fmla="*/ 333198 h 413167"/>
                <a:gd name="connsiteX217" fmla="*/ 2496931 w 2829850"/>
                <a:gd name="connsiteY217" fmla="*/ 334069 h 413167"/>
                <a:gd name="connsiteX218" fmla="*/ 2508028 w 2829850"/>
                <a:gd name="connsiteY218" fmla="*/ 270973 h 413167"/>
                <a:gd name="connsiteX219" fmla="*/ 2519124 w 2829850"/>
                <a:gd name="connsiteY219" fmla="*/ 150876 h 413167"/>
                <a:gd name="connsiteX220" fmla="*/ 2530221 w 2829850"/>
                <a:gd name="connsiteY220" fmla="*/ 130989 h 413167"/>
                <a:gd name="connsiteX221" fmla="*/ 2541318 w 2829850"/>
                <a:gd name="connsiteY221" fmla="*/ 98556 h 413167"/>
                <a:gd name="connsiteX222" fmla="*/ 2552414 w 2829850"/>
                <a:gd name="connsiteY222" fmla="*/ 136956 h 413167"/>
                <a:gd name="connsiteX223" fmla="*/ 2563511 w 2829850"/>
                <a:gd name="connsiteY223" fmla="*/ 206073 h 413167"/>
                <a:gd name="connsiteX224" fmla="*/ 2574614 w 2829850"/>
                <a:gd name="connsiteY224" fmla="*/ 287009 h 413167"/>
                <a:gd name="connsiteX225" fmla="*/ 2585711 w 2829850"/>
                <a:gd name="connsiteY225" fmla="*/ 332525 h 413167"/>
                <a:gd name="connsiteX226" fmla="*/ 2596808 w 2829850"/>
                <a:gd name="connsiteY226" fmla="*/ 360617 h 413167"/>
                <a:gd name="connsiteX227" fmla="*/ 2607904 w 2829850"/>
                <a:gd name="connsiteY227" fmla="*/ 381361 h 413167"/>
                <a:gd name="connsiteX228" fmla="*/ 2619001 w 2829850"/>
                <a:gd name="connsiteY228" fmla="*/ 379837 h 413167"/>
                <a:gd name="connsiteX229" fmla="*/ 2630097 w 2829850"/>
                <a:gd name="connsiteY229" fmla="*/ 382300 h 413167"/>
                <a:gd name="connsiteX230" fmla="*/ 2641194 w 2829850"/>
                <a:gd name="connsiteY230" fmla="*/ 357126 h 413167"/>
                <a:gd name="connsiteX231" fmla="*/ 2652290 w 2829850"/>
                <a:gd name="connsiteY231" fmla="*/ 323986 h 413167"/>
                <a:gd name="connsiteX232" fmla="*/ 2663394 w 2829850"/>
                <a:gd name="connsiteY232" fmla="*/ 303473 h 413167"/>
                <a:gd name="connsiteX233" fmla="*/ 2674491 w 2829850"/>
                <a:gd name="connsiteY233" fmla="*/ 288662 h 413167"/>
                <a:gd name="connsiteX234" fmla="*/ 2685587 w 2829850"/>
                <a:gd name="connsiteY234" fmla="*/ 237350 h 413167"/>
                <a:gd name="connsiteX235" fmla="*/ 2696684 w 2829850"/>
                <a:gd name="connsiteY235" fmla="*/ 135017 h 413167"/>
                <a:gd name="connsiteX236" fmla="*/ 2707780 w 2829850"/>
                <a:gd name="connsiteY236" fmla="*/ 140106 h 413167"/>
                <a:gd name="connsiteX237" fmla="*/ 2718877 w 2829850"/>
                <a:gd name="connsiteY237" fmla="*/ 133534 h 413167"/>
                <a:gd name="connsiteX238" fmla="*/ 2729974 w 2829850"/>
                <a:gd name="connsiteY238" fmla="*/ 183615 h 413167"/>
                <a:gd name="connsiteX239" fmla="*/ 2741070 w 2829850"/>
                <a:gd name="connsiteY239" fmla="*/ 227008 h 413167"/>
                <a:gd name="connsiteX240" fmla="*/ 2752174 w 2829850"/>
                <a:gd name="connsiteY240" fmla="*/ 248997 h 413167"/>
                <a:gd name="connsiteX241" fmla="*/ 2763270 w 2829850"/>
                <a:gd name="connsiteY241" fmla="*/ 288356 h 413167"/>
                <a:gd name="connsiteX242" fmla="*/ 2774367 w 2829850"/>
                <a:gd name="connsiteY242" fmla="*/ 309576 h 413167"/>
                <a:gd name="connsiteX243" fmla="*/ 2785464 w 2829850"/>
                <a:gd name="connsiteY243" fmla="*/ 336056 h 413167"/>
                <a:gd name="connsiteX244" fmla="*/ 2796560 w 2829850"/>
                <a:gd name="connsiteY244" fmla="*/ 327163 h 413167"/>
                <a:gd name="connsiteX245" fmla="*/ 2807657 w 2829850"/>
                <a:gd name="connsiteY245" fmla="*/ 341227 h 413167"/>
                <a:gd name="connsiteX246" fmla="*/ 2818754 w 2829850"/>
                <a:gd name="connsiteY246" fmla="*/ 330694 h 413167"/>
                <a:gd name="connsiteX247" fmla="*/ 2829850 w 2829850"/>
                <a:gd name="connsiteY247" fmla="*/ 314706 h 413167"/>
                <a:gd name="connsiteX248" fmla="*/ 2829850 w 2829850"/>
                <a:gd name="connsiteY248" fmla="*/ 31470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305766"/>
                  </a:moveTo>
                  <a:lnTo>
                    <a:pt x="11096" y="293425"/>
                  </a:lnTo>
                  <a:lnTo>
                    <a:pt x="22193" y="292526"/>
                  </a:lnTo>
                  <a:lnTo>
                    <a:pt x="33290" y="304555"/>
                  </a:lnTo>
                  <a:lnTo>
                    <a:pt x="44386" y="327075"/>
                  </a:lnTo>
                  <a:lnTo>
                    <a:pt x="55483" y="344628"/>
                  </a:lnTo>
                  <a:lnTo>
                    <a:pt x="66586" y="322564"/>
                  </a:lnTo>
                  <a:lnTo>
                    <a:pt x="77683" y="270830"/>
                  </a:lnTo>
                  <a:lnTo>
                    <a:pt x="88779" y="234302"/>
                  </a:lnTo>
                  <a:lnTo>
                    <a:pt x="99876" y="233390"/>
                  </a:lnTo>
                  <a:lnTo>
                    <a:pt x="110973" y="243275"/>
                  </a:lnTo>
                  <a:lnTo>
                    <a:pt x="122069" y="300534"/>
                  </a:lnTo>
                  <a:lnTo>
                    <a:pt x="133166" y="312999"/>
                  </a:lnTo>
                  <a:lnTo>
                    <a:pt x="144263" y="299017"/>
                  </a:lnTo>
                  <a:lnTo>
                    <a:pt x="155366" y="231655"/>
                  </a:lnTo>
                  <a:lnTo>
                    <a:pt x="166463" y="128227"/>
                  </a:lnTo>
                  <a:lnTo>
                    <a:pt x="177559" y="69390"/>
                  </a:lnTo>
                  <a:lnTo>
                    <a:pt x="188656" y="24540"/>
                  </a:lnTo>
                  <a:lnTo>
                    <a:pt x="199753" y="70077"/>
                  </a:lnTo>
                  <a:lnTo>
                    <a:pt x="210849" y="166279"/>
                  </a:lnTo>
                  <a:lnTo>
                    <a:pt x="221946" y="176015"/>
                  </a:lnTo>
                  <a:lnTo>
                    <a:pt x="233043" y="172797"/>
                  </a:lnTo>
                  <a:lnTo>
                    <a:pt x="244146" y="215421"/>
                  </a:lnTo>
                  <a:lnTo>
                    <a:pt x="255243" y="270789"/>
                  </a:lnTo>
                  <a:lnTo>
                    <a:pt x="266339" y="340696"/>
                  </a:lnTo>
                  <a:lnTo>
                    <a:pt x="277436" y="387048"/>
                  </a:lnTo>
                  <a:lnTo>
                    <a:pt x="288533" y="383919"/>
                  </a:lnTo>
                  <a:lnTo>
                    <a:pt x="299629" y="363270"/>
                  </a:lnTo>
                  <a:lnTo>
                    <a:pt x="310726" y="335545"/>
                  </a:lnTo>
                  <a:lnTo>
                    <a:pt x="321823" y="327354"/>
                  </a:lnTo>
                  <a:lnTo>
                    <a:pt x="332926" y="289104"/>
                  </a:lnTo>
                  <a:lnTo>
                    <a:pt x="344023" y="234866"/>
                  </a:lnTo>
                  <a:lnTo>
                    <a:pt x="355119" y="240574"/>
                  </a:lnTo>
                  <a:lnTo>
                    <a:pt x="366216" y="228716"/>
                  </a:lnTo>
                  <a:lnTo>
                    <a:pt x="377313" y="220238"/>
                  </a:lnTo>
                  <a:lnTo>
                    <a:pt x="388409" y="195732"/>
                  </a:lnTo>
                  <a:lnTo>
                    <a:pt x="399506" y="232934"/>
                  </a:lnTo>
                  <a:lnTo>
                    <a:pt x="410602" y="279062"/>
                  </a:lnTo>
                  <a:lnTo>
                    <a:pt x="421706" y="304215"/>
                  </a:lnTo>
                  <a:lnTo>
                    <a:pt x="432802" y="350057"/>
                  </a:lnTo>
                  <a:lnTo>
                    <a:pt x="443899" y="356521"/>
                  </a:lnTo>
                  <a:lnTo>
                    <a:pt x="454995" y="357990"/>
                  </a:lnTo>
                  <a:lnTo>
                    <a:pt x="466092" y="316285"/>
                  </a:lnTo>
                  <a:lnTo>
                    <a:pt x="477189" y="247684"/>
                  </a:lnTo>
                  <a:lnTo>
                    <a:pt x="488285" y="203434"/>
                  </a:lnTo>
                  <a:lnTo>
                    <a:pt x="510485" y="145753"/>
                  </a:lnTo>
                  <a:lnTo>
                    <a:pt x="521582" y="104394"/>
                  </a:lnTo>
                  <a:lnTo>
                    <a:pt x="532679" y="113001"/>
                  </a:lnTo>
                  <a:lnTo>
                    <a:pt x="543775" y="95026"/>
                  </a:lnTo>
                  <a:lnTo>
                    <a:pt x="554872" y="170688"/>
                  </a:lnTo>
                  <a:lnTo>
                    <a:pt x="565968" y="269966"/>
                  </a:lnTo>
                  <a:lnTo>
                    <a:pt x="577065" y="343499"/>
                  </a:lnTo>
                  <a:lnTo>
                    <a:pt x="588162" y="392797"/>
                  </a:lnTo>
                  <a:lnTo>
                    <a:pt x="599265" y="388280"/>
                  </a:lnTo>
                  <a:lnTo>
                    <a:pt x="610362" y="378408"/>
                  </a:lnTo>
                  <a:lnTo>
                    <a:pt x="621458" y="369747"/>
                  </a:lnTo>
                  <a:lnTo>
                    <a:pt x="632555" y="368958"/>
                  </a:lnTo>
                  <a:lnTo>
                    <a:pt x="643652" y="334511"/>
                  </a:lnTo>
                  <a:lnTo>
                    <a:pt x="654748" y="270435"/>
                  </a:lnTo>
                  <a:lnTo>
                    <a:pt x="665845" y="247657"/>
                  </a:lnTo>
                  <a:lnTo>
                    <a:pt x="676942" y="218946"/>
                  </a:lnTo>
                  <a:lnTo>
                    <a:pt x="688045" y="174103"/>
                  </a:lnTo>
                  <a:lnTo>
                    <a:pt x="699142" y="98747"/>
                  </a:lnTo>
                  <a:lnTo>
                    <a:pt x="710238" y="147318"/>
                  </a:lnTo>
                  <a:lnTo>
                    <a:pt x="721335" y="201304"/>
                  </a:lnTo>
                  <a:lnTo>
                    <a:pt x="732432" y="295255"/>
                  </a:lnTo>
                  <a:lnTo>
                    <a:pt x="743528" y="368699"/>
                  </a:lnTo>
                  <a:lnTo>
                    <a:pt x="754625" y="384272"/>
                  </a:lnTo>
                  <a:lnTo>
                    <a:pt x="765722" y="392410"/>
                  </a:lnTo>
                  <a:lnTo>
                    <a:pt x="776818" y="367311"/>
                  </a:lnTo>
                  <a:lnTo>
                    <a:pt x="787922" y="344744"/>
                  </a:lnTo>
                  <a:lnTo>
                    <a:pt x="799018" y="325966"/>
                  </a:lnTo>
                  <a:lnTo>
                    <a:pt x="810115" y="320972"/>
                  </a:lnTo>
                  <a:lnTo>
                    <a:pt x="821212" y="264986"/>
                  </a:lnTo>
                  <a:lnTo>
                    <a:pt x="832308" y="162068"/>
                  </a:lnTo>
                  <a:lnTo>
                    <a:pt x="843405" y="147311"/>
                  </a:lnTo>
                  <a:lnTo>
                    <a:pt x="854501" y="115103"/>
                  </a:lnTo>
                  <a:lnTo>
                    <a:pt x="865598" y="143174"/>
                  </a:lnTo>
                  <a:lnTo>
                    <a:pt x="876702" y="192589"/>
                  </a:lnTo>
                  <a:lnTo>
                    <a:pt x="887798" y="318945"/>
                  </a:lnTo>
                  <a:lnTo>
                    <a:pt x="898894" y="395097"/>
                  </a:lnTo>
                  <a:lnTo>
                    <a:pt x="909991" y="408262"/>
                  </a:lnTo>
                  <a:lnTo>
                    <a:pt x="921088" y="410977"/>
                  </a:lnTo>
                  <a:lnTo>
                    <a:pt x="932184" y="405024"/>
                  </a:lnTo>
                  <a:lnTo>
                    <a:pt x="943281" y="397601"/>
                  </a:lnTo>
                  <a:lnTo>
                    <a:pt x="987674" y="300310"/>
                  </a:lnTo>
                  <a:lnTo>
                    <a:pt x="998771" y="215728"/>
                  </a:lnTo>
                  <a:lnTo>
                    <a:pt x="1009868" y="68478"/>
                  </a:lnTo>
                  <a:lnTo>
                    <a:pt x="1020964" y="44414"/>
                  </a:lnTo>
                  <a:lnTo>
                    <a:pt x="1032061" y="0"/>
                  </a:lnTo>
                  <a:lnTo>
                    <a:pt x="1043157" y="108687"/>
                  </a:lnTo>
                  <a:lnTo>
                    <a:pt x="1054261" y="266040"/>
                  </a:lnTo>
                  <a:lnTo>
                    <a:pt x="1065357" y="361399"/>
                  </a:lnTo>
                  <a:lnTo>
                    <a:pt x="1076454" y="409065"/>
                  </a:lnTo>
                  <a:lnTo>
                    <a:pt x="1087551" y="399628"/>
                  </a:lnTo>
                  <a:lnTo>
                    <a:pt x="1098647" y="378980"/>
                  </a:lnTo>
                  <a:lnTo>
                    <a:pt x="1109744" y="365080"/>
                  </a:lnTo>
                  <a:lnTo>
                    <a:pt x="1120841" y="362930"/>
                  </a:lnTo>
                  <a:lnTo>
                    <a:pt x="1131937" y="335083"/>
                  </a:lnTo>
                  <a:lnTo>
                    <a:pt x="1143041" y="288839"/>
                  </a:lnTo>
                  <a:lnTo>
                    <a:pt x="1154137" y="268503"/>
                  </a:lnTo>
                  <a:lnTo>
                    <a:pt x="1165234" y="231390"/>
                  </a:lnTo>
                  <a:lnTo>
                    <a:pt x="1176331" y="173348"/>
                  </a:lnTo>
                  <a:lnTo>
                    <a:pt x="1187427" y="96230"/>
                  </a:lnTo>
                  <a:lnTo>
                    <a:pt x="1198524" y="134684"/>
                  </a:lnTo>
                  <a:lnTo>
                    <a:pt x="1209621" y="183370"/>
                  </a:lnTo>
                  <a:lnTo>
                    <a:pt x="1220717" y="299017"/>
                  </a:lnTo>
                  <a:lnTo>
                    <a:pt x="1231821" y="386470"/>
                  </a:lnTo>
                  <a:lnTo>
                    <a:pt x="1242917" y="399023"/>
                  </a:lnTo>
                  <a:lnTo>
                    <a:pt x="1254014" y="403466"/>
                  </a:lnTo>
                  <a:lnTo>
                    <a:pt x="1265111" y="371278"/>
                  </a:lnTo>
                  <a:lnTo>
                    <a:pt x="1276207" y="333559"/>
                  </a:lnTo>
                  <a:lnTo>
                    <a:pt x="1287304" y="300874"/>
                  </a:lnTo>
                  <a:lnTo>
                    <a:pt x="1298400" y="281049"/>
                  </a:lnTo>
                  <a:lnTo>
                    <a:pt x="1309497" y="226260"/>
                  </a:lnTo>
                  <a:lnTo>
                    <a:pt x="1320601" y="127030"/>
                  </a:lnTo>
                  <a:lnTo>
                    <a:pt x="1331697" y="114497"/>
                  </a:lnTo>
                  <a:lnTo>
                    <a:pt x="1342794" y="65933"/>
                  </a:lnTo>
                  <a:lnTo>
                    <a:pt x="1353890" y="111789"/>
                  </a:lnTo>
                  <a:lnTo>
                    <a:pt x="1364987" y="183193"/>
                  </a:lnTo>
                  <a:lnTo>
                    <a:pt x="1376083" y="297119"/>
                  </a:lnTo>
                  <a:lnTo>
                    <a:pt x="1387180" y="381429"/>
                  </a:lnTo>
                  <a:lnTo>
                    <a:pt x="1398277" y="399751"/>
                  </a:lnTo>
                  <a:lnTo>
                    <a:pt x="1409380" y="409310"/>
                  </a:lnTo>
                  <a:lnTo>
                    <a:pt x="1420477" y="406037"/>
                  </a:lnTo>
                  <a:lnTo>
                    <a:pt x="1431573" y="400561"/>
                  </a:lnTo>
                  <a:lnTo>
                    <a:pt x="1442670" y="378313"/>
                  </a:lnTo>
                  <a:lnTo>
                    <a:pt x="1453767" y="342954"/>
                  </a:lnTo>
                  <a:lnTo>
                    <a:pt x="1475960" y="302609"/>
                  </a:lnTo>
                  <a:lnTo>
                    <a:pt x="1487057" y="228709"/>
                  </a:lnTo>
                  <a:lnTo>
                    <a:pt x="1498160" y="94406"/>
                  </a:lnTo>
                  <a:lnTo>
                    <a:pt x="1509257" y="72043"/>
                  </a:lnTo>
                  <a:lnTo>
                    <a:pt x="1520353" y="27888"/>
                  </a:lnTo>
                  <a:lnTo>
                    <a:pt x="1531450" y="102611"/>
                  </a:lnTo>
                  <a:lnTo>
                    <a:pt x="1542546" y="209482"/>
                  </a:lnTo>
                  <a:lnTo>
                    <a:pt x="1553643" y="284002"/>
                  </a:lnTo>
                  <a:lnTo>
                    <a:pt x="1564740" y="341478"/>
                  </a:lnTo>
                  <a:lnTo>
                    <a:pt x="1575836" y="355398"/>
                  </a:lnTo>
                  <a:lnTo>
                    <a:pt x="1586940" y="365930"/>
                  </a:lnTo>
                  <a:lnTo>
                    <a:pt x="1598036" y="365345"/>
                  </a:lnTo>
                  <a:lnTo>
                    <a:pt x="1609133" y="368475"/>
                  </a:lnTo>
                  <a:lnTo>
                    <a:pt x="1620230" y="332613"/>
                  </a:lnTo>
                  <a:lnTo>
                    <a:pt x="1631326" y="281090"/>
                  </a:lnTo>
                  <a:lnTo>
                    <a:pt x="1642423" y="249963"/>
                  </a:lnTo>
                  <a:lnTo>
                    <a:pt x="1653520" y="222205"/>
                  </a:lnTo>
                  <a:lnTo>
                    <a:pt x="1664616" y="187439"/>
                  </a:lnTo>
                  <a:lnTo>
                    <a:pt x="1675720" y="144311"/>
                  </a:lnTo>
                  <a:lnTo>
                    <a:pt x="1686816" y="162122"/>
                  </a:lnTo>
                  <a:lnTo>
                    <a:pt x="1697913" y="164687"/>
                  </a:lnTo>
                  <a:lnTo>
                    <a:pt x="1709010" y="229927"/>
                  </a:lnTo>
                  <a:lnTo>
                    <a:pt x="1720106" y="307297"/>
                  </a:lnTo>
                  <a:lnTo>
                    <a:pt x="1731203" y="350962"/>
                  </a:lnTo>
                  <a:lnTo>
                    <a:pt x="1742299" y="386701"/>
                  </a:lnTo>
                  <a:lnTo>
                    <a:pt x="1753396" y="388477"/>
                  </a:lnTo>
                  <a:lnTo>
                    <a:pt x="1764500" y="375856"/>
                  </a:lnTo>
                  <a:lnTo>
                    <a:pt x="1775596" y="359344"/>
                  </a:lnTo>
                  <a:lnTo>
                    <a:pt x="1786692" y="353153"/>
                  </a:lnTo>
                  <a:lnTo>
                    <a:pt x="1797789" y="319360"/>
                  </a:lnTo>
                  <a:lnTo>
                    <a:pt x="1808886" y="263142"/>
                  </a:lnTo>
                  <a:lnTo>
                    <a:pt x="1819982" y="235798"/>
                  </a:lnTo>
                  <a:lnTo>
                    <a:pt x="1831079" y="182567"/>
                  </a:lnTo>
                  <a:lnTo>
                    <a:pt x="1842176" y="142528"/>
                  </a:lnTo>
                  <a:lnTo>
                    <a:pt x="1853279" y="88338"/>
                  </a:lnTo>
                  <a:lnTo>
                    <a:pt x="1864376" y="102401"/>
                  </a:lnTo>
                  <a:lnTo>
                    <a:pt x="1875472" y="131738"/>
                  </a:lnTo>
                  <a:lnTo>
                    <a:pt x="1897666" y="376333"/>
                  </a:lnTo>
                  <a:lnTo>
                    <a:pt x="1908762" y="401152"/>
                  </a:lnTo>
                  <a:lnTo>
                    <a:pt x="1919859" y="413167"/>
                  </a:lnTo>
                  <a:lnTo>
                    <a:pt x="1930956" y="390702"/>
                  </a:lnTo>
                  <a:lnTo>
                    <a:pt x="1942059" y="362950"/>
                  </a:lnTo>
                  <a:lnTo>
                    <a:pt x="1953156" y="349425"/>
                  </a:lnTo>
                  <a:lnTo>
                    <a:pt x="1964252" y="348146"/>
                  </a:lnTo>
                  <a:lnTo>
                    <a:pt x="1975349" y="305011"/>
                  </a:lnTo>
                  <a:lnTo>
                    <a:pt x="1986446" y="214142"/>
                  </a:lnTo>
                  <a:lnTo>
                    <a:pt x="1997542" y="180104"/>
                  </a:lnTo>
                  <a:lnTo>
                    <a:pt x="2008639" y="115225"/>
                  </a:lnTo>
                  <a:lnTo>
                    <a:pt x="2019735" y="67437"/>
                  </a:lnTo>
                  <a:lnTo>
                    <a:pt x="2030839" y="15431"/>
                  </a:lnTo>
                  <a:lnTo>
                    <a:pt x="2041935" y="29643"/>
                  </a:lnTo>
                  <a:lnTo>
                    <a:pt x="2053032" y="53272"/>
                  </a:lnTo>
                  <a:lnTo>
                    <a:pt x="2075225" y="343519"/>
                  </a:lnTo>
                  <a:lnTo>
                    <a:pt x="2086322" y="373958"/>
                  </a:lnTo>
                  <a:lnTo>
                    <a:pt x="2097419" y="394743"/>
                  </a:lnTo>
                  <a:lnTo>
                    <a:pt x="2108515" y="384409"/>
                  </a:lnTo>
                  <a:lnTo>
                    <a:pt x="2119619" y="383055"/>
                  </a:lnTo>
                  <a:lnTo>
                    <a:pt x="2130715" y="378741"/>
                  </a:lnTo>
                  <a:lnTo>
                    <a:pt x="2141812" y="378122"/>
                  </a:lnTo>
                  <a:lnTo>
                    <a:pt x="2152909" y="347717"/>
                  </a:lnTo>
                  <a:lnTo>
                    <a:pt x="2164005" y="284702"/>
                  </a:lnTo>
                  <a:lnTo>
                    <a:pt x="2175102" y="249337"/>
                  </a:lnTo>
                  <a:lnTo>
                    <a:pt x="2186198" y="207808"/>
                  </a:lnTo>
                  <a:lnTo>
                    <a:pt x="2197295" y="151686"/>
                  </a:lnTo>
                  <a:lnTo>
                    <a:pt x="2208399" y="69288"/>
                  </a:lnTo>
                  <a:lnTo>
                    <a:pt x="2219495" y="66349"/>
                  </a:lnTo>
                  <a:lnTo>
                    <a:pt x="2230592" y="53803"/>
                  </a:lnTo>
                  <a:lnTo>
                    <a:pt x="2241688" y="161211"/>
                  </a:lnTo>
                  <a:lnTo>
                    <a:pt x="2252785" y="294846"/>
                  </a:lnTo>
                  <a:lnTo>
                    <a:pt x="2263881" y="324306"/>
                  </a:lnTo>
                  <a:lnTo>
                    <a:pt x="2274978" y="345560"/>
                  </a:lnTo>
                  <a:lnTo>
                    <a:pt x="2286075" y="335355"/>
                  </a:lnTo>
                  <a:lnTo>
                    <a:pt x="2297171" y="344615"/>
                  </a:lnTo>
                  <a:lnTo>
                    <a:pt x="2308275" y="332674"/>
                  </a:lnTo>
                  <a:lnTo>
                    <a:pt x="2319371" y="331422"/>
                  </a:lnTo>
                  <a:lnTo>
                    <a:pt x="2330468" y="300704"/>
                  </a:lnTo>
                  <a:lnTo>
                    <a:pt x="2341565" y="246112"/>
                  </a:lnTo>
                  <a:lnTo>
                    <a:pt x="2352661" y="222797"/>
                  </a:lnTo>
                  <a:lnTo>
                    <a:pt x="2363758" y="205522"/>
                  </a:lnTo>
                  <a:lnTo>
                    <a:pt x="2374855" y="186166"/>
                  </a:lnTo>
                  <a:lnTo>
                    <a:pt x="2385951" y="157680"/>
                  </a:lnTo>
                  <a:lnTo>
                    <a:pt x="2397055" y="198522"/>
                  </a:lnTo>
                  <a:lnTo>
                    <a:pt x="2408151" y="230471"/>
                  </a:lnTo>
                  <a:lnTo>
                    <a:pt x="2419248" y="294921"/>
                  </a:lnTo>
                  <a:lnTo>
                    <a:pt x="2430345" y="351194"/>
                  </a:lnTo>
                  <a:lnTo>
                    <a:pt x="2452538" y="374210"/>
                  </a:lnTo>
                  <a:lnTo>
                    <a:pt x="2463635" y="357446"/>
                  </a:lnTo>
                  <a:lnTo>
                    <a:pt x="2474731" y="343771"/>
                  </a:lnTo>
                  <a:lnTo>
                    <a:pt x="2485834" y="333198"/>
                  </a:lnTo>
                  <a:lnTo>
                    <a:pt x="2496931" y="334069"/>
                  </a:lnTo>
                  <a:lnTo>
                    <a:pt x="2508028" y="270973"/>
                  </a:lnTo>
                  <a:lnTo>
                    <a:pt x="2519124" y="150876"/>
                  </a:lnTo>
                  <a:lnTo>
                    <a:pt x="2530221" y="130989"/>
                  </a:lnTo>
                  <a:lnTo>
                    <a:pt x="2541318" y="98556"/>
                  </a:lnTo>
                  <a:lnTo>
                    <a:pt x="2552414" y="136956"/>
                  </a:lnTo>
                  <a:lnTo>
                    <a:pt x="2563511" y="206073"/>
                  </a:lnTo>
                  <a:lnTo>
                    <a:pt x="2574614" y="287009"/>
                  </a:lnTo>
                  <a:lnTo>
                    <a:pt x="2585711" y="332525"/>
                  </a:lnTo>
                  <a:lnTo>
                    <a:pt x="2596808" y="360617"/>
                  </a:lnTo>
                  <a:lnTo>
                    <a:pt x="2607904" y="381361"/>
                  </a:lnTo>
                  <a:lnTo>
                    <a:pt x="2619001" y="379837"/>
                  </a:lnTo>
                  <a:lnTo>
                    <a:pt x="2630097" y="382300"/>
                  </a:lnTo>
                  <a:lnTo>
                    <a:pt x="2641194" y="357126"/>
                  </a:lnTo>
                  <a:lnTo>
                    <a:pt x="2652290" y="323986"/>
                  </a:lnTo>
                  <a:lnTo>
                    <a:pt x="2663394" y="303473"/>
                  </a:lnTo>
                  <a:lnTo>
                    <a:pt x="2674491" y="288662"/>
                  </a:lnTo>
                  <a:lnTo>
                    <a:pt x="2685587" y="237350"/>
                  </a:lnTo>
                  <a:lnTo>
                    <a:pt x="2696684" y="135017"/>
                  </a:lnTo>
                  <a:lnTo>
                    <a:pt x="2707780" y="140106"/>
                  </a:lnTo>
                  <a:lnTo>
                    <a:pt x="2718877" y="133534"/>
                  </a:lnTo>
                  <a:lnTo>
                    <a:pt x="2729974" y="183615"/>
                  </a:lnTo>
                  <a:lnTo>
                    <a:pt x="2741070" y="227008"/>
                  </a:lnTo>
                  <a:lnTo>
                    <a:pt x="2752174" y="248997"/>
                  </a:lnTo>
                  <a:lnTo>
                    <a:pt x="2763270" y="288356"/>
                  </a:lnTo>
                  <a:lnTo>
                    <a:pt x="2774367" y="309576"/>
                  </a:lnTo>
                  <a:lnTo>
                    <a:pt x="2785464" y="336056"/>
                  </a:lnTo>
                  <a:lnTo>
                    <a:pt x="2796560" y="327163"/>
                  </a:lnTo>
                  <a:lnTo>
                    <a:pt x="2807657" y="341227"/>
                  </a:lnTo>
                  <a:lnTo>
                    <a:pt x="2818754" y="330694"/>
                  </a:lnTo>
                  <a:lnTo>
                    <a:pt x="2829850" y="314706"/>
                  </a:lnTo>
                  <a:lnTo>
                    <a:pt x="2829850" y="314706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5" name="자유형: 도형 2234">
              <a:extLst>
                <a:ext uri="{FF2B5EF4-FFF2-40B4-BE49-F238E27FC236}">
                  <a16:creationId xmlns:a16="http://schemas.microsoft.com/office/drawing/2014/main" id="{2573A774-A1FD-3BC3-8BDB-7FC036AD4B6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764 h 413167"/>
                <a:gd name="connsiteX1" fmla="*/ 11096 w 2829850"/>
                <a:gd name="connsiteY1" fmla="*/ 308256 h 413167"/>
                <a:gd name="connsiteX2" fmla="*/ 22193 w 2829850"/>
                <a:gd name="connsiteY2" fmla="*/ 311923 h 413167"/>
                <a:gd name="connsiteX3" fmla="*/ 44386 w 2829850"/>
                <a:gd name="connsiteY3" fmla="*/ 267612 h 413167"/>
                <a:gd name="connsiteX4" fmla="*/ 55483 w 2829850"/>
                <a:gd name="connsiteY4" fmla="*/ 229784 h 413167"/>
                <a:gd name="connsiteX5" fmla="*/ 77683 w 2829850"/>
                <a:gd name="connsiteY5" fmla="*/ 272830 h 413167"/>
                <a:gd name="connsiteX6" fmla="*/ 88779 w 2829850"/>
                <a:gd name="connsiteY6" fmla="*/ 337328 h 413167"/>
                <a:gd name="connsiteX7" fmla="*/ 99876 w 2829850"/>
                <a:gd name="connsiteY7" fmla="*/ 370482 h 413167"/>
                <a:gd name="connsiteX8" fmla="*/ 110973 w 2829850"/>
                <a:gd name="connsiteY8" fmla="*/ 363515 h 413167"/>
                <a:gd name="connsiteX9" fmla="*/ 122069 w 2829850"/>
                <a:gd name="connsiteY9" fmla="*/ 326095 h 413167"/>
                <a:gd name="connsiteX10" fmla="*/ 133166 w 2829850"/>
                <a:gd name="connsiteY10" fmla="*/ 292438 h 413167"/>
                <a:gd name="connsiteX11" fmla="*/ 144263 w 2829850"/>
                <a:gd name="connsiteY11" fmla="*/ 305188 h 413167"/>
                <a:gd name="connsiteX12" fmla="*/ 155366 w 2829850"/>
                <a:gd name="connsiteY12" fmla="*/ 355731 h 413167"/>
                <a:gd name="connsiteX13" fmla="*/ 166463 w 2829850"/>
                <a:gd name="connsiteY13" fmla="*/ 380327 h 413167"/>
                <a:gd name="connsiteX14" fmla="*/ 177559 w 2829850"/>
                <a:gd name="connsiteY14" fmla="*/ 386552 h 413167"/>
                <a:gd name="connsiteX15" fmla="*/ 188656 w 2829850"/>
                <a:gd name="connsiteY15" fmla="*/ 382531 h 413167"/>
                <a:gd name="connsiteX16" fmla="*/ 199753 w 2829850"/>
                <a:gd name="connsiteY16" fmla="*/ 367087 h 413167"/>
                <a:gd name="connsiteX17" fmla="*/ 210849 w 2829850"/>
                <a:gd name="connsiteY17" fmla="*/ 359474 h 413167"/>
                <a:gd name="connsiteX18" fmla="*/ 221946 w 2829850"/>
                <a:gd name="connsiteY18" fmla="*/ 325204 h 413167"/>
                <a:gd name="connsiteX19" fmla="*/ 233043 w 2829850"/>
                <a:gd name="connsiteY19" fmla="*/ 293676 h 413167"/>
                <a:gd name="connsiteX20" fmla="*/ 255243 w 2829850"/>
                <a:gd name="connsiteY20" fmla="*/ 196732 h 413167"/>
                <a:gd name="connsiteX21" fmla="*/ 266339 w 2829850"/>
                <a:gd name="connsiteY21" fmla="*/ 96754 h 413167"/>
                <a:gd name="connsiteX22" fmla="*/ 277436 w 2829850"/>
                <a:gd name="connsiteY22" fmla="*/ 122015 h 413167"/>
                <a:gd name="connsiteX23" fmla="*/ 299629 w 2829850"/>
                <a:gd name="connsiteY23" fmla="*/ 330490 h 413167"/>
                <a:gd name="connsiteX24" fmla="*/ 310726 w 2829850"/>
                <a:gd name="connsiteY24" fmla="*/ 364080 h 413167"/>
                <a:gd name="connsiteX25" fmla="*/ 321823 w 2829850"/>
                <a:gd name="connsiteY25" fmla="*/ 389110 h 413167"/>
                <a:gd name="connsiteX26" fmla="*/ 332926 w 2829850"/>
                <a:gd name="connsiteY26" fmla="*/ 400595 h 413167"/>
                <a:gd name="connsiteX27" fmla="*/ 344023 w 2829850"/>
                <a:gd name="connsiteY27" fmla="*/ 388130 h 413167"/>
                <a:gd name="connsiteX28" fmla="*/ 355119 w 2829850"/>
                <a:gd name="connsiteY28" fmla="*/ 354296 h 413167"/>
                <a:gd name="connsiteX29" fmla="*/ 366216 w 2829850"/>
                <a:gd name="connsiteY29" fmla="*/ 297615 h 413167"/>
                <a:gd name="connsiteX30" fmla="*/ 377313 w 2829850"/>
                <a:gd name="connsiteY30" fmla="*/ 283022 h 413167"/>
                <a:gd name="connsiteX31" fmla="*/ 388409 w 2829850"/>
                <a:gd name="connsiteY31" fmla="*/ 246902 h 413167"/>
                <a:gd name="connsiteX32" fmla="*/ 399506 w 2829850"/>
                <a:gd name="connsiteY32" fmla="*/ 223933 h 413167"/>
                <a:gd name="connsiteX33" fmla="*/ 410602 w 2829850"/>
                <a:gd name="connsiteY33" fmla="*/ 235329 h 413167"/>
                <a:gd name="connsiteX34" fmla="*/ 421706 w 2829850"/>
                <a:gd name="connsiteY34" fmla="*/ 256196 h 413167"/>
                <a:gd name="connsiteX35" fmla="*/ 432802 w 2829850"/>
                <a:gd name="connsiteY35" fmla="*/ 300854 h 413167"/>
                <a:gd name="connsiteX36" fmla="*/ 443899 w 2829850"/>
                <a:gd name="connsiteY36" fmla="*/ 310175 h 413167"/>
                <a:gd name="connsiteX37" fmla="*/ 466092 w 2829850"/>
                <a:gd name="connsiteY37" fmla="*/ 380197 h 413167"/>
                <a:gd name="connsiteX38" fmla="*/ 477189 w 2829850"/>
                <a:gd name="connsiteY38" fmla="*/ 401513 h 413167"/>
                <a:gd name="connsiteX39" fmla="*/ 488285 w 2829850"/>
                <a:gd name="connsiteY39" fmla="*/ 402234 h 413167"/>
                <a:gd name="connsiteX40" fmla="*/ 499382 w 2829850"/>
                <a:gd name="connsiteY40" fmla="*/ 404377 h 413167"/>
                <a:gd name="connsiteX41" fmla="*/ 510485 w 2829850"/>
                <a:gd name="connsiteY41" fmla="*/ 399588 h 413167"/>
                <a:gd name="connsiteX42" fmla="*/ 521582 w 2829850"/>
                <a:gd name="connsiteY42" fmla="*/ 372951 h 413167"/>
                <a:gd name="connsiteX43" fmla="*/ 532679 w 2829850"/>
                <a:gd name="connsiteY43" fmla="*/ 332763 h 413167"/>
                <a:gd name="connsiteX44" fmla="*/ 543775 w 2829850"/>
                <a:gd name="connsiteY44" fmla="*/ 273483 h 413167"/>
                <a:gd name="connsiteX45" fmla="*/ 554872 w 2829850"/>
                <a:gd name="connsiteY45" fmla="*/ 182370 h 413167"/>
                <a:gd name="connsiteX46" fmla="*/ 565968 w 2829850"/>
                <a:gd name="connsiteY46" fmla="*/ 115654 h 413167"/>
                <a:gd name="connsiteX47" fmla="*/ 577065 w 2829850"/>
                <a:gd name="connsiteY47" fmla="*/ 40298 h 413167"/>
                <a:gd name="connsiteX48" fmla="*/ 588162 w 2829850"/>
                <a:gd name="connsiteY48" fmla="*/ 104687 h 413167"/>
                <a:gd name="connsiteX49" fmla="*/ 599265 w 2829850"/>
                <a:gd name="connsiteY49" fmla="*/ 228906 h 413167"/>
                <a:gd name="connsiteX50" fmla="*/ 610362 w 2829850"/>
                <a:gd name="connsiteY50" fmla="*/ 328572 h 413167"/>
                <a:gd name="connsiteX51" fmla="*/ 632555 w 2829850"/>
                <a:gd name="connsiteY51" fmla="*/ 383395 h 413167"/>
                <a:gd name="connsiteX52" fmla="*/ 643652 w 2829850"/>
                <a:gd name="connsiteY52" fmla="*/ 394628 h 413167"/>
                <a:gd name="connsiteX53" fmla="*/ 654748 w 2829850"/>
                <a:gd name="connsiteY53" fmla="*/ 400213 h 413167"/>
                <a:gd name="connsiteX54" fmla="*/ 665845 w 2829850"/>
                <a:gd name="connsiteY54" fmla="*/ 388566 h 413167"/>
                <a:gd name="connsiteX55" fmla="*/ 676942 w 2829850"/>
                <a:gd name="connsiteY55" fmla="*/ 380231 h 413167"/>
                <a:gd name="connsiteX56" fmla="*/ 688045 w 2829850"/>
                <a:gd name="connsiteY56" fmla="*/ 377891 h 413167"/>
                <a:gd name="connsiteX57" fmla="*/ 699142 w 2829850"/>
                <a:gd name="connsiteY57" fmla="*/ 336464 h 413167"/>
                <a:gd name="connsiteX58" fmla="*/ 710238 w 2829850"/>
                <a:gd name="connsiteY58" fmla="*/ 272367 h 413167"/>
                <a:gd name="connsiteX59" fmla="*/ 721335 w 2829850"/>
                <a:gd name="connsiteY59" fmla="*/ 177573 h 413167"/>
                <a:gd name="connsiteX60" fmla="*/ 732432 w 2829850"/>
                <a:gd name="connsiteY60" fmla="*/ 70152 h 413167"/>
                <a:gd name="connsiteX61" fmla="*/ 743528 w 2829850"/>
                <a:gd name="connsiteY61" fmla="*/ 74751 h 413167"/>
                <a:gd name="connsiteX62" fmla="*/ 754625 w 2829850"/>
                <a:gd name="connsiteY62" fmla="*/ 119226 h 413167"/>
                <a:gd name="connsiteX63" fmla="*/ 765722 w 2829850"/>
                <a:gd name="connsiteY63" fmla="*/ 250562 h 413167"/>
                <a:gd name="connsiteX64" fmla="*/ 776818 w 2829850"/>
                <a:gd name="connsiteY64" fmla="*/ 352201 h 413167"/>
                <a:gd name="connsiteX65" fmla="*/ 787922 w 2829850"/>
                <a:gd name="connsiteY65" fmla="*/ 391607 h 413167"/>
                <a:gd name="connsiteX66" fmla="*/ 799018 w 2829850"/>
                <a:gd name="connsiteY66" fmla="*/ 393022 h 413167"/>
                <a:gd name="connsiteX67" fmla="*/ 810115 w 2829850"/>
                <a:gd name="connsiteY67" fmla="*/ 400370 h 413167"/>
                <a:gd name="connsiteX68" fmla="*/ 821212 w 2829850"/>
                <a:gd name="connsiteY68" fmla="*/ 403166 h 413167"/>
                <a:gd name="connsiteX69" fmla="*/ 832308 w 2829850"/>
                <a:gd name="connsiteY69" fmla="*/ 397383 h 413167"/>
                <a:gd name="connsiteX70" fmla="*/ 854501 w 2829850"/>
                <a:gd name="connsiteY70" fmla="*/ 356956 h 413167"/>
                <a:gd name="connsiteX71" fmla="*/ 865598 w 2829850"/>
                <a:gd name="connsiteY71" fmla="*/ 315727 h 413167"/>
                <a:gd name="connsiteX72" fmla="*/ 876702 w 2829850"/>
                <a:gd name="connsiteY72" fmla="*/ 228729 h 413167"/>
                <a:gd name="connsiteX73" fmla="*/ 887798 w 2829850"/>
                <a:gd name="connsiteY73" fmla="*/ 55259 h 413167"/>
                <a:gd name="connsiteX74" fmla="*/ 898894 w 2829850"/>
                <a:gd name="connsiteY74" fmla="*/ 9001 h 413167"/>
                <a:gd name="connsiteX75" fmla="*/ 909991 w 2829850"/>
                <a:gd name="connsiteY75" fmla="*/ 67593 h 413167"/>
                <a:gd name="connsiteX76" fmla="*/ 921088 w 2829850"/>
                <a:gd name="connsiteY76" fmla="*/ 224640 h 413167"/>
                <a:gd name="connsiteX77" fmla="*/ 932184 w 2829850"/>
                <a:gd name="connsiteY77" fmla="*/ 312121 h 413167"/>
                <a:gd name="connsiteX78" fmla="*/ 943281 w 2829850"/>
                <a:gd name="connsiteY78" fmla="*/ 376176 h 413167"/>
                <a:gd name="connsiteX79" fmla="*/ 954384 w 2829850"/>
                <a:gd name="connsiteY79" fmla="*/ 397458 h 413167"/>
                <a:gd name="connsiteX80" fmla="*/ 965481 w 2829850"/>
                <a:gd name="connsiteY80" fmla="*/ 406548 h 413167"/>
                <a:gd name="connsiteX81" fmla="*/ 976578 w 2829850"/>
                <a:gd name="connsiteY81" fmla="*/ 398832 h 413167"/>
                <a:gd name="connsiteX82" fmla="*/ 987674 w 2829850"/>
                <a:gd name="connsiteY82" fmla="*/ 401975 h 413167"/>
                <a:gd name="connsiteX83" fmla="*/ 998771 w 2829850"/>
                <a:gd name="connsiteY83" fmla="*/ 413167 h 413167"/>
                <a:gd name="connsiteX84" fmla="*/ 1009868 w 2829850"/>
                <a:gd name="connsiteY84" fmla="*/ 402738 h 413167"/>
                <a:gd name="connsiteX85" fmla="*/ 1020964 w 2829850"/>
                <a:gd name="connsiteY85" fmla="*/ 387014 h 413167"/>
                <a:gd name="connsiteX86" fmla="*/ 1032061 w 2829850"/>
                <a:gd name="connsiteY86" fmla="*/ 334668 h 413167"/>
                <a:gd name="connsiteX87" fmla="*/ 1054261 w 2829850"/>
                <a:gd name="connsiteY87" fmla="*/ 143358 h 413167"/>
                <a:gd name="connsiteX88" fmla="*/ 1065357 w 2829850"/>
                <a:gd name="connsiteY88" fmla="*/ 0 h 413167"/>
                <a:gd name="connsiteX89" fmla="*/ 1076454 w 2829850"/>
                <a:gd name="connsiteY89" fmla="*/ 50333 h 413167"/>
                <a:gd name="connsiteX90" fmla="*/ 1087551 w 2829850"/>
                <a:gd name="connsiteY90" fmla="*/ 213401 h 413167"/>
                <a:gd name="connsiteX91" fmla="*/ 1098647 w 2829850"/>
                <a:gd name="connsiteY91" fmla="*/ 337063 h 413167"/>
                <a:gd name="connsiteX92" fmla="*/ 1109744 w 2829850"/>
                <a:gd name="connsiteY92" fmla="*/ 369121 h 413167"/>
                <a:gd name="connsiteX93" fmla="*/ 1120841 w 2829850"/>
                <a:gd name="connsiteY93" fmla="*/ 392308 h 413167"/>
                <a:gd name="connsiteX94" fmla="*/ 1131937 w 2829850"/>
                <a:gd name="connsiteY94" fmla="*/ 394757 h 413167"/>
                <a:gd name="connsiteX95" fmla="*/ 1143041 w 2829850"/>
                <a:gd name="connsiteY95" fmla="*/ 389083 h 413167"/>
                <a:gd name="connsiteX96" fmla="*/ 1154137 w 2829850"/>
                <a:gd name="connsiteY96" fmla="*/ 369842 h 413167"/>
                <a:gd name="connsiteX97" fmla="*/ 1165234 w 2829850"/>
                <a:gd name="connsiteY97" fmla="*/ 361161 h 413167"/>
                <a:gd name="connsiteX98" fmla="*/ 1176331 w 2829850"/>
                <a:gd name="connsiteY98" fmla="*/ 368896 h 413167"/>
                <a:gd name="connsiteX99" fmla="*/ 1187427 w 2829850"/>
                <a:gd name="connsiteY99" fmla="*/ 336348 h 413167"/>
                <a:gd name="connsiteX100" fmla="*/ 1198524 w 2829850"/>
                <a:gd name="connsiteY100" fmla="*/ 288866 h 413167"/>
                <a:gd name="connsiteX101" fmla="*/ 1209621 w 2829850"/>
                <a:gd name="connsiteY101" fmla="*/ 207897 h 413167"/>
                <a:gd name="connsiteX102" fmla="*/ 1220717 w 2829850"/>
                <a:gd name="connsiteY102" fmla="*/ 93100 h 413167"/>
                <a:gd name="connsiteX103" fmla="*/ 1231821 w 2829850"/>
                <a:gd name="connsiteY103" fmla="*/ 92161 h 413167"/>
                <a:gd name="connsiteX104" fmla="*/ 1242917 w 2829850"/>
                <a:gd name="connsiteY104" fmla="*/ 131132 h 413167"/>
                <a:gd name="connsiteX105" fmla="*/ 1254014 w 2829850"/>
                <a:gd name="connsiteY105" fmla="*/ 272476 h 413167"/>
                <a:gd name="connsiteX106" fmla="*/ 1265111 w 2829850"/>
                <a:gd name="connsiteY106" fmla="*/ 370271 h 413167"/>
                <a:gd name="connsiteX107" fmla="*/ 1276207 w 2829850"/>
                <a:gd name="connsiteY107" fmla="*/ 402003 h 413167"/>
                <a:gd name="connsiteX108" fmla="*/ 1287304 w 2829850"/>
                <a:gd name="connsiteY108" fmla="*/ 404126 h 413167"/>
                <a:gd name="connsiteX109" fmla="*/ 1298400 w 2829850"/>
                <a:gd name="connsiteY109" fmla="*/ 410507 h 413167"/>
                <a:gd name="connsiteX110" fmla="*/ 1309497 w 2829850"/>
                <a:gd name="connsiteY110" fmla="*/ 411548 h 413167"/>
                <a:gd name="connsiteX111" fmla="*/ 1320601 w 2829850"/>
                <a:gd name="connsiteY111" fmla="*/ 396628 h 413167"/>
                <a:gd name="connsiteX112" fmla="*/ 1331697 w 2829850"/>
                <a:gd name="connsiteY112" fmla="*/ 369264 h 413167"/>
                <a:gd name="connsiteX113" fmla="*/ 1342794 w 2829850"/>
                <a:gd name="connsiteY113" fmla="*/ 327810 h 413167"/>
                <a:gd name="connsiteX114" fmla="*/ 1353890 w 2829850"/>
                <a:gd name="connsiteY114" fmla="*/ 281600 h 413167"/>
                <a:gd name="connsiteX115" fmla="*/ 1364987 w 2829850"/>
                <a:gd name="connsiteY115" fmla="*/ 223096 h 413167"/>
                <a:gd name="connsiteX116" fmla="*/ 1376083 w 2829850"/>
                <a:gd name="connsiteY116" fmla="*/ 82840 h 413167"/>
                <a:gd name="connsiteX117" fmla="*/ 1387180 w 2829850"/>
                <a:gd name="connsiteY117" fmla="*/ 49074 h 413167"/>
                <a:gd name="connsiteX118" fmla="*/ 1398277 w 2829850"/>
                <a:gd name="connsiteY118" fmla="*/ 101210 h 413167"/>
                <a:gd name="connsiteX119" fmla="*/ 1409380 w 2829850"/>
                <a:gd name="connsiteY119" fmla="*/ 243364 h 413167"/>
                <a:gd name="connsiteX120" fmla="*/ 1420477 w 2829850"/>
                <a:gd name="connsiteY120" fmla="*/ 306957 h 413167"/>
                <a:gd name="connsiteX121" fmla="*/ 1431573 w 2829850"/>
                <a:gd name="connsiteY121" fmla="*/ 356018 h 413167"/>
                <a:gd name="connsiteX122" fmla="*/ 1442670 w 2829850"/>
                <a:gd name="connsiteY122" fmla="*/ 379993 h 413167"/>
                <a:gd name="connsiteX123" fmla="*/ 1453767 w 2829850"/>
                <a:gd name="connsiteY123" fmla="*/ 393770 h 413167"/>
                <a:gd name="connsiteX124" fmla="*/ 1464863 w 2829850"/>
                <a:gd name="connsiteY124" fmla="*/ 391240 h 413167"/>
                <a:gd name="connsiteX125" fmla="*/ 1475960 w 2829850"/>
                <a:gd name="connsiteY125" fmla="*/ 396880 h 413167"/>
                <a:gd name="connsiteX126" fmla="*/ 1487057 w 2829850"/>
                <a:gd name="connsiteY126" fmla="*/ 406956 h 413167"/>
                <a:gd name="connsiteX127" fmla="*/ 1498160 w 2829850"/>
                <a:gd name="connsiteY127" fmla="*/ 393593 h 413167"/>
                <a:gd name="connsiteX128" fmla="*/ 1509257 w 2829850"/>
                <a:gd name="connsiteY128" fmla="*/ 373747 h 413167"/>
                <a:gd name="connsiteX129" fmla="*/ 1520353 w 2829850"/>
                <a:gd name="connsiteY129" fmla="*/ 314876 h 413167"/>
                <a:gd name="connsiteX130" fmla="*/ 1531450 w 2829850"/>
                <a:gd name="connsiteY130" fmla="*/ 242214 h 413167"/>
                <a:gd name="connsiteX131" fmla="*/ 1542546 w 2829850"/>
                <a:gd name="connsiteY131" fmla="*/ 189099 h 413167"/>
                <a:gd name="connsiteX132" fmla="*/ 1553643 w 2829850"/>
                <a:gd name="connsiteY132" fmla="*/ 107564 h 413167"/>
                <a:gd name="connsiteX133" fmla="*/ 1564740 w 2829850"/>
                <a:gd name="connsiteY133" fmla="*/ 124220 h 413167"/>
                <a:gd name="connsiteX134" fmla="*/ 1575836 w 2829850"/>
                <a:gd name="connsiteY134" fmla="*/ 199991 h 413167"/>
                <a:gd name="connsiteX135" fmla="*/ 1586940 w 2829850"/>
                <a:gd name="connsiteY135" fmla="*/ 286968 h 413167"/>
                <a:gd name="connsiteX136" fmla="*/ 1598036 w 2829850"/>
                <a:gd name="connsiteY136" fmla="*/ 308440 h 413167"/>
                <a:gd name="connsiteX137" fmla="*/ 1609133 w 2829850"/>
                <a:gd name="connsiteY137" fmla="*/ 352670 h 413167"/>
                <a:gd name="connsiteX138" fmla="*/ 1620230 w 2829850"/>
                <a:gd name="connsiteY138" fmla="*/ 383613 h 413167"/>
                <a:gd name="connsiteX139" fmla="*/ 1631326 w 2829850"/>
                <a:gd name="connsiteY139" fmla="*/ 398254 h 413167"/>
                <a:gd name="connsiteX140" fmla="*/ 1642423 w 2829850"/>
                <a:gd name="connsiteY140" fmla="*/ 392995 h 413167"/>
                <a:gd name="connsiteX141" fmla="*/ 1653520 w 2829850"/>
                <a:gd name="connsiteY141" fmla="*/ 393689 h 413167"/>
                <a:gd name="connsiteX142" fmla="*/ 1664616 w 2829850"/>
                <a:gd name="connsiteY142" fmla="*/ 389083 h 413167"/>
                <a:gd name="connsiteX143" fmla="*/ 1675720 w 2829850"/>
                <a:gd name="connsiteY143" fmla="*/ 357684 h 413167"/>
                <a:gd name="connsiteX144" fmla="*/ 1686816 w 2829850"/>
                <a:gd name="connsiteY144" fmla="*/ 304024 h 413167"/>
                <a:gd name="connsiteX145" fmla="*/ 1697913 w 2829850"/>
                <a:gd name="connsiteY145" fmla="*/ 259039 h 413167"/>
                <a:gd name="connsiteX146" fmla="*/ 1709010 w 2829850"/>
                <a:gd name="connsiteY146" fmla="*/ 204747 h 413167"/>
                <a:gd name="connsiteX147" fmla="*/ 1720106 w 2829850"/>
                <a:gd name="connsiteY147" fmla="*/ 198311 h 413167"/>
                <a:gd name="connsiteX148" fmla="*/ 1731203 w 2829850"/>
                <a:gd name="connsiteY148" fmla="*/ 157530 h 413167"/>
                <a:gd name="connsiteX149" fmla="*/ 1742299 w 2829850"/>
                <a:gd name="connsiteY149" fmla="*/ 200944 h 413167"/>
                <a:gd name="connsiteX150" fmla="*/ 1764500 w 2829850"/>
                <a:gd name="connsiteY150" fmla="*/ 336750 h 413167"/>
                <a:gd name="connsiteX151" fmla="*/ 1775596 w 2829850"/>
                <a:gd name="connsiteY151" fmla="*/ 366787 h 413167"/>
                <a:gd name="connsiteX152" fmla="*/ 1786692 w 2829850"/>
                <a:gd name="connsiteY152" fmla="*/ 392872 h 413167"/>
                <a:gd name="connsiteX153" fmla="*/ 1797789 w 2829850"/>
                <a:gd name="connsiteY153" fmla="*/ 397839 h 413167"/>
                <a:gd name="connsiteX154" fmla="*/ 1808886 w 2829850"/>
                <a:gd name="connsiteY154" fmla="*/ 389688 h 413167"/>
                <a:gd name="connsiteX155" fmla="*/ 1819982 w 2829850"/>
                <a:gd name="connsiteY155" fmla="*/ 373897 h 413167"/>
                <a:gd name="connsiteX156" fmla="*/ 1831079 w 2829850"/>
                <a:gd name="connsiteY156" fmla="*/ 362481 h 413167"/>
                <a:gd name="connsiteX157" fmla="*/ 1842176 w 2829850"/>
                <a:gd name="connsiteY157" fmla="*/ 376013 h 413167"/>
                <a:gd name="connsiteX158" fmla="*/ 1853279 w 2829850"/>
                <a:gd name="connsiteY158" fmla="*/ 375510 h 413167"/>
                <a:gd name="connsiteX159" fmla="*/ 1864376 w 2829850"/>
                <a:gd name="connsiteY159" fmla="*/ 346098 h 413167"/>
                <a:gd name="connsiteX160" fmla="*/ 1875472 w 2829850"/>
                <a:gd name="connsiteY160" fmla="*/ 278627 h 413167"/>
                <a:gd name="connsiteX161" fmla="*/ 1886569 w 2829850"/>
                <a:gd name="connsiteY161" fmla="*/ 127642 h 413167"/>
                <a:gd name="connsiteX162" fmla="*/ 1897666 w 2829850"/>
                <a:gd name="connsiteY162" fmla="*/ 59763 h 413167"/>
                <a:gd name="connsiteX163" fmla="*/ 1908762 w 2829850"/>
                <a:gd name="connsiteY163" fmla="*/ 59463 h 413167"/>
                <a:gd name="connsiteX164" fmla="*/ 1930956 w 2829850"/>
                <a:gd name="connsiteY164" fmla="*/ 327714 h 413167"/>
                <a:gd name="connsiteX165" fmla="*/ 1942059 w 2829850"/>
                <a:gd name="connsiteY165" fmla="*/ 380054 h 413167"/>
                <a:gd name="connsiteX166" fmla="*/ 1953156 w 2829850"/>
                <a:gd name="connsiteY166" fmla="*/ 390069 h 413167"/>
                <a:gd name="connsiteX167" fmla="*/ 1964252 w 2829850"/>
                <a:gd name="connsiteY167" fmla="*/ 398254 h 413167"/>
                <a:gd name="connsiteX168" fmla="*/ 1975349 w 2829850"/>
                <a:gd name="connsiteY168" fmla="*/ 399002 h 413167"/>
                <a:gd name="connsiteX169" fmla="*/ 1986446 w 2829850"/>
                <a:gd name="connsiteY169" fmla="*/ 387185 h 413167"/>
                <a:gd name="connsiteX170" fmla="*/ 1997542 w 2829850"/>
                <a:gd name="connsiteY170" fmla="*/ 372761 h 413167"/>
                <a:gd name="connsiteX171" fmla="*/ 2008639 w 2829850"/>
                <a:gd name="connsiteY171" fmla="*/ 372822 h 413167"/>
                <a:gd name="connsiteX172" fmla="*/ 2019735 w 2829850"/>
                <a:gd name="connsiteY172" fmla="*/ 390444 h 413167"/>
                <a:gd name="connsiteX173" fmla="*/ 2030839 w 2829850"/>
                <a:gd name="connsiteY173" fmla="*/ 387171 h 413167"/>
                <a:gd name="connsiteX174" fmla="*/ 2041935 w 2829850"/>
                <a:gd name="connsiteY174" fmla="*/ 349629 h 413167"/>
                <a:gd name="connsiteX175" fmla="*/ 2053032 w 2829850"/>
                <a:gd name="connsiteY175" fmla="*/ 240255 h 413167"/>
                <a:gd name="connsiteX176" fmla="*/ 2064129 w 2829850"/>
                <a:gd name="connsiteY176" fmla="*/ 61831 h 413167"/>
                <a:gd name="connsiteX177" fmla="*/ 2075225 w 2829850"/>
                <a:gd name="connsiteY177" fmla="*/ 2524 h 413167"/>
                <a:gd name="connsiteX178" fmla="*/ 2086322 w 2829850"/>
                <a:gd name="connsiteY178" fmla="*/ 31718 h 413167"/>
                <a:gd name="connsiteX179" fmla="*/ 2097419 w 2829850"/>
                <a:gd name="connsiteY179" fmla="*/ 175423 h 413167"/>
                <a:gd name="connsiteX180" fmla="*/ 2108515 w 2829850"/>
                <a:gd name="connsiteY180" fmla="*/ 288914 h 413167"/>
                <a:gd name="connsiteX181" fmla="*/ 2119619 w 2829850"/>
                <a:gd name="connsiteY181" fmla="*/ 340845 h 413167"/>
                <a:gd name="connsiteX182" fmla="*/ 2141812 w 2829850"/>
                <a:gd name="connsiteY182" fmla="*/ 376694 h 413167"/>
                <a:gd name="connsiteX183" fmla="*/ 2164005 w 2829850"/>
                <a:gd name="connsiteY183" fmla="*/ 391763 h 413167"/>
                <a:gd name="connsiteX184" fmla="*/ 2175102 w 2829850"/>
                <a:gd name="connsiteY184" fmla="*/ 388940 h 413167"/>
                <a:gd name="connsiteX185" fmla="*/ 2186198 w 2829850"/>
                <a:gd name="connsiteY185" fmla="*/ 393369 h 413167"/>
                <a:gd name="connsiteX186" fmla="*/ 2197295 w 2829850"/>
                <a:gd name="connsiteY186" fmla="*/ 401826 h 413167"/>
                <a:gd name="connsiteX187" fmla="*/ 2208399 w 2829850"/>
                <a:gd name="connsiteY187" fmla="*/ 387504 h 413167"/>
                <a:gd name="connsiteX188" fmla="*/ 2219495 w 2829850"/>
                <a:gd name="connsiteY188" fmla="*/ 363454 h 413167"/>
                <a:gd name="connsiteX189" fmla="*/ 2230592 w 2829850"/>
                <a:gd name="connsiteY189" fmla="*/ 280355 h 413167"/>
                <a:gd name="connsiteX190" fmla="*/ 2241688 w 2829850"/>
                <a:gd name="connsiteY190" fmla="*/ 164647 h 413167"/>
                <a:gd name="connsiteX191" fmla="*/ 2252785 w 2829850"/>
                <a:gd name="connsiteY191" fmla="*/ 109225 h 413167"/>
                <a:gd name="connsiteX192" fmla="*/ 2263881 w 2829850"/>
                <a:gd name="connsiteY192" fmla="*/ 87256 h 413167"/>
                <a:gd name="connsiteX193" fmla="*/ 2274978 w 2829850"/>
                <a:gd name="connsiteY193" fmla="*/ 191010 h 413167"/>
                <a:gd name="connsiteX194" fmla="*/ 2286075 w 2829850"/>
                <a:gd name="connsiteY194" fmla="*/ 307365 h 413167"/>
                <a:gd name="connsiteX195" fmla="*/ 2297171 w 2829850"/>
                <a:gd name="connsiteY195" fmla="*/ 366910 h 413167"/>
                <a:gd name="connsiteX196" fmla="*/ 2319371 w 2829850"/>
                <a:gd name="connsiteY196" fmla="*/ 386280 h 413167"/>
                <a:gd name="connsiteX197" fmla="*/ 2330468 w 2829850"/>
                <a:gd name="connsiteY197" fmla="*/ 388858 h 413167"/>
                <a:gd name="connsiteX198" fmla="*/ 2341565 w 2829850"/>
                <a:gd name="connsiteY198" fmla="*/ 397193 h 413167"/>
                <a:gd name="connsiteX199" fmla="*/ 2352661 w 2829850"/>
                <a:gd name="connsiteY199" fmla="*/ 388362 h 413167"/>
                <a:gd name="connsiteX200" fmla="*/ 2363758 w 2829850"/>
                <a:gd name="connsiteY200" fmla="*/ 383885 h 413167"/>
                <a:gd name="connsiteX201" fmla="*/ 2374855 w 2829850"/>
                <a:gd name="connsiteY201" fmla="*/ 367876 h 413167"/>
                <a:gd name="connsiteX202" fmla="*/ 2385951 w 2829850"/>
                <a:gd name="connsiteY202" fmla="*/ 328735 h 413167"/>
                <a:gd name="connsiteX203" fmla="*/ 2419248 w 2829850"/>
                <a:gd name="connsiteY203" fmla="*/ 118961 h 413167"/>
                <a:gd name="connsiteX204" fmla="*/ 2430345 w 2829850"/>
                <a:gd name="connsiteY204" fmla="*/ 149066 h 413167"/>
                <a:gd name="connsiteX205" fmla="*/ 2441441 w 2829850"/>
                <a:gd name="connsiteY205" fmla="*/ 201474 h 413167"/>
                <a:gd name="connsiteX206" fmla="*/ 2452538 w 2829850"/>
                <a:gd name="connsiteY206" fmla="*/ 297935 h 413167"/>
                <a:gd name="connsiteX207" fmla="*/ 2463635 w 2829850"/>
                <a:gd name="connsiteY207" fmla="*/ 359310 h 413167"/>
                <a:gd name="connsiteX208" fmla="*/ 2474731 w 2829850"/>
                <a:gd name="connsiteY208" fmla="*/ 389926 h 413167"/>
                <a:gd name="connsiteX209" fmla="*/ 2485834 w 2829850"/>
                <a:gd name="connsiteY209" fmla="*/ 386137 h 413167"/>
                <a:gd name="connsiteX210" fmla="*/ 2496931 w 2829850"/>
                <a:gd name="connsiteY210" fmla="*/ 391110 h 413167"/>
                <a:gd name="connsiteX211" fmla="*/ 2508028 w 2829850"/>
                <a:gd name="connsiteY211" fmla="*/ 398968 h 413167"/>
                <a:gd name="connsiteX212" fmla="*/ 2519124 w 2829850"/>
                <a:gd name="connsiteY212" fmla="*/ 391144 h 413167"/>
                <a:gd name="connsiteX213" fmla="*/ 2530221 w 2829850"/>
                <a:gd name="connsiteY213" fmla="*/ 375278 h 413167"/>
                <a:gd name="connsiteX214" fmla="*/ 2541318 w 2829850"/>
                <a:gd name="connsiteY214" fmla="*/ 348853 h 413167"/>
                <a:gd name="connsiteX215" fmla="*/ 2552414 w 2829850"/>
                <a:gd name="connsiteY215" fmla="*/ 290955 h 413167"/>
                <a:gd name="connsiteX216" fmla="*/ 2563511 w 2829850"/>
                <a:gd name="connsiteY216" fmla="*/ 200461 h 413167"/>
                <a:gd name="connsiteX217" fmla="*/ 2574614 w 2829850"/>
                <a:gd name="connsiteY217" fmla="*/ 88753 h 413167"/>
                <a:gd name="connsiteX218" fmla="*/ 2585711 w 2829850"/>
                <a:gd name="connsiteY218" fmla="*/ 74710 h 413167"/>
                <a:gd name="connsiteX219" fmla="*/ 2596808 w 2829850"/>
                <a:gd name="connsiteY219" fmla="*/ 126846 h 413167"/>
                <a:gd name="connsiteX220" fmla="*/ 2607904 w 2829850"/>
                <a:gd name="connsiteY220" fmla="*/ 246146 h 413167"/>
                <a:gd name="connsiteX221" fmla="*/ 2619001 w 2829850"/>
                <a:gd name="connsiteY221" fmla="*/ 303399 h 413167"/>
                <a:gd name="connsiteX222" fmla="*/ 2630097 w 2829850"/>
                <a:gd name="connsiteY222" fmla="*/ 344621 h 413167"/>
                <a:gd name="connsiteX223" fmla="*/ 2641194 w 2829850"/>
                <a:gd name="connsiteY223" fmla="*/ 369169 h 413167"/>
                <a:gd name="connsiteX224" fmla="*/ 2652290 w 2829850"/>
                <a:gd name="connsiteY224" fmla="*/ 384443 h 413167"/>
                <a:gd name="connsiteX225" fmla="*/ 2663394 w 2829850"/>
                <a:gd name="connsiteY225" fmla="*/ 385667 h 413167"/>
                <a:gd name="connsiteX226" fmla="*/ 2674491 w 2829850"/>
                <a:gd name="connsiteY226" fmla="*/ 380313 h 413167"/>
                <a:gd name="connsiteX227" fmla="*/ 2685587 w 2829850"/>
                <a:gd name="connsiteY227" fmla="*/ 376768 h 413167"/>
                <a:gd name="connsiteX228" fmla="*/ 2696684 w 2829850"/>
                <a:gd name="connsiteY228" fmla="*/ 334280 h 413167"/>
                <a:gd name="connsiteX229" fmla="*/ 2707780 w 2829850"/>
                <a:gd name="connsiteY229" fmla="*/ 299779 h 413167"/>
                <a:gd name="connsiteX230" fmla="*/ 2718877 w 2829850"/>
                <a:gd name="connsiteY230" fmla="*/ 232342 h 413167"/>
                <a:gd name="connsiteX231" fmla="*/ 2729974 w 2829850"/>
                <a:gd name="connsiteY231" fmla="*/ 184914 h 413167"/>
                <a:gd name="connsiteX232" fmla="*/ 2741070 w 2829850"/>
                <a:gd name="connsiteY232" fmla="*/ 183248 h 413167"/>
                <a:gd name="connsiteX233" fmla="*/ 2752174 w 2829850"/>
                <a:gd name="connsiteY233" fmla="*/ 187200 h 413167"/>
                <a:gd name="connsiteX234" fmla="*/ 2763270 w 2829850"/>
                <a:gd name="connsiteY234" fmla="*/ 171273 h 413167"/>
                <a:gd name="connsiteX235" fmla="*/ 2774367 w 2829850"/>
                <a:gd name="connsiteY235" fmla="*/ 172607 h 413167"/>
                <a:gd name="connsiteX236" fmla="*/ 2785464 w 2829850"/>
                <a:gd name="connsiteY236" fmla="*/ 214952 h 413167"/>
                <a:gd name="connsiteX237" fmla="*/ 2796560 w 2829850"/>
                <a:gd name="connsiteY237" fmla="*/ 283396 h 413167"/>
                <a:gd name="connsiteX238" fmla="*/ 2807657 w 2829850"/>
                <a:gd name="connsiteY238" fmla="*/ 303133 h 413167"/>
                <a:gd name="connsiteX239" fmla="*/ 2818754 w 2829850"/>
                <a:gd name="connsiteY239" fmla="*/ 285342 h 413167"/>
                <a:gd name="connsiteX240" fmla="*/ 2829850 w 2829850"/>
                <a:gd name="connsiteY240" fmla="*/ 247364 h 413167"/>
                <a:gd name="connsiteX241" fmla="*/ 2829850 w 2829850"/>
                <a:gd name="connsiteY241" fmla="*/ 24736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287764"/>
                  </a:moveTo>
                  <a:lnTo>
                    <a:pt x="11096" y="308256"/>
                  </a:lnTo>
                  <a:lnTo>
                    <a:pt x="22193" y="311923"/>
                  </a:lnTo>
                  <a:lnTo>
                    <a:pt x="44386" y="267612"/>
                  </a:lnTo>
                  <a:lnTo>
                    <a:pt x="55483" y="229784"/>
                  </a:lnTo>
                  <a:lnTo>
                    <a:pt x="77683" y="272830"/>
                  </a:lnTo>
                  <a:lnTo>
                    <a:pt x="88779" y="337328"/>
                  </a:lnTo>
                  <a:lnTo>
                    <a:pt x="99876" y="370482"/>
                  </a:lnTo>
                  <a:lnTo>
                    <a:pt x="110973" y="363515"/>
                  </a:lnTo>
                  <a:lnTo>
                    <a:pt x="122069" y="326095"/>
                  </a:lnTo>
                  <a:lnTo>
                    <a:pt x="133166" y="292438"/>
                  </a:lnTo>
                  <a:lnTo>
                    <a:pt x="144263" y="305188"/>
                  </a:lnTo>
                  <a:lnTo>
                    <a:pt x="155366" y="355731"/>
                  </a:lnTo>
                  <a:lnTo>
                    <a:pt x="166463" y="380327"/>
                  </a:lnTo>
                  <a:lnTo>
                    <a:pt x="177559" y="386552"/>
                  </a:lnTo>
                  <a:lnTo>
                    <a:pt x="188656" y="382531"/>
                  </a:lnTo>
                  <a:lnTo>
                    <a:pt x="199753" y="367087"/>
                  </a:lnTo>
                  <a:lnTo>
                    <a:pt x="210849" y="359474"/>
                  </a:lnTo>
                  <a:lnTo>
                    <a:pt x="221946" y="325204"/>
                  </a:lnTo>
                  <a:lnTo>
                    <a:pt x="233043" y="293676"/>
                  </a:lnTo>
                  <a:lnTo>
                    <a:pt x="255243" y="196732"/>
                  </a:lnTo>
                  <a:lnTo>
                    <a:pt x="266339" y="96754"/>
                  </a:lnTo>
                  <a:lnTo>
                    <a:pt x="277436" y="122015"/>
                  </a:lnTo>
                  <a:lnTo>
                    <a:pt x="299629" y="330490"/>
                  </a:lnTo>
                  <a:lnTo>
                    <a:pt x="310726" y="364080"/>
                  </a:lnTo>
                  <a:lnTo>
                    <a:pt x="321823" y="389110"/>
                  </a:lnTo>
                  <a:lnTo>
                    <a:pt x="332926" y="400595"/>
                  </a:lnTo>
                  <a:lnTo>
                    <a:pt x="344023" y="388130"/>
                  </a:lnTo>
                  <a:lnTo>
                    <a:pt x="355119" y="354296"/>
                  </a:lnTo>
                  <a:lnTo>
                    <a:pt x="366216" y="297615"/>
                  </a:lnTo>
                  <a:lnTo>
                    <a:pt x="377313" y="283022"/>
                  </a:lnTo>
                  <a:lnTo>
                    <a:pt x="388409" y="246902"/>
                  </a:lnTo>
                  <a:lnTo>
                    <a:pt x="399506" y="223933"/>
                  </a:lnTo>
                  <a:lnTo>
                    <a:pt x="410602" y="235329"/>
                  </a:lnTo>
                  <a:lnTo>
                    <a:pt x="421706" y="256196"/>
                  </a:lnTo>
                  <a:lnTo>
                    <a:pt x="432802" y="300854"/>
                  </a:lnTo>
                  <a:lnTo>
                    <a:pt x="443899" y="310175"/>
                  </a:lnTo>
                  <a:lnTo>
                    <a:pt x="466092" y="380197"/>
                  </a:lnTo>
                  <a:lnTo>
                    <a:pt x="477189" y="401513"/>
                  </a:lnTo>
                  <a:lnTo>
                    <a:pt x="488285" y="402234"/>
                  </a:lnTo>
                  <a:lnTo>
                    <a:pt x="499382" y="404377"/>
                  </a:lnTo>
                  <a:lnTo>
                    <a:pt x="510485" y="399588"/>
                  </a:lnTo>
                  <a:lnTo>
                    <a:pt x="521582" y="372951"/>
                  </a:lnTo>
                  <a:lnTo>
                    <a:pt x="532679" y="332763"/>
                  </a:lnTo>
                  <a:lnTo>
                    <a:pt x="543775" y="273483"/>
                  </a:lnTo>
                  <a:lnTo>
                    <a:pt x="554872" y="182370"/>
                  </a:lnTo>
                  <a:lnTo>
                    <a:pt x="565968" y="115654"/>
                  </a:lnTo>
                  <a:lnTo>
                    <a:pt x="577065" y="40298"/>
                  </a:lnTo>
                  <a:lnTo>
                    <a:pt x="588162" y="104687"/>
                  </a:lnTo>
                  <a:lnTo>
                    <a:pt x="599265" y="228906"/>
                  </a:lnTo>
                  <a:lnTo>
                    <a:pt x="610362" y="328572"/>
                  </a:lnTo>
                  <a:lnTo>
                    <a:pt x="632555" y="383395"/>
                  </a:lnTo>
                  <a:lnTo>
                    <a:pt x="643652" y="394628"/>
                  </a:lnTo>
                  <a:lnTo>
                    <a:pt x="654748" y="400213"/>
                  </a:lnTo>
                  <a:lnTo>
                    <a:pt x="665845" y="388566"/>
                  </a:lnTo>
                  <a:lnTo>
                    <a:pt x="676942" y="380231"/>
                  </a:lnTo>
                  <a:lnTo>
                    <a:pt x="688045" y="377891"/>
                  </a:lnTo>
                  <a:lnTo>
                    <a:pt x="699142" y="336464"/>
                  </a:lnTo>
                  <a:lnTo>
                    <a:pt x="710238" y="272367"/>
                  </a:lnTo>
                  <a:lnTo>
                    <a:pt x="721335" y="177573"/>
                  </a:lnTo>
                  <a:lnTo>
                    <a:pt x="732432" y="70152"/>
                  </a:lnTo>
                  <a:lnTo>
                    <a:pt x="743528" y="74751"/>
                  </a:lnTo>
                  <a:lnTo>
                    <a:pt x="754625" y="119226"/>
                  </a:lnTo>
                  <a:lnTo>
                    <a:pt x="765722" y="250562"/>
                  </a:lnTo>
                  <a:lnTo>
                    <a:pt x="776818" y="352201"/>
                  </a:lnTo>
                  <a:lnTo>
                    <a:pt x="787922" y="391607"/>
                  </a:lnTo>
                  <a:lnTo>
                    <a:pt x="799018" y="393022"/>
                  </a:lnTo>
                  <a:lnTo>
                    <a:pt x="810115" y="400370"/>
                  </a:lnTo>
                  <a:lnTo>
                    <a:pt x="821212" y="403166"/>
                  </a:lnTo>
                  <a:lnTo>
                    <a:pt x="832308" y="397383"/>
                  </a:lnTo>
                  <a:lnTo>
                    <a:pt x="854501" y="356956"/>
                  </a:lnTo>
                  <a:lnTo>
                    <a:pt x="865598" y="315727"/>
                  </a:lnTo>
                  <a:lnTo>
                    <a:pt x="876702" y="228729"/>
                  </a:lnTo>
                  <a:lnTo>
                    <a:pt x="887798" y="55259"/>
                  </a:lnTo>
                  <a:lnTo>
                    <a:pt x="898894" y="9001"/>
                  </a:lnTo>
                  <a:lnTo>
                    <a:pt x="909991" y="67593"/>
                  </a:lnTo>
                  <a:lnTo>
                    <a:pt x="921088" y="224640"/>
                  </a:lnTo>
                  <a:lnTo>
                    <a:pt x="932184" y="312121"/>
                  </a:lnTo>
                  <a:lnTo>
                    <a:pt x="943281" y="376176"/>
                  </a:lnTo>
                  <a:lnTo>
                    <a:pt x="954384" y="397458"/>
                  </a:lnTo>
                  <a:lnTo>
                    <a:pt x="965481" y="406548"/>
                  </a:lnTo>
                  <a:lnTo>
                    <a:pt x="976578" y="398832"/>
                  </a:lnTo>
                  <a:lnTo>
                    <a:pt x="987674" y="401975"/>
                  </a:lnTo>
                  <a:lnTo>
                    <a:pt x="998771" y="413167"/>
                  </a:lnTo>
                  <a:lnTo>
                    <a:pt x="1009868" y="402738"/>
                  </a:lnTo>
                  <a:lnTo>
                    <a:pt x="1020964" y="387014"/>
                  </a:lnTo>
                  <a:lnTo>
                    <a:pt x="1032061" y="334668"/>
                  </a:lnTo>
                  <a:lnTo>
                    <a:pt x="1054261" y="143358"/>
                  </a:lnTo>
                  <a:lnTo>
                    <a:pt x="1065357" y="0"/>
                  </a:lnTo>
                  <a:lnTo>
                    <a:pt x="1076454" y="50333"/>
                  </a:lnTo>
                  <a:lnTo>
                    <a:pt x="1087551" y="213401"/>
                  </a:lnTo>
                  <a:lnTo>
                    <a:pt x="1098647" y="337063"/>
                  </a:lnTo>
                  <a:lnTo>
                    <a:pt x="1109744" y="369121"/>
                  </a:lnTo>
                  <a:lnTo>
                    <a:pt x="1120841" y="392308"/>
                  </a:lnTo>
                  <a:lnTo>
                    <a:pt x="1131937" y="394757"/>
                  </a:lnTo>
                  <a:lnTo>
                    <a:pt x="1143041" y="389083"/>
                  </a:lnTo>
                  <a:lnTo>
                    <a:pt x="1154137" y="369842"/>
                  </a:lnTo>
                  <a:lnTo>
                    <a:pt x="1165234" y="361161"/>
                  </a:lnTo>
                  <a:lnTo>
                    <a:pt x="1176331" y="368896"/>
                  </a:lnTo>
                  <a:lnTo>
                    <a:pt x="1187427" y="336348"/>
                  </a:lnTo>
                  <a:lnTo>
                    <a:pt x="1198524" y="288866"/>
                  </a:lnTo>
                  <a:lnTo>
                    <a:pt x="1209621" y="207897"/>
                  </a:lnTo>
                  <a:lnTo>
                    <a:pt x="1220717" y="93100"/>
                  </a:lnTo>
                  <a:lnTo>
                    <a:pt x="1231821" y="92161"/>
                  </a:lnTo>
                  <a:lnTo>
                    <a:pt x="1242917" y="131132"/>
                  </a:lnTo>
                  <a:lnTo>
                    <a:pt x="1254014" y="272476"/>
                  </a:lnTo>
                  <a:lnTo>
                    <a:pt x="1265111" y="370271"/>
                  </a:lnTo>
                  <a:lnTo>
                    <a:pt x="1276207" y="402003"/>
                  </a:lnTo>
                  <a:lnTo>
                    <a:pt x="1287304" y="404126"/>
                  </a:lnTo>
                  <a:lnTo>
                    <a:pt x="1298400" y="410507"/>
                  </a:lnTo>
                  <a:lnTo>
                    <a:pt x="1309497" y="411548"/>
                  </a:lnTo>
                  <a:lnTo>
                    <a:pt x="1320601" y="396628"/>
                  </a:lnTo>
                  <a:lnTo>
                    <a:pt x="1331697" y="369264"/>
                  </a:lnTo>
                  <a:lnTo>
                    <a:pt x="1342794" y="327810"/>
                  </a:lnTo>
                  <a:lnTo>
                    <a:pt x="1353890" y="281600"/>
                  </a:lnTo>
                  <a:lnTo>
                    <a:pt x="1364987" y="223096"/>
                  </a:lnTo>
                  <a:lnTo>
                    <a:pt x="1376083" y="82840"/>
                  </a:lnTo>
                  <a:lnTo>
                    <a:pt x="1387180" y="49074"/>
                  </a:lnTo>
                  <a:lnTo>
                    <a:pt x="1398277" y="101210"/>
                  </a:lnTo>
                  <a:lnTo>
                    <a:pt x="1409380" y="243364"/>
                  </a:lnTo>
                  <a:lnTo>
                    <a:pt x="1420477" y="306957"/>
                  </a:lnTo>
                  <a:lnTo>
                    <a:pt x="1431573" y="356018"/>
                  </a:lnTo>
                  <a:lnTo>
                    <a:pt x="1442670" y="379993"/>
                  </a:lnTo>
                  <a:lnTo>
                    <a:pt x="1453767" y="393770"/>
                  </a:lnTo>
                  <a:lnTo>
                    <a:pt x="1464863" y="391240"/>
                  </a:lnTo>
                  <a:lnTo>
                    <a:pt x="1475960" y="396880"/>
                  </a:lnTo>
                  <a:lnTo>
                    <a:pt x="1487057" y="406956"/>
                  </a:lnTo>
                  <a:lnTo>
                    <a:pt x="1498160" y="393593"/>
                  </a:lnTo>
                  <a:lnTo>
                    <a:pt x="1509257" y="373747"/>
                  </a:lnTo>
                  <a:lnTo>
                    <a:pt x="1520353" y="314876"/>
                  </a:lnTo>
                  <a:lnTo>
                    <a:pt x="1531450" y="242214"/>
                  </a:lnTo>
                  <a:lnTo>
                    <a:pt x="1542546" y="189099"/>
                  </a:lnTo>
                  <a:lnTo>
                    <a:pt x="1553643" y="107564"/>
                  </a:lnTo>
                  <a:lnTo>
                    <a:pt x="1564740" y="124220"/>
                  </a:lnTo>
                  <a:lnTo>
                    <a:pt x="1575836" y="199991"/>
                  </a:lnTo>
                  <a:lnTo>
                    <a:pt x="1586940" y="286968"/>
                  </a:lnTo>
                  <a:lnTo>
                    <a:pt x="1598036" y="308440"/>
                  </a:lnTo>
                  <a:lnTo>
                    <a:pt x="1609133" y="352670"/>
                  </a:lnTo>
                  <a:lnTo>
                    <a:pt x="1620230" y="383613"/>
                  </a:lnTo>
                  <a:lnTo>
                    <a:pt x="1631326" y="398254"/>
                  </a:lnTo>
                  <a:lnTo>
                    <a:pt x="1642423" y="392995"/>
                  </a:lnTo>
                  <a:lnTo>
                    <a:pt x="1653520" y="393689"/>
                  </a:lnTo>
                  <a:lnTo>
                    <a:pt x="1664616" y="389083"/>
                  </a:lnTo>
                  <a:lnTo>
                    <a:pt x="1675720" y="357684"/>
                  </a:lnTo>
                  <a:lnTo>
                    <a:pt x="1686816" y="304024"/>
                  </a:lnTo>
                  <a:lnTo>
                    <a:pt x="1697913" y="259039"/>
                  </a:lnTo>
                  <a:lnTo>
                    <a:pt x="1709010" y="204747"/>
                  </a:lnTo>
                  <a:lnTo>
                    <a:pt x="1720106" y="198311"/>
                  </a:lnTo>
                  <a:lnTo>
                    <a:pt x="1731203" y="157530"/>
                  </a:lnTo>
                  <a:lnTo>
                    <a:pt x="1742299" y="200944"/>
                  </a:lnTo>
                  <a:lnTo>
                    <a:pt x="1764500" y="336750"/>
                  </a:lnTo>
                  <a:lnTo>
                    <a:pt x="1775596" y="366787"/>
                  </a:lnTo>
                  <a:lnTo>
                    <a:pt x="1786692" y="392872"/>
                  </a:lnTo>
                  <a:lnTo>
                    <a:pt x="1797789" y="397839"/>
                  </a:lnTo>
                  <a:lnTo>
                    <a:pt x="1808886" y="389688"/>
                  </a:lnTo>
                  <a:lnTo>
                    <a:pt x="1819982" y="373897"/>
                  </a:lnTo>
                  <a:lnTo>
                    <a:pt x="1831079" y="362481"/>
                  </a:lnTo>
                  <a:lnTo>
                    <a:pt x="1842176" y="376013"/>
                  </a:lnTo>
                  <a:lnTo>
                    <a:pt x="1853279" y="375510"/>
                  </a:lnTo>
                  <a:lnTo>
                    <a:pt x="1864376" y="346098"/>
                  </a:lnTo>
                  <a:lnTo>
                    <a:pt x="1875472" y="278627"/>
                  </a:lnTo>
                  <a:lnTo>
                    <a:pt x="1886569" y="127642"/>
                  </a:lnTo>
                  <a:lnTo>
                    <a:pt x="1897666" y="59763"/>
                  </a:lnTo>
                  <a:lnTo>
                    <a:pt x="1908762" y="59463"/>
                  </a:lnTo>
                  <a:lnTo>
                    <a:pt x="1930956" y="327714"/>
                  </a:lnTo>
                  <a:lnTo>
                    <a:pt x="1942059" y="380054"/>
                  </a:lnTo>
                  <a:lnTo>
                    <a:pt x="1953156" y="390069"/>
                  </a:lnTo>
                  <a:lnTo>
                    <a:pt x="1964252" y="398254"/>
                  </a:lnTo>
                  <a:lnTo>
                    <a:pt x="1975349" y="399002"/>
                  </a:lnTo>
                  <a:lnTo>
                    <a:pt x="1986446" y="387185"/>
                  </a:lnTo>
                  <a:lnTo>
                    <a:pt x="1997542" y="372761"/>
                  </a:lnTo>
                  <a:lnTo>
                    <a:pt x="2008639" y="372822"/>
                  </a:lnTo>
                  <a:lnTo>
                    <a:pt x="2019735" y="390444"/>
                  </a:lnTo>
                  <a:lnTo>
                    <a:pt x="2030839" y="387171"/>
                  </a:lnTo>
                  <a:lnTo>
                    <a:pt x="2041935" y="349629"/>
                  </a:lnTo>
                  <a:lnTo>
                    <a:pt x="2053032" y="240255"/>
                  </a:lnTo>
                  <a:lnTo>
                    <a:pt x="2064129" y="61831"/>
                  </a:lnTo>
                  <a:lnTo>
                    <a:pt x="2075225" y="2524"/>
                  </a:lnTo>
                  <a:lnTo>
                    <a:pt x="2086322" y="31718"/>
                  </a:lnTo>
                  <a:lnTo>
                    <a:pt x="2097419" y="175423"/>
                  </a:lnTo>
                  <a:lnTo>
                    <a:pt x="2108515" y="288914"/>
                  </a:lnTo>
                  <a:lnTo>
                    <a:pt x="2119619" y="340845"/>
                  </a:lnTo>
                  <a:lnTo>
                    <a:pt x="2141812" y="376694"/>
                  </a:lnTo>
                  <a:lnTo>
                    <a:pt x="2164005" y="391763"/>
                  </a:lnTo>
                  <a:lnTo>
                    <a:pt x="2175102" y="388940"/>
                  </a:lnTo>
                  <a:lnTo>
                    <a:pt x="2186198" y="393369"/>
                  </a:lnTo>
                  <a:lnTo>
                    <a:pt x="2197295" y="401826"/>
                  </a:lnTo>
                  <a:lnTo>
                    <a:pt x="2208399" y="387504"/>
                  </a:lnTo>
                  <a:lnTo>
                    <a:pt x="2219495" y="363454"/>
                  </a:lnTo>
                  <a:lnTo>
                    <a:pt x="2230592" y="280355"/>
                  </a:lnTo>
                  <a:lnTo>
                    <a:pt x="2241688" y="164647"/>
                  </a:lnTo>
                  <a:lnTo>
                    <a:pt x="2252785" y="109225"/>
                  </a:lnTo>
                  <a:lnTo>
                    <a:pt x="2263881" y="87256"/>
                  </a:lnTo>
                  <a:lnTo>
                    <a:pt x="2274978" y="191010"/>
                  </a:lnTo>
                  <a:lnTo>
                    <a:pt x="2286075" y="307365"/>
                  </a:lnTo>
                  <a:lnTo>
                    <a:pt x="2297171" y="366910"/>
                  </a:lnTo>
                  <a:lnTo>
                    <a:pt x="2319371" y="386280"/>
                  </a:lnTo>
                  <a:lnTo>
                    <a:pt x="2330468" y="388858"/>
                  </a:lnTo>
                  <a:lnTo>
                    <a:pt x="2341565" y="397193"/>
                  </a:lnTo>
                  <a:lnTo>
                    <a:pt x="2352661" y="388362"/>
                  </a:lnTo>
                  <a:lnTo>
                    <a:pt x="2363758" y="383885"/>
                  </a:lnTo>
                  <a:lnTo>
                    <a:pt x="2374855" y="367876"/>
                  </a:lnTo>
                  <a:lnTo>
                    <a:pt x="2385951" y="328735"/>
                  </a:lnTo>
                  <a:lnTo>
                    <a:pt x="2419248" y="118961"/>
                  </a:lnTo>
                  <a:lnTo>
                    <a:pt x="2430345" y="149066"/>
                  </a:lnTo>
                  <a:lnTo>
                    <a:pt x="2441441" y="201474"/>
                  </a:lnTo>
                  <a:lnTo>
                    <a:pt x="2452538" y="297935"/>
                  </a:lnTo>
                  <a:lnTo>
                    <a:pt x="2463635" y="359310"/>
                  </a:lnTo>
                  <a:lnTo>
                    <a:pt x="2474731" y="389926"/>
                  </a:lnTo>
                  <a:lnTo>
                    <a:pt x="2485834" y="386137"/>
                  </a:lnTo>
                  <a:lnTo>
                    <a:pt x="2496931" y="391110"/>
                  </a:lnTo>
                  <a:lnTo>
                    <a:pt x="2508028" y="398968"/>
                  </a:lnTo>
                  <a:lnTo>
                    <a:pt x="2519124" y="391144"/>
                  </a:lnTo>
                  <a:lnTo>
                    <a:pt x="2530221" y="375278"/>
                  </a:lnTo>
                  <a:lnTo>
                    <a:pt x="2541318" y="348853"/>
                  </a:lnTo>
                  <a:lnTo>
                    <a:pt x="2552414" y="290955"/>
                  </a:lnTo>
                  <a:lnTo>
                    <a:pt x="2563511" y="200461"/>
                  </a:lnTo>
                  <a:lnTo>
                    <a:pt x="2574614" y="88753"/>
                  </a:lnTo>
                  <a:lnTo>
                    <a:pt x="2585711" y="74710"/>
                  </a:lnTo>
                  <a:lnTo>
                    <a:pt x="2596808" y="126846"/>
                  </a:lnTo>
                  <a:lnTo>
                    <a:pt x="2607904" y="246146"/>
                  </a:lnTo>
                  <a:lnTo>
                    <a:pt x="2619001" y="303399"/>
                  </a:lnTo>
                  <a:lnTo>
                    <a:pt x="2630097" y="344621"/>
                  </a:lnTo>
                  <a:lnTo>
                    <a:pt x="2641194" y="369169"/>
                  </a:lnTo>
                  <a:lnTo>
                    <a:pt x="2652290" y="384443"/>
                  </a:lnTo>
                  <a:lnTo>
                    <a:pt x="2663394" y="385667"/>
                  </a:lnTo>
                  <a:lnTo>
                    <a:pt x="2674491" y="380313"/>
                  </a:lnTo>
                  <a:lnTo>
                    <a:pt x="2685587" y="376768"/>
                  </a:lnTo>
                  <a:lnTo>
                    <a:pt x="2696684" y="334280"/>
                  </a:lnTo>
                  <a:lnTo>
                    <a:pt x="2707780" y="299779"/>
                  </a:lnTo>
                  <a:lnTo>
                    <a:pt x="2718877" y="232342"/>
                  </a:lnTo>
                  <a:lnTo>
                    <a:pt x="2729974" y="184914"/>
                  </a:lnTo>
                  <a:lnTo>
                    <a:pt x="2741070" y="183248"/>
                  </a:lnTo>
                  <a:lnTo>
                    <a:pt x="2752174" y="187200"/>
                  </a:lnTo>
                  <a:lnTo>
                    <a:pt x="2763270" y="171273"/>
                  </a:lnTo>
                  <a:lnTo>
                    <a:pt x="2774367" y="172607"/>
                  </a:lnTo>
                  <a:lnTo>
                    <a:pt x="2785464" y="214952"/>
                  </a:lnTo>
                  <a:lnTo>
                    <a:pt x="2796560" y="283396"/>
                  </a:lnTo>
                  <a:lnTo>
                    <a:pt x="2807657" y="303133"/>
                  </a:lnTo>
                  <a:lnTo>
                    <a:pt x="2818754" y="285342"/>
                  </a:lnTo>
                  <a:lnTo>
                    <a:pt x="2829850" y="247364"/>
                  </a:lnTo>
                  <a:lnTo>
                    <a:pt x="2829850" y="247364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6" name="자유형: 도형 2235">
              <a:extLst>
                <a:ext uri="{FF2B5EF4-FFF2-40B4-BE49-F238E27FC236}">
                  <a16:creationId xmlns:a16="http://schemas.microsoft.com/office/drawing/2014/main" id="{73C22709-01B9-0E39-3D21-85C34508F692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4011 h 413167"/>
                <a:gd name="connsiteX1" fmla="*/ 11096 w 2829850"/>
                <a:gd name="connsiteY1" fmla="*/ 289030 h 413167"/>
                <a:gd name="connsiteX2" fmla="*/ 22193 w 2829850"/>
                <a:gd name="connsiteY2" fmla="*/ 289649 h 413167"/>
                <a:gd name="connsiteX3" fmla="*/ 33290 w 2829850"/>
                <a:gd name="connsiteY3" fmla="*/ 304725 h 413167"/>
                <a:gd name="connsiteX4" fmla="*/ 44386 w 2829850"/>
                <a:gd name="connsiteY4" fmla="*/ 324898 h 413167"/>
                <a:gd name="connsiteX5" fmla="*/ 55483 w 2829850"/>
                <a:gd name="connsiteY5" fmla="*/ 336900 h 413167"/>
                <a:gd name="connsiteX6" fmla="*/ 66586 w 2829850"/>
                <a:gd name="connsiteY6" fmla="*/ 322401 h 413167"/>
                <a:gd name="connsiteX7" fmla="*/ 77683 w 2829850"/>
                <a:gd name="connsiteY7" fmla="*/ 266244 h 413167"/>
                <a:gd name="connsiteX8" fmla="*/ 88779 w 2829850"/>
                <a:gd name="connsiteY8" fmla="*/ 235791 h 413167"/>
                <a:gd name="connsiteX9" fmla="*/ 99876 w 2829850"/>
                <a:gd name="connsiteY9" fmla="*/ 230628 h 413167"/>
                <a:gd name="connsiteX10" fmla="*/ 110973 w 2829850"/>
                <a:gd name="connsiteY10" fmla="*/ 236791 h 413167"/>
                <a:gd name="connsiteX11" fmla="*/ 122069 w 2829850"/>
                <a:gd name="connsiteY11" fmla="*/ 296064 h 413167"/>
                <a:gd name="connsiteX12" fmla="*/ 133166 w 2829850"/>
                <a:gd name="connsiteY12" fmla="*/ 305569 h 413167"/>
                <a:gd name="connsiteX13" fmla="*/ 144263 w 2829850"/>
                <a:gd name="connsiteY13" fmla="*/ 290016 h 413167"/>
                <a:gd name="connsiteX14" fmla="*/ 155366 w 2829850"/>
                <a:gd name="connsiteY14" fmla="*/ 227410 h 413167"/>
                <a:gd name="connsiteX15" fmla="*/ 166463 w 2829850"/>
                <a:gd name="connsiteY15" fmla="*/ 113729 h 413167"/>
                <a:gd name="connsiteX16" fmla="*/ 177559 w 2829850"/>
                <a:gd name="connsiteY16" fmla="*/ 54123 h 413167"/>
                <a:gd name="connsiteX17" fmla="*/ 188656 w 2829850"/>
                <a:gd name="connsiteY17" fmla="*/ 27983 h 413167"/>
                <a:gd name="connsiteX18" fmla="*/ 199753 w 2829850"/>
                <a:gd name="connsiteY18" fmla="*/ 49210 h 413167"/>
                <a:gd name="connsiteX19" fmla="*/ 210849 w 2829850"/>
                <a:gd name="connsiteY19" fmla="*/ 158047 h 413167"/>
                <a:gd name="connsiteX20" fmla="*/ 221946 w 2829850"/>
                <a:gd name="connsiteY20" fmla="*/ 156707 h 413167"/>
                <a:gd name="connsiteX21" fmla="*/ 233043 w 2829850"/>
                <a:gd name="connsiteY21" fmla="*/ 172164 h 413167"/>
                <a:gd name="connsiteX22" fmla="*/ 244146 w 2829850"/>
                <a:gd name="connsiteY22" fmla="*/ 201787 h 413167"/>
                <a:gd name="connsiteX23" fmla="*/ 255243 w 2829850"/>
                <a:gd name="connsiteY23" fmla="*/ 272504 h 413167"/>
                <a:gd name="connsiteX24" fmla="*/ 266339 w 2829850"/>
                <a:gd name="connsiteY24" fmla="*/ 333906 h 413167"/>
                <a:gd name="connsiteX25" fmla="*/ 277436 w 2829850"/>
                <a:gd name="connsiteY25" fmla="*/ 386749 h 413167"/>
                <a:gd name="connsiteX26" fmla="*/ 288533 w 2829850"/>
                <a:gd name="connsiteY26" fmla="*/ 387436 h 413167"/>
                <a:gd name="connsiteX27" fmla="*/ 299629 w 2829850"/>
                <a:gd name="connsiteY27" fmla="*/ 361916 h 413167"/>
                <a:gd name="connsiteX28" fmla="*/ 310726 w 2829850"/>
                <a:gd name="connsiteY28" fmla="*/ 338348 h 413167"/>
                <a:gd name="connsiteX29" fmla="*/ 321823 w 2829850"/>
                <a:gd name="connsiteY29" fmla="*/ 320026 h 413167"/>
                <a:gd name="connsiteX30" fmla="*/ 332926 w 2829850"/>
                <a:gd name="connsiteY30" fmla="*/ 282383 h 413167"/>
                <a:gd name="connsiteX31" fmla="*/ 344023 w 2829850"/>
                <a:gd name="connsiteY31" fmla="*/ 226818 h 413167"/>
                <a:gd name="connsiteX32" fmla="*/ 366216 w 2829850"/>
                <a:gd name="connsiteY32" fmla="*/ 220252 h 413167"/>
                <a:gd name="connsiteX33" fmla="*/ 388409 w 2829850"/>
                <a:gd name="connsiteY33" fmla="*/ 193487 h 413167"/>
                <a:gd name="connsiteX34" fmla="*/ 399506 w 2829850"/>
                <a:gd name="connsiteY34" fmla="*/ 224702 h 413167"/>
                <a:gd name="connsiteX35" fmla="*/ 410602 w 2829850"/>
                <a:gd name="connsiteY35" fmla="*/ 280851 h 413167"/>
                <a:gd name="connsiteX36" fmla="*/ 421706 w 2829850"/>
                <a:gd name="connsiteY36" fmla="*/ 302902 h 413167"/>
                <a:gd name="connsiteX37" fmla="*/ 432802 w 2829850"/>
                <a:gd name="connsiteY37" fmla="*/ 350105 h 413167"/>
                <a:gd name="connsiteX38" fmla="*/ 443899 w 2829850"/>
                <a:gd name="connsiteY38" fmla="*/ 356426 h 413167"/>
                <a:gd name="connsiteX39" fmla="*/ 454995 w 2829850"/>
                <a:gd name="connsiteY39" fmla="*/ 352826 h 413167"/>
                <a:gd name="connsiteX40" fmla="*/ 466092 w 2829850"/>
                <a:gd name="connsiteY40" fmla="*/ 315815 h 413167"/>
                <a:gd name="connsiteX41" fmla="*/ 477189 w 2829850"/>
                <a:gd name="connsiteY41" fmla="*/ 239010 h 413167"/>
                <a:gd name="connsiteX42" fmla="*/ 488285 w 2829850"/>
                <a:gd name="connsiteY42" fmla="*/ 194773 h 413167"/>
                <a:gd name="connsiteX43" fmla="*/ 499382 w 2829850"/>
                <a:gd name="connsiteY43" fmla="*/ 166341 h 413167"/>
                <a:gd name="connsiteX44" fmla="*/ 521582 w 2829850"/>
                <a:gd name="connsiteY44" fmla="*/ 91753 h 413167"/>
                <a:gd name="connsiteX45" fmla="*/ 532679 w 2829850"/>
                <a:gd name="connsiteY45" fmla="*/ 85167 h 413167"/>
                <a:gd name="connsiteX46" fmla="*/ 543775 w 2829850"/>
                <a:gd name="connsiteY46" fmla="*/ 96135 h 413167"/>
                <a:gd name="connsiteX47" fmla="*/ 554872 w 2829850"/>
                <a:gd name="connsiteY47" fmla="*/ 152026 h 413167"/>
                <a:gd name="connsiteX48" fmla="*/ 565968 w 2829850"/>
                <a:gd name="connsiteY48" fmla="*/ 273007 h 413167"/>
                <a:gd name="connsiteX49" fmla="*/ 577065 w 2829850"/>
                <a:gd name="connsiteY49" fmla="*/ 338485 h 413167"/>
                <a:gd name="connsiteX50" fmla="*/ 588162 w 2829850"/>
                <a:gd name="connsiteY50" fmla="*/ 393022 h 413167"/>
                <a:gd name="connsiteX51" fmla="*/ 599265 w 2829850"/>
                <a:gd name="connsiteY51" fmla="*/ 392600 h 413167"/>
                <a:gd name="connsiteX52" fmla="*/ 610362 w 2829850"/>
                <a:gd name="connsiteY52" fmla="*/ 379007 h 413167"/>
                <a:gd name="connsiteX53" fmla="*/ 621458 w 2829850"/>
                <a:gd name="connsiteY53" fmla="*/ 371570 h 413167"/>
                <a:gd name="connsiteX54" fmla="*/ 632555 w 2829850"/>
                <a:gd name="connsiteY54" fmla="*/ 362324 h 413167"/>
                <a:gd name="connsiteX55" fmla="*/ 643652 w 2829850"/>
                <a:gd name="connsiteY55" fmla="*/ 330946 h 413167"/>
                <a:gd name="connsiteX56" fmla="*/ 654748 w 2829850"/>
                <a:gd name="connsiteY56" fmla="*/ 261767 h 413167"/>
                <a:gd name="connsiteX57" fmla="*/ 676942 w 2829850"/>
                <a:gd name="connsiteY57" fmla="*/ 208019 h 413167"/>
                <a:gd name="connsiteX58" fmla="*/ 688045 w 2829850"/>
                <a:gd name="connsiteY58" fmla="*/ 158966 h 413167"/>
                <a:gd name="connsiteX59" fmla="*/ 699142 w 2829850"/>
                <a:gd name="connsiteY59" fmla="*/ 92399 h 413167"/>
                <a:gd name="connsiteX60" fmla="*/ 710238 w 2829850"/>
                <a:gd name="connsiteY60" fmla="*/ 124322 h 413167"/>
                <a:gd name="connsiteX61" fmla="*/ 732432 w 2829850"/>
                <a:gd name="connsiteY61" fmla="*/ 286750 h 413167"/>
                <a:gd name="connsiteX62" fmla="*/ 743528 w 2829850"/>
                <a:gd name="connsiteY62" fmla="*/ 370087 h 413167"/>
                <a:gd name="connsiteX63" fmla="*/ 754625 w 2829850"/>
                <a:gd name="connsiteY63" fmla="*/ 386157 h 413167"/>
                <a:gd name="connsiteX64" fmla="*/ 765722 w 2829850"/>
                <a:gd name="connsiteY64" fmla="*/ 391580 h 413167"/>
                <a:gd name="connsiteX65" fmla="*/ 776818 w 2829850"/>
                <a:gd name="connsiteY65" fmla="*/ 371359 h 413167"/>
                <a:gd name="connsiteX66" fmla="*/ 787922 w 2829850"/>
                <a:gd name="connsiteY66" fmla="*/ 342104 h 413167"/>
                <a:gd name="connsiteX67" fmla="*/ 799018 w 2829850"/>
                <a:gd name="connsiteY67" fmla="*/ 323646 h 413167"/>
                <a:gd name="connsiteX68" fmla="*/ 810115 w 2829850"/>
                <a:gd name="connsiteY68" fmla="*/ 310420 h 413167"/>
                <a:gd name="connsiteX69" fmla="*/ 821212 w 2829850"/>
                <a:gd name="connsiteY69" fmla="*/ 255406 h 413167"/>
                <a:gd name="connsiteX70" fmla="*/ 832308 w 2829850"/>
                <a:gd name="connsiteY70" fmla="*/ 149699 h 413167"/>
                <a:gd name="connsiteX71" fmla="*/ 843405 w 2829850"/>
                <a:gd name="connsiteY71" fmla="*/ 124254 h 413167"/>
                <a:gd name="connsiteX72" fmla="*/ 854501 w 2829850"/>
                <a:gd name="connsiteY72" fmla="*/ 112293 h 413167"/>
                <a:gd name="connsiteX73" fmla="*/ 865598 w 2829850"/>
                <a:gd name="connsiteY73" fmla="*/ 123430 h 413167"/>
                <a:gd name="connsiteX74" fmla="*/ 876702 w 2829850"/>
                <a:gd name="connsiteY74" fmla="*/ 196780 h 413167"/>
                <a:gd name="connsiteX75" fmla="*/ 887798 w 2829850"/>
                <a:gd name="connsiteY75" fmla="*/ 306256 h 413167"/>
                <a:gd name="connsiteX76" fmla="*/ 898894 w 2829850"/>
                <a:gd name="connsiteY76" fmla="*/ 395934 h 413167"/>
                <a:gd name="connsiteX77" fmla="*/ 909991 w 2829850"/>
                <a:gd name="connsiteY77" fmla="*/ 411480 h 413167"/>
                <a:gd name="connsiteX78" fmla="*/ 921088 w 2829850"/>
                <a:gd name="connsiteY78" fmla="*/ 413167 h 413167"/>
                <a:gd name="connsiteX79" fmla="*/ 932184 w 2829850"/>
                <a:gd name="connsiteY79" fmla="*/ 409922 h 413167"/>
                <a:gd name="connsiteX80" fmla="*/ 943281 w 2829850"/>
                <a:gd name="connsiteY80" fmla="*/ 394934 h 413167"/>
                <a:gd name="connsiteX81" fmla="*/ 954384 w 2829850"/>
                <a:gd name="connsiteY81" fmla="*/ 374632 h 413167"/>
                <a:gd name="connsiteX82" fmla="*/ 965481 w 2829850"/>
                <a:gd name="connsiteY82" fmla="*/ 342812 h 413167"/>
                <a:gd name="connsiteX83" fmla="*/ 976578 w 2829850"/>
                <a:gd name="connsiteY83" fmla="*/ 319543 h 413167"/>
                <a:gd name="connsiteX84" fmla="*/ 987674 w 2829850"/>
                <a:gd name="connsiteY84" fmla="*/ 287478 h 413167"/>
                <a:gd name="connsiteX85" fmla="*/ 998771 w 2829850"/>
                <a:gd name="connsiteY85" fmla="*/ 204373 h 413167"/>
                <a:gd name="connsiteX86" fmla="*/ 1009868 w 2829850"/>
                <a:gd name="connsiteY86" fmla="*/ 54327 h 413167"/>
                <a:gd name="connsiteX87" fmla="*/ 1020964 w 2829850"/>
                <a:gd name="connsiteY87" fmla="*/ 14437 h 413167"/>
                <a:gd name="connsiteX88" fmla="*/ 1032061 w 2829850"/>
                <a:gd name="connsiteY88" fmla="*/ 6810 h 413167"/>
                <a:gd name="connsiteX89" fmla="*/ 1043157 w 2829850"/>
                <a:gd name="connsiteY89" fmla="*/ 84201 h 413167"/>
                <a:gd name="connsiteX90" fmla="*/ 1054261 w 2829850"/>
                <a:gd name="connsiteY90" fmla="*/ 270258 h 413167"/>
                <a:gd name="connsiteX91" fmla="*/ 1065357 w 2829850"/>
                <a:gd name="connsiteY91" fmla="*/ 356160 h 413167"/>
                <a:gd name="connsiteX92" fmla="*/ 1076454 w 2829850"/>
                <a:gd name="connsiteY92" fmla="*/ 409330 h 413167"/>
                <a:gd name="connsiteX93" fmla="*/ 1087551 w 2829850"/>
                <a:gd name="connsiteY93" fmla="*/ 404527 h 413167"/>
                <a:gd name="connsiteX94" fmla="*/ 1098647 w 2829850"/>
                <a:gd name="connsiteY94" fmla="*/ 379245 h 413167"/>
                <a:gd name="connsiteX95" fmla="*/ 1120841 w 2829850"/>
                <a:gd name="connsiteY95" fmla="*/ 356296 h 413167"/>
                <a:gd name="connsiteX96" fmla="*/ 1131937 w 2829850"/>
                <a:gd name="connsiteY96" fmla="*/ 330946 h 413167"/>
                <a:gd name="connsiteX97" fmla="*/ 1143041 w 2829850"/>
                <a:gd name="connsiteY97" fmla="*/ 279117 h 413167"/>
                <a:gd name="connsiteX98" fmla="*/ 1154137 w 2829850"/>
                <a:gd name="connsiteY98" fmla="*/ 256154 h 413167"/>
                <a:gd name="connsiteX99" fmla="*/ 1165234 w 2829850"/>
                <a:gd name="connsiteY99" fmla="*/ 220619 h 413167"/>
                <a:gd name="connsiteX100" fmla="*/ 1176331 w 2829850"/>
                <a:gd name="connsiteY100" fmla="*/ 159877 h 413167"/>
                <a:gd name="connsiteX101" fmla="*/ 1187427 w 2829850"/>
                <a:gd name="connsiteY101" fmla="*/ 90814 h 413167"/>
                <a:gd name="connsiteX102" fmla="*/ 1198524 w 2829850"/>
                <a:gd name="connsiteY102" fmla="*/ 112409 h 413167"/>
                <a:gd name="connsiteX103" fmla="*/ 1209621 w 2829850"/>
                <a:gd name="connsiteY103" fmla="*/ 189364 h 413167"/>
                <a:gd name="connsiteX104" fmla="*/ 1231821 w 2829850"/>
                <a:gd name="connsiteY104" fmla="*/ 388192 h 413167"/>
                <a:gd name="connsiteX105" fmla="*/ 1242917 w 2829850"/>
                <a:gd name="connsiteY105" fmla="*/ 402336 h 413167"/>
                <a:gd name="connsiteX106" fmla="*/ 1254014 w 2829850"/>
                <a:gd name="connsiteY106" fmla="*/ 402261 h 413167"/>
                <a:gd name="connsiteX107" fmla="*/ 1265111 w 2829850"/>
                <a:gd name="connsiteY107" fmla="*/ 376176 h 413167"/>
                <a:gd name="connsiteX108" fmla="*/ 1276207 w 2829850"/>
                <a:gd name="connsiteY108" fmla="*/ 328851 h 413167"/>
                <a:gd name="connsiteX109" fmla="*/ 1287304 w 2829850"/>
                <a:gd name="connsiteY109" fmla="*/ 297323 h 413167"/>
                <a:gd name="connsiteX110" fmla="*/ 1298400 w 2829850"/>
                <a:gd name="connsiteY110" fmla="*/ 270925 h 413167"/>
                <a:gd name="connsiteX111" fmla="*/ 1309497 w 2829850"/>
                <a:gd name="connsiteY111" fmla="*/ 214027 h 413167"/>
                <a:gd name="connsiteX112" fmla="*/ 1320601 w 2829850"/>
                <a:gd name="connsiteY112" fmla="*/ 111769 h 413167"/>
                <a:gd name="connsiteX113" fmla="*/ 1331697 w 2829850"/>
                <a:gd name="connsiteY113" fmla="*/ 85691 h 413167"/>
                <a:gd name="connsiteX114" fmla="*/ 1342794 w 2829850"/>
                <a:gd name="connsiteY114" fmla="*/ 65988 h 413167"/>
                <a:gd name="connsiteX115" fmla="*/ 1353890 w 2829850"/>
                <a:gd name="connsiteY115" fmla="*/ 89487 h 413167"/>
                <a:gd name="connsiteX116" fmla="*/ 1387180 w 2829850"/>
                <a:gd name="connsiteY116" fmla="*/ 382667 h 413167"/>
                <a:gd name="connsiteX117" fmla="*/ 1398277 w 2829850"/>
                <a:gd name="connsiteY117" fmla="*/ 402860 h 413167"/>
                <a:gd name="connsiteX118" fmla="*/ 1409380 w 2829850"/>
                <a:gd name="connsiteY118" fmla="*/ 411671 h 413167"/>
                <a:gd name="connsiteX119" fmla="*/ 1420477 w 2829850"/>
                <a:gd name="connsiteY119" fmla="*/ 410521 h 413167"/>
                <a:gd name="connsiteX120" fmla="*/ 1431573 w 2829850"/>
                <a:gd name="connsiteY120" fmla="*/ 397676 h 413167"/>
                <a:gd name="connsiteX121" fmla="*/ 1442670 w 2829850"/>
                <a:gd name="connsiteY121" fmla="*/ 379422 h 413167"/>
                <a:gd name="connsiteX122" fmla="*/ 1453767 w 2829850"/>
                <a:gd name="connsiteY122" fmla="*/ 339076 h 413167"/>
                <a:gd name="connsiteX123" fmla="*/ 1464863 w 2829850"/>
                <a:gd name="connsiteY123" fmla="*/ 319190 h 413167"/>
                <a:gd name="connsiteX124" fmla="*/ 1475960 w 2829850"/>
                <a:gd name="connsiteY124" fmla="*/ 290315 h 413167"/>
                <a:gd name="connsiteX125" fmla="*/ 1487057 w 2829850"/>
                <a:gd name="connsiteY125" fmla="*/ 218368 h 413167"/>
                <a:gd name="connsiteX126" fmla="*/ 1498160 w 2829850"/>
                <a:gd name="connsiteY126" fmla="*/ 79405 h 413167"/>
                <a:gd name="connsiteX127" fmla="*/ 1509257 w 2829850"/>
                <a:gd name="connsiteY127" fmla="*/ 45040 h 413167"/>
                <a:gd name="connsiteX128" fmla="*/ 1520353 w 2829850"/>
                <a:gd name="connsiteY128" fmla="*/ 30569 h 413167"/>
                <a:gd name="connsiteX129" fmla="*/ 1531450 w 2829850"/>
                <a:gd name="connsiteY129" fmla="*/ 80221 h 413167"/>
                <a:gd name="connsiteX130" fmla="*/ 1542546 w 2829850"/>
                <a:gd name="connsiteY130" fmla="*/ 210033 h 413167"/>
                <a:gd name="connsiteX131" fmla="*/ 1564740 w 2829850"/>
                <a:gd name="connsiteY131" fmla="*/ 342315 h 413167"/>
                <a:gd name="connsiteX132" fmla="*/ 1575836 w 2829850"/>
                <a:gd name="connsiteY132" fmla="*/ 357215 h 413167"/>
                <a:gd name="connsiteX133" fmla="*/ 1586940 w 2829850"/>
                <a:gd name="connsiteY133" fmla="*/ 366427 h 413167"/>
                <a:gd name="connsiteX134" fmla="*/ 1598036 w 2829850"/>
                <a:gd name="connsiteY134" fmla="*/ 367100 h 413167"/>
                <a:gd name="connsiteX135" fmla="*/ 1609133 w 2829850"/>
                <a:gd name="connsiteY135" fmla="*/ 362855 h 413167"/>
                <a:gd name="connsiteX136" fmla="*/ 1620230 w 2829850"/>
                <a:gd name="connsiteY136" fmla="*/ 331287 h 413167"/>
                <a:gd name="connsiteX137" fmla="*/ 1631326 w 2829850"/>
                <a:gd name="connsiteY137" fmla="*/ 273048 h 413167"/>
                <a:gd name="connsiteX138" fmla="*/ 1642423 w 2829850"/>
                <a:gd name="connsiteY138" fmla="*/ 240635 h 413167"/>
                <a:gd name="connsiteX139" fmla="*/ 1653520 w 2829850"/>
                <a:gd name="connsiteY139" fmla="*/ 214224 h 413167"/>
                <a:gd name="connsiteX140" fmla="*/ 1664616 w 2829850"/>
                <a:gd name="connsiteY140" fmla="*/ 173069 h 413167"/>
                <a:gd name="connsiteX141" fmla="*/ 1675720 w 2829850"/>
                <a:gd name="connsiteY141" fmla="*/ 135554 h 413167"/>
                <a:gd name="connsiteX142" fmla="*/ 1686816 w 2829850"/>
                <a:gd name="connsiteY142" fmla="*/ 139153 h 413167"/>
                <a:gd name="connsiteX143" fmla="*/ 1697913 w 2829850"/>
                <a:gd name="connsiteY143" fmla="*/ 168790 h 413167"/>
                <a:gd name="connsiteX144" fmla="*/ 1709010 w 2829850"/>
                <a:gd name="connsiteY144" fmla="*/ 216769 h 413167"/>
                <a:gd name="connsiteX145" fmla="*/ 1720106 w 2829850"/>
                <a:gd name="connsiteY145" fmla="*/ 309284 h 413167"/>
                <a:gd name="connsiteX146" fmla="*/ 1742299 w 2829850"/>
                <a:gd name="connsiteY146" fmla="*/ 387048 h 413167"/>
                <a:gd name="connsiteX147" fmla="*/ 1753396 w 2829850"/>
                <a:gd name="connsiteY147" fmla="*/ 391437 h 413167"/>
                <a:gd name="connsiteX148" fmla="*/ 1764500 w 2829850"/>
                <a:gd name="connsiteY148" fmla="*/ 375421 h 413167"/>
                <a:gd name="connsiteX149" fmla="*/ 1786692 w 2829850"/>
                <a:gd name="connsiteY149" fmla="*/ 346207 h 413167"/>
                <a:gd name="connsiteX150" fmla="*/ 1797789 w 2829850"/>
                <a:gd name="connsiteY150" fmla="*/ 313937 h 413167"/>
                <a:gd name="connsiteX151" fmla="*/ 1808886 w 2829850"/>
                <a:gd name="connsiteY151" fmla="*/ 251168 h 413167"/>
                <a:gd name="connsiteX152" fmla="*/ 1819982 w 2829850"/>
                <a:gd name="connsiteY152" fmla="*/ 220415 h 413167"/>
                <a:gd name="connsiteX153" fmla="*/ 1831079 w 2829850"/>
                <a:gd name="connsiteY153" fmla="*/ 176253 h 413167"/>
                <a:gd name="connsiteX154" fmla="*/ 1853279 w 2829850"/>
                <a:gd name="connsiteY154" fmla="*/ 81024 h 413167"/>
                <a:gd name="connsiteX155" fmla="*/ 1864376 w 2829850"/>
                <a:gd name="connsiteY155" fmla="*/ 79683 h 413167"/>
                <a:gd name="connsiteX156" fmla="*/ 1875472 w 2829850"/>
                <a:gd name="connsiteY156" fmla="*/ 137364 h 413167"/>
                <a:gd name="connsiteX157" fmla="*/ 1886569 w 2829850"/>
                <a:gd name="connsiteY157" fmla="*/ 243255 h 413167"/>
                <a:gd name="connsiteX158" fmla="*/ 1897666 w 2829850"/>
                <a:gd name="connsiteY158" fmla="*/ 378653 h 413167"/>
                <a:gd name="connsiteX159" fmla="*/ 1908762 w 2829850"/>
                <a:gd name="connsiteY159" fmla="*/ 403336 h 413167"/>
                <a:gd name="connsiteX160" fmla="*/ 1919859 w 2829850"/>
                <a:gd name="connsiteY160" fmla="*/ 412888 h 413167"/>
                <a:gd name="connsiteX161" fmla="*/ 1930956 w 2829850"/>
                <a:gd name="connsiteY161" fmla="*/ 396186 h 413167"/>
                <a:gd name="connsiteX162" fmla="*/ 1942059 w 2829850"/>
                <a:gd name="connsiteY162" fmla="*/ 362345 h 413167"/>
                <a:gd name="connsiteX163" fmla="*/ 1964252 w 2829850"/>
                <a:gd name="connsiteY163" fmla="*/ 338607 h 413167"/>
                <a:gd name="connsiteX164" fmla="*/ 1975349 w 2829850"/>
                <a:gd name="connsiteY164" fmla="*/ 298194 h 413167"/>
                <a:gd name="connsiteX165" fmla="*/ 1986446 w 2829850"/>
                <a:gd name="connsiteY165" fmla="*/ 198834 h 413167"/>
                <a:gd name="connsiteX166" fmla="*/ 1997542 w 2829850"/>
                <a:gd name="connsiteY166" fmla="*/ 161789 h 413167"/>
                <a:gd name="connsiteX167" fmla="*/ 2019735 w 2829850"/>
                <a:gd name="connsiteY167" fmla="*/ 50074 h 413167"/>
                <a:gd name="connsiteX168" fmla="*/ 2030839 w 2829850"/>
                <a:gd name="connsiteY168" fmla="*/ 4334 h 413167"/>
                <a:gd name="connsiteX169" fmla="*/ 2041935 w 2829850"/>
                <a:gd name="connsiteY169" fmla="*/ 0 h 413167"/>
                <a:gd name="connsiteX170" fmla="*/ 2053032 w 2829850"/>
                <a:gd name="connsiteY170" fmla="*/ 59395 h 413167"/>
                <a:gd name="connsiteX171" fmla="*/ 2064129 w 2829850"/>
                <a:gd name="connsiteY171" fmla="*/ 184826 h 413167"/>
                <a:gd name="connsiteX172" fmla="*/ 2075225 w 2829850"/>
                <a:gd name="connsiteY172" fmla="*/ 345091 h 413167"/>
                <a:gd name="connsiteX173" fmla="*/ 2086322 w 2829850"/>
                <a:gd name="connsiteY173" fmla="*/ 374176 h 413167"/>
                <a:gd name="connsiteX174" fmla="*/ 2097419 w 2829850"/>
                <a:gd name="connsiteY174" fmla="*/ 394723 h 413167"/>
                <a:gd name="connsiteX175" fmla="*/ 2119619 w 2829850"/>
                <a:gd name="connsiteY175" fmla="*/ 384109 h 413167"/>
                <a:gd name="connsiteX176" fmla="*/ 2130715 w 2829850"/>
                <a:gd name="connsiteY176" fmla="*/ 381048 h 413167"/>
                <a:gd name="connsiteX177" fmla="*/ 2141812 w 2829850"/>
                <a:gd name="connsiteY177" fmla="*/ 371904 h 413167"/>
                <a:gd name="connsiteX178" fmla="*/ 2152909 w 2829850"/>
                <a:gd name="connsiteY178" fmla="*/ 345601 h 413167"/>
                <a:gd name="connsiteX179" fmla="*/ 2164005 w 2829850"/>
                <a:gd name="connsiteY179" fmla="*/ 275878 h 413167"/>
                <a:gd name="connsiteX180" fmla="*/ 2175102 w 2829850"/>
                <a:gd name="connsiteY180" fmla="*/ 240166 h 413167"/>
                <a:gd name="connsiteX181" fmla="*/ 2186198 w 2829850"/>
                <a:gd name="connsiteY181" fmla="*/ 198351 h 413167"/>
                <a:gd name="connsiteX182" fmla="*/ 2197295 w 2829850"/>
                <a:gd name="connsiteY182" fmla="*/ 137820 h 413167"/>
                <a:gd name="connsiteX183" fmla="*/ 2208399 w 2829850"/>
                <a:gd name="connsiteY183" fmla="*/ 56742 h 413167"/>
                <a:gd name="connsiteX184" fmla="*/ 2219495 w 2829850"/>
                <a:gd name="connsiteY184" fmla="*/ 38379 h 413167"/>
                <a:gd name="connsiteX185" fmla="*/ 2230592 w 2829850"/>
                <a:gd name="connsiteY185" fmla="*/ 57708 h 413167"/>
                <a:gd name="connsiteX186" fmla="*/ 2241688 w 2829850"/>
                <a:gd name="connsiteY186" fmla="*/ 141208 h 413167"/>
                <a:gd name="connsiteX187" fmla="*/ 2252785 w 2829850"/>
                <a:gd name="connsiteY187" fmla="*/ 294241 h 413167"/>
                <a:gd name="connsiteX188" fmla="*/ 2263881 w 2829850"/>
                <a:gd name="connsiteY188" fmla="*/ 321122 h 413167"/>
                <a:gd name="connsiteX189" fmla="*/ 2274978 w 2829850"/>
                <a:gd name="connsiteY189" fmla="*/ 345825 h 413167"/>
                <a:gd name="connsiteX190" fmla="*/ 2286075 w 2829850"/>
                <a:gd name="connsiteY190" fmla="*/ 337314 h 413167"/>
                <a:gd name="connsiteX191" fmla="*/ 2297171 w 2829850"/>
                <a:gd name="connsiteY191" fmla="*/ 342996 h 413167"/>
                <a:gd name="connsiteX192" fmla="*/ 2308275 w 2829850"/>
                <a:gd name="connsiteY192" fmla="*/ 330878 h 413167"/>
                <a:gd name="connsiteX193" fmla="*/ 2319371 w 2829850"/>
                <a:gd name="connsiteY193" fmla="*/ 324782 h 413167"/>
                <a:gd name="connsiteX194" fmla="*/ 2330468 w 2829850"/>
                <a:gd name="connsiteY194" fmla="*/ 294710 h 413167"/>
                <a:gd name="connsiteX195" fmla="*/ 2341565 w 2829850"/>
                <a:gd name="connsiteY195" fmla="*/ 237901 h 413167"/>
                <a:gd name="connsiteX196" fmla="*/ 2352661 w 2829850"/>
                <a:gd name="connsiteY196" fmla="*/ 210605 h 413167"/>
                <a:gd name="connsiteX197" fmla="*/ 2363758 w 2829850"/>
                <a:gd name="connsiteY197" fmla="*/ 198147 h 413167"/>
                <a:gd name="connsiteX198" fmla="*/ 2374855 w 2829850"/>
                <a:gd name="connsiteY198" fmla="*/ 171457 h 413167"/>
                <a:gd name="connsiteX199" fmla="*/ 2385951 w 2829850"/>
                <a:gd name="connsiteY199" fmla="*/ 151958 h 413167"/>
                <a:gd name="connsiteX200" fmla="*/ 2397055 w 2829850"/>
                <a:gd name="connsiteY200" fmla="*/ 178478 h 413167"/>
                <a:gd name="connsiteX201" fmla="*/ 2419248 w 2829850"/>
                <a:gd name="connsiteY201" fmla="*/ 287050 h 413167"/>
                <a:gd name="connsiteX202" fmla="*/ 2430345 w 2829850"/>
                <a:gd name="connsiteY202" fmla="*/ 351921 h 413167"/>
                <a:gd name="connsiteX203" fmla="*/ 2452538 w 2829850"/>
                <a:gd name="connsiteY203" fmla="*/ 373693 h 413167"/>
                <a:gd name="connsiteX204" fmla="*/ 2463635 w 2829850"/>
                <a:gd name="connsiteY204" fmla="*/ 359820 h 413167"/>
                <a:gd name="connsiteX205" fmla="*/ 2474731 w 2829850"/>
                <a:gd name="connsiteY205" fmla="*/ 342199 h 413167"/>
                <a:gd name="connsiteX206" fmla="*/ 2485834 w 2829850"/>
                <a:gd name="connsiteY206" fmla="*/ 330980 h 413167"/>
                <a:gd name="connsiteX207" fmla="*/ 2496931 w 2829850"/>
                <a:gd name="connsiteY207" fmla="*/ 322088 h 413167"/>
                <a:gd name="connsiteX208" fmla="*/ 2508028 w 2829850"/>
                <a:gd name="connsiteY208" fmla="*/ 262747 h 413167"/>
                <a:gd name="connsiteX209" fmla="*/ 2519124 w 2829850"/>
                <a:gd name="connsiteY209" fmla="*/ 137745 h 413167"/>
                <a:gd name="connsiteX210" fmla="*/ 2530221 w 2829850"/>
                <a:gd name="connsiteY210" fmla="*/ 109510 h 413167"/>
                <a:gd name="connsiteX211" fmla="*/ 2541318 w 2829850"/>
                <a:gd name="connsiteY211" fmla="*/ 96590 h 413167"/>
                <a:gd name="connsiteX212" fmla="*/ 2552414 w 2829850"/>
                <a:gd name="connsiteY212" fmla="*/ 117736 h 413167"/>
                <a:gd name="connsiteX213" fmla="*/ 2563511 w 2829850"/>
                <a:gd name="connsiteY213" fmla="*/ 206727 h 413167"/>
                <a:gd name="connsiteX214" fmla="*/ 2574614 w 2829850"/>
                <a:gd name="connsiteY214" fmla="*/ 275082 h 413167"/>
                <a:gd name="connsiteX215" fmla="*/ 2585711 w 2829850"/>
                <a:gd name="connsiteY215" fmla="*/ 334137 h 413167"/>
                <a:gd name="connsiteX216" fmla="*/ 2596808 w 2829850"/>
                <a:gd name="connsiteY216" fmla="*/ 360147 h 413167"/>
                <a:gd name="connsiteX217" fmla="*/ 2607904 w 2829850"/>
                <a:gd name="connsiteY217" fmla="*/ 382803 h 413167"/>
                <a:gd name="connsiteX218" fmla="*/ 2619001 w 2829850"/>
                <a:gd name="connsiteY218" fmla="*/ 383524 h 413167"/>
                <a:gd name="connsiteX219" fmla="*/ 2630097 w 2829850"/>
                <a:gd name="connsiteY219" fmla="*/ 378108 h 413167"/>
                <a:gd name="connsiteX220" fmla="*/ 2641194 w 2829850"/>
                <a:gd name="connsiteY220" fmla="*/ 357820 h 413167"/>
                <a:gd name="connsiteX221" fmla="*/ 2652290 w 2829850"/>
                <a:gd name="connsiteY221" fmla="*/ 319306 h 413167"/>
                <a:gd name="connsiteX222" fmla="*/ 2674491 w 2829850"/>
                <a:gd name="connsiteY222" fmla="*/ 276320 h 413167"/>
                <a:gd name="connsiteX223" fmla="*/ 2685587 w 2829850"/>
                <a:gd name="connsiteY223" fmla="*/ 226164 h 413167"/>
                <a:gd name="connsiteX224" fmla="*/ 2696684 w 2829850"/>
                <a:gd name="connsiteY224" fmla="*/ 122798 h 413167"/>
                <a:gd name="connsiteX225" fmla="*/ 2707780 w 2829850"/>
                <a:gd name="connsiteY225" fmla="*/ 117545 h 413167"/>
                <a:gd name="connsiteX226" fmla="*/ 2718877 w 2829850"/>
                <a:gd name="connsiteY226" fmla="*/ 131717 h 413167"/>
                <a:gd name="connsiteX227" fmla="*/ 2729974 w 2829850"/>
                <a:gd name="connsiteY227" fmla="*/ 168484 h 413167"/>
                <a:gd name="connsiteX228" fmla="*/ 2741070 w 2829850"/>
                <a:gd name="connsiteY228" fmla="*/ 222082 h 413167"/>
                <a:gd name="connsiteX229" fmla="*/ 2752174 w 2829850"/>
                <a:gd name="connsiteY229" fmla="*/ 239628 h 413167"/>
                <a:gd name="connsiteX230" fmla="*/ 2763270 w 2829850"/>
                <a:gd name="connsiteY230" fmla="*/ 284723 h 413167"/>
                <a:gd name="connsiteX231" fmla="*/ 2774367 w 2829850"/>
                <a:gd name="connsiteY231" fmla="*/ 308025 h 413167"/>
                <a:gd name="connsiteX232" fmla="*/ 2785464 w 2829850"/>
                <a:gd name="connsiteY232" fmla="*/ 336478 h 413167"/>
                <a:gd name="connsiteX233" fmla="*/ 2796560 w 2829850"/>
                <a:gd name="connsiteY233" fmla="*/ 329123 h 413167"/>
                <a:gd name="connsiteX234" fmla="*/ 2807657 w 2829850"/>
                <a:gd name="connsiteY234" fmla="*/ 333770 h 413167"/>
                <a:gd name="connsiteX235" fmla="*/ 2818754 w 2829850"/>
                <a:gd name="connsiteY235" fmla="*/ 328068 h 413167"/>
                <a:gd name="connsiteX236" fmla="*/ 2829850 w 2829850"/>
                <a:gd name="connsiteY236" fmla="*/ 313332 h 413167"/>
                <a:gd name="connsiteX237" fmla="*/ 2829850 w 2829850"/>
                <a:gd name="connsiteY237" fmla="*/ 31333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2829850" h="413167">
                  <a:moveTo>
                    <a:pt x="0" y="304011"/>
                  </a:moveTo>
                  <a:lnTo>
                    <a:pt x="11096" y="289030"/>
                  </a:lnTo>
                  <a:lnTo>
                    <a:pt x="22193" y="289649"/>
                  </a:lnTo>
                  <a:lnTo>
                    <a:pt x="33290" y="304725"/>
                  </a:lnTo>
                  <a:lnTo>
                    <a:pt x="44386" y="324898"/>
                  </a:lnTo>
                  <a:lnTo>
                    <a:pt x="55483" y="336900"/>
                  </a:lnTo>
                  <a:lnTo>
                    <a:pt x="66586" y="322401"/>
                  </a:lnTo>
                  <a:lnTo>
                    <a:pt x="77683" y="266244"/>
                  </a:lnTo>
                  <a:lnTo>
                    <a:pt x="88779" y="235791"/>
                  </a:lnTo>
                  <a:lnTo>
                    <a:pt x="99876" y="230628"/>
                  </a:lnTo>
                  <a:lnTo>
                    <a:pt x="110973" y="236791"/>
                  </a:lnTo>
                  <a:lnTo>
                    <a:pt x="122069" y="296064"/>
                  </a:lnTo>
                  <a:lnTo>
                    <a:pt x="133166" y="305569"/>
                  </a:lnTo>
                  <a:lnTo>
                    <a:pt x="144263" y="290016"/>
                  </a:lnTo>
                  <a:lnTo>
                    <a:pt x="155366" y="227410"/>
                  </a:lnTo>
                  <a:lnTo>
                    <a:pt x="166463" y="113729"/>
                  </a:lnTo>
                  <a:lnTo>
                    <a:pt x="177559" y="54123"/>
                  </a:lnTo>
                  <a:lnTo>
                    <a:pt x="188656" y="27983"/>
                  </a:lnTo>
                  <a:lnTo>
                    <a:pt x="199753" y="49210"/>
                  </a:lnTo>
                  <a:lnTo>
                    <a:pt x="210849" y="158047"/>
                  </a:lnTo>
                  <a:lnTo>
                    <a:pt x="221946" y="156707"/>
                  </a:lnTo>
                  <a:lnTo>
                    <a:pt x="233043" y="172164"/>
                  </a:lnTo>
                  <a:lnTo>
                    <a:pt x="244146" y="201787"/>
                  </a:lnTo>
                  <a:lnTo>
                    <a:pt x="255243" y="272504"/>
                  </a:lnTo>
                  <a:lnTo>
                    <a:pt x="266339" y="333906"/>
                  </a:lnTo>
                  <a:lnTo>
                    <a:pt x="277436" y="386749"/>
                  </a:lnTo>
                  <a:lnTo>
                    <a:pt x="288533" y="387436"/>
                  </a:lnTo>
                  <a:lnTo>
                    <a:pt x="299629" y="361916"/>
                  </a:lnTo>
                  <a:lnTo>
                    <a:pt x="310726" y="338348"/>
                  </a:lnTo>
                  <a:lnTo>
                    <a:pt x="321823" y="320026"/>
                  </a:lnTo>
                  <a:lnTo>
                    <a:pt x="332926" y="282383"/>
                  </a:lnTo>
                  <a:lnTo>
                    <a:pt x="344023" y="226818"/>
                  </a:lnTo>
                  <a:lnTo>
                    <a:pt x="366216" y="220252"/>
                  </a:lnTo>
                  <a:lnTo>
                    <a:pt x="388409" y="193487"/>
                  </a:lnTo>
                  <a:lnTo>
                    <a:pt x="399506" y="224702"/>
                  </a:lnTo>
                  <a:lnTo>
                    <a:pt x="410602" y="280851"/>
                  </a:lnTo>
                  <a:lnTo>
                    <a:pt x="421706" y="302902"/>
                  </a:lnTo>
                  <a:lnTo>
                    <a:pt x="432802" y="350105"/>
                  </a:lnTo>
                  <a:lnTo>
                    <a:pt x="443899" y="356426"/>
                  </a:lnTo>
                  <a:lnTo>
                    <a:pt x="454995" y="352826"/>
                  </a:lnTo>
                  <a:lnTo>
                    <a:pt x="466092" y="315815"/>
                  </a:lnTo>
                  <a:lnTo>
                    <a:pt x="477189" y="239010"/>
                  </a:lnTo>
                  <a:lnTo>
                    <a:pt x="488285" y="194773"/>
                  </a:lnTo>
                  <a:lnTo>
                    <a:pt x="499382" y="166341"/>
                  </a:lnTo>
                  <a:lnTo>
                    <a:pt x="521582" y="91753"/>
                  </a:lnTo>
                  <a:lnTo>
                    <a:pt x="532679" y="85167"/>
                  </a:lnTo>
                  <a:lnTo>
                    <a:pt x="543775" y="96135"/>
                  </a:lnTo>
                  <a:lnTo>
                    <a:pt x="554872" y="152026"/>
                  </a:lnTo>
                  <a:lnTo>
                    <a:pt x="565968" y="273007"/>
                  </a:lnTo>
                  <a:lnTo>
                    <a:pt x="577065" y="338485"/>
                  </a:lnTo>
                  <a:lnTo>
                    <a:pt x="588162" y="393022"/>
                  </a:lnTo>
                  <a:lnTo>
                    <a:pt x="599265" y="392600"/>
                  </a:lnTo>
                  <a:lnTo>
                    <a:pt x="610362" y="379007"/>
                  </a:lnTo>
                  <a:lnTo>
                    <a:pt x="621458" y="371570"/>
                  </a:lnTo>
                  <a:lnTo>
                    <a:pt x="632555" y="362324"/>
                  </a:lnTo>
                  <a:lnTo>
                    <a:pt x="643652" y="330946"/>
                  </a:lnTo>
                  <a:lnTo>
                    <a:pt x="654748" y="261767"/>
                  </a:lnTo>
                  <a:lnTo>
                    <a:pt x="676942" y="208019"/>
                  </a:lnTo>
                  <a:lnTo>
                    <a:pt x="688045" y="158966"/>
                  </a:lnTo>
                  <a:lnTo>
                    <a:pt x="699142" y="92399"/>
                  </a:lnTo>
                  <a:lnTo>
                    <a:pt x="710238" y="124322"/>
                  </a:lnTo>
                  <a:lnTo>
                    <a:pt x="732432" y="286750"/>
                  </a:lnTo>
                  <a:lnTo>
                    <a:pt x="743528" y="370087"/>
                  </a:lnTo>
                  <a:lnTo>
                    <a:pt x="754625" y="386157"/>
                  </a:lnTo>
                  <a:lnTo>
                    <a:pt x="765722" y="391580"/>
                  </a:lnTo>
                  <a:lnTo>
                    <a:pt x="776818" y="371359"/>
                  </a:lnTo>
                  <a:lnTo>
                    <a:pt x="787922" y="342104"/>
                  </a:lnTo>
                  <a:lnTo>
                    <a:pt x="799018" y="323646"/>
                  </a:lnTo>
                  <a:lnTo>
                    <a:pt x="810115" y="310420"/>
                  </a:lnTo>
                  <a:lnTo>
                    <a:pt x="821212" y="255406"/>
                  </a:lnTo>
                  <a:lnTo>
                    <a:pt x="832308" y="149699"/>
                  </a:lnTo>
                  <a:lnTo>
                    <a:pt x="843405" y="124254"/>
                  </a:lnTo>
                  <a:lnTo>
                    <a:pt x="854501" y="112293"/>
                  </a:lnTo>
                  <a:lnTo>
                    <a:pt x="865598" y="123430"/>
                  </a:lnTo>
                  <a:lnTo>
                    <a:pt x="876702" y="196780"/>
                  </a:lnTo>
                  <a:lnTo>
                    <a:pt x="887798" y="306256"/>
                  </a:lnTo>
                  <a:lnTo>
                    <a:pt x="898894" y="395934"/>
                  </a:lnTo>
                  <a:lnTo>
                    <a:pt x="909991" y="411480"/>
                  </a:lnTo>
                  <a:lnTo>
                    <a:pt x="921088" y="413167"/>
                  </a:lnTo>
                  <a:lnTo>
                    <a:pt x="932184" y="409922"/>
                  </a:lnTo>
                  <a:lnTo>
                    <a:pt x="943281" y="394934"/>
                  </a:lnTo>
                  <a:lnTo>
                    <a:pt x="954384" y="374632"/>
                  </a:lnTo>
                  <a:lnTo>
                    <a:pt x="965481" y="342812"/>
                  </a:lnTo>
                  <a:lnTo>
                    <a:pt x="976578" y="319543"/>
                  </a:lnTo>
                  <a:lnTo>
                    <a:pt x="987674" y="287478"/>
                  </a:lnTo>
                  <a:lnTo>
                    <a:pt x="998771" y="204373"/>
                  </a:lnTo>
                  <a:lnTo>
                    <a:pt x="1009868" y="54327"/>
                  </a:lnTo>
                  <a:lnTo>
                    <a:pt x="1020964" y="14437"/>
                  </a:lnTo>
                  <a:lnTo>
                    <a:pt x="1032061" y="6810"/>
                  </a:lnTo>
                  <a:lnTo>
                    <a:pt x="1043157" y="84201"/>
                  </a:lnTo>
                  <a:lnTo>
                    <a:pt x="1054261" y="270258"/>
                  </a:lnTo>
                  <a:lnTo>
                    <a:pt x="1065357" y="356160"/>
                  </a:lnTo>
                  <a:lnTo>
                    <a:pt x="1076454" y="409330"/>
                  </a:lnTo>
                  <a:lnTo>
                    <a:pt x="1087551" y="404527"/>
                  </a:lnTo>
                  <a:lnTo>
                    <a:pt x="1098647" y="379245"/>
                  </a:lnTo>
                  <a:lnTo>
                    <a:pt x="1120841" y="356296"/>
                  </a:lnTo>
                  <a:lnTo>
                    <a:pt x="1131937" y="330946"/>
                  </a:lnTo>
                  <a:lnTo>
                    <a:pt x="1143041" y="279117"/>
                  </a:lnTo>
                  <a:lnTo>
                    <a:pt x="1154137" y="256154"/>
                  </a:lnTo>
                  <a:lnTo>
                    <a:pt x="1165234" y="220619"/>
                  </a:lnTo>
                  <a:lnTo>
                    <a:pt x="1176331" y="159877"/>
                  </a:lnTo>
                  <a:lnTo>
                    <a:pt x="1187427" y="90814"/>
                  </a:lnTo>
                  <a:lnTo>
                    <a:pt x="1198524" y="112409"/>
                  </a:lnTo>
                  <a:lnTo>
                    <a:pt x="1209621" y="189364"/>
                  </a:lnTo>
                  <a:lnTo>
                    <a:pt x="1231821" y="388192"/>
                  </a:lnTo>
                  <a:lnTo>
                    <a:pt x="1242917" y="402336"/>
                  </a:lnTo>
                  <a:lnTo>
                    <a:pt x="1254014" y="402261"/>
                  </a:lnTo>
                  <a:lnTo>
                    <a:pt x="1265111" y="376176"/>
                  </a:lnTo>
                  <a:lnTo>
                    <a:pt x="1276207" y="328851"/>
                  </a:lnTo>
                  <a:lnTo>
                    <a:pt x="1287304" y="297323"/>
                  </a:lnTo>
                  <a:lnTo>
                    <a:pt x="1298400" y="270925"/>
                  </a:lnTo>
                  <a:lnTo>
                    <a:pt x="1309497" y="214027"/>
                  </a:lnTo>
                  <a:lnTo>
                    <a:pt x="1320601" y="111769"/>
                  </a:lnTo>
                  <a:lnTo>
                    <a:pt x="1331697" y="85691"/>
                  </a:lnTo>
                  <a:lnTo>
                    <a:pt x="1342794" y="65988"/>
                  </a:lnTo>
                  <a:lnTo>
                    <a:pt x="1353890" y="89487"/>
                  </a:lnTo>
                  <a:lnTo>
                    <a:pt x="1387180" y="382667"/>
                  </a:lnTo>
                  <a:lnTo>
                    <a:pt x="1398277" y="402860"/>
                  </a:lnTo>
                  <a:lnTo>
                    <a:pt x="1409380" y="411671"/>
                  </a:lnTo>
                  <a:lnTo>
                    <a:pt x="1420477" y="410521"/>
                  </a:lnTo>
                  <a:lnTo>
                    <a:pt x="1431573" y="397676"/>
                  </a:lnTo>
                  <a:lnTo>
                    <a:pt x="1442670" y="379422"/>
                  </a:lnTo>
                  <a:lnTo>
                    <a:pt x="1453767" y="339076"/>
                  </a:lnTo>
                  <a:lnTo>
                    <a:pt x="1464863" y="319190"/>
                  </a:lnTo>
                  <a:lnTo>
                    <a:pt x="1475960" y="290315"/>
                  </a:lnTo>
                  <a:lnTo>
                    <a:pt x="1487057" y="218368"/>
                  </a:lnTo>
                  <a:lnTo>
                    <a:pt x="1498160" y="79405"/>
                  </a:lnTo>
                  <a:lnTo>
                    <a:pt x="1509257" y="45040"/>
                  </a:lnTo>
                  <a:lnTo>
                    <a:pt x="1520353" y="30569"/>
                  </a:lnTo>
                  <a:lnTo>
                    <a:pt x="1531450" y="80221"/>
                  </a:lnTo>
                  <a:lnTo>
                    <a:pt x="1542546" y="210033"/>
                  </a:lnTo>
                  <a:lnTo>
                    <a:pt x="1564740" y="342315"/>
                  </a:lnTo>
                  <a:lnTo>
                    <a:pt x="1575836" y="357215"/>
                  </a:lnTo>
                  <a:lnTo>
                    <a:pt x="1586940" y="366427"/>
                  </a:lnTo>
                  <a:lnTo>
                    <a:pt x="1598036" y="367100"/>
                  </a:lnTo>
                  <a:lnTo>
                    <a:pt x="1609133" y="362855"/>
                  </a:lnTo>
                  <a:lnTo>
                    <a:pt x="1620230" y="331287"/>
                  </a:lnTo>
                  <a:lnTo>
                    <a:pt x="1631326" y="273048"/>
                  </a:lnTo>
                  <a:lnTo>
                    <a:pt x="1642423" y="240635"/>
                  </a:lnTo>
                  <a:lnTo>
                    <a:pt x="1653520" y="214224"/>
                  </a:lnTo>
                  <a:lnTo>
                    <a:pt x="1664616" y="173069"/>
                  </a:lnTo>
                  <a:lnTo>
                    <a:pt x="1675720" y="135554"/>
                  </a:lnTo>
                  <a:lnTo>
                    <a:pt x="1686816" y="139153"/>
                  </a:lnTo>
                  <a:lnTo>
                    <a:pt x="1697913" y="168790"/>
                  </a:lnTo>
                  <a:lnTo>
                    <a:pt x="1709010" y="216769"/>
                  </a:lnTo>
                  <a:lnTo>
                    <a:pt x="1720106" y="309284"/>
                  </a:lnTo>
                  <a:lnTo>
                    <a:pt x="1742299" y="387048"/>
                  </a:lnTo>
                  <a:lnTo>
                    <a:pt x="1753396" y="391437"/>
                  </a:lnTo>
                  <a:lnTo>
                    <a:pt x="1764500" y="375421"/>
                  </a:lnTo>
                  <a:lnTo>
                    <a:pt x="1786692" y="346207"/>
                  </a:lnTo>
                  <a:lnTo>
                    <a:pt x="1797789" y="313937"/>
                  </a:lnTo>
                  <a:lnTo>
                    <a:pt x="1808886" y="251168"/>
                  </a:lnTo>
                  <a:lnTo>
                    <a:pt x="1819982" y="220415"/>
                  </a:lnTo>
                  <a:lnTo>
                    <a:pt x="1831079" y="176253"/>
                  </a:lnTo>
                  <a:lnTo>
                    <a:pt x="1853279" y="81024"/>
                  </a:lnTo>
                  <a:lnTo>
                    <a:pt x="1864376" y="79683"/>
                  </a:lnTo>
                  <a:lnTo>
                    <a:pt x="1875472" y="137364"/>
                  </a:lnTo>
                  <a:lnTo>
                    <a:pt x="1886569" y="243255"/>
                  </a:lnTo>
                  <a:lnTo>
                    <a:pt x="1897666" y="378653"/>
                  </a:lnTo>
                  <a:lnTo>
                    <a:pt x="1908762" y="403336"/>
                  </a:lnTo>
                  <a:lnTo>
                    <a:pt x="1919859" y="412888"/>
                  </a:lnTo>
                  <a:lnTo>
                    <a:pt x="1930956" y="396186"/>
                  </a:lnTo>
                  <a:lnTo>
                    <a:pt x="1942059" y="362345"/>
                  </a:lnTo>
                  <a:lnTo>
                    <a:pt x="1964252" y="338607"/>
                  </a:lnTo>
                  <a:lnTo>
                    <a:pt x="1975349" y="298194"/>
                  </a:lnTo>
                  <a:lnTo>
                    <a:pt x="1986446" y="198834"/>
                  </a:lnTo>
                  <a:lnTo>
                    <a:pt x="1997542" y="161789"/>
                  </a:lnTo>
                  <a:lnTo>
                    <a:pt x="2019735" y="50074"/>
                  </a:lnTo>
                  <a:lnTo>
                    <a:pt x="2030839" y="4334"/>
                  </a:lnTo>
                  <a:lnTo>
                    <a:pt x="2041935" y="0"/>
                  </a:lnTo>
                  <a:lnTo>
                    <a:pt x="2053032" y="59395"/>
                  </a:lnTo>
                  <a:lnTo>
                    <a:pt x="2064129" y="184826"/>
                  </a:lnTo>
                  <a:lnTo>
                    <a:pt x="2075225" y="345091"/>
                  </a:lnTo>
                  <a:lnTo>
                    <a:pt x="2086322" y="374176"/>
                  </a:lnTo>
                  <a:lnTo>
                    <a:pt x="2097419" y="394723"/>
                  </a:lnTo>
                  <a:lnTo>
                    <a:pt x="2119619" y="384109"/>
                  </a:lnTo>
                  <a:lnTo>
                    <a:pt x="2130715" y="381048"/>
                  </a:lnTo>
                  <a:lnTo>
                    <a:pt x="2141812" y="371904"/>
                  </a:lnTo>
                  <a:lnTo>
                    <a:pt x="2152909" y="345601"/>
                  </a:lnTo>
                  <a:lnTo>
                    <a:pt x="2164005" y="275878"/>
                  </a:lnTo>
                  <a:lnTo>
                    <a:pt x="2175102" y="240166"/>
                  </a:lnTo>
                  <a:lnTo>
                    <a:pt x="2186198" y="198351"/>
                  </a:lnTo>
                  <a:lnTo>
                    <a:pt x="2197295" y="137820"/>
                  </a:lnTo>
                  <a:lnTo>
                    <a:pt x="2208399" y="56742"/>
                  </a:lnTo>
                  <a:lnTo>
                    <a:pt x="2219495" y="38379"/>
                  </a:lnTo>
                  <a:lnTo>
                    <a:pt x="2230592" y="57708"/>
                  </a:lnTo>
                  <a:lnTo>
                    <a:pt x="2241688" y="141208"/>
                  </a:lnTo>
                  <a:lnTo>
                    <a:pt x="2252785" y="294241"/>
                  </a:lnTo>
                  <a:lnTo>
                    <a:pt x="2263881" y="321122"/>
                  </a:lnTo>
                  <a:lnTo>
                    <a:pt x="2274978" y="345825"/>
                  </a:lnTo>
                  <a:lnTo>
                    <a:pt x="2286075" y="337314"/>
                  </a:lnTo>
                  <a:lnTo>
                    <a:pt x="2297171" y="342996"/>
                  </a:lnTo>
                  <a:lnTo>
                    <a:pt x="2308275" y="330878"/>
                  </a:lnTo>
                  <a:lnTo>
                    <a:pt x="2319371" y="324782"/>
                  </a:lnTo>
                  <a:lnTo>
                    <a:pt x="2330468" y="294710"/>
                  </a:lnTo>
                  <a:lnTo>
                    <a:pt x="2341565" y="237901"/>
                  </a:lnTo>
                  <a:lnTo>
                    <a:pt x="2352661" y="210605"/>
                  </a:lnTo>
                  <a:lnTo>
                    <a:pt x="2363758" y="198147"/>
                  </a:lnTo>
                  <a:lnTo>
                    <a:pt x="2374855" y="171457"/>
                  </a:lnTo>
                  <a:lnTo>
                    <a:pt x="2385951" y="151958"/>
                  </a:lnTo>
                  <a:lnTo>
                    <a:pt x="2397055" y="178478"/>
                  </a:lnTo>
                  <a:lnTo>
                    <a:pt x="2419248" y="287050"/>
                  </a:lnTo>
                  <a:lnTo>
                    <a:pt x="2430345" y="351921"/>
                  </a:lnTo>
                  <a:lnTo>
                    <a:pt x="2452538" y="373693"/>
                  </a:lnTo>
                  <a:lnTo>
                    <a:pt x="2463635" y="359820"/>
                  </a:lnTo>
                  <a:lnTo>
                    <a:pt x="2474731" y="342199"/>
                  </a:lnTo>
                  <a:lnTo>
                    <a:pt x="2485834" y="330980"/>
                  </a:lnTo>
                  <a:lnTo>
                    <a:pt x="2496931" y="322088"/>
                  </a:lnTo>
                  <a:lnTo>
                    <a:pt x="2508028" y="262747"/>
                  </a:lnTo>
                  <a:lnTo>
                    <a:pt x="2519124" y="137745"/>
                  </a:lnTo>
                  <a:lnTo>
                    <a:pt x="2530221" y="109510"/>
                  </a:lnTo>
                  <a:lnTo>
                    <a:pt x="2541318" y="96590"/>
                  </a:lnTo>
                  <a:lnTo>
                    <a:pt x="2552414" y="117736"/>
                  </a:lnTo>
                  <a:lnTo>
                    <a:pt x="2563511" y="206727"/>
                  </a:lnTo>
                  <a:lnTo>
                    <a:pt x="2574614" y="275082"/>
                  </a:lnTo>
                  <a:lnTo>
                    <a:pt x="2585711" y="334137"/>
                  </a:lnTo>
                  <a:lnTo>
                    <a:pt x="2596808" y="360147"/>
                  </a:lnTo>
                  <a:lnTo>
                    <a:pt x="2607904" y="382803"/>
                  </a:lnTo>
                  <a:lnTo>
                    <a:pt x="2619001" y="383524"/>
                  </a:lnTo>
                  <a:lnTo>
                    <a:pt x="2630097" y="378108"/>
                  </a:lnTo>
                  <a:lnTo>
                    <a:pt x="2641194" y="357820"/>
                  </a:lnTo>
                  <a:lnTo>
                    <a:pt x="2652290" y="319306"/>
                  </a:lnTo>
                  <a:lnTo>
                    <a:pt x="2674491" y="276320"/>
                  </a:lnTo>
                  <a:lnTo>
                    <a:pt x="2685587" y="226164"/>
                  </a:lnTo>
                  <a:lnTo>
                    <a:pt x="2696684" y="122798"/>
                  </a:lnTo>
                  <a:lnTo>
                    <a:pt x="2707780" y="117545"/>
                  </a:lnTo>
                  <a:lnTo>
                    <a:pt x="2718877" y="131717"/>
                  </a:lnTo>
                  <a:lnTo>
                    <a:pt x="2729974" y="168484"/>
                  </a:lnTo>
                  <a:lnTo>
                    <a:pt x="2741070" y="222082"/>
                  </a:lnTo>
                  <a:lnTo>
                    <a:pt x="2752174" y="239628"/>
                  </a:lnTo>
                  <a:lnTo>
                    <a:pt x="2763270" y="284723"/>
                  </a:lnTo>
                  <a:lnTo>
                    <a:pt x="2774367" y="308025"/>
                  </a:lnTo>
                  <a:lnTo>
                    <a:pt x="2785464" y="336478"/>
                  </a:lnTo>
                  <a:lnTo>
                    <a:pt x="2796560" y="329123"/>
                  </a:lnTo>
                  <a:lnTo>
                    <a:pt x="2807657" y="333770"/>
                  </a:lnTo>
                  <a:lnTo>
                    <a:pt x="2818754" y="328068"/>
                  </a:lnTo>
                  <a:lnTo>
                    <a:pt x="2829850" y="313332"/>
                  </a:lnTo>
                  <a:lnTo>
                    <a:pt x="2829850" y="313332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7" name="자유형: 도형 2236">
              <a:extLst>
                <a:ext uri="{FF2B5EF4-FFF2-40B4-BE49-F238E27FC236}">
                  <a16:creationId xmlns:a16="http://schemas.microsoft.com/office/drawing/2014/main" id="{04761302-24F7-9099-7A0F-E99217113E7E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9206 h 413167"/>
                <a:gd name="connsiteX1" fmla="*/ 11096 w 2829850"/>
                <a:gd name="connsiteY1" fmla="*/ 308460 h 413167"/>
                <a:gd name="connsiteX2" fmla="*/ 22193 w 2829850"/>
                <a:gd name="connsiteY2" fmla="*/ 311576 h 413167"/>
                <a:gd name="connsiteX3" fmla="*/ 33290 w 2829850"/>
                <a:gd name="connsiteY3" fmla="*/ 296479 h 413167"/>
                <a:gd name="connsiteX4" fmla="*/ 44386 w 2829850"/>
                <a:gd name="connsiteY4" fmla="*/ 269476 h 413167"/>
                <a:gd name="connsiteX5" fmla="*/ 55483 w 2829850"/>
                <a:gd name="connsiteY5" fmla="*/ 231532 h 413167"/>
                <a:gd name="connsiteX6" fmla="*/ 66586 w 2829850"/>
                <a:gd name="connsiteY6" fmla="*/ 251208 h 413167"/>
                <a:gd name="connsiteX7" fmla="*/ 77683 w 2829850"/>
                <a:gd name="connsiteY7" fmla="*/ 268408 h 413167"/>
                <a:gd name="connsiteX8" fmla="*/ 88779 w 2829850"/>
                <a:gd name="connsiteY8" fmla="*/ 337552 h 413167"/>
                <a:gd name="connsiteX9" fmla="*/ 99876 w 2829850"/>
                <a:gd name="connsiteY9" fmla="*/ 373053 h 413167"/>
                <a:gd name="connsiteX10" fmla="*/ 110973 w 2829850"/>
                <a:gd name="connsiteY10" fmla="*/ 362161 h 413167"/>
                <a:gd name="connsiteX11" fmla="*/ 122069 w 2829850"/>
                <a:gd name="connsiteY11" fmla="*/ 331123 h 413167"/>
                <a:gd name="connsiteX12" fmla="*/ 133166 w 2829850"/>
                <a:gd name="connsiteY12" fmla="*/ 293472 h 413167"/>
                <a:gd name="connsiteX13" fmla="*/ 144263 w 2829850"/>
                <a:gd name="connsiteY13" fmla="*/ 297357 h 413167"/>
                <a:gd name="connsiteX14" fmla="*/ 155366 w 2829850"/>
                <a:gd name="connsiteY14" fmla="*/ 355242 h 413167"/>
                <a:gd name="connsiteX15" fmla="*/ 166463 w 2829850"/>
                <a:gd name="connsiteY15" fmla="*/ 372822 h 413167"/>
                <a:gd name="connsiteX16" fmla="*/ 177559 w 2829850"/>
                <a:gd name="connsiteY16" fmla="*/ 385028 h 413167"/>
                <a:gd name="connsiteX17" fmla="*/ 188656 w 2829850"/>
                <a:gd name="connsiteY17" fmla="*/ 379680 h 413167"/>
                <a:gd name="connsiteX18" fmla="*/ 199753 w 2829850"/>
                <a:gd name="connsiteY18" fmla="*/ 369114 h 413167"/>
                <a:gd name="connsiteX19" fmla="*/ 210849 w 2829850"/>
                <a:gd name="connsiteY19" fmla="*/ 355038 h 413167"/>
                <a:gd name="connsiteX20" fmla="*/ 221946 w 2829850"/>
                <a:gd name="connsiteY20" fmla="*/ 324252 h 413167"/>
                <a:gd name="connsiteX21" fmla="*/ 233043 w 2829850"/>
                <a:gd name="connsiteY21" fmla="*/ 291132 h 413167"/>
                <a:gd name="connsiteX22" fmla="*/ 255243 w 2829850"/>
                <a:gd name="connsiteY22" fmla="*/ 206203 h 413167"/>
                <a:gd name="connsiteX23" fmla="*/ 266339 w 2829850"/>
                <a:gd name="connsiteY23" fmla="*/ 100890 h 413167"/>
                <a:gd name="connsiteX24" fmla="*/ 277436 w 2829850"/>
                <a:gd name="connsiteY24" fmla="*/ 117321 h 413167"/>
                <a:gd name="connsiteX25" fmla="*/ 299629 w 2829850"/>
                <a:gd name="connsiteY25" fmla="*/ 336410 h 413167"/>
                <a:gd name="connsiteX26" fmla="*/ 321823 w 2829850"/>
                <a:gd name="connsiteY26" fmla="*/ 391872 h 413167"/>
                <a:gd name="connsiteX27" fmla="*/ 332926 w 2829850"/>
                <a:gd name="connsiteY27" fmla="*/ 398064 h 413167"/>
                <a:gd name="connsiteX28" fmla="*/ 344023 w 2829850"/>
                <a:gd name="connsiteY28" fmla="*/ 388634 h 413167"/>
                <a:gd name="connsiteX29" fmla="*/ 355119 w 2829850"/>
                <a:gd name="connsiteY29" fmla="*/ 353303 h 413167"/>
                <a:gd name="connsiteX30" fmla="*/ 366216 w 2829850"/>
                <a:gd name="connsiteY30" fmla="*/ 291615 h 413167"/>
                <a:gd name="connsiteX31" fmla="*/ 377313 w 2829850"/>
                <a:gd name="connsiteY31" fmla="*/ 286900 h 413167"/>
                <a:gd name="connsiteX32" fmla="*/ 388409 w 2829850"/>
                <a:gd name="connsiteY32" fmla="*/ 239554 h 413167"/>
                <a:gd name="connsiteX33" fmla="*/ 399506 w 2829850"/>
                <a:gd name="connsiteY33" fmla="*/ 226811 h 413167"/>
                <a:gd name="connsiteX34" fmla="*/ 410602 w 2829850"/>
                <a:gd name="connsiteY34" fmla="*/ 235519 h 413167"/>
                <a:gd name="connsiteX35" fmla="*/ 421706 w 2829850"/>
                <a:gd name="connsiteY35" fmla="*/ 258338 h 413167"/>
                <a:gd name="connsiteX36" fmla="*/ 432802 w 2829850"/>
                <a:gd name="connsiteY36" fmla="*/ 312842 h 413167"/>
                <a:gd name="connsiteX37" fmla="*/ 443899 w 2829850"/>
                <a:gd name="connsiteY37" fmla="*/ 311950 h 413167"/>
                <a:gd name="connsiteX38" fmla="*/ 466092 w 2829850"/>
                <a:gd name="connsiteY38" fmla="*/ 378177 h 413167"/>
                <a:gd name="connsiteX39" fmla="*/ 477189 w 2829850"/>
                <a:gd name="connsiteY39" fmla="*/ 402336 h 413167"/>
                <a:gd name="connsiteX40" fmla="*/ 488285 w 2829850"/>
                <a:gd name="connsiteY40" fmla="*/ 401431 h 413167"/>
                <a:gd name="connsiteX41" fmla="*/ 499382 w 2829850"/>
                <a:gd name="connsiteY41" fmla="*/ 403241 h 413167"/>
                <a:gd name="connsiteX42" fmla="*/ 510485 w 2829850"/>
                <a:gd name="connsiteY42" fmla="*/ 398485 h 413167"/>
                <a:gd name="connsiteX43" fmla="*/ 532679 w 2829850"/>
                <a:gd name="connsiteY43" fmla="*/ 330225 h 413167"/>
                <a:gd name="connsiteX44" fmla="*/ 543775 w 2829850"/>
                <a:gd name="connsiteY44" fmla="*/ 265904 h 413167"/>
                <a:gd name="connsiteX45" fmla="*/ 577065 w 2829850"/>
                <a:gd name="connsiteY45" fmla="*/ 45890 h 413167"/>
                <a:gd name="connsiteX46" fmla="*/ 588162 w 2829850"/>
                <a:gd name="connsiteY46" fmla="*/ 94937 h 413167"/>
                <a:gd name="connsiteX47" fmla="*/ 599265 w 2829850"/>
                <a:gd name="connsiteY47" fmla="*/ 229349 h 413167"/>
                <a:gd name="connsiteX48" fmla="*/ 610362 w 2829850"/>
                <a:gd name="connsiteY48" fmla="*/ 339144 h 413167"/>
                <a:gd name="connsiteX49" fmla="*/ 621458 w 2829850"/>
                <a:gd name="connsiteY49" fmla="*/ 356881 h 413167"/>
                <a:gd name="connsiteX50" fmla="*/ 632555 w 2829850"/>
                <a:gd name="connsiteY50" fmla="*/ 388749 h 413167"/>
                <a:gd name="connsiteX51" fmla="*/ 643652 w 2829850"/>
                <a:gd name="connsiteY51" fmla="*/ 391872 h 413167"/>
                <a:gd name="connsiteX52" fmla="*/ 654748 w 2829850"/>
                <a:gd name="connsiteY52" fmla="*/ 403044 h 413167"/>
                <a:gd name="connsiteX53" fmla="*/ 665845 w 2829850"/>
                <a:gd name="connsiteY53" fmla="*/ 387906 h 413167"/>
                <a:gd name="connsiteX54" fmla="*/ 676942 w 2829850"/>
                <a:gd name="connsiteY54" fmla="*/ 376353 h 413167"/>
                <a:gd name="connsiteX55" fmla="*/ 688045 w 2829850"/>
                <a:gd name="connsiteY55" fmla="*/ 377340 h 413167"/>
                <a:gd name="connsiteX56" fmla="*/ 699142 w 2829850"/>
                <a:gd name="connsiteY56" fmla="*/ 328021 h 413167"/>
                <a:gd name="connsiteX57" fmla="*/ 710238 w 2829850"/>
                <a:gd name="connsiteY57" fmla="*/ 271191 h 413167"/>
                <a:gd name="connsiteX58" fmla="*/ 721335 w 2829850"/>
                <a:gd name="connsiteY58" fmla="*/ 178859 h 413167"/>
                <a:gd name="connsiteX59" fmla="*/ 732432 w 2829850"/>
                <a:gd name="connsiteY59" fmla="*/ 78248 h 413167"/>
                <a:gd name="connsiteX60" fmla="*/ 743528 w 2829850"/>
                <a:gd name="connsiteY60" fmla="*/ 80956 h 413167"/>
                <a:gd name="connsiteX61" fmla="*/ 754625 w 2829850"/>
                <a:gd name="connsiteY61" fmla="*/ 124662 h 413167"/>
                <a:gd name="connsiteX62" fmla="*/ 765722 w 2829850"/>
                <a:gd name="connsiteY62" fmla="*/ 245140 h 413167"/>
                <a:gd name="connsiteX63" fmla="*/ 776818 w 2829850"/>
                <a:gd name="connsiteY63" fmla="*/ 350125 h 413167"/>
                <a:gd name="connsiteX64" fmla="*/ 787922 w 2829850"/>
                <a:gd name="connsiteY64" fmla="*/ 398281 h 413167"/>
                <a:gd name="connsiteX65" fmla="*/ 799018 w 2829850"/>
                <a:gd name="connsiteY65" fmla="*/ 392648 h 413167"/>
                <a:gd name="connsiteX66" fmla="*/ 810115 w 2829850"/>
                <a:gd name="connsiteY66" fmla="*/ 402200 h 413167"/>
                <a:gd name="connsiteX67" fmla="*/ 821212 w 2829850"/>
                <a:gd name="connsiteY67" fmla="*/ 401030 h 413167"/>
                <a:gd name="connsiteX68" fmla="*/ 832308 w 2829850"/>
                <a:gd name="connsiteY68" fmla="*/ 393730 h 413167"/>
                <a:gd name="connsiteX69" fmla="*/ 843405 w 2829850"/>
                <a:gd name="connsiteY69" fmla="*/ 375312 h 413167"/>
                <a:gd name="connsiteX70" fmla="*/ 854501 w 2829850"/>
                <a:gd name="connsiteY70" fmla="*/ 351969 h 413167"/>
                <a:gd name="connsiteX71" fmla="*/ 865598 w 2829850"/>
                <a:gd name="connsiteY71" fmla="*/ 319598 h 413167"/>
                <a:gd name="connsiteX72" fmla="*/ 876702 w 2829850"/>
                <a:gd name="connsiteY72" fmla="*/ 234669 h 413167"/>
                <a:gd name="connsiteX73" fmla="*/ 887798 w 2829850"/>
                <a:gd name="connsiteY73" fmla="*/ 59470 h 413167"/>
                <a:gd name="connsiteX74" fmla="*/ 898894 w 2829850"/>
                <a:gd name="connsiteY74" fmla="*/ 6300 h 413167"/>
                <a:gd name="connsiteX75" fmla="*/ 909991 w 2829850"/>
                <a:gd name="connsiteY75" fmla="*/ 70934 h 413167"/>
                <a:gd name="connsiteX76" fmla="*/ 921088 w 2829850"/>
                <a:gd name="connsiteY76" fmla="*/ 234832 h 413167"/>
                <a:gd name="connsiteX77" fmla="*/ 932184 w 2829850"/>
                <a:gd name="connsiteY77" fmla="*/ 313162 h 413167"/>
                <a:gd name="connsiteX78" fmla="*/ 943281 w 2829850"/>
                <a:gd name="connsiteY78" fmla="*/ 382334 h 413167"/>
                <a:gd name="connsiteX79" fmla="*/ 954384 w 2829850"/>
                <a:gd name="connsiteY79" fmla="*/ 394240 h 413167"/>
                <a:gd name="connsiteX80" fmla="*/ 965481 w 2829850"/>
                <a:gd name="connsiteY80" fmla="*/ 413167 h 413167"/>
                <a:gd name="connsiteX81" fmla="*/ 976578 w 2829850"/>
                <a:gd name="connsiteY81" fmla="*/ 398737 h 413167"/>
                <a:gd name="connsiteX82" fmla="*/ 987674 w 2829850"/>
                <a:gd name="connsiteY82" fmla="*/ 400921 h 413167"/>
                <a:gd name="connsiteX83" fmla="*/ 998771 w 2829850"/>
                <a:gd name="connsiteY83" fmla="*/ 411426 h 413167"/>
                <a:gd name="connsiteX84" fmla="*/ 1009868 w 2829850"/>
                <a:gd name="connsiteY84" fmla="*/ 391723 h 413167"/>
                <a:gd name="connsiteX85" fmla="*/ 1020964 w 2829850"/>
                <a:gd name="connsiteY85" fmla="*/ 384116 h 413167"/>
                <a:gd name="connsiteX86" fmla="*/ 1032061 w 2829850"/>
                <a:gd name="connsiteY86" fmla="*/ 329143 h 413167"/>
                <a:gd name="connsiteX87" fmla="*/ 1043157 w 2829850"/>
                <a:gd name="connsiteY87" fmla="*/ 247459 h 413167"/>
                <a:gd name="connsiteX88" fmla="*/ 1054261 w 2829850"/>
                <a:gd name="connsiteY88" fmla="*/ 153564 h 413167"/>
                <a:gd name="connsiteX89" fmla="*/ 1065357 w 2829850"/>
                <a:gd name="connsiteY89" fmla="*/ 5355 h 413167"/>
                <a:gd name="connsiteX90" fmla="*/ 1076454 w 2829850"/>
                <a:gd name="connsiteY90" fmla="*/ 37100 h 413167"/>
                <a:gd name="connsiteX91" fmla="*/ 1087551 w 2829850"/>
                <a:gd name="connsiteY91" fmla="*/ 213333 h 413167"/>
                <a:gd name="connsiteX92" fmla="*/ 1098647 w 2829850"/>
                <a:gd name="connsiteY92" fmla="*/ 344989 h 413167"/>
                <a:gd name="connsiteX93" fmla="*/ 1109744 w 2829850"/>
                <a:gd name="connsiteY93" fmla="*/ 368801 h 413167"/>
                <a:gd name="connsiteX94" fmla="*/ 1120841 w 2829850"/>
                <a:gd name="connsiteY94" fmla="*/ 398002 h 413167"/>
                <a:gd name="connsiteX95" fmla="*/ 1131937 w 2829850"/>
                <a:gd name="connsiteY95" fmla="*/ 391981 h 413167"/>
                <a:gd name="connsiteX96" fmla="*/ 1143041 w 2829850"/>
                <a:gd name="connsiteY96" fmla="*/ 392233 h 413167"/>
                <a:gd name="connsiteX97" fmla="*/ 1154137 w 2829850"/>
                <a:gd name="connsiteY97" fmla="*/ 369768 h 413167"/>
                <a:gd name="connsiteX98" fmla="*/ 1165234 w 2829850"/>
                <a:gd name="connsiteY98" fmla="*/ 353997 h 413167"/>
                <a:gd name="connsiteX99" fmla="*/ 1176331 w 2829850"/>
                <a:gd name="connsiteY99" fmla="*/ 368972 h 413167"/>
                <a:gd name="connsiteX100" fmla="*/ 1198524 w 2829850"/>
                <a:gd name="connsiteY100" fmla="*/ 287866 h 413167"/>
                <a:gd name="connsiteX101" fmla="*/ 1209621 w 2829850"/>
                <a:gd name="connsiteY101" fmla="*/ 211632 h 413167"/>
                <a:gd name="connsiteX102" fmla="*/ 1220717 w 2829850"/>
                <a:gd name="connsiteY102" fmla="*/ 102108 h 413167"/>
                <a:gd name="connsiteX103" fmla="*/ 1231821 w 2829850"/>
                <a:gd name="connsiteY103" fmla="*/ 103993 h 413167"/>
                <a:gd name="connsiteX104" fmla="*/ 1242917 w 2829850"/>
                <a:gd name="connsiteY104" fmla="*/ 136323 h 413167"/>
                <a:gd name="connsiteX105" fmla="*/ 1254014 w 2829850"/>
                <a:gd name="connsiteY105" fmla="*/ 268748 h 413167"/>
                <a:gd name="connsiteX106" fmla="*/ 1265111 w 2829850"/>
                <a:gd name="connsiteY106" fmla="*/ 367651 h 413167"/>
                <a:gd name="connsiteX107" fmla="*/ 1276207 w 2829850"/>
                <a:gd name="connsiteY107" fmla="*/ 407187 h 413167"/>
                <a:gd name="connsiteX108" fmla="*/ 1287304 w 2829850"/>
                <a:gd name="connsiteY108" fmla="*/ 403452 h 413167"/>
                <a:gd name="connsiteX109" fmla="*/ 1298400 w 2829850"/>
                <a:gd name="connsiteY109" fmla="*/ 411466 h 413167"/>
                <a:gd name="connsiteX110" fmla="*/ 1309497 w 2829850"/>
                <a:gd name="connsiteY110" fmla="*/ 409514 h 413167"/>
                <a:gd name="connsiteX111" fmla="*/ 1331697 w 2829850"/>
                <a:gd name="connsiteY111" fmla="*/ 366488 h 413167"/>
                <a:gd name="connsiteX112" fmla="*/ 1342794 w 2829850"/>
                <a:gd name="connsiteY112" fmla="*/ 316121 h 413167"/>
                <a:gd name="connsiteX113" fmla="*/ 1353890 w 2829850"/>
                <a:gd name="connsiteY113" fmla="*/ 288635 h 413167"/>
                <a:gd name="connsiteX114" fmla="*/ 1364987 w 2829850"/>
                <a:gd name="connsiteY114" fmla="*/ 225035 h 413167"/>
                <a:gd name="connsiteX115" fmla="*/ 1376083 w 2829850"/>
                <a:gd name="connsiteY115" fmla="*/ 87494 h 413167"/>
                <a:gd name="connsiteX116" fmla="*/ 1387180 w 2829850"/>
                <a:gd name="connsiteY116" fmla="*/ 46503 h 413167"/>
                <a:gd name="connsiteX117" fmla="*/ 1398277 w 2829850"/>
                <a:gd name="connsiteY117" fmla="*/ 104836 h 413167"/>
                <a:gd name="connsiteX118" fmla="*/ 1409380 w 2829850"/>
                <a:gd name="connsiteY118" fmla="*/ 256726 h 413167"/>
                <a:gd name="connsiteX119" fmla="*/ 1431573 w 2829850"/>
                <a:gd name="connsiteY119" fmla="*/ 362753 h 413167"/>
                <a:gd name="connsiteX120" fmla="*/ 1442670 w 2829850"/>
                <a:gd name="connsiteY120" fmla="*/ 376721 h 413167"/>
                <a:gd name="connsiteX121" fmla="*/ 1453767 w 2829850"/>
                <a:gd name="connsiteY121" fmla="*/ 400662 h 413167"/>
                <a:gd name="connsiteX122" fmla="*/ 1464863 w 2829850"/>
                <a:gd name="connsiteY122" fmla="*/ 391022 h 413167"/>
                <a:gd name="connsiteX123" fmla="*/ 1475960 w 2829850"/>
                <a:gd name="connsiteY123" fmla="*/ 396669 h 413167"/>
                <a:gd name="connsiteX124" fmla="*/ 1487057 w 2829850"/>
                <a:gd name="connsiteY124" fmla="*/ 404894 h 413167"/>
                <a:gd name="connsiteX125" fmla="*/ 1498160 w 2829850"/>
                <a:gd name="connsiteY125" fmla="*/ 383130 h 413167"/>
                <a:gd name="connsiteX126" fmla="*/ 1509257 w 2829850"/>
                <a:gd name="connsiteY126" fmla="*/ 370802 h 413167"/>
                <a:gd name="connsiteX127" fmla="*/ 1520353 w 2829850"/>
                <a:gd name="connsiteY127" fmla="*/ 305311 h 413167"/>
                <a:gd name="connsiteX128" fmla="*/ 1531450 w 2829850"/>
                <a:gd name="connsiteY128" fmla="*/ 249460 h 413167"/>
                <a:gd name="connsiteX129" fmla="*/ 1542546 w 2829850"/>
                <a:gd name="connsiteY129" fmla="*/ 185200 h 413167"/>
                <a:gd name="connsiteX130" fmla="*/ 1553643 w 2829850"/>
                <a:gd name="connsiteY130" fmla="*/ 111116 h 413167"/>
                <a:gd name="connsiteX131" fmla="*/ 1564740 w 2829850"/>
                <a:gd name="connsiteY131" fmla="*/ 116593 h 413167"/>
                <a:gd name="connsiteX132" fmla="*/ 1575836 w 2829850"/>
                <a:gd name="connsiteY132" fmla="*/ 201787 h 413167"/>
                <a:gd name="connsiteX133" fmla="*/ 1586940 w 2829850"/>
                <a:gd name="connsiteY133" fmla="*/ 296282 h 413167"/>
                <a:gd name="connsiteX134" fmla="*/ 1598036 w 2829850"/>
                <a:gd name="connsiteY134" fmla="*/ 309542 h 413167"/>
                <a:gd name="connsiteX135" fmla="*/ 1609133 w 2829850"/>
                <a:gd name="connsiteY135" fmla="*/ 355160 h 413167"/>
                <a:gd name="connsiteX136" fmla="*/ 1620230 w 2829850"/>
                <a:gd name="connsiteY136" fmla="*/ 381170 h 413167"/>
                <a:gd name="connsiteX137" fmla="*/ 1631326 w 2829850"/>
                <a:gd name="connsiteY137" fmla="*/ 401152 h 413167"/>
                <a:gd name="connsiteX138" fmla="*/ 1642423 w 2829850"/>
                <a:gd name="connsiteY138" fmla="*/ 392532 h 413167"/>
                <a:gd name="connsiteX139" fmla="*/ 1653520 w 2829850"/>
                <a:gd name="connsiteY139" fmla="*/ 391852 h 413167"/>
                <a:gd name="connsiteX140" fmla="*/ 1664616 w 2829850"/>
                <a:gd name="connsiteY140" fmla="*/ 388749 h 413167"/>
                <a:gd name="connsiteX141" fmla="*/ 1675720 w 2829850"/>
                <a:gd name="connsiteY141" fmla="*/ 351194 h 413167"/>
                <a:gd name="connsiteX142" fmla="*/ 1697913 w 2829850"/>
                <a:gd name="connsiteY142" fmla="*/ 257284 h 413167"/>
                <a:gd name="connsiteX143" fmla="*/ 1709010 w 2829850"/>
                <a:gd name="connsiteY143" fmla="*/ 210815 h 413167"/>
                <a:gd name="connsiteX144" fmla="*/ 1720106 w 2829850"/>
                <a:gd name="connsiteY144" fmla="*/ 210571 h 413167"/>
                <a:gd name="connsiteX145" fmla="*/ 1731203 w 2829850"/>
                <a:gd name="connsiteY145" fmla="*/ 162000 h 413167"/>
                <a:gd name="connsiteX146" fmla="*/ 1742299 w 2829850"/>
                <a:gd name="connsiteY146" fmla="*/ 201318 h 413167"/>
                <a:gd name="connsiteX147" fmla="*/ 1753396 w 2829850"/>
                <a:gd name="connsiteY147" fmla="*/ 268870 h 413167"/>
                <a:gd name="connsiteX148" fmla="*/ 1764500 w 2829850"/>
                <a:gd name="connsiteY148" fmla="*/ 344771 h 413167"/>
                <a:gd name="connsiteX149" fmla="*/ 1775596 w 2829850"/>
                <a:gd name="connsiteY149" fmla="*/ 367012 h 413167"/>
                <a:gd name="connsiteX150" fmla="*/ 1786692 w 2829850"/>
                <a:gd name="connsiteY150" fmla="*/ 397778 h 413167"/>
                <a:gd name="connsiteX151" fmla="*/ 1797789 w 2829850"/>
                <a:gd name="connsiteY151" fmla="*/ 395254 h 413167"/>
                <a:gd name="connsiteX152" fmla="*/ 1808886 w 2829850"/>
                <a:gd name="connsiteY152" fmla="*/ 389273 h 413167"/>
                <a:gd name="connsiteX153" fmla="*/ 1819982 w 2829850"/>
                <a:gd name="connsiteY153" fmla="*/ 373013 h 413167"/>
                <a:gd name="connsiteX154" fmla="*/ 1831079 w 2829850"/>
                <a:gd name="connsiteY154" fmla="*/ 354004 h 413167"/>
                <a:gd name="connsiteX155" fmla="*/ 1842176 w 2829850"/>
                <a:gd name="connsiteY155" fmla="*/ 376945 h 413167"/>
                <a:gd name="connsiteX156" fmla="*/ 1853279 w 2829850"/>
                <a:gd name="connsiteY156" fmla="*/ 368856 h 413167"/>
                <a:gd name="connsiteX157" fmla="*/ 1864376 w 2829850"/>
                <a:gd name="connsiteY157" fmla="*/ 345050 h 413167"/>
                <a:gd name="connsiteX158" fmla="*/ 1875472 w 2829850"/>
                <a:gd name="connsiteY158" fmla="*/ 284934 h 413167"/>
                <a:gd name="connsiteX159" fmla="*/ 1886569 w 2829850"/>
                <a:gd name="connsiteY159" fmla="*/ 136820 h 413167"/>
                <a:gd name="connsiteX160" fmla="*/ 1897666 w 2829850"/>
                <a:gd name="connsiteY160" fmla="*/ 70832 h 413167"/>
                <a:gd name="connsiteX161" fmla="*/ 1908762 w 2829850"/>
                <a:gd name="connsiteY161" fmla="*/ 65654 h 413167"/>
                <a:gd name="connsiteX162" fmla="*/ 1919859 w 2829850"/>
                <a:gd name="connsiteY162" fmla="*/ 188139 h 413167"/>
                <a:gd name="connsiteX163" fmla="*/ 1930956 w 2829850"/>
                <a:gd name="connsiteY163" fmla="*/ 325599 h 413167"/>
                <a:gd name="connsiteX164" fmla="*/ 1942059 w 2829850"/>
                <a:gd name="connsiteY164" fmla="*/ 387729 h 413167"/>
                <a:gd name="connsiteX165" fmla="*/ 1953156 w 2829850"/>
                <a:gd name="connsiteY165" fmla="*/ 389423 h 413167"/>
                <a:gd name="connsiteX166" fmla="*/ 1964252 w 2829850"/>
                <a:gd name="connsiteY166" fmla="*/ 402758 h 413167"/>
                <a:gd name="connsiteX167" fmla="*/ 1975349 w 2829850"/>
                <a:gd name="connsiteY167" fmla="*/ 396199 h 413167"/>
                <a:gd name="connsiteX168" fmla="*/ 2008639 w 2829850"/>
                <a:gd name="connsiteY168" fmla="*/ 360875 h 413167"/>
                <a:gd name="connsiteX169" fmla="*/ 2019735 w 2829850"/>
                <a:gd name="connsiteY169" fmla="*/ 391273 h 413167"/>
                <a:gd name="connsiteX170" fmla="*/ 2030839 w 2829850"/>
                <a:gd name="connsiteY170" fmla="*/ 376115 h 413167"/>
                <a:gd name="connsiteX171" fmla="*/ 2041935 w 2829850"/>
                <a:gd name="connsiteY171" fmla="*/ 347391 h 413167"/>
                <a:gd name="connsiteX172" fmla="*/ 2053032 w 2829850"/>
                <a:gd name="connsiteY172" fmla="*/ 240336 h 413167"/>
                <a:gd name="connsiteX173" fmla="*/ 2064129 w 2829850"/>
                <a:gd name="connsiteY173" fmla="*/ 72009 h 413167"/>
                <a:gd name="connsiteX174" fmla="*/ 2075225 w 2829850"/>
                <a:gd name="connsiteY174" fmla="*/ 0 h 413167"/>
                <a:gd name="connsiteX175" fmla="*/ 2086322 w 2829850"/>
                <a:gd name="connsiteY175" fmla="*/ 37882 h 413167"/>
                <a:gd name="connsiteX176" fmla="*/ 2097419 w 2829850"/>
                <a:gd name="connsiteY176" fmla="*/ 169191 h 413167"/>
                <a:gd name="connsiteX177" fmla="*/ 2108515 w 2829850"/>
                <a:gd name="connsiteY177" fmla="*/ 288104 h 413167"/>
                <a:gd name="connsiteX178" fmla="*/ 2119619 w 2829850"/>
                <a:gd name="connsiteY178" fmla="*/ 351847 h 413167"/>
                <a:gd name="connsiteX179" fmla="*/ 2130715 w 2829850"/>
                <a:gd name="connsiteY179" fmla="*/ 358963 h 413167"/>
                <a:gd name="connsiteX180" fmla="*/ 2141812 w 2829850"/>
                <a:gd name="connsiteY180" fmla="*/ 383313 h 413167"/>
                <a:gd name="connsiteX181" fmla="*/ 2152909 w 2829850"/>
                <a:gd name="connsiteY181" fmla="*/ 381925 h 413167"/>
                <a:gd name="connsiteX182" fmla="*/ 2164005 w 2829850"/>
                <a:gd name="connsiteY182" fmla="*/ 395104 h 413167"/>
                <a:gd name="connsiteX183" fmla="*/ 2175102 w 2829850"/>
                <a:gd name="connsiteY183" fmla="*/ 388572 h 413167"/>
                <a:gd name="connsiteX184" fmla="*/ 2186198 w 2829850"/>
                <a:gd name="connsiteY184" fmla="*/ 390838 h 413167"/>
                <a:gd name="connsiteX185" fmla="*/ 2197295 w 2829850"/>
                <a:gd name="connsiteY185" fmla="*/ 400724 h 413167"/>
                <a:gd name="connsiteX186" fmla="*/ 2208399 w 2829850"/>
                <a:gd name="connsiteY186" fmla="*/ 376714 h 413167"/>
                <a:gd name="connsiteX187" fmla="*/ 2219495 w 2829850"/>
                <a:gd name="connsiteY187" fmla="*/ 360345 h 413167"/>
                <a:gd name="connsiteX188" fmla="*/ 2230592 w 2829850"/>
                <a:gd name="connsiteY188" fmla="*/ 275511 h 413167"/>
                <a:gd name="connsiteX189" fmla="*/ 2241688 w 2829850"/>
                <a:gd name="connsiteY189" fmla="*/ 174403 h 413167"/>
                <a:gd name="connsiteX190" fmla="*/ 2252785 w 2829850"/>
                <a:gd name="connsiteY190" fmla="*/ 108313 h 413167"/>
                <a:gd name="connsiteX191" fmla="*/ 2263881 w 2829850"/>
                <a:gd name="connsiteY191" fmla="*/ 92603 h 413167"/>
                <a:gd name="connsiteX192" fmla="*/ 2274978 w 2829850"/>
                <a:gd name="connsiteY192" fmla="*/ 182717 h 413167"/>
                <a:gd name="connsiteX193" fmla="*/ 2286075 w 2829850"/>
                <a:gd name="connsiteY193" fmla="*/ 307365 h 413167"/>
                <a:gd name="connsiteX194" fmla="*/ 2297171 w 2829850"/>
                <a:gd name="connsiteY194" fmla="*/ 374857 h 413167"/>
                <a:gd name="connsiteX195" fmla="*/ 2308275 w 2829850"/>
                <a:gd name="connsiteY195" fmla="*/ 376292 h 413167"/>
                <a:gd name="connsiteX196" fmla="*/ 2319371 w 2829850"/>
                <a:gd name="connsiteY196" fmla="*/ 390573 h 413167"/>
                <a:gd name="connsiteX197" fmla="*/ 2330468 w 2829850"/>
                <a:gd name="connsiteY197" fmla="*/ 386994 h 413167"/>
                <a:gd name="connsiteX198" fmla="*/ 2341565 w 2829850"/>
                <a:gd name="connsiteY198" fmla="*/ 398873 h 413167"/>
                <a:gd name="connsiteX199" fmla="*/ 2352661 w 2829850"/>
                <a:gd name="connsiteY199" fmla="*/ 388028 h 413167"/>
                <a:gd name="connsiteX200" fmla="*/ 2363758 w 2829850"/>
                <a:gd name="connsiteY200" fmla="*/ 382551 h 413167"/>
                <a:gd name="connsiteX201" fmla="*/ 2374855 w 2829850"/>
                <a:gd name="connsiteY201" fmla="*/ 368373 h 413167"/>
                <a:gd name="connsiteX202" fmla="*/ 2385951 w 2829850"/>
                <a:gd name="connsiteY202" fmla="*/ 325115 h 413167"/>
                <a:gd name="connsiteX203" fmla="*/ 2419248 w 2829850"/>
                <a:gd name="connsiteY203" fmla="*/ 125955 h 413167"/>
                <a:gd name="connsiteX204" fmla="*/ 2430345 w 2829850"/>
                <a:gd name="connsiteY204" fmla="*/ 156686 h 413167"/>
                <a:gd name="connsiteX205" fmla="*/ 2441441 w 2829850"/>
                <a:gd name="connsiteY205" fmla="*/ 205556 h 413167"/>
                <a:gd name="connsiteX206" fmla="*/ 2452538 w 2829850"/>
                <a:gd name="connsiteY206" fmla="*/ 297370 h 413167"/>
                <a:gd name="connsiteX207" fmla="*/ 2463635 w 2829850"/>
                <a:gd name="connsiteY207" fmla="*/ 357637 h 413167"/>
                <a:gd name="connsiteX208" fmla="*/ 2474731 w 2829850"/>
                <a:gd name="connsiteY208" fmla="*/ 397927 h 413167"/>
                <a:gd name="connsiteX209" fmla="*/ 2485834 w 2829850"/>
                <a:gd name="connsiteY209" fmla="*/ 386246 h 413167"/>
                <a:gd name="connsiteX210" fmla="*/ 2496931 w 2829850"/>
                <a:gd name="connsiteY210" fmla="*/ 393213 h 413167"/>
                <a:gd name="connsiteX211" fmla="*/ 2508028 w 2829850"/>
                <a:gd name="connsiteY211" fmla="*/ 396635 h 413167"/>
                <a:gd name="connsiteX212" fmla="*/ 2530221 w 2829850"/>
                <a:gd name="connsiteY212" fmla="*/ 373230 h 413167"/>
                <a:gd name="connsiteX213" fmla="*/ 2541318 w 2829850"/>
                <a:gd name="connsiteY213" fmla="*/ 342560 h 413167"/>
                <a:gd name="connsiteX214" fmla="*/ 2552414 w 2829850"/>
                <a:gd name="connsiteY214" fmla="*/ 295506 h 413167"/>
                <a:gd name="connsiteX215" fmla="*/ 2563511 w 2829850"/>
                <a:gd name="connsiteY215" fmla="*/ 200780 h 413167"/>
                <a:gd name="connsiteX216" fmla="*/ 2574614 w 2829850"/>
                <a:gd name="connsiteY216" fmla="*/ 91025 h 413167"/>
                <a:gd name="connsiteX217" fmla="*/ 2585711 w 2829850"/>
                <a:gd name="connsiteY217" fmla="*/ 69254 h 413167"/>
                <a:gd name="connsiteX218" fmla="*/ 2596808 w 2829850"/>
                <a:gd name="connsiteY218" fmla="*/ 131751 h 413167"/>
                <a:gd name="connsiteX219" fmla="*/ 2607904 w 2829850"/>
                <a:gd name="connsiteY219" fmla="*/ 257692 h 413167"/>
                <a:gd name="connsiteX220" fmla="*/ 2619001 w 2829850"/>
                <a:gd name="connsiteY220" fmla="*/ 305127 h 413167"/>
                <a:gd name="connsiteX221" fmla="*/ 2630097 w 2829850"/>
                <a:gd name="connsiteY221" fmla="*/ 349071 h 413167"/>
                <a:gd name="connsiteX222" fmla="*/ 2641194 w 2829850"/>
                <a:gd name="connsiteY222" fmla="*/ 366781 h 413167"/>
                <a:gd name="connsiteX223" fmla="*/ 2652290 w 2829850"/>
                <a:gd name="connsiteY223" fmla="*/ 390049 h 413167"/>
                <a:gd name="connsiteX224" fmla="*/ 2663394 w 2829850"/>
                <a:gd name="connsiteY224" fmla="*/ 385504 h 413167"/>
                <a:gd name="connsiteX225" fmla="*/ 2674491 w 2829850"/>
                <a:gd name="connsiteY225" fmla="*/ 379871 h 413167"/>
                <a:gd name="connsiteX226" fmla="*/ 2685587 w 2829850"/>
                <a:gd name="connsiteY226" fmla="*/ 375530 h 413167"/>
                <a:gd name="connsiteX227" fmla="*/ 2696684 w 2829850"/>
                <a:gd name="connsiteY227" fmla="*/ 321734 h 413167"/>
                <a:gd name="connsiteX228" fmla="*/ 2707780 w 2829850"/>
                <a:gd name="connsiteY228" fmla="*/ 297779 h 413167"/>
                <a:gd name="connsiteX229" fmla="*/ 2718877 w 2829850"/>
                <a:gd name="connsiteY229" fmla="*/ 219442 h 413167"/>
                <a:gd name="connsiteX230" fmla="*/ 2729974 w 2829850"/>
                <a:gd name="connsiteY230" fmla="*/ 191078 h 413167"/>
                <a:gd name="connsiteX231" fmla="*/ 2741070 w 2829850"/>
                <a:gd name="connsiteY231" fmla="*/ 173695 h 413167"/>
                <a:gd name="connsiteX232" fmla="*/ 2752174 w 2829850"/>
                <a:gd name="connsiteY232" fmla="*/ 190561 h 413167"/>
                <a:gd name="connsiteX233" fmla="*/ 2763270 w 2829850"/>
                <a:gd name="connsiteY233" fmla="*/ 162422 h 413167"/>
                <a:gd name="connsiteX234" fmla="*/ 2774367 w 2829850"/>
                <a:gd name="connsiteY234" fmla="*/ 176362 h 413167"/>
                <a:gd name="connsiteX235" fmla="*/ 2785464 w 2829850"/>
                <a:gd name="connsiteY235" fmla="*/ 218048 h 413167"/>
                <a:gd name="connsiteX236" fmla="*/ 2796560 w 2829850"/>
                <a:gd name="connsiteY236" fmla="*/ 288192 h 413167"/>
                <a:gd name="connsiteX237" fmla="*/ 2807657 w 2829850"/>
                <a:gd name="connsiteY237" fmla="*/ 307072 h 413167"/>
                <a:gd name="connsiteX238" fmla="*/ 2818754 w 2829850"/>
                <a:gd name="connsiteY238" fmla="*/ 282784 h 413167"/>
                <a:gd name="connsiteX239" fmla="*/ 2829850 w 2829850"/>
                <a:gd name="connsiteY239" fmla="*/ 242364 h 413167"/>
                <a:gd name="connsiteX240" fmla="*/ 2829850 w 2829850"/>
                <a:gd name="connsiteY240" fmla="*/ 24236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289206"/>
                  </a:moveTo>
                  <a:lnTo>
                    <a:pt x="11096" y="308460"/>
                  </a:lnTo>
                  <a:lnTo>
                    <a:pt x="22193" y="311576"/>
                  </a:lnTo>
                  <a:lnTo>
                    <a:pt x="33290" y="296479"/>
                  </a:lnTo>
                  <a:lnTo>
                    <a:pt x="44386" y="269476"/>
                  </a:lnTo>
                  <a:lnTo>
                    <a:pt x="55483" y="231532"/>
                  </a:lnTo>
                  <a:lnTo>
                    <a:pt x="66586" y="251208"/>
                  </a:lnTo>
                  <a:lnTo>
                    <a:pt x="77683" y="268408"/>
                  </a:lnTo>
                  <a:lnTo>
                    <a:pt x="88779" y="337552"/>
                  </a:lnTo>
                  <a:lnTo>
                    <a:pt x="99876" y="373053"/>
                  </a:lnTo>
                  <a:lnTo>
                    <a:pt x="110973" y="362161"/>
                  </a:lnTo>
                  <a:lnTo>
                    <a:pt x="122069" y="331123"/>
                  </a:lnTo>
                  <a:lnTo>
                    <a:pt x="133166" y="293472"/>
                  </a:lnTo>
                  <a:lnTo>
                    <a:pt x="144263" y="297357"/>
                  </a:lnTo>
                  <a:lnTo>
                    <a:pt x="155366" y="355242"/>
                  </a:lnTo>
                  <a:lnTo>
                    <a:pt x="166463" y="372822"/>
                  </a:lnTo>
                  <a:lnTo>
                    <a:pt x="177559" y="385028"/>
                  </a:lnTo>
                  <a:lnTo>
                    <a:pt x="188656" y="379680"/>
                  </a:lnTo>
                  <a:lnTo>
                    <a:pt x="199753" y="369114"/>
                  </a:lnTo>
                  <a:lnTo>
                    <a:pt x="210849" y="355038"/>
                  </a:lnTo>
                  <a:lnTo>
                    <a:pt x="221946" y="324252"/>
                  </a:lnTo>
                  <a:lnTo>
                    <a:pt x="233043" y="291132"/>
                  </a:lnTo>
                  <a:lnTo>
                    <a:pt x="255243" y="206203"/>
                  </a:lnTo>
                  <a:lnTo>
                    <a:pt x="266339" y="100890"/>
                  </a:lnTo>
                  <a:lnTo>
                    <a:pt x="277436" y="117321"/>
                  </a:lnTo>
                  <a:lnTo>
                    <a:pt x="299629" y="336410"/>
                  </a:lnTo>
                  <a:lnTo>
                    <a:pt x="321823" y="391872"/>
                  </a:lnTo>
                  <a:lnTo>
                    <a:pt x="332926" y="398064"/>
                  </a:lnTo>
                  <a:lnTo>
                    <a:pt x="344023" y="388634"/>
                  </a:lnTo>
                  <a:lnTo>
                    <a:pt x="355119" y="353303"/>
                  </a:lnTo>
                  <a:lnTo>
                    <a:pt x="366216" y="291615"/>
                  </a:lnTo>
                  <a:lnTo>
                    <a:pt x="377313" y="286900"/>
                  </a:lnTo>
                  <a:lnTo>
                    <a:pt x="388409" y="239554"/>
                  </a:lnTo>
                  <a:lnTo>
                    <a:pt x="399506" y="226811"/>
                  </a:lnTo>
                  <a:lnTo>
                    <a:pt x="410602" y="235519"/>
                  </a:lnTo>
                  <a:lnTo>
                    <a:pt x="421706" y="258338"/>
                  </a:lnTo>
                  <a:lnTo>
                    <a:pt x="432802" y="312842"/>
                  </a:lnTo>
                  <a:lnTo>
                    <a:pt x="443899" y="311950"/>
                  </a:lnTo>
                  <a:lnTo>
                    <a:pt x="466092" y="378177"/>
                  </a:lnTo>
                  <a:lnTo>
                    <a:pt x="477189" y="402336"/>
                  </a:lnTo>
                  <a:lnTo>
                    <a:pt x="488285" y="401431"/>
                  </a:lnTo>
                  <a:lnTo>
                    <a:pt x="499382" y="403241"/>
                  </a:lnTo>
                  <a:lnTo>
                    <a:pt x="510485" y="398485"/>
                  </a:lnTo>
                  <a:lnTo>
                    <a:pt x="532679" y="330225"/>
                  </a:lnTo>
                  <a:lnTo>
                    <a:pt x="543775" y="265904"/>
                  </a:lnTo>
                  <a:lnTo>
                    <a:pt x="577065" y="45890"/>
                  </a:lnTo>
                  <a:lnTo>
                    <a:pt x="588162" y="94937"/>
                  </a:lnTo>
                  <a:lnTo>
                    <a:pt x="599265" y="229349"/>
                  </a:lnTo>
                  <a:lnTo>
                    <a:pt x="610362" y="339144"/>
                  </a:lnTo>
                  <a:lnTo>
                    <a:pt x="621458" y="356881"/>
                  </a:lnTo>
                  <a:lnTo>
                    <a:pt x="632555" y="388749"/>
                  </a:lnTo>
                  <a:lnTo>
                    <a:pt x="643652" y="391872"/>
                  </a:lnTo>
                  <a:lnTo>
                    <a:pt x="654748" y="403044"/>
                  </a:lnTo>
                  <a:lnTo>
                    <a:pt x="665845" y="387906"/>
                  </a:lnTo>
                  <a:lnTo>
                    <a:pt x="676942" y="376353"/>
                  </a:lnTo>
                  <a:lnTo>
                    <a:pt x="688045" y="377340"/>
                  </a:lnTo>
                  <a:lnTo>
                    <a:pt x="699142" y="328021"/>
                  </a:lnTo>
                  <a:lnTo>
                    <a:pt x="710238" y="271191"/>
                  </a:lnTo>
                  <a:lnTo>
                    <a:pt x="721335" y="178859"/>
                  </a:lnTo>
                  <a:lnTo>
                    <a:pt x="732432" y="78248"/>
                  </a:lnTo>
                  <a:lnTo>
                    <a:pt x="743528" y="80956"/>
                  </a:lnTo>
                  <a:lnTo>
                    <a:pt x="754625" y="124662"/>
                  </a:lnTo>
                  <a:lnTo>
                    <a:pt x="765722" y="245140"/>
                  </a:lnTo>
                  <a:lnTo>
                    <a:pt x="776818" y="350125"/>
                  </a:lnTo>
                  <a:lnTo>
                    <a:pt x="787922" y="398281"/>
                  </a:lnTo>
                  <a:lnTo>
                    <a:pt x="799018" y="392648"/>
                  </a:lnTo>
                  <a:lnTo>
                    <a:pt x="810115" y="402200"/>
                  </a:lnTo>
                  <a:lnTo>
                    <a:pt x="821212" y="401030"/>
                  </a:lnTo>
                  <a:lnTo>
                    <a:pt x="832308" y="393730"/>
                  </a:lnTo>
                  <a:lnTo>
                    <a:pt x="843405" y="375312"/>
                  </a:lnTo>
                  <a:lnTo>
                    <a:pt x="854501" y="351969"/>
                  </a:lnTo>
                  <a:lnTo>
                    <a:pt x="865598" y="319598"/>
                  </a:lnTo>
                  <a:lnTo>
                    <a:pt x="876702" y="234669"/>
                  </a:lnTo>
                  <a:lnTo>
                    <a:pt x="887798" y="59470"/>
                  </a:lnTo>
                  <a:lnTo>
                    <a:pt x="898894" y="6300"/>
                  </a:lnTo>
                  <a:lnTo>
                    <a:pt x="909991" y="70934"/>
                  </a:lnTo>
                  <a:lnTo>
                    <a:pt x="921088" y="234832"/>
                  </a:lnTo>
                  <a:lnTo>
                    <a:pt x="932184" y="313162"/>
                  </a:lnTo>
                  <a:lnTo>
                    <a:pt x="943281" y="382334"/>
                  </a:lnTo>
                  <a:lnTo>
                    <a:pt x="954384" y="394240"/>
                  </a:lnTo>
                  <a:lnTo>
                    <a:pt x="965481" y="413167"/>
                  </a:lnTo>
                  <a:lnTo>
                    <a:pt x="976578" y="398737"/>
                  </a:lnTo>
                  <a:lnTo>
                    <a:pt x="987674" y="400921"/>
                  </a:lnTo>
                  <a:lnTo>
                    <a:pt x="998771" y="411426"/>
                  </a:lnTo>
                  <a:lnTo>
                    <a:pt x="1009868" y="391723"/>
                  </a:lnTo>
                  <a:lnTo>
                    <a:pt x="1020964" y="384116"/>
                  </a:lnTo>
                  <a:lnTo>
                    <a:pt x="1032061" y="329143"/>
                  </a:lnTo>
                  <a:lnTo>
                    <a:pt x="1043157" y="247459"/>
                  </a:lnTo>
                  <a:lnTo>
                    <a:pt x="1054261" y="153564"/>
                  </a:lnTo>
                  <a:lnTo>
                    <a:pt x="1065357" y="5355"/>
                  </a:lnTo>
                  <a:lnTo>
                    <a:pt x="1076454" y="37100"/>
                  </a:lnTo>
                  <a:lnTo>
                    <a:pt x="1087551" y="213333"/>
                  </a:lnTo>
                  <a:lnTo>
                    <a:pt x="1098647" y="344989"/>
                  </a:lnTo>
                  <a:lnTo>
                    <a:pt x="1109744" y="368801"/>
                  </a:lnTo>
                  <a:lnTo>
                    <a:pt x="1120841" y="398002"/>
                  </a:lnTo>
                  <a:lnTo>
                    <a:pt x="1131937" y="391981"/>
                  </a:lnTo>
                  <a:lnTo>
                    <a:pt x="1143041" y="392233"/>
                  </a:lnTo>
                  <a:lnTo>
                    <a:pt x="1154137" y="369768"/>
                  </a:lnTo>
                  <a:lnTo>
                    <a:pt x="1165234" y="353997"/>
                  </a:lnTo>
                  <a:lnTo>
                    <a:pt x="1176331" y="368972"/>
                  </a:lnTo>
                  <a:lnTo>
                    <a:pt x="1198524" y="287866"/>
                  </a:lnTo>
                  <a:lnTo>
                    <a:pt x="1209621" y="211632"/>
                  </a:lnTo>
                  <a:lnTo>
                    <a:pt x="1220717" y="102108"/>
                  </a:lnTo>
                  <a:lnTo>
                    <a:pt x="1231821" y="103993"/>
                  </a:lnTo>
                  <a:lnTo>
                    <a:pt x="1242917" y="136323"/>
                  </a:lnTo>
                  <a:lnTo>
                    <a:pt x="1254014" y="268748"/>
                  </a:lnTo>
                  <a:lnTo>
                    <a:pt x="1265111" y="367651"/>
                  </a:lnTo>
                  <a:lnTo>
                    <a:pt x="1276207" y="407187"/>
                  </a:lnTo>
                  <a:lnTo>
                    <a:pt x="1287304" y="403452"/>
                  </a:lnTo>
                  <a:lnTo>
                    <a:pt x="1298400" y="411466"/>
                  </a:lnTo>
                  <a:lnTo>
                    <a:pt x="1309497" y="409514"/>
                  </a:lnTo>
                  <a:lnTo>
                    <a:pt x="1331697" y="366488"/>
                  </a:lnTo>
                  <a:lnTo>
                    <a:pt x="1342794" y="316121"/>
                  </a:lnTo>
                  <a:lnTo>
                    <a:pt x="1353890" y="288635"/>
                  </a:lnTo>
                  <a:lnTo>
                    <a:pt x="1364987" y="225035"/>
                  </a:lnTo>
                  <a:lnTo>
                    <a:pt x="1376083" y="87494"/>
                  </a:lnTo>
                  <a:lnTo>
                    <a:pt x="1387180" y="46503"/>
                  </a:lnTo>
                  <a:lnTo>
                    <a:pt x="1398277" y="104836"/>
                  </a:lnTo>
                  <a:lnTo>
                    <a:pt x="1409380" y="256726"/>
                  </a:lnTo>
                  <a:lnTo>
                    <a:pt x="1431573" y="362753"/>
                  </a:lnTo>
                  <a:lnTo>
                    <a:pt x="1442670" y="376721"/>
                  </a:lnTo>
                  <a:lnTo>
                    <a:pt x="1453767" y="400662"/>
                  </a:lnTo>
                  <a:lnTo>
                    <a:pt x="1464863" y="391022"/>
                  </a:lnTo>
                  <a:lnTo>
                    <a:pt x="1475960" y="396669"/>
                  </a:lnTo>
                  <a:lnTo>
                    <a:pt x="1487057" y="404894"/>
                  </a:lnTo>
                  <a:lnTo>
                    <a:pt x="1498160" y="383130"/>
                  </a:lnTo>
                  <a:lnTo>
                    <a:pt x="1509257" y="370802"/>
                  </a:lnTo>
                  <a:lnTo>
                    <a:pt x="1520353" y="305311"/>
                  </a:lnTo>
                  <a:lnTo>
                    <a:pt x="1531450" y="249460"/>
                  </a:lnTo>
                  <a:lnTo>
                    <a:pt x="1542546" y="185200"/>
                  </a:lnTo>
                  <a:lnTo>
                    <a:pt x="1553643" y="111116"/>
                  </a:lnTo>
                  <a:lnTo>
                    <a:pt x="1564740" y="116593"/>
                  </a:lnTo>
                  <a:lnTo>
                    <a:pt x="1575836" y="201787"/>
                  </a:lnTo>
                  <a:lnTo>
                    <a:pt x="1586940" y="296282"/>
                  </a:lnTo>
                  <a:lnTo>
                    <a:pt x="1598036" y="309542"/>
                  </a:lnTo>
                  <a:lnTo>
                    <a:pt x="1609133" y="355160"/>
                  </a:lnTo>
                  <a:lnTo>
                    <a:pt x="1620230" y="381170"/>
                  </a:lnTo>
                  <a:lnTo>
                    <a:pt x="1631326" y="401152"/>
                  </a:lnTo>
                  <a:lnTo>
                    <a:pt x="1642423" y="392532"/>
                  </a:lnTo>
                  <a:lnTo>
                    <a:pt x="1653520" y="391852"/>
                  </a:lnTo>
                  <a:lnTo>
                    <a:pt x="1664616" y="388749"/>
                  </a:lnTo>
                  <a:lnTo>
                    <a:pt x="1675720" y="351194"/>
                  </a:lnTo>
                  <a:lnTo>
                    <a:pt x="1697913" y="257284"/>
                  </a:lnTo>
                  <a:lnTo>
                    <a:pt x="1709010" y="210815"/>
                  </a:lnTo>
                  <a:lnTo>
                    <a:pt x="1720106" y="210571"/>
                  </a:lnTo>
                  <a:lnTo>
                    <a:pt x="1731203" y="162000"/>
                  </a:lnTo>
                  <a:lnTo>
                    <a:pt x="1742299" y="201318"/>
                  </a:lnTo>
                  <a:lnTo>
                    <a:pt x="1753396" y="268870"/>
                  </a:lnTo>
                  <a:lnTo>
                    <a:pt x="1764500" y="344771"/>
                  </a:lnTo>
                  <a:lnTo>
                    <a:pt x="1775596" y="367012"/>
                  </a:lnTo>
                  <a:lnTo>
                    <a:pt x="1786692" y="397778"/>
                  </a:lnTo>
                  <a:lnTo>
                    <a:pt x="1797789" y="395254"/>
                  </a:lnTo>
                  <a:lnTo>
                    <a:pt x="1808886" y="389273"/>
                  </a:lnTo>
                  <a:lnTo>
                    <a:pt x="1819982" y="373013"/>
                  </a:lnTo>
                  <a:lnTo>
                    <a:pt x="1831079" y="354004"/>
                  </a:lnTo>
                  <a:lnTo>
                    <a:pt x="1842176" y="376945"/>
                  </a:lnTo>
                  <a:lnTo>
                    <a:pt x="1853279" y="368856"/>
                  </a:lnTo>
                  <a:lnTo>
                    <a:pt x="1864376" y="345050"/>
                  </a:lnTo>
                  <a:lnTo>
                    <a:pt x="1875472" y="284934"/>
                  </a:lnTo>
                  <a:lnTo>
                    <a:pt x="1886569" y="136820"/>
                  </a:lnTo>
                  <a:lnTo>
                    <a:pt x="1897666" y="70832"/>
                  </a:lnTo>
                  <a:lnTo>
                    <a:pt x="1908762" y="65654"/>
                  </a:lnTo>
                  <a:lnTo>
                    <a:pt x="1919859" y="188139"/>
                  </a:lnTo>
                  <a:lnTo>
                    <a:pt x="1930956" y="325599"/>
                  </a:lnTo>
                  <a:lnTo>
                    <a:pt x="1942059" y="387729"/>
                  </a:lnTo>
                  <a:lnTo>
                    <a:pt x="1953156" y="389423"/>
                  </a:lnTo>
                  <a:lnTo>
                    <a:pt x="1964252" y="402758"/>
                  </a:lnTo>
                  <a:lnTo>
                    <a:pt x="1975349" y="396199"/>
                  </a:lnTo>
                  <a:lnTo>
                    <a:pt x="2008639" y="360875"/>
                  </a:lnTo>
                  <a:lnTo>
                    <a:pt x="2019735" y="391273"/>
                  </a:lnTo>
                  <a:lnTo>
                    <a:pt x="2030839" y="376115"/>
                  </a:lnTo>
                  <a:lnTo>
                    <a:pt x="2041935" y="347391"/>
                  </a:lnTo>
                  <a:lnTo>
                    <a:pt x="2053032" y="240336"/>
                  </a:lnTo>
                  <a:lnTo>
                    <a:pt x="2064129" y="72009"/>
                  </a:lnTo>
                  <a:lnTo>
                    <a:pt x="2075225" y="0"/>
                  </a:lnTo>
                  <a:lnTo>
                    <a:pt x="2086322" y="37882"/>
                  </a:lnTo>
                  <a:lnTo>
                    <a:pt x="2097419" y="169191"/>
                  </a:lnTo>
                  <a:lnTo>
                    <a:pt x="2108515" y="288104"/>
                  </a:lnTo>
                  <a:lnTo>
                    <a:pt x="2119619" y="351847"/>
                  </a:lnTo>
                  <a:lnTo>
                    <a:pt x="2130715" y="358963"/>
                  </a:lnTo>
                  <a:lnTo>
                    <a:pt x="2141812" y="383313"/>
                  </a:lnTo>
                  <a:lnTo>
                    <a:pt x="2152909" y="381925"/>
                  </a:lnTo>
                  <a:lnTo>
                    <a:pt x="2164005" y="395104"/>
                  </a:lnTo>
                  <a:lnTo>
                    <a:pt x="2175102" y="388572"/>
                  </a:lnTo>
                  <a:lnTo>
                    <a:pt x="2186198" y="390838"/>
                  </a:lnTo>
                  <a:lnTo>
                    <a:pt x="2197295" y="400724"/>
                  </a:lnTo>
                  <a:lnTo>
                    <a:pt x="2208399" y="376714"/>
                  </a:lnTo>
                  <a:lnTo>
                    <a:pt x="2219495" y="360345"/>
                  </a:lnTo>
                  <a:lnTo>
                    <a:pt x="2230592" y="275511"/>
                  </a:lnTo>
                  <a:lnTo>
                    <a:pt x="2241688" y="174403"/>
                  </a:lnTo>
                  <a:lnTo>
                    <a:pt x="2252785" y="108313"/>
                  </a:lnTo>
                  <a:lnTo>
                    <a:pt x="2263881" y="92603"/>
                  </a:lnTo>
                  <a:lnTo>
                    <a:pt x="2274978" y="182717"/>
                  </a:lnTo>
                  <a:lnTo>
                    <a:pt x="2286075" y="307365"/>
                  </a:lnTo>
                  <a:lnTo>
                    <a:pt x="2297171" y="374857"/>
                  </a:lnTo>
                  <a:lnTo>
                    <a:pt x="2308275" y="376292"/>
                  </a:lnTo>
                  <a:lnTo>
                    <a:pt x="2319371" y="390573"/>
                  </a:lnTo>
                  <a:lnTo>
                    <a:pt x="2330468" y="386994"/>
                  </a:lnTo>
                  <a:lnTo>
                    <a:pt x="2341565" y="398873"/>
                  </a:lnTo>
                  <a:lnTo>
                    <a:pt x="2352661" y="388028"/>
                  </a:lnTo>
                  <a:lnTo>
                    <a:pt x="2363758" y="382551"/>
                  </a:lnTo>
                  <a:lnTo>
                    <a:pt x="2374855" y="368373"/>
                  </a:lnTo>
                  <a:lnTo>
                    <a:pt x="2385951" y="325115"/>
                  </a:lnTo>
                  <a:lnTo>
                    <a:pt x="2419248" y="125955"/>
                  </a:lnTo>
                  <a:lnTo>
                    <a:pt x="2430345" y="156686"/>
                  </a:lnTo>
                  <a:lnTo>
                    <a:pt x="2441441" y="205556"/>
                  </a:lnTo>
                  <a:lnTo>
                    <a:pt x="2452538" y="297370"/>
                  </a:lnTo>
                  <a:lnTo>
                    <a:pt x="2463635" y="357637"/>
                  </a:lnTo>
                  <a:lnTo>
                    <a:pt x="2474731" y="397927"/>
                  </a:lnTo>
                  <a:lnTo>
                    <a:pt x="2485834" y="386246"/>
                  </a:lnTo>
                  <a:lnTo>
                    <a:pt x="2496931" y="393213"/>
                  </a:lnTo>
                  <a:lnTo>
                    <a:pt x="2508028" y="396635"/>
                  </a:lnTo>
                  <a:lnTo>
                    <a:pt x="2530221" y="373230"/>
                  </a:lnTo>
                  <a:lnTo>
                    <a:pt x="2541318" y="342560"/>
                  </a:lnTo>
                  <a:lnTo>
                    <a:pt x="2552414" y="295506"/>
                  </a:lnTo>
                  <a:lnTo>
                    <a:pt x="2563511" y="200780"/>
                  </a:lnTo>
                  <a:lnTo>
                    <a:pt x="2574614" y="91025"/>
                  </a:lnTo>
                  <a:lnTo>
                    <a:pt x="2585711" y="69254"/>
                  </a:lnTo>
                  <a:lnTo>
                    <a:pt x="2596808" y="131751"/>
                  </a:lnTo>
                  <a:lnTo>
                    <a:pt x="2607904" y="257692"/>
                  </a:lnTo>
                  <a:lnTo>
                    <a:pt x="2619001" y="305127"/>
                  </a:lnTo>
                  <a:lnTo>
                    <a:pt x="2630097" y="349071"/>
                  </a:lnTo>
                  <a:lnTo>
                    <a:pt x="2641194" y="366781"/>
                  </a:lnTo>
                  <a:lnTo>
                    <a:pt x="2652290" y="390049"/>
                  </a:lnTo>
                  <a:lnTo>
                    <a:pt x="2663394" y="385504"/>
                  </a:lnTo>
                  <a:lnTo>
                    <a:pt x="2674491" y="379871"/>
                  </a:lnTo>
                  <a:lnTo>
                    <a:pt x="2685587" y="375530"/>
                  </a:lnTo>
                  <a:lnTo>
                    <a:pt x="2696684" y="321734"/>
                  </a:lnTo>
                  <a:lnTo>
                    <a:pt x="2707780" y="297779"/>
                  </a:lnTo>
                  <a:lnTo>
                    <a:pt x="2718877" y="219442"/>
                  </a:lnTo>
                  <a:lnTo>
                    <a:pt x="2729974" y="191078"/>
                  </a:lnTo>
                  <a:lnTo>
                    <a:pt x="2741070" y="173695"/>
                  </a:lnTo>
                  <a:lnTo>
                    <a:pt x="2752174" y="190561"/>
                  </a:lnTo>
                  <a:lnTo>
                    <a:pt x="2763270" y="162422"/>
                  </a:lnTo>
                  <a:lnTo>
                    <a:pt x="2774367" y="176362"/>
                  </a:lnTo>
                  <a:lnTo>
                    <a:pt x="2785464" y="218048"/>
                  </a:lnTo>
                  <a:lnTo>
                    <a:pt x="2796560" y="288192"/>
                  </a:lnTo>
                  <a:lnTo>
                    <a:pt x="2807657" y="307072"/>
                  </a:lnTo>
                  <a:lnTo>
                    <a:pt x="2818754" y="282784"/>
                  </a:lnTo>
                  <a:lnTo>
                    <a:pt x="2829850" y="242364"/>
                  </a:lnTo>
                  <a:lnTo>
                    <a:pt x="2829850" y="242364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8" name="자유형: 도형 2237">
              <a:extLst>
                <a:ext uri="{FF2B5EF4-FFF2-40B4-BE49-F238E27FC236}">
                  <a16:creationId xmlns:a16="http://schemas.microsoft.com/office/drawing/2014/main" id="{483B8CA2-1D08-203C-1ECF-0301F5073B39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648 h 413167"/>
                <a:gd name="connsiteX1" fmla="*/ 11096 w 2829850"/>
                <a:gd name="connsiteY1" fmla="*/ 307454 h 413167"/>
                <a:gd name="connsiteX2" fmla="*/ 22193 w 2829850"/>
                <a:gd name="connsiteY2" fmla="*/ 311243 h 413167"/>
                <a:gd name="connsiteX3" fmla="*/ 33290 w 2829850"/>
                <a:gd name="connsiteY3" fmla="*/ 287716 h 413167"/>
                <a:gd name="connsiteX4" fmla="*/ 44386 w 2829850"/>
                <a:gd name="connsiteY4" fmla="*/ 266455 h 413167"/>
                <a:gd name="connsiteX5" fmla="*/ 55483 w 2829850"/>
                <a:gd name="connsiteY5" fmla="*/ 227158 h 413167"/>
                <a:gd name="connsiteX6" fmla="*/ 66586 w 2829850"/>
                <a:gd name="connsiteY6" fmla="*/ 251521 h 413167"/>
                <a:gd name="connsiteX7" fmla="*/ 77683 w 2829850"/>
                <a:gd name="connsiteY7" fmla="*/ 272932 h 413167"/>
                <a:gd name="connsiteX8" fmla="*/ 88779 w 2829850"/>
                <a:gd name="connsiteY8" fmla="*/ 336974 h 413167"/>
                <a:gd name="connsiteX9" fmla="*/ 99876 w 2829850"/>
                <a:gd name="connsiteY9" fmla="*/ 369515 h 413167"/>
                <a:gd name="connsiteX10" fmla="*/ 110973 w 2829850"/>
                <a:gd name="connsiteY10" fmla="*/ 362181 h 413167"/>
                <a:gd name="connsiteX11" fmla="*/ 122069 w 2829850"/>
                <a:gd name="connsiteY11" fmla="*/ 324170 h 413167"/>
                <a:gd name="connsiteX12" fmla="*/ 133166 w 2829850"/>
                <a:gd name="connsiteY12" fmla="*/ 290934 h 413167"/>
                <a:gd name="connsiteX13" fmla="*/ 144263 w 2829850"/>
                <a:gd name="connsiteY13" fmla="*/ 305303 h 413167"/>
                <a:gd name="connsiteX14" fmla="*/ 155366 w 2829850"/>
                <a:gd name="connsiteY14" fmla="*/ 355303 h 413167"/>
                <a:gd name="connsiteX15" fmla="*/ 166463 w 2829850"/>
                <a:gd name="connsiteY15" fmla="*/ 380014 h 413167"/>
                <a:gd name="connsiteX16" fmla="*/ 177559 w 2829850"/>
                <a:gd name="connsiteY16" fmla="*/ 386572 h 413167"/>
                <a:gd name="connsiteX17" fmla="*/ 188656 w 2829850"/>
                <a:gd name="connsiteY17" fmla="*/ 382511 h 413167"/>
                <a:gd name="connsiteX18" fmla="*/ 199753 w 2829850"/>
                <a:gd name="connsiteY18" fmla="*/ 366325 h 413167"/>
                <a:gd name="connsiteX19" fmla="*/ 210849 w 2829850"/>
                <a:gd name="connsiteY19" fmla="*/ 358473 h 413167"/>
                <a:gd name="connsiteX20" fmla="*/ 221946 w 2829850"/>
                <a:gd name="connsiteY20" fmla="*/ 324898 h 413167"/>
                <a:gd name="connsiteX21" fmla="*/ 233043 w 2829850"/>
                <a:gd name="connsiteY21" fmla="*/ 294071 h 413167"/>
                <a:gd name="connsiteX22" fmla="*/ 255243 w 2829850"/>
                <a:gd name="connsiteY22" fmla="*/ 192500 h 413167"/>
                <a:gd name="connsiteX23" fmla="*/ 266339 w 2829850"/>
                <a:gd name="connsiteY23" fmla="*/ 97863 h 413167"/>
                <a:gd name="connsiteX24" fmla="*/ 277436 w 2829850"/>
                <a:gd name="connsiteY24" fmla="*/ 122056 h 413167"/>
                <a:gd name="connsiteX25" fmla="*/ 299629 w 2829850"/>
                <a:gd name="connsiteY25" fmla="*/ 329463 h 413167"/>
                <a:gd name="connsiteX26" fmla="*/ 310726 w 2829850"/>
                <a:gd name="connsiteY26" fmla="*/ 362814 h 413167"/>
                <a:gd name="connsiteX27" fmla="*/ 321823 w 2829850"/>
                <a:gd name="connsiteY27" fmla="*/ 388008 h 413167"/>
                <a:gd name="connsiteX28" fmla="*/ 332926 w 2829850"/>
                <a:gd name="connsiteY28" fmla="*/ 399996 h 413167"/>
                <a:gd name="connsiteX29" fmla="*/ 344023 w 2829850"/>
                <a:gd name="connsiteY29" fmla="*/ 386865 h 413167"/>
                <a:gd name="connsiteX30" fmla="*/ 355119 w 2829850"/>
                <a:gd name="connsiteY30" fmla="*/ 353105 h 413167"/>
                <a:gd name="connsiteX31" fmla="*/ 366216 w 2829850"/>
                <a:gd name="connsiteY31" fmla="*/ 297241 h 413167"/>
                <a:gd name="connsiteX32" fmla="*/ 377313 w 2829850"/>
                <a:gd name="connsiteY32" fmla="*/ 282974 h 413167"/>
                <a:gd name="connsiteX33" fmla="*/ 388409 w 2829850"/>
                <a:gd name="connsiteY33" fmla="*/ 244976 h 413167"/>
                <a:gd name="connsiteX34" fmla="*/ 399506 w 2829850"/>
                <a:gd name="connsiteY34" fmla="*/ 225817 h 413167"/>
                <a:gd name="connsiteX35" fmla="*/ 410602 w 2829850"/>
                <a:gd name="connsiteY35" fmla="*/ 236261 h 413167"/>
                <a:gd name="connsiteX36" fmla="*/ 421706 w 2829850"/>
                <a:gd name="connsiteY36" fmla="*/ 253964 h 413167"/>
                <a:gd name="connsiteX37" fmla="*/ 432802 w 2829850"/>
                <a:gd name="connsiteY37" fmla="*/ 298514 h 413167"/>
                <a:gd name="connsiteX38" fmla="*/ 443899 w 2829850"/>
                <a:gd name="connsiteY38" fmla="*/ 309202 h 413167"/>
                <a:gd name="connsiteX39" fmla="*/ 454995 w 2829850"/>
                <a:gd name="connsiteY39" fmla="*/ 343125 h 413167"/>
                <a:gd name="connsiteX40" fmla="*/ 466092 w 2829850"/>
                <a:gd name="connsiteY40" fmla="*/ 379537 h 413167"/>
                <a:gd name="connsiteX41" fmla="*/ 477189 w 2829850"/>
                <a:gd name="connsiteY41" fmla="*/ 400914 h 413167"/>
                <a:gd name="connsiteX42" fmla="*/ 488285 w 2829850"/>
                <a:gd name="connsiteY42" fmla="*/ 401275 h 413167"/>
                <a:gd name="connsiteX43" fmla="*/ 499382 w 2829850"/>
                <a:gd name="connsiteY43" fmla="*/ 403772 h 413167"/>
                <a:gd name="connsiteX44" fmla="*/ 510485 w 2829850"/>
                <a:gd name="connsiteY44" fmla="*/ 399343 h 413167"/>
                <a:gd name="connsiteX45" fmla="*/ 521582 w 2829850"/>
                <a:gd name="connsiteY45" fmla="*/ 372169 h 413167"/>
                <a:gd name="connsiteX46" fmla="*/ 532679 w 2829850"/>
                <a:gd name="connsiteY46" fmla="*/ 332327 h 413167"/>
                <a:gd name="connsiteX47" fmla="*/ 543775 w 2829850"/>
                <a:gd name="connsiteY47" fmla="*/ 274116 h 413167"/>
                <a:gd name="connsiteX48" fmla="*/ 554872 w 2829850"/>
                <a:gd name="connsiteY48" fmla="*/ 180805 h 413167"/>
                <a:gd name="connsiteX49" fmla="*/ 577065 w 2829850"/>
                <a:gd name="connsiteY49" fmla="*/ 42414 h 413167"/>
                <a:gd name="connsiteX50" fmla="*/ 588162 w 2829850"/>
                <a:gd name="connsiteY50" fmla="*/ 106109 h 413167"/>
                <a:gd name="connsiteX51" fmla="*/ 599265 w 2829850"/>
                <a:gd name="connsiteY51" fmla="*/ 226627 h 413167"/>
                <a:gd name="connsiteX52" fmla="*/ 610362 w 2829850"/>
                <a:gd name="connsiteY52" fmla="*/ 327082 h 413167"/>
                <a:gd name="connsiteX53" fmla="*/ 632555 w 2829850"/>
                <a:gd name="connsiteY53" fmla="*/ 381721 h 413167"/>
                <a:gd name="connsiteX54" fmla="*/ 643652 w 2829850"/>
                <a:gd name="connsiteY54" fmla="*/ 394138 h 413167"/>
                <a:gd name="connsiteX55" fmla="*/ 654748 w 2829850"/>
                <a:gd name="connsiteY55" fmla="*/ 399261 h 413167"/>
                <a:gd name="connsiteX56" fmla="*/ 665845 w 2829850"/>
                <a:gd name="connsiteY56" fmla="*/ 387259 h 413167"/>
                <a:gd name="connsiteX57" fmla="*/ 676942 w 2829850"/>
                <a:gd name="connsiteY57" fmla="*/ 379585 h 413167"/>
                <a:gd name="connsiteX58" fmla="*/ 688045 w 2829850"/>
                <a:gd name="connsiteY58" fmla="*/ 377891 h 413167"/>
                <a:gd name="connsiteX59" fmla="*/ 699142 w 2829850"/>
                <a:gd name="connsiteY59" fmla="*/ 335253 h 413167"/>
                <a:gd name="connsiteX60" fmla="*/ 710238 w 2829850"/>
                <a:gd name="connsiteY60" fmla="*/ 272687 h 413167"/>
                <a:gd name="connsiteX61" fmla="*/ 721335 w 2829850"/>
                <a:gd name="connsiteY61" fmla="*/ 177526 h 413167"/>
                <a:gd name="connsiteX62" fmla="*/ 732432 w 2829850"/>
                <a:gd name="connsiteY62" fmla="*/ 68308 h 413167"/>
                <a:gd name="connsiteX63" fmla="*/ 743528 w 2829850"/>
                <a:gd name="connsiteY63" fmla="*/ 71873 h 413167"/>
                <a:gd name="connsiteX64" fmla="*/ 754625 w 2829850"/>
                <a:gd name="connsiteY64" fmla="*/ 120573 h 413167"/>
                <a:gd name="connsiteX65" fmla="*/ 765722 w 2829850"/>
                <a:gd name="connsiteY65" fmla="*/ 249861 h 413167"/>
                <a:gd name="connsiteX66" fmla="*/ 776818 w 2829850"/>
                <a:gd name="connsiteY66" fmla="*/ 350636 h 413167"/>
                <a:gd name="connsiteX67" fmla="*/ 787922 w 2829850"/>
                <a:gd name="connsiteY67" fmla="*/ 390682 h 413167"/>
                <a:gd name="connsiteX68" fmla="*/ 799018 w 2829850"/>
                <a:gd name="connsiteY68" fmla="*/ 391307 h 413167"/>
                <a:gd name="connsiteX69" fmla="*/ 810115 w 2829850"/>
                <a:gd name="connsiteY69" fmla="*/ 399424 h 413167"/>
                <a:gd name="connsiteX70" fmla="*/ 821212 w 2829850"/>
                <a:gd name="connsiteY70" fmla="*/ 402976 h 413167"/>
                <a:gd name="connsiteX71" fmla="*/ 832308 w 2829850"/>
                <a:gd name="connsiteY71" fmla="*/ 396723 h 413167"/>
                <a:gd name="connsiteX72" fmla="*/ 854501 w 2829850"/>
                <a:gd name="connsiteY72" fmla="*/ 356902 h 413167"/>
                <a:gd name="connsiteX73" fmla="*/ 865598 w 2829850"/>
                <a:gd name="connsiteY73" fmla="*/ 315251 h 413167"/>
                <a:gd name="connsiteX74" fmla="*/ 876702 w 2829850"/>
                <a:gd name="connsiteY74" fmla="*/ 224362 h 413167"/>
                <a:gd name="connsiteX75" fmla="*/ 887798 w 2829850"/>
                <a:gd name="connsiteY75" fmla="*/ 57028 h 413167"/>
                <a:gd name="connsiteX76" fmla="*/ 898894 w 2829850"/>
                <a:gd name="connsiteY76" fmla="*/ 9450 h 413167"/>
                <a:gd name="connsiteX77" fmla="*/ 909991 w 2829850"/>
                <a:gd name="connsiteY77" fmla="*/ 65886 h 413167"/>
                <a:gd name="connsiteX78" fmla="*/ 921088 w 2829850"/>
                <a:gd name="connsiteY78" fmla="*/ 222783 h 413167"/>
                <a:gd name="connsiteX79" fmla="*/ 932184 w 2829850"/>
                <a:gd name="connsiteY79" fmla="*/ 311039 h 413167"/>
                <a:gd name="connsiteX80" fmla="*/ 943281 w 2829850"/>
                <a:gd name="connsiteY80" fmla="*/ 374176 h 413167"/>
                <a:gd name="connsiteX81" fmla="*/ 954384 w 2829850"/>
                <a:gd name="connsiteY81" fmla="*/ 396363 h 413167"/>
                <a:gd name="connsiteX82" fmla="*/ 965481 w 2829850"/>
                <a:gd name="connsiteY82" fmla="*/ 405391 h 413167"/>
                <a:gd name="connsiteX83" fmla="*/ 976578 w 2829850"/>
                <a:gd name="connsiteY83" fmla="*/ 397145 h 413167"/>
                <a:gd name="connsiteX84" fmla="*/ 987674 w 2829850"/>
                <a:gd name="connsiteY84" fmla="*/ 401180 h 413167"/>
                <a:gd name="connsiteX85" fmla="*/ 998771 w 2829850"/>
                <a:gd name="connsiteY85" fmla="*/ 413167 h 413167"/>
                <a:gd name="connsiteX86" fmla="*/ 1009868 w 2829850"/>
                <a:gd name="connsiteY86" fmla="*/ 402336 h 413167"/>
                <a:gd name="connsiteX87" fmla="*/ 1020964 w 2829850"/>
                <a:gd name="connsiteY87" fmla="*/ 387103 h 413167"/>
                <a:gd name="connsiteX88" fmla="*/ 1032061 w 2829850"/>
                <a:gd name="connsiteY88" fmla="*/ 335545 h 413167"/>
                <a:gd name="connsiteX89" fmla="*/ 1054261 w 2829850"/>
                <a:gd name="connsiteY89" fmla="*/ 137915 h 413167"/>
                <a:gd name="connsiteX90" fmla="*/ 1065357 w 2829850"/>
                <a:gd name="connsiteY90" fmla="*/ 2204 h 413167"/>
                <a:gd name="connsiteX91" fmla="*/ 1076454 w 2829850"/>
                <a:gd name="connsiteY91" fmla="*/ 52632 h 413167"/>
                <a:gd name="connsiteX92" fmla="*/ 1087551 w 2829850"/>
                <a:gd name="connsiteY92" fmla="*/ 211122 h 413167"/>
                <a:gd name="connsiteX93" fmla="*/ 1098647 w 2829850"/>
                <a:gd name="connsiteY93" fmla="*/ 336028 h 413167"/>
                <a:gd name="connsiteX94" fmla="*/ 1109744 w 2829850"/>
                <a:gd name="connsiteY94" fmla="*/ 367345 h 413167"/>
                <a:gd name="connsiteX95" fmla="*/ 1120841 w 2829850"/>
                <a:gd name="connsiteY95" fmla="*/ 390879 h 413167"/>
                <a:gd name="connsiteX96" fmla="*/ 1131937 w 2829850"/>
                <a:gd name="connsiteY96" fmla="*/ 394083 h 413167"/>
                <a:gd name="connsiteX97" fmla="*/ 1143041 w 2829850"/>
                <a:gd name="connsiteY97" fmla="*/ 387790 h 413167"/>
                <a:gd name="connsiteX98" fmla="*/ 1154137 w 2829850"/>
                <a:gd name="connsiteY98" fmla="*/ 368278 h 413167"/>
                <a:gd name="connsiteX99" fmla="*/ 1165234 w 2829850"/>
                <a:gd name="connsiteY99" fmla="*/ 360862 h 413167"/>
                <a:gd name="connsiteX100" fmla="*/ 1176331 w 2829850"/>
                <a:gd name="connsiteY100" fmla="*/ 368876 h 413167"/>
                <a:gd name="connsiteX101" fmla="*/ 1187427 w 2829850"/>
                <a:gd name="connsiteY101" fmla="*/ 335260 h 413167"/>
                <a:gd name="connsiteX102" fmla="*/ 1198524 w 2829850"/>
                <a:gd name="connsiteY102" fmla="*/ 289594 h 413167"/>
                <a:gd name="connsiteX103" fmla="*/ 1209621 w 2829850"/>
                <a:gd name="connsiteY103" fmla="*/ 208006 h 413167"/>
                <a:gd name="connsiteX104" fmla="*/ 1220717 w 2829850"/>
                <a:gd name="connsiteY104" fmla="*/ 91454 h 413167"/>
                <a:gd name="connsiteX105" fmla="*/ 1231821 w 2829850"/>
                <a:gd name="connsiteY105" fmla="*/ 88623 h 413167"/>
                <a:gd name="connsiteX106" fmla="*/ 1242917 w 2829850"/>
                <a:gd name="connsiteY106" fmla="*/ 132391 h 413167"/>
                <a:gd name="connsiteX107" fmla="*/ 1254014 w 2829850"/>
                <a:gd name="connsiteY107" fmla="*/ 271333 h 413167"/>
                <a:gd name="connsiteX108" fmla="*/ 1265111 w 2829850"/>
                <a:gd name="connsiteY108" fmla="*/ 368910 h 413167"/>
                <a:gd name="connsiteX109" fmla="*/ 1276207 w 2829850"/>
                <a:gd name="connsiteY109" fmla="*/ 401139 h 413167"/>
                <a:gd name="connsiteX110" fmla="*/ 1287304 w 2829850"/>
                <a:gd name="connsiteY110" fmla="*/ 402567 h 413167"/>
                <a:gd name="connsiteX111" fmla="*/ 1298400 w 2829850"/>
                <a:gd name="connsiteY111" fmla="*/ 409677 h 413167"/>
                <a:gd name="connsiteX112" fmla="*/ 1309497 w 2829850"/>
                <a:gd name="connsiteY112" fmla="*/ 411358 h 413167"/>
                <a:gd name="connsiteX113" fmla="*/ 1320601 w 2829850"/>
                <a:gd name="connsiteY113" fmla="*/ 395913 h 413167"/>
                <a:gd name="connsiteX114" fmla="*/ 1331697 w 2829850"/>
                <a:gd name="connsiteY114" fmla="*/ 368679 h 413167"/>
                <a:gd name="connsiteX115" fmla="*/ 1342794 w 2829850"/>
                <a:gd name="connsiteY115" fmla="*/ 329164 h 413167"/>
                <a:gd name="connsiteX116" fmla="*/ 1353890 w 2829850"/>
                <a:gd name="connsiteY116" fmla="*/ 280559 h 413167"/>
                <a:gd name="connsiteX117" fmla="*/ 1364987 w 2829850"/>
                <a:gd name="connsiteY117" fmla="*/ 219313 h 413167"/>
                <a:gd name="connsiteX118" fmla="*/ 1376083 w 2829850"/>
                <a:gd name="connsiteY118" fmla="*/ 84956 h 413167"/>
                <a:gd name="connsiteX119" fmla="*/ 1387180 w 2829850"/>
                <a:gd name="connsiteY119" fmla="*/ 50095 h 413167"/>
                <a:gd name="connsiteX120" fmla="*/ 1398277 w 2829850"/>
                <a:gd name="connsiteY120" fmla="*/ 99339 h 413167"/>
                <a:gd name="connsiteX121" fmla="*/ 1409380 w 2829850"/>
                <a:gd name="connsiteY121" fmla="*/ 241139 h 413167"/>
                <a:gd name="connsiteX122" fmla="*/ 1420477 w 2829850"/>
                <a:gd name="connsiteY122" fmla="*/ 305828 h 413167"/>
                <a:gd name="connsiteX123" fmla="*/ 1431573 w 2829850"/>
                <a:gd name="connsiteY123" fmla="*/ 353602 h 413167"/>
                <a:gd name="connsiteX124" fmla="*/ 1442670 w 2829850"/>
                <a:gd name="connsiteY124" fmla="*/ 379163 h 413167"/>
                <a:gd name="connsiteX125" fmla="*/ 1453767 w 2829850"/>
                <a:gd name="connsiteY125" fmla="*/ 392648 h 413167"/>
                <a:gd name="connsiteX126" fmla="*/ 1464863 w 2829850"/>
                <a:gd name="connsiteY126" fmla="*/ 389566 h 413167"/>
                <a:gd name="connsiteX127" fmla="*/ 1475960 w 2829850"/>
                <a:gd name="connsiteY127" fmla="*/ 395975 h 413167"/>
                <a:gd name="connsiteX128" fmla="*/ 1487057 w 2829850"/>
                <a:gd name="connsiteY128" fmla="*/ 406908 h 413167"/>
                <a:gd name="connsiteX129" fmla="*/ 1498160 w 2829850"/>
                <a:gd name="connsiteY129" fmla="*/ 393117 h 413167"/>
                <a:gd name="connsiteX130" fmla="*/ 1509257 w 2829850"/>
                <a:gd name="connsiteY130" fmla="*/ 373693 h 413167"/>
                <a:gd name="connsiteX131" fmla="*/ 1520353 w 2829850"/>
                <a:gd name="connsiteY131" fmla="*/ 315781 h 413167"/>
                <a:gd name="connsiteX132" fmla="*/ 1531450 w 2829850"/>
                <a:gd name="connsiteY132" fmla="*/ 240989 h 413167"/>
                <a:gd name="connsiteX133" fmla="*/ 1542546 w 2829850"/>
                <a:gd name="connsiteY133" fmla="*/ 186282 h 413167"/>
                <a:gd name="connsiteX134" fmla="*/ 1553643 w 2829850"/>
                <a:gd name="connsiteY134" fmla="*/ 109436 h 413167"/>
                <a:gd name="connsiteX135" fmla="*/ 1564740 w 2829850"/>
                <a:gd name="connsiteY135" fmla="*/ 126070 h 413167"/>
                <a:gd name="connsiteX136" fmla="*/ 1575836 w 2829850"/>
                <a:gd name="connsiteY136" fmla="*/ 197392 h 413167"/>
                <a:gd name="connsiteX137" fmla="*/ 1586940 w 2829850"/>
                <a:gd name="connsiteY137" fmla="*/ 285267 h 413167"/>
                <a:gd name="connsiteX138" fmla="*/ 1598036 w 2829850"/>
                <a:gd name="connsiteY138" fmla="*/ 307256 h 413167"/>
                <a:gd name="connsiteX139" fmla="*/ 1609133 w 2829850"/>
                <a:gd name="connsiteY139" fmla="*/ 351513 h 413167"/>
                <a:gd name="connsiteX140" fmla="*/ 1620230 w 2829850"/>
                <a:gd name="connsiteY140" fmla="*/ 382783 h 413167"/>
                <a:gd name="connsiteX141" fmla="*/ 1631326 w 2829850"/>
                <a:gd name="connsiteY141" fmla="*/ 397356 h 413167"/>
                <a:gd name="connsiteX142" fmla="*/ 1642423 w 2829850"/>
                <a:gd name="connsiteY142" fmla="*/ 391716 h 413167"/>
                <a:gd name="connsiteX143" fmla="*/ 1653520 w 2829850"/>
                <a:gd name="connsiteY143" fmla="*/ 393029 h 413167"/>
                <a:gd name="connsiteX144" fmla="*/ 1664616 w 2829850"/>
                <a:gd name="connsiteY144" fmla="*/ 388810 h 413167"/>
                <a:gd name="connsiteX145" fmla="*/ 1675720 w 2829850"/>
                <a:gd name="connsiteY145" fmla="*/ 356446 h 413167"/>
                <a:gd name="connsiteX146" fmla="*/ 1686816 w 2829850"/>
                <a:gd name="connsiteY146" fmla="*/ 304099 h 413167"/>
                <a:gd name="connsiteX147" fmla="*/ 1697913 w 2829850"/>
                <a:gd name="connsiteY147" fmla="*/ 259679 h 413167"/>
                <a:gd name="connsiteX148" fmla="*/ 1709010 w 2829850"/>
                <a:gd name="connsiteY148" fmla="*/ 203277 h 413167"/>
                <a:gd name="connsiteX149" fmla="*/ 1720106 w 2829850"/>
                <a:gd name="connsiteY149" fmla="*/ 194303 h 413167"/>
                <a:gd name="connsiteX150" fmla="*/ 1731203 w 2829850"/>
                <a:gd name="connsiteY150" fmla="*/ 158986 h 413167"/>
                <a:gd name="connsiteX151" fmla="*/ 1742299 w 2829850"/>
                <a:gd name="connsiteY151" fmla="*/ 199937 h 413167"/>
                <a:gd name="connsiteX152" fmla="*/ 1764500 w 2829850"/>
                <a:gd name="connsiteY152" fmla="*/ 335579 h 413167"/>
                <a:gd name="connsiteX153" fmla="*/ 1775596 w 2829850"/>
                <a:gd name="connsiteY153" fmla="*/ 365291 h 413167"/>
                <a:gd name="connsiteX154" fmla="*/ 1786692 w 2829850"/>
                <a:gd name="connsiteY154" fmla="*/ 391525 h 413167"/>
                <a:gd name="connsiteX155" fmla="*/ 1797789 w 2829850"/>
                <a:gd name="connsiteY155" fmla="*/ 397226 h 413167"/>
                <a:gd name="connsiteX156" fmla="*/ 1808886 w 2829850"/>
                <a:gd name="connsiteY156" fmla="*/ 388491 h 413167"/>
                <a:gd name="connsiteX157" fmla="*/ 1819982 w 2829850"/>
                <a:gd name="connsiteY157" fmla="*/ 372788 h 413167"/>
                <a:gd name="connsiteX158" fmla="*/ 1831079 w 2829850"/>
                <a:gd name="connsiteY158" fmla="*/ 362814 h 413167"/>
                <a:gd name="connsiteX159" fmla="*/ 1842176 w 2829850"/>
                <a:gd name="connsiteY159" fmla="*/ 375870 h 413167"/>
                <a:gd name="connsiteX160" fmla="*/ 1853279 w 2829850"/>
                <a:gd name="connsiteY160" fmla="*/ 374700 h 413167"/>
                <a:gd name="connsiteX161" fmla="*/ 1864376 w 2829850"/>
                <a:gd name="connsiteY161" fmla="*/ 346356 h 413167"/>
                <a:gd name="connsiteX162" fmla="*/ 1875472 w 2829850"/>
                <a:gd name="connsiteY162" fmla="*/ 278014 h 413167"/>
                <a:gd name="connsiteX163" fmla="*/ 1886569 w 2829850"/>
                <a:gd name="connsiteY163" fmla="*/ 126349 h 413167"/>
                <a:gd name="connsiteX164" fmla="*/ 1897666 w 2829850"/>
                <a:gd name="connsiteY164" fmla="*/ 55476 h 413167"/>
                <a:gd name="connsiteX165" fmla="*/ 1908762 w 2829850"/>
                <a:gd name="connsiteY165" fmla="*/ 61259 h 413167"/>
                <a:gd name="connsiteX166" fmla="*/ 1930956 w 2829850"/>
                <a:gd name="connsiteY166" fmla="*/ 326204 h 413167"/>
                <a:gd name="connsiteX167" fmla="*/ 1942059 w 2829850"/>
                <a:gd name="connsiteY167" fmla="*/ 378986 h 413167"/>
                <a:gd name="connsiteX168" fmla="*/ 1964252 w 2829850"/>
                <a:gd name="connsiteY168" fmla="*/ 397091 h 413167"/>
                <a:gd name="connsiteX169" fmla="*/ 1975349 w 2829850"/>
                <a:gd name="connsiteY169" fmla="*/ 398662 h 413167"/>
                <a:gd name="connsiteX170" fmla="*/ 1986446 w 2829850"/>
                <a:gd name="connsiteY170" fmla="*/ 386286 h 413167"/>
                <a:gd name="connsiteX171" fmla="*/ 1997542 w 2829850"/>
                <a:gd name="connsiteY171" fmla="*/ 371836 h 413167"/>
                <a:gd name="connsiteX172" fmla="*/ 2008639 w 2829850"/>
                <a:gd name="connsiteY172" fmla="*/ 373325 h 413167"/>
                <a:gd name="connsiteX173" fmla="*/ 2019735 w 2829850"/>
                <a:gd name="connsiteY173" fmla="*/ 390239 h 413167"/>
                <a:gd name="connsiteX174" fmla="*/ 2030839 w 2829850"/>
                <a:gd name="connsiteY174" fmla="*/ 386600 h 413167"/>
                <a:gd name="connsiteX175" fmla="*/ 2041935 w 2829850"/>
                <a:gd name="connsiteY175" fmla="*/ 350017 h 413167"/>
                <a:gd name="connsiteX176" fmla="*/ 2053032 w 2829850"/>
                <a:gd name="connsiteY176" fmla="*/ 240166 h 413167"/>
                <a:gd name="connsiteX177" fmla="*/ 2064129 w 2829850"/>
                <a:gd name="connsiteY177" fmla="*/ 60178 h 413167"/>
                <a:gd name="connsiteX178" fmla="*/ 2075225 w 2829850"/>
                <a:gd name="connsiteY178" fmla="*/ 0 h 413167"/>
                <a:gd name="connsiteX179" fmla="*/ 2086322 w 2829850"/>
                <a:gd name="connsiteY179" fmla="*/ 33562 h 413167"/>
                <a:gd name="connsiteX180" fmla="*/ 2097419 w 2829850"/>
                <a:gd name="connsiteY180" fmla="*/ 174838 h 413167"/>
                <a:gd name="connsiteX181" fmla="*/ 2108515 w 2829850"/>
                <a:gd name="connsiteY181" fmla="*/ 286934 h 413167"/>
                <a:gd name="connsiteX182" fmla="*/ 2119619 w 2829850"/>
                <a:gd name="connsiteY182" fmla="*/ 339253 h 413167"/>
                <a:gd name="connsiteX183" fmla="*/ 2141812 w 2829850"/>
                <a:gd name="connsiteY183" fmla="*/ 374965 h 413167"/>
                <a:gd name="connsiteX184" fmla="*/ 2152909 w 2829850"/>
                <a:gd name="connsiteY184" fmla="*/ 384014 h 413167"/>
                <a:gd name="connsiteX185" fmla="*/ 2164005 w 2829850"/>
                <a:gd name="connsiteY185" fmla="*/ 390790 h 413167"/>
                <a:gd name="connsiteX186" fmla="*/ 2175102 w 2829850"/>
                <a:gd name="connsiteY186" fmla="*/ 387804 h 413167"/>
                <a:gd name="connsiteX187" fmla="*/ 2186198 w 2829850"/>
                <a:gd name="connsiteY187" fmla="*/ 392702 h 413167"/>
                <a:gd name="connsiteX188" fmla="*/ 2197295 w 2829850"/>
                <a:gd name="connsiteY188" fmla="*/ 401697 h 413167"/>
                <a:gd name="connsiteX189" fmla="*/ 2208399 w 2829850"/>
                <a:gd name="connsiteY189" fmla="*/ 387014 h 413167"/>
                <a:gd name="connsiteX190" fmla="*/ 2219495 w 2829850"/>
                <a:gd name="connsiteY190" fmla="*/ 363495 h 413167"/>
                <a:gd name="connsiteX191" fmla="*/ 2230592 w 2829850"/>
                <a:gd name="connsiteY191" fmla="*/ 280743 h 413167"/>
                <a:gd name="connsiteX192" fmla="*/ 2241688 w 2829850"/>
                <a:gd name="connsiteY192" fmla="*/ 163197 h 413167"/>
                <a:gd name="connsiteX193" fmla="*/ 2252785 w 2829850"/>
                <a:gd name="connsiteY193" fmla="*/ 106224 h 413167"/>
                <a:gd name="connsiteX194" fmla="*/ 2263881 w 2829850"/>
                <a:gd name="connsiteY194" fmla="*/ 89045 h 413167"/>
                <a:gd name="connsiteX195" fmla="*/ 2274978 w 2829850"/>
                <a:gd name="connsiteY195" fmla="*/ 192167 h 413167"/>
                <a:gd name="connsiteX196" fmla="*/ 2286075 w 2829850"/>
                <a:gd name="connsiteY196" fmla="*/ 305269 h 413167"/>
                <a:gd name="connsiteX197" fmla="*/ 2297171 w 2829850"/>
                <a:gd name="connsiteY197" fmla="*/ 365651 h 413167"/>
                <a:gd name="connsiteX198" fmla="*/ 2319371 w 2829850"/>
                <a:gd name="connsiteY198" fmla="*/ 384987 h 413167"/>
                <a:gd name="connsiteX199" fmla="*/ 2330468 w 2829850"/>
                <a:gd name="connsiteY199" fmla="*/ 388355 h 413167"/>
                <a:gd name="connsiteX200" fmla="*/ 2341565 w 2829850"/>
                <a:gd name="connsiteY200" fmla="*/ 396403 h 413167"/>
                <a:gd name="connsiteX201" fmla="*/ 2352661 w 2829850"/>
                <a:gd name="connsiteY201" fmla="*/ 387348 h 413167"/>
                <a:gd name="connsiteX202" fmla="*/ 2363758 w 2829850"/>
                <a:gd name="connsiteY202" fmla="*/ 383143 h 413167"/>
                <a:gd name="connsiteX203" fmla="*/ 2374855 w 2829850"/>
                <a:gd name="connsiteY203" fmla="*/ 367624 h 413167"/>
                <a:gd name="connsiteX204" fmla="*/ 2385951 w 2829850"/>
                <a:gd name="connsiteY204" fmla="*/ 326939 h 413167"/>
                <a:gd name="connsiteX205" fmla="*/ 2419248 w 2829850"/>
                <a:gd name="connsiteY205" fmla="*/ 117613 h 413167"/>
                <a:gd name="connsiteX206" fmla="*/ 2430345 w 2829850"/>
                <a:gd name="connsiteY206" fmla="*/ 146216 h 413167"/>
                <a:gd name="connsiteX207" fmla="*/ 2441441 w 2829850"/>
                <a:gd name="connsiteY207" fmla="*/ 202719 h 413167"/>
                <a:gd name="connsiteX208" fmla="*/ 2452538 w 2829850"/>
                <a:gd name="connsiteY208" fmla="*/ 296840 h 413167"/>
                <a:gd name="connsiteX209" fmla="*/ 2463635 w 2829850"/>
                <a:gd name="connsiteY209" fmla="*/ 357882 h 413167"/>
                <a:gd name="connsiteX210" fmla="*/ 2474731 w 2829850"/>
                <a:gd name="connsiteY210" fmla="*/ 388770 h 413167"/>
                <a:gd name="connsiteX211" fmla="*/ 2485834 w 2829850"/>
                <a:gd name="connsiteY211" fmla="*/ 384463 h 413167"/>
                <a:gd name="connsiteX212" fmla="*/ 2496931 w 2829850"/>
                <a:gd name="connsiteY212" fmla="*/ 390103 h 413167"/>
                <a:gd name="connsiteX213" fmla="*/ 2508028 w 2829850"/>
                <a:gd name="connsiteY213" fmla="*/ 398866 h 413167"/>
                <a:gd name="connsiteX214" fmla="*/ 2519124 w 2829850"/>
                <a:gd name="connsiteY214" fmla="*/ 390573 h 413167"/>
                <a:gd name="connsiteX215" fmla="*/ 2530221 w 2829850"/>
                <a:gd name="connsiteY215" fmla="*/ 374727 h 413167"/>
                <a:gd name="connsiteX216" fmla="*/ 2541318 w 2829850"/>
                <a:gd name="connsiteY216" fmla="*/ 348921 h 413167"/>
                <a:gd name="connsiteX217" fmla="*/ 2552414 w 2829850"/>
                <a:gd name="connsiteY217" fmla="*/ 290234 h 413167"/>
                <a:gd name="connsiteX218" fmla="*/ 2563511 w 2829850"/>
                <a:gd name="connsiteY218" fmla="*/ 197079 h 413167"/>
                <a:gd name="connsiteX219" fmla="*/ 2574614 w 2829850"/>
                <a:gd name="connsiteY219" fmla="*/ 89862 h 413167"/>
                <a:gd name="connsiteX220" fmla="*/ 2585711 w 2829850"/>
                <a:gd name="connsiteY220" fmla="*/ 75377 h 413167"/>
                <a:gd name="connsiteX221" fmla="*/ 2596808 w 2829850"/>
                <a:gd name="connsiteY221" fmla="*/ 124846 h 413167"/>
                <a:gd name="connsiteX222" fmla="*/ 2607904 w 2829850"/>
                <a:gd name="connsiteY222" fmla="*/ 244003 h 413167"/>
                <a:gd name="connsiteX223" fmla="*/ 2619001 w 2829850"/>
                <a:gd name="connsiteY223" fmla="*/ 302752 h 413167"/>
                <a:gd name="connsiteX224" fmla="*/ 2630097 w 2829850"/>
                <a:gd name="connsiteY224" fmla="*/ 342853 h 413167"/>
                <a:gd name="connsiteX225" fmla="*/ 2641194 w 2829850"/>
                <a:gd name="connsiteY225" fmla="*/ 368271 h 413167"/>
                <a:gd name="connsiteX226" fmla="*/ 2652290 w 2829850"/>
                <a:gd name="connsiteY226" fmla="*/ 383633 h 413167"/>
                <a:gd name="connsiteX227" fmla="*/ 2663394 w 2829850"/>
                <a:gd name="connsiteY227" fmla="*/ 384035 h 413167"/>
                <a:gd name="connsiteX228" fmla="*/ 2674491 w 2829850"/>
                <a:gd name="connsiteY228" fmla="*/ 379020 h 413167"/>
                <a:gd name="connsiteX229" fmla="*/ 2685587 w 2829850"/>
                <a:gd name="connsiteY229" fmla="*/ 376850 h 413167"/>
                <a:gd name="connsiteX230" fmla="*/ 2696684 w 2829850"/>
                <a:gd name="connsiteY230" fmla="*/ 333892 h 413167"/>
                <a:gd name="connsiteX231" fmla="*/ 2707780 w 2829850"/>
                <a:gd name="connsiteY231" fmla="*/ 299582 h 413167"/>
                <a:gd name="connsiteX232" fmla="*/ 2718877 w 2829850"/>
                <a:gd name="connsiteY232" fmla="*/ 233165 h 413167"/>
                <a:gd name="connsiteX233" fmla="*/ 2729974 w 2829850"/>
                <a:gd name="connsiteY233" fmla="*/ 183520 h 413167"/>
                <a:gd name="connsiteX234" fmla="*/ 2741070 w 2829850"/>
                <a:gd name="connsiteY234" fmla="*/ 183098 h 413167"/>
                <a:gd name="connsiteX235" fmla="*/ 2752174 w 2829850"/>
                <a:gd name="connsiteY235" fmla="*/ 186983 h 413167"/>
                <a:gd name="connsiteX236" fmla="*/ 2763270 w 2829850"/>
                <a:gd name="connsiteY236" fmla="*/ 170654 h 413167"/>
                <a:gd name="connsiteX237" fmla="*/ 2774367 w 2829850"/>
                <a:gd name="connsiteY237" fmla="*/ 171443 h 413167"/>
                <a:gd name="connsiteX238" fmla="*/ 2785464 w 2829850"/>
                <a:gd name="connsiteY238" fmla="*/ 215598 h 413167"/>
                <a:gd name="connsiteX239" fmla="*/ 2796560 w 2829850"/>
                <a:gd name="connsiteY239" fmla="*/ 282144 h 413167"/>
                <a:gd name="connsiteX240" fmla="*/ 2807657 w 2829850"/>
                <a:gd name="connsiteY240" fmla="*/ 299861 h 413167"/>
                <a:gd name="connsiteX241" fmla="*/ 2818754 w 2829850"/>
                <a:gd name="connsiteY241" fmla="*/ 285063 h 413167"/>
                <a:gd name="connsiteX242" fmla="*/ 2829850 w 2829850"/>
                <a:gd name="connsiteY242" fmla="*/ 247459 h 413167"/>
                <a:gd name="connsiteX243" fmla="*/ 2829850 w 2829850"/>
                <a:gd name="connsiteY243" fmla="*/ 24745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87648"/>
                  </a:moveTo>
                  <a:lnTo>
                    <a:pt x="11096" y="307454"/>
                  </a:lnTo>
                  <a:lnTo>
                    <a:pt x="22193" y="311243"/>
                  </a:lnTo>
                  <a:lnTo>
                    <a:pt x="33290" y="287716"/>
                  </a:lnTo>
                  <a:lnTo>
                    <a:pt x="44386" y="266455"/>
                  </a:lnTo>
                  <a:lnTo>
                    <a:pt x="55483" y="227158"/>
                  </a:lnTo>
                  <a:lnTo>
                    <a:pt x="66586" y="251521"/>
                  </a:lnTo>
                  <a:lnTo>
                    <a:pt x="77683" y="272932"/>
                  </a:lnTo>
                  <a:lnTo>
                    <a:pt x="88779" y="336974"/>
                  </a:lnTo>
                  <a:lnTo>
                    <a:pt x="99876" y="369515"/>
                  </a:lnTo>
                  <a:lnTo>
                    <a:pt x="110973" y="362181"/>
                  </a:lnTo>
                  <a:lnTo>
                    <a:pt x="122069" y="324170"/>
                  </a:lnTo>
                  <a:lnTo>
                    <a:pt x="133166" y="290934"/>
                  </a:lnTo>
                  <a:lnTo>
                    <a:pt x="144263" y="305303"/>
                  </a:lnTo>
                  <a:lnTo>
                    <a:pt x="155366" y="355303"/>
                  </a:lnTo>
                  <a:lnTo>
                    <a:pt x="166463" y="380014"/>
                  </a:lnTo>
                  <a:lnTo>
                    <a:pt x="177559" y="386572"/>
                  </a:lnTo>
                  <a:lnTo>
                    <a:pt x="188656" y="382511"/>
                  </a:lnTo>
                  <a:lnTo>
                    <a:pt x="199753" y="366325"/>
                  </a:lnTo>
                  <a:lnTo>
                    <a:pt x="210849" y="358473"/>
                  </a:lnTo>
                  <a:lnTo>
                    <a:pt x="221946" y="324898"/>
                  </a:lnTo>
                  <a:lnTo>
                    <a:pt x="233043" y="294071"/>
                  </a:lnTo>
                  <a:lnTo>
                    <a:pt x="255243" y="192500"/>
                  </a:lnTo>
                  <a:lnTo>
                    <a:pt x="266339" y="97863"/>
                  </a:lnTo>
                  <a:lnTo>
                    <a:pt x="277436" y="122056"/>
                  </a:lnTo>
                  <a:lnTo>
                    <a:pt x="299629" y="329463"/>
                  </a:lnTo>
                  <a:lnTo>
                    <a:pt x="310726" y="362814"/>
                  </a:lnTo>
                  <a:lnTo>
                    <a:pt x="321823" y="388008"/>
                  </a:lnTo>
                  <a:lnTo>
                    <a:pt x="332926" y="399996"/>
                  </a:lnTo>
                  <a:lnTo>
                    <a:pt x="344023" y="386865"/>
                  </a:lnTo>
                  <a:lnTo>
                    <a:pt x="355119" y="353105"/>
                  </a:lnTo>
                  <a:lnTo>
                    <a:pt x="366216" y="297241"/>
                  </a:lnTo>
                  <a:lnTo>
                    <a:pt x="377313" y="282974"/>
                  </a:lnTo>
                  <a:lnTo>
                    <a:pt x="388409" y="244976"/>
                  </a:lnTo>
                  <a:lnTo>
                    <a:pt x="399506" y="225817"/>
                  </a:lnTo>
                  <a:lnTo>
                    <a:pt x="410602" y="236261"/>
                  </a:lnTo>
                  <a:lnTo>
                    <a:pt x="421706" y="253964"/>
                  </a:lnTo>
                  <a:lnTo>
                    <a:pt x="432802" y="298514"/>
                  </a:lnTo>
                  <a:lnTo>
                    <a:pt x="443899" y="309202"/>
                  </a:lnTo>
                  <a:lnTo>
                    <a:pt x="454995" y="343125"/>
                  </a:lnTo>
                  <a:lnTo>
                    <a:pt x="466092" y="379537"/>
                  </a:lnTo>
                  <a:lnTo>
                    <a:pt x="477189" y="400914"/>
                  </a:lnTo>
                  <a:lnTo>
                    <a:pt x="488285" y="401275"/>
                  </a:lnTo>
                  <a:lnTo>
                    <a:pt x="499382" y="403772"/>
                  </a:lnTo>
                  <a:lnTo>
                    <a:pt x="510485" y="399343"/>
                  </a:lnTo>
                  <a:lnTo>
                    <a:pt x="521582" y="372169"/>
                  </a:lnTo>
                  <a:lnTo>
                    <a:pt x="532679" y="332327"/>
                  </a:lnTo>
                  <a:lnTo>
                    <a:pt x="543775" y="274116"/>
                  </a:lnTo>
                  <a:lnTo>
                    <a:pt x="554872" y="180805"/>
                  </a:lnTo>
                  <a:lnTo>
                    <a:pt x="577065" y="42414"/>
                  </a:lnTo>
                  <a:lnTo>
                    <a:pt x="588162" y="106109"/>
                  </a:lnTo>
                  <a:lnTo>
                    <a:pt x="599265" y="226627"/>
                  </a:lnTo>
                  <a:lnTo>
                    <a:pt x="610362" y="327082"/>
                  </a:lnTo>
                  <a:lnTo>
                    <a:pt x="632555" y="381721"/>
                  </a:lnTo>
                  <a:lnTo>
                    <a:pt x="643652" y="394138"/>
                  </a:lnTo>
                  <a:lnTo>
                    <a:pt x="654748" y="399261"/>
                  </a:lnTo>
                  <a:lnTo>
                    <a:pt x="665845" y="387259"/>
                  </a:lnTo>
                  <a:lnTo>
                    <a:pt x="676942" y="379585"/>
                  </a:lnTo>
                  <a:lnTo>
                    <a:pt x="688045" y="377891"/>
                  </a:lnTo>
                  <a:lnTo>
                    <a:pt x="699142" y="335253"/>
                  </a:lnTo>
                  <a:lnTo>
                    <a:pt x="710238" y="272687"/>
                  </a:lnTo>
                  <a:lnTo>
                    <a:pt x="721335" y="177526"/>
                  </a:lnTo>
                  <a:lnTo>
                    <a:pt x="732432" y="68308"/>
                  </a:lnTo>
                  <a:lnTo>
                    <a:pt x="743528" y="71873"/>
                  </a:lnTo>
                  <a:lnTo>
                    <a:pt x="754625" y="120573"/>
                  </a:lnTo>
                  <a:lnTo>
                    <a:pt x="765722" y="249861"/>
                  </a:lnTo>
                  <a:lnTo>
                    <a:pt x="776818" y="350636"/>
                  </a:lnTo>
                  <a:lnTo>
                    <a:pt x="787922" y="390682"/>
                  </a:lnTo>
                  <a:lnTo>
                    <a:pt x="799018" y="391307"/>
                  </a:lnTo>
                  <a:lnTo>
                    <a:pt x="810115" y="399424"/>
                  </a:lnTo>
                  <a:lnTo>
                    <a:pt x="821212" y="402976"/>
                  </a:lnTo>
                  <a:lnTo>
                    <a:pt x="832308" y="396723"/>
                  </a:lnTo>
                  <a:lnTo>
                    <a:pt x="854501" y="356902"/>
                  </a:lnTo>
                  <a:lnTo>
                    <a:pt x="865598" y="315251"/>
                  </a:lnTo>
                  <a:lnTo>
                    <a:pt x="876702" y="224362"/>
                  </a:lnTo>
                  <a:lnTo>
                    <a:pt x="887798" y="57028"/>
                  </a:lnTo>
                  <a:lnTo>
                    <a:pt x="898894" y="9450"/>
                  </a:lnTo>
                  <a:lnTo>
                    <a:pt x="909991" y="65886"/>
                  </a:lnTo>
                  <a:lnTo>
                    <a:pt x="921088" y="222783"/>
                  </a:lnTo>
                  <a:lnTo>
                    <a:pt x="932184" y="311039"/>
                  </a:lnTo>
                  <a:lnTo>
                    <a:pt x="943281" y="374176"/>
                  </a:lnTo>
                  <a:lnTo>
                    <a:pt x="954384" y="396363"/>
                  </a:lnTo>
                  <a:lnTo>
                    <a:pt x="965481" y="405391"/>
                  </a:lnTo>
                  <a:lnTo>
                    <a:pt x="976578" y="397145"/>
                  </a:lnTo>
                  <a:lnTo>
                    <a:pt x="987674" y="401180"/>
                  </a:lnTo>
                  <a:lnTo>
                    <a:pt x="998771" y="413167"/>
                  </a:lnTo>
                  <a:lnTo>
                    <a:pt x="1009868" y="402336"/>
                  </a:lnTo>
                  <a:lnTo>
                    <a:pt x="1020964" y="387103"/>
                  </a:lnTo>
                  <a:lnTo>
                    <a:pt x="1032061" y="335545"/>
                  </a:lnTo>
                  <a:lnTo>
                    <a:pt x="1054261" y="137915"/>
                  </a:lnTo>
                  <a:lnTo>
                    <a:pt x="1065357" y="2204"/>
                  </a:lnTo>
                  <a:lnTo>
                    <a:pt x="1076454" y="52632"/>
                  </a:lnTo>
                  <a:lnTo>
                    <a:pt x="1087551" y="211122"/>
                  </a:lnTo>
                  <a:lnTo>
                    <a:pt x="1098647" y="336028"/>
                  </a:lnTo>
                  <a:lnTo>
                    <a:pt x="1109744" y="367345"/>
                  </a:lnTo>
                  <a:lnTo>
                    <a:pt x="1120841" y="390879"/>
                  </a:lnTo>
                  <a:lnTo>
                    <a:pt x="1131937" y="394083"/>
                  </a:lnTo>
                  <a:lnTo>
                    <a:pt x="1143041" y="387790"/>
                  </a:lnTo>
                  <a:lnTo>
                    <a:pt x="1154137" y="368278"/>
                  </a:lnTo>
                  <a:lnTo>
                    <a:pt x="1165234" y="360862"/>
                  </a:lnTo>
                  <a:lnTo>
                    <a:pt x="1176331" y="368876"/>
                  </a:lnTo>
                  <a:lnTo>
                    <a:pt x="1187427" y="335260"/>
                  </a:lnTo>
                  <a:lnTo>
                    <a:pt x="1198524" y="289594"/>
                  </a:lnTo>
                  <a:lnTo>
                    <a:pt x="1209621" y="208006"/>
                  </a:lnTo>
                  <a:lnTo>
                    <a:pt x="1220717" y="91454"/>
                  </a:lnTo>
                  <a:lnTo>
                    <a:pt x="1231821" y="88623"/>
                  </a:lnTo>
                  <a:lnTo>
                    <a:pt x="1242917" y="132391"/>
                  </a:lnTo>
                  <a:lnTo>
                    <a:pt x="1254014" y="271333"/>
                  </a:lnTo>
                  <a:lnTo>
                    <a:pt x="1265111" y="368910"/>
                  </a:lnTo>
                  <a:lnTo>
                    <a:pt x="1276207" y="401139"/>
                  </a:lnTo>
                  <a:lnTo>
                    <a:pt x="1287304" y="402567"/>
                  </a:lnTo>
                  <a:lnTo>
                    <a:pt x="1298400" y="409677"/>
                  </a:lnTo>
                  <a:lnTo>
                    <a:pt x="1309497" y="411358"/>
                  </a:lnTo>
                  <a:lnTo>
                    <a:pt x="1320601" y="395913"/>
                  </a:lnTo>
                  <a:lnTo>
                    <a:pt x="1331697" y="368679"/>
                  </a:lnTo>
                  <a:lnTo>
                    <a:pt x="1342794" y="329164"/>
                  </a:lnTo>
                  <a:lnTo>
                    <a:pt x="1353890" y="280559"/>
                  </a:lnTo>
                  <a:lnTo>
                    <a:pt x="1364987" y="219313"/>
                  </a:lnTo>
                  <a:lnTo>
                    <a:pt x="1376083" y="84956"/>
                  </a:lnTo>
                  <a:lnTo>
                    <a:pt x="1387180" y="50095"/>
                  </a:lnTo>
                  <a:lnTo>
                    <a:pt x="1398277" y="99339"/>
                  </a:lnTo>
                  <a:lnTo>
                    <a:pt x="1409380" y="241139"/>
                  </a:lnTo>
                  <a:lnTo>
                    <a:pt x="1420477" y="305828"/>
                  </a:lnTo>
                  <a:lnTo>
                    <a:pt x="1431573" y="353602"/>
                  </a:lnTo>
                  <a:lnTo>
                    <a:pt x="1442670" y="379163"/>
                  </a:lnTo>
                  <a:lnTo>
                    <a:pt x="1453767" y="392648"/>
                  </a:lnTo>
                  <a:lnTo>
                    <a:pt x="1464863" y="389566"/>
                  </a:lnTo>
                  <a:lnTo>
                    <a:pt x="1475960" y="395975"/>
                  </a:lnTo>
                  <a:lnTo>
                    <a:pt x="1487057" y="406908"/>
                  </a:lnTo>
                  <a:lnTo>
                    <a:pt x="1498160" y="393117"/>
                  </a:lnTo>
                  <a:lnTo>
                    <a:pt x="1509257" y="373693"/>
                  </a:lnTo>
                  <a:lnTo>
                    <a:pt x="1520353" y="315781"/>
                  </a:lnTo>
                  <a:lnTo>
                    <a:pt x="1531450" y="240989"/>
                  </a:lnTo>
                  <a:lnTo>
                    <a:pt x="1542546" y="186282"/>
                  </a:lnTo>
                  <a:lnTo>
                    <a:pt x="1553643" y="109436"/>
                  </a:lnTo>
                  <a:lnTo>
                    <a:pt x="1564740" y="126070"/>
                  </a:lnTo>
                  <a:lnTo>
                    <a:pt x="1575836" y="197392"/>
                  </a:lnTo>
                  <a:lnTo>
                    <a:pt x="1586940" y="285267"/>
                  </a:lnTo>
                  <a:lnTo>
                    <a:pt x="1598036" y="307256"/>
                  </a:lnTo>
                  <a:lnTo>
                    <a:pt x="1609133" y="351513"/>
                  </a:lnTo>
                  <a:lnTo>
                    <a:pt x="1620230" y="382783"/>
                  </a:lnTo>
                  <a:lnTo>
                    <a:pt x="1631326" y="397356"/>
                  </a:lnTo>
                  <a:lnTo>
                    <a:pt x="1642423" y="391716"/>
                  </a:lnTo>
                  <a:lnTo>
                    <a:pt x="1653520" y="393029"/>
                  </a:lnTo>
                  <a:lnTo>
                    <a:pt x="1664616" y="388810"/>
                  </a:lnTo>
                  <a:lnTo>
                    <a:pt x="1675720" y="356446"/>
                  </a:lnTo>
                  <a:lnTo>
                    <a:pt x="1686816" y="304099"/>
                  </a:lnTo>
                  <a:lnTo>
                    <a:pt x="1697913" y="259679"/>
                  </a:lnTo>
                  <a:lnTo>
                    <a:pt x="1709010" y="203277"/>
                  </a:lnTo>
                  <a:lnTo>
                    <a:pt x="1720106" y="194303"/>
                  </a:lnTo>
                  <a:lnTo>
                    <a:pt x="1731203" y="158986"/>
                  </a:lnTo>
                  <a:lnTo>
                    <a:pt x="1742299" y="199937"/>
                  </a:lnTo>
                  <a:lnTo>
                    <a:pt x="1764500" y="335579"/>
                  </a:lnTo>
                  <a:lnTo>
                    <a:pt x="1775596" y="365291"/>
                  </a:lnTo>
                  <a:lnTo>
                    <a:pt x="1786692" y="391525"/>
                  </a:lnTo>
                  <a:lnTo>
                    <a:pt x="1797789" y="397226"/>
                  </a:lnTo>
                  <a:lnTo>
                    <a:pt x="1808886" y="388491"/>
                  </a:lnTo>
                  <a:lnTo>
                    <a:pt x="1819982" y="372788"/>
                  </a:lnTo>
                  <a:lnTo>
                    <a:pt x="1831079" y="362814"/>
                  </a:lnTo>
                  <a:lnTo>
                    <a:pt x="1842176" y="375870"/>
                  </a:lnTo>
                  <a:lnTo>
                    <a:pt x="1853279" y="374700"/>
                  </a:lnTo>
                  <a:lnTo>
                    <a:pt x="1864376" y="346356"/>
                  </a:lnTo>
                  <a:lnTo>
                    <a:pt x="1875472" y="278014"/>
                  </a:lnTo>
                  <a:lnTo>
                    <a:pt x="1886569" y="126349"/>
                  </a:lnTo>
                  <a:lnTo>
                    <a:pt x="1897666" y="55476"/>
                  </a:lnTo>
                  <a:lnTo>
                    <a:pt x="1908762" y="61259"/>
                  </a:lnTo>
                  <a:lnTo>
                    <a:pt x="1930956" y="326204"/>
                  </a:lnTo>
                  <a:lnTo>
                    <a:pt x="1942059" y="378986"/>
                  </a:lnTo>
                  <a:lnTo>
                    <a:pt x="1964252" y="397091"/>
                  </a:lnTo>
                  <a:lnTo>
                    <a:pt x="1975349" y="398662"/>
                  </a:lnTo>
                  <a:lnTo>
                    <a:pt x="1986446" y="386286"/>
                  </a:lnTo>
                  <a:lnTo>
                    <a:pt x="1997542" y="371836"/>
                  </a:lnTo>
                  <a:lnTo>
                    <a:pt x="2008639" y="373325"/>
                  </a:lnTo>
                  <a:lnTo>
                    <a:pt x="2019735" y="390239"/>
                  </a:lnTo>
                  <a:lnTo>
                    <a:pt x="2030839" y="386600"/>
                  </a:lnTo>
                  <a:lnTo>
                    <a:pt x="2041935" y="350017"/>
                  </a:lnTo>
                  <a:lnTo>
                    <a:pt x="2053032" y="240166"/>
                  </a:lnTo>
                  <a:lnTo>
                    <a:pt x="2064129" y="60178"/>
                  </a:lnTo>
                  <a:lnTo>
                    <a:pt x="2075225" y="0"/>
                  </a:lnTo>
                  <a:lnTo>
                    <a:pt x="2086322" y="33562"/>
                  </a:lnTo>
                  <a:lnTo>
                    <a:pt x="2097419" y="174838"/>
                  </a:lnTo>
                  <a:lnTo>
                    <a:pt x="2108515" y="286934"/>
                  </a:lnTo>
                  <a:lnTo>
                    <a:pt x="2119619" y="339253"/>
                  </a:lnTo>
                  <a:lnTo>
                    <a:pt x="2141812" y="374965"/>
                  </a:lnTo>
                  <a:lnTo>
                    <a:pt x="2152909" y="384014"/>
                  </a:lnTo>
                  <a:lnTo>
                    <a:pt x="2164005" y="390790"/>
                  </a:lnTo>
                  <a:lnTo>
                    <a:pt x="2175102" y="387804"/>
                  </a:lnTo>
                  <a:lnTo>
                    <a:pt x="2186198" y="392702"/>
                  </a:lnTo>
                  <a:lnTo>
                    <a:pt x="2197295" y="401697"/>
                  </a:lnTo>
                  <a:lnTo>
                    <a:pt x="2208399" y="387014"/>
                  </a:lnTo>
                  <a:lnTo>
                    <a:pt x="2219495" y="363495"/>
                  </a:lnTo>
                  <a:lnTo>
                    <a:pt x="2230592" y="280743"/>
                  </a:lnTo>
                  <a:lnTo>
                    <a:pt x="2241688" y="163197"/>
                  </a:lnTo>
                  <a:lnTo>
                    <a:pt x="2252785" y="106224"/>
                  </a:lnTo>
                  <a:lnTo>
                    <a:pt x="2263881" y="89045"/>
                  </a:lnTo>
                  <a:lnTo>
                    <a:pt x="2274978" y="192167"/>
                  </a:lnTo>
                  <a:lnTo>
                    <a:pt x="2286075" y="305269"/>
                  </a:lnTo>
                  <a:lnTo>
                    <a:pt x="2297171" y="365651"/>
                  </a:lnTo>
                  <a:lnTo>
                    <a:pt x="2319371" y="384987"/>
                  </a:lnTo>
                  <a:lnTo>
                    <a:pt x="2330468" y="388355"/>
                  </a:lnTo>
                  <a:lnTo>
                    <a:pt x="2341565" y="396403"/>
                  </a:lnTo>
                  <a:lnTo>
                    <a:pt x="2352661" y="387348"/>
                  </a:lnTo>
                  <a:lnTo>
                    <a:pt x="2363758" y="383143"/>
                  </a:lnTo>
                  <a:lnTo>
                    <a:pt x="2374855" y="367624"/>
                  </a:lnTo>
                  <a:lnTo>
                    <a:pt x="2385951" y="326939"/>
                  </a:lnTo>
                  <a:lnTo>
                    <a:pt x="2419248" y="117613"/>
                  </a:lnTo>
                  <a:lnTo>
                    <a:pt x="2430345" y="146216"/>
                  </a:lnTo>
                  <a:lnTo>
                    <a:pt x="2441441" y="202719"/>
                  </a:lnTo>
                  <a:lnTo>
                    <a:pt x="2452538" y="296840"/>
                  </a:lnTo>
                  <a:lnTo>
                    <a:pt x="2463635" y="357882"/>
                  </a:lnTo>
                  <a:lnTo>
                    <a:pt x="2474731" y="388770"/>
                  </a:lnTo>
                  <a:lnTo>
                    <a:pt x="2485834" y="384463"/>
                  </a:lnTo>
                  <a:lnTo>
                    <a:pt x="2496931" y="390103"/>
                  </a:lnTo>
                  <a:lnTo>
                    <a:pt x="2508028" y="398866"/>
                  </a:lnTo>
                  <a:lnTo>
                    <a:pt x="2519124" y="390573"/>
                  </a:lnTo>
                  <a:lnTo>
                    <a:pt x="2530221" y="374727"/>
                  </a:lnTo>
                  <a:lnTo>
                    <a:pt x="2541318" y="348921"/>
                  </a:lnTo>
                  <a:lnTo>
                    <a:pt x="2552414" y="290234"/>
                  </a:lnTo>
                  <a:lnTo>
                    <a:pt x="2563511" y="197079"/>
                  </a:lnTo>
                  <a:lnTo>
                    <a:pt x="2574614" y="89862"/>
                  </a:lnTo>
                  <a:lnTo>
                    <a:pt x="2585711" y="75377"/>
                  </a:lnTo>
                  <a:lnTo>
                    <a:pt x="2596808" y="124846"/>
                  </a:lnTo>
                  <a:lnTo>
                    <a:pt x="2607904" y="244003"/>
                  </a:lnTo>
                  <a:lnTo>
                    <a:pt x="2619001" y="302752"/>
                  </a:lnTo>
                  <a:lnTo>
                    <a:pt x="2630097" y="342853"/>
                  </a:lnTo>
                  <a:lnTo>
                    <a:pt x="2641194" y="368271"/>
                  </a:lnTo>
                  <a:lnTo>
                    <a:pt x="2652290" y="383633"/>
                  </a:lnTo>
                  <a:lnTo>
                    <a:pt x="2663394" y="384035"/>
                  </a:lnTo>
                  <a:lnTo>
                    <a:pt x="2674491" y="379020"/>
                  </a:lnTo>
                  <a:lnTo>
                    <a:pt x="2685587" y="376850"/>
                  </a:lnTo>
                  <a:lnTo>
                    <a:pt x="2696684" y="333892"/>
                  </a:lnTo>
                  <a:lnTo>
                    <a:pt x="2707780" y="299582"/>
                  </a:lnTo>
                  <a:lnTo>
                    <a:pt x="2718877" y="233165"/>
                  </a:lnTo>
                  <a:lnTo>
                    <a:pt x="2729974" y="183520"/>
                  </a:lnTo>
                  <a:lnTo>
                    <a:pt x="2741070" y="183098"/>
                  </a:lnTo>
                  <a:lnTo>
                    <a:pt x="2752174" y="186983"/>
                  </a:lnTo>
                  <a:lnTo>
                    <a:pt x="2763270" y="170654"/>
                  </a:lnTo>
                  <a:lnTo>
                    <a:pt x="2774367" y="171443"/>
                  </a:lnTo>
                  <a:lnTo>
                    <a:pt x="2785464" y="215598"/>
                  </a:lnTo>
                  <a:lnTo>
                    <a:pt x="2796560" y="282144"/>
                  </a:lnTo>
                  <a:lnTo>
                    <a:pt x="2807657" y="299861"/>
                  </a:lnTo>
                  <a:lnTo>
                    <a:pt x="2818754" y="285063"/>
                  </a:lnTo>
                  <a:lnTo>
                    <a:pt x="2829850" y="247459"/>
                  </a:lnTo>
                  <a:lnTo>
                    <a:pt x="2829850" y="247459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39" name="자유형: 도형 2238">
              <a:extLst>
                <a:ext uri="{FF2B5EF4-FFF2-40B4-BE49-F238E27FC236}">
                  <a16:creationId xmlns:a16="http://schemas.microsoft.com/office/drawing/2014/main" id="{A688EC37-8A69-A7E7-EC55-52341CF0912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506 h 413167"/>
                <a:gd name="connsiteX1" fmla="*/ 11096 w 2829850"/>
                <a:gd name="connsiteY1" fmla="*/ 307460 h 413167"/>
                <a:gd name="connsiteX2" fmla="*/ 22193 w 2829850"/>
                <a:gd name="connsiteY2" fmla="*/ 311345 h 413167"/>
                <a:gd name="connsiteX3" fmla="*/ 33290 w 2829850"/>
                <a:gd name="connsiteY3" fmla="*/ 287430 h 413167"/>
                <a:gd name="connsiteX4" fmla="*/ 44386 w 2829850"/>
                <a:gd name="connsiteY4" fmla="*/ 265367 h 413167"/>
                <a:gd name="connsiteX5" fmla="*/ 55483 w 2829850"/>
                <a:gd name="connsiteY5" fmla="*/ 225321 h 413167"/>
                <a:gd name="connsiteX6" fmla="*/ 77683 w 2829850"/>
                <a:gd name="connsiteY6" fmla="*/ 275803 h 413167"/>
                <a:gd name="connsiteX7" fmla="*/ 88779 w 2829850"/>
                <a:gd name="connsiteY7" fmla="*/ 338872 h 413167"/>
                <a:gd name="connsiteX8" fmla="*/ 99876 w 2829850"/>
                <a:gd name="connsiteY8" fmla="*/ 369502 h 413167"/>
                <a:gd name="connsiteX9" fmla="*/ 110973 w 2829850"/>
                <a:gd name="connsiteY9" fmla="*/ 362943 h 413167"/>
                <a:gd name="connsiteX10" fmla="*/ 122069 w 2829850"/>
                <a:gd name="connsiteY10" fmla="*/ 322530 h 413167"/>
                <a:gd name="connsiteX11" fmla="*/ 133166 w 2829850"/>
                <a:gd name="connsiteY11" fmla="*/ 289689 h 413167"/>
                <a:gd name="connsiteX12" fmla="*/ 144263 w 2829850"/>
                <a:gd name="connsiteY12" fmla="*/ 307018 h 413167"/>
                <a:gd name="connsiteX13" fmla="*/ 155366 w 2829850"/>
                <a:gd name="connsiteY13" fmla="*/ 355534 h 413167"/>
                <a:gd name="connsiteX14" fmla="*/ 166463 w 2829850"/>
                <a:gd name="connsiteY14" fmla="*/ 381565 h 413167"/>
                <a:gd name="connsiteX15" fmla="*/ 177559 w 2829850"/>
                <a:gd name="connsiteY15" fmla="*/ 387531 h 413167"/>
                <a:gd name="connsiteX16" fmla="*/ 188656 w 2829850"/>
                <a:gd name="connsiteY16" fmla="*/ 384606 h 413167"/>
                <a:gd name="connsiteX17" fmla="*/ 199753 w 2829850"/>
                <a:gd name="connsiteY17" fmla="*/ 367420 h 413167"/>
                <a:gd name="connsiteX18" fmla="*/ 210849 w 2829850"/>
                <a:gd name="connsiteY18" fmla="*/ 358793 h 413167"/>
                <a:gd name="connsiteX19" fmla="*/ 221946 w 2829850"/>
                <a:gd name="connsiteY19" fmla="*/ 325054 h 413167"/>
                <a:gd name="connsiteX20" fmla="*/ 233043 w 2829850"/>
                <a:gd name="connsiteY20" fmla="*/ 296656 h 413167"/>
                <a:gd name="connsiteX21" fmla="*/ 255243 w 2829850"/>
                <a:gd name="connsiteY21" fmla="*/ 190609 h 413167"/>
                <a:gd name="connsiteX22" fmla="*/ 266339 w 2829850"/>
                <a:gd name="connsiteY22" fmla="*/ 95896 h 413167"/>
                <a:gd name="connsiteX23" fmla="*/ 277436 w 2829850"/>
                <a:gd name="connsiteY23" fmla="*/ 123907 h 413167"/>
                <a:gd name="connsiteX24" fmla="*/ 299629 w 2829850"/>
                <a:gd name="connsiteY24" fmla="*/ 330259 h 413167"/>
                <a:gd name="connsiteX25" fmla="*/ 310726 w 2829850"/>
                <a:gd name="connsiteY25" fmla="*/ 363352 h 413167"/>
                <a:gd name="connsiteX26" fmla="*/ 321823 w 2829850"/>
                <a:gd name="connsiteY26" fmla="*/ 387443 h 413167"/>
                <a:gd name="connsiteX27" fmla="*/ 332926 w 2829850"/>
                <a:gd name="connsiteY27" fmla="*/ 400186 h 413167"/>
                <a:gd name="connsiteX28" fmla="*/ 344023 w 2829850"/>
                <a:gd name="connsiteY28" fmla="*/ 386082 h 413167"/>
                <a:gd name="connsiteX29" fmla="*/ 355119 w 2829850"/>
                <a:gd name="connsiteY29" fmla="*/ 352568 h 413167"/>
                <a:gd name="connsiteX30" fmla="*/ 366216 w 2829850"/>
                <a:gd name="connsiteY30" fmla="*/ 298942 h 413167"/>
                <a:gd name="connsiteX31" fmla="*/ 377313 w 2829850"/>
                <a:gd name="connsiteY31" fmla="*/ 282096 h 413167"/>
                <a:gd name="connsiteX32" fmla="*/ 388409 w 2829850"/>
                <a:gd name="connsiteY32" fmla="*/ 246303 h 413167"/>
                <a:gd name="connsiteX33" fmla="*/ 399506 w 2829850"/>
                <a:gd name="connsiteY33" fmla="*/ 227008 h 413167"/>
                <a:gd name="connsiteX34" fmla="*/ 410602 w 2829850"/>
                <a:gd name="connsiteY34" fmla="*/ 239207 h 413167"/>
                <a:gd name="connsiteX35" fmla="*/ 421706 w 2829850"/>
                <a:gd name="connsiteY35" fmla="*/ 255250 h 413167"/>
                <a:gd name="connsiteX36" fmla="*/ 432802 w 2829850"/>
                <a:gd name="connsiteY36" fmla="*/ 298316 h 413167"/>
                <a:gd name="connsiteX37" fmla="*/ 443899 w 2829850"/>
                <a:gd name="connsiteY37" fmla="*/ 308637 h 413167"/>
                <a:gd name="connsiteX38" fmla="*/ 454995 w 2829850"/>
                <a:gd name="connsiteY38" fmla="*/ 342540 h 413167"/>
                <a:gd name="connsiteX39" fmla="*/ 466092 w 2829850"/>
                <a:gd name="connsiteY39" fmla="*/ 380156 h 413167"/>
                <a:gd name="connsiteX40" fmla="*/ 477189 w 2829850"/>
                <a:gd name="connsiteY40" fmla="*/ 401384 h 413167"/>
                <a:gd name="connsiteX41" fmla="*/ 488285 w 2829850"/>
                <a:gd name="connsiteY41" fmla="*/ 401744 h 413167"/>
                <a:gd name="connsiteX42" fmla="*/ 499382 w 2829850"/>
                <a:gd name="connsiteY42" fmla="*/ 404527 h 413167"/>
                <a:gd name="connsiteX43" fmla="*/ 510485 w 2829850"/>
                <a:gd name="connsiteY43" fmla="*/ 399560 h 413167"/>
                <a:gd name="connsiteX44" fmla="*/ 521582 w 2829850"/>
                <a:gd name="connsiteY44" fmla="*/ 372421 h 413167"/>
                <a:gd name="connsiteX45" fmla="*/ 532679 w 2829850"/>
                <a:gd name="connsiteY45" fmla="*/ 332797 h 413167"/>
                <a:gd name="connsiteX46" fmla="*/ 543775 w 2829850"/>
                <a:gd name="connsiteY46" fmla="*/ 278096 h 413167"/>
                <a:gd name="connsiteX47" fmla="*/ 554872 w 2829850"/>
                <a:gd name="connsiteY47" fmla="*/ 179744 h 413167"/>
                <a:gd name="connsiteX48" fmla="*/ 577065 w 2829850"/>
                <a:gd name="connsiteY48" fmla="*/ 42053 h 413167"/>
                <a:gd name="connsiteX49" fmla="*/ 588162 w 2829850"/>
                <a:gd name="connsiteY49" fmla="*/ 109653 h 413167"/>
                <a:gd name="connsiteX50" fmla="*/ 599265 w 2829850"/>
                <a:gd name="connsiteY50" fmla="*/ 229335 h 413167"/>
                <a:gd name="connsiteX51" fmla="*/ 610362 w 2829850"/>
                <a:gd name="connsiteY51" fmla="*/ 327531 h 413167"/>
                <a:gd name="connsiteX52" fmla="*/ 621458 w 2829850"/>
                <a:gd name="connsiteY52" fmla="*/ 355017 h 413167"/>
                <a:gd name="connsiteX53" fmla="*/ 632555 w 2829850"/>
                <a:gd name="connsiteY53" fmla="*/ 380197 h 413167"/>
                <a:gd name="connsiteX54" fmla="*/ 643652 w 2829850"/>
                <a:gd name="connsiteY54" fmla="*/ 394104 h 413167"/>
                <a:gd name="connsiteX55" fmla="*/ 654748 w 2829850"/>
                <a:gd name="connsiteY55" fmla="*/ 398968 h 413167"/>
                <a:gd name="connsiteX56" fmla="*/ 665845 w 2829850"/>
                <a:gd name="connsiteY56" fmla="*/ 387362 h 413167"/>
                <a:gd name="connsiteX57" fmla="*/ 676942 w 2829850"/>
                <a:gd name="connsiteY57" fmla="*/ 380449 h 413167"/>
                <a:gd name="connsiteX58" fmla="*/ 688045 w 2829850"/>
                <a:gd name="connsiteY58" fmla="*/ 377809 h 413167"/>
                <a:gd name="connsiteX59" fmla="*/ 699142 w 2829850"/>
                <a:gd name="connsiteY59" fmla="*/ 335403 h 413167"/>
                <a:gd name="connsiteX60" fmla="*/ 710238 w 2829850"/>
                <a:gd name="connsiteY60" fmla="*/ 272810 h 413167"/>
                <a:gd name="connsiteX61" fmla="*/ 721335 w 2829850"/>
                <a:gd name="connsiteY61" fmla="*/ 180363 h 413167"/>
                <a:gd name="connsiteX62" fmla="*/ 732432 w 2829850"/>
                <a:gd name="connsiteY62" fmla="*/ 66104 h 413167"/>
                <a:gd name="connsiteX63" fmla="*/ 743528 w 2829850"/>
                <a:gd name="connsiteY63" fmla="*/ 73002 h 413167"/>
                <a:gd name="connsiteX64" fmla="*/ 754625 w 2829850"/>
                <a:gd name="connsiteY64" fmla="*/ 120933 h 413167"/>
                <a:gd name="connsiteX65" fmla="*/ 765722 w 2829850"/>
                <a:gd name="connsiteY65" fmla="*/ 250256 h 413167"/>
                <a:gd name="connsiteX66" fmla="*/ 776818 w 2829850"/>
                <a:gd name="connsiteY66" fmla="*/ 353071 h 413167"/>
                <a:gd name="connsiteX67" fmla="*/ 787922 w 2829850"/>
                <a:gd name="connsiteY67" fmla="*/ 390389 h 413167"/>
                <a:gd name="connsiteX68" fmla="*/ 799018 w 2829850"/>
                <a:gd name="connsiteY68" fmla="*/ 391369 h 413167"/>
                <a:gd name="connsiteX69" fmla="*/ 810115 w 2829850"/>
                <a:gd name="connsiteY69" fmla="*/ 399166 h 413167"/>
                <a:gd name="connsiteX70" fmla="*/ 821212 w 2829850"/>
                <a:gd name="connsiteY70" fmla="*/ 402799 h 413167"/>
                <a:gd name="connsiteX71" fmla="*/ 832308 w 2829850"/>
                <a:gd name="connsiteY71" fmla="*/ 396948 h 413167"/>
                <a:gd name="connsiteX72" fmla="*/ 843405 w 2829850"/>
                <a:gd name="connsiteY72" fmla="*/ 376517 h 413167"/>
                <a:gd name="connsiteX73" fmla="*/ 854501 w 2829850"/>
                <a:gd name="connsiteY73" fmla="*/ 359058 h 413167"/>
                <a:gd name="connsiteX74" fmla="*/ 865598 w 2829850"/>
                <a:gd name="connsiteY74" fmla="*/ 314536 h 413167"/>
                <a:gd name="connsiteX75" fmla="*/ 876702 w 2829850"/>
                <a:gd name="connsiteY75" fmla="*/ 221858 h 413167"/>
                <a:gd name="connsiteX76" fmla="*/ 887798 w 2829850"/>
                <a:gd name="connsiteY76" fmla="*/ 54238 h 413167"/>
                <a:gd name="connsiteX77" fmla="*/ 898894 w 2829850"/>
                <a:gd name="connsiteY77" fmla="*/ 12417 h 413167"/>
                <a:gd name="connsiteX78" fmla="*/ 909991 w 2829850"/>
                <a:gd name="connsiteY78" fmla="*/ 65654 h 413167"/>
                <a:gd name="connsiteX79" fmla="*/ 921088 w 2829850"/>
                <a:gd name="connsiteY79" fmla="*/ 224906 h 413167"/>
                <a:gd name="connsiteX80" fmla="*/ 932184 w 2829850"/>
                <a:gd name="connsiteY80" fmla="*/ 311910 h 413167"/>
                <a:gd name="connsiteX81" fmla="*/ 943281 w 2829850"/>
                <a:gd name="connsiteY81" fmla="*/ 372162 h 413167"/>
                <a:gd name="connsiteX82" fmla="*/ 954384 w 2829850"/>
                <a:gd name="connsiteY82" fmla="*/ 396982 h 413167"/>
                <a:gd name="connsiteX83" fmla="*/ 965481 w 2829850"/>
                <a:gd name="connsiteY83" fmla="*/ 404527 h 413167"/>
                <a:gd name="connsiteX84" fmla="*/ 976578 w 2829850"/>
                <a:gd name="connsiteY84" fmla="*/ 396941 h 413167"/>
                <a:gd name="connsiteX85" fmla="*/ 987674 w 2829850"/>
                <a:gd name="connsiteY85" fmla="*/ 401492 h 413167"/>
                <a:gd name="connsiteX86" fmla="*/ 998771 w 2829850"/>
                <a:gd name="connsiteY86" fmla="*/ 413167 h 413167"/>
                <a:gd name="connsiteX87" fmla="*/ 1009868 w 2829850"/>
                <a:gd name="connsiteY87" fmla="*/ 403275 h 413167"/>
                <a:gd name="connsiteX88" fmla="*/ 1020964 w 2829850"/>
                <a:gd name="connsiteY88" fmla="*/ 387953 h 413167"/>
                <a:gd name="connsiteX89" fmla="*/ 1032061 w 2829850"/>
                <a:gd name="connsiteY89" fmla="*/ 339655 h 413167"/>
                <a:gd name="connsiteX90" fmla="*/ 1054261 w 2829850"/>
                <a:gd name="connsiteY90" fmla="*/ 135214 h 413167"/>
                <a:gd name="connsiteX91" fmla="*/ 1065357 w 2829850"/>
                <a:gd name="connsiteY91" fmla="*/ 0 h 413167"/>
                <a:gd name="connsiteX92" fmla="*/ 1076454 w 2829850"/>
                <a:gd name="connsiteY92" fmla="*/ 56946 h 413167"/>
                <a:gd name="connsiteX93" fmla="*/ 1087551 w 2829850"/>
                <a:gd name="connsiteY93" fmla="*/ 214068 h 413167"/>
                <a:gd name="connsiteX94" fmla="*/ 1098647 w 2829850"/>
                <a:gd name="connsiteY94" fmla="*/ 336559 h 413167"/>
                <a:gd name="connsiteX95" fmla="*/ 1109744 w 2829850"/>
                <a:gd name="connsiteY95" fmla="*/ 367822 h 413167"/>
                <a:gd name="connsiteX96" fmla="*/ 1120841 w 2829850"/>
                <a:gd name="connsiteY96" fmla="*/ 389552 h 413167"/>
                <a:gd name="connsiteX97" fmla="*/ 1131937 w 2829850"/>
                <a:gd name="connsiteY97" fmla="*/ 393784 h 413167"/>
                <a:gd name="connsiteX98" fmla="*/ 1143041 w 2829850"/>
                <a:gd name="connsiteY98" fmla="*/ 386749 h 413167"/>
                <a:gd name="connsiteX99" fmla="*/ 1154137 w 2829850"/>
                <a:gd name="connsiteY99" fmla="*/ 368073 h 413167"/>
                <a:gd name="connsiteX100" fmla="*/ 1165234 w 2829850"/>
                <a:gd name="connsiteY100" fmla="*/ 362141 h 413167"/>
                <a:gd name="connsiteX101" fmla="*/ 1176331 w 2829850"/>
                <a:gd name="connsiteY101" fmla="*/ 368958 h 413167"/>
                <a:gd name="connsiteX102" fmla="*/ 1187427 w 2829850"/>
                <a:gd name="connsiteY102" fmla="*/ 335906 h 413167"/>
                <a:gd name="connsiteX103" fmla="*/ 1198524 w 2829850"/>
                <a:gd name="connsiteY103" fmla="*/ 289826 h 413167"/>
                <a:gd name="connsiteX104" fmla="*/ 1209621 w 2829850"/>
                <a:gd name="connsiteY104" fmla="*/ 210897 h 413167"/>
                <a:gd name="connsiteX105" fmla="*/ 1220717 w 2829850"/>
                <a:gd name="connsiteY105" fmla="*/ 88664 h 413167"/>
                <a:gd name="connsiteX106" fmla="*/ 1231821 w 2829850"/>
                <a:gd name="connsiteY106" fmla="*/ 89270 h 413167"/>
                <a:gd name="connsiteX107" fmla="*/ 1242917 w 2829850"/>
                <a:gd name="connsiteY107" fmla="*/ 132248 h 413167"/>
                <a:gd name="connsiteX108" fmla="*/ 1254014 w 2829850"/>
                <a:gd name="connsiteY108" fmla="*/ 271143 h 413167"/>
                <a:gd name="connsiteX109" fmla="*/ 1265111 w 2829850"/>
                <a:gd name="connsiteY109" fmla="*/ 371108 h 413167"/>
                <a:gd name="connsiteX110" fmla="*/ 1276207 w 2829850"/>
                <a:gd name="connsiteY110" fmla="*/ 400935 h 413167"/>
                <a:gd name="connsiteX111" fmla="*/ 1287304 w 2829850"/>
                <a:gd name="connsiteY111" fmla="*/ 402744 h 413167"/>
                <a:gd name="connsiteX112" fmla="*/ 1298400 w 2829850"/>
                <a:gd name="connsiteY112" fmla="*/ 409752 h 413167"/>
                <a:gd name="connsiteX113" fmla="*/ 1309497 w 2829850"/>
                <a:gd name="connsiteY113" fmla="*/ 411221 h 413167"/>
                <a:gd name="connsiteX114" fmla="*/ 1320601 w 2829850"/>
                <a:gd name="connsiteY114" fmla="*/ 396077 h 413167"/>
                <a:gd name="connsiteX115" fmla="*/ 1331697 w 2829850"/>
                <a:gd name="connsiteY115" fmla="*/ 369243 h 413167"/>
                <a:gd name="connsiteX116" fmla="*/ 1342794 w 2829850"/>
                <a:gd name="connsiteY116" fmla="*/ 333593 h 413167"/>
                <a:gd name="connsiteX117" fmla="*/ 1353890 w 2829850"/>
                <a:gd name="connsiteY117" fmla="*/ 280525 h 413167"/>
                <a:gd name="connsiteX118" fmla="*/ 1364987 w 2829850"/>
                <a:gd name="connsiteY118" fmla="*/ 217626 h 413167"/>
                <a:gd name="connsiteX119" fmla="*/ 1376083 w 2829850"/>
                <a:gd name="connsiteY119" fmla="*/ 83385 h 413167"/>
                <a:gd name="connsiteX120" fmla="*/ 1387180 w 2829850"/>
                <a:gd name="connsiteY120" fmla="*/ 53483 h 413167"/>
                <a:gd name="connsiteX121" fmla="*/ 1398277 w 2829850"/>
                <a:gd name="connsiteY121" fmla="*/ 99788 h 413167"/>
                <a:gd name="connsiteX122" fmla="*/ 1409380 w 2829850"/>
                <a:gd name="connsiteY122" fmla="*/ 242684 h 413167"/>
                <a:gd name="connsiteX123" fmla="*/ 1420477 w 2829850"/>
                <a:gd name="connsiteY123" fmla="*/ 306011 h 413167"/>
                <a:gd name="connsiteX124" fmla="*/ 1431573 w 2829850"/>
                <a:gd name="connsiteY124" fmla="*/ 351159 h 413167"/>
                <a:gd name="connsiteX125" fmla="*/ 1442670 w 2829850"/>
                <a:gd name="connsiteY125" fmla="*/ 379497 h 413167"/>
                <a:gd name="connsiteX126" fmla="*/ 1453767 w 2829850"/>
                <a:gd name="connsiteY126" fmla="*/ 392117 h 413167"/>
                <a:gd name="connsiteX127" fmla="*/ 1464863 w 2829850"/>
                <a:gd name="connsiteY127" fmla="*/ 389450 h 413167"/>
                <a:gd name="connsiteX128" fmla="*/ 1475960 w 2829850"/>
                <a:gd name="connsiteY128" fmla="*/ 396070 h 413167"/>
                <a:gd name="connsiteX129" fmla="*/ 1487057 w 2829850"/>
                <a:gd name="connsiteY129" fmla="*/ 406820 h 413167"/>
                <a:gd name="connsiteX130" fmla="*/ 1498160 w 2829850"/>
                <a:gd name="connsiteY130" fmla="*/ 393934 h 413167"/>
                <a:gd name="connsiteX131" fmla="*/ 1509257 w 2829850"/>
                <a:gd name="connsiteY131" fmla="*/ 374516 h 413167"/>
                <a:gd name="connsiteX132" fmla="*/ 1520353 w 2829850"/>
                <a:gd name="connsiteY132" fmla="*/ 320135 h 413167"/>
                <a:gd name="connsiteX133" fmla="*/ 1531450 w 2829850"/>
                <a:gd name="connsiteY133" fmla="*/ 241098 h 413167"/>
                <a:gd name="connsiteX134" fmla="*/ 1542546 w 2829850"/>
                <a:gd name="connsiteY134" fmla="*/ 185846 h 413167"/>
                <a:gd name="connsiteX135" fmla="*/ 1553643 w 2829850"/>
                <a:gd name="connsiteY135" fmla="*/ 109021 h 413167"/>
                <a:gd name="connsiteX136" fmla="*/ 1564740 w 2829850"/>
                <a:gd name="connsiteY136" fmla="*/ 130363 h 413167"/>
                <a:gd name="connsiteX137" fmla="*/ 1575836 w 2829850"/>
                <a:gd name="connsiteY137" fmla="*/ 199120 h 413167"/>
                <a:gd name="connsiteX138" fmla="*/ 1586940 w 2829850"/>
                <a:gd name="connsiteY138" fmla="*/ 285573 h 413167"/>
                <a:gd name="connsiteX139" fmla="*/ 1598036 w 2829850"/>
                <a:gd name="connsiteY139" fmla="*/ 307304 h 413167"/>
                <a:gd name="connsiteX140" fmla="*/ 1609133 w 2829850"/>
                <a:gd name="connsiteY140" fmla="*/ 350751 h 413167"/>
                <a:gd name="connsiteX141" fmla="*/ 1620230 w 2829850"/>
                <a:gd name="connsiteY141" fmla="*/ 383218 h 413167"/>
                <a:gd name="connsiteX142" fmla="*/ 1631326 w 2829850"/>
                <a:gd name="connsiteY142" fmla="*/ 397070 h 413167"/>
                <a:gd name="connsiteX143" fmla="*/ 1642423 w 2829850"/>
                <a:gd name="connsiteY143" fmla="*/ 391913 h 413167"/>
                <a:gd name="connsiteX144" fmla="*/ 1653520 w 2829850"/>
                <a:gd name="connsiteY144" fmla="*/ 393777 h 413167"/>
                <a:gd name="connsiteX145" fmla="*/ 1664616 w 2829850"/>
                <a:gd name="connsiteY145" fmla="*/ 388844 h 413167"/>
                <a:gd name="connsiteX146" fmla="*/ 1675720 w 2829850"/>
                <a:gd name="connsiteY146" fmla="*/ 356283 h 413167"/>
                <a:gd name="connsiteX147" fmla="*/ 1686816 w 2829850"/>
                <a:gd name="connsiteY147" fmla="*/ 303950 h 413167"/>
                <a:gd name="connsiteX148" fmla="*/ 1697913 w 2829850"/>
                <a:gd name="connsiteY148" fmla="*/ 262720 h 413167"/>
                <a:gd name="connsiteX149" fmla="*/ 1709010 w 2829850"/>
                <a:gd name="connsiteY149" fmla="*/ 201610 h 413167"/>
                <a:gd name="connsiteX150" fmla="*/ 1720106 w 2829850"/>
                <a:gd name="connsiteY150" fmla="*/ 193460 h 413167"/>
                <a:gd name="connsiteX151" fmla="*/ 1731203 w 2829850"/>
                <a:gd name="connsiteY151" fmla="*/ 157612 h 413167"/>
                <a:gd name="connsiteX152" fmla="*/ 1742299 w 2829850"/>
                <a:gd name="connsiteY152" fmla="*/ 200052 h 413167"/>
                <a:gd name="connsiteX153" fmla="*/ 1764500 w 2829850"/>
                <a:gd name="connsiteY153" fmla="*/ 336056 h 413167"/>
                <a:gd name="connsiteX154" fmla="*/ 1775596 w 2829850"/>
                <a:gd name="connsiteY154" fmla="*/ 365624 h 413167"/>
                <a:gd name="connsiteX155" fmla="*/ 1786692 w 2829850"/>
                <a:gd name="connsiteY155" fmla="*/ 390423 h 413167"/>
                <a:gd name="connsiteX156" fmla="*/ 1797789 w 2829850"/>
                <a:gd name="connsiteY156" fmla="*/ 397043 h 413167"/>
                <a:gd name="connsiteX157" fmla="*/ 1808886 w 2829850"/>
                <a:gd name="connsiteY157" fmla="*/ 387838 h 413167"/>
                <a:gd name="connsiteX158" fmla="*/ 1819982 w 2829850"/>
                <a:gd name="connsiteY158" fmla="*/ 372802 h 413167"/>
                <a:gd name="connsiteX159" fmla="*/ 1831079 w 2829850"/>
                <a:gd name="connsiteY159" fmla="*/ 364998 h 413167"/>
                <a:gd name="connsiteX160" fmla="*/ 1842176 w 2829850"/>
                <a:gd name="connsiteY160" fmla="*/ 376374 h 413167"/>
                <a:gd name="connsiteX161" fmla="*/ 1853279 w 2829850"/>
                <a:gd name="connsiteY161" fmla="*/ 375550 h 413167"/>
                <a:gd name="connsiteX162" fmla="*/ 1864376 w 2829850"/>
                <a:gd name="connsiteY162" fmla="*/ 346887 h 413167"/>
                <a:gd name="connsiteX163" fmla="*/ 1875472 w 2829850"/>
                <a:gd name="connsiteY163" fmla="*/ 279858 h 413167"/>
                <a:gd name="connsiteX164" fmla="*/ 1886569 w 2829850"/>
                <a:gd name="connsiteY164" fmla="*/ 123172 h 413167"/>
                <a:gd name="connsiteX165" fmla="*/ 1897666 w 2829850"/>
                <a:gd name="connsiteY165" fmla="*/ 55231 h 413167"/>
                <a:gd name="connsiteX166" fmla="*/ 1908762 w 2829850"/>
                <a:gd name="connsiteY166" fmla="*/ 60749 h 413167"/>
                <a:gd name="connsiteX167" fmla="*/ 1930956 w 2829850"/>
                <a:gd name="connsiteY167" fmla="*/ 328633 h 413167"/>
                <a:gd name="connsiteX168" fmla="*/ 1942059 w 2829850"/>
                <a:gd name="connsiteY168" fmla="*/ 378904 h 413167"/>
                <a:gd name="connsiteX169" fmla="*/ 1953156 w 2829850"/>
                <a:gd name="connsiteY169" fmla="*/ 388416 h 413167"/>
                <a:gd name="connsiteX170" fmla="*/ 1964252 w 2829850"/>
                <a:gd name="connsiteY170" fmla="*/ 396233 h 413167"/>
                <a:gd name="connsiteX171" fmla="*/ 1975349 w 2829850"/>
                <a:gd name="connsiteY171" fmla="*/ 398193 h 413167"/>
                <a:gd name="connsiteX172" fmla="*/ 1986446 w 2829850"/>
                <a:gd name="connsiteY172" fmla="*/ 386069 h 413167"/>
                <a:gd name="connsiteX173" fmla="*/ 1997542 w 2829850"/>
                <a:gd name="connsiteY173" fmla="*/ 372251 h 413167"/>
                <a:gd name="connsiteX174" fmla="*/ 2008639 w 2829850"/>
                <a:gd name="connsiteY174" fmla="*/ 376258 h 413167"/>
                <a:gd name="connsiteX175" fmla="*/ 2019735 w 2829850"/>
                <a:gd name="connsiteY175" fmla="*/ 391240 h 413167"/>
                <a:gd name="connsiteX176" fmla="*/ 2030839 w 2829850"/>
                <a:gd name="connsiteY176" fmla="*/ 387729 h 413167"/>
                <a:gd name="connsiteX177" fmla="*/ 2041935 w 2829850"/>
                <a:gd name="connsiteY177" fmla="*/ 350826 h 413167"/>
                <a:gd name="connsiteX178" fmla="*/ 2053032 w 2829850"/>
                <a:gd name="connsiteY178" fmla="*/ 243983 h 413167"/>
                <a:gd name="connsiteX179" fmla="*/ 2064129 w 2829850"/>
                <a:gd name="connsiteY179" fmla="*/ 58103 h 413167"/>
                <a:gd name="connsiteX180" fmla="*/ 2075225 w 2829850"/>
                <a:gd name="connsiteY180" fmla="*/ 1300 h 413167"/>
                <a:gd name="connsiteX181" fmla="*/ 2086322 w 2829850"/>
                <a:gd name="connsiteY181" fmla="*/ 34596 h 413167"/>
                <a:gd name="connsiteX182" fmla="*/ 2097419 w 2829850"/>
                <a:gd name="connsiteY182" fmla="*/ 175913 h 413167"/>
                <a:gd name="connsiteX183" fmla="*/ 2108515 w 2829850"/>
                <a:gd name="connsiteY183" fmla="*/ 289492 h 413167"/>
                <a:gd name="connsiteX184" fmla="*/ 2119619 w 2829850"/>
                <a:gd name="connsiteY184" fmla="*/ 339213 h 413167"/>
                <a:gd name="connsiteX185" fmla="*/ 2130715 w 2829850"/>
                <a:gd name="connsiteY185" fmla="*/ 356977 h 413167"/>
                <a:gd name="connsiteX186" fmla="*/ 2141812 w 2829850"/>
                <a:gd name="connsiteY186" fmla="*/ 373264 h 413167"/>
                <a:gd name="connsiteX187" fmla="*/ 2152909 w 2829850"/>
                <a:gd name="connsiteY187" fmla="*/ 383647 h 413167"/>
                <a:gd name="connsiteX188" fmla="*/ 2164005 w 2829850"/>
                <a:gd name="connsiteY188" fmla="*/ 390627 h 413167"/>
                <a:gd name="connsiteX189" fmla="*/ 2175102 w 2829850"/>
                <a:gd name="connsiteY189" fmla="*/ 387919 h 413167"/>
                <a:gd name="connsiteX190" fmla="*/ 2186198 w 2829850"/>
                <a:gd name="connsiteY190" fmla="*/ 393492 h 413167"/>
                <a:gd name="connsiteX191" fmla="*/ 2197295 w 2829850"/>
                <a:gd name="connsiteY191" fmla="*/ 401982 h 413167"/>
                <a:gd name="connsiteX192" fmla="*/ 2208399 w 2829850"/>
                <a:gd name="connsiteY192" fmla="*/ 387885 h 413167"/>
                <a:gd name="connsiteX193" fmla="*/ 2219495 w 2829850"/>
                <a:gd name="connsiteY193" fmla="*/ 364324 h 413167"/>
                <a:gd name="connsiteX194" fmla="*/ 2230592 w 2829850"/>
                <a:gd name="connsiteY194" fmla="*/ 284709 h 413167"/>
                <a:gd name="connsiteX195" fmla="*/ 2241688 w 2829850"/>
                <a:gd name="connsiteY195" fmla="*/ 162041 h 413167"/>
                <a:gd name="connsiteX196" fmla="*/ 2252785 w 2829850"/>
                <a:gd name="connsiteY196" fmla="*/ 106245 h 413167"/>
                <a:gd name="connsiteX197" fmla="*/ 2263881 w 2829850"/>
                <a:gd name="connsiteY197" fmla="*/ 89780 h 413167"/>
                <a:gd name="connsiteX198" fmla="*/ 2274978 w 2829850"/>
                <a:gd name="connsiteY198" fmla="*/ 194984 h 413167"/>
                <a:gd name="connsiteX199" fmla="*/ 2286075 w 2829850"/>
                <a:gd name="connsiteY199" fmla="*/ 308100 h 413167"/>
                <a:gd name="connsiteX200" fmla="*/ 2297171 w 2829850"/>
                <a:gd name="connsiteY200" fmla="*/ 365508 h 413167"/>
                <a:gd name="connsiteX201" fmla="*/ 2319371 w 2829850"/>
                <a:gd name="connsiteY201" fmla="*/ 384062 h 413167"/>
                <a:gd name="connsiteX202" fmla="*/ 2330468 w 2829850"/>
                <a:gd name="connsiteY202" fmla="*/ 388232 h 413167"/>
                <a:gd name="connsiteX203" fmla="*/ 2341565 w 2829850"/>
                <a:gd name="connsiteY203" fmla="*/ 396383 h 413167"/>
                <a:gd name="connsiteX204" fmla="*/ 2352661 w 2829850"/>
                <a:gd name="connsiteY204" fmla="*/ 387579 h 413167"/>
                <a:gd name="connsiteX205" fmla="*/ 2363758 w 2829850"/>
                <a:gd name="connsiteY205" fmla="*/ 383878 h 413167"/>
                <a:gd name="connsiteX206" fmla="*/ 2374855 w 2829850"/>
                <a:gd name="connsiteY206" fmla="*/ 367413 h 413167"/>
                <a:gd name="connsiteX207" fmla="*/ 2385951 w 2829850"/>
                <a:gd name="connsiteY207" fmla="*/ 326653 h 413167"/>
                <a:gd name="connsiteX208" fmla="*/ 2419248 w 2829850"/>
                <a:gd name="connsiteY208" fmla="*/ 115532 h 413167"/>
                <a:gd name="connsiteX209" fmla="*/ 2430345 w 2829850"/>
                <a:gd name="connsiteY209" fmla="*/ 147549 h 413167"/>
                <a:gd name="connsiteX210" fmla="*/ 2441441 w 2829850"/>
                <a:gd name="connsiteY210" fmla="*/ 203366 h 413167"/>
                <a:gd name="connsiteX211" fmla="*/ 2452538 w 2829850"/>
                <a:gd name="connsiteY211" fmla="*/ 296642 h 413167"/>
                <a:gd name="connsiteX212" fmla="*/ 2463635 w 2829850"/>
                <a:gd name="connsiteY212" fmla="*/ 359541 h 413167"/>
                <a:gd name="connsiteX213" fmla="*/ 2474731 w 2829850"/>
                <a:gd name="connsiteY213" fmla="*/ 388280 h 413167"/>
                <a:gd name="connsiteX214" fmla="*/ 2485834 w 2829850"/>
                <a:gd name="connsiteY214" fmla="*/ 384341 h 413167"/>
                <a:gd name="connsiteX215" fmla="*/ 2496931 w 2829850"/>
                <a:gd name="connsiteY215" fmla="*/ 389722 h 413167"/>
                <a:gd name="connsiteX216" fmla="*/ 2508028 w 2829850"/>
                <a:gd name="connsiteY216" fmla="*/ 398642 h 413167"/>
                <a:gd name="connsiteX217" fmla="*/ 2519124 w 2829850"/>
                <a:gd name="connsiteY217" fmla="*/ 391056 h 413167"/>
                <a:gd name="connsiteX218" fmla="*/ 2530221 w 2829850"/>
                <a:gd name="connsiteY218" fmla="*/ 375435 h 413167"/>
                <a:gd name="connsiteX219" fmla="*/ 2541318 w 2829850"/>
                <a:gd name="connsiteY219" fmla="*/ 351404 h 413167"/>
                <a:gd name="connsiteX220" fmla="*/ 2552414 w 2829850"/>
                <a:gd name="connsiteY220" fmla="*/ 289526 h 413167"/>
                <a:gd name="connsiteX221" fmla="*/ 2563511 w 2829850"/>
                <a:gd name="connsiteY221" fmla="*/ 195603 h 413167"/>
                <a:gd name="connsiteX222" fmla="*/ 2574614 w 2829850"/>
                <a:gd name="connsiteY222" fmla="*/ 88630 h 413167"/>
                <a:gd name="connsiteX223" fmla="*/ 2585711 w 2829850"/>
                <a:gd name="connsiteY223" fmla="*/ 78404 h 413167"/>
                <a:gd name="connsiteX224" fmla="*/ 2596808 w 2829850"/>
                <a:gd name="connsiteY224" fmla="*/ 125397 h 413167"/>
                <a:gd name="connsiteX225" fmla="*/ 2607904 w 2829850"/>
                <a:gd name="connsiteY225" fmla="*/ 245269 h 413167"/>
                <a:gd name="connsiteX226" fmla="*/ 2619001 w 2829850"/>
                <a:gd name="connsiteY226" fmla="*/ 303494 h 413167"/>
                <a:gd name="connsiteX227" fmla="*/ 2630097 w 2829850"/>
                <a:gd name="connsiteY227" fmla="*/ 341138 h 413167"/>
                <a:gd name="connsiteX228" fmla="*/ 2641194 w 2829850"/>
                <a:gd name="connsiteY228" fmla="*/ 369101 h 413167"/>
                <a:gd name="connsiteX229" fmla="*/ 2652290 w 2829850"/>
                <a:gd name="connsiteY229" fmla="*/ 383307 h 413167"/>
                <a:gd name="connsiteX230" fmla="*/ 2663394 w 2829850"/>
                <a:gd name="connsiteY230" fmla="*/ 384103 h 413167"/>
                <a:gd name="connsiteX231" fmla="*/ 2674491 w 2829850"/>
                <a:gd name="connsiteY231" fmla="*/ 378401 h 413167"/>
                <a:gd name="connsiteX232" fmla="*/ 2685587 w 2829850"/>
                <a:gd name="connsiteY232" fmla="*/ 376653 h 413167"/>
                <a:gd name="connsiteX233" fmla="*/ 2696684 w 2829850"/>
                <a:gd name="connsiteY233" fmla="*/ 334375 h 413167"/>
                <a:gd name="connsiteX234" fmla="*/ 2707780 w 2829850"/>
                <a:gd name="connsiteY234" fmla="*/ 300160 h 413167"/>
                <a:gd name="connsiteX235" fmla="*/ 2718877 w 2829850"/>
                <a:gd name="connsiteY235" fmla="*/ 236485 h 413167"/>
                <a:gd name="connsiteX236" fmla="*/ 2729974 w 2829850"/>
                <a:gd name="connsiteY236" fmla="*/ 184186 h 413167"/>
                <a:gd name="connsiteX237" fmla="*/ 2741070 w 2829850"/>
                <a:gd name="connsiteY237" fmla="*/ 183853 h 413167"/>
                <a:gd name="connsiteX238" fmla="*/ 2752174 w 2829850"/>
                <a:gd name="connsiteY238" fmla="*/ 188459 h 413167"/>
                <a:gd name="connsiteX239" fmla="*/ 2763270 w 2829850"/>
                <a:gd name="connsiteY239" fmla="*/ 171219 h 413167"/>
                <a:gd name="connsiteX240" fmla="*/ 2774367 w 2829850"/>
                <a:gd name="connsiteY240" fmla="*/ 173294 h 413167"/>
                <a:gd name="connsiteX241" fmla="*/ 2785464 w 2829850"/>
                <a:gd name="connsiteY241" fmla="*/ 217653 h 413167"/>
                <a:gd name="connsiteX242" fmla="*/ 2796560 w 2829850"/>
                <a:gd name="connsiteY242" fmla="*/ 283260 h 413167"/>
                <a:gd name="connsiteX243" fmla="*/ 2807657 w 2829850"/>
                <a:gd name="connsiteY243" fmla="*/ 296622 h 413167"/>
                <a:gd name="connsiteX244" fmla="*/ 2818754 w 2829850"/>
                <a:gd name="connsiteY244" fmla="*/ 284661 h 413167"/>
                <a:gd name="connsiteX245" fmla="*/ 2829850 w 2829850"/>
                <a:gd name="connsiteY245" fmla="*/ 248215 h 413167"/>
                <a:gd name="connsiteX246" fmla="*/ 2829850 w 2829850"/>
                <a:gd name="connsiteY246" fmla="*/ 24821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87506"/>
                  </a:moveTo>
                  <a:lnTo>
                    <a:pt x="11096" y="307460"/>
                  </a:lnTo>
                  <a:lnTo>
                    <a:pt x="22193" y="311345"/>
                  </a:lnTo>
                  <a:lnTo>
                    <a:pt x="33290" y="287430"/>
                  </a:lnTo>
                  <a:lnTo>
                    <a:pt x="44386" y="265367"/>
                  </a:lnTo>
                  <a:lnTo>
                    <a:pt x="55483" y="225321"/>
                  </a:lnTo>
                  <a:lnTo>
                    <a:pt x="77683" y="275803"/>
                  </a:lnTo>
                  <a:lnTo>
                    <a:pt x="88779" y="338872"/>
                  </a:lnTo>
                  <a:lnTo>
                    <a:pt x="99876" y="369502"/>
                  </a:lnTo>
                  <a:lnTo>
                    <a:pt x="110973" y="362943"/>
                  </a:lnTo>
                  <a:lnTo>
                    <a:pt x="122069" y="322530"/>
                  </a:lnTo>
                  <a:lnTo>
                    <a:pt x="133166" y="289689"/>
                  </a:lnTo>
                  <a:lnTo>
                    <a:pt x="144263" y="307018"/>
                  </a:lnTo>
                  <a:lnTo>
                    <a:pt x="155366" y="355534"/>
                  </a:lnTo>
                  <a:lnTo>
                    <a:pt x="166463" y="381565"/>
                  </a:lnTo>
                  <a:lnTo>
                    <a:pt x="177559" y="387531"/>
                  </a:lnTo>
                  <a:lnTo>
                    <a:pt x="188656" y="384606"/>
                  </a:lnTo>
                  <a:lnTo>
                    <a:pt x="199753" y="367420"/>
                  </a:lnTo>
                  <a:lnTo>
                    <a:pt x="210849" y="358793"/>
                  </a:lnTo>
                  <a:lnTo>
                    <a:pt x="221946" y="325054"/>
                  </a:lnTo>
                  <a:lnTo>
                    <a:pt x="233043" y="296656"/>
                  </a:lnTo>
                  <a:lnTo>
                    <a:pt x="255243" y="190609"/>
                  </a:lnTo>
                  <a:lnTo>
                    <a:pt x="266339" y="95896"/>
                  </a:lnTo>
                  <a:lnTo>
                    <a:pt x="277436" y="123907"/>
                  </a:lnTo>
                  <a:lnTo>
                    <a:pt x="299629" y="330259"/>
                  </a:lnTo>
                  <a:lnTo>
                    <a:pt x="310726" y="363352"/>
                  </a:lnTo>
                  <a:lnTo>
                    <a:pt x="321823" y="387443"/>
                  </a:lnTo>
                  <a:lnTo>
                    <a:pt x="332926" y="400186"/>
                  </a:lnTo>
                  <a:lnTo>
                    <a:pt x="344023" y="386082"/>
                  </a:lnTo>
                  <a:lnTo>
                    <a:pt x="355119" y="352568"/>
                  </a:lnTo>
                  <a:lnTo>
                    <a:pt x="366216" y="298942"/>
                  </a:lnTo>
                  <a:lnTo>
                    <a:pt x="377313" y="282096"/>
                  </a:lnTo>
                  <a:lnTo>
                    <a:pt x="388409" y="246303"/>
                  </a:lnTo>
                  <a:lnTo>
                    <a:pt x="399506" y="227008"/>
                  </a:lnTo>
                  <a:lnTo>
                    <a:pt x="410602" y="239207"/>
                  </a:lnTo>
                  <a:lnTo>
                    <a:pt x="421706" y="255250"/>
                  </a:lnTo>
                  <a:lnTo>
                    <a:pt x="432802" y="298316"/>
                  </a:lnTo>
                  <a:lnTo>
                    <a:pt x="443899" y="308637"/>
                  </a:lnTo>
                  <a:lnTo>
                    <a:pt x="454995" y="342540"/>
                  </a:lnTo>
                  <a:lnTo>
                    <a:pt x="466092" y="380156"/>
                  </a:lnTo>
                  <a:lnTo>
                    <a:pt x="477189" y="401384"/>
                  </a:lnTo>
                  <a:lnTo>
                    <a:pt x="488285" y="401744"/>
                  </a:lnTo>
                  <a:lnTo>
                    <a:pt x="499382" y="404527"/>
                  </a:lnTo>
                  <a:lnTo>
                    <a:pt x="510485" y="399560"/>
                  </a:lnTo>
                  <a:lnTo>
                    <a:pt x="521582" y="372421"/>
                  </a:lnTo>
                  <a:lnTo>
                    <a:pt x="532679" y="332797"/>
                  </a:lnTo>
                  <a:lnTo>
                    <a:pt x="543775" y="278096"/>
                  </a:lnTo>
                  <a:lnTo>
                    <a:pt x="554872" y="179744"/>
                  </a:lnTo>
                  <a:lnTo>
                    <a:pt x="577065" y="42053"/>
                  </a:lnTo>
                  <a:lnTo>
                    <a:pt x="588162" y="109653"/>
                  </a:lnTo>
                  <a:lnTo>
                    <a:pt x="599265" y="229335"/>
                  </a:lnTo>
                  <a:lnTo>
                    <a:pt x="610362" y="327531"/>
                  </a:lnTo>
                  <a:lnTo>
                    <a:pt x="621458" y="355017"/>
                  </a:lnTo>
                  <a:lnTo>
                    <a:pt x="632555" y="380197"/>
                  </a:lnTo>
                  <a:lnTo>
                    <a:pt x="643652" y="394104"/>
                  </a:lnTo>
                  <a:lnTo>
                    <a:pt x="654748" y="398968"/>
                  </a:lnTo>
                  <a:lnTo>
                    <a:pt x="665845" y="387362"/>
                  </a:lnTo>
                  <a:lnTo>
                    <a:pt x="676942" y="380449"/>
                  </a:lnTo>
                  <a:lnTo>
                    <a:pt x="688045" y="377809"/>
                  </a:lnTo>
                  <a:lnTo>
                    <a:pt x="699142" y="335403"/>
                  </a:lnTo>
                  <a:lnTo>
                    <a:pt x="710238" y="272810"/>
                  </a:lnTo>
                  <a:lnTo>
                    <a:pt x="721335" y="180363"/>
                  </a:lnTo>
                  <a:lnTo>
                    <a:pt x="732432" y="66104"/>
                  </a:lnTo>
                  <a:lnTo>
                    <a:pt x="743528" y="73002"/>
                  </a:lnTo>
                  <a:lnTo>
                    <a:pt x="754625" y="120933"/>
                  </a:lnTo>
                  <a:lnTo>
                    <a:pt x="765722" y="250256"/>
                  </a:lnTo>
                  <a:lnTo>
                    <a:pt x="776818" y="353071"/>
                  </a:lnTo>
                  <a:lnTo>
                    <a:pt x="787922" y="390389"/>
                  </a:lnTo>
                  <a:lnTo>
                    <a:pt x="799018" y="391369"/>
                  </a:lnTo>
                  <a:lnTo>
                    <a:pt x="810115" y="399166"/>
                  </a:lnTo>
                  <a:lnTo>
                    <a:pt x="821212" y="402799"/>
                  </a:lnTo>
                  <a:lnTo>
                    <a:pt x="832308" y="396948"/>
                  </a:lnTo>
                  <a:lnTo>
                    <a:pt x="843405" y="376517"/>
                  </a:lnTo>
                  <a:lnTo>
                    <a:pt x="854501" y="359058"/>
                  </a:lnTo>
                  <a:lnTo>
                    <a:pt x="865598" y="314536"/>
                  </a:lnTo>
                  <a:lnTo>
                    <a:pt x="876702" y="221858"/>
                  </a:lnTo>
                  <a:lnTo>
                    <a:pt x="887798" y="54238"/>
                  </a:lnTo>
                  <a:lnTo>
                    <a:pt x="898894" y="12417"/>
                  </a:lnTo>
                  <a:lnTo>
                    <a:pt x="909991" y="65654"/>
                  </a:lnTo>
                  <a:lnTo>
                    <a:pt x="921088" y="224906"/>
                  </a:lnTo>
                  <a:lnTo>
                    <a:pt x="932184" y="311910"/>
                  </a:lnTo>
                  <a:lnTo>
                    <a:pt x="943281" y="372162"/>
                  </a:lnTo>
                  <a:lnTo>
                    <a:pt x="954384" y="396982"/>
                  </a:lnTo>
                  <a:lnTo>
                    <a:pt x="965481" y="404527"/>
                  </a:lnTo>
                  <a:lnTo>
                    <a:pt x="976578" y="396941"/>
                  </a:lnTo>
                  <a:lnTo>
                    <a:pt x="987674" y="401492"/>
                  </a:lnTo>
                  <a:lnTo>
                    <a:pt x="998771" y="413167"/>
                  </a:lnTo>
                  <a:lnTo>
                    <a:pt x="1009868" y="403275"/>
                  </a:lnTo>
                  <a:lnTo>
                    <a:pt x="1020964" y="387953"/>
                  </a:lnTo>
                  <a:lnTo>
                    <a:pt x="1032061" y="339655"/>
                  </a:lnTo>
                  <a:lnTo>
                    <a:pt x="1054261" y="135214"/>
                  </a:lnTo>
                  <a:lnTo>
                    <a:pt x="1065357" y="0"/>
                  </a:lnTo>
                  <a:lnTo>
                    <a:pt x="1076454" y="56946"/>
                  </a:lnTo>
                  <a:lnTo>
                    <a:pt x="1087551" y="214068"/>
                  </a:lnTo>
                  <a:lnTo>
                    <a:pt x="1098647" y="336559"/>
                  </a:lnTo>
                  <a:lnTo>
                    <a:pt x="1109744" y="367822"/>
                  </a:lnTo>
                  <a:lnTo>
                    <a:pt x="1120841" y="389552"/>
                  </a:lnTo>
                  <a:lnTo>
                    <a:pt x="1131937" y="393784"/>
                  </a:lnTo>
                  <a:lnTo>
                    <a:pt x="1143041" y="386749"/>
                  </a:lnTo>
                  <a:lnTo>
                    <a:pt x="1154137" y="368073"/>
                  </a:lnTo>
                  <a:lnTo>
                    <a:pt x="1165234" y="362141"/>
                  </a:lnTo>
                  <a:lnTo>
                    <a:pt x="1176331" y="368958"/>
                  </a:lnTo>
                  <a:lnTo>
                    <a:pt x="1187427" y="335906"/>
                  </a:lnTo>
                  <a:lnTo>
                    <a:pt x="1198524" y="289826"/>
                  </a:lnTo>
                  <a:lnTo>
                    <a:pt x="1209621" y="210897"/>
                  </a:lnTo>
                  <a:lnTo>
                    <a:pt x="1220717" y="88664"/>
                  </a:lnTo>
                  <a:lnTo>
                    <a:pt x="1231821" y="89270"/>
                  </a:lnTo>
                  <a:lnTo>
                    <a:pt x="1242917" y="132248"/>
                  </a:lnTo>
                  <a:lnTo>
                    <a:pt x="1254014" y="271143"/>
                  </a:lnTo>
                  <a:lnTo>
                    <a:pt x="1265111" y="371108"/>
                  </a:lnTo>
                  <a:lnTo>
                    <a:pt x="1276207" y="400935"/>
                  </a:lnTo>
                  <a:lnTo>
                    <a:pt x="1287304" y="402744"/>
                  </a:lnTo>
                  <a:lnTo>
                    <a:pt x="1298400" y="409752"/>
                  </a:lnTo>
                  <a:lnTo>
                    <a:pt x="1309497" y="411221"/>
                  </a:lnTo>
                  <a:lnTo>
                    <a:pt x="1320601" y="396077"/>
                  </a:lnTo>
                  <a:lnTo>
                    <a:pt x="1331697" y="369243"/>
                  </a:lnTo>
                  <a:lnTo>
                    <a:pt x="1342794" y="333593"/>
                  </a:lnTo>
                  <a:lnTo>
                    <a:pt x="1353890" y="280525"/>
                  </a:lnTo>
                  <a:lnTo>
                    <a:pt x="1364987" y="217626"/>
                  </a:lnTo>
                  <a:lnTo>
                    <a:pt x="1376083" y="83385"/>
                  </a:lnTo>
                  <a:lnTo>
                    <a:pt x="1387180" y="53483"/>
                  </a:lnTo>
                  <a:lnTo>
                    <a:pt x="1398277" y="99788"/>
                  </a:lnTo>
                  <a:lnTo>
                    <a:pt x="1409380" y="242684"/>
                  </a:lnTo>
                  <a:lnTo>
                    <a:pt x="1420477" y="306011"/>
                  </a:lnTo>
                  <a:lnTo>
                    <a:pt x="1431573" y="351159"/>
                  </a:lnTo>
                  <a:lnTo>
                    <a:pt x="1442670" y="379497"/>
                  </a:lnTo>
                  <a:lnTo>
                    <a:pt x="1453767" y="392117"/>
                  </a:lnTo>
                  <a:lnTo>
                    <a:pt x="1464863" y="389450"/>
                  </a:lnTo>
                  <a:lnTo>
                    <a:pt x="1475960" y="396070"/>
                  </a:lnTo>
                  <a:lnTo>
                    <a:pt x="1487057" y="406820"/>
                  </a:lnTo>
                  <a:lnTo>
                    <a:pt x="1498160" y="393934"/>
                  </a:lnTo>
                  <a:lnTo>
                    <a:pt x="1509257" y="374516"/>
                  </a:lnTo>
                  <a:lnTo>
                    <a:pt x="1520353" y="320135"/>
                  </a:lnTo>
                  <a:lnTo>
                    <a:pt x="1531450" y="241098"/>
                  </a:lnTo>
                  <a:lnTo>
                    <a:pt x="1542546" y="185846"/>
                  </a:lnTo>
                  <a:lnTo>
                    <a:pt x="1553643" y="109021"/>
                  </a:lnTo>
                  <a:lnTo>
                    <a:pt x="1564740" y="130363"/>
                  </a:lnTo>
                  <a:lnTo>
                    <a:pt x="1575836" y="199120"/>
                  </a:lnTo>
                  <a:lnTo>
                    <a:pt x="1586940" y="285573"/>
                  </a:lnTo>
                  <a:lnTo>
                    <a:pt x="1598036" y="307304"/>
                  </a:lnTo>
                  <a:lnTo>
                    <a:pt x="1609133" y="350751"/>
                  </a:lnTo>
                  <a:lnTo>
                    <a:pt x="1620230" y="383218"/>
                  </a:lnTo>
                  <a:lnTo>
                    <a:pt x="1631326" y="397070"/>
                  </a:lnTo>
                  <a:lnTo>
                    <a:pt x="1642423" y="391913"/>
                  </a:lnTo>
                  <a:lnTo>
                    <a:pt x="1653520" y="393777"/>
                  </a:lnTo>
                  <a:lnTo>
                    <a:pt x="1664616" y="388844"/>
                  </a:lnTo>
                  <a:lnTo>
                    <a:pt x="1675720" y="356283"/>
                  </a:lnTo>
                  <a:lnTo>
                    <a:pt x="1686816" y="303950"/>
                  </a:lnTo>
                  <a:lnTo>
                    <a:pt x="1697913" y="262720"/>
                  </a:lnTo>
                  <a:lnTo>
                    <a:pt x="1709010" y="201610"/>
                  </a:lnTo>
                  <a:lnTo>
                    <a:pt x="1720106" y="193460"/>
                  </a:lnTo>
                  <a:lnTo>
                    <a:pt x="1731203" y="157612"/>
                  </a:lnTo>
                  <a:lnTo>
                    <a:pt x="1742299" y="200052"/>
                  </a:lnTo>
                  <a:lnTo>
                    <a:pt x="1764500" y="336056"/>
                  </a:lnTo>
                  <a:lnTo>
                    <a:pt x="1775596" y="365624"/>
                  </a:lnTo>
                  <a:lnTo>
                    <a:pt x="1786692" y="390423"/>
                  </a:lnTo>
                  <a:lnTo>
                    <a:pt x="1797789" y="397043"/>
                  </a:lnTo>
                  <a:lnTo>
                    <a:pt x="1808886" y="387838"/>
                  </a:lnTo>
                  <a:lnTo>
                    <a:pt x="1819982" y="372802"/>
                  </a:lnTo>
                  <a:lnTo>
                    <a:pt x="1831079" y="364998"/>
                  </a:lnTo>
                  <a:lnTo>
                    <a:pt x="1842176" y="376374"/>
                  </a:lnTo>
                  <a:lnTo>
                    <a:pt x="1853279" y="375550"/>
                  </a:lnTo>
                  <a:lnTo>
                    <a:pt x="1864376" y="346887"/>
                  </a:lnTo>
                  <a:lnTo>
                    <a:pt x="1875472" y="279858"/>
                  </a:lnTo>
                  <a:lnTo>
                    <a:pt x="1886569" y="123172"/>
                  </a:lnTo>
                  <a:lnTo>
                    <a:pt x="1897666" y="55231"/>
                  </a:lnTo>
                  <a:lnTo>
                    <a:pt x="1908762" y="60749"/>
                  </a:lnTo>
                  <a:lnTo>
                    <a:pt x="1930956" y="328633"/>
                  </a:lnTo>
                  <a:lnTo>
                    <a:pt x="1942059" y="378904"/>
                  </a:lnTo>
                  <a:lnTo>
                    <a:pt x="1953156" y="388416"/>
                  </a:lnTo>
                  <a:lnTo>
                    <a:pt x="1964252" y="396233"/>
                  </a:lnTo>
                  <a:lnTo>
                    <a:pt x="1975349" y="398193"/>
                  </a:lnTo>
                  <a:lnTo>
                    <a:pt x="1986446" y="386069"/>
                  </a:lnTo>
                  <a:lnTo>
                    <a:pt x="1997542" y="372251"/>
                  </a:lnTo>
                  <a:lnTo>
                    <a:pt x="2008639" y="376258"/>
                  </a:lnTo>
                  <a:lnTo>
                    <a:pt x="2019735" y="391240"/>
                  </a:lnTo>
                  <a:lnTo>
                    <a:pt x="2030839" y="387729"/>
                  </a:lnTo>
                  <a:lnTo>
                    <a:pt x="2041935" y="350826"/>
                  </a:lnTo>
                  <a:lnTo>
                    <a:pt x="2053032" y="243983"/>
                  </a:lnTo>
                  <a:lnTo>
                    <a:pt x="2064129" y="58103"/>
                  </a:lnTo>
                  <a:lnTo>
                    <a:pt x="2075225" y="1300"/>
                  </a:lnTo>
                  <a:lnTo>
                    <a:pt x="2086322" y="34596"/>
                  </a:lnTo>
                  <a:lnTo>
                    <a:pt x="2097419" y="175913"/>
                  </a:lnTo>
                  <a:lnTo>
                    <a:pt x="2108515" y="289492"/>
                  </a:lnTo>
                  <a:lnTo>
                    <a:pt x="2119619" y="339213"/>
                  </a:lnTo>
                  <a:lnTo>
                    <a:pt x="2130715" y="356977"/>
                  </a:lnTo>
                  <a:lnTo>
                    <a:pt x="2141812" y="373264"/>
                  </a:lnTo>
                  <a:lnTo>
                    <a:pt x="2152909" y="383647"/>
                  </a:lnTo>
                  <a:lnTo>
                    <a:pt x="2164005" y="390627"/>
                  </a:lnTo>
                  <a:lnTo>
                    <a:pt x="2175102" y="387919"/>
                  </a:lnTo>
                  <a:lnTo>
                    <a:pt x="2186198" y="393492"/>
                  </a:lnTo>
                  <a:lnTo>
                    <a:pt x="2197295" y="401982"/>
                  </a:lnTo>
                  <a:lnTo>
                    <a:pt x="2208399" y="387885"/>
                  </a:lnTo>
                  <a:lnTo>
                    <a:pt x="2219495" y="364324"/>
                  </a:lnTo>
                  <a:lnTo>
                    <a:pt x="2230592" y="284709"/>
                  </a:lnTo>
                  <a:lnTo>
                    <a:pt x="2241688" y="162041"/>
                  </a:lnTo>
                  <a:lnTo>
                    <a:pt x="2252785" y="106245"/>
                  </a:lnTo>
                  <a:lnTo>
                    <a:pt x="2263881" y="89780"/>
                  </a:lnTo>
                  <a:lnTo>
                    <a:pt x="2274978" y="194984"/>
                  </a:lnTo>
                  <a:lnTo>
                    <a:pt x="2286075" y="308100"/>
                  </a:lnTo>
                  <a:lnTo>
                    <a:pt x="2297171" y="365508"/>
                  </a:lnTo>
                  <a:lnTo>
                    <a:pt x="2319371" y="384062"/>
                  </a:lnTo>
                  <a:lnTo>
                    <a:pt x="2330468" y="388232"/>
                  </a:lnTo>
                  <a:lnTo>
                    <a:pt x="2341565" y="396383"/>
                  </a:lnTo>
                  <a:lnTo>
                    <a:pt x="2352661" y="387579"/>
                  </a:lnTo>
                  <a:lnTo>
                    <a:pt x="2363758" y="383878"/>
                  </a:lnTo>
                  <a:lnTo>
                    <a:pt x="2374855" y="367413"/>
                  </a:lnTo>
                  <a:lnTo>
                    <a:pt x="2385951" y="326653"/>
                  </a:lnTo>
                  <a:lnTo>
                    <a:pt x="2419248" y="115532"/>
                  </a:lnTo>
                  <a:lnTo>
                    <a:pt x="2430345" y="147549"/>
                  </a:lnTo>
                  <a:lnTo>
                    <a:pt x="2441441" y="203366"/>
                  </a:lnTo>
                  <a:lnTo>
                    <a:pt x="2452538" y="296642"/>
                  </a:lnTo>
                  <a:lnTo>
                    <a:pt x="2463635" y="359541"/>
                  </a:lnTo>
                  <a:lnTo>
                    <a:pt x="2474731" y="388280"/>
                  </a:lnTo>
                  <a:lnTo>
                    <a:pt x="2485834" y="384341"/>
                  </a:lnTo>
                  <a:lnTo>
                    <a:pt x="2496931" y="389722"/>
                  </a:lnTo>
                  <a:lnTo>
                    <a:pt x="2508028" y="398642"/>
                  </a:lnTo>
                  <a:lnTo>
                    <a:pt x="2519124" y="391056"/>
                  </a:lnTo>
                  <a:lnTo>
                    <a:pt x="2530221" y="375435"/>
                  </a:lnTo>
                  <a:lnTo>
                    <a:pt x="2541318" y="351404"/>
                  </a:lnTo>
                  <a:lnTo>
                    <a:pt x="2552414" y="289526"/>
                  </a:lnTo>
                  <a:lnTo>
                    <a:pt x="2563511" y="195603"/>
                  </a:lnTo>
                  <a:lnTo>
                    <a:pt x="2574614" y="88630"/>
                  </a:lnTo>
                  <a:lnTo>
                    <a:pt x="2585711" y="78404"/>
                  </a:lnTo>
                  <a:lnTo>
                    <a:pt x="2596808" y="125397"/>
                  </a:lnTo>
                  <a:lnTo>
                    <a:pt x="2607904" y="245269"/>
                  </a:lnTo>
                  <a:lnTo>
                    <a:pt x="2619001" y="303494"/>
                  </a:lnTo>
                  <a:lnTo>
                    <a:pt x="2630097" y="341138"/>
                  </a:lnTo>
                  <a:lnTo>
                    <a:pt x="2641194" y="369101"/>
                  </a:lnTo>
                  <a:lnTo>
                    <a:pt x="2652290" y="383307"/>
                  </a:lnTo>
                  <a:lnTo>
                    <a:pt x="2663394" y="384103"/>
                  </a:lnTo>
                  <a:lnTo>
                    <a:pt x="2674491" y="378401"/>
                  </a:lnTo>
                  <a:lnTo>
                    <a:pt x="2685587" y="376653"/>
                  </a:lnTo>
                  <a:lnTo>
                    <a:pt x="2696684" y="334375"/>
                  </a:lnTo>
                  <a:lnTo>
                    <a:pt x="2707780" y="300160"/>
                  </a:lnTo>
                  <a:lnTo>
                    <a:pt x="2718877" y="236485"/>
                  </a:lnTo>
                  <a:lnTo>
                    <a:pt x="2729974" y="184186"/>
                  </a:lnTo>
                  <a:lnTo>
                    <a:pt x="2741070" y="183853"/>
                  </a:lnTo>
                  <a:lnTo>
                    <a:pt x="2752174" y="188459"/>
                  </a:lnTo>
                  <a:lnTo>
                    <a:pt x="2763270" y="171219"/>
                  </a:lnTo>
                  <a:lnTo>
                    <a:pt x="2774367" y="173294"/>
                  </a:lnTo>
                  <a:lnTo>
                    <a:pt x="2785464" y="217653"/>
                  </a:lnTo>
                  <a:lnTo>
                    <a:pt x="2796560" y="283260"/>
                  </a:lnTo>
                  <a:lnTo>
                    <a:pt x="2807657" y="296622"/>
                  </a:lnTo>
                  <a:lnTo>
                    <a:pt x="2818754" y="284661"/>
                  </a:lnTo>
                  <a:lnTo>
                    <a:pt x="2829850" y="248215"/>
                  </a:lnTo>
                  <a:lnTo>
                    <a:pt x="2829850" y="248215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0" name="자유형: 도형 2239">
              <a:extLst>
                <a:ext uri="{FF2B5EF4-FFF2-40B4-BE49-F238E27FC236}">
                  <a16:creationId xmlns:a16="http://schemas.microsoft.com/office/drawing/2014/main" id="{CFE3CFF7-E80B-ECDA-8DFC-AF62CADF9A6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3825 h 413167"/>
                <a:gd name="connsiteX1" fmla="*/ 11096 w 2829850"/>
                <a:gd name="connsiteY1" fmla="*/ 305058 h 413167"/>
                <a:gd name="connsiteX2" fmla="*/ 22193 w 2829850"/>
                <a:gd name="connsiteY2" fmla="*/ 310352 h 413167"/>
                <a:gd name="connsiteX3" fmla="*/ 33290 w 2829850"/>
                <a:gd name="connsiteY3" fmla="*/ 287417 h 413167"/>
                <a:gd name="connsiteX4" fmla="*/ 44386 w 2829850"/>
                <a:gd name="connsiteY4" fmla="*/ 266591 h 413167"/>
                <a:gd name="connsiteX5" fmla="*/ 55483 w 2829850"/>
                <a:gd name="connsiteY5" fmla="*/ 222402 h 413167"/>
                <a:gd name="connsiteX6" fmla="*/ 66586 w 2829850"/>
                <a:gd name="connsiteY6" fmla="*/ 248766 h 413167"/>
                <a:gd name="connsiteX7" fmla="*/ 77683 w 2829850"/>
                <a:gd name="connsiteY7" fmla="*/ 269701 h 413167"/>
                <a:gd name="connsiteX8" fmla="*/ 88779 w 2829850"/>
                <a:gd name="connsiteY8" fmla="*/ 331068 h 413167"/>
                <a:gd name="connsiteX9" fmla="*/ 99876 w 2829850"/>
                <a:gd name="connsiteY9" fmla="*/ 368291 h 413167"/>
                <a:gd name="connsiteX10" fmla="*/ 110973 w 2829850"/>
                <a:gd name="connsiteY10" fmla="*/ 363461 h 413167"/>
                <a:gd name="connsiteX11" fmla="*/ 122069 w 2829850"/>
                <a:gd name="connsiteY11" fmla="*/ 322979 h 413167"/>
                <a:gd name="connsiteX12" fmla="*/ 133166 w 2829850"/>
                <a:gd name="connsiteY12" fmla="*/ 292832 h 413167"/>
                <a:gd name="connsiteX13" fmla="*/ 144263 w 2829850"/>
                <a:gd name="connsiteY13" fmla="*/ 301248 h 413167"/>
                <a:gd name="connsiteX14" fmla="*/ 155366 w 2829850"/>
                <a:gd name="connsiteY14" fmla="*/ 350173 h 413167"/>
                <a:gd name="connsiteX15" fmla="*/ 166463 w 2829850"/>
                <a:gd name="connsiteY15" fmla="*/ 377061 h 413167"/>
                <a:gd name="connsiteX16" fmla="*/ 177559 w 2829850"/>
                <a:gd name="connsiteY16" fmla="*/ 384769 h 413167"/>
                <a:gd name="connsiteX17" fmla="*/ 188656 w 2829850"/>
                <a:gd name="connsiteY17" fmla="*/ 382959 h 413167"/>
                <a:gd name="connsiteX18" fmla="*/ 199753 w 2829850"/>
                <a:gd name="connsiteY18" fmla="*/ 365794 h 413167"/>
                <a:gd name="connsiteX19" fmla="*/ 210849 w 2829850"/>
                <a:gd name="connsiteY19" fmla="*/ 357405 h 413167"/>
                <a:gd name="connsiteX20" fmla="*/ 221946 w 2829850"/>
                <a:gd name="connsiteY20" fmla="*/ 324333 h 413167"/>
                <a:gd name="connsiteX21" fmla="*/ 233043 w 2829850"/>
                <a:gd name="connsiteY21" fmla="*/ 297337 h 413167"/>
                <a:gd name="connsiteX22" fmla="*/ 244146 w 2829850"/>
                <a:gd name="connsiteY22" fmla="*/ 239241 h 413167"/>
                <a:gd name="connsiteX23" fmla="*/ 255243 w 2829850"/>
                <a:gd name="connsiteY23" fmla="*/ 195841 h 413167"/>
                <a:gd name="connsiteX24" fmla="*/ 266339 w 2829850"/>
                <a:gd name="connsiteY24" fmla="*/ 97761 h 413167"/>
                <a:gd name="connsiteX25" fmla="*/ 277436 w 2829850"/>
                <a:gd name="connsiteY25" fmla="*/ 121451 h 413167"/>
                <a:gd name="connsiteX26" fmla="*/ 288533 w 2829850"/>
                <a:gd name="connsiteY26" fmla="*/ 218333 h 413167"/>
                <a:gd name="connsiteX27" fmla="*/ 299629 w 2829850"/>
                <a:gd name="connsiteY27" fmla="*/ 329640 h 413167"/>
                <a:gd name="connsiteX28" fmla="*/ 310726 w 2829850"/>
                <a:gd name="connsiteY28" fmla="*/ 362086 h 413167"/>
                <a:gd name="connsiteX29" fmla="*/ 321823 w 2829850"/>
                <a:gd name="connsiteY29" fmla="*/ 385722 h 413167"/>
                <a:gd name="connsiteX30" fmla="*/ 332926 w 2829850"/>
                <a:gd name="connsiteY30" fmla="*/ 400758 h 413167"/>
                <a:gd name="connsiteX31" fmla="*/ 344023 w 2829850"/>
                <a:gd name="connsiteY31" fmla="*/ 385477 h 413167"/>
                <a:gd name="connsiteX32" fmla="*/ 355119 w 2829850"/>
                <a:gd name="connsiteY32" fmla="*/ 356031 h 413167"/>
                <a:gd name="connsiteX33" fmla="*/ 366216 w 2829850"/>
                <a:gd name="connsiteY33" fmla="*/ 296921 h 413167"/>
                <a:gd name="connsiteX34" fmla="*/ 377313 w 2829850"/>
                <a:gd name="connsiteY34" fmla="*/ 279035 h 413167"/>
                <a:gd name="connsiteX35" fmla="*/ 388409 w 2829850"/>
                <a:gd name="connsiteY35" fmla="*/ 244990 h 413167"/>
                <a:gd name="connsiteX36" fmla="*/ 399506 w 2829850"/>
                <a:gd name="connsiteY36" fmla="*/ 219708 h 413167"/>
                <a:gd name="connsiteX37" fmla="*/ 410602 w 2829850"/>
                <a:gd name="connsiteY37" fmla="*/ 238969 h 413167"/>
                <a:gd name="connsiteX38" fmla="*/ 421706 w 2829850"/>
                <a:gd name="connsiteY38" fmla="*/ 249059 h 413167"/>
                <a:gd name="connsiteX39" fmla="*/ 432802 w 2829850"/>
                <a:gd name="connsiteY39" fmla="*/ 300337 h 413167"/>
                <a:gd name="connsiteX40" fmla="*/ 443899 w 2829850"/>
                <a:gd name="connsiteY40" fmla="*/ 309624 h 413167"/>
                <a:gd name="connsiteX41" fmla="*/ 454995 w 2829850"/>
                <a:gd name="connsiteY41" fmla="*/ 340097 h 413167"/>
                <a:gd name="connsiteX42" fmla="*/ 466092 w 2829850"/>
                <a:gd name="connsiteY42" fmla="*/ 378047 h 413167"/>
                <a:gd name="connsiteX43" fmla="*/ 477189 w 2829850"/>
                <a:gd name="connsiteY43" fmla="*/ 399778 h 413167"/>
                <a:gd name="connsiteX44" fmla="*/ 488285 w 2829850"/>
                <a:gd name="connsiteY44" fmla="*/ 402132 h 413167"/>
                <a:gd name="connsiteX45" fmla="*/ 499382 w 2829850"/>
                <a:gd name="connsiteY45" fmla="*/ 402357 h 413167"/>
                <a:gd name="connsiteX46" fmla="*/ 510485 w 2829850"/>
                <a:gd name="connsiteY46" fmla="*/ 399839 h 413167"/>
                <a:gd name="connsiteX47" fmla="*/ 521582 w 2829850"/>
                <a:gd name="connsiteY47" fmla="*/ 369665 h 413167"/>
                <a:gd name="connsiteX48" fmla="*/ 532679 w 2829850"/>
                <a:gd name="connsiteY48" fmla="*/ 331865 h 413167"/>
                <a:gd name="connsiteX49" fmla="*/ 543775 w 2829850"/>
                <a:gd name="connsiteY49" fmla="*/ 279933 h 413167"/>
                <a:gd name="connsiteX50" fmla="*/ 554872 w 2829850"/>
                <a:gd name="connsiteY50" fmla="*/ 175471 h 413167"/>
                <a:gd name="connsiteX51" fmla="*/ 565968 w 2829850"/>
                <a:gd name="connsiteY51" fmla="*/ 115579 h 413167"/>
                <a:gd name="connsiteX52" fmla="*/ 577065 w 2829850"/>
                <a:gd name="connsiteY52" fmla="*/ 36665 h 413167"/>
                <a:gd name="connsiteX53" fmla="*/ 588162 w 2829850"/>
                <a:gd name="connsiteY53" fmla="*/ 106673 h 413167"/>
                <a:gd name="connsiteX54" fmla="*/ 610362 w 2829850"/>
                <a:gd name="connsiteY54" fmla="*/ 328490 h 413167"/>
                <a:gd name="connsiteX55" fmla="*/ 621458 w 2829850"/>
                <a:gd name="connsiteY55" fmla="*/ 355187 h 413167"/>
                <a:gd name="connsiteX56" fmla="*/ 632555 w 2829850"/>
                <a:gd name="connsiteY56" fmla="*/ 379272 h 413167"/>
                <a:gd name="connsiteX57" fmla="*/ 643652 w 2829850"/>
                <a:gd name="connsiteY57" fmla="*/ 395424 h 413167"/>
                <a:gd name="connsiteX58" fmla="*/ 654748 w 2829850"/>
                <a:gd name="connsiteY58" fmla="*/ 398472 h 413167"/>
                <a:gd name="connsiteX59" fmla="*/ 665845 w 2829850"/>
                <a:gd name="connsiteY59" fmla="*/ 389749 h 413167"/>
                <a:gd name="connsiteX60" fmla="*/ 676942 w 2829850"/>
                <a:gd name="connsiteY60" fmla="*/ 377905 h 413167"/>
                <a:gd name="connsiteX61" fmla="*/ 688045 w 2829850"/>
                <a:gd name="connsiteY61" fmla="*/ 377401 h 413167"/>
                <a:gd name="connsiteX62" fmla="*/ 699142 w 2829850"/>
                <a:gd name="connsiteY62" fmla="*/ 333470 h 413167"/>
                <a:gd name="connsiteX63" fmla="*/ 710238 w 2829850"/>
                <a:gd name="connsiteY63" fmla="*/ 271558 h 413167"/>
                <a:gd name="connsiteX64" fmla="*/ 721335 w 2829850"/>
                <a:gd name="connsiteY64" fmla="*/ 184309 h 413167"/>
                <a:gd name="connsiteX65" fmla="*/ 732432 w 2829850"/>
                <a:gd name="connsiteY65" fmla="*/ 64199 h 413167"/>
                <a:gd name="connsiteX66" fmla="*/ 743528 w 2829850"/>
                <a:gd name="connsiteY66" fmla="*/ 74941 h 413167"/>
                <a:gd name="connsiteX67" fmla="*/ 754625 w 2829850"/>
                <a:gd name="connsiteY67" fmla="*/ 111579 h 413167"/>
                <a:gd name="connsiteX68" fmla="*/ 765722 w 2829850"/>
                <a:gd name="connsiteY68" fmla="*/ 248725 h 413167"/>
                <a:gd name="connsiteX69" fmla="*/ 776818 w 2829850"/>
                <a:gd name="connsiteY69" fmla="*/ 345029 h 413167"/>
                <a:gd name="connsiteX70" fmla="*/ 787922 w 2829850"/>
                <a:gd name="connsiteY70" fmla="*/ 390716 h 413167"/>
                <a:gd name="connsiteX71" fmla="*/ 799018 w 2829850"/>
                <a:gd name="connsiteY71" fmla="*/ 393389 h 413167"/>
                <a:gd name="connsiteX72" fmla="*/ 810115 w 2829850"/>
                <a:gd name="connsiteY72" fmla="*/ 396859 h 413167"/>
                <a:gd name="connsiteX73" fmla="*/ 821212 w 2829850"/>
                <a:gd name="connsiteY73" fmla="*/ 403799 h 413167"/>
                <a:gd name="connsiteX74" fmla="*/ 832308 w 2829850"/>
                <a:gd name="connsiteY74" fmla="*/ 395227 h 413167"/>
                <a:gd name="connsiteX75" fmla="*/ 854501 w 2829850"/>
                <a:gd name="connsiteY75" fmla="*/ 358752 h 413167"/>
                <a:gd name="connsiteX76" fmla="*/ 865598 w 2829850"/>
                <a:gd name="connsiteY76" fmla="*/ 313733 h 413167"/>
                <a:gd name="connsiteX77" fmla="*/ 876702 w 2829850"/>
                <a:gd name="connsiteY77" fmla="*/ 229158 h 413167"/>
                <a:gd name="connsiteX78" fmla="*/ 887798 w 2829850"/>
                <a:gd name="connsiteY78" fmla="*/ 58994 h 413167"/>
                <a:gd name="connsiteX79" fmla="*/ 898894 w 2829850"/>
                <a:gd name="connsiteY79" fmla="*/ 11763 h 413167"/>
                <a:gd name="connsiteX80" fmla="*/ 909991 w 2829850"/>
                <a:gd name="connsiteY80" fmla="*/ 54027 h 413167"/>
                <a:gd name="connsiteX81" fmla="*/ 921088 w 2829850"/>
                <a:gd name="connsiteY81" fmla="*/ 225001 h 413167"/>
                <a:gd name="connsiteX82" fmla="*/ 932184 w 2829850"/>
                <a:gd name="connsiteY82" fmla="*/ 307032 h 413167"/>
                <a:gd name="connsiteX83" fmla="*/ 943281 w 2829850"/>
                <a:gd name="connsiteY83" fmla="*/ 372339 h 413167"/>
                <a:gd name="connsiteX84" fmla="*/ 954384 w 2829850"/>
                <a:gd name="connsiteY84" fmla="*/ 397213 h 413167"/>
                <a:gd name="connsiteX85" fmla="*/ 965481 w 2829850"/>
                <a:gd name="connsiteY85" fmla="*/ 405098 h 413167"/>
                <a:gd name="connsiteX86" fmla="*/ 976578 w 2829850"/>
                <a:gd name="connsiteY86" fmla="*/ 400846 h 413167"/>
                <a:gd name="connsiteX87" fmla="*/ 987674 w 2829850"/>
                <a:gd name="connsiteY87" fmla="*/ 398404 h 413167"/>
                <a:gd name="connsiteX88" fmla="*/ 998771 w 2829850"/>
                <a:gd name="connsiteY88" fmla="*/ 413167 h 413167"/>
                <a:gd name="connsiteX89" fmla="*/ 1020964 w 2829850"/>
                <a:gd name="connsiteY89" fmla="*/ 386082 h 413167"/>
                <a:gd name="connsiteX90" fmla="*/ 1032061 w 2829850"/>
                <a:gd name="connsiteY90" fmla="*/ 340342 h 413167"/>
                <a:gd name="connsiteX91" fmla="*/ 1043157 w 2829850"/>
                <a:gd name="connsiteY91" fmla="*/ 233689 h 413167"/>
                <a:gd name="connsiteX92" fmla="*/ 1054261 w 2829850"/>
                <a:gd name="connsiteY92" fmla="*/ 143896 h 413167"/>
                <a:gd name="connsiteX93" fmla="*/ 1065357 w 2829850"/>
                <a:gd name="connsiteY93" fmla="*/ 0 h 413167"/>
                <a:gd name="connsiteX94" fmla="*/ 1076454 w 2829850"/>
                <a:gd name="connsiteY94" fmla="*/ 50632 h 413167"/>
                <a:gd name="connsiteX95" fmla="*/ 1098647 w 2829850"/>
                <a:gd name="connsiteY95" fmla="*/ 336246 h 413167"/>
                <a:gd name="connsiteX96" fmla="*/ 1109744 w 2829850"/>
                <a:gd name="connsiteY96" fmla="*/ 367352 h 413167"/>
                <a:gd name="connsiteX97" fmla="*/ 1120841 w 2829850"/>
                <a:gd name="connsiteY97" fmla="*/ 388389 h 413167"/>
                <a:gd name="connsiteX98" fmla="*/ 1131937 w 2829850"/>
                <a:gd name="connsiteY98" fmla="*/ 396077 h 413167"/>
                <a:gd name="connsiteX99" fmla="*/ 1143041 w 2829850"/>
                <a:gd name="connsiteY99" fmla="*/ 386538 h 413167"/>
                <a:gd name="connsiteX100" fmla="*/ 1154137 w 2829850"/>
                <a:gd name="connsiteY100" fmla="*/ 371836 h 413167"/>
                <a:gd name="connsiteX101" fmla="*/ 1165234 w 2829850"/>
                <a:gd name="connsiteY101" fmla="*/ 358841 h 413167"/>
                <a:gd name="connsiteX102" fmla="*/ 1176331 w 2829850"/>
                <a:gd name="connsiteY102" fmla="*/ 367128 h 413167"/>
                <a:gd name="connsiteX103" fmla="*/ 1187427 w 2829850"/>
                <a:gd name="connsiteY103" fmla="*/ 333266 h 413167"/>
                <a:gd name="connsiteX104" fmla="*/ 1198524 w 2829850"/>
                <a:gd name="connsiteY104" fmla="*/ 287607 h 413167"/>
                <a:gd name="connsiteX105" fmla="*/ 1209621 w 2829850"/>
                <a:gd name="connsiteY105" fmla="*/ 214278 h 413167"/>
                <a:gd name="connsiteX106" fmla="*/ 1220717 w 2829850"/>
                <a:gd name="connsiteY106" fmla="*/ 89766 h 413167"/>
                <a:gd name="connsiteX107" fmla="*/ 1231821 w 2829850"/>
                <a:gd name="connsiteY107" fmla="*/ 91855 h 413167"/>
                <a:gd name="connsiteX108" fmla="*/ 1242917 w 2829850"/>
                <a:gd name="connsiteY108" fmla="*/ 125451 h 413167"/>
                <a:gd name="connsiteX109" fmla="*/ 1254014 w 2829850"/>
                <a:gd name="connsiteY109" fmla="*/ 269074 h 413167"/>
                <a:gd name="connsiteX110" fmla="*/ 1265111 w 2829850"/>
                <a:gd name="connsiteY110" fmla="*/ 364644 h 413167"/>
                <a:gd name="connsiteX111" fmla="*/ 1276207 w 2829850"/>
                <a:gd name="connsiteY111" fmla="*/ 400764 h 413167"/>
                <a:gd name="connsiteX112" fmla="*/ 1287304 w 2829850"/>
                <a:gd name="connsiteY112" fmla="*/ 404677 h 413167"/>
                <a:gd name="connsiteX113" fmla="*/ 1298400 w 2829850"/>
                <a:gd name="connsiteY113" fmla="*/ 407561 h 413167"/>
                <a:gd name="connsiteX114" fmla="*/ 1309497 w 2829850"/>
                <a:gd name="connsiteY114" fmla="*/ 412222 h 413167"/>
                <a:gd name="connsiteX115" fmla="*/ 1320601 w 2829850"/>
                <a:gd name="connsiteY115" fmla="*/ 393349 h 413167"/>
                <a:gd name="connsiteX116" fmla="*/ 1331697 w 2829850"/>
                <a:gd name="connsiteY116" fmla="*/ 369352 h 413167"/>
                <a:gd name="connsiteX117" fmla="*/ 1342794 w 2829850"/>
                <a:gd name="connsiteY117" fmla="*/ 332538 h 413167"/>
                <a:gd name="connsiteX118" fmla="*/ 1353890 w 2829850"/>
                <a:gd name="connsiteY118" fmla="*/ 274415 h 413167"/>
                <a:gd name="connsiteX119" fmla="*/ 1364987 w 2829850"/>
                <a:gd name="connsiteY119" fmla="*/ 223232 h 413167"/>
                <a:gd name="connsiteX120" fmla="*/ 1376083 w 2829850"/>
                <a:gd name="connsiteY120" fmla="*/ 84575 h 413167"/>
                <a:gd name="connsiteX121" fmla="*/ 1387180 w 2829850"/>
                <a:gd name="connsiteY121" fmla="*/ 52911 h 413167"/>
                <a:gd name="connsiteX122" fmla="*/ 1398277 w 2829850"/>
                <a:gd name="connsiteY122" fmla="*/ 88719 h 413167"/>
                <a:gd name="connsiteX123" fmla="*/ 1409380 w 2829850"/>
                <a:gd name="connsiteY123" fmla="*/ 244344 h 413167"/>
                <a:gd name="connsiteX124" fmla="*/ 1420477 w 2829850"/>
                <a:gd name="connsiteY124" fmla="*/ 303494 h 413167"/>
                <a:gd name="connsiteX125" fmla="*/ 1431573 w 2829850"/>
                <a:gd name="connsiteY125" fmla="*/ 351629 h 413167"/>
                <a:gd name="connsiteX126" fmla="*/ 1442670 w 2829850"/>
                <a:gd name="connsiteY126" fmla="*/ 379742 h 413167"/>
                <a:gd name="connsiteX127" fmla="*/ 1453767 w 2829850"/>
                <a:gd name="connsiteY127" fmla="*/ 392396 h 413167"/>
                <a:gd name="connsiteX128" fmla="*/ 1475960 w 2829850"/>
                <a:gd name="connsiteY128" fmla="*/ 392933 h 413167"/>
                <a:gd name="connsiteX129" fmla="*/ 1487057 w 2829850"/>
                <a:gd name="connsiteY129" fmla="*/ 406963 h 413167"/>
                <a:gd name="connsiteX130" fmla="*/ 1509257 w 2829850"/>
                <a:gd name="connsiteY130" fmla="*/ 372727 h 413167"/>
                <a:gd name="connsiteX131" fmla="*/ 1520353 w 2829850"/>
                <a:gd name="connsiteY131" fmla="*/ 319367 h 413167"/>
                <a:gd name="connsiteX132" fmla="*/ 1531450 w 2829850"/>
                <a:gd name="connsiteY132" fmla="*/ 235846 h 413167"/>
                <a:gd name="connsiteX133" fmla="*/ 1542546 w 2829850"/>
                <a:gd name="connsiteY133" fmla="*/ 187472 h 413167"/>
                <a:gd name="connsiteX134" fmla="*/ 1553643 w 2829850"/>
                <a:gd name="connsiteY134" fmla="*/ 104421 h 413167"/>
                <a:gd name="connsiteX135" fmla="*/ 1564740 w 2829850"/>
                <a:gd name="connsiteY135" fmla="*/ 127125 h 413167"/>
                <a:gd name="connsiteX136" fmla="*/ 1575836 w 2829850"/>
                <a:gd name="connsiteY136" fmla="*/ 185948 h 413167"/>
                <a:gd name="connsiteX137" fmla="*/ 1586940 w 2829850"/>
                <a:gd name="connsiteY137" fmla="*/ 286063 h 413167"/>
                <a:gd name="connsiteX138" fmla="*/ 1598036 w 2829850"/>
                <a:gd name="connsiteY138" fmla="*/ 306215 h 413167"/>
                <a:gd name="connsiteX139" fmla="*/ 1609133 w 2829850"/>
                <a:gd name="connsiteY139" fmla="*/ 348574 h 413167"/>
                <a:gd name="connsiteX140" fmla="*/ 1620230 w 2829850"/>
                <a:gd name="connsiteY140" fmla="*/ 382463 h 413167"/>
                <a:gd name="connsiteX141" fmla="*/ 1631326 w 2829850"/>
                <a:gd name="connsiteY141" fmla="*/ 396410 h 413167"/>
                <a:gd name="connsiteX142" fmla="*/ 1664616 w 2829850"/>
                <a:gd name="connsiteY142" fmla="*/ 389069 h 413167"/>
                <a:gd name="connsiteX143" fmla="*/ 1675720 w 2829850"/>
                <a:gd name="connsiteY143" fmla="*/ 354936 h 413167"/>
                <a:gd name="connsiteX144" fmla="*/ 1686816 w 2829850"/>
                <a:gd name="connsiteY144" fmla="*/ 303732 h 413167"/>
                <a:gd name="connsiteX145" fmla="*/ 1697913 w 2829850"/>
                <a:gd name="connsiteY145" fmla="*/ 263686 h 413167"/>
                <a:gd name="connsiteX146" fmla="*/ 1709010 w 2829850"/>
                <a:gd name="connsiteY146" fmla="*/ 199392 h 413167"/>
                <a:gd name="connsiteX147" fmla="*/ 1720106 w 2829850"/>
                <a:gd name="connsiteY147" fmla="*/ 198637 h 413167"/>
                <a:gd name="connsiteX148" fmla="*/ 1731203 w 2829850"/>
                <a:gd name="connsiteY148" fmla="*/ 157612 h 413167"/>
                <a:gd name="connsiteX149" fmla="*/ 1742299 w 2829850"/>
                <a:gd name="connsiteY149" fmla="*/ 199991 h 413167"/>
                <a:gd name="connsiteX150" fmla="*/ 1753396 w 2829850"/>
                <a:gd name="connsiteY150" fmla="*/ 262292 h 413167"/>
                <a:gd name="connsiteX151" fmla="*/ 1764500 w 2829850"/>
                <a:gd name="connsiteY151" fmla="*/ 336471 h 413167"/>
                <a:gd name="connsiteX152" fmla="*/ 1775596 w 2829850"/>
                <a:gd name="connsiteY152" fmla="*/ 365331 h 413167"/>
                <a:gd name="connsiteX153" fmla="*/ 1786692 w 2829850"/>
                <a:gd name="connsiteY153" fmla="*/ 389627 h 413167"/>
                <a:gd name="connsiteX154" fmla="*/ 1797789 w 2829850"/>
                <a:gd name="connsiteY154" fmla="*/ 398805 h 413167"/>
                <a:gd name="connsiteX155" fmla="*/ 1831079 w 2829850"/>
                <a:gd name="connsiteY155" fmla="*/ 361807 h 413167"/>
                <a:gd name="connsiteX156" fmla="*/ 1842176 w 2829850"/>
                <a:gd name="connsiteY156" fmla="*/ 373115 h 413167"/>
                <a:gd name="connsiteX157" fmla="*/ 1853279 w 2829850"/>
                <a:gd name="connsiteY157" fmla="*/ 373203 h 413167"/>
                <a:gd name="connsiteX158" fmla="*/ 1864376 w 2829850"/>
                <a:gd name="connsiteY158" fmla="*/ 345669 h 413167"/>
                <a:gd name="connsiteX159" fmla="*/ 1875472 w 2829850"/>
                <a:gd name="connsiteY159" fmla="*/ 284342 h 413167"/>
                <a:gd name="connsiteX160" fmla="*/ 1886569 w 2829850"/>
                <a:gd name="connsiteY160" fmla="*/ 128506 h 413167"/>
                <a:gd name="connsiteX161" fmla="*/ 1897666 w 2829850"/>
                <a:gd name="connsiteY161" fmla="*/ 59803 h 413167"/>
                <a:gd name="connsiteX162" fmla="*/ 1908762 w 2829850"/>
                <a:gd name="connsiteY162" fmla="*/ 53986 h 413167"/>
                <a:gd name="connsiteX163" fmla="*/ 1919859 w 2829850"/>
                <a:gd name="connsiteY163" fmla="*/ 192698 h 413167"/>
                <a:gd name="connsiteX164" fmla="*/ 1930956 w 2829850"/>
                <a:gd name="connsiteY164" fmla="*/ 319625 h 413167"/>
                <a:gd name="connsiteX165" fmla="*/ 1942059 w 2829850"/>
                <a:gd name="connsiteY165" fmla="*/ 378912 h 413167"/>
                <a:gd name="connsiteX166" fmla="*/ 1953156 w 2829850"/>
                <a:gd name="connsiteY166" fmla="*/ 389947 h 413167"/>
                <a:gd name="connsiteX167" fmla="*/ 1964252 w 2829850"/>
                <a:gd name="connsiteY167" fmla="*/ 394097 h 413167"/>
                <a:gd name="connsiteX168" fmla="*/ 1975349 w 2829850"/>
                <a:gd name="connsiteY168" fmla="*/ 400179 h 413167"/>
                <a:gd name="connsiteX169" fmla="*/ 1986446 w 2829850"/>
                <a:gd name="connsiteY169" fmla="*/ 383735 h 413167"/>
                <a:gd name="connsiteX170" fmla="*/ 1997542 w 2829850"/>
                <a:gd name="connsiteY170" fmla="*/ 373203 h 413167"/>
                <a:gd name="connsiteX171" fmla="*/ 2008639 w 2829850"/>
                <a:gd name="connsiteY171" fmla="*/ 372489 h 413167"/>
                <a:gd name="connsiteX172" fmla="*/ 2019735 w 2829850"/>
                <a:gd name="connsiteY172" fmla="*/ 387035 h 413167"/>
                <a:gd name="connsiteX173" fmla="*/ 2030839 w 2829850"/>
                <a:gd name="connsiteY173" fmla="*/ 384164 h 413167"/>
                <a:gd name="connsiteX174" fmla="*/ 2041935 w 2829850"/>
                <a:gd name="connsiteY174" fmla="*/ 349057 h 413167"/>
                <a:gd name="connsiteX175" fmla="*/ 2053032 w 2829850"/>
                <a:gd name="connsiteY175" fmla="*/ 248310 h 413167"/>
                <a:gd name="connsiteX176" fmla="*/ 2064129 w 2829850"/>
                <a:gd name="connsiteY176" fmla="*/ 58191 h 413167"/>
                <a:gd name="connsiteX177" fmla="*/ 2075225 w 2829850"/>
                <a:gd name="connsiteY177" fmla="*/ 1177 h 413167"/>
                <a:gd name="connsiteX178" fmla="*/ 2086322 w 2829850"/>
                <a:gd name="connsiteY178" fmla="*/ 20635 h 413167"/>
                <a:gd name="connsiteX179" fmla="*/ 2097419 w 2829850"/>
                <a:gd name="connsiteY179" fmla="*/ 176369 h 413167"/>
                <a:gd name="connsiteX180" fmla="*/ 2108515 w 2829850"/>
                <a:gd name="connsiteY180" fmla="*/ 280001 h 413167"/>
                <a:gd name="connsiteX181" fmla="*/ 2119619 w 2829850"/>
                <a:gd name="connsiteY181" fmla="*/ 340315 h 413167"/>
                <a:gd name="connsiteX182" fmla="*/ 2130715 w 2829850"/>
                <a:gd name="connsiteY182" fmla="*/ 358133 h 413167"/>
                <a:gd name="connsiteX183" fmla="*/ 2152909 w 2829850"/>
                <a:gd name="connsiteY183" fmla="*/ 385606 h 413167"/>
                <a:gd name="connsiteX184" fmla="*/ 2164005 w 2829850"/>
                <a:gd name="connsiteY184" fmla="*/ 389824 h 413167"/>
                <a:gd name="connsiteX185" fmla="*/ 2175102 w 2829850"/>
                <a:gd name="connsiteY185" fmla="*/ 389688 h 413167"/>
                <a:gd name="connsiteX186" fmla="*/ 2186198 w 2829850"/>
                <a:gd name="connsiteY186" fmla="*/ 390736 h 413167"/>
                <a:gd name="connsiteX187" fmla="*/ 2197295 w 2829850"/>
                <a:gd name="connsiteY187" fmla="*/ 401166 h 413167"/>
                <a:gd name="connsiteX188" fmla="*/ 2208399 w 2829850"/>
                <a:gd name="connsiteY188" fmla="*/ 383633 h 413167"/>
                <a:gd name="connsiteX189" fmla="*/ 2219495 w 2829850"/>
                <a:gd name="connsiteY189" fmla="*/ 362399 h 413167"/>
                <a:gd name="connsiteX190" fmla="*/ 2230592 w 2829850"/>
                <a:gd name="connsiteY190" fmla="*/ 286546 h 413167"/>
                <a:gd name="connsiteX191" fmla="*/ 2241688 w 2829850"/>
                <a:gd name="connsiteY191" fmla="*/ 159605 h 413167"/>
                <a:gd name="connsiteX192" fmla="*/ 2252785 w 2829850"/>
                <a:gd name="connsiteY192" fmla="*/ 108544 h 413167"/>
                <a:gd name="connsiteX193" fmla="*/ 2263881 w 2829850"/>
                <a:gd name="connsiteY193" fmla="*/ 80316 h 413167"/>
                <a:gd name="connsiteX194" fmla="*/ 2274978 w 2829850"/>
                <a:gd name="connsiteY194" fmla="*/ 193072 h 413167"/>
                <a:gd name="connsiteX195" fmla="*/ 2286075 w 2829850"/>
                <a:gd name="connsiteY195" fmla="*/ 297683 h 413167"/>
                <a:gd name="connsiteX196" fmla="*/ 2297171 w 2829850"/>
                <a:gd name="connsiteY196" fmla="*/ 366325 h 413167"/>
                <a:gd name="connsiteX197" fmla="*/ 2308275 w 2829850"/>
                <a:gd name="connsiteY197" fmla="*/ 376210 h 413167"/>
                <a:gd name="connsiteX198" fmla="*/ 2341565 w 2829850"/>
                <a:gd name="connsiteY198" fmla="*/ 395682 h 413167"/>
                <a:gd name="connsiteX199" fmla="*/ 2363758 w 2829850"/>
                <a:gd name="connsiteY199" fmla="*/ 382728 h 413167"/>
                <a:gd name="connsiteX200" fmla="*/ 2374855 w 2829850"/>
                <a:gd name="connsiteY200" fmla="*/ 368298 h 413167"/>
                <a:gd name="connsiteX201" fmla="*/ 2385951 w 2829850"/>
                <a:gd name="connsiteY201" fmla="*/ 326898 h 413167"/>
                <a:gd name="connsiteX202" fmla="*/ 2408151 w 2829850"/>
                <a:gd name="connsiteY202" fmla="*/ 191840 h 413167"/>
                <a:gd name="connsiteX203" fmla="*/ 2419248 w 2829850"/>
                <a:gd name="connsiteY203" fmla="*/ 113967 h 413167"/>
                <a:gd name="connsiteX204" fmla="*/ 2430345 w 2829850"/>
                <a:gd name="connsiteY204" fmla="*/ 149502 h 413167"/>
                <a:gd name="connsiteX205" fmla="*/ 2441441 w 2829850"/>
                <a:gd name="connsiteY205" fmla="*/ 196011 h 413167"/>
                <a:gd name="connsiteX206" fmla="*/ 2452538 w 2829850"/>
                <a:gd name="connsiteY206" fmla="*/ 296228 h 413167"/>
                <a:gd name="connsiteX207" fmla="*/ 2463635 w 2829850"/>
                <a:gd name="connsiteY207" fmla="*/ 354942 h 413167"/>
                <a:gd name="connsiteX208" fmla="*/ 2474731 w 2829850"/>
                <a:gd name="connsiteY208" fmla="*/ 389246 h 413167"/>
                <a:gd name="connsiteX209" fmla="*/ 2485834 w 2829850"/>
                <a:gd name="connsiteY209" fmla="*/ 387008 h 413167"/>
                <a:gd name="connsiteX210" fmla="*/ 2496931 w 2829850"/>
                <a:gd name="connsiteY210" fmla="*/ 387001 h 413167"/>
                <a:gd name="connsiteX211" fmla="*/ 2508028 w 2829850"/>
                <a:gd name="connsiteY211" fmla="*/ 399417 h 413167"/>
                <a:gd name="connsiteX212" fmla="*/ 2519124 w 2829850"/>
                <a:gd name="connsiteY212" fmla="*/ 388055 h 413167"/>
                <a:gd name="connsiteX213" fmla="*/ 2530221 w 2829850"/>
                <a:gd name="connsiteY213" fmla="*/ 374591 h 413167"/>
                <a:gd name="connsiteX214" fmla="*/ 2541318 w 2829850"/>
                <a:gd name="connsiteY214" fmla="*/ 351119 h 413167"/>
                <a:gd name="connsiteX215" fmla="*/ 2552414 w 2829850"/>
                <a:gd name="connsiteY215" fmla="*/ 288825 h 413167"/>
                <a:gd name="connsiteX216" fmla="*/ 2563511 w 2829850"/>
                <a:gd name="connsiteY216" fmla="*/ 199345 h 413167"/>
                <a:gd name="connsiteX217" fmla="*/ 2574614 w 2829850"/>
                <a:gd name="connsiteY217" fmla="*/ 87092 h 413167"/>
                <a:gd name="connsiteX218" fmla="*/ 2585711 w 2829850"/>
                <a:gd name="connsiteY218" fmla="*/ 78037 h 413167"/>
                <a:gd name="connsiteX219" fmla="*/ 2596808 w 2829850"/>
                <a:gd name="connsiteY219" fmla="*/ 114021 h 413167"/>
                <a:gd name="connsiteX220" fmla="*/ 2607904 w 2829850"/>
                <a:gd name="connsiteY220" fmla="*/ 246847 h 413167"/>
                <a:gd name="connsiteX221" fmla="*/ 2619001 w 2829850"/>
                <a:gd name="connsiteY221" fmla="*/ 299820 h 413167"/>
                <a:gd name="connsiteX222" fmla="*/ 2630097 w 2829850"/>
                <a:gd name="connsiteY222" fmla="*/ 341016 h 413167"/>
                <a:gd name="connsiteX223" fmla="*/ 2641194 w 2829850"/>
                <a:gd name="connsiteY223" fmla="*/ 367999 h 413167"/>
                <a:gd name="connsiteX224" fmla="*/ 2652290 w 2829850"/>
                <a:gd name="connsiteY224" fmla="*/ 383279 h 413167"/>
                <a:gd name="connsiteX225" fmla="*/ 2663394 w 2829850"/>
                <a:gd name="connsiteY225" fmla="*/ 386076 h 413167"/>
                <a:gd name="connsiteX226" fmla="*/ 2674491 w 2829850"/>
                <a:gd name="connsiteY226" fmla="*/ 376312 h 413167"/>
                <a:gd name="connsiteX227" fmla="*/ 2685587 w 2829850"/>
                <a:gd name="connsiteY227" fmla="*/ 377585 h 413167"/>
                <a:gd name="connsiteX228" fmla="*/ 2696684 w 2829850"/>
                <a:gd name="connsiteY228" fmla="*/ 330545 h 413167"/>
                <a:gd name="connsiteX229" fmla="*/ 2707780 w 2829850"/>
                <a:gd name="connsiteY229" fmla="*/ 296792 h 413167"/>
                <a:gd name="connsiteX230" fmla="*/ 2729974 w 2829850"/>
                <a:gd name="connsiteY230" fmla="*/ 174981 h 413167"/>
                <a:gd name="connsiteX231" fmla="*/ 2741070 w 2829850"/>
                <a:gd name="connsiteY231" fmla="*/ 181608 h 413167"/>
                <a:gd name="connsiteX232" fmla="*/ 2752174 w 2829850"/>
                <a:gd name="connsiteY232" fmla="*/ 179097 h 413167"/>
                <a:gd name="connsiteX233" fmla="*/ 2763270 w 2829850"/>
                <a:gd name="connsiteY233" fmla="*/ 171375 h 413167"/>
                <a:gd name="connsiteX234" fmla="*/ 2774367 w 2829850"/>
                <a:gd name="connsiteY234" fmla="*/ 165218 h 413167"/>
                <a:gd name="connsiteX235" fmla="*/ 2785464 w 2829850"/>
                <a:gd name="connsiteY235" fmla="*/ 217095 h 413167"/>
                <a:gd name="connsiteX236" fmla="*/ 2796560 w 2829850"/>
                <a:gd name="connsiteY236" fmla="*/ 276089 h 413167"/>
                <a:gd name="connsiteX237" fmla="*/ 2807657 w 2829850"/>
                <a:gd name="connsiteY237" fmla="*/ 297480 h 413167"/>
                <a:gd name="connsiteX238" fmla="*/ 2818754 w 2829850"/>
                <a:gd name="connsiteY238" fmla="*/ 286607 h 413167"/>
                <a:gd name="connsiteX239" fmla="*/ 2829850 w 2829850"/>
                <a:gd name="connsiteY239" fmla="*/ 244663 h 413167"/>
                <a:gd name="connsiteX240" fmla="*/ 2829850 w 2829850"/>
                <a:gd name="connsiteY240" fmla="*/ 24466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283825"/>
                  </a:moveTo>
                  <a:lnTo>
                    <a:pt x="11096" y="305058"/>
                  </a:lnTo>
                  <a:lnTo>
                    <a:pt x="22193" y="310352"/>
                  </a:lnTo>
                  <a:lnTo>
                    <a:pt x="33290" y="287417"/>
                  </a:lnTo>
                  <a:lnTo>
                    <a:pt x="44386" y="266591"/>
                  </a:lnTo>
                  <a:lnTo>
                    <a:pt x="55483" y="222402"/>
                  </a:lnTo>
                  <a:lnTo>
                    <a:pt x="66586" y="248766"/>
                  </a:lnTo>
                  <a:lnTo>
                    <a:pt x="77683" y="269701"/>
                  </a:lnTo>
                  <a:lnTo>
                    <a:pt x="88779" y="331068"/>
                  </a:lnTo>
                  <a:lnTo>
                    <a:pt x="99876" y="368291"/>
                  </a:lnTo>
                  <a:lnTo>
                    <a:pt x="110973" y="363461"/>
                  </a:lnTo>
                  <a:lnTo>
                    <a:pt x="122069" y="322979"/>
                  </a:lnTo>
                  <a:lnTo>
                    <a:pt x="133166" y="292832"/>
                  </a:lnTo>
                  <a:lnTo>
                    <a:pt x="144263" y="301248"/>
                  </a:lnTo>
                  <a:lnTo>
                    <a:pt x="155366" y="350173"/>
                  </a:lnTo>
                  <a:lnTo>
                    <a:pt x="166463" y="377061"/>
                  </a:lnTo>
                  <a:lnTo>
                    <a:pt x="177559" y="384769"/>
                  </a:lnTo>
                  <a:lnTo>
                    <a:pt x="188656" y="382959"/>
                  </a:lnTo>
                  <a:lnTo>
                    <a:pt x="199753" y="365794"/>
                  </a:lnTo>
                  <a:lnTo>
                    <a:pt x="210849" y="357405"/>
                  </a:lnTo>
                  <a:lnTo>
                    <a:pt x="221946" y="324333"/>
                  </a:lnTo>
                  <a:lnTo>
                    <a:pt x="233043" y="297337"/>
                  </a:lnTo>
                  <a:lnTo>
                    <a:pt x="244146" y="239241"/>
                  </a:lnTo>
                  <a:lnTo>
                    <a:pt x="255243" y="195841"/>
                  </a:lnTo>
                  <a:lnTo>
                    <a:pt x="266339" y="97761"/>
                  </a:lnTo>
                  <a:lnTo>
                    <a:pt x="277436" y="121451"/>
                  </a:lnTo>
                  <a:lnTo>
                    <a:pt x="288533" y="218333"/>
                  </a:lnTo>
                  <a:lnTo>
                    <a:pt x="299629" y="329640"/>
                  </a:lnTo>
                  <a:lnTo>
                    <a:pt x="310726" y="362086"/>
                  </a:lnTo>
                  <a:lnTo>
                    <a:pt x="321823" y="385722"/>
                  </a:lnTo>
                  <a:lnTo>
                    <a:pt x="332926" y="400758"/>
                  </a:lnTo>
                  <a:lnTo>
                    <a:pt x="344023" y="385477"/>
                  </a:lnTo>
                  <a:lnTo>
                    <a:pt x="355119" y="356031"/>
                  </a:lnTo>
                  <a:lnTo>
                    <a:pt x="366216" y="296921"/>
                  </a:lnTo>
                  <a:lnTo>
                    <a:pt x="377313" y="279035"/>
                  </a:lnTo>
                  <a:lnTo>
                    <a:pt x="388409" y="244990"/>
                  </a:lnTo>
                  <a:lnTo>
                    <a:pt x="399506" y="219708"/>
                  </a:lnTo>
                  <a:lnTo>
                    <a:pt x="410602" y="238969"/>
                  </a:lnTo>
                  <a:lnTo>
                    <a:pt x="421706" y="249059"/>
                  </a:lnTo>
                  <a:lnTo>
                    <a:pt x="432802" y="300337"/>
                  </a:lnTo>
                  <a:lnTo>
                    <a:pt x="443899" y="309624"/>
                  </a:lnTo>
                  <a:lnTo>
                    <a:pt x="454995" y="340097"/>
                  </a:lnTo>
                  <a:lnTo>
                    <a:pt x="466092" y="378047"/>
                  </a:lnTo>
                  <a:lnTo>
                    <a:pt x="477189" y="399778"/>
                  </a:lnTo>
                  <a:lnTo>
                    <a:pt x="488285" y="402132"/>
                  </a:lnTo>
                  <a:lnTo>
                    <a:pt x="499382" y="402357"/>
                  </a:lnTo>
                  <a:lnTo>
                    <a:pt x="510485" y="399839"/>
                  </a:lnTo>
                  <a:lnTo>
                    <a:pt x="521582" y="369665"/>
                  </a:lnTo>
                  <a:lnTo>
                    <a:pt x="532679" y="331865"/>
                  </a:lnTo>
                  <a:lnTo>
                    <a:pt x="543775" y="279933"/>
                  </a:lnTo>
                  <a:lnTo>
                    <a:pt x="554872" y="175471"/>
                  </a:lnTo>
                  <a:lnTo>
                    <a:pt x="565968" y="115579"/>
                  </a:lnTo>
                  <a:lnTo>
                    <a:pt x="577065" y="36665"/>
                  </a:lnTo>
                  <a:lnTo>
                    <a:pt x="588162" y="106673"/>
                  </a:lnTo>
                  <a:lnTo>
                    <a:pt x="610362" y="328490"/>
                  </a:lnTo>
                  <a:lnTo>
                    <a:pt x="621458" y="355187"/>
                  </a:lnTo>
                  <a:lnTo>
                    <a:pt x="632555" y="379272"/>
                  </a:lnTo>
                  <a:lnTo>
                    <a:pt x="643652" y="395424"/>
                  </a:lnTo>
                  <a:lnTo>
                    <a:pt x="654748" y="398472"/>
                  </a:lnTo>
                  <a:lnTo>
                    <a:pt x="665845" y="389749"/>
                  </a:lnTo>
                  <a:lnTo>
                    <a:pt x="676942" y="377905"/>
                  </a:lnTo>
                  <a:lnTo>
                    <a:pt x="688045" y="377401"/>
                  </a:lnTo>
                  <a:lnTo>
                    <a:pt x="699142" y="333470"/>
                  </a:lnTo>
                  <a:lnTo>
                    <a:pt x="710238" y="271558"/>
                  </a:lnTo>
                  <a:lnTo>
                    <a:pt x="721335" y="184309"/>
                  </a:lnTo>
                  <a:lnTo>
                    <a:pt x="732432" y="64199"/>
                  </a:lnTo>
                  <a:lnTo>
                    <a:pt x="743528" y="74941"/>
                  </a:lnTo>
                  <a:lnTo>
                    <a:pt x="754625" y="111579"/>
                  </a:lnTo>
                  <a:lnTo>
                    <a:pt x="765722" y="248725"/>
                  </a:lnTo>
                  <a:lnTo>
                    <a:pt x="776818" y="345029"/>
                  </a:lnTo>
                  <a:lnTo>
                    <a:pt x="787922" y="390716"/>
                  </a:lnTo>
                  <a:lnTo>
                    <a:pt x="799018" y="393389"/>
                  </a:lnTo>
                  <a:lnTo>
                    <a:pt x="810115" y="396859"/>
                  </a:lnTo>
                  <a:lnTo>
                    <a:pt x="821212" y="403799"/>
                  </a:lnTo>
                  <a:lnTo>
                    <a:pt x="832308" y="395227"/>
                  </a:lnTo>
                  <a:lnTo>
                    <a:pt x="854501" y="358752"/>
                  </a:lnTo>
                  <a:lnTo>
                    <a:pt x="865598" y="313733"/>
                  </a:lnTo>
                  <a:lnTo>
                    <a:pt x="876702" y="229158"/>
                  </a:lnTo>
                  <a:lnTo>
                    <a:pt x="887798" y="58994"/>
                  </a:lnTo>
                  <a:lnTo>
                    <a:pt x="898894" y="11763"/>
                  </a:lnTo>
                  <a:lnTo>
                    <a:pt x="909991" y="54027"/>
                  </a:lnTo>
                  <a:lnTo>
                    <a:pt x="921088" y="225001"/>
                  </a:lnTo>
                  <a:lnTo>
                    <a:pt x="932184" y="307032"/>
                  </a:lnTo>
                  <a:lnTo>
                    <a:pt x="943281" y="372339"/>
                  </a:lnTo>
                  <a:lnTo>
                    <a:pt x="954384" y="397213"/>
                  </a:lnTo>
                  <a:lnTo>
                    <a:pt x="965481" y="405098"/>
                  </a:lnTo>
                  <a:lnTo>
                    <a:pt x="976578" y="400846"/>
                  </a:lnTo>
                  <a:lnTo>
                    <a:pt x="987674" y="398404"/>
                  </a:lnTo>
                  <a:lnTo>
                    <a:pt x="998771" y="413167"/>
                  </a:lnTo>
                  <a:lnTo>
                    <a:pt x="1020964" y="386082"/>
                  </a:lnTo>
                  <a:lnTo>
                    <a:pt x="1032061" y="340342"/>
                  </a:lnTo>
                  <a:lnTo>
                    <a:pt x="1043157" y="233689"/>
                  </a:lnTo>
                  <a:lnTo>
                    <a:pt x="1054261" y="143896"/>
                  </a:lnTo>
                  <a:lnTo>
                    <a:pt x="1065357" y="0"/>
                  </a:lnTo>
                  <a:lnTo>
                    <a:pt x="1076454" y="50632"/>
                  </a:lnTo>
                  <a:lnTo>
                    <a:pt x="1098647" y="336246"/>
                  </a:lnTo>
                  <a:lnTo>
                    <a:pt x="1109744" y="367352"/>
                  </a:lnTo>
                  <a:lnTo>
                    <a:pt x="1120841" y="388389"/>
                  </a:lnTo>
                  <a:lnTo>
                    <a:pt x="1131937" y="396077"/>
                  </a:lnTo>
                  <a:lnTo>
                    <a:pt x="1143041" y="386538"/>
                  </a:lnTo>
                  <a:lnTo>
                    <a:pt x="1154137" y="371836"/>
                  </a:lnTo>
                  <a:lnTo>
                    <a:pt x="1165234" y="358841"/>
                  </a:lnTo>
                  <a:lnTo>
                    <a:pt x="1176331" y="367128"/>
                  </a:lnTo>
                  <a:lnTo>
                    <a:pt x="1187427" y="333266"/>
                  </a:lnTo>
                  <a:lnTo>
                    <a:pt x="1198524" y="287607"/>
                  </a:lnTo>
                  <a:lnTo>
                    <a:pt x="1209621" y="214278"/>
                  </a:lnTo>
                  <a:lnTo>
                    <a:pt x="1220717" y="89766"/>
                  </a:lnTo>
                  <a:lnTo>
                    <a:pt x="1231821" y="91855"/>
                  </a:lnTo>
                  <a:lnTo>
                    <a:pt x="1242917" y="125451"/>
                  </a:lnTo>
                  <a:lnTo>
                    <a:pt x="1254014" y="269074"/>
                  </a:lnTo>
                  <a:lnTo>
                    <a:pt x="1265111" y="364644"/>
                  </a:lnTo>
                  <a:lnTo>
                    <a:pt x="1276207" y="400764"/>
                  </a:lnTo>
                  <a:lnTo>
                    <a:pt x="1287304" y="404677"/>
                  </a:lnTo>
                  <a:lnTo>
                    <a:pt x="1298400" y="407561"/>
                  </a:lnTo>
                  <a:lnTo>
                    <a:pt x="1309497" y="412222"/>
                  </a:lnTo>
                  <a:lnTo>
                    <a:pt x="1320601" y="393349"/>
                  </a:lnTo>
                  <a:lnTo>
                    <a:pt x="1331697" y="369352"/>
                  </a:lnTo>
                  <a:lnTo>
                    <a:pt x="1342794" y="332538"/>
                  </a:lnTo>
                  <a:lnTo>
                    <a:pt x="1353890" y="274415"/>
                  </a:lnTo>
                  <a:lnTo>
                    <a:pt x="1364987" y="223232"/>
                  </a:lnTo>
                  <a:lnTo>
                    <a:pt x="1376083" y="84575"/>
                  </a:lnTo>
                  <a:lnTo>
                    <a:pt x="1387180" y="52911"/>
                  </a:lnTo>
                  <a:lnTo>
                    <a:pt x="1398277" y="88719"/>
                  </a:lnTo>
                  <a:lnTo>
                    <a:pt x="1409380" y="244344"/>
                  </a:lnTo>
                  <a:lnTo>
                    <a:pt x="1420477" y="303494"/>
                  </a:lnTo>
                  <a:lnTo>
                    <a:pt x="1431573" y="351629"/>
                  </a:lnTo>
                  <a:lnTo>
                    <a:pt x="1442670" y="379742"/>
                  </a:lnTo>
                  <a:lnTo>
                    <a:pt x="1453767" y="392396"/>
                  </a:lnTo>
                  <a:lnTo>
                    <a:pt x="1475960" y="392933"/>
                  </a:lnTo>
                  <a:lnTo>
                    <a:pt x="1487057" y="406963"/>
                  </a:lnTo>
                  <a:lnTo>
                    <a:pt x="1509257" y="372727"/>
                  </a:lnTo>
                  <a:lnTo>
                    <a:pt x="1520353" y="319367"/>
                  </a:lnTo>
                  <a:lnTo>
                    <a:pt x="1531450" y="235846"/>
                  </a:lnTo>
                  <a:lnTo>
                    <a:pt x="1542546" y="187472"/>
                  </a:lnTo>
                  <a:lnTo>
                    <a:pt x="1553643" y="104421"/>
                  </a:lnTo>
                  <a:lnTo>
                    <a:pt x="1564740" y="127125"/>
                  </a:lnTo>
                  <a:lnTo>
                    <a:pt x="1575836" y="185948"/>
                  </a:lnTo>
                  <a:lnTo>
                    <a:pt x="1586940" y="286063"/>
                  </a:lnTo>
                  <a:lnTo>
                    <a:pt x="1598036" y="306215"/>
                  </a:lnTo>
                  <a:lnTo>
                    <a:pt x="1609133" y="348574"/>
                  </a:lnTo>
                  <a:lnTo>
                    <a:pt x="1620230" y="382463"/>
                  </a:lnTo>
                  <a:lnTo>
                    <a:pt x="1631326" y="396410"/>
                  </a:lnTo>
                  <a:lnTo>
                    <a:pt x="1664616" y="389069"/>
                  </a:lnTo>
                  <a:lnTo>
                    <a:pt x="1675720" y="354936"/>
                  </a:lnTo>
                  <a:lnTo>
                    <a:pt x="1686816" y="303732"/>
                  </a:lnTo>
                  <a:lnTo>
                    <a:pt x="1697913" y="263686"/>
                  </a:lnTo>
                  <a:lnTo>
                    <a:pt x="1709010" y="199392"/>
                  </a:lnTo>
                  <a:lnTo>
                    <a:pt x="1720106" y="198637"/>
                  </a:lnTo>
                  <a:lnTo>
                    <a:pt x="1731203" y="157612"/>
                  </a:lnTo>
                  <a:lnTo>
                    <a:pt x="1742299" y="199991"/>
                  </a:lnTo>
                  <a:lnTo>
                    <a:pt x="1753396" y="262292"/>
                  </a:lnTo>
                  <a:lnTo>
                    <a:pt x="1764500" y="336471"/>
                  </a:lnTo>
                  <a:lnTo>
                    <a:pt x="1775596" y="365331"/>
                  </a:lnTo>
                  <a:lnTo>
                    <a:pt x="1786692" y="389627"/>
                  </a:lnTo>
                  <a:lnTo>
                    <a:pt x="1797789" y="398805"/>
                  </a:lnTo>
                  <a:lnTo>
                    <a:pt x="1831079" y="361807"/>
                  </a:lnTo>
                  <a:lnTo>
                    <a:pt x="1842176" y="373115"/>
                  </a:lnTo>
                  <a:lnTo>
                    <a:pt x="1853279" y="373203"/>
                  </a:lnTo>
                  <a:lnTo>
                    <a:pt x="1864376" y="345669"/>
                  </a:lnTo>
                  <a:lnTo>
                    <a:pt x="1875472" y="284342"/>
                  </a:lnTo>
                  <a:lnTo>
                    <a:pt x="1886569" y="128506"/>
                  </a:lnTo>
                  <a:lnTo>
                    <a:pt x="1897666" y="59803"/>
                  </a:lnTo>
                  <a:lnTo>
                    <a:pt x="1908762" y="53986"/>
                  </a:lnTo>
                  <a:lnTo>
                    <a:pt x="1919859" y="192698"/>
                  </a:lnTo>
                  <a:lnTo>
                    <a:pt x="1930956" y="319625"/>
                  </a:lnTo>
                  <a:lnTo>
                    <a:pt x="1942059" y="378912"/>
                  </a:lnTo>
                  <a:lnTo>
                    <a:pt x="1953156" y="389947"/>
                  </a:lnTo>
                  <a:lnTo>
                    <a:pt x="1964252" y="394097"/>
                  </a:lnTo>
                  <a:lnTo>
                    <a:pt x="1975349" y="400179"/>
                  </a:lnTo>
                  <a:lnTo>
                    <a:pt x="1986446" y="383735"/>
                  </a:lnTo>
                  <a:lnTo>
                    <a:pt x="1997542" y="373203"/>
                  </a:lnTo>
                  <a:lnTo>
                    <a:pt x="2008639" y="372489"/>
                  </a:lnTo>
                  <a:lnTo>
                    <a:pt x="2019735" y="387035"/>
                  </a:lnTo>
                  <a:lnTo>
                    <a:pt x="2030839" y="384164"/>
                  </a:lnTo>
                  <a:lnTo>
                    <a:pt x="2041935" y="349057"/>
                  </a:lnTo>
                  <a:lnTo>
                    <a:pt x="2053032" y="248310"/>
                  </a:lnTo>
                  <a:lnTo>
                    <a:pt x="2064129" y="58191"/>
                  </a:lnTo>
                  <a:lnTo>
                    <a:pt x="2075225" y="1177"/>
                  </a:lnTo>
                  <a:lnTo>
                    <a:pt x="2086322" y="20635"/>
                  </a:lnTo>
                  <a:lnTo>
                    <a:pt x="2097419" y="176369"/>
                  </a:lnTo>
                  <a:lnTo>
                    <a:pt x="2108515" y="280001"/>
                  </a:lnTo>
                  <a:lnTo>
                    <a:pt x="2119619" y="340315"/>
                  </a:lnTo>
                  <a:lnTo>
                    <a:pt x="2130715" y="358133"/>
                  </a:lnTo>
                  <a:lnTo>
                    <a:pt x="2152909" y="385606"/>
                  </a:lnTo>
                  <a:lnTo>
                    <a:pt x="2164005" y="389824"/>
                  </a:lnTo>
                  <a:lnTo>
                    <a:pt x="2175102" y="389688"/>
                  </a:lnTo>
                  <a:lnTo>
                    <a:pt x="2186198" y="390736"/>
                  </a:lnTo>
                  <a:lnTo>
                    <a:pt x="2197295" y="401166"/>
                  </a:lnTo>
                  <a:lnTo>
                    <a:pt x="2208399" y="383633"/>
                  </a:lnTo>
                  <a:lnTo>
                    <a:pt x="2219495" y="362399"/>
                  </a:lnTo>
                  <a:lnTo>
                    <a:pt x="2230592" y="286546"/>
                  </a:lnTo>
                  <a:lnTo>
                    <a:pt x="2241688" y="159605"/>
                  </a:lnTo>
                  <a:lnTo>
                    <a:pt x="2252785" y="108544"/>
                  </a:lnTo>
                  <a:lnTo>
                    <a:pt x="2263881" y="80316"/>
                  </a:lnTo>
                  <a:lnTo>
                    <a:pt x="2274978" y="193072"/>
                  </a:lnTo>
                  <a:lnTo>
                    <a:pt x="2286075" y="297683"/>
                  </a:lnTo>
                  <a:lnTo>
                    <a:pt x="2297171" y="366325"/>
                  </a:lnTo>
                  <a:lnTo>
                    <a:pt x="2308275" y="376210"/>
                  </a:lnTo>
                  <a:lnTo>
                    <a:pt x="2341565" y="395682"/>
                  </a:lnTo>
                  <a:lnTo>
                    <a:pt x="2363758" y="382728"/>
                  </a:lnTo>
                  <a:lnTo>
                    <a:pt x="2374855" y="368298"/>
                  </a:lnTo>
                  <a:lnTo>
                    <a:pt x="2385951" y="326898"/>
                  </a:lnTo>
                  <a:lnTo>
                    <a:pt x="2408151" y="191840"/>
                  </a:lnTo>
                  <a:lnTo>
                    <a:pt x="2419248" y="113967"/>
                  </a:lnTo>
                  <a:lnTo>
                    <a:pt x="2430345" y="149502"/>
                  </a:lnTo>
                  <a:lnTo>
                    <a:pt x="2441441" y="196011"/>
                  </a:lnTo>
                  <a:lnTo>
                    <a:pt x="2452538" y="296228"/>
                  </a:lnTo>
                  <a:lnTo>
                    <a:pt x="2463635" y="354942"/>
                  </a:lnTo>
                  <a:lnTo>
                    <a:pt x="2474731" y="389246"/>
                  </a:lnTo>
                  <a:lnTo>
                    <a:pt x="2485834" y="387008"/>
                  </a:lnTo>
                  <a:lnTo>
                    <a:pt x="2496931" y="387001"/>
                  </a:lnTo>
                  <a:lnTo>
                    <a:pt x="2508028" y="399417"/>
                  </a:lnTo>
                  <a:lnTo>
                    <a:pt x="2519124" y="388055"/>
                  </a:lnTo>
                  <a:lnTo>
                    <a:pt x="2530221" y="374591"/>
                  </a:lnTo>
                  <a:lnTo>
                    <a:pt x="2541318" y="351119"/>
                  </a:lnTo>
                  <a:lnTo>
                    <a:pt x="2552414" y="288825"/>
                  </a:lnTo>
                  <a:lnTo>
                    <a:pt x="2563511" y="199345"/>
                  </a:lnTo>
                  <a:lnTo>
                    <a:pt x="2574614" y="87092"/>
                  </a:lnTo>
                  <a:lnTo>
                    <a:pt x="2585711" y="78037"/>
                  </a:lnTo>
                  <a:lnTo>
                    <a:pt x="2596808" y="114021"/>
                  </a:lnTo>
                  <a:lnTo>
                    <a:pt x="2607904" y="246847"/>
                  </a:lnTo>
                  <a:lnTo>
                    <a:pt x="2619001" y="299820"/>
                  </a:lnTo>
                  <a:lnTo>
                    <a:pt x="2630097" y="341016"/>
                  </a:lnTo>
                  <a:lnTo>
                    <a:pt x="2641194" y="367999"/>
                  </a:lnTo>
                  <a:lnTo>
                    <a:pt x="2652290" y="383279"/>
                  </a:lnTo>
                  <a:lnTo>
                    <a:pt x="2663394" y="386076"/>
                  </a:lnTo>
                  <a:lnTo>
                    <a:pt x="2674491" y="376312"/>
                  </a:lnTo>
                  <a:lnTo>
                    <a:pt x="2685587" y="377585"/>
                  </a:lnTo>
                  <a:lnTo>
                    <a:pt x="2696684" y="330545"/>
                  </a:lnTo>
                  <a:lnTo>
                    <a:pt x="2707780" y="296792"/>
                  </a:lnTo>
                  <a:lnTo>
                    <a:pt x="2729974" y="174981"/>
                  </a:lnTo>
                  <a:lnTo>
                    <a:pt x="2741070" y="181608"/>
                  </a:lnTo>
                  <a:lnTo>
                    <a:pt x="2752174" y="179097"/>
                  </a:lnTo>
                  <a:lnTo>
                    <a:pt x="2763270" y="171375"/>
                  </a:lnTo>
                  <a:lnTo>
                    <a:pt x="2774367" y="165218"/>
                  </a:lnTo>
                  <a:lnTo>
                    <a:pt x="2785464" y="217095"/>
                  </a:lnTo>
                  <a:lnTo>
                    <a:pt x="2796560" y="276089"/>
                  </a:lnTo>
                  <a:lnTo>
                    <a:pt x="2807657" y="297480"/>
                  </a:lnTo>
                  <a:lnTo>
                    <a:pt x="2818754" y="286607"/>
                  </a:lnTo>
                  <a:lnTo>
                    <a:pt x="2829850" y="244663"/>
                  </a:lnTo>
                  <a:lnTo>
                    <a:pt x="2829850" y="244663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1" name="자유형: 도형 2240">
              <a:extLst>
                <a:ext uri="{FF2B5EF4-FFF2-40B4-BE49-F238E27FC236}">
                  <a16:creationId xmlns:a16="http://schemas.microsoft.com/office/drawing/2014/main" id="{18FCB764-6FBC-0DDF-F8B4-BC67D647FAAA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8990 h 413167"/>
                <a:gd name="connsiteX1" fmla="*/ 11096 w 2829850"/>
                <a:gd name="connsiteY1" fmla="*/ 290037 h 413167"/>
                <a:gd name="connsiteX2" fmla="*/ 22193 w 2829850"/>
                <a:gd name="connsiteY2" fmla="*/ 291274 h 413167"/>
                <a:gd name="connsiteX3" fmla="*/ 33290 w 2829850"/>
                <a:gd name="connsiteY3" fmla="*/ 313413 h 413167"/>
                <a:gd name="connsiteX4" fmla="*/ 44386 w 2829850"/>
                <a:gd name="connsiteY4" fmla="*/ 317591 h 413167"/>
                <a:gd name="connsiteX5" fmla="*/ 55483 w 2829850"/>
                <a:gd name="connsiteY5" fmla="*/ 317271 h 413167"/>
                <a:gd name="connsiteX6" fmla="*/ 66586 w 2829850"/>
                <a:gd name="connsiteY6" fmla="*/ 322483 h 413167"/>
                <a:gd name="connsiteX7" fmla="*/ 77683 w 2829850"/>
                <a:gd name="connsiteY7" fmla="*/ 257073 h 413167"/>
                <a:gd name="connsiteX8" fmla="*/ 99876 w 2829850"/>
                <a:gd name="connsiteY8" fmla="*/ 246650 h 413167"/>
                <a:gd name="connsiteX9" fmla="*/ 110973 w 2829850"/>
                <a:gd name="connsiteY9" fmla="*/ 239574 h 413167"/>
                <a:gd name="connsiteX10" fmla="*/ 122069 w 2829850"/>
                <a:gd name="connsiteY10" fmla="*/ 294486 h 413167"/>
                <a:gd name="connsiteX11" fmla="*/ 133166 w 2829850"/>
                <a:gd name="connsiteY11" fmla="*/ 289792 h 413167"/>
                <a:gd name="connsiteX12" fmla="*/ 144263 w 2829850"/>
                <a:gd name="connsiteY12" fmla="*/ 248582 h 413167"/>
                <a:gd name="connsiteX13" fmla="*/ 155366 w 2829850"/>
                <a:gd name="connsiteY13" fmla="*/ 222851 h 413167"/>
                <a:gd name="connsiteX14" fmla="*/ 166463 w 2829850"/>
                <a:gd name="connsiteY14" fmla="*/ 105251 h 413167"/>
                <a:gd name="connsiteX15" fmla="*/ 177559 w 2829850"/>
                <a:gd name="connsiteY15" fmla="*/ 60355 h 413167"/>
                <a:gd name="connsiteX16" fmla="*/ 188656 w 2829850"/>
                <a:gd name="connsiteY16" fmla="*/ 97590 h 413167"/>
                <a:gd name="connsiteX17" fmla="*/ 199753 w 2829850"/>
                <a:gd name="connsiteY17" fmla="*/ 47142 h 413167"/>
                <a:gd name="connsiteX18" fmla="*/ 210849 w 2829850"/>
                <a:gd name="connsiteY18" fmla="*/ 172076 h 413167"/>
                <a:gd name="connsiteX19" fmla="*/ 221946 w 2829850"/>
                <a:gd name="connsiteY19" fmla="*/ 144018 h 413167"/>
                <a:gd name="connsiteX20" fmla="*/ 233043 w 2829850"/>
                <a:gd name="connsiteY20" fmla="*/ 210482 h 413167"/>
                <a:gd name="connsiteX21" fmla="*/ 244146 w 2829850"/>
                <a:gd name="connsiteY21" fmla="*/ 189194 h 413167"/>
                <a:gd name="connsiteX22" fmla="*/ 255243 w 2829850"/>
                <a:gd name="connsiteY22" fmla="*/ 312781 h 413167"/>
                <a:gd name="connsiteX23" fmla="*/ 266339 w 2829850"/>
                <a:gd name="connsiteY23" fmla="*/ 319095 h 413167"/>
                <a:gd name="connsiteX24" fmla="*/ 277436 w 2829850"/>
                <a:gd name="connsiteY24" fmla="*/ 379626 h 413167"/>
                <a:gd name="connsiteX25" fmla="*/ 288533 w 2829850"/>
                <a:gd name="connsiteY25" fmla="*/ 393458 h 413167"/>
                <a:gd name="connsiteX26" fmla="*/ 299629 w 2829850"/>
                <a:gd name="connsiteY26" fmla="*/ 338988 h 413167"/>
                <a:gd name="connsiteX27" fmla="*/ 310726 w 2829850"/>
                <a:gd name="connsiteY27" fmla="*/ 337444 h 413167"/>
                <a:gd name="connsiteX28" fmla="*/ 321823 w 2829850"/>
                <a:gd name="connsiteY28" fmla="*/ 286043 h 413167"/>
                <a:gd name="connsiteX29" fmla="*/ 332926 w 2829850"/>
                <a:gd name="connsiteY29" fmla="*/ 257985 h 413167"/>
                <a:gd name="connsiteX30" fmla="*/ 344023 w 2829850"/>
                <a:gd name="connsiteY30" fmla="*/ 224538 h 413167"/>
                <a:gd name="connsiteX31" fmla="*/ 355119 w 2829850"/>
                <a:gd name="connsiteY31" fmla="*/ 199399 h 413167"/>
                <a:gd name="connsiteX32" fmla="*/ 366216 w 2829850"/>
                <a:gd name="connsiteY32" fmla="*/ 218313 h 413167"/>
                <a:gd name="connsiteX33" fmla="*/ 377313 w 2829850"/>
                <a:gd name="connsiteY33" fmla="*/ 187683 h 413167"/>
                <a:gd name="connsiteX34" fmla="*/ 388409 w 2829850"/>
                <a:gd name="connsiteY34" fmla="*/ 232886 h 413167"/>
                <a:gd name="connsiteX35" fmla="*/ 399506 w 2829850"/>
                <a:gd name="connsiteY35" fmla="*/ 227056 h 413167"/>
                <a:gd name="connsiteX36" fmla="*/ 410602 w 2829850"/>
                <a:gd name="connsiteY36" fmla="*/ 304732 h 413167"/>
                <a:gd name="connsiteX37" fmla="*/ 421706 w 2829850"/>
                <a:gd name="connsiteY37" fmla="*/ 314366 h 413167"/>
                <a:gd name="connsiteX38" fmla="*/ 432802 w 2829850"/>
                <a:gd name="connsiteY38" fmla="*/ 347867 h 413167"/>
                <a:gd name="connsiteX39" fmla="*/ 443899 w 2829850"/>
                <a:gd name="connsiteY39" fmla="*/ 348996 h 413167"/>
                <a:gd name="connsiteX40" fmla="*/ 454995 w 2829850"/>
                <a:gd name="connsiteY40" fmla="*/ 320312 h 413167"/>
                <a:gd name="connsiteX41" fmla="*/ 466092 w 2829850"/>
                <a:gd name="connsiteY41" fmla="*/ 313556 h 413167"/>
                <a:gd name="connsiteX42" fmla="*/ 477189 w 2829850"/>
                <a:gd name="connsiteY42" fmla="*/ 216218 h 413167"/>
                <a:gd name="connsiteX43" fmla="*/ 488285 w 2829850"/>
                <a:gd name="connsiteY43" fmla="*/ 183207 h 413167"/>
                <a:gd name="connsiteX44" fmla="*/ 499382 w 2829850"/>
                <a:gd name="connsiteY44" fmla="*/ 161755 h 413167"/>
                <a:gd name="connsiteX45" fmla="*/ 510485 w 2829850"/>
                <a:gd name="connsiteY45" fmla="*/ 103639 h 413167"/>
                <a:gd name="connsiteX46" fmla="*/ 521582 w 2829850"/>
                <a:gd name="connsiteY46" fmla="*/ 108803 h 413167"/>
                <a:gd name="connsiteX47" fmla="*/ 532679 w 2829850"/>
                <a:gd name="connsiteY47" fmla="*/ 72315 h 413167"/>
                <a:gd name="connsiteX48" fmla="*/ 543775 w 2829850"/>
                <a:gd name="connsiteY48" fmla="*/ 165388 h 413167"/>
                <a:gd name="connsiteX49" fmla="*/ 554872 w 2829850"/>
                <a:gd name="connsiteY49" fmla="*/ 142766 h 413167"/>
                <a:gd name="connsiteX50" fmla="*/ 565968 w 2829850"/>
                <a:gd name="connsiteY50" fmla="*/ 319761 h 413167"/>
                <a:gd name="connsiteX51" fmla="*/ 577065 w 2829850"/>
                <a:gd name="connsiteY51" fmla="*/ 328599 h 413167"/>
                <a:gd name="connsiteX52" fmla="*/ 588162 w 2829850"/>
                <a:gd name="connsiteY52" fmla="*/ 386443 h 413167"/>
                <a:gd name="connsiteX53" fmla="*/ 599265 w 2829850"/>
                <a:gd name="connsiteY53" fmla="*/ 400941 h 413167"/>
                <a:gd name="connsiteX54" fmla="*/ 610362 w 2829850"/>
                <a:gd name="connsiteY54" fmla="*/ 363678 h 413167"/>
                <a:gd name="connsiteX55" fmla="*/ 621458 w 2829850"/>
                <a:gd name="connsiteY55" fmla="*/ 363440 h 413167"/>
                <a:gd name="connsiteX56" fmla="*/ 632555 w 2829850"/>
                <a:gd name="connsiteY56" fmla="*/ 324803 h 413167"/>
                <a:gd name="connsiteX57" fmla="*/ 643652 w 2829850"/>
                <a:gd name="connsiteY57" fmla="*/ 309039 h 413167"/>
                <a:gd name="connsiteX58" fmla="*/ 654748 w 2829850"/>
                <a:gd name="connsiteY58" fmla="*/ 240969 h 413167"/>
                <a:gd name="connsiteX59" fmla="*/ 676942 w 2829850"/>
                <a:gd name="connsiteY59" fmla="*/ 185758 h 413167"/>
                <a:gd name="connsiteX60" fmla="*/ 688045 w 2829850"/>
                <a:gd name="connsiteY60" fmla="*/ 132915 h 413167"/>
                <a:gd name="connsiteX61" fmla="*/ 699142 w 2829850"/>
                <a:gd name="connsiteY61" fmla="*/ 139773 h 413167"/>
                <a:gd name="connsiteX62" fmla="*/ 710238 w 2829850"/>
                <a:gd name="connsiteY62" fmla="*/ 116348 h 413167"/>
                <a:gd name="connsiteX63" fmla="*/ 721335 w 2829850"/>
                <a:gd name="connsiteY63" fmla="*/ 271252 h 413167"/>
                <a:gd name="connsiteX64" fmla="*/ 732432 w 2829850"/>
                <a:gd name="connsiteY64" fmla="*/ 282934 h 413167"/>
                <a:gd name="connsiteX65" fmla="*/ 743528 w 2829850"/>
                <a:gd name="connsiteY65" fmla="*/ 374482 h 413167"/>
                <a:gd name="connsiteX66" fmla="*/ 754625 w 2829850"/>
                <a:gd name="connsiteY66" fmla="*/ 383028 h 413167"/>
                <a:gd name="connsiteX67" fmla="*/ 765722 w 2829850"/>
                <a:gd name="connsiteY67" fmla="*/ 373053 h 413167"/>
                <a:gd name="connsiteX68" fmla="*/ 776818 w 2829850"/>
                <a:gd name="connsiteY68" fmla="*/ 381980 h 413167"/>
                <a:gd name="connsiteX69" fmla="*/ 787922 w 2829850"/>
                <a:gd name="connsiteY69" fmla="*/ 319911 h 413167"/>
                <a:gd name="connsiteX70" fmla="*/ 799018 w 2829850"/>
                <a:gd name="connsiteY70" fmla="*/ 308277 h 413167"/>
                <a:gd name="connsiteX71" fmla="*/ 810115 w 2829850"/>
                <a:gd name="connsiteY71" fmla="*/ 260305 h 413167"/>
                <a:gd name="connsiteX72" fmla="*/ 821212 w 2829850"/>
                <a:gd name="connsiteY72" fmla="*/ 218313 h 413167"/>
                <a:gd name="connsiteX73" fmla="*/ 832308 w 2829850"/>
                <a:gd name="connsiteY73" fmla="*/ 146243 h 413167"/>
                <a:gd name="connsiteX74" fmla="*/ 843405 w 2829850"/>
                <a:gd name="connsiteY74" fmla="*/ 104340 h 413167"/>
                <a:gd name="connsiteX75" fmla="*/ 854501 w 2829850"/>
                <a:gd name="connsiteY75" fmla="*/ 148971 h 413167"/>
                <a:gd name="connsiteX76" fmla="*/ 865598 w 2829850"/>
                <a:gd name="connsiteY76" fmla="*/ 102591 h 413167"/>
                <a:gd name="connsiteX77" fmla="*/ 876702 w 2829850"/>
                <a:gd name="connsiteY77" fmla="*/ 275300 h 413167"/>
                <a:gd name="connsiteX78" fmla="*/ 887798 w 2829850"/>
                <a:gd name="connsiteY78" fmla="*/ 283471 h 413167"/>
                <a:gd name="connsiteX79" fmla="*/ 898894 w 2829850"/>
                <a:gd name="connsiteY79" fmla="*/ 397587 h 413167"/>
                <a:gd name="connsiteX80" fmla="*/ 909991 w 2829850"/>
                <a:gd name="connsiteY80" fmla="*/ 413167 h 413167"/>
                <a:gd name="connsiteX81" fmla="*/ 921088 w 2829850"/>
                <a:gd name="connsiteY81" fmla="*/ 400833 h 413167"/>
                <a:gd name="connsiteX82" fmla="*/ 932184 w 2829850"/>
                <a:gd name="connsiteY82" fmla="*/ 407493 h 413167"/>
                <a:gd name="connsiteX83" fmla="*/ 943281 w 2829850"/>
                <a:gd name="connsiteY83" fmla="*/ 368461 h 413167"/>
                <a:gd name="connsiteX84" fmla="*/ 954384 w 2829850"/>
                <a:gd name="connsiteY84" fmla="*/ 369971 h 413167"/>
                <a:gd name="connsiteX85" fmla="*/ 965481 w 2829850"/>
                <a:gd name="connsiteY85" fmla="*/ 314141 h 413167"/>
                <a:gd name="connsiteX86" fmla="*/ 976578 w 2829850"/>
                <a:gd name="connsiteY86" fmla="*/ 294812 h 413167"/>
                <a:gd name="connsiteX87" fmla="*/ 998771 w 2829850"/>
                <a:gd name="connsiteY87" fmla="*/ 163891 h 413167"/>
                <a:gd name="connsiteX88" fmla="*/ 1009868 w 2829850"/>
                <a:gd name="connsiteY88" fmla="*/ 64566 h 413167"/>
                <a:gd name="connsiteX89" fmla="*/ 1020964 w 2829850"/>
                <a:gd name="connsiteY89" fmla="*/ 6892 h 413167"/>
                <a:gd name="connsiteX90" fmla="*/ 1032061 w 2829850"/>
                <a:gd name="connsiteY90" fmla="*/ 109068 h 413167"/>
                <a:gd name="connsiteX91" fmla="*/ 1043157 w 2829850"/>
                <a:gd name="connsiteY91" fmla="*/ 68002 h 413167"/>
                <a:gd name="connsiteX92" fmla="*/ 1054261 w 2829850"/>
                <a:gd name="connsiteY92" fmla="*/ 326796 h 413167"/>
                <a:gd name="connsiteX93" fmla="*/ 1065357 w 2829850"/>
                <a:gd name="connsiteY93" fmla="*/ 341274 h 413167"/>
                <a:gd name="connsiteX94" fmla="*/ 1076454 w 2829850"/>
                <a:gd name="connsiteY94" fmla="*/ 397853 h 413167"/>
                <a:gd name="connsiteX95" fmla="*/ 1087551 w 2829850"/>
                <a:gd name="connsiteY95" fmla="*/ 411983 h 413167"/>
                <a:gd name="connsiteX96" fmla="*/ 1098647 w 2829850"/>
                <a:gd name="connsiteY96" fmla="*/ 361276 h 413167"/>
                <a:gd name="connsiteX97" fmla="*/ 1109744 w 2829850"/>
                <a:gd name="connsiteY97" fmla="*/ 363182 h 413167"/>
                <a:gd name="connsiteX98" fmla="*/ 1120841 w 2829850"/>
                <a:gd name="connsiteY98" fmla="*/ 321381 h 413167"/>
                <a:gd name="connsiteX99" fmla="*/ 1131937 w 2829850"/>
                <a:gd name="connsiteY99" fmla="*/ 306140 h 413167"/>
                <a:gd name="connsiteX100" fmla="*/ 1143041 w 2829850"/>
                <a:gd name="connsiteY100" fmla="*/ 255692 h 413167"/>
                <a:gd name="connsiteX101" fmla="*/ 1154137 w 2829850"/>
                <a:gd name="connsiteY101" fmla="*/ 230471 h 413167"/>
                <a:gd name="connsiteX102" fmla="*/ 1165234 w 2829850"/>
                <a:gd name="connsiteY102" fmla="*/ 193351 h 413167"/>
                <a:gd name="connsiteX103" fmla="*/ 1176331 w 2829850"/>
                <a:gd name="connsiteY103" fmla="*/ 138330 h 413167"/>
                <a:gd name="connsiteX104" fmla="*/ 1187427 w 2829850"/>
                <a:gd name="connsiteY104" fmla="*/ 137915 h 413167"/>
                <a:gd name="connsiteX105" fmla="*/ 1198524 w 2829850"/>
                <a:gd name="connsiteY105" fmla="*/ 107537 h 413167"/>
                <a:gd name="connsiteX106" fmla="*/ 1209621 w 2829850"/>
                <a:gd name="connsiteY106" fmla="*/ 270857 h 413167"/>
                <a:gd name="connsiteX107" fmla="*/ 1220717 w 2829850"/>
                <a:gd name="connsiteY107" fmla="*/ 280709 h 413167"/>
                <a:gd name="connsiteX108" fmla="*/ 1231821 w 2829850"/>
                <a:gd name="connsiteY108" fmla="*/ 388852 h 413167"/>
                <a:gd name="connsiteX109" fmla="*/ 1242917 w 2829850"/>
                <a:gd name="connsiteY109" fmla="*/ 399125 h 413167"/>
                <a:gd name="connsiteX110" fmla="*/ 1254014 w 2829850"/>
                <a:gd name="connsiteY110" fmla="*/ 377939 h 413167"/>
                <a:gd name="connsiteX111" fmla="*/ 1265111 w 2829850"/>
                <a:gd name="connsiteY111" fmla="*/ 386538 h 413167"/>
                <a:gd name="connsiteX112" fmla="*/ 1276207 w 2829850"/>
                <a:gd name="connsiteY112" fmla="*/ 299690 h 413167"/>
                <a:gd name="connsiteX113" fmla="*/ 1287304 w 2829850"/>
                <a:gd name="connsiteY113" fmla="*/ 281682 h 413167"/>
                <a:gd name="connsiteX114" fmla="*/ 1309497 w 2829850"/>
                <a:gd name="connsiteY114" fmla="*/ 174757 h 413167"/>
                <a:gd name="connsiteX115" fmla="*/ 1320601 w 2829850"/>
                <a:gd name="connsiteY115" fmla="*/ 111912 h 413167"/>
                <a:gd name="connsiteX116" fmla="*/ 1331697 w 2829850"/>
                <a:gd name="connsiteY116" fmla="*/ 67628 h 413167"/>
                <a:gd name="connsiteX117" fmla="*/ 1342794 w 2829850"/>
                <a:gd name="connsiteY117" fmla="*/ 122709 h 413167"/>
                <a:gd name="connsiteX118" fmla="*/ 1353890 w 2829850"/>
                <a:gd name="connsiteY118" fmla="*/ 75050 h 413167"/>
                <a:gd name="connsiteX119" fmla="*/ 1364987 w 2829850"/>
                <a:gd name="connsiteY119" fmla="*/ 263135 h 413167"/>
                <a:gd name="connsiteX120" fmla="*/ 1376083 w 2829850"/>
                <a:gd name="connsiteY120" fmla="*/ 266959 h 413167"/>
                <a:gd name="connsiteX121" fmla="*/ 1387180 w 2829850"/>
                <a:gd name="connsiteY121" fmla="*/ 389171 h 413167"/>
                <a:gd name="connsiteX122" fmla="*/ 1398277 w 2829850"/>
                <a:gd name="connsiteY122" fmla="*/ 406548 h 413167"/>
                <a:gd name="connsiteX123" fmla="*/ 1409380 w 2829850"/>
                <a:gd name="connsiteY123" fmla="*/ 400132 h 413167"/>
                <a:gd name="connsiteX124" fmla="*/ 1420477 w 2829850"/>
                <a:gd name="connsiteY124" fmla="*/ 406826 h 413167"/>
                <a:gd name="connsiteX125" fmla="*/ 1431573 w 2829850"/>
                <a:gd name="connsiteY125" fmla="*/ 371312 h 413167"/>
                <a:gd name="connsiteX126" fmla="*/ 1442670 w 2829850"/>
                <a:gd name="connsiteY126" fmla="*/ 371951 h 413167"/>
                <a:gd name="connsiteX127" fmla="*/ 1453767 w 2829850"/>
                <a:gd name="connsiteY127" fmla="*/ 314665 h 413167"/>
                <a:gd name="connsiteX128" fmla="*/ 1464863 w 2829850"/>
                <a:gd name="connsiteY128" fmla="*/ 298711 h 413167"/>
                <a:gd name="connsiteX129" fmla="*/ 1475960 w 2829850"/>
                <a:gd name="connsiteY129" fmla="*/ 235581 h 413167"/>
                <a:gd name="connsiteX130" fmla="*/ 1487057 w 2829850"/>
                <a:gd name="connsiteY130" fmla="*/ 182309 h 413167"/>
                <a:gd name="connsiteX131" fmla="*/ 1498160 w 2829850"/>
                <a:gd name="connsiteY131" fmla="*/ 84881 h 413167"/>
                <a:gd name="connsiteX132" fmla="*/ 1509257 w 2829850"/>
                <a:gd name="connsiteY132" fmla="*/ 37562 h 413167"/>
                <a:gd name="connsiteX133" fmla="*/ 1520353 w 2829850"/>
                <a:gd name="connsiteY133" fmla="*/ 111320 h 413167"/>
                <a:gd name="connsiteX134" fmla="*/ 1531450 w 2829850"/>
                <a:gd name="connsiteY134" fmla="*/ 70886 h 413167"/>
                <a:gd name="connsiteX135" fmla="*/ 1542546 w 2829850"/>
                <a:gd name="connsiteY135" fmla="*/ 263162 h 413167"/>
                <a:gd name="connsiteX136" fmla="*/ 1553643 w 2829850"/>
                <a:gd name="connsiteY136" fmla="*/ 265836 h 413167"/>
                <a:gd name="connsiteX137" fmla="*/ 1564740 w 2829850"/>
                <a:gd name="connsiteY137" fmla="*/ 350234 h 413167"/>
                <a:gd name="connsiteX138" fmla="*/ 1575836 w 2829850"/>
                <a:gd name="connsiteY138" fmla="*/ 366141 h 413167"/>
                <a:gd name="connsiteX139" fmla="*/ 1586940 w 2829850"/>
                <a:gd name="connsiteY139" fmla="*/ 357943 h 413167"/>
                <a:gd name="connsiteX140" fmla="*/ 1598036 w 2829850"/>
                <a:gd name="connsiteY140" fmla="*/ 361059 h 413167"/>
                <a:gd name="connsiteX141" fmla="*/ 1609133 w 2829850"/>
                <a:gd name="connsiteY141" fmla="*/ 328633 h 413167"/>
                <a:gd name="connsiteX142" fmla="*/ 1620230 w 2829850"/>
                <a:gd name="connsiteY142" fmla="*/ 320040 h 413167"/>
                <a:gd name="connsiteX143" fmla="*/ 1631326 w 2829850"/>
                <a:gd name="connsiteY143" fmla="*/ 249215 h 413167"/>
                <a:gd name="connsiteX144" fmla="*/ 1642423 w 2829850"/>
                <a:gd name="connsiteY144" fmla="*/ 221728 h 413167"/>
                <a:gd name="connsiteX145" fmla="*/ 1653520 w 2829850"/>
                <a:gd name="connsiteY145" fmla="*/ 198549 h 413167"/>
                <a:gd name="connsiteX146" fmla="*/ 1664616 w 2829850"/>
                <a:gd name="connsiteY146" fmla="*/ 143617 h 413167"/>
                <a:gd name="connsiteX147" fmla="*/ 1675720 w 2829850"/>
                <a:gd name="connsiteY147" fmla="*/ 157972 h 413167"/>
                <a:gd name="connsiteX148" fmla="*/ 1686816 w 2829850"/>
                <a:gd name="connsiteY148" fmla="*/ 124628 h 413167"/>
                <a:gd name="connsiteX149" fmla="*/ 1697913 w 2829850"/>
                <a:gd name="connsiteY149" fmla="*/ 225886 h 413167"/>
                <a:gd name="connsiteX150" fmla="*/ 1709010 w 2829850"/>
                <a:gd name="connsiteY150" fmla="*/ 205414 h 413167"/>
                <a:gd name="connsiteX151" fmla="*/ 1720106 w 2829850"/>
                <a:gd name="connsiteY151" fmla="*/ 334396 h 413167"/>
                <a:gd name="connsiteX152" fmla="*/ 1731203 w 2829850"/>
                <a:gd name="connsiteY152" fmla="*/ 334566 h 413167"/>
                <a:gd name="connsiteX153" fmla="*/ 1742299 w 2829850"/>
                <a:gd name="connsiteY153" fmla="*/ 383347 h 413167"/>
                <a:gd name="connsiteX154" fmla="*/ 1753396 w 2829850"/>
                <a:gd name="connsiteY154" fmla="*/ 394240 h 413167"/>
                <a:gd name="connsiteX155" fmla="*/ 1764500 w 2829850"/>
                <a:gd name="connsiteY155" fmla="*/ 355500 h 413167"/>
                <a:gd name="connsiteX156" fmla="*/ 1775596 w 2829850"/>
                <a:gd name="connsiteY156" fmla="*/ 353990 h 413167"/>
                <a:gd name="connsiteX157" fmla="*/ 1786692 w 2829850"/>
                <a:gd name="connsiteY157" fmla="*/ 309508 h 413167"/>
                <a:gd name="connsiteX158" fmla="*/ 1797789 w 2829850"/>
                <a:gd name="connsiteY158" fmla="*/ 285729 h 413167"/>
                <a:gd name="connsiteX159" fmla="*/ 1808886 w 2829850"/>
                <a:gd name="connsiteY159" fmla="*/ 228498 h 413167"/>
                <a:gd name="connsiteX160" fmla="*/ 1831079 w 2829850"/>
                <a:gd name="connsiteY160" fmla="*/ 169851 h 413167"/>
                <a:gd name="connsiteX161" fmla="*/ 1842176 w 2829850"/>
                <a:gd name="connsiteY161" fmla="*/ 111490 h 413167"/>
                <a:gd name="connsiteX162" fmla="*/ 1853279 w 2829850"/>
                <a:gd name="connsiteY162" fmla="*/ 115722 h 413167"/>
                <a:gd name="connsiteX163" fmla="*/ 1864376 w 2829850"/>
                <a:gd name="connsiteY163" fmla="*/ 75996 h 413167"/>
                <a:gd name="connsiteX164" fmla="*/ 1875472 w 2829850"/>
                <a:gd name="connsiteY164" fmla="*/ 229648 h 413167"/>
                <a:gd name="connsiteX165" fmla="*/ 1886569 w 2829850"/>
                <a:gd name="connsiteY165" fmla="*/ 229253 h 413167"/>
                <a:gd name="connsiteX166" fmla="*/ 1897666 w 2829850"/>
                <a:gd name="connsiteY166" fmla="*/ 386566 h 413167"/>
                <a:gd name="connsiteX167" fmla="*/ 1908762 w 2829850"/>
                <a:gd name="connsiteY167" fmla="*/ 397302 h 413167"/>
                <a:gd name="connsiteX168" fmla="*/ 1919859 w 2829850"/>
                <a:gd name="connsiteY168" fmla="*/ 394668 h 413167"/>
                <a:gd name="connsiteX169" fmla="*/ 1930956 w 2829850"/>
                <a:gd name="connsiteY169" fmla="*/ 405684 h 413167"/>
                <a:gd name="connsiteX170" fmla="*/ 1942059 w 2829850"/>
                <a:gd name="connsiteY170" fmla="*/ 343968 h 413167"/>
                <a:gd name="connsiteX171" fmla="*/ 1953156 w 2829850"/>
                <a:gd name="connsiteY171" fmla="*/ 340587 h 413167"/>
                <a:gd name="connsiteX172" fmla="*/ 1964252 w 2829850"/>
                <a:gd name="connsiteY172" fmla="*/ 291159 h 413167"/>
                <a:gd name="connsiteX173" fmla="*/ 1975349 w 2829850"/>
                <a:gd name="connsiteY173" fmla="*/ 262502 h 413167"/>
                <a:gd name="connsiteX174" fmla="*/ 1986446 w 2829850"/>
                <a:gd name="connsiteY174" fmla="*/ 177954 h 413167"/>
                <a:gd name="connsiteX175" fmla="*/ 2008639 w 2829850"/>
                <a:gd name="connsiteY175" fmla="*/ 109048 h 413167"/>
                <a:gd name="connsiteX176" fmla="*/ 2019735 w 2829850"/>
                <a:gd name="connsiteY176" fmla="*/ 44693 h 413167"/>
                <a:gd name="connsiteX177" fmla="*/ 2030839 w 2829850"/>
                <a:gd name="connsiteY177" fmla="*/ 46496 h 413167"/>
                <a:gd name="connsiteX178" fmla="*/ 2041935 w 2829850"/>
                <a:gd name="connsiteY178" fmla="*/ 0 h 413167"/>
                <a:gd name="connsiteX179" fmla="*/ 2053032 w 2829850"/>
                <a:gd name="connsiteY179" fmla="*/ 177362 h 413167"/>
                <a:gd name="connsiteX180" fmla="*/ 2064129 w 2829850"/>
                <a:gd name="connsiteY180" fmla="*/ 177362 h 413167"/>
                <a:gd name="connsiteX181" fmla="*/ 2075225 w 2829850"/>
                <a:gd name="connsiteY181" fmla="*/ 360399 h 413167"/>
                <a:gd name="connsiteX182" fmla="*/ 2086322 w 2829850"/>
                <a:gd name="connsiteY182" fmla="*/ 371407 h 413167"/>
                <a:gd name="connsiteX183" fmla="*/ 2108515 w 2829850"/>
                <a:gd name="connsiteY183" fmla="*/ 401043 h 413167"/>
                <a:gd name="connsiteX184" fmla="*/ 2119619 w 2829850"/>
                <a:gd name="connsiteY184" fmla="*/ 370727 h 413167"/>
                <a:gd name="connsiteX185" fmla="*/ 2130715 w 2829850"/>
                <a:gd name="connsiteY185" fmla="*/ 373339 h 413167"/>
                <a:gd name="connsiteX186" fmla="*/ 2141812 w 2829850"/>
                <a:gd name="connsiteY186" fmla="*/ 335566 h 413167"/>
                <a:gd name="connsiteX187" fmla="*/ 2152909 w 2829850"/>
                <a:gd name="connsiteY187" fmla="*/ 324673 h 413167"/>
                <a:gd name="connsiteX188" fmla="*/ 2164005 w 2829850"/>
                <a:gd name="connsiteY188" fmla="*/ 249147 h 413167"/>
                <a:gd name="connsiteX189" fmla="*/ 2175102 w 2829850"/>
                <a:gd name="connsiteY189" fmla="*/ 220184 h 413167"/>
                <a:gd name="connsiteX190" fmla="*/ 2186198 w 2829850"/>
                <a:gd name="connsiteY190" fmla="*/ 174981 h 413167"/>
                <a:gd name="connsiteX191" fmla="*/ 2197295 w 2829850"/>
                <a:gd name="connsiteY191" fmla="*/ 114885 h 413167"/>
                <a:gd name="connsiteX192" fmla="*/ 2208399 w 2829850"/>
                <a:gd name="connsiteY192" fmla="*/ 78452 h 413167"/>
                <a:gd name="connsiteX193" fmla="*/ 2219495 w 2829850"/>
                <a:gd name="connsiteY193" fmla="*/ 33671 h 413167"/>
                <a:gd name="connsiteX194" fmla="*/ 2230592 w 2829850"/>
                <a:gd name="connsiteY194" fmla="*/ 151454 h 413167"/>
                <a:gd name="connsiteX195" fmla="*/ 2241688 w 2829850"/>
                <a:gd name="connsiteY195" fmla="*/ 132500 h 413167"/>
                <a:gd name="connsiteX196" fmla="*/ 2252785 w 2829850"/>
                <a:gd name="connsiteY196" fmla="*/ 314148 h 413167"/>
                <a:gd name="connsiteX197" fmla="*/ 2263881 w 2829850"/>
                <a:gd name="connsiteY197" fmla="*/ 319264 h 413167"/>
                <a:gd name="connsiteX198" fmla="*/ 2274978 w 2829850"/>
                <a:gd name="connsiteY198" fmla="*/ 344077 h 413167"/>
                <a:gd name="connsiteX199" fmla="*/ 2286075 w 2829850"/>
                <a:gd name="connsiteY199" fmla="*/ 351248 h 413167"/>
                <a:gd name="connsiteX200" fmla="*/ 2297171 w 2829850"/>
                <a:gd name="connsiteY200" fmla="*/ 328721 h 413167"/>
                <a:gd name="connsiteX201" fmla="*/ 2308275 w 2829850"/>
                <a:gd name="connsiteY201" fmla="*/ 321101 h 413167"/>
                <a:gd name="connsiteX202" fmla="*/ 2319371 w 2829850"/>
                <a:gd name="connsiteY202" fmla="*/ 294261 h 413167"/>
                <a:gd name="connsiteX203" fmla="*/ 2330468 w 2829850"/>
                <a:gd name="connsiteY203" fmla="*/ 273490 h 413167"/>
                <a:gd name="connsiteX204" fmla="*/ 2341565 w 2829850"/>
                <a:gd name="connsiteY204" fmla="*/ 223456 h 413167"/>
                <a:gd name="connsiteX205" fmla="*/ 2352661 w 2829850"/>
                <a:gd name="connsiteY205" fmla="*/ 190847 h 413167"/>
                <a:gd name="connsiteX206" fmla="*/ 2363758 w 2829850"/>
                <a:gd name="connsiteY206" fmla="*/ 193528 h 413167"/>
                <a:gd name="connsiteX207" fmla="*/ 2374855 w 2829850"/>
                <a:gd name="connsiteY207" fmla="*/ 145651 h 413167"/>
                <a:gd name="connsiteX208" fmla="*/ 2385951 w 2829850"/>
                <a:gd name="connsiteY208" fmla="*/ 185377 h 413167"/>
                <a:gd name="connsiteX209" fmla="*/ 2397055 w 2829850"/>
                <a:gd name="connsiteY209" fmla="*/ 164436 h 413167"/>
                <a:gd name="connsiteX210" fmla="*/ 2408151 w 2829850"/>
                <a:gd name="connsiteY210" fmla="*/ 282736 h 413167"/>
                <a:gd name="connsiteX211" fmla="*/ 2419248 w 2829850"/>
                <a:gd name="connsiteY211" fmla="*/ 281423 h 413167"/>
                <a:gd name="connsiteX212" fmla="*/ 2430345 w 2829850"/>
                <a:gd name="connsiteY212" fmla="*/ 356446 h 413167"/>
                <a:gd name="connsiteX213" fmla="*/ 2441441 w 2829850"/>
                <a:gd name="connsiteY213" fmla="*/ 357848 h 413167"/>
                <a:gd name="connsiteX214" fmla="*/ 2452538 w 2829850"/>
                <a:gd name="connsiteY214" fmla="*/ 361236 h 413167"/>
                <a:gd name="connsiteX215" fmla="*/ 2463635 w 2829850"/>
                <a:gd name="connsiteY215" fmla="*/ 367482 h 413167"/>
                <a:gd name="connsiteX216" fmla="*/ 2474731 w 2829850"/>
                <a:gd name="connsiteY216" fmla="*/ 325422 h 413167"/>
                <a:gd name="connsiteX217" fmla="*/ 2485834 w 2829850"/>
                <a:gd name="connsiteY217" fmla="*/ 314366 h 413167"/>
                <a:gd name="connsiteX218" fmla="*/ 2496931 w 2829850"/>
                <a:gd name="connsiteY218" fmla="*/ 266510 h 413167"/>
                <a:gd name="connsiteX219" fmla="*/ 2508028 w 2829850"/>
                <a:gd name="connsiteY219" fmla="*/ 228736 h 413167"/>
                <a:gd name="connsiteX220" fmla="*/ 2519124 w 2829850"/>
                <a:gd name="connsiteY220" fmla="*/ 135623 h 413167"/>
                <a:gd name="connsiteX221" fmla="*/ 2530221 w 2829850"/>
                <a:gd name="connsiteY221" fmla="*/ 97073 h 413167"/>
                <a:gd name="connsiteX222" fmla="*/ 2541318 w 2829850"/>
                <a:gd name="connsiteY222" fmla="*/ 144011 h 413167"/>
                <a:gd name="connsiteX223" fmla="*/ 2552414 w 2829850"/>
                <a:gd name="connsiteY223" fmla="*/ 105054 h 413167"/>
                <a:gd name="connsiteX224" fmla="*/ 2563511 w 2829850"/>
                <a:gd name="connsiteY224" fmla="*/ 260999 h 413167"/>
                <a:gd name="connsiteX225" fmla="*/ 2574614 w 2829850"/>
                <a:gd name="connsiteY225" fmla="*/ 261767 h 413167"/>
                <a:gd name="connsiteX226" fmla="*/ 2585711 w 2829850"/>
                <a:gd name="connsiteY226" fmla="*/ 352405 h 413167"/>
                <a:gd name="connsiteX227" fmla="*/ 2596808 w 2829850"/>
                <a:gd name="connsiteY227" fmla="*/ 361787 h 413167"/>
                <a:gd name="connsiteX228" fmla="*/ 2607904 w 2829850"/>
                <a:gd name="connsiteY228" fmla="*/ 375367 h 413167"/>
                <a:gd name="connsiteX229" fmla="*/ 2619001 w 2829850"/>
                <a:gd name="connsiteY229" fmla="*/ 382109 h 413167"/>
                <a:gd name="connsiteX230" fmla="*/ 2630097 w 2829850"/>
                <a:gd name="connsiteY230" fmla="*/ 352997 h 413167"/>
                <a:gd name="connsiteX231" fmla="*/ 2641194 w 2829850"/>
                <a:gd name="connsiteY231" fmla="*/ 355616 h 413167"/>
                <a:gd name="connsiteX232" fmla="*/ 2652290 w 2829850"/>
                <a:gd name="connsiteY232" fmla="*/ 296942 h 413167"/>
                <a:gd name="connsiteX233" fmla="*/ 2663394 w 2829850"/>
                <a:gd name="connsiteY233" fmla="*/ 281852 h 413167"/>
                <a:gd name="connsiteX234" fmla="*/ 2674491 w 2829850"/>
                <a:gd name="connsiteY234" fmla="*/ 237166 h 413167"/>
                <a:gd name="connsiteX235" fmla="*/ 2685587 w 2829850"/>
                <a:gd name="connsiteY235" fmla="*/ 196637 h 413167"/>
                <a:gd name="connsiteX236" fmla="*/ 2696684 w 2829850"/>
                <a:gd name="connsiteY236" fmla="*/ 137643 h 413167"/>
                <a:gd name="connsiteX237" fmla="*/ 2707780 w 2829850"/>
                <a:gd name="connsiteY237" fmla="*/ 113518 h 413167"/>
                <a:gd name="connsiteX238" fmla="*/ 2718877 w 2829850"/>
                <a:gd name="connsiteY238" fmla="*/ 181431 h 413167"/>
                <a:gd name="connsiteX239" fmla="*/ 2729974 w 2829850"/>
                <a:gd name="connsiteY239" fmla="*/ 171151 h 413167"/>
                <a:gd name="connsiteX240" fmla="*/ 2741070 w 2829850"/>
                <a:gd name="connsiteY240" fmla="*/ 243098 h 413167"/>
                <a:gd name="connsiteX241" fmla="*/ 2752174 w 2829850"/>
                <a:gd name="connsiteY241" fmla="*/ 244541 h 413167"/>
                <a:gd name="connsiteX242" fmla="*/ 2763270 w 2829850"/>
                <a:gd name="connsiteY242" fmla="*/ 303351 h 413167"/>
                <a:gd name="connsiteX243" fmla="*/ 2774367 w 2829850"/>
                <a:gd name="connsiteY243" fmla="*/ 327170 h 413167"/>
                <a:gd name="connsiteX244" fmla="*/ 2785464 w 2829850"/>
                <a:gd name="connsiteY244" fmla="*/ 328613 h 413167"/>
                <a:gd name="connsiteX245" fmla="*/ 2796560 w 2829850"/>
                <a:gd name="connsiteY245" fmla="*/ 332865 h 413167"/>
                <a:gd name="connsiteX246" fmla="*/ 2807657 w 2829850"/>
                <a:gd name="connsiteY246" fmla="*/ 317938 h 413167"/>
                <a:gd name="connsiteX247" fmla="*/ 2818754 w 2829850"/>
                <a:gd name="connsiteY247" fmla="*/ 323714 h 413167"/>
                <a:gd name="connsiteX248" fmla="*/ 2829850 w 2829850"/>
                <a:gd name="connsiteY248" fmla="*/ 310835 h 413167"/>
                <a:gd name="connsiteX249" fmla="*/ 2829850 w 2829850"/>
                <a:gd name="connsiteY249" fmla="*/ 31083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98990"/>
                  </a:moveTo>
                  <a:lnTo>
                    <a:pt x="11096" y="290037"/>
                  </a:lnTo>
                  <a:lnTo>
                    <a:pt x="22193" y="291274"/>
                  </a:lnTo>
                  <a:lnTo>
                    <a:pt x="33290" y="313413"/>
                  </a:lnTo>
                  <a:lnTo>
                    <a:pt x="44386" y="317591"/>
                  </a:lnTo>
                  <a:lnTo>
                    <a:pt x="55483" y="317271"/>
                  </a:lnTo>
                  <a:lnTo>
                    <a:pt x="66586" y="322483"/>
                  </a:lnTo>
                  <a:lnTo>
                    <a:pt x="77683" y="257073"/>
                  </a:lnTo>
                  <a:lnTo>
                    <a:pt x="99876" y="246650"/>
                  </a:lnTo>
                  <a:lnTo>
                    <a:pt x="110973" y="239574"/>
                  </a:lnTo>
                  <a:lnTo>
                    <a:pt x="122069" y="294486"/>
                  </a:lnTo>
                  <a:lnTo>
                    <a:pt x="133166" y="289792"/>
                  </a:lnTo>
                  <a:lnTo>
                    <a:pt x="144263" y="248582"/>
                  </a:lnTo>
                  <a:lnTo>
                    <a:pt x="155366" y="222851"/>
                  </a:lnTo>
                  <a:lnTo>
                    <a:pt x="166463" y="105251"/>
                  </a:lnTo>
                  <a:lnTo>
                    <a:pt x="177559" y="60355"/>
                  </a:lnTo>
                  <a:lnTo>
                    <a:pt x="188656" y="97590"/>
                  </a:lnTo>
                  <a:lnTo>
                    <a:pt x="199753" y="47142"/>
                  </a:lnTo>
                  <a:lnTo>
                    <a:pt x="210849" y="172076"/>
                  </a:lnTo>
                  <a:lnTo>
                    <a:pt x="221946" y="144018"/>
                  </a:lnTo>
                  <a:lnTo>
                    <a:pt x="233043" y="210482"/>
                  </a:lnTo>
                  <a:lnTo>
                    <a:pt x="244146" y="189194"/>
                  </a:lnTo>
                  <a:lnTo>
                    <a:pt x="255243" y="312781"/>
                  </a:lnTo>
                  <a:lnTo>
                    <a:pt x="266339" y="319095"/>
                  </a:lnTo>
                  <a:lnTo>
                    <a:pt x="277436" y="379626"/>
                  </a:lnTo>
                  <a:lnTo>
                    <a:pt x="288533" y="393458"/>
                  </a:lnTo>
                  <a:lnTo>
                    <a:pt x="299629" y="338988"/>
                  </a:lnTo>
                  <a:lnTo>
                    <a:pt x="310726" y="337444"/>
                  </a:lnTo>
                  <a:lnTo>
                    <a:pt x="321823" y="286043"/>
                  </a:lnTo>
                  <a:lnTo>
                    <a:pt x="332926" y="257985"/>
                  </a:lnTo>
                  <a:lnTo>
                    <a:pt x="344023" y="224538"/>
                  </a:lnTo>
                  <a:lnTo>
                    <a:pt x="355119" y="199399"/>
                  </a:lnTo>
                  <a:lnTo>
                    <a:pt x="366216" y="218313"/>
                  </a:lnTo>
                  <a:lnTo>
                    <a:pt x="377313" y="187683"/>
                  </a:lnTo>
                  <a:lnTo>
                    <a:pt x="388409" y="232886"/>
                  </a:lnTo>
                  <a:lnTo>
                    <a:pt x="399506" y="227056"/>
                  </a:lnTo>
                  <a:lnTo>
                    <a:pt x="410602" y="304732"/>
                  </a:lnTo>
                  <a:lnTo>
                    <a:pt x="421706" y="314366"/>
                  </a:lnTo>
                  <a:lnTo>
                    <a:pt x="432802" y="347867"/>
                  </a:lnTo>
                  <a:lnTo>
                    <a:pt x="443899" y="348996"/>
                  </a:lnTo>
                  <a:lnTo>
                    <a:pt x="454995" y="320312"/>
                  </a:lnTo>
                  <a:lnTo>
                    <a:pt x="466092" y="313556"/>
                  </a:lnTo>
                  <a:lnTo>
                    <a:pt x="477189" y="216218"/>
                  </a:lnTo>
                  <a:lnTo>
                    <a:pt x="488285" y="183207"/>
                  </a:lnTo>
                  <a:lnTo>
                    <a:pt x="499382" y="161755"/>
                  </a:lnTo>
                  <a:lnTo>
                    <a:pt x="510485" y="103639"/>
                  </a:lnTo>
                  <a:lnTo>
                    <a:pt x="521582" y="108803"/>
                  </a:lnTo>
                  <a:lnTo>
                    <a:pt x="532679" y="72315"/>
                  </a:lnTo>
                  <a:lnTo>
                    <a:pt x="543775" y="165388"/>
                  </a:lnTo>
                  <a:lnTo>
                    <a:pt x="554872" y="142766"/>
                  </a:lnTo>
                  <a:lnTo>
                    <a:pt x="565968" y="319761"/>
                  </a:lnTo>
                  <a:lnTo>
                    <a:pt x="577065" y="328599"/>
                  </a:lnTo>
                  <a:lnTo>
                    <a:pt x="588162" y="386443"/>
                  </a:lnTo>
                  <a:lnTo>
                    <a:pt x="599265" y="400941"/>
                  </a:lnTo>
                  <a:lnTo>
                    <a:pt x="610362" y="363678"/>
                  </a:lnTo>
                  <a:lnTo>
                    <a:pt x="621458" y="363440"/>
                  </a:lnTo>
                  <a:lnTo>
                    <a:pt x="632555" y="324803"/>
                  </a:lnTo>
                  <a:lnTo>
                    <a:pt x="643652" y="309039"/>
                  </a:lnTo>
                  <a:lnTo>
                    <a:pt x="654748" y="240969"/>
                  </a:lnTo>
                  <a:lnTo>
                    <a:pt x="676942" y="185758"/>
                  </a:lnTo>
                  <a:lnTo>
                    <a:pt x="688045" y="132915"/>
                  </a:lnTo>
                  <a:lnTo>
                    <a:pt x="699142" y="139773"/>
                  </a:lnTo>
                  <a:lnTo>
                    <a:pt x="710238" y="116348"/>
                  </a:lnTo>
                  <a:lnTo>
                    <a:pt x="721335" y="271252"/>
                  </a:lnTo>
                  <a:lnTo>
                    <a:pt x="732432" y="282934"/>
                  </a:lnTo>
                  <a:lnTo>
                    <a:pt x="743528" y="374482"/>
                  </a:lnTo>
                  <a:lnTo>
                    <a:pt x="754625" y="383028"/>
                  </a:lnTo>
                  <a:lnTo>
                    <a:pt x="765722" y="373053"/>
                  </a:lnTo>
                  <a:lnTo>
                    <a:pt x="776818" y="381980"/>
                  </a:lnTo>
                  <a:lnTo>
                    <a:pt x="787922" y="319911"/>
                  </a:lnTo>
                  <a:lnTo>
                    <a:pt x="799018" y="308277"/>
                  </a:lnTo>
                  <a:lnTo>
                    <a:pt x="810115" y="260305"/>
                  </a:lnTo>
                  <a:lnTo>
                    <a:pt x="821212" y="218313"/>
                  </a:lnTo>
                  <a:lnTo>
                    <a:pt x="832308" y="146243"/>
                  </a:lnTo>
                  <a:lnTo>
                    <a:pt x="843405" y="104340"/>
                  </a:lnTo>
                  <a:lnTo>
                    <a:pt x="854501" y="148971"/>
                  </a:lnTo>
                  <a:lnTo>
                    <a:pt x="865598" y="102591"/>
                  </a:lnTo>
                  <a:lnTo>
                    <a:pt x="876702" y="275300"/>
                  </a:lnTo>
                  <a:lnTo>
                    <a:pt x="887798" y="283471"/>
                  </a:lnTo>
                  <a:lnTo>
                    <a:pt x="898894" y="397587"/>
                  </a:lnTo>
                  <a:lnTo>
                    <a:pt x="909991" y="413167"/>
                  </a:lnTo>
                  <a:lnTo>
                    <a:pt x="921088" y="400833"/>
                  </a:lnTo>
                  <a:lnTo>
                    <a:pt x="932184" y="407493"/>
                  </a:lnTo>
                  <a:lnTo>
                    <a:pt x="943281" y="368461"/>
                  </a:lnTo>
                  <a:lnTo>
                    <a:pt x="954384" y="369971"/>
                  </a:lnTo>
                  <a:lnTo>
                    <a:pt x="965481" y="314141"/>
                  </a:lnTo>
                  <a:lnTo>
                    <a:pt x="976578" y="294812"/>
                  </a:lnTo>
                  <a:lnTo>
                    <a:pt x="998771" y="163891"/>
                  </a:lnTo>
                  <a:lnTo>
                    <a:pt x="1009868" y="64566"/>
                  </a:lnTo>
                  <a:lnTo>
                    <a:pt x="1020964" y="6892"/>
                  </a:lnTo>
                  <a:lnTo>
                    <a:pt x="1032061" y="109068"/>
                  </a:lnTo>
                  <a:lnTo>
                    <a:pt x="1043157" y="68002"/>
                  </a:lnTo>
                  <a:lnTo>
                    <a:pt x="1054261" y="326796"/>
                  </a:lnTo>
                  <a:lnTo>
                    <a:pt x="1065357" y="341274"/>
                  </a:lnTo>
                  <a:lnTo>
                    <a:pt x="1076454" y="397853"/>
                  </a:lnTo>
                  <a:lnTo>
                    <a:pt x="1087551" y="411983"/>
                  </a:lnTo>
                  <a:lnTo>
                    <a:pt x="1098647" y="361276"/>
                  </a:lnTo>
                  <a:lnTo>
                    <a:pt x="1109744" y="363182"/>
                  </a:lnTo>
                  <a:lnTo>
                    <a:pt x="1120841" y="321381"/>
                  </a:lnTo>
                  <a:lnTo>
                    <a:pt x="1131937" y="306140"/>
                  </a:lnTo>
                  <a:lnTo>
                    <a:pt x="1143041" y="255692"/>
                  </a:lnTo>
                  <a:lnTo>
                    <a:pt x="1154137" y="230471"/>
                  </a:lnTo>
                  <a:lnTo>
                    <a:pt x="1165234" y="193351"/>
                  </a:lnTo>
                  <a:lnTo>
                    <a:pt x="1176331" y="138330"/>
                  </a:lnTo>
                  <a:lnTo>
                    <a:pt x="1187427" y="137915"/>
                  </a:lnTo>
                  <a:lnTo>
                    <a:pt x="1198524" y="107537"/>
                  </a:lnTo>
                  <a:lnTo>
                    <a:pt x="1209621" y="270857"/>
                  </a:lnTo>
                  <a:lnTo>
                    <a:pt x="1220717" y="280709"/>
                  </a:lnTo>
                  <a:lnTo>
                    <a:pt x="1231821" y="388852"/>
                  </a:lnTo>
                  <a:lnTo>
                    <a:pt x="1242917" y="399125"/>
                  </a:lnTo>
                  <a:lnTo>
                    <a:pt x="1254014" y="377939"/>
                  </a:lnTo>
                  <a:lnTo>
                    <a:pt x="1265111" y="386538"/>
                  </a:lnTo>
                  <a:lnTo>
                    <a:pt x="1276207" y="299690"/>
                  </a:lnTo>
                  <a:lnTo>
                    <a:pt x="1287304" y="281682"/>
                  </a:lnTo>
                  <a:lnTo>
                    <a:pt x="1309497" y="174757"/>
                  </a:lnTo>
                  <a:lnTo>
                    <a:pt x="1320601" y="111912"/>
                  </a:lnTo>
                  <a:lnTo>
                    <a:pt x="1331697" y="67628"/>
                  </a:lnTo>
                  <a:lnTo>
                    <a:pt x="1342794" y="122709"/>
                  </a:lnTo>
                  <a:lnTo>
                    <a:pt x="1353890" y="75050"/>
                  </a:lnTo>
                  <a:lnTo>
                    <a:pt x="1364987" y="263135"/>
                  </a:lnTo>
                  <a:lnTo>
                    <a:pt x="1376083" y="266959"/>
                  </a:lnTo>
                  <a:lnTo>
                    <a:pt x="1387180" y="389171"/>
                  </a:lnTo>
                  <a:lnTo>
                    <a:pt x="1398277" y="406548"/>
                  </a:lnTo>
                  <a:lnTo>
                    <a:pt x="1409380" y="400132"/>
                  </a:lnTo>
                  <a:lnTo>
                    <a:pt x="1420477" y="406826"/>
                  </a:lnTo>
                  <a:lnTo>
                    <a:pt x="1431573" y="371312"/>
                  </a:lnTo>
                  <a:lnTo>
                    <a:pt x="1442670" y="371951"/>
                  </a:lnTo>
                  <a:lnTo>
                    <a:pt x="1453767" y="314665"/>
                  </a:lnTo>
                  <a:lnTo>
                    <a:pt x="1464863" y="298711"/>
                  </a:lnTo>
                  <a:lnTo>
                    <a:pt x="1475960" y="235581"/>
                  </a:lnTo>
                  <a:lnTo>
                    <a:pt x="1487057" y="182309"/>
                  </a:lnTo>
                  <a:lnTo>
                    <a:pt x="1498160" y="84881"/>
                  </a:lnTo>
                  <a:lnTo>
                    <a:pt x="1509257" y="37562"/>
                  </a:lnTo>
                  <a:lnTo>
                    <a:pt x="1520353" y="111320"/>
                  </a:lnTo>
                  <a:lnTo>
                    <a:pt x="1531450" y="70886"/>
                  </a:lnTo>
                  <a:lnTo>
                    <a:pt x="1542546" y="263162"/>
                  </a:lnTo>
                  <a:lnTo>
                    <a:pt x="1553643" y="265836"/>
                  </a:lnTo>
                  <a:lnTo>
                    <a:pt x="1564740" y="350234"/>
                  </a:lnTo>
                  <a:lnTo>
                    <a:pt x="1575836" y="366141"/>
                  </a:lnTo>
                  <a:lnTo>
                    <a:pt x="1586940" y="357943"/>
                  </a:lnTo>
                  <a:lnTo>
                    <a:pt x="1598036" y="361059"/>
                  </a:lnTo>
                  <a:lnTo>
                    <a:pt x="1609133" y="328633"/>
                  </a:lnTo>
                  <a:lnTo>
                    <a:pt x="1620230" y="320040"/>
                  </a:lnTo>
                  <a:lnTo>
                    <a:pt x="1631326" y="249215"/>
                  </a:lnTo>
                  <a:lnTo>
                    <a:pt x="1642423" y="221728"/>
                  </a:lnTo>
                  <a:lnTo>
                    <a:pt x="1653520" y="198549"/>
                  </a:lnTo>
                  <a:lnTo>
                    <a:pt x="1664616" y="143617"/>
                  </a:lnTo>
                  <a:lnTo>
                    <a:pt x="1675720" y="157972"/>
                  </a:lnTo>
                  <a:lnTo>
                    <a:pt x="1686816" y="124628"/>
                  </a:lnTo>
                  <a:lnTo>
                    <a:pt x="1697913" y="225886"/>
                  </a:lnTo>
                  <a:lnTo>
                    <a:pt x="1709010" y="205414"/>
                  </a:lnTo>
                  <a:lnTo>
                    <a:pt x="1720106" y="334396"/>
                  </a:lnTo>
                  <a:lnTo>
                    <a:pt x="1731203" y="334566"/>
                  </a:lnTo>
                  <a:lnTo>
                    <a:pt x="1742299" y="383347"/>
                  </a:lnTo>
                  <a:lnTo>
                    <a:pt x="1753396" y="394240"/>
                  </a:lnTo>
                  <a:lnTo>
                    <a:pt x="1764500" y="355500"/>
                  </a:lnTo>
                  <a:lnTo>
                    <a:pt x="1775596" y="353990"/>
                  </a:lnTo>
                  <a:lnTo>
                    <a:pt x="1786692" y="309508"/>
                  </a:lnTo>
                  <a:lnTo>
                    <a:pt x="1797789" y="285729"/>
                  </a:lnTo>
                  <a:lnTo>
                    <a:pt x="1808886" y="228498"/>
                  </a:lnTo>
                  <a:lnTo>
                    <a:pt x="1831079" y="169851"/>
                  </a:lnTo>
                  <a:lnTo>
                    <a:pt x="1842176" y="111490"/>
                  </a:lnTo>
                  <a:lnTo>
                    <a:pt x="1853279" y="115722"/>
                  </a:lnTo>
                  <a:lnTo>
                    <a:pt x="1864376" y="75996"/>
                  </a:lnTo>
                  <a:lnTo>
                    <a:pt x="1875472" y="229648"/>
                  </a:lnTo>
                  <a:lnTo>
                    <a:pt x="1886569" y="229253"/>
                  </a:lnTo>
                  <a:lnTo>
                    <a:pt x="1897666" y="386566"/>
                  </a:lnTo>
                  <a:lnTo>
                    <a:pt x="1908762" y="397302"/>
                  </a:lnTo>
                  <a:lnTo>
                    <a:pt x="1919859" y="394668"/>
                  </a:lnTo>
                  <a:lnTo>
                    <a:pt x="1930956" y="405684"/>
                  </a:lnTo>
                  <a:lnTo>
                    <a:pt x="1942059" y="343968"/>
                  </a:lnTo>
                  <a:lnTo>
                    <a:pt x="1953156" y="340587"/>
                  </a:lnTo>
                  <a:lnTo>
                    <a:pt x="1964252" y="291159"/>
                  </a:lnTo>
                  <a:lnTo>
                    <a:pt x="1975349" y="262502"/>
                  </a:lnTo>
                  <a:lnTo>
                    <a:pt x="1986446" y="177954"/>
                  </a:lnTo>
                  <a:lnTo>
                    <a:pt x="2008639" y="109048"/>
                  </a:lnTo>
                  <a:lnTo>
                    <a:pt x="2019735" y="44693"/>
                  </a:lnTo>
                  <a:lnTo>
                    <a:pt x="2030839" y="46496"/>
                  </a:lnTo>
                  <a:lnTo>
                    <a:pt x="2041935" y="0"/>
                  </a:lnTo>
                  <a:lnTo>
                    <a:pt x="2053032" y="177362"/>
                  </a:lnTo>
                  <a:lnTo>
                    <a:pt x="2064129" y="177362"/>
                  </a:lnTo>
                  <a:lnTo>
                    <a:pt x="2075225" y="360399"/>
                  </a:lnTo>
                  <a:lnTo>
                    <a:pt x="2086322" y="371407"/>
                  </a:lnTo>
                  <a:lnTo>
                    <a:pt x="2108515" y="401043"/>
                  </a:lnTo>
                  <a:lnTo>
                    <a:pt x="2119619" y="370727"/>
                  </a:lnTo>
                  <a:lnTo>
                    <a:pt x="2130715" y="373339"/>
                  </a:lnTo>
                  <a:lnTo>
                    <a:pt x="2141812" y="335566"/>
                  </a:lnTo>
                  <a:lnTo>
                    <a:pt x="2152909" y="324673"/>
                  </a:lnTo>
                  <a:lnTo>
                    <a:pt x="2164005" y="249147"/>
                  </a:lnTo>
                  <a:lnTo>
                    <a:pt x="2175102" y="220184"/>
                  </a:lnTo>
                  <a:lnTo>
                    <a:pt x="2186198" y="174981"/>
                  </a:lnTo>
                  <a:lnTo>
                    <a:pt x="2197295" y="114885"/>
                  </a:lnTo>
                  <a:lnTo>
                    <a:pt x="2208399" y="78452"/>
                  </a:lnTo>
                  <a:lnTo>
                    <a:pt x="2219495" y="33671"/>
                  </a:lnTo>
                  <a:lnTo>
                    <a:pt x="2230592" y="151454"/>
                  </a:lnTo>
                  <a:lnTo>
                    <a:pt x="2241688" y="132500"/>
                  </a:lnTo>
                  <a:lnTo>
                    <a:pt x="2252785" y="314148"/>
                  </a:lnTo>
                  <a:lnTo>
                    <a:pt x="2263881" y="319264"/>
                  </a:lnTo>
                  <a:lnTo>
                    <a:pt x="2274978" y="344077"/>
                  </a:lnTo>
                  <a:lnTo>
                    <a:pt x="2286075" y="351248"/>
                  </a:lnTo>
                  <a:lnTo>
                    <a:pt x="2297171" y="328721"/>
                  </a:lnTo>
                  <a:lnTo>
                    <a:pt x="2308275" y="321101"/>
                  </a:lnTo>
                  <a:lnTo>
                    <a:pt x="2319371" y="294261"/>
                  </a:lnTo>
                  <a:lnTo>
                    <a:pt x="2330468" y="273490"/>
                  </a:lnTo>
                  <a:lnTo>
                    <a:pt x="2341565" y="223456"/>
                  </a:lnTo>
                  <a:lnTo>
                    <a:pt x="2352661" y="190847"/>
                  </a:lnTo>
                  <a:lnTo>
                    <a:pt x="2363758" y="193528"/>
                  </a:lnTo>
                  <a:lnTo>
                    <a:pt x="2374855" y="145651"/>
                  </a:lnTo>
                  <a:lnTo>
                    <a:pt x="2385951" y="185377"/>
                  </a:lnTo>
                  <a:lnTo>
                    <a:pt x="2397055" y="164436"/>
                  </a:lnTo>
                  <a:lnTo>
                    <a:pt x="2408151" y="282736"/>
                  </a:lnTo>
                  <a:lnTo>
                    <a:pt x="2419248" y="281423"/>
                  </a:lnTo>
                  <a:lnTo>
                    <a:pt x="2430345" y="356446"/>
                  </a:lnTo>
                  <a:lnTo>
                    <a:pt x="2441441" y="357848"/>
                  </a:lnTo>
                  <a:lnTo>
                    <a:pt x="2452538" y="361236"/>
                  </a:lnTo>
                  <a:lnTo>
                    <a:pt x="2463635" y="367482"/>
                  </a:lnTo>
                  <a:lnTo>
                    <a:pt x="2474731" y="325422"/>
                  </a:lnTo>
                  <a:lnTo>
                    <a:pt x="2485834" y="314366"/>
                  </a:lnTo>
                  <a:lnTo>
                    <a:pt x="2496931" y="266510"/>
                  </a:lnTo>
                  <a:lnTo>
                    <a:pt x="2508028" y="228736"/>
                  </a:lnTo>
                  <a:lnTo>
                    <a:pt x="2519124" y="135623"/>
                  </a:lnTo>
                  <a:lnTo>
                    <a:pt x="2530221" y="97073"/>
                  </a:lnTo>
                  <a:lnTo>
                    <a:pt x="2541318" y="144011"/>
                  </a:lnTo>
                  <a:lnTo>
                    <a:pt x="2552414" y="105054"/>
                  </a:lnTo>
                  <a:lnTo>
                    <a:pt x="2563511" y="260999"/>
                  </a:lnTo>
                  <a:lnTo>
                    <a:pt x="2574614" y="261767"/>
                  </a:lnTo>
                  <a:lnTo>
                    <a:pt x="2585711" y="352405"/>
                  </a:lnTo>
                  <a:lnTo>
                    <a:pt x="2596808" y="361787"/>
                  </a:lnTo>
                  <a:lnTo>
                    <a:pt x="2607904" y="375367"/>
                  </a:lnTo>
                  <a:lnTo>
                    <a:pt x="2619001" y="382109"/>
                  </a:lnTo>
                  <a:lnTo>
                    <a:pt x="2630097" y="352997"/>
                  </a:lnTo>
                  <a:lnTo>
                    <a:pt x="2641194" y="355616"/>
                  </a:lnTo>
                  <a:lnTo>
                    <a:pt x="2652290" y="296942"/>
                  </a:lnTo>
                  <a:lnTo>
                    <a:pt x="2663394" y="281852"/>
                  </a:lnTo>
                  <a:lnTo>
                    <a:pt x="2674491" y="237166"/>
                  </a:lnTo>
                  <a:lnTo>
                    <a:pt x="2685587" y="196637"/>
                  </a:lnTo>
                  <a:lnTo>
                    <a:pt x="2696684" y="137643"/>
                  </a:lnTo>
                  <a:lnTo>
                    <a:pt x="2707780" y="113518"/>
                  </a:lnTo>
                  <a:lnTo>
                    <a:pt x="2718877" y="181431"/>
                  </a:lnTo>
                  <a:lnTo>
                    <a:pt x="2729974" y="171151"/>
                  </a:lnTo>
                  <a:lnTo>
                    <a:pt x="2741070" y="243098"/>
                  </a:lnTo>
                  <a:lnTo>
                    <a:pt x="2752174" y="244541"/>
                  </a:lnTo>
                  <a:lnTo>
                    <a:pt x="2763270" y="303351"/>
                  </a:lnTo>
                  <a:lnTo>
                    <a:pt x="2774367" y="327170"/>
                  </a:lnTo>
                  <a:lnTo>
                    <a:pt x="2785464" y="328613"/>
                  </a:lnTo>
                  <a:lnTo>
                    <a:pt x="2796560" y="332865"/>
                  </a:lnTo>
                  <a:lnTo>
                    <a:pt x="2807657" y="317938"/>
                  </a:lnTo>
                  <a:lnTo>
                    <a:pt x="2818754" y="323714"/>
                  </a:lnTo>
                  <a:lnTo>
                    <a:pt x="2829850" y="310835"/>
                  </a:lnTo>
                  <a:lnTo>
                    <a:pt x="2829850" y="310835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2" name="자유형: 도형 2241">
              <a:extLst>
                <a:ext uri="{FF2B5EF4-FFF2-40B4-BE49-F238E27FC236}">
                  <a16:creationId xmlns:a16="http://schemas.microsoft.com/office/drawing/2014/main" id="{1EF4951F-2065-EC01-918C-5C9909AA87CF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3909 h 413167"/>
                <a:gd name="connsiteX1" fmla="*/ 11096 w 2829850"/>
                <a:gd name="connsiteY1" fmla="*/ 289451 h 413167"/>
                <a:gd name="connsiteX2" fmla="*/ 22193 w 2829850"/>
                <a:gd name="connsiteY2" fmla="*/ 291016 h 413167"/>
                <a:gd name="connsiteX3" fmla="*/ 33290 w 2829850"/>
                <a:gd name="connsiteY3" fmla="*/ 304406 h 413167"/>
                <a:gd name="connsiteX4" fmla="*/ 44386 w 2829850"/>
                <a:gd name="connsiteY4" fmla="*/ 326776 h 413167"/>
                <a:gd name="connsiteX5" fmla="*/ 55483 w 2829850"/>
                <a:gd name="connsiteY5" fmla="*/ 341104 h 413167"/>
                <a:gd name="connsiteX6" fmla="*/ 66586 w 2829850"/>
                <a:gd name="connsiteY6" fmla="*/ 321809 h 413167"/>
                <a:gd name="connsiteX7" fmla="*/ 77683 w 2829850"/>
                <a:gd name="connsiteY7" fmla="*/ 264836 h 413167"/>
                <a:gd name="connsiteX8" fmla="*/ 88779 w 2829850"/>
                <a:gd name="connsiteY8" fmla="*/ 229961 h 413167"/>
                <a:gd name="connsiteX9" fmla="*/ 99876 w 2829850"/>
                <a:gd name="connsiteY9" fmla="*/ 227096 h 413167"/>
                <a:gd name="connsiteX10" fmla="*/ 110973 w 2829850"/>
                <a:gd name="connsiteY10" fmla="*/ 239792 h 413167"/>
                <a:gd name="connsiteX11" fmla="*/ 122069 w 2829850"/>
                <a:gd name="connsiteY11" fmla="*/ 298725 h 413167"/>
                <a:gd name="connsiteX12" fmla="*/ 133166 w 2829850"/>
                <a:gd name="connsiteY12" fmla="*/ 312012 h 413167"/>
                <a:gd name="connsiteX13" fmla="*/ 144263 w 2829850"/>
                <a:gd name="connsiteY13" fmla="*/ 294853 h 413167"/>
                <a:gd name="connsiteX14" fmla="*/ 155366 w 2829850"/>
                <a:gd name="connsiteY14" fmla="*/ 224661 h 413167"/>
                <a:gd name="connsiteX15" fmla="*/ 166463 w 2829850"/>
                <a:gd name="connsiteY15" fmla="*/ 115137 h 413167"/>
                <a:gd name="connsiteX16" fmla="*/ 177559 w 2829850"/>
                <a:gd name="connsiteY16" fmla="*/ 59069 h 413167"/>
                <a:gd name="connsiteX17" fmla="*/ 188656 w 2829850"/>
                <a:gd name="connsiteY17" fmla="*/ 18948 h 413167"/>
                <a:gd name="connsiteX18" fmla="*/ 199753 w 2829850"/>
                <a:gd name="connsiteY18" fmla="*/ 58606 h 413167"/>
                <a:gd name="connsiteX19" fmla="*/ 210849 w 2829850"/>
                <a:gd name="connsiteY19" fmla="*/ 160156 h 413167"/>
                <a:gd name="connsiteX20" fmla="*/ 221946 w 2829850"/>
                <a:gd name="connsiteY20" fmla="*/ 168191 h 413167"/>
                <a:gd name="connsiteX21" fmla="*/ 233043 w 2829850"/>
                <a:gd name="connsiteY21" fmla="*/ 172083 h 413167"/>
                <a:gd name="connsiteX22" fmla="*/ 244146 w 2829850"/>
                <a:gd name="connsiteY22" fmla="*/ 209652 h 413167"/>
                <a:gd name="connsiteX23" fmla="*/ 255243 w 2829850"/>
                <a:gd name="connsiteY23" fmla="*/ 271633 h 413167"/>
                <a:gd name="connsiteX24" fmla="*/ 266339 w 2829850"/>
                <a:gd name="connsiteY24" fmla="*/ 341478 h 413167"/>
                <a:gd name="connsiteX25" fmla="*/ 277436 w 2829850"/>
                <a:gd name="connsiteY25" fmla="*/ 387851 h 413167"/>
                <a:gd name="connsiteX26" fmla="*/ 288533 w 2829850"/>
                <a:gd name="connsiteY26" fmla="*/ 384150 h 413167"/>
                <a:gd name="connsiteX27" fmla="*/ 299629 w 2829850"/>
                <a:gd name="connsiteY27" fmla="*/ 361766 h 413167"/>
                <a:gd name="connsiteX28" fmla="*/ 310726 w 2829850"/>
                <a:gd name="connsiteY28" fmla="*/ 334913 h 413167"/>
                <a:gd name="connsiteX29" fmla="*/ 321823 w 2829850"/>
                <a:gd name="connsiteY29" fmla="*/ 323279 h 413167"/>
                <a:gd name="connsiteX30" fmla="*/ 332926 w 2829850"/>
                <a:gd name="connsiteY30" fmla="*/ 286145 h 413167"/>
                <a:gd name="connsiteX31" fmla="*/ 344023 w 2829850"/>
                <a:gd name="connsiteY31" fmla="*/ 230553 h 413167"/>
                <a:gd name="connsiteX32" fmla="*/ 355119 w 2829850"/>
                <a:gd name="connsiteY32" fmla="*/ 236077 h 413167"/>
                <a:gd name="connsiteX33" fmla="*/ 377313 w 2829850"/>
                <a:gd name="connsiteY33" fmla="*/ 214054 h 413167"/>
                <a:gd name="connsiteX34" fmla="*/ 388409 w 2829850"/>
                <a:gd name="connsiteY34" fmla="*/ 190990 h 413167"/>
                <a:gd name="connsiteX35" fmla="*/ 399506 w 2829850"/>
                <a:gd name="connsiteY35" fmla="*/ 229328 h 413167"/>
                <a:gd name="connsiteX36" fmla="*/ 410602 w 2829850"/>
                <a:gd name="connsiteY36" fmla="*/ 277198 h 413167"/>
                <a:gd name="connsiteX37" fmla="*/ 421706 w 2829850"/>
                <a:gd name="connsiteY37" fmla="*/ 302466 h 413167"/>
                <a:gd name="connsiteX38" fmla="*/ 432802 w 2829850"/>
                <a:gd name="connsiteY38" fmla="*/ 350194 h 413167"/>
                <a:gd name="connsiteX39" fmla="*/ 443899 w 2829850"/>
                <a:gd name="connsiteY39" fmla="*/ 357072 h 413167"/>
                <a:gd name="connsiteX40" fmla="*/ 454995 w 2829850"/>
                <a:gd name="connsiteY40" fmla="*/ 355528 h 413167"/>
                <a:gd name="connsiteX41" fmla="*/ 466092 w 2829850"/>
                <a:gd name="connsiteY41" fmla="*/ 313597 h 413167"/>
                <a:gd name="connsiteX42" fmla="*/ 477189 w 2829850"/>
                <a:gd name="connsiteY42" fmla="*/ 240894 h 413167"/>
                <a:gd name="connsiteX43" fmla="*/ 488285 w 2829850"/>
                <a:gd name="connsiteY43" fmla="*/ 198447 h 413167"/>
                <a:gd name="connsiteX44" fmla="*/ 510485 w 2829850"/>
                <a:gd name="connsiteY44" fmla="*/ 136902 h 413167"/>
                <a:gd name="connsiteX45" fmla="*/ 521582 w 2829850"/>
                <a:gd name="connsiteY45" fmla="*/ 95631 h 413167"/>
                <a:gd name="connsiteX46" fmla="*/ 532679 w 2829850"/>
                <a:gd name="connsiteY46" fmla="*/ 101809 h 413167"/>
                <a:gd name="connsiteX47" fmla="*/ 543775 w 2829850"/>
                <a:gd name="connsiteY47" fmla="*/ 95338 h 413167"/>
                <a:gd name="connsiteX48" fmla="*/ 554872 w 2829850"/>
                <a:gd name="connsiteY48" fmla="*/ 162803 h 413167"/>
                <a:gd name="connsiteX49" fmla="*/ 565968 w 2829850"/>
                <a:gd name="connsiteY49" fmla="*/ 271388 h 413167"/>
                <a:gd name="connsiteX50" fmla="*/ 577065 w 2829850"/>
                <a:gd name="connsiteY50" fmla="*/ 344084 h 413167"/>
                <a:gd name="connsiteX51" fmla="*/ 588162 w 2829850"/>
                <a:gd name="connsiteY51" fmla="*/ 393532 h 413167"/>
                <a:gd name="connsiteX52" fmla="*/ 599265 w 2829850"/>
                <a:gd name="connsiteY52" fmla="*/ 388675 h 413167"/>
                <a:gd name="connsiteX53" fmla="*/ 610362 w 2829850"/>
                <a:gd name="connsiteY53" fmla="*/ 378864 h 413167"/>
                <a:gd name="connsiteX54" fmla="*/ 621458 w 2829850"/>
                <a:gd name="connsiteY54" fmla="*/ 370475 h 413167"/>
                <a:gd name="connsiteX55" fmla="*/ 632555 w 2829850"/>
                <a:gd name="connsiteY55" fmla="*/ 366747 h 413167"/>
                <a:gd name="connsiteX56" fmla="*/ 643652 w 2829850"/>
                <a:gd name="connsiteY56" fmla="*/ 333225 h 413167"/>
                <a:gd name="connsiteX57" fmla="*/ 654748 w 2829850"/>
                <a:gd name="connsiteY57" fmla="*/ 266094 h 413167"/>
                <a:gd name="connsiteX58" fmla="*/ 665845 w 2829850"/>
                <a:gd name="connsiteY58" fmla="*/ 243507 h 413167"/>
                <a:gd name="connsiteX59" fmla="*/ 676942 w 2829850"/>
                <a:gd name="connsiteY59" fmla="*/ 214081 h 413167"/>
                <a:gd name="connsiteX60" fmla="*/ 688045 w 2829850"/>
                <a:gd name="connsiteY60" fmla="*/ 165721 h 413167"/>
                <a:gd name="connsiteX61" fmla="*/ 699142 w 2829850"/>
                <a:gd name="connsiteY61" fmla="*/ 91957 h 413167"/>
                <a:gd name="connsiteX62" fmla="*/ 710238 w 2829850"/>
                <a:gd name="connsiteY62" fmla="*/ 138562 h 413167"/>
                <a:gd name="connsiteX63" fmla="*/ 721335 w 2829850"/>
                <a:gd name="connsiteY63" fmla="*/ 203202 h 413167"/>
                <a:gd name="connsiteX64" fmla="*/ 732432 w 2829850"/>
                <a:gd name="connsiteY64" fmla="*/ 294452 h 413167"/>
                <a:gd name="connsiteX65" fmla="*/ 743528 w 2829850"/>
                <a:gd name="connsiteY65" fmla="*/ 370176 h 413167"/>
                <a:gd name="connsiteX66" fmla="*/ 754625 w 2829850"/>
                <a:gd name="connsiteY66" fmla="*/ 385490 h 413167"/>
                <a:gd name="connsiteX67" fmla="*/ 765722 w 2829850"/>
                <a:gd name="connsiteY67" fmla="*/ 391634 h 413167"/>
                <a:gd name="connsiteX68" fmla="*/ 776818 w 2829850"/>
                <a:gd name="connsiteY68" fmla="*/ 366366 h 413167"/>
                <a:gd name="connsiteX69" fmla="*/ 787922 w 2829850"/>
                <a:gd name="connsiteY69" fmla="*/ 343172 h 413167"/>
                <a:gd name="connsiteX70" fmla="*/ 799018 w 2829850"/>
                <a:gd name="connsiteY70" fmla="*/ 325143 h 413167"/>
                <a:gd name="connsiteX71" fmla="*/ 810115 w 2829850"/>
                <a:gd name="connsiteY71" fmla="*/ 317223 h 413167"/>
                <a:gd name="connsiteX72" fmla="*/ 821212 w 2829850"/>
                <a:gd name="connsiteY72" fmla="*/ 260631 h 413167"/>
                <a:gd name="connsiteX73" fmla="*/ 832308 w 2829850"/>
                <a:gd name="connsiteY73" fmla="*/ 154366 h 413167"/>
                <a:gd name="connsiteX74" fmla="*/ 843405 w 2829850"/>
                <a:gd name="connsiteY74" fmla="*/ 137936 h 413167"/>
                <a:gd name="connsiteX75" fmla="*/ 854501 w 2829850"/>
                <a:gd name="connsiteY75" fmla="*/ 113239 h 413167"/>
                <a:gd name="connsiteX76" fmla="*/ 865598 w 2829850"/>
                <a:gd name="connsiteY76" fmla="*/ 133996 h 413167"/>
                <a:gd name="connsiteX77" fmla="*/ 876702 w 2829850"/>
                <a:gd name="connsiteY77" fmla="*/ 193521 h 413167"/>
                <a:gd name="connsiteX78" fmla="*/ 887798 w 2829850"/>
                <a:gd name="connsiteY78" fmla="*/ 319795 h 413167"/>
                <a:gd name="connsiteX79" fmla="*/ 898894 w 2829850"/>
                <a:gd name="connsiteY79" fmla="*/ 397104 h 413167"/>
                <a:gd name="connsiteX80" fmla="*/ 909991 w 2829850"/>
                <a:gd name="connsiteY80" fmla="*/ 410126 h 413167"/>
                <a:gd name="connsiteX81" fmla="*/ 921088 w 2829850"/>
                <a:gd name="connsiteY81" fmla="*/ 412745 h 413167"/>
                <a:gd name="connsiteX82" fmla="*/ 932184 w 2829850"/>
                <a:gd name="connsiteY82" fmla="*/ 406745 h 413167"/>
                <a:gd name="connsiteX83" fmla="*/ 943281 w 2829850"/>
                <a:gd name="connsiteY83" fmla="*/ 396383 h 413167"/>
                <a:gd name="connsiteX84" fmla="*/ 954384 w 2829850"/>
                <a:gd name="connsiteY84" fmla="*/ 373489 h 413167"/>
                <a:gd name="connsiteX85" fmla="*/ 965481 w 2829850"/>
                <a:gd name="connsiteY85" fmla="*/ 345744 h 413167"/>
                <a:gd name="connsiteX86" fmla="*/ 976578 w 2829850"/>
                <a:gd name="connsiteY86" fmla="*/ 323986 h 413167"/>
                <a:gd name="connsiteX87" fmla="*/ 987674 w 2829850"/>
                <a:gd name="connsiteY87" fmla="*/ 295010 h 413167"/>
                <a:gd name="connsiteX88" fmla="*/ 998771 w 2829850"/>
                <a:gd name="connsiteY88" fmla="*/ 209482 h 413167"/>
                <a:gd name="connsiteX89" fmla="*/ 1009868 w 2829850"/>
                <a:gd name="connsiteY89" fmla="*/ 56191 h 413167"/>
                <a:gd name="connsiteX90" fmla="*/ 1020964 w 2829850"/>
                <a:gd name="connsiteY90" fmla="*/ 30426 h 413167"/>
                <a:gd name="connsiteX91" fmla="*/ 1032061 w 2829850"/>
                <a:gd name="connsiteY91" fmla="*/ 0 h 413167"/>
                <a:gd name="connsiteX92" fmla="*/ 1043157 w 2829850"/>
                <a:gd name="connsiteY92" fmla="*/ 99346 h 413167"/>
                <a:gd name="connsiteX93" fmla="*/ 1054261 w 2829850"/>
                <a:gd name="connsiteY93" fmla="*/ 268619 h 413167"/>
                <a:gd name="connsiteX94" fmla="*/ 1065357 w 2829850"/>
                <a:gd name="connsiteY94" fmla="*/ 363481 h 413167"/>
                <a:gd name="connsiteX95" fmla="*/ 1076454 w 2829850"/>
                <a:gd name="connsiteY95" fmla="*/ 410133 h 413167"/>
                <a:gd name="connsiteX96" fmla="*/ 1087551 w 2829850"/>
                <a:gd name="connsiteY96" fmla="*/ 400159 h 413167"/>
                <a:gd name="connsiteX97" fmla="*/ 1098647 w 2829850"/>
                <a:gd name="connsiteY97" fmla="*/ 379047 h 413167"/>
                <a:gd name="connsiteX98" fmla="*/ 1109744 w 2829850"/>
                <a:gd name="connsiteY98" fmla="*/ 365488 h 413167"/>
                <a:gd name="connsiteX99" fmla="*/ 1120841 w 2829850"/>
                <a:gd name="connsiteY99" fmla="*/ 360569 h 413167"/>
                <a:gd name="connsiteX100" fmla="*/ 1131937 w 2829850"/>
                <a:gd name="connsiteY100" fmla="*/ 333960 h 413167"/>
                <a:gd name="connsiteX101" fmla="*/ 1143041 w 2829850"/>
                <a:gd name="connsiteY101" fmla="*/ 284634 h 413167"/>
                <a:gd name="connsiteX102" fmla="*/ 1154137 w 2829850"/>
                <a:gd name="connsiteY102" fmla="*/ 265441 h 413167"/>
                <a:gd name="connsiteX103" fmla="*/ 1165234 w 2829850"/>
                <a:gd name="connsiteY103" fmla="*/ 226396 h 413167"/>
                <a:gd name="connsiteX104" fmla="*/ 1176331 w 2829850"/>
                <a:gd name="connsiteY104" fmla="*/ 164395 h 413167"/>
                <a:gd name="connsiteX105" fmla="*/ 1187427 w 2829850"/>
                <a:gd name="connsiteY105" fmla="*/ 88229 h 413167"/>
                <a:gd name="connsiteX106" fmla="*/ 1198524 w 2829850"/>
                <a:gd name="connsiteY106" fmla="*/ 125825 h 413167"/>
                <a:gd name="connsiteX107" fmla="*/ 1209621 w 2829850"/>
                <a:gd name="connsiteY107" fmla="*/ 185493 h 413167"/>
                <a:gd name="connsiteX108" fmla="*/ 1220717 w 2829850"/>
                <a:gd name="connsiteY108" fmla="*/ 299507 h 413167"/>
                <a:gd name="connsiteX109" fmla="*/ 1231821 w 2829850"/>
                <a:gd name="connsiteY109" fmla="*/ 388348 h 413167"/>
                <a:gd name="connsiteX110" fmla="*/ 1242917 w 2829850"/>
                <a:gd name="connsiteY110" fmla="*/ 400996 h 413167"/>
                <a:gd name="connsiteX111" fmla="*/ 1254014 w 2829850"/>
                <a:gd name="connsiteY111" fmla="*/ 402663 h 413167"/>
                <a:gd name="connsiteX112" fmla="*/ 1265111 w 2829850"/>
                <a:gd name="connsiteY112" fmla="*/ 370359 h 413167"/>
                <a:gd name="connsiteX113" fmla="*/ 1276207 w 2829850"/>
                <a:gd name="connsiteY113" fmla="*/ 330525 h 413167"/>
                <a:gd name="connsiteX114" fmla="*/ 1287304 w 2829850"/>
                <a:gd name="connsiteY114" fmla="*/ 299344 h 413167"/>
                <a:gd name="connsiteX115" fmla="*/ 1298400 w 2829850"/>
                <a:gd name="connsiteY115" fmla="*/ 276456 h 413167"/>
                <a:gd name="connsiteX116" fmla="*/ 1309497 w 2829850"/>
                <a:gd name="connsiteY116" fmla="*/ 220429 h 413167"/>
                <a:gd name="connsiteX117" fmla="*/ 1320601 w 2829850"/>
                <a:gd name="connsiteY117" fmla="*/ 117443 h 413167"/>
                <a:gd name="connsiteX118" fmla="*/ 1331697 w 2829850"/>
                <a:gd name="connsiteY118" fmla="*/ 103380 h 413167"/>
                <a:gd name="connsiteX119" fmla="*/ 1342794 w 2829850"/>
                <a:gd name="connsiteY119" fmla="*/ 65389 h 413167"/>
                <a:gd name="connsiteX120" fmla="*/ 1353890 w 2829850"/>
                <a:gd name="connsiteY120" fmla="*/ 100101 h 413167"/>
                <a:gd name="connsiteX121" fmla="*/ 1364987 w 2829850"/>
                <a:gd name="connsiteY121" fmla="*/ 182853 h 413167"/>
                <a:gd name="connsiteX122" fmla="*/ 1376083 w 2829850"/>
                <a:gd name="connsiteY122" fmla="*/ 296969 h 413167"/>
                <a:gd name="connsiteX123" fmla="*/ 1387180 w 2829850"/>
                <a:gd name="connsiteY123" fmla="*/ 383102 h 413167"/>
                <a:gd name="connsiteX124" fmla="*/ 1398277 w 2829850"/>
                <a:gd name="connsiteY124" fmla="*/ 401533 h 413167"/>
                <a:gd name="connsiteX125" fmla="*/ 1409380 w 2829850"/>
                <a:gd name="connsiteY125" fmla="*/ 411297 h 413167"/>
                <a:gd name="connsiteX126" fmla="*/ 1420477 w 2829850"/>
                <a:gd name="connsiteY126" fmla="*/ 407881 h 413167"/>
                <a:gd name="connsiteX127" fmla="*/ 1431573 w 2829850"/>
                <a:gd name="connsiteY127" fmla="*/ 399594 h 413167"/>
                <a:gd name="connsiteX128" fmla="*/ 1442670 w 2829850"/>
                <a:gd name="connsiteY128" fmla="*/ 378932 h 413167"/>
                <a:gd name="connsiteX129" fmla="*/ 1453767 w 2829850"/>
                <a:gd name="connsiteY129" fmla="*/ 341254 h 413167"/>
                <a:gd name="connsiteX130" fmla="*/ 1464863 w 2829850"/>
                <a:gd name="connsiteY130" fmla="*/ 322557 h 413167"/>
                <a:gd name="connsiteX131" fmla="*/ 1475960 w 2829850"/>
                <a:gd name="connsiteY131" fmla="*/ 297534 h 413167"/>
                <a:gd name="connsiteX132" fmla="*/ 1487057 w 2829850"/>
                <a:gd name="connsiteY132" fmla="*/ 223096 h 413167"/>
                <a:gd name="connsiteX133" fmla="*/ 1498160 w 2829850"/>
                <a:gd name="connsiteY133" fmla="*/ 82854 h 413167"/>
                <a:gd name="connsiteX134" fmla="*/ 1509257 w 2829850"/>
                <a:gd name="connsiteY134" fmla="*/ 59810 h 413167"/>
                <a:gd name="connsiteX135" fmla="*/ 1520353 w 2829850"/>
                <a:gd name="connsiteY135" fmla="*/ 26064 h 413167"/>
                <a:gd name="connsiteX136" fmla="*/ 1531450 w 2829850"/>
                <a:gd name="connsiteY136" fmla="*/ 92236 h 413167"/>
                <a:gd name="connsiteX137" fmla="*/ 1542546 w 2829850"/>
                <a:gd name="connsiteY137" fmla="*/ 207972 h 413167"/>
                <a:gd name="connsiteX138" fmla="*/ 1553643 w 2829850"/>
                <a:gd name="connsiteY138" fmla="*/ 282410 h 413167"/>
                <a:gd name="connsiteX139" fmla="*/ 1564740 w 2829850"/>
                <a:gd name="connsiteY139" fmla="*/ 342226 h 413167"/>
                <a:gd name="connsiteX140" fmla="*/ 1586940 w 2829850"/>
                <a:gd name="connsiteY140" fmla="*/ 366359 h 413167"/>
                <a:gd name="connsiteX141" fmla="*/ 1609133 w 2829850"/>
                <a:gd name="connsiteY141" fmla="*/ 366304 h 413167"/>
                <a:gd name="connsiteX142" fmla="*/ 1620230 w 2829850"/>
                <a:gd name="connsiteY142" fmla="*/ 330851 h 413167"/>
                <a:gd name="connsiteX143" fmla="*/ 1631326 w 2829850"/>
                <a:gd name="connsiteY143" fmla="*/ 276300 h 413167"/>
                <a:gd name="connsiteX144" fmla="*/ 1653520 w 2829850"/>
                <a:gd name="connsiteY144" fmla="*/ 217381 h 413167"/>
                <a:gd name="connsiteX145" fmla="*/ 1664616 w 2829850"/>
                <a:gd name="connsiteY145" fmla="*/ 180070 h 413167"/>
                <a:gd name="connsiteX146" fmla="*/ 1675720 w 2829850"/>
                <a:gd name="connsiteY146" fmla="*/ 136766 h 413167"/>
                <a:gd name="connsiteX147" fmla="*/ 1686816 w 2829850"/>
                <a:gd name="connsiteY147" fmla="*/ 154033 h 413167"/>
                <a:gd name="connsiteX148" fmla="*/ 1697913 w 2829850"/>
                <a:gd name="connsiteY148" fmla="*/ 165844 h 413167"/>
                <a:gd name="connsiteX149" fmla="*/ 1709010 w 2829850"/>
                <a:gd name="connsiteY149" fmla="*/ 224790 h 413167"/>
                <a:gd name="connsiteX150" fmla="*/ 1720106 w 2829850"/>
                <a:gd name="connsiteY150" fmla="*/ 307889 h 413167"/>
                <a:gd name="connsiteX151" fmla="*/ 1731203 w 2829850"/>
                <a:gd name="connsiteY151" fmla="*/ 351663 h 413167"/>
                <a:gd name="connsiteX152" fmla="*/ 1742299 w 2829850"/>
                <a:gd name="connsiteY152" fmla="*/ 387443 h 413167"/>
                <a:gd name="connsiteX153" fmla="*/ 1753396 w 2829850"/>
                <a:gd name="connsiteY153" fmla="*/ 389355 h 413167"/>
                <a:gd name="connsiteX154" fmla="*/ 1764500 w 2829850"/>
                <a:gd name="connsiteY154" fmla="*/ 375578 h 413167"/>
                <a:gd name="connsiteX155" fmla="*/ 1775596 w 2829850"/>
                <a:gd name="connsiteY155" fmla="*/ 359569 h 413167"/>
                <a:gd name="connsiteX156" fmla="*/ 1786692 w 2829850"/>
                <a:gd name="connsiteY156" fmla="*/ 350445 h 413167"/>
                <a:gd name="connsiteX157" fmla="*/ 1797789 w 2829850"/>
                <a:gd name="connsiteY157" fmla="*/ 317550 h 413167"/>
                <a:gd name="connsiteX158" fmla="*/ 1808886 w 2829850"/>
                <a:gd name="connsiteY158" fmla="*/ 257243 h 413167"/>
                <a:gd name="connsiteX159" fmla="*/ 1819982 w 2829850"/>
                <a:gd name="connsiteY159" fmla="*/ 231158 h 413167"/>
                <a:gd name="connsiteX160" fmla="*/ 1831079 w 2829850"/>
                <a:gd name="connsiteY160" fmla="*/ 178607 h 413167"/>
                <a:gd name="connsiteX161" fmla="*/ 1842176 w 2829850"/>
                <a:gd name="connsiteY161" fmla="*/ 131840 h 413167"/>
                <a:gd name="connsiteX162" fmla="*/ 1853279 w 2829850"/>
                <a:gd name="connsiteY162" fmla="*/ 79282 h 413167"/>
                <a:gd name="connsiteX163" fmla="*/ 1864376 w 2829850"/>
                <a:gd name="connsiteY163" fmla="*/ 91801 h 413167"/>
                <a:gd name="connsiteX164" fmla="*/ 1875472 w 2829850"/>
                <a:gd name="connsiteY164" fmla="*/ 132683 h 413167"/>
                <a:gd name="connsiteX165" fmla="*/ 1897666 w 2829850"/>
                <a:gd name="connsiteY165" fmla="*/ 378870 h 413167"/>
                <a:gd name="connsiteX166" fmla="*/ 1908762 w 2829850"/>
                <a:gd name="connsiteY166" fmla="*/ 403411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0818 h 413167"/>
                <a:gd name="connsiteX169" fmla="*/ 1942059 w 2829850"/>
                <a:gd name="connsiteY169" fmla="*/ 362338 h 413167"/>
                <a:gd name="connsiteX170" fmla="*/ 1953156 w 2829850"/>
                <a:gd name="connsiteY170" fmla="*/ 349534 h 413167"/>
                <a:gd name="connsiteX171" fmla="*/ 1964252 w 2829850"/>
                <a:gd name="connsiteY171" fmla="*/ 344826 h 413167"/>
                <a:gd name="connsiteX172" fmla="*/ 1975349 w 2829850"/>
                <a:gd name="connsiteY172" fmla="*/ 302671 h 413167"/>
                <a:gd name="connsiteX173" fmla="*/ 1986446 w 2829850"/>
                <a:gd name="connsiteY173" fmla="*/ 205951 h 413167"/>
                <a:gd name="connsiteX174" fmla="*/ 1997542 w 2829850"/>
                <a:gd name="connsiteY174" fmla="*/ 173144 h 413167"/>
                <a:gd name="connsiteX175" fmla="*/ 2008639 w 2829850"/>
                <a:gd name="connsiteY175" fmla="*/ 109463 h 413167"/>
                <a:gd name="connsiteX176" fmla="*/ 2019735 w 2829850"/>
                <a:gd name="connsiteY176" fmla="*/ 53361 h 413167"/>
                <a:gd name="connsiteX177" fmla="*/ 2030839 w 2829850"/>
                <a:gd name="connsiteY177" fmla="*/ 3878 h 413167"/>
                <a:gd name="connsiteX178" fmla="*/ 2041935 w 2829850"/>
                <a:gd name="connsiteY178" fmla="*/ 15444 h 413167"/>
                <a:gd name="connsiteX179" fmla="*/ 2053032 w 2829850"/>
                <a:gd name="connsiteY179" fmla="*/ 54544 h 413167"/>
                <a:gd name="connsiteX180" fmla="*/ 2075225 w 2829850"/>
                <a:gd name="connsiteY180" fmla="*/ 345091 h 413167"/>
                <a:gd name="connsiteX181" fmla="*/ 2086322 w 2829850"/>
                <a:gd name="connsiteY181" fmla="*/ 374829 h 413167"/>
                <a:gd name="connsiteX182" fmla="*/ 2097419 w 2829850"/>
                <a:gd name="connsiteY182" fmla="*/ 394587 h 413167"/>
                <a:gd name="connsiteX183" fmla="*/ 2108515 w 2829850"/>
                <a:gd name="connsiteY183" fmla="*/ 384858 h 413167"/>
                <a:gd name="connsiteX184" fmla="*/ 2119619 w 2829850"/>
                <a:gd name="connsiteY184" fmla="*/ 383994 h 413167"/>
                <a:gd name="connsiteX185" fmla="*/ 2141812 w 2829850"/>
                <a:gd name="connsiteY185" fmla="*/ 376197 h 413167"/>
                <a:gd name="connsiteX186" fmla="*/ 2152909 w 2829850"/>
                <a:gd name="connsiteY186" fmla="*/ 347275 h 413167"/>
                <a:gd name="connsiteX187" fmla="*/ 2164005 w 2829850"/>
                <a:gd name="connsiteY187" fmla="*/ 279763 h 413167"/>
                <a:gd name="connsiteX188" fmla="*/ 2175102 w 2829850"/>
                <a:gd name="connsiteY188" fmla="*/ 245983 h 413167"/>
                <a:gd name="connsiteX189" fmla="*/ 2186198 w 2829850"/>
                <a:gd name="connsiteY189" fmla="*/ 201882 h 413167"/>
                <a:gd name="connsiteX190" fmla="*/ 2197295 w 2829850"/>
                <a:gd name="connsiteY190" fmla="*/ 142793 h 413167"/>
                <a:gd name="connsiteX191" fmla="*/ 2208399 w 2829850"/>
                <a:gd name="connsiteY191" fmla="*/ 58191 h 413167"/>
                <a:gd name="connsiteX192" fmla="*/ 2219495 w 2829850"/>
                <a:gd name="connsiteY192" fmla="*/ 53531 h 413167"/>
                <a:gd name="connsiteX193" fmla="*/ 2230592 w 2829850"/>
                <a:gd name="connsiteY193" fmla="*/ 53551 h 413167"/>
                <a:gd name="connsiteX194" fmla="*/ 2241688 w 2829850"/>
                <a:gd name="connsiteY194" fmla="*/ 154516 h 413167"/>
                <a:gd name="connsiteX195" fmla="*/ 2252785 w 2829850"/>
                <a:gd name="connsiteY195" fmla="*/ 294268 h 413167"/>
                <a:gd name="connsiteX196" fmla="*/ 2263881 w 2829850"/>
                <a:gd name="connsiteY196" fmla="*/ 323272 h 413167"/>
                <a:gd name="connsiteX197" fmla="*/ 2274978 w 2829850"/>
                <a:gd name="connsiteY197" fmla="*/ 344540 h 413167"/>
                <a:gd name="connsiteX198" fmla="*/ 2286075 w 2829850"/>
                <a:gd name="connsiteY198" fmla="*/ 333069 h 413167"/>
                <a:gd name="connsiteX199" fmla="*/ 2297171 w 2829850"/>
                <a:gd name="connsiteY199" fmla="*/ 343492 h 413167"/>
                <a:gd name="connsiteX200" fmla="*/ 2308275 w 2829850"/>
                <a:gd name="connsiteY200" fmla="*/ 331661 h 413167"/>
                <a:gd name="connsiteX201" fmla="*/ 2319371 w 2829850"/>
                <a:gd name="connsiteY201" fmla="*/ 328892 h 413167"/>
                <a:gd name="connsiteX202" fmla="*/ 2330468 w 2829850"/>
                <a:gd name="connsiteY202" fmla="*/ 297942 h 413167"/>
                <a:gd name="connsiteX203" fmla="*/ 2341565 w 2829850"/>
                <a:gd name="connsiteY203" fmla="*/ 240976 h 413167"/>
                <a:gd name="connsiteX204" fmla="*/ 2352661 w 2829850"/>
                <a:gd name="connsiteY204" fmla="*/ 217640 h 413167"/>
                <a:gd name="connsiteX205" fmla="*/ 2363758 w 2829850"/>
                <a:gd name="connsiteY205" fmla="*/ 201127 h 413167"/>
                <a:gd name="connsiteX206" fmla="*/ 2374855 w 2829850"/>
                <a:gd name="connsiteY206" fmla="*/ 179220 h 413167"/>
                <a:gd name="connsiteX207" fmla="*/ 2385951 w 2829850"/>
                <a:gd name="connsiteY207" fmla="*/ 152509 h 413167"/>
                <a:gd name="connsiteX208" fmla="*/ 2408151 w 2829850"/>
                <a:gd name="connsiteY208" fmla="*/ 232253 h 413167"/>
                <a:gd name="connsiteX209" fmla="*/ 2430345 w 2829850"/>
                <a:gd name="connsiteY209" fmla="*/ 351493 h 413167"/>
                <a:gd name="connsiteX210" fmla="*/ 2452538 w 2829850"/>
                <a:gd name="connsiteY210" fmla="*/ 373578 h 413167"/>
                <a:gd name="connsiteX211" fmla="*/ 2463635 w 2829850"/>
                <a:gd name="connsiteY211" fmla="*/ 356439 h 413167"/>
                <a:gd name="connsiteX212" fmla="*/ 2474731 w 2829850"/>
                <a:gd name="connsiteY212" fmla="*/ 342785 h 413167"/>
                <a:gd name="connsiteX213" fmla="*/ 2485834 w 2829850"/>
                <a:gd name="connsiteY213" fmla="*/ 332736 h 413167"/>
                <a:gd name="connsiteX214" fmla="*/ 2496931 w 2829850"/>
                <a:gd name="connsiteY214" fmla="*/ 329803 h 413167"/>
                <a:gd name="connsiteX215" fmla="*/ 2508028 w 2829850"/>
                <a:gd name="connsiteY215" fmla="*/ 267054 h 413167"/>
                <a:gd name="connsiteX216" fmla="*/ 2519124 w 2829850"/>
                <a:gd name="connsiteY216" fmla="*/ 141963 h 413167"/>
                <a:gd name="connsiteX217" fmla="*/ 2530221 w 2829850"/>
                <a:gd name="connsiteY217" fmla="*/ 121471 h 413167"/>
                <a:gd name="connsiteX218" fmla="*/ 2541318 w 2829850"/>
                <a:gd name="connsiteY218" fmla="*/ 95672 h 413167"/>
                <a:gd name="connsiteX219" fmla="*/ 2552414 w 2829850"/>
                <a:gd name="connsiteY219" fmla="*/ 127744 h 413167"/>
                <a:gd name="connsiteX220" fmla="*/ 2574614 w 2829850"/>
                <a:gd name="connsiteY220" fmla="*/ 285199 h 413167"/>
                <a:gd name="connsiteX221" fmla="*/ 2585711 w 2829850"/>
                <a:gd name="connsiteY221" fmla="*/ 333742 h 413167"/>
                <a:gd name="connsiteX222" fmla="*/ 2596808 w 2829850"/>
                <a:gd name="connsiteY222" fmla="*/ 360705 h 413167"/>
                <a:gd name="connsiteX223" fmla="*/ 2607904 w 2829850"/>
                <a:gd name="connsiteY223" fmla="*/ 382218 h 413167"/>
                <a:gd name="connsiteX224" fmla="*/ 2619001 w 2829850"/>
                <a:gd name="connsiteY224" fmla="*/ 380796 h 413167"/>
                <a:gd name="connsiteX225" fmla="*/ 2630097 w 2829850"/>
                <a:gd name="connsiteY225" fmla="*/ 380170 h 413167"/>
                <a:gd name="connsiteX226" fmla="*/ 2641194 w 2829850"/>
                <a:gd name="connsiteY226" fmla="*/ 356983 h 413167"/>
                <a:gd name="connsiteX227" fmla="*/ 2652290 w 2829850"/>
                <a:gd name="connsiteY227" fmla="*/ 321591 h 413167"/>
                <a:gd name="connsiteX228" fmla="*/ 2663394 w 2829850"/>
                <a:gd name="connsiteY228" fmla="*/ 301575 h 413167"/>
                <a:gd name="connsiteX229" fmla="*/ 2674491 w 2829850"/>
                <a:gd name="connsiteY229" fmla="*/ 283471 h 413167"/>
                <a:gd name="connsiteX230" fmla="*/ 2685587 w 2829850"/>
                <a:gd name="connsiteY230" fmla="*/ 232301 h 413167"/>
                <a:gd name="connsiteX231" fmla="*/ 2696684 w 2829850"/>
                <a:gd name="connsiteY231" fmla="*/ 126342 h 413167"/>
                <a:gd name="connsiteX232" fmla="*/ 2707780 w 2829850"/>
                <a:gd name="connsiteY232" fmla="*/ 129921 h 413167"/>
                <a:gd name="connsiteX233" fmla="*/ 2718877 w 2829850"/>
                <a:gd name="connsiteY233" fmla="*/ 132547 h 413167"/>
                <a:gd name="connsiteX234" fmla="*/ 2729974 w 2829850"/>
                <a:gd name="connsiteY234" fmla="*/ 175954 h 413167"/>
                <a:gd name="connsiteX235" fmla="*/ 2741070 w 2829850"/>
                <a:gd name="connsiteY235" fmla="*/ 223082 h 413167"/>
                <a:gd name="connsiteX236" fmla="*/ 2752174 w 2829850"/>
                <a:gd name="connsiteY236" fmla="*/ 242915 h 413167"/>
                <a:gd name="connsiteX237" fmla="*/ 2763270 w 2829850"/>
                <a:gd name="connsiteY237" fmla="*/ 286641 h 413167"/>
                <a:gd name="connsiteX238" fmla="*/ 2774367 w 2829850"/>
                <a:gd name="connsiteY238" fmla="*/ 307916 h 413167"/>
                <a:gd name="connsiteX239" fmla="*/ 2785464 w 2829850"/>
                <a:gd name="connsiteY239" fmla="*/ 335648 h 413167"/>
                <a:gd name="connsiteX240" fmla="*/ 2796560 w 2829850"/>
                <a:gd name="connsiteY240" fmla="*/ 324619 h 413167"/>
                <a:gd name="connsiteX241" fmla="*/ 2807657 w 2829850"/>
                <a:gd name="connsiteY241" fmla="*/ 337784 h 413167"/>
                <a:gd name="connsiteX242" fmla="*/ 2818754 w 2829850"/>
                <a:gd name="connsiteY242" fmla="*/ 330803 h 413167"/>
                <a:gd name="connsiteX243" fmla="*/ 2829850 w 2829850"/>
                <a:gd name="connsiteY243" fmla="*/ 314434 h 413167"/>
                <a:gd name="connsiteX244" fmla="*/ 2829850 w 2829850"/>
                <a:gd name="connsiteY244" fmla="*/ 31443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03909"/>
                  </a:moveTo>
                  <a:lnTo>
                    <a:pt x="11096" y="289451"/>
                  </a:lnTo>
                  <a:lnTo>
                    <a:pt x="22193" y="291016"/>
                  </a:lnTo>
                  <a:lnTo>
                    <a:pt x="33290" y="304406"/>
                  </a:lnTo>
                  <a:lnTo>
                    <a:pt x="44386" y="326776"/>
                  </a:lnTo>
                  <a:lnTo>
                    <a:pt x="55483" y="341104"/>
                  </a:lnTo>
                  <a:lnTo>
                    <a:pt x="66586" y="321809"/>
                  </a:lnTo>
                  <a:lnTo>
                    <a:pt x="77683" y="264836"/>
                  </a:lnTo>
                  <a:lnTo>
                    <a:pt x="88779" y="229961"/>
                  </a:lnTo>
                  <a:lnTo>
                    <a:pt x="99876" y="227096"/>
                  </a:lnTo>
                  <a:lnTo>
                    <a:pt x="110973" y="239792"/>
                  </a:lnTo>
                  <a:lnTo>
                    <a:pt x="122069" y="298725"/>
                  </a:lnTo>
                  <a:lnTo>
                    <a:pt x="133166" y="312012"/>
                  </a:lnTo>
                  <a:lnTo>
                    <a:pt x="144263" y="294853"/>
                  </a:lnTo>
                  <a:lnTo>
                    <a:pt x="155366" y="224661"/>
                  </a:lnTo>
                  <a:lnTo>
                    <a:pt x="166463" y="115137"/>
                  </a:lnTo>
                  <a:lnTo>
                    <a:pt x="177559" y="59069"/>
                  </a:lnTo>
                  <a:lnTo>
                    <a:pt x="188656" y="18948"/>
                  </a:lnTo>
                  <a:lnTo>
                    <a:pt x="199753" y="58606"/>
                  </a:lnTo>
                  <a:lnTo>
                    <a:pt x="210849" y="160156"/>
                  </a:lnTo>
                  <a:lnTo>
                    <a:pt x="221946" y="168191"/>
                  </a:lnTo>
                  <a:lnTo>
                    <a:pt x="233043" y="172083"/>
                  </a:lnTo>
                  <a:lnTo>
                    <a:pt x="244146" y="209652"/>
                  </a:lnTo>
                  <a:lnTo>
                    <a:pt x="255243" y="271633"/>
                  </a:lnTo>
                  <a:lnTo>
                    <a:pt x="266339" y="341478"/>
                  </a:lnTo>
                  <a:lnTo>
                    <a:pt x="277436" y="387851"/>
                  </a:lnTo>
                  <a:lnTo>
                    <a:pt x="288533" y="384150"/>
                  </a:lnTo>
                  <a:lnTo>
                    <a:pt x="299629" y="361766"/>
                  </a:lnTo>
                  <a:lnTo>
                    <a:pt x="310726" y="334913"/>
                  </a:lnTo>
                  <a:lnTo>
                    <a:pt x="321823" y="323279"/>
                  </a:lnTo>
                  <a:lnTo>
                    <a:pt x="332926" y="286145"/>
                  </a:lnTo>
                  <a:lnTo>
                    <a:pt x="344023" y="230553"/>
                  </a:lnTo>
                  <a:lnTo>
                    <a:pt x="355119" y="236077"/>
                  </a:lnTo>
                  <a:lnTo>
                    <a:pt x="377313" y="214054"/>
                  </a:lnTo>
                  <a:lnTo>
                    <a:pt x="388409" y="190990"/>
                  </a:lnTo>
                  <a:lnTo>
                    <a:pt x="399506" y="229328"/>
                  </a:lnTo>
                  <a:lnTo>
                    <a:pt x="410602" y="277198"/>
                  </a:lnTo>
                  <a:lnTo>
                    <a:pt x="421706" y="302466"/>
                  </a:lnTo>
                  <a:lnTo>
                    <a:pt x="432802" y="350194"/>
                  </a:lnTo>
                  <a:lnTo>
                    <a:pt x="443899" y="357072"/>
                  </a:lnTo>
                  <a:lnTo>
                    <a:pt x="454995" y="355528"/>
                  </a:lnTo>
                  <a:lnTo>
                    <a:pt x="466092" y="313597"/>
                  </a:lnTo>
                  <a:lnTo>
                    <a:pt x="477189" y="240894"/>
                  </a:lnTo>
                  <a:lnTo>
                    <a:pt x="488285" y="198447"/>
                  </a:lnTo>
                  <a:lnTo>
                    <a:pt x="510485" y="136902"/>
                  </a:lnTo>
                  <a:lnTo>
                    <a:pt x="521582" y="95631"/>
                  </a:lnTo>
                  <a:lnTo>
                    <a:pt x="532679" y="101809"/>
                  </a:lnTo>
                  <a:lnTo>
                    <a:pt x="543775" y="95338"/>
                  </a:lnTo>
                  <a:lnTo>
                    <a:pt x="554872" y="162803"/>
                  </a:lnTo>
                  <a:lnTo>
                    <a:pt x="565968" y="271388"/>
                  </a:lnTo>
                  <a:lnTo>
                    <a:pt x="577065" y="344084"/>
                  </a:lnTo>
                  <a:lnTo>
                    <a:pt x="588162" y="393532"/>
                  </a:lnTo>
                  <a:lnTo>
                    <a:pt x="599265" y="388675"/>
                  </a:lnTo>
                  <a:lnTo>
                    <a:pt x="610362" y="378864"/>
                  </a:lnTo>
                  <a:lnTo>
                    <a:pt x="621458" y="370475"/>
                  </a:lnTo>
                  <a:lnTo>
                    <a:pt x="632555" y="366747"/>
                  </a:lnTo>
                  <a:lnTo>
                    <a:pt x="643652" y="333225"/>
                  </a:lnTo>
                  <a:lnTo>
                    <a:pt x="654748" y="266094"/>
                  </a:lnTo>
                  <a:lnTo>
                    <a:pt x="665845" y="243507"/>
                  </a:lnTo>
                  <a:lnTo>
                    <a:pt x="676942" y="214081"/>
                  </a:lnTo>
                  <a:lnTo>
                    <a:pt x="688045" y="165721"/>
                  </a:lnTo>
                  <a:lnTo>
                    <a:pt x="699142" y="91957"/>
                  </a:lnTo>
                  <a:lnTo>
                    <a:pt x="710238" y="138562"/>
                  </a:lnTo>
                  <a:lnTo>
                    <a:pt x="721335" y="203202"/>
                  </a:lnTo>
                  <a:lnTo>
                    <a:pt x="732432" y="294452"/>
                  </a:lnTo>
                  <a:lnTo>
                    <a:pt x="743528" y="370176"/>
                  </a:lnTo>
                  <a:lnTo>
                    <a:pt x="754625" y="385490"/>
                  </a:lnTo>
                  <a:lnTo>
                    <a:pt x="765722" y="391634"/>
                  </a:lnTo>
                  <a:lnTo>
                    <a:pt x="776818" y="366366"/>
                  </a:lnTo>
                  <a:lnTo>
                    <a:pt x="787922" y="343172"/>
                  </a:lnTo>
                  <a:lnTo>
                    <a:pt x="799018" y="325143"/>
                  </a:lnTo>
                  <a:lnTo>
                    <a:pt x="810115" y="317223"/>
                  </a:lnTo>
                  <a:lnTo>
                    <a:pt x="821212" y="260631"/>
                  </a:lnTo>
                  <a:lnTo>
                    <a:pt x="832308" y="154366"/>
                  </a:lnTo>
                  <a:lnTo>
                    <a:pt x="843405" y="137936"/>
                  </a:lnTo>
                  <a:lnTo>
                    <a:pt x="854501" y="113239"/>
                  </a:lnTo>
                  <a:lnTo>
                    <a:pt x="865598" y="133996"/>
                  </a:lnTo>
                  <a:lnTo>
                    <a:pt x="876702" y="193521"/>
                  </a:lnTo>
                  <a:lnTo>
                    <a:pt x="887798" y="319795"/>
                  </a:lnTo>
                  <a:lnTo>
                    <a:pt x="898894" y="397104"/>
                  </a:lnTo>
                  <a:lnTo>
                    <a:pt x="909991" y="410126"/>
                  </a:lnTo>
                  <a:lnTo>
                    <a:pt x="921088" y="412745"/>
                  </a:lnTo>
                  <a:lnTo>
                    <a:pt x="932184" y="406745"/>
                  </a:lnTo>
                  <a:lnTo>
                    <a:pt x="943281" y="396383"/>
                  </a:lnTo>
                  <a:lnTo>
                    <a:pt x="954384" y="373489"/>
                  </a:lnTo>
                  <a:lnTo>
                    <a:pt x="965481" y="345744"/>
                  </a:lnTo>
                  <a:lnTo>
                    <a:pt x="976578" y="323986"/>
                  </a:lnTo>
                  <a:lnTo>
                    <a:pt x="987674" y="295010"/>
                  </a:lnTo>
                  <a:lnTo>
                    <a:pt x="998771" y="209482"/>
                  </a:lnTo>
                  <a:lnTo>
                    <a:pt x="1009868" y="56191"/>
                  </a:lnTo>
                  <a:lnTo>
                    <a:pt x="1020964" y="30426"/>
                  </a:lnTo>
                  <a:lnTo>
                    <a:pt x="1032061" y="0"/>
                  </a:lnTo>
                  <a:lnTo>
                    <a:pt x="1043157" y="99346"/>
                  </a:lnTo>
                  <a:lnTo>
                    <a:pt x="1054261" y="268619"/>
                  </a:lnTo>
                  <a:lnTo>
                    <a:pt x="1065357" y="363481"/>
                  </a:lnTo>
                  <a:lnTo>
                    <a:pt x="1076454" y="410133"/>
                  </a:lnTo>
                  <a:lnTo>
                    <a:pt x="1087551" y="400159"/>
                  </a:lnTo>
                  <a:lnTo>
                    <a:pt x="1098647" y="379047"/>
                  </a:lnTo>
                  <a:lnTo>
                    <a:pt x="1109744" y="365488"/>
                  </a:lnTo>
                  <a:lnTo>
                    <a:pt x="1120841" y="360569"/>
                  </a:lnTo>
                  <a:lnTo>
                    <a:pt x="1131937" y="333960"/>
                  </a:lnTo>
                  <a:lnTo>
                    <a:pt x="1143041" y="284634"/>
                  </a:lnTo>
                  <a:lnTo>
                    <a:pt x="1154137" y="265441"/>
                  </a:lnTo>
                  <a:lnTo>
                    <a:pt x="1165234" y="226396"/>
                  </a:lnTo>
                  <a:lnTo>
                    <a:pt x="1176331" y="164395"/>
                  </a:lnTo>
                  <a:lnTo>
                    <a:pt x="1187427" y="88229"/>
                  </a:lnTo>
                  <a:lnTo>
                    <a:pt x="1198524" y="125825"/>
                  </a:lnTo>
                  <a:lnTo>
                    <a:pt x="1209621" y="185493"/>
                  </a:lnTo>
                  <a:lnTo>
                    <a:pt x="1220717" y="299507"/>
                  </a:lnTo>
                  <a:lnTo>
                    <a:pt x="1231821" y="388348"/>
                  </a:lnTo>
                  <a:lnTo>
                    <a:pt x="1242917" y="400996"/>
                  </a:lnTo>
                  <a:lnTo>
                    <a:pt x="1254014" y="402663"/>
                  </a:lnTo>
                  <a:lnTo>
                    <a:pt x="1265111" y="370359"/>
                  </a:lnTo>
                  <a:lnTo>
                    <a:pt x="1276207" y="330525"/>
                  </a:lnTo>
                  <a:lnTo>
                    <a:pt x="1287304" y="299344"/>
                  </a:lnTo>
                  <a:lnTo>
                    <a:pt x="1298400" y="276456"/>
                  </a:lnTo>
                  <a:lnTo>
                    <a:pt x="1309497" y="220429"/>
                  </a:lnTo>
                  <a:lnTo>
                    <a:pt x="1320601" y="117443"/>
                  </a:lnTo>
                  <a:lnTo>
                    <a:pt x="1331697" y="103380"/>
                  </a:lnTo>
                  <a:lnTo>
                    <a:pt x="1342794" y="65389"/>
                  </a:lnTo>
                  <a:lnTo>
                    <a:pt x="1353890" y="100101"/>
                  </a:lnTo>
                  <a:lnTo>
                    <a:pt x="1364987" y="182853"/>
                  </a:lnTo>
                  <a:lnTo>
                    <a:pt x="1376083" y="296969"/>
                  </a:lnTo>
                  <a:lnTo>
                    <a:pt x="1387180" y="383102"/>
                  </a:lnTo>
                  <a:lnTo>
                    <a:pt x="1398277" y="401533"/>
                  </a:lnTo>
                  <a:lnTo>
                    <a:pt x="1409380" y="411297"/>
                  </a:lnTo>
                  <a:lnTo>
                    <a:pt x="1420477" y="407881"/>
                  </a:lnTo>
                  <a:lnTo>
                    <a:pt x="1431573" y="399594"/>
                  </a:lnTo>
                  <a:lnTo>
                    <a:pt x="1442670" y="378932"/>
                  </a:lnTo>
                  <a:lnTo>
                    <a:pt x="1453767" y="341254"/>
                  </a:lnTo>
                  <a:lnTo>
                    <a:pt x="1464863" y="322557"/>
                  </a:lnTo>
                  <a:lnTo>
                    <a:pt x="1475960" y="297534"/>
                  </a:lnTo>
                  <a:lnTo>
                    <a:pt x="1487057" y="223096"/>
                  </a:lnTo>
                  <a:lnTo>
                    <a:pt x="1498160" y="82854"/>
                  </a:lnTo>
                  <a:lnTo>
                    <a:pt x="1509257" y="59810"/>
                  </a:lnTo>
                  <a:lnTo>
                    <a:pt x="1520353" y="26064"/>
                  </a:lnTo>
                  <a:lnTo>
                    <a:pt x="1531450" y="92236"/>
                  </a:lnTo>
                  <a:lnTo>
                    <a:pt x="1542546" y="207972"/>
                  </a:lnTo>
                  <a:lnTo>
                    <a:pt x="1553643" y="282410"/>
                  </a:lnTo>
                  <a:lnTo>
                    <a:pt x="1564740" y="342226"/>
                  </a:lnTo>
                  <a:lnTo>
                    <a:pt x="1586940" y="366359"/>
                  </a:lnTo>
                  <a:lnTo>
                    <a:pt x="1609133" y="366304"/>
                  </a:lnTo>
                  <a:lnTo>
                    <a:pt x="1620230" y="330851"/>
                  </a:lnTo>
                  <a:lnTo>
                    <a:pt x="1631326" y="276300"/>
                  </a:lnTo>
                  <a:lnTo>
                    <a:pt x="1653520" y="217381"/>
                  </a:lnTo>
                  <a:lnTo>
                    <a:pt x="1664616" y="180070"/>
                  </a:lnTo>
                  <a:lnTo>
                    <a:pt x="1675720" y="136766"/>
                  </a:lnTo>
                  <a:lnTo>
                    <a:pt x="1686816" y="154033"/>
                  </a:lnTo>
                  <a:lnTo>
                    <a:pt x="1697913" y="165844"/>
                  </a:lnTo>
                  <a:lnTo>
                    <a:pt x="1709010" y="224790"/>
                  </a:lnTo>
                  <a:lnTo>
                    <a:pt x="1720106" y="307889"/>
                  </a:lnTo>
                  <a:lnTo>
                    <a:pt x="1731203" y="351663"/>
                  </a:lnTo>
                  <a:lnTo>
                    <a:pt x="1742299" y="387443"/>
                  </a:lnTo>
                  <a:lnTo>
                    <a:pt x="1753396" y="389355"/>
                  </a:lnTo>
                  <a:lnTo>
                    <a:pt x="1764500" y="375578"/>
                  </a:lnTo>
                  <a:lnTo>
                    <a:pt x="1775596" y="359569"/>
                  </a:lnTo>
                  <a:lnTo>
                    <a:pt x="1786692" y="350445"/>
                  </a:lnTo>
                  <a:lnTo>
                    <a:pt x="1797789" y="317550"/>
                  </a:lnTo>
                  <a:lnTo>
                    <a:pt x="1808886" y="257243"/>
                  </a:lnTo>
                  <a:lnTo>
                    <a:pt x="1819982" y="231158"/>
                  </a:lnTo>
                  <a:lnTo>
                    <a:pt x="1831079" y="178607"/>
                  </a:lnTo>
                  <a:lnTo>
                    <a:pt x="1842176" y="131840"/>
                  </a:lnTo>
                  <a:lnTo>
                    <a:pt x="1853279" y="79282"/>
                  </a:lnTo>
                  <a:lnTo>
                    <a:pt x="1864376" y="91801"/>
                  </a:lnTo>
                  <a:lnTo>
                    <a:pt x="1875472" y="132683"/>
                  </a:lnTo>
                  <a:lnTo>
                    <a:pt x="1897666" y="378870"/>
                  </a:lnTo>
                  <a:lnTo>
                    <a:pt x="1908762" y="403411"/>
                  </a:lnTo>
                  <a:lnTo>
                    <a:pt x="1919859" y="413167"/>
                  </a:lnTo>
                  <a:lnTo>
                    <a:pt x="1930956" y="390818"/>
                  </a:lnTo>
                  <a:lnTo>
                    <a:pt x="1942059" y="362338"/>
                  </a:lnTo>
                  <a:lnTo>
                    <a:pt x="1953156" y="349534"/>
                  </a:lnTo>
                  <a:lnTo>
                    <a:pt x="1964252" y="344826"/>
                  </a:lnTo>
                  <a:lnTo>
                    <a:pt x="1975349" y="302671"/>
                  </a:lnTo>
                  <a:lnTo>
                    <a:pt x="1986446" y="205951"/>
                  </a:lnTo>
                  <a:lnTo>
                    <a:pt x="1997542" y="173144"/>
                  </a:lnTo>
                  <a:lnTo>
                    <a:pt x="2008639" y="109463"/>
                  </a:lnTo>
                  <a:lnTo>
                    <a:pt x="2019735" y="53361"/>
                  </a:lnTo>
                  <a:lnTo>
                    <a:pt x="2030839" y="3878"/>
                  </a:lnTo>
                  <a:lnTo>
                    <a:pt x="2041935" y="15444"/>
                  </a:lnTo>
                  <a:lnTo>
                    <a:pt x="2053032" y="54544"/>
                  </a:lnTo>
                  <a:lnTo>
                    <a:pt x="2075225" y="345091"/>
                  </a:lnTo>
                  <a:lnTo>
                    <a:pt x="2086322" y="374829"/>
                  </a:lnTo>
                  <a:lnTo>
                    <a:pt x="2097419" y="394587"/>
                  </a:lnTo>
                  <a:lnTo>
                    <a:pt x="2108515" y="384858"/>
                  </a:lnTo>
                  <a:lnTo>
                    <a:pt x="2119619" y="383994"/>
                  </a:lnTo>
                  <a:lnTo>
                    <a:pt x="2141812" y="376197"/>
                  </a:lnTo>
                  <a:lnTo>
                    <a:pt x="2152909" y="347275"/>
                  </a:lnTo>
                  <a:lnTo>
                    <a:pt x="2164005" y="279763"/>
                  </a:lnTo>
                  <a:lnTo>
                    <a:pt x="2175102" y="245983"/>
                  </a:lnTo>
                  <a:lnTo>
                    <a:pt x="2186198" y="201882"/>
                  </a:lnTo>
                  <a:lnTo>
                    <a:pt x="2197295" y="142793"/>
                  </a:lnTo>
                  <a:lnTo>
                    <a:pt x="2208399" y="58191"/>
                  </a:lnTo>
                  <a:lnTo>
                    <a:pt x="2219495" y="53531"/>
                  </a:lnTo>
                  <a:lnTo>
                    <a:pt x="2230592" y="53551"/>
                  </a:lnTo>
                  <a:lnTo>
                    <a:pt x="2241688" y="154516"/>
                  </a:lnTo>
                  <a:lnTo>
                    <a:pt x="2252785" y="294268"/>
                  </a:lnTo>
                  <a:lnTo>
                    <a:pt x="2263881" y="323272"/>
                  </a:lnTo>
                  <a:lnTo>
                    <a:pt x="2274978" y="344540"/>
                  </a:lnTo>
                  <a:lnTo>
                    <a:pt x="2286075" y="333069"/>
                  </a:lnTo>
                  <a:lnTo>
                    <a:pt x="2297171" y="343492"/>
                  </a:lnTo>
                  <a:lnTo>
                    <a:pt x="2308275" y="331661"/>
                  </a:lnTo>
                  <a:lnTo>
                    <a:pt x="2319371" y="328892"/>
                  </a:lnTo>
                  <a:lnTo>
                    <a:pt x="2330468" y="297942"/>
                  </a:lnTo>
                  <a:lnTo>
                    <a:pt x="2341565" y="240976"/>
                  </a:lnTo>
                  <a:lnTo>
                    <a:pt x="2352661" y="217640"/>
                  </a:lnTo>
                  <a:lnTo>
                    <a:pt x="2363758" y="201127"/>
                  </a:lnTo>
                  <a:lnTo>
                    <a:pt x="2374855" y="179220"/>
                  </a:lnTo>
                  <a:lnTo>
                    <a:pt x="2385951" y="152509"/>
                  </a:lnTo>
                  <a:lnTo>
                    <a:pt x="2408151" y="232253"/>
                  </a:lnTo>
                  <a:lnTo>
                    <a:pt x="2430345" y="351493"/>
                  </a:lnTo>
                  <a:lnTo>
                    <a:pt x="2452538" y="373578"/>
                  </a:lnTo>
                  <a:lnTo>
                    <a:pt x="2463635" y="356439"/>
                  </a:lnTo>
                  <a:lnTo>
                    <a:pt x="2474731" y="342785"/>
                  </a:lnTo>
                  <a:lnTo>
                    <a:pt x="2485834" y="332736"/>
                  </a:lnTo>
                  <a:lnTo>
                    <a:pt x="2496931" y="329803"/>
                  </a:lnTo>
                  <a:lnTo>
                    <a:pt x="2508028" y="267054"/>
                  </a:lnTo>
                  <a:lnTo>
                    <a:pt x="2519124" y="141963"/>
                  </a:lnTo>
                  <a:lnTo>
                    <a:pt x="2530221" y="121471"/>
                  </a:lnTo>
                  <a:lnTo>
                    <a:pt x="2541318" y="95672"/>
                  </a:lnTo>
                  <a:lnTo>
                    <a:pt x="2552414" y="127744"/>
                  </a:lnTo>
                  <a:lnTo>
                    <a:pt x="2574614" y="285199"/>
                  </a:lnTo>
                  <a:lnTo>
                    <a:pt x="2585711" y="333742"/>
                  </a:lnTo>
                  <a:lnTo>
                    <a:pt x="2596808" y="360705"/>
                  </a:lnTo>
                  <a:lnTo>
                    <a:pt x="2607904" y="382218"/>
                  </a:lnTo>
                  <a:lnTo>
                    <a:pt x="2619001" y="380796"/>
                  </a:lnTo>
                  <a:lnTo>
                    <a:pt x="2630097" y="380170"/>
                  </a:lnTo>
                  <a:lnTo>
                    <a:pt x="2641194" y="356983"/>
                  </a:lnTo>
                  <a:lnTo>
                    <a:pt x="2652290" y="321591"/>
                  </a:lnTo>
                  <a:lnTo>
                    <a:pt x="2663394" y="301575"/>
                  </a:lnTo>
                  <a:lnTo>
                    <a:pt x="2674491" y="283471"/>
                  </a:lnTo>
                  <a:lnTo>
                    <a:pt x="2685587" y="232301"/>
                  </a:lnTo>
                  <a:lnTo>
                    <a:pt x="2696684" y="126342"/>
                  </a:lnTo>
                  <a:lnTo>
                    <a:pt x="2707780" y="129921"/>
                  </a:lnTo>
                  <a:lnTo>
                    <a:pt x="2718877" y="132547"/>
                  </a:lnTo>
                  <a:lnTo>
                    <a:pt x="2729974" y="175954"/>
                  </a:lnTo>
                  <a:lnTo>
                    <a:pt x="2741070" y="223082"/>
                  </a:lnTo>
                  <a:lnTo>
                    <a:pt x="2752174" y="242915"/>
                  </a:lnTo>
                  <a:lnTo>
                    <a:pt x="2763270" y="286641"/>
                  </a:lnTo>
                  <a:lnTo>
                    <a:pt x="2774367" y="307916"/>
                  </a:lnTo>
                  <a:lnTo>
                    <a:pt x="2785464" y="335648"/>
                  </a:lnTo>
                  <a:lnTo>
                    <a:pt x="2796560" y="324619"/>
                  </a:lnTo>
                  <a:lnTo>
                    <a:pt x="2807657" y="337784"/>
                  </a:lnTo>
                  <a:lnTo>
                    <a:pt x="2818754" y="330803"/>
                  </a:lnTo>
                  <a:lnTo>
                    <a:pt x="2829850" y="314434"/>
                  </a:lnTo>
                  <a:lnTo>
                    <a:pt x="2829850" y="314434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3" name="자유형: 도형 2242">
              <a:extLst>
                <a:ext uri="{FF2B5EF4-FFF2-40B4-BE49-F238E27FC236}">
                  <a16:creationId xmlns:a16="http://schemas.microsoft.com/office/drawing/2014/main" id="{ABBB611B-9917-FD2F-70A3-15DAB66AF34C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1555 h 413167"/>
                <a:gd name="connsiteX1" fmla="*/ 11096 w 2829850"/>
                <a:gd name="connsiteY1" fmla="*/ 288036 h 413167"/>
                <a:gd name="connsiteX2" fmla="*/ 22193 w 2829850"/>
                <a:gd name="connsiteY2" fmla="*/ 288859 h 413167"/>
                <a:gd name="connsiteX3" fmla="*/ 33290 w 2829850"/>
                <a:gd name="connsiteY3" fmla="*/ 303956 h 413167"/>
                <a:gd name="connsiteX4" fmla="*/ 44386 w 2829850"/>
                <a:gd name="connsiteY4" fmla="*/ 325857 h 413167"/>
                <a:gd name="connsiteX5" fmla="*/ 55483 w 2829850"/>
                <a:gd name="connsiteY5" fmla="*/ 338811 h 413167"/>
                <a:gd name="connsiteX6" fmla="*/ 66586 w 2829850"/>
                <a:gd name="connsiteY6" fmla="*/ 318019 h 413167"/>
                <a:gd name="connsiteX7" fmla="*/ 77683 w 2829850"/>
                <a:gd name="connsiteY7" fmla="*/ 265543 h 413167"/>
                <a:gd name="connsiteX8" fmla="*/ 88779 w 2829850"/>
                <a:gd name="connsiteY8" fmla="*/ 230784 h 413167"/>
                <a:gd name="connsiteX9" fmla="*/ 99876 w 2829850"/>
                <a:gd name="connsiteY9" fmla="*/ 227784 h 413167"/>
                <a:gd name="connsiteX10" fmla="*/ 110973 w 2829850"/>
                <a:gd name="connsiteY10" fmla="*/ 239425 h 413167"/>
                <a:gd name="connsiteX11" fmla="*/ 122069 w 2829850"/>
                <a:gd name="connsiteY11" fmla="*/ 296330 h 413167"/>
                <a:gd name="connsiteX12" fmla="*/ 133166 w 2829850"/>
                <a:gd name="connsiteY12" fmla="*/ 307909 h 413167"/>
                <a:gd name="connsiteX13" fmla="*/ 144263 w 2829850"/>
                <a:gd name="connsiteY13" fmla="*/ 291649 h 413167"/>
                <a:gd name="connsiteX14" fmla="*/ 155366 w 2829850"/>
                <a:gd name="connsiteY14" fmla="*/ 220933 h 413167"/>
                <a:gd name="connsiteX15" fmla="*/ 166463 w 2829850"/>
                <a:gd name="connsiteY15" fmla="*/ 111953 h 413167"/>
                <a:gd name="connsiteX16" fmla="*/ 177559 w 2829850"/>
                <a:gd name="connsiteY16" fmla="*/ 49476 h 413167"/>
                <a:gd name="connsiteX17" fmla="*/ 188656 w 2829850"/>
                <a:gd name="connsiteY17" fmla="*/ 21146 h 413167"/>
                <a:gd name="connsiteX18" fmla="*/ 199753 w 2829850"/>
                <a:gd name="connsiteY18" fmla="*/ 54272 h 413167"/>
                <a:gd name="connsiteX19" fmla="*/ 210849 w 2829850"/>
                <a:gd name="connsiteY19" fmla="*/ 156986 h 413167"/>
                <a:gd name="connsiteX20" fmla="*/ 221946 w 2829850"/>
                <a:gd name="connsiteY20" fmla="*/ 160129 h 413167"/>
                <a:gd name="connsiteX21" fmla="*/ 233043 w 2829850"/>
                <a:gd name="connsiteY21" fmla="*/ 169661 h 413167"/>
                <a:gd name="connsiteX22" fmla="*/ 244146 w 2829850"/>
                <a:gd name="connsiteY22" fmla="*/ 203400 h 413167"/>
                <a:gd name="connsiteX23" fmla="*/ 266339 w 2829850"/>
                <a:gd name="connsiteY23" fmla="*/ 337654 h 413167"/>
                <a:gd name="connsiteX24" fmla="*/ 277436 w 2829850"/>
                <a:gd name="connsiteY24" fmla="*/ 387314 h 413167"/>
                <a:gd name="connsiteX25" fmla="*/ 288533 w 2829850"/>
                <a:gd name="connsiteY25" fmla="*/ 385790 h 413167"/>
                <a:gd name="connsiteX26" fmla="*/ 310726 w 2829850"/>
                <a:gd name="connsiteY26" fmla="*/ 336110 h 413167"/>
                <a:gd name="connsiteX27" fmla="*/ 321823 w 2829850"/>
                <a:gd name="connsiteY27" fmla="*/ 319795 h 413167"/>
                <a:gd name="connsiteX28" fmla="*/ 332926 w 2829850"/>
                <a:gd name="connsiteY28" fmla="*/ 281416 h 413167"/>
                <a:gd name="connsiteX29" fmla="*/ 344023 w 2829850"/>
                <a:gd name="connsiteY29" fmla="*/ 226661 h 413167"/>
                <a:gd name="connsiteX30" fmla="*/ 355119 w 2829850"/>
                <a:gd name="connsiteY30" fmla="*/ 228314 h 413167"/>
                <a:gd name="connsiteX31" fmla="*/ 366216 w 2829850"/>
                <a:gd name="connsiteY31" fmla="*/ 220722 h 413167"/>
                <a:gd name="connsiteX32" fmla="*/ 377313 w 2829850"/>
                <a:gd name="connsiteY32" fmla="*/ 204699 h 413167"/>
                <a:gd name="connsiteX33" fmla="*/ 388409 w 2829850"/>
                <a:gd name="connsiteY33" fmla="*/ 192868 h 413167"/>
                <a:gd name="connsiteX34" fmla="*/ 399506 w 2829850"/>
                <a:gd name="connsiteY34" fmla="*/ 225341 h 413167"/>
                <a:gd name="connsiteX35" fmla="*/ 410602 w 2829850"/>
                <a:gd name="connsiteY35" fmla="*/ 278443 h 413167"/>
                <a:gd name="connsiteX36" fmla="*/ 421706 w 2829850"/>
                <a:gd name="connsiteY36" fmla="*/ 303745 h 413167"/>
                <a:gd name="connsiteX37" fmla="*/ 432802 w 2829850"/>
                <a:gd name="connsiteY37" fmla="*/ 349853 h 413167"/>
                <a:gd name="connsiteX38" fmla="*/ 443899 w 2829850"/>
                <a:gd name="connsiteY38" fmla="*/ 356065 h 413167"/>
                <a:gd name="connsiteX39" fmla="*/ 454995 w 2829850"/>
                <a:gd name="connsiteY39" fmla="*/ 353847 h 413167"/>
                <a:gd name="connsiteX40" fmla="*/ 466092 w 2829850"/>
                <a:gd name="connsiteY40" fmla="*/ 312420 h 413167"/>
                <a:gd name="connsiteX41" fmla="*/ 477189 w 2829850"/>
                <a:gd name="connsiteY41" fmla="*/ 237567 h 413167"/>
                <a:gd name="connsiteX42" fmla="*/ 488285 w 2829850"/>
                <a:gd name="connsiteY42" fmla="*/ 192786 h 413167"/>
                <a:gd name="connsiteX43" fmla="*/ 499382 w 2829850"/>
                <a:gd name="connsiteY43" fmla="*/ 163878 h 413167"/>
                <a:gd name="connsiteX44" fmla="*/ 521582 w 2829850"/>
                <a:gd name="connsiteY44" fmla="*/ 91113 h 413167"/>
                <a:gd name="connsiteX45" fmla="*/ 532679 w 2829850"/>
                <a:gd name="connsiteY45" fmla="*/ 90385 h 413167"/>
                <a:gd name="connsiteX46" fmla="*/ 543775 w 2829850"/>
                <a:gd name="connsiteY46" fmla="*/ 93039 h 413167"/>
                <a:gd name="connsiteX47" fmla="*/ 554872 w 2829850"/>
                <a:gd name="connsiteY47" fmla="*/ 155394 h 413167"/>
                <a:gd name="connsiteX48" fmla="*/ 565968 w 2829850"/>
                <a:gd name="connsiteY48" fmla="*/ 272939 h 413167"/>
                <a:gd name="connsiteX49" fmla="*/ 577065 w 2829850"/>
                <a:gd name="connsiteY49" fmla="*/ 341063 h 413167"/>
                <a:gd name="connsiteX50" fmla="*/ 588162 w 2829850"/>
                <a:gd name="connsiteY50" fmla="*/ 393308 h 413167"/>
                <a:gd name="connsiteX51" fmla="*/ 599265 w 2829850"/>
                <a:gd name="connsiteY51" fmla="*/ 391280 h 413167"/>
                <a:gd name="connsiteX52" fmla="*/ 610362 w 2829850"/>
                <a:gd name="connsiteY52" fmla="*/ 378367 h 413167"/>
                <a:gd name="connsiteX53" fmla="*/ 632555 w 2829850"/>
                <a:gd name="connsiteY53" fmla="*/ 363406 h 413167"/>
                <a:gd name="connsiteX54" fmla="*/ 643652 w 2829850"/>
                <a:gd name="connsiteY54" fmla="*/ 329381 h 413167"/>
                <a:gd name="connsiteX55" fmla="*/ 654748 w 2829850"/>
                <a:gd name="connsiteY55" fmla="*/ 261754 h 413167"/>
                <a:gd name="connsiteX56" fmla="*/ 665845 w 2829850"/>
                <a:gd name="connsiteY56" fmla="*/ 236853 h 413167"/>
                <a:gd name="connsiteX57" fmla="*/ 676942 w 2829850"/>
                <a:gd name="connsiteY57" fmla="*/ 207924 h 413167"/>
                <a:gd name="connsiteX58" fmla="*/ 688045 w 2829850"/>
                <a:gd name="connsiteY58" fmla="*/ 155775 h 413167"/>
                <a:gd name="connsiteX59" fmla="*/ 699142 w 2829850"/>
                <a:gd name="connsiteY59" fmla="*/ 90596 h 413167"/>
                <a:gd name="connsiteX60" fmla="*/ 710238 w 2829850"/>
                <a:gd name="connsiteY60" fmla="*/ 130152 h 413167"/>
                <a:gd name="connsiteX61" fmla="*/ 721335 w 2829850"/>
                <a:gd name="connsiteY61" fmla="*/ 202141 h 413167"/>
                <a:gd name="connsiteX62" fmla="*/ 732432 w 2829850"/>
                <a:gd name="connsiteY62" fmla="*/ 290023 h 413167"/>
                <a:gd name="connsiteX63" fmla="*/ 743528 w 2829850"/>
                <a:gd name="connsiteY63" fmla="*/ 370522 h 413167"/>
                <a:gd name="connsiteX64" fmla="*/ 754625 w 2829850"/>
                <a:gd name="connsiteY64" fmla="*/ 385334 h 413167"/>
                <a:gd name="connsiteX65" fmla="*/ 765722 w 2829850"/>
                <a:gd name="connsiteY65" fmla="*/ 391825 h 413167"/>
                <a:gd name="connsiteX66" fmla="*/ 776818 w 2829850"/>
                <a:gd name="connsiteY66" fmla="*/ 370005 h 413167"/>
                <a:gd name="connsiteX67" fmla="*/ 787922 w 2829850"/>
                <a:gd name="connsiteY67" fmla="*/ 341362 h 413167"/>
                <a:gd name="connsiteX68" fmla="*/ 799018 w 2829850"/>
                <a:gd name="connsiteY68" fmla="*/ 323728 h 413167"/>
                <a:gd name="connsiteX69" fmla="*/ 810115 w 2829850"/>
                <a:gd name="connsiteY69" fmla="*/ 311522 h 413167"/>
                <a:gd name="connsiteX70" fmla="*/ 821212 w 2829850"/>
                <a:gd name="connsiteY70" fmla="*/ 252589 h 413167"/>
                <a:gd name="connsiteX71" fmla="*/ 832308 w 2829850"/>
                <a:gd name="connsiteY71" fmla="*/ 149046 h 413167"/>
                <a:gd name="connsiteX72" fmla="*/ 843405 w 2829850"/>
                <a:gd name="connsiteY72" fmla="*/ 127193 h 413167"/>
                <a:gd name="connsiteX73" fmla="*/ 854501 w 2829850"/>
                <a:gd name="connsiteY73" fmla="*/ 109361 h 413167"/>
                <a:gd name="connsiteX74" fmla="*/ 865598 w 2829850"/>
                <a:gd name="connsiteY74" fmla="*/ 124846 h 413167"/>
                <a:gd name="connsiteX75" fmla="*/ 876702 w 2829850"/>
                <a:gd name="connsiteY75" fmla="*/ 195059 h 413167"/>
                <a:gd name="connsiteX76" fmla="*/ 887798 w 2829850"/>
                <a:gd name="connsiteY76" fmla="*/ 313794 h 413167"/>
                <a:gd name="connsiteX77" fmla="*/ 898894 w 2829850"/>
                <a:gd name="connsiteY77" fmla="*/ 396315 h 413167"/>
                <a:gd name="connsiteX78" fmla="*/ 909991 w 2829850"/>
                <a:gd name="connsiteY78" fmla="*/ 410623 h 413167"/>
                <a:gd name="connsiteX79" fmla="*/ 921088 w 2829850"/>
                <a:gd name="connsiteY79" fmla="*/ 413086 h 413167"/>
                <a:gd name="connsiteX80" fmla="*/ 932184 w 2829850"/>
                <a:gd name="connsiteY80" fmla="*/ 408167 h 413167"/>
                <a:gd name="connsiteX81" fmla="*/ 943281 w 2829850"/>
                <a:gd name="connsiteY81" fmla="*/ 395240 h 413167"/>
                <a:gd name="connsiteX82" fmla="*/ 954384 w 2829850"/>
                <a:gd name="connsiteY82" fmla="*/ 374026 h 413167"/>
                <a:gd name="connsiteX83" fmla="*/ 965481 w 2829850"/>
                <a:gd name="connsiteY83" fmla="*/ 342669 h 413167"/>
                <a:gd name="connsiteX84" fmla="*/ 976578 w 2829850"/>
                <a:gd name="connsiteY84" fmla="*/ 320305 h 413167"/>
                <a:gd name="connsiteX85" fmla="*/ 987674 w 2829850"/>
                <a:gd name="connsiteY85" fmla="*/ 288002 h 413167"/>
                <a:gd name="connsiteX86" fmla="*/ 998771 w 2829850"/>
                <a:gd name="connsiteY86" fmla="*/ 198617 h 413167"/>
                <a:gd name="connsiteX87" fmla="*/ 1009868 w 2829850"/>
                <a:gd name="connsiteY87" fmla="*/ 51748 h 413167"/>
                <a:gd name="connsiteX88" fmla="*/ 1020964 w 2829850"/>
                <a:gd name="connsiteY88" fmla="*/ 17363 h 413167"/>
                <a:gd name="connsiteX89" fmla="*/ 1032061 w 2829850"/>
                <a:gd name="connsiteY89" fmla="*/ 0 h 413167"/>
                <a:gd name="connsiteX90" fmla="*/ 1043157 w 2829850"/>
                <a:gd name="connsiteY90" fmla="*/ 90229 h 413167"/>
                <a:gd name="connsiteX91" fmla="*/ 1054261 w 2829850"/>
                <a:gd name="connsiteY91" fmla="*/ 269864 h 413167"/>
                <a:gd name="connsiteX92" fmla="*/ 1065357 w 2829850"/>
                <a:gd name="connsiteY92" fmla="*/ 359862 h 413167"/>
                <a:gd name="connsiteX93" fmla="*/ 1076454 w 2829850"/>
                <a:gd name="connsiteY93" fmla="*/ 409861 h 413167"/>
                <a:gd name="connsiteX94" fmla="*/ 1087551 w 2829850"/>
                <a:gd name="connsiteY94" fmla="*/ 402744 h 413167"/>
                <a:gd name="connsiteX95" fmla="*/ 1098647 w 2829850"/>
                <a:gd name="connsiteY95" fmla="*/ 378626 h 413167"/>
                <a:gd name="connsiteX96" fmla="*/ 1109744 w 2829850"/>
                <a:gd name="connsiteY96" fmla="*/ 366713 h 413167"/>
                <a:gd name="connsiteX97" fmla="*/ 1120841 w 2829850"/>
                <a:gd name="connsiteY97" fmla="*/ 357235 h 413167"/>
                <a:gd name="connsiteX98" fmla="*/ 1131937 w 2829850"/>
                <a:gd name="connsiteY98" fmla="*/ 330375 h 413167"/>
                <a:gd name="connsiteX99" fmla="*/ 1143041 w 2829850"/>
                <a:gd name="connsiteY99" fmla="*/ 279879 h 413167"/>
                <a:gd name="connsiteX100" fmla="*/ 1154137 w 2829850"/>
                <a:gd name="connsiteY100" fmla="*/ 257862 h 413167"/>
                <a:gd name="connsiteX101" fmla="*/ 1165234 w 2829850"/>
                <a:gd name="connsiteY101" fmla="*/ 220266 h 413167"/>
                <a:gd name="connsiteX102" fmla="*/ 1187427 w 2829850"/>
                <a:gd name="connsiteY102" fmla="*/ 87657 h 413167"/>
                <a:gd name="connsiteX103" fmla="*/ 1198524 w 2829850"/>
                <a:gd name="connsiteY103" fmla="*/ 117600 h 413167"/>
                <a:gd name="connsiteX104" fmla="*/ 1209621 w 2829850"/>
                <a:gd name="connsiteY104" fmla="*/ 185635 h 413167"/>
                <a:gd name="connsiteX105" fmla="*/ 1220717 w 2829850"/>
                <a:gd name="connsiteY105" fmla="*/ 293799 h 413167"/>
                <a:gd name="connsiteX106" fmla="*/ 1231821 w 2829850"/>
                <a:gd name="connsiteY106" fmla="*/ 388613 h 413167"/>
                <a:gd name="connsiteX107" fmla="*/ 1242917 w 2829850"/>
                <a:gd name="connsiteY107" fmla="*/ 401241 h 413167"/>
                <a:gd name="connsiteX108" fmla="*/ 1254014 w 2829850"/>
                <a:gd name="connsiteY108" fmla="*/ 402649 h 413167"/>
                <a:gd name="connsiteX109" fmla="*/ 1265111 w 2829850"/>
                <a:gd name="connsiteY109" fmla="*/ 374101 h 413167"/>
                <a:gd name="connsiteX110" fmla="*/ 1276207 w 2829850"/>
                <a:gd name="connsiteY110" fmla="*/ 328055 h 413167"/>
                <a:gd name="connsiteX111" fmla="*/ 1287304 w 2829850"/>
                <a:gd name="connsiteY111" fmla="*/ 296895 h 413167"/>
                <a:gd name="connsiteX112" fmla="*/ 1298400 w 2829850"/>
                <a:gd name="connsiteY112" fmla="*/ 270748 h 413167"/>
                <a:gd name="connsiteX113" fmla="*/ 1309497 w 2829850"/>
                <a:gd name="connsiteY113" fmla="*/ 211652 h 413167"/>
                <a:gd name="connsiteX114" fmla="*/ 1320601 w 2829850"/>
                <a:gd name="connsiteY114" fmla="*/ 111429 h 413167"/>
                <a:gd name="connsiteX115" fmla="*/ 1331697 w 2829850"/>
                <a:gd name="connsiteY115" fmla="*/ 90147 h 413167"/>
                <a:gd name="connsiteX116" fmla="*/ 1342794 w 2829850"/>
                <a:gd name="connsiteY116" fmla="*/ 62314 h 413167"/>
                <a:gd name="connsiteX117" fmla="*/ 1353890 w 2829850"/>
                <a:gd name="connsiteY117" fmla="*/ 91909 h 413167"/>
                <a:gd name="connsiteX118" fmla="*/ 1364987 w 2829850"/>
                <a:gd name="connsiteY118" fmla="*/ 184833 h 413167"/>
                <a:gd name="connsiteX119" fmla="*/ 1376083 w 2829850"/>
                <a:gd name="connsiteY119" fmla="*/ 290846 h 413167"/>
                <a:gd name="connsiteX120" fmla="*/ 1387180 w 2829850"/>
                <a:gd name="connsiteY120" fmla="*/ 382572 h 413167"/>
                <a:gd name="connsiteX121" fmla="*/ 1398277 w 2829850"/>
                <a:gd name="connsiteY121" fmla="*/ 402336 h 413167"/>
                <a:gd name="connsiteX122" fmla="*/ 1409380 w 2829850"/>
                <a:gd name="connsiteY122" fmla="*/ 411500 h 413167"/>
                <a:gd name="connsiteX123" fmla="*/ 1420477 w 2829850"/>
                <a:gd name="connsiteY123" fmla="*/ 409106 h 413167"/>
                <a:gd name="connsiteX124" fmla="*/ 1431573 w 2829850"/>
                <a:gd name="connsiteY124" fmla="*/ 398152 h 413167"/>
                <a:gd name="connsiteX125" fmla="*/ 1442670 w 2829850"/>
                <a:gd name="connsiteY125" fmla="*/ 378272 h 413167"/>
                <a:gd name="connsiteX126" fmla="*/ 1453767 w 2829850"/>
                <a:gd name="connsiteY126" fmla="*/ 338689 h 413167"/>
                <a:gd name="connsiteX127" fmla="*/ 1464863 w 2829850"/>
                <a:gd name="connsiteY127" fmla="*/ 319693 h 413167"/>
                <a:gd name="connsiteX128" fmla="*/ 1475960 w 2829850"/>
                <a:gd name="connsiteY128" fmla="*/ 291200 h 413167"/>
                <a:gd name="connsiteX129" fmla="*/ 1487057 w 2829850"/>
                <a:gd name="connsiteY129" fmla="*/ 213204 h 413167"/>
                <a:gd name="connsiteX130" fmla="*/ 1498160 w 2829850"/>
                <a:gd name="connsiteY130" fmla="*/ 78119 h 413167"/>
                <a:gd name="connsiteX131" fmla="*/ 1509257 w 2829850"/>
                <a:gd name="connsiteY131" fmla="*/ 47312 h 413167"/>
                <a:gd name="connsiteX132" fmla="*/ 1520353 w 2829850"/>
                <a:gd name="connsiteY132" fmla="*/ 25207 h 413167"/>
                <a:gd name="connsiteX133" fmla="*/ 1531450 w 2829850"/>
                <a:gd name="connsiteY133" fmla="*/ 84154 h 413167"/>
                <a:gd name="connsiteX134" fmla="*/ 1542546 w 2829850"/>
                <a:gd name="connsiteY134" fmla="*/ 209332 h 413167"/>
                <a:gd name="connsiteX135" fmla="*/ 1564740 w 2829850"/>
                <a:gd name="connsiteY135" fmla="*/ 341893 h 413167"/>
                <a:gd name="connsiteX136" fmla="*/ 1575836 w 2829850"/>
                <a:gd name="connsiteY136" fmla="*/ 356385 h 413167"/>
                <a:gd name="connsiteX137" fmla="*/ 1586940 w 2829850"/>
                <a:gd name="connsiteY137" fmla="*/ 366019 h 413167"/>
                <a:gd name="connsiteX138" fmla="*/ 1598036 w 2829850"/>
                <a:gd name="connsiteY138" fmla="*/ 366277 h 413167"/>
                <a:gd name="connsiteX139" fmla="*/ 1609133 w 2829850"/>
                <a:gd name="connsiteY139" fmla="*/ 363814 h 413167"/>
                <a:gd name="connsiteX140" fmla="*/ 1620230 w 2829850"/>
                <a:gd name="connsiteY140" fmla="*/ 329381 h 413167"/>
                <a:gd name="connsiteX141" fmla="*/ 1631326 w 2829850"/>
                <a:gd name="connsiteY141" fmla="*/ 272592 h 413167"/>
                <a:gd name="connsiteX142" fmla="*/ 1642423 w 2829850"/>
                <a:gd name="connsiteY142" fmla="*/ 240574 h 413167"/>
                <a:gd name="connsiteX143" fmla="*/ 1653520 w 2829850"/>
                <a:gd name="connsiteY143" fmla="*/ 212632 h 413167"/>
                <a:gd name="connsiteX144" fmla="*/ 1675720 w 2829850"/>
                <a:gd name="connsiteY144" fmla="*/ 133663 h 413167"/>
                <a:gd name="connsiteX145" fmla="*/ 1686816 w 2829850"/>
                <a:gd name="connsiteY145" fmla="*/ 144045 h 413167"/>
                <a:gd name="connsiteX146" fmla="*/ 1697913 w 2829850"/>
                <a:gd name="connsiteY146" fmla="*/ 165048 h 413167"/>
                <a:gd name="connsiteX147" fmla="*/ 1709010 w 2829850"/>
                <a:gd name="connsiteY147" fmla="*/ 219762 h 413167"/>
                <a:gd name="connsiteX148" fmla="*/ 1720106 w 2829850"/>
                <a:gd name="connsiteY148" fmla="*/ 308324 h 413167"/>
                <a:gd name="connsiteX149" fmla="*/ 1742299 w 2829850"/>
                <a:gd name="connsiteY149" fmla="*/ 387062 h 413167"/>
                <a:gd name="connsiteX150" fmla="*/ 1753396 w 2829850"/>
                <a:gd name="connsiteY150" fmla="*/ 390539 h 413167"/>
                <a:gd name="connsiteX151" fmla="*/ 1775596 w 2829850"/>
                <a:gd name="connsiteY151" fmla="*/ 360161 h 413167"/>
                <a:gd name="connsiteX152" fmla="*/ 1786692 w 2829850"/>
                <a:gd name="connsiteY152" fmla="*/ 346819 h 413167"/>
                <a:gd name="connsiteX153" fmla="*/ 1797789 w 2829850"/>
                <a:gd name="connsiteY153" fmla="*/ 313032 h 413167"/>
                <a:gd name="connsiteX154" fmla="*/ 1808886 w 2829850"/>
                <a:gd name="connsiteY154" fmla="*/ 251882 h 413167"/>
                <a:gd name="connsiteX155" fmla="*/ 1819982 w 2829850"/>
                <a:gd name="connsiteY155" fmla="*/ 221647 h 413167"/>
                <a:gd name="connsiteX156" fmla="*/ 1853279 w 2829850"/>
                <a:gd name="connsiteY156" fmla="*/ 77969 h 413167"/>
                <a:gd name="connsiteX157" fmla="*/ 1864376 w 2829850"/>
                <a:gd name="connsiteY157" fmla="*/ 83208 h 413167"/>
                <a:gd name="connsiteX158" fmla="*/ 1875472 w 2829850"/>
                <a:gd name="connsiteY158" fmla="*/ 132663 h 413167"/>
                <a:gd name="connsiteX159" fmla="*/ 1886569 w 2829850"/>
                <a:gd name="connsiteY159" fmla="*/ 248841 h 413167"/>
                <a:gd name="connsiteX160" fmla="*/ 1897666 w 2829850"/>
                <a:gd name="connsiteY160" fmla="*/ 379088 h 413167"/>
                <a:gd name="connsiteX161" fmla="*/ 1908762 w 2829850"/>
                <a:gd name="connsiteY161" fmla="*/ 403030 h 413167"/>
                <a:gd name="connsiteX162" fmla="*/ 1919859 w 2829850"/>
                <a:gd name="connsiteY162" fmla="*/ 413167 h 413167"/>
                <a:gd name="connsiteX163" fmla="*/ 1930956 w 2829850"/>
                <a:gd name="connsiteY163" fmla="*/ 394192 h 413167"/>
                <a:gd name="connsiteX164" fmla="*/ 1942059 w 2829850"/>
                <a:gd name="connsiteY164" fmla="*/ 361453 h 413167"/>
                <a:gd name="connsiteX165" fmla="*/ 1953156 w 2829850"/>
                <a:gd name="connsiteY165" fmla="*/ 349853 h 413167"/>
                <a:gd name="connsiteX166" fmla="*/ 1964252 w 2829850"/>
                <a:gd name="connsiteY166" fmla="*/ 340185 h 413167"/>
                <a:gd name="connsiteX167" fmla="*/ 1975349 w 2829850"/>
                <a:gd name="connsiteY167" fmla="*/ 295908 h 413167"/>
                <a:gd name="connsiteX168" fmla="*/ 1986446 w 2829850"/>
                <a:gd name="connsiteY168" fmla="*/ 199903 h 413167"/>
                <a:gd name="connsiteX169" fmla="*/ 1997542 w 2829850"/>
                <a:gd name="connsiteY169" fmla="*/ 162395 h 413167"/>
                <a:gd name="connsiteX170" fmla="*/ 2019735 w 2829850"/>
                <a:gd name="connsiteY170" fmla="*/ 46577 h 413167"/>
                <a:gd name="connsiteX171" fmla="*/ 2030839 w 2829850"/>
                <a:gd name="connsiteY171" fmla="*/ 1545 h 413167"/>
                <a:gd name="connsiteX172" fmla="*/ 2041935 w 2829850"/>
                <a:gd name="connsiteY172" fmla="*/ 4130 h 413167"/>
                <a:gd name="connsiteX173" fmla="*/ 2053032 w 2829850"/>
                <a:gd name="connsiteY173" fmla="*/ 54299 h 413167"/>
                <a:gd name="connsiteX174" fmla="*/ 2064129 w 2829850"/>
                <a:gd name="connsiteY174" fmla="*/ 191534 h 413167"/>
                <a:gd name="connsiteX175" fmla="*/ 2075225 w 2829850"/>
                <a:gd name="connsiteY175" fmla="*/ 345724 h 413167"/>
                <a:gd name="connsiteX176" fmla="*/ 2086322 w 2829850"/>
                <a:gd name="connsiteY176" fmla="*/ 374298 h 413167"/>
                <a:gd name="connsiteX177" fmla="*/ 2097419 w 2829850"/>
                <a:gd name="connsiteY177" fmla="*/ 394757 h 413167"/>
                <a:gd name="connsiteX178" fmla="*/ 2108515 w 2829850"/>
                <a:gd name="connsiteY178" fmla="*/ 388185 h 413167"/>
                <a:gd name="connsiteX179" fmla="*/ 2119619 w 2829850"/>
                <a:gd name="connsiteY179" fmla="*/ 383538 h 413167"/>
                <a:gd name="connsiteX180" fmla="*/ 2130715 w 2829850"/>
                <a:gd name="connsiteY180" fmla="*/ 380408 h 413167"/>
                <a:gd name="connsiteX181" fmla="*/ 2141812 w 2829850"/>
                <a:gd name="connsiteY181" fmla="*/ 373142 h 413167"/>
                <a:gd name="connsiteX182" fmla="*/ 2152909 w 2829850"/>
                <a:gd name="connsiteY182" fmla="*/ 343628 h 413167"/>
                <a:gd name="connsiteX183" fmla="*/ 2164005 w 2829850"/>
                <a:gd name="connsiteY183" fmla="*/ 275640 h 413167"/>
                <a:gd name="connsiteX184" fmla="*/ 2175102 w 2829850"/>
                <a:gd name="connsiteY184" fmla="*/ 239527 h 413167"/>
                <a:gd name="connsiteX185" fmla="*/ 2186198 w 2829850"/>
                <a:gd name="connsiteY185" fmla="*/ 197025 h 413167"/>
                <a:gd name="connsiteX186" fmla="*/ 2197295 w 2829850"/>
                <a:gd name="connsiteY186" fmla="*/ 134105 h 413167"/>
                <a:gd name="connsiteX187" fmla="*/ 2208399 w 2829850"/>
                <a:gd name="connsiteY187" fmla="*/ 54782 h 413167"/>
                <a:gd name="connsiteX188" fmla="*/ 2219495 w 2829850"/>
                <a:gd name="connsiteY188" fmla="*/ 42298 h 413167"/>
                <a:gd name="connsiteX189" fmla="*/ 2230592 w 2829850"/>
                <a:gd name="connsiteY189" fmla="*/ 53286 h 413167"/>
                <a:gd name="connsiteX190" fmla="*/ 2241688 w 2829850"/>
                <a:gd name="connsiteY190" fmla="*/ 146542 h 413167"/>
                <a:gd name="connsiteX191" fmla="*/ 2252785 w 2829850"/>
                <a:gd name="connsiteY191" fmla="*/ 294928 h 413167"/>
                <a:gd name="connsiteX192" fmla="*/ 2274978 w 2829850"/>
                <a:gd name="connsiteY192" fmla="*/ 345458 h 413167"/>
                <a:gd name="connsiteX193" fmla="*/ 2286075 w 2829850"/>
                <a:gd name="connsiteY193" fmla="*/ 337063 h 413167"/>
                <a:gd name="connsiteX194" fmla="*/ 2297171 w 2829850"/>
                <a:gd name="connsiteY194" fmla="*/ 342356 h 413167"/>
                <a:gd name="connsiteX195" fmla="*/ 2308275 w 2829850"/>
                <a:gd name="connsiteY195" fmla="*/ 330422 h 413167"/>
                <a:gd name="connsiteX196" fmla="*/ 2319371 w 2829850"/>
                <a:gd name="connsiteY196" fmla="*/ 325612 h 413167"/>
                <a:gd name="connsiteX197" fmla="*/ 2330468 w 2829850"/>
                <a:gd name="connsiteY197" fmla="*/ 293404 h 413167"/>
                <a:gd name="connsiteX198" fmla="*/ 2341565 w 2829850"/>
                <a:gd name="connsiteY198" fmla="*/ 237173 h 413167"/>
                <a:gd name="connsiteX199" fmla="*/ 2352661 w 2829850"/>
                <a:gd name="connsiteY199" fmla="*/ 210958 h 413167"/>
                <a:gd name="connsiteX200" fmla="*/ 2363758 w 2829850"/>
                <a:gd name="connsiteY200" fmla="*/ 196651 h 413167"/>
                <a:gd name="connsiteX201" fmla="*/ 2374855 w 2829850"/>
                <a:gd name="connsiteY201" fmla="*/ 170640 h 413167"/>
                <a:gd name="connsiteX202" fmla="*/ 2385951 w 2829850"/>
                <a:gd name="connsiteY202" fmla="*/ 150481 h 413167"/>
                <a:gd name="connsiteX203" fmla="*/ 2397055 w 2829850"/>
                <a:gd name="connsiteY203" fmla="*/ 183907 h 413167"/>
                <a:gd name="connsiteX204" fmla="*/ 2408151 w 2829850"/>
                <a:gd name="connsiteY204" fmla="*/ 231362 h 413167"/>
                <a:gd name="connsiteX205" fmla="*/ 2419248 w 2829850"/>
                <a:gd name="connsiteY205" fmla="*/ 289213 h 413167"/>
                <a:gd name="connsiteX206" fmla="*/ 2430345 w 2829850"/>
                <a:gd name="connsiteY206" fmla="*/ 351901 h 413167"/>
                <a:gd name="connsiteX207" fmla="*/ 2441441 w 2829850"/>
                <a:gd name="connsiteY207" fmla="*/ 361943 h 413167"/>
                <a:gd name="connsiteX208" fmla="*/ 2452538 w 2829850"/>
                <a:gd name="connsiteY208" fmla="*/ 373550 h 413167"/>
                <a:gd name="connsiteX209" fmla="*/ 2463635 w 2829850"/>
                <a:gd name="connsiteY209" fmla="*/ 358997 h 413167"/>
                <a:gd name="connsiteX210" fmla="*/ 2474731 w 2829850"/>
                <a:gd name="connsiteY210" fmla="*/ 341329 h 413167"/>
                <a:gd name="connsiteX211" fmla="*/ 2485834 w 2829850"/>
                <a:gd name="connsiteY211" fmla="*/ 331395 h 413167"/>
                <a:gd name="connsiteX212" fmla="*/ 2496931 w 2829850"/>
                <a:gd name="connsiteY212" fmla="*/ 323959 h 413167"/>
                <a:gd name="connsiteX213" fmla="*/ 2508028 w 2829850"/>
                <a:gd name="connsiteY213" fmla="*/ 258604 h 413167"/>
                <a:gd name="connsiteX214" fmla="*/ 2519124 w 2829850"/>
                <a:gd name="connsiteY214" fmla="*/ 137242 h 413167"/>
                <a:gd name="connsiteX215" fmla="*/ 2530221 w 2829850"/>
                <a:gd name="connsiteY215" fmla="*/ 111211 h 413167"/>
                <a:gd name="connsiteX216" fmla="*/ 2541318 w 2829850"/>
                <a:gd name="connsiteY216" fmla="*/ 93148 h 413167"/>
                <a:gd name="connsiteX217" fmla="*/ 2552414 w 2829850"/>
                <a:gd name="connsiteY217" fmla="*/ 120144 h 413167"/>
                <a:gd name="connsiteX218" fmla="*/ 2563511 w 2829850"/>
                <a:gd name="connsiteY218" fmla="*/ 205985 h 413167"/>
                <a:gd name="connsiteX219" fmla="*/ 2574614 w 2829850"/>
                <a:gd name="connsiteY219" fmla="*/ 279824 h 413167"/>
                <a:gd name="connsiteX220" fmla="*/ 2585711 w 2829850"/>
                <a:gd name="connsiteY220" fmla="*/ 333572 h 413167"/>
                <a:gd name="connsiteX221" fmla="*/ 2596808 w 2829850"/>
                <a:gd name="connsiteY221" fmla="*/ 360202 h 413167"/>
                <a:gd name="connsiteX222" fmla="*/ 2607904 w 2829850"/>
                <a:gd name="connsiteY222" fmla="*/ 382721 h 413167"/>
                <a:gd name="connsiteX223" fmla="*/ 2619001 w 2829850"/>
                <a:gd name="connsiteY223" fmla="*/ 381878 h 413167"/>
                <a:gd name="connsiteX224" fmla="*/ 2630097 w 2829850"/>
                <a:gd name="connsiteY224" fmla="*/ 378966 h 413167"/>
                <a:gd name="connsiteX225" fmla="*/ 2641194 w 2829850"/>
                <a:gd name="connsiteY225" fmla="*/ 356800 h 413167"/>
                <a:gd name="connsiteX226" fmla="*/ 2652290 w 2829850"/>
                <a:gd name="connsiteY226" fmla="*/ 319074 h 413167"/>
                <a:gd name="connsiteX227" fmla="*/ 2674491 w 2829850"/>
                <a:gd name="connsiteY227" fmla="*/ 277933 h 413167"/>
                <a:gd name="connsiteX228" fmla="*/ 2685587 w 2829850"/>
                <a:gd name="connsiteY228" fmla="*/ 223123 h 413167"/>
                <a:gd name="connsiteX229" fmla="*/ 2696684 w 2829850"/>
                <a:gd name="connsiteY229" fmla="*/ 122845 h 413167"/>
                <a:gd name="connsiteX230" fmla="*/ 2707780 w 2829850"/>
                <a:gd name="connsiteY230" fmla="*/ 120981 h 413167"/>
                <a:gd name="connsiteX231" fmla="*/ 2718877 w 2829850"/>
                <a:gd name="connsiteY231" fmla="*/ 131275 h 413167"/>
                <a:gd name="connsiteX232" fmla="*/ 2729974 w 2829850"/>
                <a:gd name="connsiteY232" fmla="*/ 171164 h 413167"/>
                <a:gd name="connsiteX233" fmla="*/ 2741070 w 2829850"/>
                <a:gd name="connsiteY233" fmla="*/ 222912 h 413167"/>
                <a:gd name="connsiteX234" fmla="*/ 2752174 w 2829850"/>
                <a:gd name="connsiteY234" fmla="*/ 240255 h 413167"/>
                <a:gd name="connsiteX235" fmla="*/ 2763270 w 2829850"/>
                <a:gd name="connsiteY235" fmla="*/ 286301 h 413167"/>
                <a:gd name="connsiteX236" fmla="*/ 2774367 w 2829850"/>
                <a:gd name="connsiteY236" fmla="*/ 308930 h 413167"/>
                <a:gd name="connsiteX237" fmla="*/ 2785464 w 2829850"/>
                <a:gd name="connsiteY237" fmla="*/ 336028 h 413167"/>
                <a:gd name="connsiteX238" fmla="*/ 2796560 w 2829850"/>
                <a:gd name="connsiteY238" fmla="*/ 326993 h 413167"/>
                <a:gd name="connsiteX239" fmla="*/ 2807657 w 2829850"/>
                <a:gd name="connsiteY239" fmla="*/ 335001 h 413167"/>
                <a:gd name="connsiteX240" fmla="*/ 2818754 w 2829850"/>
                <a:gd name="connsiteY240" fmla="*/ 327694 h 413167"/>
                <a:gd name="connsiteX241" fmla="*/ 2829850 w 2829850"/>
                <a:gd name="connsiteY241" fmla="*/ 312638 h 413167"/>
                <a:gd name="connsiteX242" fmla="*/ 2829850 w 2829850"/>
                <a:gd name="connsiteY242" fmla="*/ 31263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1555"/>
                  </a:moveTo>
                  <a:lnTo>
                    <a:pt x="11096" y="288036"/>
                  </a:lnTo>
                  <a:lnTo>
                    <a:pt x="22193" y="288859"/>
                  </a:lnTo>
                  <a:lnTo>
                    <a:pt x="33290" y="303956"/>
                  </a:lnTo>
                  <a:lnTo>
                    <a:pt x="44386" y="325857"/>
                  </a:lnTo>
                  <a:lnTo>
                    <a:pt x="55483" y="338811"/>
                  </a:lnTo>
                  <a:lnTo>
                    <a:pt x="66586" y="318019"/>
                  </a:lnTo>
                  <a:lnTo>
                    <a:pt x="77683" y="265543"/>
                  </a:lnTo>
                  <a:lnTo>
                    <a:pt x="88779" y="230784"/>
                  </a:lnTo>
                  <a:lnTo>
                    <a:pt x="99876" y="227784"/>
                  </a:lnTo>
                  <a:lnTo>
                    <a:pt x="110973" y="239425"/>
                  </a:lnTo>
                  <a:lnTo>
                    <a:pt x="122069" y="296330"/>
                  </a:lnTo>
                  <a:lnTo>
                    <a:pt x="133166" y="307909"/>
                  </a:lnTo>
                  <a:lnTo>
                    <a:pt x="144263" y="291649"/>
                  </a:lnTo>
                  <a:lnTo>
                    <a:pt x="155366" y="220933"/>
                  </a:lnTo>
                  <a:lnTo>
                    <a:pt x="166463" y="111953"/>
                  </a:lnTo>
                  <a:lnTo>
                    <a:pt x="177559" y="49476"/>
                  </a:lnTo>
                  <a:lnTo>
                    <a:pt x="188656" y="21146"/>
                  </a:lnTo>
                  <a:lnTo>
                    <a:pt x="199753" y="54272"/>
                  </a:lnTo>
                  <a:lnTo>
                    <a:pt x="210849" y="156986"/>
                  </a:lnTo>
                  <a:lnTo>
                    <a:pt x="221946" y="160129"/>
                  </a:lnTo>
                  <a:lnTo>
                    <a:pt x="233043" y="169661"/>
                  </a:lnTo>
                  <a:lnTo>
                    <a:pt x="244146" y="203400"/>
                  </a:lnTo>
                  <a:lnTo>
                    <a:pt x="266339" y="337654"/>
                  </a:lnTo>
                  <a:lnTo>
                    <a:pt x="277436" y="387314"/>
                  </a:lnTo>
                  <a:lnTo>
                    <a:pt x="288533" y="385790"/>
                  </a:lnTo>
                  <a:lnTo>
                    <a:pt x="310726" y="336110"/>
                  </a:lnTo>
                  <a:lnTo>
                    <a:pt x="321823" y="319795"/>
                  </a:lnTo>
                  <a:lnTo>
                    <a:pt x="332926" y="281416"/>
                  </a:lnTo>
                  <a:lnTo>
                    <a:pt x="344023" y="226661"/>
                  </a:lnTo>
                  <a:lnTo>
                    <a:pt x="355119" y="228314"/>
                  </a:lnTo>
                  <a:lnTo>
                    <a:pt x="366216" y="220722"/>
                  </a:lnTo>
                  <a:lnTo>
                    <a:pt x="377313" y="204699"/>
                  </a:lnTo>
                  <a:lnTo>
                    <a:pt x="388409" y="192868"/>
                  </a:lnTo>
                  <a:lnTo>
                    <a:pt x="399506" y="225341"/>
                  </a:lnTo>
                  <a:lnTo>
                    <a:pt x="410602" y="278443"/>
                  </a:lnTo>
                  <a:lnTo>
                    <a:pt x="421706" y="303745"/>
                  </a:lnTo>
                  <a:lnTo>
                    <a:pt x="432802" y="349853"/>
                  </a:lnTo>
                  <a:lnTo>
                    <a:pt x="443899" y="356065"/>
                  </a:lnTo>
                  <a:lnTo>
                    <a:pt x="454995" y="353847"/>
                  </a:lnTo>
                  <a:lnTo>
                    <a:pt x="466092" y="312420"/>
                  </a:lnTo>
                  <a:lnTo>
                    <a:pt x="477189" y="237567"/>
                  </a:lnTo>
                  <a:lnTo>
                    <a:pt x="488285" y="192786"/>
                  </a:lnTo>
                  <a:lnTo>
                    <a:pt x="499382" y="163878"/>
                  </a:lnTo>
                  <a:lnTo>
                    <a:pt x="521582" y="91113"/>
                  </a:lnTo>
                  <a:lnTo>
                    <a:pt x="532679" y="90385"/>
                  </a:lnTo>
                  <a:lnTo>
                    <a:pt x="543775" y="93039"/>
                  </a:lnTo>
                  <a:lnTo>
                    <a:pt x="554872" y="155394"/>
                  </a:lnTo>
                  <a:lnTo>
                    <a:pt x="565968" y="272939"/>
                  </a:lnTo>
                  <a:lnTo>
                    <a:pt x="577065" y="341063"/>
                  </a:lnTo>
                  <a:lnTo>
                    <a:pt x="588162" y="393308"/>
                  </a:lnTo>
                  <a:lnTo>
                    <a:pt x="599265" y="391280"/>
                  </a:lnTo>
                  <a:lnTo>
                    <a:pt x="610362" y="378367"/>
                  </a:lnTo>
                  <a:lnTo>
                    <a:pt x="632555" y="363406"/>
                  </a:lnTo>
                  <a:lnTo>
                    <a:pt x="643652" y="329381"/>
                  </a:lnTo>
                  <a:lnTo>
                    <a:pt x="654748" y="261754"/>
                  </a:lnTo>
                  <a:lnTo>
                    <a:pt x="665845" y="236853"/>
                  </a:lnTo>
                  <a:lnTo>
                    <a:pt x="676942" y="207924"/>
                  </a:lnTo>
                  <a:lnTo>
                    <a:pt x="688045" y="155775"/>
                  </a:lnTo>
                  <a:lnTo>
                    <a:pt x="699142" y="90596"/>
                  </a:lnTo>
                  <a:lnTo>
                    <a:pt x="710238" y="130152"/>
                  </a:lnTo>
                  <a:lnTo>
                    <a:pt x="721335" y="202141"/>
                  </a:lnTo>
                  <a:lnTo>
                    <a:pt x="732432" y="290023"/>
                  </a:lnTo>
                  <a:lnTo>
                    <a:pt x="743528" y="370522"/>
                  </a:lnTo>
                  <a:lnTo>
                    <a:pt x="754625" y="385334"/>
                  </a:lnTo>
                  <a:lnTo>
                    <a:pt x="765722" y="391825"/>
                  </a:lnTo>
                  <a:lnTo>
                    <a:pt x="776818" y="370005"/>
                  </a:lnTo>
                  <a:lnTo>
                    <a:pt x="787922" y="341362"/>
                  </a:lnTo>
                  <a:lnTo>
                    <a:pt x="799018" y="323728"/>
                  </a:lnTo>
                  <a:lnTo>
                    <a:pt x="810115" y="311522"/>
                  </a:lnTo>
                  <a:lnTo>
                    <a:pt x="821212" y="252589"/>
                  </a:lnTo>
                  <a:lnTo>
                    <a:pt x="832308" y="149046"/>
                  </a:lnTo>
                  <a:lnTo>
                    <a:pt x="843405" y="127193"/>
                  </a:lnTo>
                  <a:lnTo>
                    <a:pt x="854501" y="109361"/>
                  </a:lnTo>
                  <a:lnTo>
                    <a:pt x="865598" y="124846"/>
                  </a:lnTo>
                  <a:lnTo>
                    <a:pt x="876702" y="195059"/>
                  </a:lnTo>
                  <a:lnTo>
                    <a:pt x="887798" y="313794"/>
                  </a:lnTo>
                  <a:lnTo>
                    <a:pt x="898894" y="396315"/>
                  </a:lnTo>
                  <a:lnTo>
                    <a:pt x="909991" y="410623"/>
                  </a:lnTo>
                  <a:lnTo>
                    <a:pt x="921088" y="413086"/>
                  </a:lnTo>
                  <a:lnTo>
                    <a:pt x="932184" y="408167"/>
                  </a:lnTo>
                  <a:lnTo>
                    <a:pt x="943281" y="395240"/>
                  </a:lnTo>
                  <a:lnTo>
                    <a:pt x="954384" y="374026"/>
                  </a:lnTo>
                  <a:lnTo>
                    <a:pt x="965481" y="342669"/>
                  </a:lnTo>
                  <a:lnTo>
                    <a:pt x="976578" y="320305"/>
                  </a:lnTo>
                  <a:lnTo>
                    <a:pt x="987674" y="288002"/>
                  </a:lnTo>
                  <a:lnTo>
                    <a:pt x="998771" y="198617"/>
                  </a:lnTo>
                  <a:lnTo>
                    <a:pt x="1009868" y="51748"/>
                  </a:lnTo>
                  <a:lnTo>
                    <a:pt x="1020964" y="17363"/>
                  </a:lnTo>
                  <a:lnTo>
                    <a:pt x="1032061" y="0"/>
                  </a:lnTo>
                  <a:lnTo>
                    <a:pt x="1043157" y="90229"/>
                  </a:lnTo>
                  <a:lnTo>
                    <a:pt x="1054261" y="269864"/>
                  </a:lnTo>
                  <a:lnTo>
                    <a:pt x="1065357" y="359862"/>
                  </a:lnTo>
                  <a:lnTo>
                    <a:pt x="1076454" y="409861"/>
                  </a:lnTo>
                  <a:lnTo>
                    <a:pt x="1087551" y="402744"/>
                  </a:lnTo>
                  <a:lnTo>
                    <a:pt x="1098647" y="378626"/>
                  </a:lnTo>
                  <a:lnTo>
                    <a:pt x="1109744" y="366713"/>
                  </a:lnTo>
                  <a:lnTo>
                    <a:pt x="1120841" y="357235"/>
                  </a:lnTo>
                  <a:lnTo>
                    <a:pt x="1131937" y="330375"/>
                  </a:lnTo>
                  <a:lnTo>
                    <a:pt x="1143041" y="279879"/>
                  </a:lnTo>
                  <a:lnTo>
                    <a:pt x="1154137" y="257862"/>
                  </a:lnTo>
                  <a:lnTo>
                    <a:pt x="1165234" y="220266"/>
                  </a:lnTo>
                  <a:lnTo>
                    <a:pt x="1187427" y="87657"/>
                  </a:lnTo>
                  <a:lnTo>
                    <a:pt x="1198524" y="117600"/>
                  </a:lnTo>
                  <a:lnTo>
                    <a:pt x="1209621" y="185635"/>
                  </a:lnTo>
                  <a:lnTo>
                    <a:pt x="1220717" y="293799"/>
                  </a:lnTo>
                  <a:lnTo>
                    <a:pt x="1231821" y="388613"/>
                  </a:lnTo>
                  <a:lnTo>
                    <a:pt x="1242917" y="401241"/>
                  </a:lnTo>
                  <a:lnTo>
                    <a:pt x="1254014" y="402649"/>
                  </a:lnTo>
                  <a:lnTo>
                    <a:pt x="1265111" y="374101"/>
                  </a:lnTo>
                  <a:lnTo>
                    <a:pt x="1276207" y="328055"/>
                  </a:lnTo>
                  <a:lnTo>
                    <a:pt x="1287304" y="296895"/>
                  </a:lnTo>
                  <a:lnTo>
                    <a:pt x="1298400" y="270748"/>
                  </a:lnTo>
                  <a:lnTo>
                    <a:pt x="1309497" y="211652"/>
                  </a:lnTo>
                  <a:lnTo>
                    <a:pt x="1320601" y="111429"/>
                  </a:lnTo>
                  <a:lnTo>
                    <a:pt x="1331697" y="90147"/>
                  </a:lnTo>
                  <a:lnTo>
                    <a:pt x="1342794" y="62314"/>
                  </a:lnTo>
                  <a:lnTo>
                    <a:pt x="1353890" y="91909"/>
                  </a:lnTo>
                  <a:lnTo>
                    <a:pt x="1364987" y="184833"/>
                  </a:lnTo>
                  <a:lnTo>
                    <a:pt x="1376083" y="290846"/>
                  </a:lnTo>
                  <a:lnTo>
                    <a:pt x="1387180" y="382572"/>
                  </a:lnTo>
                  <a:lnTo>
                    <a:pt x="1398277" y="402336"/>
                  </a:lnTo>
                  <a:lnTo>
                    <a:pt x="1409380" y="411500"/>
                  </a:lnTo>
                  <a:lnTo>
                    <a:pt x="1420477" y="409106"/>
                  </a:lnTo>
                  <a:lnTo>
                    <a:pt x="1431573" y="398152"/>
                  </a:lnTo>
                  <a:lnTo>
                    <a:pt x="1442670" y="378272"/>
                  </a:lnTo>
                  <a:lnTo>
                    <a:pt x="1453767" y="338689"/>
                  </a:lnTo>
                  <a:lnTo>
                    <a:pt x="1464863" y="319693"/>
                  </a:lnTo>
                  <a:lnTo>
                    <a:pt x="1475960" y="291200"/>
                  </a:lnTo>
                  <a:lnTo>
                    <a:pt x="1487057" y="213204"/>
                  </a:lnTo>
                  <a:lnTo>
                    <a:pt x="1498160" y="78119"/>
                  </a:lnTo>
                  <a:lnTo>
                    <a:pt x="1509257" y="47312"/>
                  </a:lnTo>
                  <a:lnTo>
                    <a:pt x="1520353" y="25207"/>
                  </a:lnTo>
                  <a:lnTo>
                    <a:pt x="1531450" y="84154"/>
                  </a:lnTo>
                  <a:lnTo>
                    <a:pt x="1542546" y="209332"/>
                  </a:lnTo>
                  <a:lnTo>
                    <a:pt x="1564740" y="341893"/>
                  </a:lnTo>
                  <a:lnTo>
                    <a:pt x="1575836" y="356385"/>
                  </a:lnTo>
                  <a:lnTo>
                    <a:pt x="1586940" y="366019"/>
                  </a:lnTo>
                  <a:lnTo>
                    <a:pt x="1598036" y="366277"/>
                  </a:lnTo>
                  <a:lnTo>
                    <a:pt x="1609133" y="363814"/>
                  </a:lnTo>
                  <a:lnTo>
                    <a:pt x="1620230" y="329381"/>
                  </a:lnTo>
                  <a:lnTo>
                    <a:pt x="1631326" y="272592"/>
                  </a:lnTo>
                  <a:lnTo>
                    <a:pt x="1642423" y="240574"/>
                  </a:lnTo>
                  <a:lnTo>
                    <a:pt x="1653520" y="212632"/>
                  </a:lnTo>
                  <a:lnTo>
                    <a:pt x="1675720" y="133663"/>
                  </a:lnTo>
                  <a:lnTo>
                    <a:pt x="1686816" y="144045"/>
                  </a:lnTo>
                  <a:lnTo>
                    <a:pt x="1697913" y="165048"/>
                  </a:lnTo>
                  <a:lnTo>
                    <a:pt x="1709010" y="219762"/>
                  </a:lnTo>
                  <a:lnTo>
                    <a:pt x="1720106" y="308324"/>
                  </a:lnTo>
                  <a:lnTo>
                    <a:pt x="1742299" y="387062"/>
                  </a:lnTo>
                  <a:lnTo>
                    <a:pt x="1753396" y="390539"/>
                  </a:lnTo>
                  <a:lnTo>
                    <a:pt x="1775596" y="360161"/>
                  </a:lnTo>
                  <a:lnTo>
                    <a:pt x="1786692" y="346819"/>
                  </a:lnTo>
                  <a:lnTo>
                    <a:pt x="1797789" y="313032"/>
                  </a:lnTo>
                  <a:lnTo>
                    <a:pt x="1808886" y="251882"/>
                  </a:lnTo>
                  <a:lnTo>
                    <a:pt x="1819982" y="221647"/>
                  </a:lnTo>
                  <a:lnTo>
                    <a:pt x="1853279" y="77969"/>
                  </a:lnTo>
                  <a:lnTo>
                    <a:pt x="1864376" y="83208"/>
                  </a:lnTo>
                  <a:lnTo>
                    <a:pt x="1875472" y="132663"/>
                  </a:lnTo>
                  <a:lnTo>
                    <a:pt x="1886569" y="248841"/>
                  </a:lnTo>
                  <a:lnTo>
                    <a:pt x="1897666" y="379088"/>
                  </a:lnTo>
                  <a:lnTo>
                    <a:pt x="1908762" y="403030"/>
                  </a:lnTo>
                  <a:lnTo>
                    <a:pt x="1919859" y="413167"/>
                  </a:lnTo>
                  <a:lnTo>
                    <a:pt x="1930956" y="394192"/>
                  </a:lnTo>
                  <a:lnTo>
                    <a:pt x="1942059" y="361453"/>
                  </a:lnTo>
                  <a:lnTo>
                    <a:pt x="1953156" y="349853"/>
                  </a:lnTo>
                  <a:lnTo>
                    <a:pt x="1964252" y="340185"/>
                  </a:lnTo>
                  <a:lnTo>
                    <a:pt x="1975349" y="295908"/>
                  </a:lnTo>
                  <a:lnTo>
                    <a:pt x="1986446" y="199903"/>
                  </a:lnTo>
                  <a:lnTo>
                    <a:pt x="1997542" y="162395"/>
                  </a:lnTo>
                  <a:lnTo>
                    <a:pt x="2019735" y="46577"/>
                  </a:lnTo>
                  <a:lnTo>
                    <a:pt x="2030839" y="1545"/>
                  </a:lnTo>
                  <a:lnTo>
                    <a:pt x="2041935" y="4130"/>
                  </a:lnTo>
                  <a:lnTo>
                    <a:pt x="2053032" y="54299"/>
                  </a:lnTo>
                  <a:lnTo>
                    <a:pt x="2064129" y="191534"/>
                  </a:lnTo>
                  <a:lnTo>
                    <a:pt x="2075225" y="345724"/>
                  </a:lnTo>
                  <a:lnTo>
                    <a:pt x="2086322" y="374298"/>
                  </a:lnTo>
                  <a:lnTo>
                    <a:pt x="2097419" y="394757"/>
                  </a:lnTo>
                  <a:lnTo>
                    <a:pt x="2108515" y="388185"/>
                  </a:lnTo>
                  <a:lnTo>
                    <a:pt x="2119619" y="383538"/>
                  </a:lnTo>
                  <a:lnTo>
                    <a:pt x="2130715" y="380408"/>
                  </a:lnTo>
                  <a:lnTo>
                    <a:pt x="2141812" y="373142"/>
                  </a:lnTo>
                  <a:lnTo>
                    <a:pt x="2152909" y="343628"/>
                  </a:lnTo>
                  <a:lnTo>
                    <a:pt x="2164005" y="275640"/>
                  </a:lnTo>
                  <a:lnTo>
                    <a:pt x="2175102" y="239527"/>
                  </a:lnTo>
                  <a:lnTo>
                    <a:pt x="2186198" y="197025"/>
                  </a:lnTo>
                  <a:lnTo>
                    <a:pt x="2197295" y="134105"/>
                  </a:lnTo>
                  <a:lnTo>
                    <a:pt x="2208399" y="54782"/>
                  </a:lnTo>
                  <a:lnTo>
                    <a:pt x="2219495" y="42298"/>
                  </a:lnTo>
                  <a:lnTo>
                    <a:pt x="2230592" y="53286"/>
                  </a:lnTo>
                  <a:lnTo>
                    <a:pt x="2241688" y="146542"/>
                  </a:lnTo>
                  <a:lnTo>
                    <a:pt x="2252785" y="294928"/>
                  </a:lnTo>
                  <a:lnTo>
                    <a:pt x="2274978" y="345458"/>
                  </a:lnTo>
                  <a:lnTo>
                    <a:pt x="2286075" y="337063"/>
                  </a:lnTo>
                  <a:lnTo>
                    <a:pt x="2297171" y="342356"/>
                  </a:lnTo>
                  <a:lnTo>
                    <a:pt x="2308275" y="330422"/>
                  </a:lnTo>
                  <a:lnTo>
                    <a:pt x="2319371" y="325612"/>
                  </a:lnTo>
                  <a:lnTo>
                    <a:pt x="2330468" y="293404"/>
                  </a:lnTo>
                  <a:lnTo>
                    <a:pt x="2341565" y="237173"/>
                  </a:lnTo>
                  <a:lnTo>
                    <a:pt x="2352661" y="210958"/>
                  </a:lnTo>
                  <a:lnTo>
                    <a:pt x="2363758" y="196651"/>
                  </a:lnTo>
                  <a:lnTo>
                    <a:pt x="2374855" y="170640"/>
                  </a:lnTo>
                  <a:lnTo>
                    <a:pt x="2385951" y="150481"/>
                  </a:lnTo>
                  <a:lnTo>
                    <a:pt x="2397055" y="183907"/>
                  </a:lnTo>
                  <a:lnTo>
                    <a:pt x="2408151" y="231362"/>
                  </a:lnTo>
                  <a:lnTo>
                    <a:pt x="2419248" y="289213"/>
                  </a:lnTo>
                  <a:lnTo>
                    <a:pt x="2430345" y="351901"/>
                  </a:lnTo>
                  <a:lnTo>
                    <a:pt x="2441441" y="361943"/>
                  </a:lnTo>
                  <a:lnTo>
                    <a:pt x="2452538" y="373550"/>
                  </a:lnTo>
                  <a:lnTo>
                    <a:pt x="2463635" y="358997"/>
                  </a:lnTo>
                  <a:lnTo>
                    <a:pt x="2474731" y="341329"/>
                  </a:lnTo>
                  <a:lnTo>
                    <a:pt x="2485834" y="331395"/>
                  </a:lnTo>
                  <a:lnTo>
                    <a:pt x="2496931" y="323959"/>
                  </a:lnTo>
                  <a:lnTo>
                    <a:pt x="2508028" y="258604"/>
                  </a:lnTo>
                  <a:lnTo>
                    <a:pt x="2519124" y="137242"/>
                  </a:lnTo>
                  <a:lnTo>
                    <a:pt x="2530221" y="111211"/>
                  </a:lnTo>
                  <a:lnTo>
                    <a:pt x="2541318" y="93148"/>
                  </a:lnTo>
                  <a:lnTo>
                    <a:pt x="2552414" y="120144"/>
                  </a:lnTo>
                  <a:lnTo>
                    <a:pt x="2563511" y="205985"/>
                  </a:lnTo>
                  <a:lnTo>
                    <a:pt x="2574614" y="279824"/>
                  </a:lnTo>
                  <a:lnTo>
                    <a:pt x="2585711" y="333572"/>
                  </a:lnTo>
                  <a:lnTo>
                    <a:pt x="2596808" y="360202"/>
                  </a:lnTo>
                  <a:lnTo>
                    <a:pt x="2607904" y="382721"/>
                  </a:lnTo>
                  <a:lnTo>
                    <a:pt x="2619001" y="381878"/>
                  </a:lnTo>
                  <a:lnTo>
                    <a:pt x="2630097" y="378966"/>
                  </a:lnTo>
                  <a:lnTo>
                    <a:pt x="2641194" y="356800"/>
                  </a:lnTo>
                  <a:lnTo>
                    <a:pt x="2652290" y="319074"/>
                  </a:lnTo>
                  <a:lnTo>
                    <a:pt x="2674491" y="277933"/>
                  </a:lnTo>
                  <a:lnTo>
                    <a:pt x="2685587" y="223123"/>
                  </a:lnTo>
                  <a:lnTo>
                    <a:pt x="2696684" y="122845"/>
                  </a:lnTo>
                  <a:lnTo>
                    <a:pt x="2707780" y="120981"/>
                  </a:lnTo>
                  <a:lnTo>
                    <a:pt x="2718877" y="131275"/>
                  </a:lnTo>
                  <a:lnTo>
                    <a:pt x="2729974" y="171164"/>
                  </a:lnTo>
                  <a:lnTo>
                    <a:pt x="2741070" y="222912"/>
                  </a:lnTo>
                  <a:lnTo>
                    <a:pt x="2752174" y="240255"/>
                  </a:lnTo>
                  <a:lnTo>
                    <a:pt x="2763270" y="286301"/>
                  </a:lnTo>
                  <a:lnTo>
                    <a:pt x="2774367" y="308930"/>
                  </a:lnTo>
                  <a:lnTo>
                    <a:pt x="2785464" y="336028"/>
                  </a:lnTo>
                  <a:lnTo>
                    <a:pt x="2796560" y="326993"/>
                  </a:lnTo>
                  <a:lnTo>
                    <a:pt x="2807657" y="335001"/>
                  </a:lnTo>
                  <a:lnTo>
                    <a:pt x="2818754" y="327694"/>
                  </a:lnTo>
                  <a:lnTo>
                    <a:pt x="2829850" y="312638"/>
                  </a:lnTo>
                  <a:lnTo>
                    <a:pt x="2829850" y="312638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4" name="자유형: 도형 2243">
              <a:extLst>
                <a:ext uri="{FF2B5EF4-FFF2-40B4-BE49-F238E27FC236}">
                  <a16:creationId xmlns:a16="http://schemas.microsoft.com/office/drawing/2014/main" id="{2429CD57-9644-7144-8D2C-F0F3B2FCABF2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7303 h 413167"/>
                <a:gd name="connsiteX1" fmla="*/ 11096 w 2829850"/>
                <a:gd name="connsiteY1" fmla="*/ 289050 h 413167"/>
                <a:gd name="connsiteX2" fmla="*/ 22193 w 2829850"/>
                <a:gd name="connsiteY2" fmla="*/ 288961 h 413167"/>
                <a:gd name="connsiteX3" fmla="*/ 33290 w 2829850"/>
                <a:gd name="connsiteY3" fmla="*/ 314352 h 413167"/>
                <a:gd name="connsiteX4" fmla="*/ 44386 w 2829850"/>
                <a:gd name="connsiteY4" fmla="*/ 316632 h 413167"/>
                <a:gd name="connsiteX5" fmla="*/ 55483 w 2829850"/>
                <a:gd name="connsiteY5" fmla="*/ 310753 h 413167"/>
                <a:gd name="connsiteX6" fmla="*/ 66586 w 2829850"/>
                <a:gd name="connsiteY6" fmla="*/ 322972 h 413167"/>
                <a:gd name="connsiteX7" fmla="*/ 77683 w 2829850"/>
                <a:gd name="connsiteY7" fmla="*/ 252072 h 413167"/>
                <a:gd name="connsiteX8" fmla="*/ 88779 w 2829850"/>
                <a:gd name="connsiteY8" fmla="*/ 247786 h 413167"/>
                <a:gd name="connsiteX9" fmla="*/ 99876 w 2829850"/>
                <a:gd name="connsiteY9" fmla="*/ 247058 h 413167"/>
                <a:gd name="connsiteX10" fmla="*/ 110973 w 2829850"/>
                <a:gd name="connsiteY10" fmla="*/ 236465 h 413167"/>
                <a:gd name="connsiteX11" fmla="*/ 122069 w 2829850"/>
                <a:gd name="connsiteY11" fmla="*/ 292234 h 413167"/>
                <a:gd name="connsiteX12" fmla="*/ 133166 w 2829850"/>
                <a:gd name="connsiteY12" fmla="*/ 289206 h 413167"/>
                <a:gd name="connsiteX13" fmla="*/ 144263 w 2829850"/>
                <a:gd name="connsiteY13" fmla="*/ 242684 h 413167"/>
                <a:gd name="connsiteX14" fmla="*/ 155366 w 2829850"/>
                <a:gd name="connsiteY14" fmla="*/ 222769 h 413167"/>
                <a:gd name="connsiteX15" fmla="*/ 166463 w 2829850"/>
                <a:gd name="connsiteY15" fmla="*/ 94774 h 413167"/>
                <a:gd name="connsiteX16" fmla="*/ 177559 w 2829850"/>
                <a:gd name="connsiteY16" fmla="*/ 57878 h 413167"/>
                <a:gd name="connsiteX17" fmla="*/ 188656 w 2829850"/>
                <a:gd name="connsiteY17" fmla="*/ 93182 h 413167"/>
                <a:gd name="connsiteX18" fmla="*/ 199753 w 2829850"/>
                <a:gd name="connsiteY18" fmla="*/ 43005 h 413167"/>
                <a:gd name="connsiteX19" fmla="*/ 210849 w 2829850"/>
                <a:gd name="connsiteY19" fmla="*/ 171334 h 413167"/>
                <a:gd name="connsiteX20" fmla="*/ 221946 w 2829850"/>
                <a:gd name="connsiteY20" fmla="*/ 143351 h 413167"/>
                <a:gd name="connsiteX21" fmla="*/ 233043 w 2829850"/>
                <a:gd name="connsiteY21" fmla="*/ 202216 h 413167"/>
                <a:gd name="connsiteX22" fmla="*/ 244146 w 2829850"/>
                <a:gd name="connsiteY22" fmla="*/ 186023 h 413167"/>
                <a:gd name="connsiteX23" fmla="*/ 255243 w 2829850"/>
                <a:gd name="connsiteY23" fmla="*/ 313917 h 413167"/>
                <a:gd name="connsiteX24" fmla="*/ 266339 w 2829850"/>
                <a:gd name="connsiteY24" fmla="*/ 318727 h 413167"/>
                <a:gd name="connsiteX25" fmla="*/ 277436 w 2829850"/>
                <a:gd name="connsiteY25" fmla="*/ 377898 h 413167"/>
                <a:gd name="connsiteX26" fmla="*/ 288533 w 2829850"/>
                <a:gd name="connsiteY26" fmla="*/ 393362 h 413167"/>
                <a:gd name="connsiteX27" fmla="*/ 299629 w 2829850"/>
                <a:gd name="connsiteY27" fmla="*/ 337457 h 413167"/>
                <a:gd name="connsiteX28" fmla="*/ 310726 w 2829850"/>
                <a:gd name="connsiteY28" fmla="*/ 333178 h 413167"/>
                <a:gd name="connsiteX29" fmla="*/ 321823 w 2829850"/>
                <a:gd name="connsiteY29" fmla="*/ 286219 h 413167"/>
                <a:gd name="connsiteX30" fmla="*/ 332926 w 2829850"/>
                <a:gd name="connsiteY30" fmla="*/ 258175 h 413167"/>
                <a:gd name="connsiteX31" fmla="*/ 344023 w 2829850"/>
                <a:gd name="connsiteY31" fmla="*/ 220987 h 413167"/>
                <a:gd name="connsiteX32" fmla="*/ 355119 w 2829850"/>
                <a:gd name="connsiteY32" fmla="*/ 199630 h 413167"/>
                <a:gd name="connsiteX33" fmla="*/ 366216 w 2829850"/>
                <a:gd name="connsiteY33" fmla="*/ 206665 h 413167"/>
                <a:gd name="connsiteX34" fmla="*/ 377313 w 2829850"/>
                <a:gd name="connsiteY34" fmla="*/ 185567 h 413167"/>
                <a:gd name="connsiteX35" fmla="*/ 388409 w 2829850"/>
                <a:gd name="connsiteY35" fmla="*/ 229498 h 413167"/>
                <a:gd name="connsiteX36" fmla="*/ 399506 w 2829850"/>
                <a:gd name="connsiteY36" fmla="*/ 224586 h 413167"/>
                <a:gd name="connsiteX37" fmla="*/ 410602 w 2829850"/>
                <a:gd name="connsiteY37" fmla="*/ 302181 h 413167"/>
                <a:gd name="connsiteX38" fmla="*/ 421706 w 2829850"/>
                <a:gd name="connsiteY38" fmla="*/ 311665 h 413167"/>
                <a:gd name="connsiteX39" fmla="*/ 432802 w 2829850"/>
                <a:gd name="connsiteY39" fmla="*/ 348111 h 413167"/>
                <a:gd name="connsiteX40" fmla="*/ 443899 w 2829850"/>
                <a:gd name="connsiteY40" fmla="*/ 347860 h 413167"/>
                <a:gd name="connsiteX41" fmla="*/ 454995 w 2829850"/>
                <a:gd name="connsiteY41" fmla="*/ 319135 h 413167"/>
                <a:gd name="connsiteX42" fmla="*/ 466092 w 2829850"/>
                <a:gd name="connsiteY42" fmla="*/ 314407 h 413167"/>
                <a:gd name="connsiteX43" fmla="*/ 477189 w 2829850"/>
                <a:gd name="connsiteY43" fmla="*/ 206257 h 413167"/>
                <a:gd name="connsiteX44" fmla="*/ 488285 w 2829850"/>
                <a:gd name="connsiteY44" fmla="*/ 180390 h 413167"/>
                <a:gd name="connsiteX45" fmla="*/ 499382 w 2829850"/>
                <a:gd name="connsiteY45" fmla="*/ 159244 h 413167"/>
                <a:gd name="connsiteX46" fmla="*/ 510485 w 2829850"/>
                <a:gd name="connsiteY46" fmla="*/ 102482 h 413167"/>
                <a:gd name="connsiteX47" fmla="*/ 521582 w 2829850"/>
                <a:gd name="connsiteY47" fmla="*/ 110449 h 413167"/>
                <a:gd name="connsiteX48" fmla="*/ 532679 w 2829850"/>
                <a:gd name="connsiteY48" fmla="*/ 72567 h 413167"/>
                <a:gd name="connsiteX49" fmla="*/ 543775 w 2829850"/>
                <a:gd name="connsiteY49" fmla="*/ 151876 h 413167"/>
                <a:gd name="connsiteX50" fmla="*/ 554872 w 2829850"/>
                <a:gd name="connsiteY50" fmla="*/ 138439 h 413167"/>
                <a:gd name="connsiteX51" fmla="*/ 565968 w 2829850"/>
                <a:gd name="connsiteY51" fmla="*/ 320571 h 413167"/>
                <a:gd name="connsiteX52" fmla="*/ 577065 w 2829850"/>
                <a:gd name="connsiteY52" fmla="*/ 327728 h 413167"/>
                <a:gd name="connsiteX53" fmla="*/ 588162 w 2829850"/>
                <a:gd name="connsiteY53" fmla="*/ 386130 h 413167"/>
                <a:gd name="connsiteX54" fmla="*/ 599265 w 2829850"/>
                <a:gd name="connsiteY54" fmla="*/ 400438 h 413167"/>
                <a:gd name="connsiteX55" fmla="*/ 610362 w 2829850"/>
                <a:gd name="connsiteY55" fmla="*/ 364522 h 413167"/>
                <a:gd name="connsiteX56" fmla="*/ 621458 w 2829850"/>
                <a:gd name="connsiteY56" fmla="*/ 360902 h 413167"/>
                <a:gd name="connsiteX57" fmla="*/ 632555 w 2829850"/>
                <a:gd name="connsiteY57" fmla="*/ 324027 h 413167"/>
                <a:gd name="connsiteX58" fmla="*/ 643652 w 2829850"/>
                <a:gd name="connsiteY58" fmla="*/ 311066 h 413167"/>
                <a:gd name="connsiteX59" fmla="*/ 654748 w 2829850"/>
                <a:gd name="connsiteY59" fmla="*/ 233798 h 413167"/>
                <a:gd name="connsiteX60" fmla="*/ 665845 w 2829850"/>
                <a:gd name="connsiteY60" fmla="*/ 212047 h 413167"/>
                <a:gd name="connsiteX61" fmla="*/ 676942 w 2829850"/>
                <a:gd name="connsiteY61" fmla="*/ 178505 h 413167"/>
                <a:gd name="connsiteX62" fmla="*/ 688045 w 2829850"/>
                <a:gd name="connsiteY62" fmla="*/ 130921 h 413167"/>
                <a:gd name="connsiteX63" fmla="*/ 699142 w 2829850"/>
                <a:gd name="connsiteY63" fmla="*/ 142685 h 413167"/>
                <a:gd name="connsiteX64" fmla="*/ 710238 w 2829850"/>
                <a:gd name="connsiteY64" fmla="*/ 115947 h 413167"/>
                <a:gd name="connsiteX65" fmla="*/ 721335 w 2829850"/>
                <a:gd name="connsiteY65" fmla="*/ 259611 h 413167"/>
                <a:gd name="connsiteX66" fmla="*/ 732432 w 2829850"/>
                <a:gd name="connsiteY66" fmla="*/ 280559 h 413167"/>
                <a:gd name="connsiteX67" fmla="*/ 743528 w 2829850"/>
                <a:gd name="connsiteY67" fmla="*/ 375435 h 413167"/>
                <a:gd name="connsiteX68" fmla="*/ 754625 w 2829850"/>
                <a:gd name="connsiteY68" fmla="*/ 382286 h 413167"/>
                <a:gd name="connsiteX69" fmla="*/ 765722 w 2829850"/>
                <a:gd name="connsiteY69" fmla="*/ 375476 h 413167"/>
                <a:gd name="connsiteX70" fmla="*/ 776818 w 2829850"/>
                <a:gd name="connsiteY70" fmla="*/ 381150 h 413167"/>
                <a:gd name="connsiteX71" fmla="*/ 787922 w 2829850"/>
                <a:gd name="connsiteY71" fmla="*/ 316189 h 413167"/>
                <a:gd name="connsiteX72" fmla="*/ 799018 w 2829850"/>
                <a:gd name="connsiteY72" fmla="*/ 305024 h 413167"/>
                <a:gd name="connsiteX73" fmla="*/ 810115 w 2829850"/>
                <a:gd name="connsiteY73" fmla="*/ 258318 h 413167"/>
                <a:gd name="connsiteX74" fmla="*/ 821212 w 2829850"/>
                <a:gd name="connsiteY74" fmla="*/ 220334 h 413167"/>
                <a:gd name="connsiteX75" fmla="*/ 832308 w 2829850"/>
                <a:gd name="connsiteY75" fmla="*/ 141786 h 413167"/>
                <a:gd name="connsiteX76" fmla="*/ 843405 w 2829850"/>
                <a:gd name="connsiteY76" fmla="*/ 104319 h 413167"/>
                <a:gd name="connsiteX77" fmla="*/ 854501 w 2829850"/>
                <a:gd name="connsiteY77" fmla="*/ 139888 h 413167"/>
                <a:gd name="connsiteX78" fmla="*/ 865598 w 2829850"/>
                <a:gd name="connsiteY78" fmla="*/ 98475 h 413167"/>
                <a:gd name="connsiteX79" fmla="*/ 876702 w 2829850"/>
                <a:gd name="connsiteY79" fmla="*/ 277640 h 413167"/>
                <a:gd name="connsiteX80" fmla="*/ 887798 w 2829850"/>
                <a:gd name="connsiteY80" fmla="*/ 283029 h 413167"/>
                <a:gd name="connsiteX81" fmla="*/ 898894 w 2829850"/>
                <a:gd name="connsiteY81" fmla="*/ 395036 h 413167"/>
                <a:gd name="connsiteX82" fmla="*/ 909991 w 2829850"/>
                <a:gd name="connsiteY82" fmla="*/ 413167 h 413167"/>
                <a:gd name="connsiteX83" fmla="*/ 921088 w 2829850"/>
                <a:gd name="connsiteY83" fmla="*/ 403690 h 413167"/>
                <a:gd name="connsiteX84" fmla="*/ 932184 w 2829850"/>
                <a:gd name="connsiteY84" fmla="*/ 406241 h 413167"/>
                <a:gd name="connsiteX85" fmla="*/ 943281 w 2829850"/>
                <a:gd name="connsiteY85" fmla="*/ 370441 h 413167"/>
                <a:gd name="connsiteX86" fmla="*/ 954384 w 2829850"/>
                <a:gd name="connsiteY86" fmla="*/ 370257 h 413167"/>
                <a:gd name="connsiteX87" fmla="*/ 965481 w 2829850"/>
                <a:gd name="connsiteY87" fmla="*/ 306338 h 413167"/>
                <a:gd name="connsiteX88" fmla="*/ 976578 w 2829850"/>
                <a:gd name="connsiteY88" fmla="*/ 292805 h 413167"/>
                <a:gd name="connsiteX89" fmla="*/ 987674 w 2829850"/>
                <a:gd name="connsiteY89" fmla="*/ 222769 h 413167"/>
                <a:gd name="connsiteX90" fmla="*/ 998771 w 2829850"/>
                <a:gd name="connsiteY90" fmla="*/ 163653 h 413167"/>
                <a:gd name="connsiteX91" fmla="*/ 1009868 w 2829850"/>
                <a:gd name="connsiteY91" fmla="*/ 64743 h 413167"/>
                <a:gd name="connsiteX92" fmla="*/ 1020964 w 2829850"/>
                <a:gd name="connsiteY92" fmla="*/ 6940 h 413167"/>
                <a:gd name="connsiteX93" fmla="*/ 1032061 w 2829850"/>
                <a:gd name="connsiteY93" fmla="*/ 97863 h 413167"/>
                <a:gd name="connsiteX94" fmla="*/ 1043157 w 2829850"/>
                <a:gd name="connsiteY94" fmla="*/ 63314 h 413167"/>
                <a:gd name="connsiteX95" fmla="*/ 1054261 w 2829850"/>
                <a:gd name="connsiteY95" fmla="*/ 327232 h 413167"/>
                <a:gd name="connsiteX96" fmla="*/ 1065357 w 2829850"/>
                <a:gd name="connsiteY96" fmla="*/ 340553 h 413167"/>
                <a:gd name="connsiteX97" fmla="*/ 1076454 w 2829850"/>
                <a:gd name="connsiteY97" fmla="*/ 398138 h 413167"/>
                <a:gd name="connsiteX98" fmla="*/ 1087551 w 2829850"/>
                <a:gd name="connsiteY98" fmla="*/ 411841 h 413167"/>
                <a:gd name="connsiteX99" fmla="*/ 1098647 w 2829850"/>
                <a:gd name="connsiteY99" fmla="*/ 362562 h 413167"/>
                <a:gd name="connsiteX100" fmla="*/ 1109744 w 2829850"/>
                <a:gd name="connsiteY100" fmla="*/ 360147 h 413167"/>
                <a:gd name="connsiteX101" fmla="*/ 1120841 w 2829850"/>
                <a:gd name="connsiteY101" fmla="*/ 321176 h 413167"/>
                <a:gd name="connsiteX102" fmla="*/ 1131937 w 2829850"/>
                <a:gd name="connsiteY102" fmla="*/ 308154 h 413167"/>
                <a:gd name="connsiteX103" fmla="*/ 1143041 w 2829850"/>
                <a:gd name="connsiteY103" fmla="*/ 245745 h 413167"/>
                <a:gd name="connsiteX104" fmla="*/ 1154137 w 2829850"/>
                <a:gd name="connsiteY104" fmla="*/ 230233 h 413167"/>
                <a:gd name="connsiteX105" fmla="*/ 1165234 w 2829850"/>
                <a:gd name="connsiteY105" fmla="*/ 185282 h 413167"/>
                <a:gd name="connsiteX106" fmla="*/ 1176331 w 2829850"/>
                <a:gd name="connsiteY106" fmla="*/ 134670 h 413167"/>
                <a:gd name="connsiteX107" fmla="*/ 1187427 w 2829850"/>
                <a:gd name="connsiteY107" fmla="*/ 140235 h 413167"/>
                <a:gd name="connsiteX108" fmla="*/ 1198524 w 2829850"/>
                <a:gd name="connsiteY108" fmla="*/ 107007 h 413167"/>
                <a:gd name="connsiteX109" fmla="*/ 1209621 w 2829850"/>
                <a:gd name="connsiteY109" fmla="*/ 258645 h 413167"/>
                <a:gd name="connsiteX110" fmla="*/ 1220717 w 2829850"/>
                <a:gd name="connsiteY110" fmla="*/ 278940 h 413167"/>
                <a:gd name="connsiteX111" fmla="*/ 1231821 w 2829850"/>
                <a:gd name="connsiteY111" fmla="*/ 389756 h 413167"/>
                <a:gd name="connsiteX112" fmla="*/ 1242917 w 2829850"/>
                <a:gd name="connsiteY112" fmla="*/ 398431 h 413167"/>
                <a:gd name="connsiteX113" fmla="*/ 1254014 w 2829850"/>
                <a:gd name="connsiteY113" fmla="*/ 381401 h 413167"/>
                <a:gd name="connsiteX114" fmla="*/ 1265111 w 2829850"/>
                <a:gd name="connsiteY114" fmla="*/ 385994 h 413167"/>
                <a:gd name="connsiteX115" fmla="*/ 1276207 w 2829850"/>
                <a:gd name="connsiteY115" fmla="*/ 293567 h 413167"/>
                <a:gd name="connsiteX116" fmla="*/ 1287304 w 2829850"/>
                <a:gd name="connsiteY116" fmla="*/ 278191 h 413167"/>
                <a:gd name="connsiteX117" fmla="*/ 1309497 w 2829850"/>
                <a:gd name="connsiteY117" fmla="*/ 175743 h 413167"/>
                <a:gd name="connsiteX118" fmla="*/ 1320601 w 2829850"/>
                <a:gd name="connsiteY118" fmla="*/ 110633 h 413167"/>
                <a:gd name="connsiteX119" fmla="*/ 1331697 w 2829850"/>
                <a:gd name="connsiteY119" fmla="*/ 67913 h 413167"/>
                <a:gd name="connsiteX120" fmla="*/ 1342794 w 2829850"/>
                <a:gd name="connsiteY120" fmla="*/ 110674 h 413167"/>
                <a:gd name="connsiteX121" fmla="*/ 1353890 w 2829850"/>
                <a:gd name="connsiteY121" fmla="*/ 70247 h 413167"/>
                <a:gd name="connsiteX122" fmla="*/ 1364987 w 2829850"/>
                <a:gd name="connsiteY122" fmla="*/ 263244 h 413167"/>
                <a:gd name="connsiteX123" fmla="*/ 1376083 w 2829850"/>
                <a:gd name="connsiteY123" fmla="*/ 266074 h 413167"/>
                <a:gd name="connsiteX124" fmla="*/ 1387180 w 2829850"/>
                <a:gd name="connsiteY124" fmla="*/ 387096 h 413167"/>
                <a:gd name="connsiteX125" fmla="*/ 1398277 w 2829850"/>
                <a:gd name="connsiteY125" fmla="*/ 406146 h 413167"/>
                <a:gd name="connsiteX126" fmla="*/ 1409380 w 2829850"/>
                <a:gd name="connsiteY126" fmla="*/ 403166 h 413167"/>
                <a:gd name="connsiteX127" fmla="*/ 1420477 w 2829850"/>
                <a:gd name="connsiteY127" fmla="*/ 405670 h 413167"/>
                <a:gd name="connsiteX128" fmla="*/ 1431573 w 2829850"/>
                <a:gd name="connsiteY128" fmla="*/ 372169 h 413167"/>
                <a:gd name="connsiteX129" fmla="*/ 1442670 w 2829850"/>
                <a:gd name="connsiteY129" fmla="*/ 372673 h 413167"/>
                <a:gd name="connsiteX130" fmla="*/ 1453767 w 2829850"/>
                <a:gd name="connsiteY130" fmla="*/ 308794 h 413167"/>
                <a:gd name="connsiteX131" fmla="*/ 1464863 w 2829850"/>
                <a:gd name="connsiteY131" fmla="*/ 296595 h 413167"/>
                <a:gd name="connsiteX132" fmla="*/ 1475960 w 2829850"/>
                <a:gd name="connsiteY132" fmla="*/ 231907 h 413167"/>
                <a:gd name="connsiteX133" fmla="*/ 1487057 w 2829850"/>
                <a:gd name="connsiteY133" fmla="*/ 183077 h 413167"/>
                <a:gd name="connsiteX134" fmla="*/ 1498160 w 2829850"/>
                <a:gd name="connsiteY134" fmla="*/ 82847 h 413167"/>
                <a:gd name="connsiteX135" fmla="*/ 1509257 w 2829850"/>
                <a:gd name="connsiteY135" fmla="*/ 37270 h 413167"/>
                <a:gd name="connsiteX136" fmla="*/ 1520353 w 2829850"/>
                <a:gd name="connsiteY136" fmla="*/ 99529 h 413167"/>
                <a:gd name="connsiteX137" fmla="*/ 1531450 w 2829850"/>
                <a:gd name="connsiteY137" fmla="*/ 65852 h 413167"/>
                <a:gd name="connsiteX138" fmla="*/ 1542546 w 2829850"/>
                <a:gd name="connsiteY138" fmla="*/ 263706 h 413167"/>
                <a:gd name="connsiteX139" fmla="*/ 1553643 w 2829850"/>
                <a:gd name="connsiteY139" fmla="*/ 264625 h 413167"/>
                <a:gd name="connsiteX140" fmla="*/ 1564740 w 2829850"/>
                <a:gd name="connsiteY140" fmla="*/ 347867 h 413167"/>
                <a:gd name="connsiteX141" fmla="*/ 1575836 w 2829850"/>
                <a:gd name="connsiteY141" fmla="*/ 364978 h 413167"/>
                <a:gd name="connsiteX142" fmla="*/ 1586940 w 2829850"/>
                <a:gd name="connsiteY142" fmla="*/ 358480 h 413167"/>
                <a:gd name="connsiteX143" fmla="*/ 1598036 w 2829850"/>
                <a:gd name="connsiteY143" fmla="*/ 359038 h 413167"/>
                <a:gd name="connsiteX144" fmla="*/ 1609133 w 2829850"/>
                <a:gd name="connsiteY144" fmla="*/ 328925 h 413167"/>
                <a:gd name="connsiteX145" fmla="*/ 1620230 w 2829850"/>
                <a:gd name="connsiteY145" fmla="*/ 321176 h 413167"/>
                <a:gd name="connsiteX146" fmla="*/ 1631326 w 2829850"/>
                <a:gd name="connsiteY146" fmla="*/ 239955 h 413167"/>
                <a:gd name="connsiteX147" fmla="*/ 1642423 w 2829850"/>
                <a:gd name="connsiteY147" fmla="*/ 220137 h 413167"/>
                <a:gd name="connsiteX148" fmla="*/ 1653520 w 2829850"/>
                <a:gd name="connsiteY148" fmla="*/ 193160 h 413167"/>
                <a:gd name="connsiteX149" fmla="*/ 1664616 w 2829850"/>
                <a:gd name="connsiteY149" fmla="*/ 141174 h 413167"/>
                <a:gd name="connsiteX150" fmla="*/ 1675720 w 2829850"/>
                <a:gd name="connsiteY150" fmla="*/ 157816 h 413167"/>
                <a:gd name="connsiteX151" fmla="*/ 1686816 w 2829850"/>
                <a:gd name="connsiteY151" fmla="*/ 124417 h 413167"/>
                <a:gd name="connsiteX152" fmla="*/ 1697913 w 2829850"/>
                <a:gd name="connsiteY152" fmla="*/ 215762 h 413167"/>
                <a:gd name="connsiteX153" fmla="*/ 1709010 w 2829850"/>
                <a:gd name="connsiteY153" fmla="*/ 202481 h 413167"/>
                <a:gd name="connsiteX154" fmla="*/ 1720106 w 2829850"/>
                <a:gd name="connsiteY154" fmla="*/ 334042 h 413167"/>
                <a:gd name="connsiteX155" fmla="*/ 1731203 w 2829850"/>
                <a:gd name="connsiteY155" fmla="*/ 334144 h 413167"/>
                <a:gd name="connsiteX156" fmla="*/ 1742299 w 2829850"/>
                <a:gd name="connsiteY156" fmla="*/ 382368 h 413167"/>
                <a:gd name="connsiteX157" fmla="*/ 1753396 w 2829850"/>
                <a:gd name="connsiteY157" fmla="*/ 394049 h 413167"/>
                <a:gd name="connsiteX158" fmla="*/ 1764500 w 2829850"/>
                <a:gd name="connsiteY158" fmla="*/ 355310 h 413167"/>
                <a:gd name="connsiteX159" fmla="*/ 1775596 w 2829850"/>
                <a:gd name="connsiteY159" fmla="*/ 351071 h 413167"/>
                <a:gd name="connsiteX160" fmla="*/ 1786692 w 2829850"/>
                <a:gd name="connsiteY160" fmla="*/ 309066 h 413167"/>
                <a:gd name="connsiteX161" fmla="*/ 1797789 w 2829850"/>
                <a:gd name="connsiteY161" fmla="*/ 287288 h 413167"/>
                <a:gd name="connsiteX162" fmla="*/ 1808886 w 2829850"/>
                <a:gd name="connsiteY162" fmla="*/ 220796 h 413167"/>
                <a:gd name="connsiteX163" fmla="*/ 1819982 w 2829850"/>
                <a:gd name="connsiteY163" fmla="*/ 197855 h 413167"/>
                <a:gd name="connsiteX164" fmla="*/ 1831079 w 2829850"/>
                <a:gd name="connsiteY164" fmla="*/ 160707 h 413167"/>
                <a:gd name="connsiteX165" fmla="*/ 1842176 w 2829850"/>
                <a:gd name="connsiteY165" fmla="*/ 108279 h 413167"/>
                <a:gd name="connsiteX166" fmla="*/ 1853279 w 2829850"/>
                <a:gd name="connsiteY166" fmla="*/ 116464 h 413167"/>
                <a:gd name="connsiteX167" fmla="*/ 1864376 w 2829850"/>
                <a:gd name="connsiteY167" fmla="*/ 75506 h 413167"/>
                <a:gd name="connsiteX168" fmla="*/ 1875472 w 2829850"/>
                <a:gd name="connsiteY168" fmla="*/ 217755 h 413167"/>
                <a:gd name="connsiteX169" fmla="*/ 1886569 w 2829850"/>
                <a:gd name="connsiteY169" fmla="*/ 226709 h 413167"/>
                <a:gd name="connsiteX170" fmla="*/ 1897666 w 2829850"/>
                <a:gd name="connsiteY170" fmla="*/ 387430 h 413167"/>
                <a:gd name="connsiteX171" fmla="*/ 1908762 w 2829850"/>
                <a:gd name="connsiteY171" fmla="*/ 396818 h 413167"/>
                <a:gd name="connsiteX172" fmla="*/ 1919859 w 2829850"/>
                <a:gd name="connsiteY172" fmla="*/ 396675 h 413167"/>
                <a:gd name="connsiteX173" fmla="*/ 1930956 w 2829850"/>
                <a:gd name="connsiteY173" fmla="*/ 405139 h 413167"/>
                <a:gd name="connsiteX174" fmla="*/ 1942059 w 2829850"/>
                <a:gd name="connsiteY174" fmla="*/ 343485 h 413167"/>
                <a:gd name="connsiteX175" fmla="*/ 1953156 w 2829850"/>
                <a:gd name="connsiteY175" fmla="*/ 337233 h 413167"/>
                <a:gd name="connsiteX176" fmla="*/ 1964252 w 2829850"/>
                <a:gd name="connsiteY176" fmla="*/ 289934 h 413167"/>
                <a:gd name="connsiteX177" fmla="*/ 1975349 w 2829850"/>
                <a:gd name="connsiteY177" fmla="*/ 265904 h 413167"/>
                <a:gd name="connsiteX178" fmla="*/ 1986446 w 2829850"/>
                <a:gd name="connsiteY178" fmla="*/ 168545 h 413167"/>
                <a:gd name="connsiteX179" fmla="*/ 1997542 w 2829850"/>
                <a:gd name="connsiteY179" fmla="*/ 143596 h 413167"/>
                <a:gd name="connsiteX180" fmla="*/ 2008639 w 2829850"/>
                <a:gd name="connsiteY180" fmla="*/ 99747 h 413167"/>
                <a:gd name="connsiteX181" fmla="*/ 2019735 w 2829850"/>
                <a:gd name="connsiteY181" fmla="*/ 40468 h 413167"/>
                <a:gd name="connsiteX182" fmla="*/ 2030839 w 2829850"/>
                <a:gd name="connsiteY182" fmla="*/ 48714 h 413167"/>
                <a:gd name="connsiteX183" fmla="*/ 2041935 w 2829850"/>
                <a:gd name="connsiteY183" fmla="*/ 0 h 413167"/>
                <a:gd name="connsiteX184" fmla="*/ 2053032 w 2829850"/>
                <a:gd name="connsiteY184" fmla="*/ 162197 h 413167"/>
                <a:gd name="connsiteX185" fmla="*/ 2064129 w 2829850"/>
                <a:gd name="connsiteY185" fmla="*/ 173661 h 413167"/>
                <a:gd name="connsiteX186" fmla="*/ 2075225 w 2829850"/>
                <a:gd name="connsiteY186" fmla="*/ 362127 h 413167"/>
                <a:gd name="connsiteX187" fmla="*/ 2086322 w 2829850"/>
                <a:gd name="connsiteY187" fmla="*/ 370727 h 413167"/>
                <a:gd name="connsiteX188" fmla="*/ 2097419 w 2829850"/>
                <a:gd name="connsiteY188" fmla="*/ 386912 h 413167"/>
                <a:gd name="connsiteX189" fmla="*/ 2108515 w 2829850"/>
                <a:gd name="connsiteY189" fmla="*/ 400002 h 413167"/>
                <a:gd name="connsiteX190" fmla="*/ 2119619 w 2829850"/>
                <a:gd name="connsiteY190" fmla="*/ 372659 h 413167"/>
                <a:gd name="connsiteX191" fmla="*/ 2130715 w 2829850"/>
                <a:gd name="connsiteY191" fmla="*/ 371203 h 413167"/>
                <a:gd name="connsiteX192" fmla="*/ 2141812 w 2829850"/>
                <a:gd name="connsiteY192" fmla="*/ 333858 h 413167"/>
                <a:gd name="connsiteX193" fmla="*/ 2152909 w 2829850"/>
                <a:gd name="connsiteY193" fmla="*/ 327177 h 413167"/>
                <a:gd name="connsiteX194" fmla="*/ 2164005 w 2829850"/>
                <a:gd name="connsiteY194" fmla="*/ 239282 h 413167"/>
                <a:gd name="connsiteX195" fmla="*/ 2175102 w 2829850"/>
                <a:gd name="connsiteY195" fmla="*/ 218980 h 413167"/>
                <a:gd name="connsiteX196" fmla="*/ 2186198 w 2829850"/>
                <a:gd name="connsiteY196" fmla="*/ 169831 h 413167"/>
                <a:gd name="connsiteX197" fmla="*/ 2197295 w 2829850"/>
                <a:gd name="connsiteY197" fmla="*/ 113055 h 413167"/>
                <a:gd name="connsiteX198" fmla="*/ 2208399 w 2829850"/>
                <a:gd name="connsiteY198" fmla="*/ 79765 h 413167"/>
                <a:gd name="connsiteX199" fmla="*/ 2219495 w 2829850"/>
                <a:gd name="connsiteY199" fmla="*/ 33637 h 413167"/>
                <a:gd name="connsiteX200" fmla="*/ 2230592 w 2829850"/>
                <a:gd name="connsiteY200" fmla="*/ 136983 h 413167"/>
                <a:gd name="connsiteX201" fmla="*/ 2241688 w 2829850"/>
                <a:gd name="connsiteY201" fmla="*/ 128867 h 413167"/>
                <a:gd name="connsiteX202" fmla="*/ 2252785 w 2829850"/>
                <a:gd name="connsiteY202" fmla="*/ 312889 h 413167"/>
                <a:gd name="connsiteX203" fmla="*/ 2263881 w 2829850"/>
                <a:gd name="connsiteY203" fmla="*/ 317897 h 413167"/>
                <a:gd name="connsiteX204" fmla="*/ 2274978 w 2829850"/>
                <a:gd name="connsiteY204" fmla="*/ 343043 h 413167"/>
                <a:gd name="connsiteX205" fmla="*/ 2286075 w 2829850"/>
                <a:gd name="connsiteY205" fmla="*/ 349445 h 413167"/>
                <a:gd name="connsiteX206" fmla="*/ 2297171 w 2829850"/>
                <a:gd name="connsiteY206" fmla="*/ 327864 h 413167"/>
                <a:gd name="connsiteX207" fmla="*/ 2308275 w 2829850"/>
                <a:gd name="connsiteY207" fmla="*/ 319061 h 413167"/>
                <a:gd name="connsiteX208" fmla="*/ 2319371 w 2829850"/>
                <a:gd name="connsiteY208" fmla="*/ 291145 h 413167"/>
                <a:gd name="connsiteX209" fmla="*/ 2330468 w 2829850"/>
                <a:gd name="connsiteY209" fmla="*/ 275089 h 413167"/>
                <a:gd name="connsiteX210" fmla="*/ 2341565 w 2829850"/>
                <a:gd name="connsiteY210" fmla="*/ 215122 h 413167"/>
                <a:gd name="connsiteX211" fmla="*/ 2352661 w 2829850"/>
                <a:gd name="connsiteY211" fmla="*/ 189935 h 413167"/>
                <a:gd name="connsiteX212" fmla="*/ 2363758 w 2829850"/>
                <a:gd name="connsiteY212" fmla="*/ 187214 h 413167"/>
                <a:gd name="connsiteX213" fmla="*/ 2374855 w 2829850"/>
                <a:gd name="connsiteY213" fmla="*/ 143127 h 413167"/>
                <a:gd name="connsiteX214" fmla="*/ 2385951 w 2829850"/>
                <a:gd name="connsiteY214" fmla="*/ 187506 h 413167"/>
                <a:gd name="connsiteX215" fmla="*/ 2397055 w 2829850"/>
                <a:gd name="connsiteY215" fmla="*/ 164218 h 413167"/>
                <a:gd name="connsiteX216" fmla="*/ 2408151 w 2829850"/>
                <a:gd name="connsiteY216" fmla="*/ 272259 h 413167"/>
                <a:gd name="connsiteX217" fmla="*/ 2419248 w 2829850"/>
                <a:gd name="connsiteY217" fmla="*/ 279382 h 413167"/>
                <a:gd name="connsiteX218" fmla="*/ 2430345 w 2829850"/>
                <a:gd name="connsiteY218" fmla="*/ 356963 h 413167"/>
                <a:gd name="connsiteX219" fmla="*/ 2441441 w 2829850"/>
                <a:gd name="connsiteY219" fmla="*/ 357072 h 413167"/>
                <a:gd name="connsiteX220" fmla="*/ 2452538 w 2829850"/>
                <a:gd name="connsiteY220" fmla="*/ 362311 h 413167"/>
                <a:gd name="connsiteX221" fmla="*/ 2463635 w 2829850"/>
                <a:gd name="connsiteY221" fmla="*/ 366556 h 413167"/>
                <a:gd name="connsiteX222" fmla="*/ 2474731 w 2829850"/>
                <a:gd name="connsiteY222" fmla="*/ 321850 h 413167"/>
                <a:gd name="connsiteX223" fmla="*/ 2485834 w 2829850"/>
                <a:gd name="connsiteY223" fmla="*/ 311447 h 413167"/>
                <a:gd name="connsiteX224" fmla="*/ 2496931 w 2829850"/>
                <a:gd name="connsiteY224" fmla="*/ 264108 h 413167"/>
                <a:gd name="connsiteX225" fmla="*/ 2508028 w 2829850"/>
                <a:gd name="connsiteY225" fmla="*/ 231131 h 413167"/>
                <a:gd name="connsiteX226" fmla="*/ 2519124 w 2829850"/>
                <a:gd name="connsiteY226" fmla="*/ 130023 h 413167"/>
                <a:gd name="connsiteX227" fmla="*/ 2530221 w 2829850"/>
                <a:gd name="connsiteY227" fmla="*/ 96543 h 413167"/>
                <a:gd name="connsiteX228" fmla="*/ 2541318 w 2829850"/>
                <a:gd name="connsiteY228" fmla="*/ 134473 h 413167"/>
                <a:gd name="connsiteX229" fmla="*/ 2552414 w 2829850"/>
                <a:gd name="connsiteY229" fmla="*/ 100598 h 413167"/>
                <a:gd name="connsiteX230" fmla="*/ 2563511 w 2829850"/>
                <a:gd name="connsiteY230" fmla="*/ 263502 h 413167"/>
                <a:gd name="connsiteX231" fmla="*/ 2574614 w 2829850"/>
                <a:gd name="connsiteY231" fmla="*/ 261169 h 413167"/>
                <a:gd name="connsiteX232" fmla="*/ 2585711 w 2829850"/>
                <a:gd name="connsiteY232" fmla="*/ 346860 h 413167"/>
                <a:gd name="connsiteX233" fmla="*/ 2596808 w 2829850"/>
                <a:gd name="connsiteY233" fmla="*/ 361038 h 413167"/>
                <a:gd name="connsiteX234" fmla="*/ 2607904 w 2829850"/>
                <a:gd name="connsiteY234" fmla="*/ 377251 h 413167"/>
                <a:gd name="connsiteX235" fmla="*/ 2619001 w 2829850"/>
                <a:gd name="connsiteY235" fmla="*/ 380388 h 413167"/>
                <a:gd name="connsiteX236" fmla="*/ 2630097 w 2829850"/>
                <a:gd name="connsiteY236" fmla="*/ 353282 h 413167"/>
                <a:gd name="connsiteX237" fmla="*/ 2641194 w 2829850"/>
                <a:gd name="connsiteY237" fmla="*/ 356038 h 413167"/>
                <a:gd name="connsiteX238" fmla="*/ 2652290 w 2829850"/>
                <a:gd name="connsiteY238" fmla="*/ 291975 h 413167"/>
                <a:gd name="connsiteX239" fmla="*/ 2663394 w 2829850"/>
                <a:gd name="connsiteY239" fmla="*/ 279844 h 413167"/>
                <a:gd name="connsiteX240" fmla="*/ 2674491 w 2829850"/>
                <a:gd name="connsiteY240" fmla="*/ 231342 h 413167"/>
                <a:gd name="connsiteX241" fmla="*/ 2685587 w 2829850"/>
                <a:gd name="connsiteY241" fmla="*/ 196923 h 413167"/>
                <a:gd name="connsiteX242" fmla="*/ 2696684 w 2829850"/>
                <a:gd name="connsiteY242" fmla="*/ 139092 h 413167"/>
                <a:gd name="connsiteX243" fmla="*/ 2707780 w 2829850"/>
                <a:gd name="connsiteY243" fmla="*/ 113001 h 413167"/>
                <a:gd name="connsiteX244" fmla="*/ 2718877 w 2829850"/>
                <a:gd name="connsiteY244" fmla="*/ 167973 h 413167"/>
                <a:gd name="connsiteX245" fmla="*/ 2729974 w 2829850"/>
                <a:gd name="connsiteY245" fmla="*/ 168531 h 413167"/>
                <a:gd name="connsiteX246" fmla="*/ 2741070 w 2829850"/>
                <a:gd name="connsiteY246" fmla="*/ 243833 h 413167"/>
                <a:gd name="connsiteX247" fmla="*/ 2752174 w 2829850"/>
                <a:gd name="connsiteY247" fmla="*/ 243262 h 413167"/>
                <a:gd name="connsiteX248" fmla="*/ 2763270 w 2829850"/>
                <a:gd name="connsiteY248" fmla="*/ 296030 h 413167"/>
                <a:gd name="connsiteX249" fmla="*/ 2774367 w 2829850"/>
                <a:gd name="connsiteY249" fmla="*/ 324837 h 413167"/>
                <a:gd name="connsiteX250" fmla="*/ 2785464 w 2829850"/>
                <a:gd name="connsiteY250" fmla="*/ 328905 h 413167"/>
                <a:gd name="connsiteX251" fmla="*/ 2796560 w 2829850"/>
                <a:gd name="connsiteY251" fmla="*/ 330885 h 413167"/>
                <a:gd name="connsiteX252" fmla="*/ 2807657 w 2829850"/>
                <a:gd name="connsiteY252" fmla="*/ 316632 h 413167"/>
                <a:gd name="connsiteX253" fmla="*/ 2818754 w 2829850"/>
                <a:gd name="connsiteY253" fmla="*/ 322387 h 413167"/>
                <a:gd name="connsiteX254" fmla="*/ 2829850 w 2829850"/>
                <a:gd name="connsiteY254" fmla="*/ 312005 h 413167"/>
                <a:gd name="connsiteX255" fmla="*/ 2829850 w 2829850"/>
                <a:gd name="connsiteY255" fmla="*/ 31200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2829850" h="413167">
                  <a:moveTo>
                    <a:pt x="0" y="297303"/>
                  </a:moveTo>
                  <a:lnTo>
                    <a:pt x="11096" y="289050"/>
                  </a:lnTo>
                  <a:lnTo>
                    <a:pt x="22193" y="288961"/>
                  </a:lnTo>
                  <a:lnTo>
                    <a:pt x="33290" y="314352"/>
                  </a:lnTo>
                  <a:lnTo>
                    <a:pt x="44386" y="316632"/>
                  </a:lnTo>
                  <a:lnTo>
                    <a:pt x="55483" y="310753"/>
                  </a:lnTo>
                  <a:lnTo>
                    <a:pt x="66586" y="322972"/>
                  </a:lnTo>
                  <a:lnTo>
                    <a:pt x="77683" y="252072"/>
                  </a:lnTo>
                  <a:lnTo>
                    <a:pt x="88779" y="247786"/>
                  </a:lnTo>
                  <a:lnTo>
                    <a:pt x="99876" y="247058"/>
                  </a:lnTo>
                  <a:lnTo>
                    <a:pt x="110973" y="236465"/>
                  </a:lnTo>
                  <a:lnTo>
                    <a:pt x="122069" y="292234"/>
                  </a:lnTo>
                  <a:lnTo>
                    <a:pt x="133166" y="289206"/>
                  </a:lnTo>
                  <a:lnTo>
                    <a:pt x="144263" y="242684"/>
                  </a:lnTo>
                  <a:lnTo>
                    <a:pt x="155366" y="222769"/>
                  </a:lnTo>
                  <a:lnTo>
                    <a:pt x="166463" y="94774"/>
                  </a:lnTo>
                  <a:lnTo>
                    <a:pt x="177559" y="57878"/>
                  </a:lnTo>
                  <a:lnTo>
                    <a:pt x="188656" y="93182"/>
                  </a:lnTo>
                  <a:lnTo>
                    <a:pt x="199753" y="43005"/>
                  </a:lnTo>
                  <a:lnTo>
                    <a:pt x="210849" y="171334"/>
                  </a:lnTo>
                  <a:lnTo>
                    <a:pt x="221946" y="143351"/>
                  </a:lnTo>
                  <a:lnTo>
                    <a:pt x="233043" y="202216"/>
                  </a:lnTo>
                  <a:lnTo>
                    <a:pt x="244146" y="186023"/>
                  </a:lnTo>
                  <a:lnTo>
                    <a:pt x="255243" y="313917"/>
                  </a:lnTo>
                  <a:lnTo>
                    <a:pt x="266339" y="318727"/>
                  </a:lnTo>
                  <a:lnTo>
                    <a:pt x="277436" y="377898"/>
                  </a:lnTo>
                  <a:lnTo>
                    <a:pt x="288533" y="393362"/>
                  </a:lnTo>
                  <a:lnTo>
                    <a:pt x="299629" y="337457"/>
                  </a:lnTo>
                  <a:lnTo>
                    <a:pt x="310726" y="333178"/>
                  </a:lnTo>
                  <a:lnTo>
                    <a:pt x="321823" y="286219"/>
                  </a:lnTo>
                  <a:lnTo>
                    <a:pt x="332926" y="258175"/>
                  </a:lnTo>
                  <a:lnTo>
                    <a:pt x="344023" y="220987"/>
                  </a:lnTo>
                  <a:lnTo>
                    <a:pt x="355119" y="199630"/>
                  </a:lnTo>
                  <a:lnTo>
                    <a:pt x="366216" y="206665"/>
                  </a:lnTo>
                  <a:lnTo>
                    <a:pt x="377313" y="185567"/>
                  </a:lnTo>
                  <a:lnTo>
                    <a:pt x="388409" y="229498"/>
                  </a:lnTo>
                  <a:lnTo>
                    <a:pt x="399506" y="224586"/>
                  </a:lnTo>
                  <a:lnTo>
                    <a:pt x="410602" y="302181"/>
                  </a:lnTo>
                  <a:lnTo>
                    <a:pt x="421706" y="311665"/>
                  </a:lnTo>
                  <a:lnTo>
                    <a:pt x="432802" y="348111"/>
                  </a:lnTo>
                  <a:lnTo>
                    <a:pt x="443899" y="347860"/>
                  </a:lnTo>
                  <a:lnTo>
                    <a:pt x="454995" y="319135"/>
                  </a:lnTo>
                  <a:lnTo>
                    <a:pt x="466092" y="314407"/>
                  </a:lnTo>
                  <a:lnTo>
                    <a:pt x="477189" y="206257"/>
                  </a:lnTo>
                  <a:lnTo>
                    <a:pt x="488285" y="180390"/>
                  </a:lnTo>
                  <a:lnTo>
                    <a:pt x="499382" y="159244"/>
                  </a:lnTo>
                  <a:lnTo>
                    <a:pt x="510485" y="102482"/>
                  </a:lnTo>
                  <a:lnTo>
                    <a:pt x="521582" y="110449"/>
                  </a:lnTo>
                  <a:lnTo>
                    <a:pt x="532679" y="72567"/>
                  </a:lnTo>
                  <a:lnTo>
                    <a:pt x="543775" y="151876"/>
                  </a:lnTo>
                  <a:lnTo>
                    <a:pt x="554872" y="138439"/>
                  </a:lnTo>
                  <a:lnTo>
                    <a:pt x="565968" y="320571"/>
                  </a:lnTo>
                  <a:lnTo>
                    <a:pt x="577065" y="327728"/>
                  </a:lnTo>
                  <a:lnTo>
                    <a:pt x="588162" y="386130"/>
                  </a:lnTo>
                  <a:lnTo>
                    <a:pt x="599265" y="400438"/>
                  </a:lnTo>
                  <a:lnTo>
                    <a:pt x="610362" y="364522"/>
                  </a:lnTo>
                  <a:lnTo>
                    <a:pt x="621458" y="360902"/>
                  </a:lnTo>
                  <a:lnTo>
                    <a:pt x="632555" y="324027"/>
                  </a:lnTo>
                  <a:lnTo>
                    <a:pt x="643652" y="311066"/>
                  </a:lnTo>
                  <a:lnTo>
                    <a:pt x="654748" y="233798"/>
                  </a:lnTo>
                  <a:lnTo>
                    <a:pt x="665845" y="212047"/>
                  </a:lnTo>
                  <a:lnTo>
                    <a:pt x="676942" y="178505"/>
                  </a:lnTo>
                  <a:lnTo>
                    <a:pt x="688045" y="130921"/>
                  </a:lnTo>
                  <a:lnTo>
                    <a:pt x="699142" y="142685"/>
                  </a:lnTo>
                  <a:lnTo>
                    <a:pt x="710238" y="115947"/>
                  </a:lnTo>
                  <a:lnTo>
                    <a:pt x="721335" y="259611"/>
                  </a:lnTo>
                  <a:lnTo>
                    <a:pt x="732432" y="280559"/>
                  </a:lnTo>
                  <a:lnTo>
                    <a:pt x="743528" y="375435"/>
                  </a:lnTo>
                  <a:lnTo>
                    <a:pt x="754625" y="382286"/>
                  </a:lnTo>
                  <a:lnTo>
                    <a:pt x="765722" y="375476"/>
                  </a:lnTo>
                  <a:lnTo>
                    <a:pt x="776818" y="381150"/>
                  </a:lnTo>
                  <a:lnTo>
                    <a:pt x="787922" y="316189"/>
                  </a:lnTo>
                  <a:lnTo>
                    <a:pt x="799018" y="305024"/>
                  </a:lnTo>
                  <a:lnTo>
                    <a:pt x="810115" y="258318"/>
                  </a:lnTo>
                  <a:lnTo>
                    <a:pt x="821212" y="220334"/>
                  </a:lnTo>
                  <a:lnTo>
                    <a:pt x="832308" y="141786"/>
                  </a:lnTo>
                  <a:lnTo>
                    <a:pt x="843405" y="104319"/>
                  </a:lnTo>
                  <a:lnTo>
                    <a:pt x="854501" y="139888"/>
                  </a:lnTo>
                  <a:lnTo>
                    <a:pt x="865598" y="98475"/>
                  </a:lnTo>
                  <a:lnTo>
                    <a:pt x="876702" y="277640"/>
                  </a:lnTo>
                  <a:lnTo>
                    <a:pt x="887798" y="283029"/>
                  </a:lnTo>
                  <a:lnTo>
                    <a:pt x="898894" y="395036"/>
                  </a:lnTo>
                  <a:lnTo>
                    <a:pt x="909991" y="413167"/>
                  </a:lnTo>
                  <a:lnTo>
                    <a:pt x="921088" y="403690"/>
                  </a:lnTo>
                  <a:lnTo>
                    <a:pt x="932184" y="406241"/>
                  </a:lnTo>
                  <a:lnTo>
                    <a:pt x="943281" y="370441"/>
                  </a:lnTo>
                  <a:lnTo>
                    <a:pt x="954384" y="370257"/>
                  </a:lnTo>
                  <a:lnTo>
                    <a:pt x="965481" y="306338"/>
                  </a:lnTo>
                  <a:lnTo>
                    <a:pt x="976578" y="292805"/>
                  </a:lnTo>
                  <a:lnTo>
                    <a:pt x="987674" y="222769"/>
                  </a:lnTo>
                  <a:lnTo>
                    <a:pt x="998771" y="163653"/>
                  </a:lnTo>
                  <a:lnTo>
                    <a:pt x="1009868" y="64743"/>
                  </a:lnTo>
                  <a:lnTo>
                    <a:pt x="1020964" y="6940"/>
                  </a:lnTo>
                  <a:lnTo>
                    <a:pt x="1032061" y="97863"/>
                  </a:lnTo>
                  <a:lnTo>
                    <a:pt x="1043157" y="63314"/>
                  </a:lnTo>
                  <a:lnTo>
                    <a:pt x="1054261" y="327232"/>
                  </a:lnTo>
                  <a:lnTo>
                    <a:pt x="1065357" y="340553"/>
                  </a:lnTo>
                  <a:lnTo>
                    <a:pt x="1076454" y="398138"/>
                  </a:lnTo>
                  <a:lnTo>
                    <a:pt x="1087551" y="411841"/>
                  </a:lnTo>
                  <a:lnTo>
                    <a:pt x="1098647" y="362562"/>
                  </a:lnTo>
                  <a:lnTo>
                    <a:pt x="1109744" y="360147"/>
                  </a:lnTo>
                  <a:lnTo>
                    <a:pt x="1120841" y="321176"/>
                  </a:lnTo>
                  <a:lnTo>
                    <a:pt x="1131937" y="308154"/>
                  </a:lnTo>
                  <a:lnTo>
                    <a:pt x="1143041" y="245745"/>
                  </a:lnTo>
                  <a:lnTo>
                    <a:pt x="1154137" y="230233"/>
                  </a:lnTo>
                  <a:lnTo>
                    <a:pt x="1165234" y="185282"/>
                  </a:lnTo>
                  <a:lnTo>
                    <a:pt x="1176331" y="134670"/>
                  </a:lnTo>
                  <a:lnTo>
                    <a:pt x="1187427" y="140235"/>
                  </a:lnTo>
                  <a:lnTo>
                    <a:pt x="1198524" y="107007"/>
                  </a:lnTo>
                  <a:lnTo>
                    <a:pt x="1209621" y="258645"/>
                  </a:lnTo>
                  <a:lnTo>
                    <a:pt x="1220717" y="278940"/>
                  </a:lnTo>
                  <a:lnTo>
                    <a:pt x="1231821" y="389756"/>
                  </a:lnTo>
                  <a:lnTo>
                    <a:pt x="1242917" y="398431"/>
                  </a:lnTo>
                  <a:lnTo>
                    <a:pt x="1254014" y="381401"/>
                  </a:lnTo>
                  <a:lnTo>
                    <a:pt x="1265111" y="385994"/>
                  </a:lnTo>
                  <a:lnTo>
                    <a:pt x="1276207" y="293567"/>
                  </a:lnTo>
                  <a:lnTo>
                    <a:pt x="1287304" y="278191"/>
                  </a:lnTo>
                  <a:lnTo>
                    <a:pt x="1309497" y="175743"/>
                  </a:lnTo>
                  <a:lnTo>
                    <a:pt x="1320601" y="110633"/>
                  </a:lnTo>
                  <a:lnTo>
                    <a:pt x="1331697" y="67913"/>
                  </a:lnTo>
                  <a:lnTo>
                    <a:pt x="1342794" y="110674"/>
                  </a:lnTo>
                  <a:lnTo>
                    <a:pt x="1353890" y="70247"/>
                  </a:lnTo>
                  <a:lnTo>
                    <a:pt x="1364987" y="263244"/>
                  </a:lnTo>
                  <a:lnTo>
                    <a:pt x="1376083" y="266074"/>
                  </a:lnTo>
                  <a:lnTo>
                    <a:pt x="1387180" y="387096"/>
                  </a:lnTo>
                  <a:lnTo>
                    <a:pt x="1398277" y="406146"/>
                  </a:lnTo>
                  <a:lnTo>
                    <a:pt x="1409380" y="403166"/>
                  </a:lnTo>
                  <a:lnTo>
                    <a:pt x="1420477" y="405670"/>
                  </a:lnTo>
                  <a:lnTo>
                    <a:pt x="1431573" y="372169"/>
                  </a:lnTo>
                  <a:lnTo>
                    <a:pt x="1442670" y="372673"/>
                  </a:lnTo>
                  <a:lnTo>
                    <a:pt x="1453767" y="308794"/>
                  </a:lnTo>
                  <a:lnTo>
                    <a:pt x="1464863" y="296595"/>
                  </a:lnTo>
                  <a:lnTo>
                    <a:pt x="1475960" y="231907"/>
                  </a:lnTo>
                  <a:lnTo>
                    <a:pt x="1487057" y="183077"/>
                  </a:lnTo>
                  <a:lnTo>
                    <a:pt x="1498160" y="82847"/>
                  </a:lnTo>
                  <a:lnTo>
                    <a:pt x="1509257" y="37270"/>
                  </a:lnTo>
                  <a:lnTo>
                    <a:pt x="1520353" y="99529"/>
                  </a:lnTo>
                  <a:lnTo>
                    <a:pt x="1531450" y="65852"/>
                  </a:lnTo>
                  <a:lnTo>
                    <a:pt x="1542546" y="263706"/>
                  </a:lnTo>
                  <a:lnTo>
                    <a:pt x="1553643" y="264625"/>
                  </a:lnTo>
                  <a:lnTo>
                    <a:pt x="1564740" y="347867"/>
                  </a:lnTo>
                  <a:lnTo>
                    <a:pt x="1575836" y="364978"/>
                  </a:lnTo>
                  <a:lnTo>
                    <a:pt x="1586940" y="358480"/>
                  </a:lnTo>
                  <a:lnTo>
                    <a:pt x="1598036" y="359038"/>
                  </a:lnTo>
                  <a:lnTo>
                    <a:pt x="1609133" y="328925"/>
                  </a:lnTo>
                  <a:lnTo>
                    <a:pt x="1620230" y="321176"/>
                  </a:lnTo>
                  <a:lnTo>
                    <a:pt x="1631326" y="239955"/>
                  </a:lnTo>
                  <a:lnTo>
                    <a:pt x="1642423" y="220137"/>
                  </a:lnTo>
                  <a:lnTo>
                    <a:pt x="1653520" y="193160"/>
                  </a:lnTo>
                  <a:lnTo>
                    <a:pt x="1664616" y="141174"/>
                  </a:lnTo>
                  <a:lnTo>
                    <a:pt x="1675720" y="157816"/>
                  </a:lnTo>
                  <a:lnTo>
                    <a:pt x="1686816" y="124417"/>
                  </a:lnTo>
                  <a:lnTo>
                    <a:pt x="1697913" y="215762"/>
                  </a:lnTo>
                  <a:lnTo>
                    <a:pt x="1709010" y="202481"/>
                  </a:lnTo>
                  <a:lnTo>
                    <a:pt x="1720106" y="334042"/>
                  </a:lnTo>
                  <a:lnTo>
                    <a:pt x="1731203" y="334144"/>
                  </a:lnTo>
                  <a:lnTo>
                    <a:pt x="1742299" y="382368"/>
                  </a:lnTo>
                  <a:lnTo>
                    <a:pt x="1753396" y="394049"/>
                  </a:lnTo>
                  <a:lnTo>
                    <a:pt x="1764500" y="355310"/>
                  </a:lnTo>
                  <a:lnTo>
                    <a:pt x="1775596" y="351071"/>
                  </a:lnTo>
                  <a:lnTo>
                    <a:pt x="1786692" y="309066"/>
                  </a:lnTo>
                  <a:lnTo>
                    <a:pt x="1797789" y="287288"/>
                  </a:lnTo>
                  <a:lnTo>
                    <a:pt x="1808886" y="220796"/>
                  </a:lnTo>
                  <a:lnTo>
                    <a:pt x="1819982" y="197855"/>
                  </a:lnTo>
                  <a:lnTo>
                    <a:pt x="1831079" y="160707"/>
                  </a:lnTo>
                  <a:lnTo>
                    <a:pt x="1842176" y="108279"/>
                  </a:lnTo>
                  <a:lnTo>
                    <a:pt x="1853279" y="116464"/>
                  </a:lnTo>
                  <a:lnTo>
                    <a:pt x="1864376" y="75506"/>
                  </a:lnTo>
                  <a:lnTo>
                    <a:pt x="1875472" y="217755"/>
                  </a:lnTo>
                  <a:lnTo>
                    <a:pt x="1886569" y="226709"/>
                  </a:lnTo>
                  <a:lnTo>
                    <a:pt x="1897666" y="387430"/>
                  </a:lnTo>
                  <a:lnTo>
                    <a:pt x="1908762" y="396818"/>
                  </a:lnTo>
                  <a:lnTo>
                    <a:pt x="1919859" y="396675"/>
                  </a:lnTo>
                  <a:lnTo>
                    <a:pt x="1930956" y="405139"/>
                  </a:lnTo>
                  <a:lnTo>
                    <a:pt x="1942059" y="343485"/>
                  </a:lnTo>
                  <a:lnTo>
                    <a:pt x="1953156" y="337233"/>
                  </a:lnTo>
                  <a:lnTo>
                    <a:pt x="1964252" y="289934"/>
                  </a:lnTo>
                  <a:lnTo>
                    <a:pt x="1975349" y="265904"/>
                  </a:lnTo>
                  <a:lnTo>
                    <a:pt x="1986446" y="168545"/>
                  </a:lnTo>
                  <a:lnTo>
                    <a:pt x="1997542" y="143596"/>
                  </a:lnTo>
                  <a:lnTo>
                    <a:pt x="2008639" y="99747"/>
                  </a:lnTo>
                  <a:lnTo>
                    <a:pt x="2019735" y="40468"/>
                  </a:lnTo>
                  <a:lnTo>
                    <a:pt x="2030839" y="48714"/>
                  </a:lnTo>
                  <a:lnTo>
                    <a:pt x="2041935" y="0"/>
                  </a:lnTo>
                  <a:lnTo>
                    <a:pt x="2053032" y="162197"/>
                  </a:lnTo>
                  <a:lnTo>
                    <a:pt x="2064129" y="173661"/>
                  </a:lnTo>
                  <a:lnTo>
                    <a:pt x="2075225" y="362127"/>
                  </a:lnTo>
                  <a:lnTo>
                    <a:pt x="2086322" y="370727"/>
                  </a:lnTo>
                  <a:lnTo>
                    <a:pt x="2097419" y="386912"/>
                  </a:lnTo>
                  <a:lnTo>
                    <a:pt x="2108515" y="400002"/>
                  </a:lnTo>
                  <a:lnTo>
                    <a:pt x="2119619" y="372659"/>
                  </a:lnTo>
                  <a:lnTo>
                    <a:pt x="2130715" y="371203"/>
                  </a:lnTo>
                  <a:lnTo>
                    <a:pt x="2141812" y="333858"/>
                  </a:lnTo>
                  <a:lnTo>
                    <a:pt x="2152909" y="327177"/>
                  </a:lnTo>
                  <a:lnTo>
                    <a:pt x="2164005" y="239282"/>
                  </a:lnTo>
                  <a:lnTo>
                    <a:pt x="2175102" y="218980"/>
                  </a:lnTo>
                  <a:lnTo>
                    <a:pt x="2186198" y="169831"/>
                  </a:lnTo>
                  <a:lnTo>
                    <a:pt x="2197295" y="113055"/>
                  </a:lnTo>
                  <a:lnTo>
                    <a:pt x="2208399" y="79765"/>
                  </a:lnTo>
                  <a:lnTo>
                    <a:pt x="2219495" y="33637"/>
                  </a:lnTo>
                  <a:lnTo>
                    <a:pt x="2230592" y="136983"/>
                  </a:lnTo>
                  <a:lnTo>
                    <a:pt x="2241688" y="128867"/>
                  </a:lnTo>
                  <a:lnTo>
                    <a:pt x="2252785" y="312889"/>
                  </a:lnTo>
                  <a:lnTo>
                    <a:pt x="2263881" y="317897"/>
                  </a:lnTo>
                  <a:lnTo>
                    <a:pt x="2274978" y="343043"/>
                  </a:lnTo>
                  <a:lnTo>
                    <a:pt x="2286075" y="349445"/>
                  </a:lnTo>
                  <a:lnTo>
                    <a:pt x="2297171" y="327864"/>
                  </a:lnTo>
                  <a:lnTo>
                    <a:pt x="2308275" y="319061"/>
                  </a:lnTo>
                  <a:lnTo>
                    <a:pt x="2319371" y="291145"/>
                  </a:lnTo>
                  <a:lnTo>
                    <a:pt x="2330468" y="275089"/>
                  </a:lnTo>
                  <a:lnTo>
                    <a:pt x="2341565" y="215122"/>
                  </a:lnTo>
                  <a:lnTo>
                    <a:pt x="2352661" y="189935"/>
                  </a:lnTo>
                  <a:lnTo>
                    <a:pt x="2363758" y="187214"/>
                  </a:lnTo>
                  <a:lnTo>
                    <a:pt x="2374855" y="143127"/>
                  </a:lnTo>
                  <a:lnTo>
                    <a:pt x="2385951" y="187506"/>
                  </a:lnTo>
                  <a:lnTo>
                    <a:pt x="2397055" y="164218"/>
                  </a:lnTo>
                  <a:lnTo>
                    <a:pt x="2408151" y="272259"/>
                  </a:lnTo>
                  <a:lnTo>
                    <a:pt x="2419248" y="279382"/>
                  </a:lnTo>
                  <a:lnTo>
                    <a:pt x="2430345" y="356963"/>
                  </a:lnTo>
                  <a:lnTo>
                    <a:pt x="2441441" y="357072"/>
                  </a:lnTo>
                  <a:lnTo>
                    <a:pt x="2452538" y="362311"/>
                  </a:lnTo>
                  <a:lnTo>
                    <a:pt x="2463635" y="366556"/>
                  </a:lnTo>
                  <a:lnTo>
                    <a:pt x="2474731" y="321850"/>
                  </a:lnTo>
                  <a:lnTo>
                    <a:pt x="2485834" y="311447"/>
                  </a:lnTo>
                  <a:lnTo>
                    <a:pt x="2496931" y="264108"/>
                  </a:lnTo>
                  <a:lnTo>
                    <a:pt x="2508028" y="231131"/>
                  </a:lnTo>
                  <a:lnTo>
                    <a:pt x="2519124" y="130023"/>
                  </a:lnTo>
                  <a:lnTo>
                    <a:pt x="2530221" y="96543"/>
                  </a:lnTo>
                  <a:lnTo>
                    <a:pt x="2541318" y="134473"/>
                  </a:lnTo>
                  <a:lnTo>
                    <a:pt x="2552414" y="100598"/>
                  </a:lnTo>
                  <a:lnTo>
                    <a:pt x="2563511" y="263502"/>
                  </a:lnTo>
                  <a:lnTo>
                    <a:pt x="2574614" y="261169"/>
                  </a:lnTo>
                  <a:lnTo>
                    <a:pt x="2585711" y="346860"/>
                  </a:lnTo>
                  <a:lnTo>
                    <a:pt x="2596808" y="361038"/>
                  </a:lnTo>
                  <a:lnTo>
                    <a:pt x="2607904" y="377251"/>
                  </a:lnTo>
                  <a:lnTo>
                    <a:pt x="2619001" y="380388"/>
                  </a:lnTo>
                  <a:lnTo>
                    <a:pt x="2630097" y="353282"/>
                  </a:lnTo>
                  <a:lnTo>
                    <a:pt x="2641194" y="356038"/>
                  </a:lnTo>
                  <a:lnTo>
                    <a:pt x="2652290" y="291975"/>
                  </a:lnTo>
                  <a:lnTo>
                    <a:pt x="2663394" y="279844"/>
                  </a:lnTo>
                  <a:lnTo>
                    <a:pt x="2674491" y="231342"/>
                  </a:lnTo>
                  <a:lnTo>
                    <a:pt x="2685587" y="196923"/>
                  </a:lnTo>
                  <a:lnTo>
                    <a:pt x="2696684" y="139092"/>
                  </a:lnTo>
                  <a:lnTo>
                    <a:pt x="2707780" y="113001"/>
                  </a:lnTo>
                  <a:lnTo>
                    <a:pt x="2718877" y="167973"/>
                  </a:lnTo>
                  <a:lnTo>
                    <a:pt x="2729974" y="168531"/>
                  </a:lnTo>
                  <a:lnTo>
                    <a:pt x="2741070" y="243833"/>
                  </a:lnTo>
                  <a:lnTo>
                    <a:pt x="2752174" y="243262"/>
                  </a:lnTo>
                  <a:lnTo>
                    <a:pt x="2763270" y="296030"/>
                  </a:lnTo>
                  <a:lnTo>
                    <a:pt x="2774367" y="324837"/>
                  </a:lnTo>
                  <a:lnTo>
                    <a:pt x="2785464" y="328905"/>
                  </a:lnTo>
                  <a:lnTo>
                    <a:pt x="2796560" y="330885"/>
                  </a:lnTo>
                  <a:lnTo>
                    <a:pt x="2807657" y="316632"/>
                  </a:lnTo>
                  <a:lnTo>
                    <a:pt x="2818754" y="322387"/>
                  </a:lnTo>
                  <a:lnTo>
                    <a:pt x="2829850" y="312005"/>
                  </a:lnTo>
                  <a:lnTo>
                    <a:pt x="2829850" y="312005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5" name="자유형: 도형 2244">
              <a:extLst>
                <a:ext uri="{FF2B5EF4-FFF2-40B4-BE49-F238E27FC236}">
                  <a16:creationId xmlns:a16="http://schemas.microsoft.com/office/drawing/2014/main" id="{18483A44-905C-DD84-60D1-F66A3E2B9C23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464 h 413167"/>
                <a:gd name="connsiteX1" fmla="*/ 11096 w 2829850"/>
                <a:gd name="connsiteY1" fmla="*/ 307045 h 413167"/>
                <a:gd name="connsiteX2" fmla="*/ 22193 w 2829850"/>
                <a:gd name="connsiteY2" fmla="*/ 311399 h 413167"/>
                <a:gd name="connsiteX3" fmla="*/ 33290 w 2829850"/>
                <a:gd name="connsiteY3" fmla="*/ 288152 h 413167"/>
                <a:gd name="connsiteX4" fmla="*/ 44386 w 2829850"/>
                <a:gd name="connsiteY4" fmla="*/ 267292 h 413167"/>
                <a:gd name="connsiteX5" fmla="*/ 55483 w 2829850"/>
                <a:gd name="connsiteY5" fmla="*/ 227083 h 413167"/>
                <a:gd name="connsiteX6" fmla="*/ 66586 w 2829850"/>
                <a:gd name="connsiteY6" fmla="*/ 251324 h 413167"/>
                <a:gd name="connsiteX7" fmla="*/ 77683 w 2829850"/>
                <a:gd name="connsiteY7" fmla="*/ 272823 h 413167"/>
                <a:gd name="connsiteX8" fmla="*/ 88779 w 2829850"/>
                <a:gd name="connsiteY8" fmla="*/ 337260 h 413167"/>
                <a:gd name="connsiteX9" fmla="*/ 99876 w 2829850"/>
                <a:gd name="connsiteY9" fmla="*/ 369454 h 413167"/>
                <a:gd name="connsiteX10" fmla="*/ 110973 w 2829850"/>
                <a:gd name="connsiteY10" fmla="*/ 362950 h 413167"/>
                <a:gd name="connsiteX11" fmla="*/ 122069 w 2829850"/>
                <a:gd name="connsiteY11" fmla="*/ 324286 h 413167"/>
                <a:gd name="connsiteX12" fmla="*/ 133166 w 2829850"/>
                <a:gd name="connsiteY12" fmla="*/ 291451 h 413167"/>
                <a:gd name="connsiteX13" fmla="*/ 144263 w 2829850"/>
                <a:gd name="connsiteY13" fmla="*/ 305732 h 413167"/>
                <a:gd name="connsiteX14" fmla="*/ 155366 w 2829850"/>
                <a:gd name="connsiteY14" fmla="*/ 355256 h 413167"/>
                <a:gd name="connsiteX15" fmla="*/ 166463 w 2829850"/>
                <a:gd name="connsiteY15" fmla="*/ 380014 h 413167"/>
                <a:gd name="connsiteX16" fmla="*/ 177559 w 2829850"/>
                <a:gd name="connsiteY16" fmla="*/ 386538 h 413167"/>
                <a:gd name="connsiteX17" fmla="*/ 188656 w 2829850"/>
                <a:gd name="connsiteY17" fmla="*/ 382885 h 413167"/>
                <a:gd name="connsiteX18" fmla="*/ 199753 w 2829850"/>
                <a:gd name="connsiteY18" fmla="*/ 366556 h 413167"/>
                <a:gd name="connsiteX19" fmla="*/ 210849 w 2829850"/>
                <a:gd name="connsiteY19" fmla="*/ 358528 h 413167"/>
                <a:gd name="connsiteX20" fmla="*/ 221946 w 2829850"/>
                <a:gd name="connsiteY20" fmla="*/ 324823 h 413167"/>
                <a:gd name="connsiteX21" fmla="*/ 233043 w 2829850"/>
                <a:gd name="connsiteY21" fmla="*/ 294799 h 413167"/>
                <a:gd name="connsiteX22" fmla="*/ 255243 w 2829850"/>
                <a:gd name="connsiteY22" fmla="*/ 193106 h 413167"/>
                <a:gd name="connsiteX23" fmla="*/ 266339 w 2829850"/>
                <a:gd name="connsiteY23" fmla="*/ 97815 h 413167"/>
                <a:gd name="connsiteX24" fmla="*/ 277436 w 2829850"/>
                <a:gd name="connsiteY24" fmla="*/ 122634 h 413167"/>
                <a:gd name="connsiteX25" fmla="*/ 299629 w 2829850"/>
                <a:gd name="connsiteY25" fmla="*/ 329797 h 413167"/>
                <a:gd name="connsiteX26" fmla="*/ 310726 w 2829850"/>
                <a:gd name="connsiteY26" fmla="*/ 363767 h 413167"/>
                <a:gd name="connsiteX27" fmla="*/ 321823 w 2829850"/>
                <a:gd name="connsiteY27" fmla="*/ 388103 h 413167"/>
                <a:gd name="connsiteX28" fmla="*/ 332926 w 2829850"/>
                <a:gd name="connsiteY28" fmla="*/ 400397 h 413167"/>
                <a:gd name="connsiteX29" fmla="*/ 344023 w 2829850"/>
                <a:gd name="connsiteY29" fmla="*/ 387103 h 413167"/>
                <a:gd name="connsiteX30" fmla="*/ 355119 w 2829850"/>
                <a:gd name="connsiteY30" fmla="*/ 353555 h 413167"/>
                <a:gd name="connsiteX31" fmla="*/ 366216 w 2829850"/>
                <a:gd name="connsiteY31" fmla="*/ 297792 h 413167"/>
                <a:gd name="connsiteX32" fmla="*/ 377313 w 2829850"/>
                <a:gd name="connsiteY32" fmla="*/ 282083 h 413167"/>
                <a:gd name="connsiteX33" fmla="*/ 388409 w 2829850"/>
                <a:gd name="connsiteY33" fmla="*/ 244269 h 413167"/>
                <a:gd name="connsiteX34" fmla="*/ 399506 w 2829850"/>
                <a:gd name="connsiteY34" fmla="*/ 224885 h 413167"/>
                <a:gd name="connsiteX35" fmla="*/ 410602 w 2829850"/>
                <a:gd name="connsiteY35" fmla="*/ 236424 h 413167"/>
                <a:gd name="connsiteX36" fmla="*/ 421706 w 2829850"/>
                <a:gd name="connsiteY36" fmla="*/ 254733 h 413167"/>
                <a:gd name="connsiteX37" fmla="*/ 432802 w 2829850"/>
                <a:gd name="connsiteY37" fmla="*/ 299044 h 413167"/>
                <a:gd name="connsiteX38" fmla="*/ 443899 w 2829850"/>
                <a:gd name="connsiteY38" fmla="*/ 310488 h 413167"/>
                <a:gd name="connsiteX39" fmla="*/ 454995 w 2829850"/>
                <a:gd name="connsiteY39" fmla="*/ 343526 h 413167"/>
                <a:gd name="connsiteX40" fmla="*/ 466092 w 2829850"/>
                <a:gd name="connsiteY40" fmla="*/ 380095 h 413167"/>
                <a:gd name="connsiteX41" fmla="*/ 477189 w 2829850"/>
                <a:gd name="connsiteY41" fmla="*/ 401193 h 413167"/>
                <a:gd name="connsiteX42" fmla="*/ 488285 w 2829850"/>
                <a:gd name="connsiteY42" fmla="*/ 401867 h 413167"/>
                <a:gd name="connsiteX43" fmla="*/ 499382 w 2829850"/>
                <a:gd name="connsiteY43" fmla="*/ 403874 h 413167"/>
                <a:gd name="connsiteX44" fmla="*/ 510485 w 2829850"/>
                <a:gd name="connsiteY44" fmla="*/ 399506 h 413167"/>
                <a:gd name="connsiteX45" fmla="*/ 521582 w 2829850"/>
                <a:gd name="connsiteY45" fmla="*/ 372380 h 413167"/>
                <a:gd name="connsiteX46" fmla="*/ 532679 w 2829850"/>
                <a:gd name="connsiteY46" fmla="*/ 332130 h 413167"/>
                <a:gd name="connsiteX47" fmla="*/ 543775 w 2829850"/>
                <a:gd name="connsiteY47" fmla="*/ 275252 h 413167"/>
                <a:gd name="connsiteX48" fmla="*/ 554872 w 2829850"/>
                <a:gd name="connsiteY48" fmla="*/ 180070 h 413167"/>
                <a:gd name="connsiteX49" fmla="*/ 577065 w 2829850"/>
                <a:gd name="connsiteY49" fmla="*/ 41726 h 413167"/>
                <a:gd name="connsiteX50" fmla="*/ 588162 w 2829850"/>
                <a:gd name="connsiteY50" fmla="*/ 106401 h 413167"/>
                <a:gd name="connsiteX51" fmla="*/ 599265 w 2829850"/>
                <a:gd name="connsiteY51" fmla="*/ 227192 h 413167"/>
                <a:gd name="connsiteX52" fmla="*/ 610362 w 2829850"/>
                <a:gd name="connsiteY52" fmla="*/ 327708 h 413167"/>
                <a:gd name="connsiteX53" fmla="*/ 621458 w 2829850"/>
                <a:gd name="connsiteY53" fmla="*/ 356235 h 413167"/>
                <a:gd name="connsiteX54" fmla="*/ 632555 w 2829850"/>
                <a:gd name="connsiteY54" fmla="*/ 381959 h 413167"/>
                <a:gd name="connsiteX55" fmla="*/ 643652 w 2829850"/>
                <a:gd name="connsiteY55" fmla="*/ 394634 h 413167"/>
                <a:gd name="connsiteX56" fmla="*/ 654748 w 2829850"/>
                <a:gd name="connsiteY56" fmla="*/ 399649 h 413167"/>
                <a:gd name="connsiteX57" fmla="*/ 665845 w 2829850"/>
                <a:gd name="connsiteY57" fmla="*/ 388055 h 413167"/>
                <a:gd name="connsiteX58" fmla="*/ 676942 w 2829850"/>
                <a:gd name="connsiteY58" fmla="*/ 379755 h 413167"/>
                <a:gd name="connsiteX59" fmla="*/ 688045 w 2829850"/>
                <a:gd name="connsiteY59" fmla="*/ 377843 h 413167"/>
                <a:gd name="connsiteX60" fmla="*/ 699142 w 2829850"/>
                <a:gd name="connsiteY60" fmla="*/ 335348 h 413167"/>
                <a:gd name="connsiteX61" fmla="*/ 710238 w 2829850"/>
                <a:gd name="connsiteY61" fmla="*/ 271898 h 413167"/>
                <a:gd name="connsiteX62" fmla="*/ 721335 w 2829850"/>
                <a:gd name="connsiteY62" fmla="*/ 178417 h 413167"/>
                <a:gd name="connsiteX63" fmla="*/ 732432 w 2829850"/>
                <a:gd name="connsiteY63" fmla="*/ 67492 h 413167"/>
                <a:gd name="connsiteX64" fmla="*/ 743528 w 2829850"/>
                <a:gd name="connsiteY64" fmla="*/ 72125 h 413167"/>
                <a:gd name="connsiteX65" fmla="*/ 754625 w 2829850"/>
                <a:gd name="connsiteY65" fmla="*/ 121505 h 413167"/>
                <a:gd name="connsiteX66" fmla="*/ 765722 w 2829850"/>
                <a:gd name="connsiteY66" fmla="*/ 250372 h 413167"/>
                <a:gd name="connsiteX67" fmla="*/ 776818 w 2829850"/>
                <a:gd name="connsiteY67" fmla="*/ 351507 h 413167"/>
                <a:gd name="connsiteX68" fmla="*/ 787922 w 2829850"/>
                <a:gd name="connsiteY68" fmla="*/ 391138 h 413167"/>
                <a:gd name="connsiteX69" fmla="*/ 799018 w 2829850"/>
                <a:gd name="connsiteY69" fmla="*/ 392206 h 413167"/>
                <a:gd name="connsiteX70" fmla="*/ 810115 w 2829850"/>
                <a:gd name="connsiteY70" fmla="*/ 399492 h 413167"/>
                <a:gd name="connsiteX71" fmla="*/ 821212 w 2829850"/>
                <a:gd name="connsiteY71" fmla="*/ 403119 h 413167"/>
                <a:gd name="connsiteX72" fmla="*/ 832308 w 2829850"/>
                <a:gd name="connsiteY72" fmla="*/ 396968 h 413167"/>
                <a:gd name="connsiteX73" fmla="*/ 854501 w 2829850"/>
                <a:gd name="connsiteY73" fmla="*/ 357419 h 413167"/>
                <a:gd name="connsiteX74" fmla="*/ 865598 w 2829850"/>
                <a:gd name="connsiteY74" fmla="*/ 314951 h 413167"/>
                <a:gd name="connsiteX75" fmla="*/ 876702 w 2829850"/>
                <a:gd name="connsiteY75" fmla="*/ 224756 h 413167"/>
                <a:gd name="connsiteX76" fmla="*/ 887798 w 2829850"/>
                <a:gd name="connsiteY76" fmla="*/ 56055 h 413167"/>
                <a:gd name="connsiteX77" fmla="*/ 898894 w 2829850"/>
                <a:gd name="connsiteY77" fmla="*/ 9994 h 413167"/>
                <a:gd name="connsiteX78" fmla="*/ 909991 w 2829850"/>
                <a:gd name="connsiteY78" fmla="*/ 65668 h 413167"/>
                <a:gd name="connsiteX79" fmla="*/ 921088 w 2829850"/>
                <a:gd name="connsiteY79" fmla="*/ 223246 h 413167"/>
                <a:gd name="connsiteX80" fmla="*/ 932184 w 2829850"/>
                <a:gd name="connsiteY80" fmla="*/ 312781 h 413167"/>
                <a:gd name="connsiteX81" fmla="*/ 943281 w 2829850"/>
                <a:gd name="connsiteY81" fmla="*/ 374659 h 413167"/>
                <a:gd name="connsiteX82" fmla="*/ 954384 w 2829850"/>
                <a:gd name="connsiteY82" fmla="*/ 397268 h 413167"/>
                <a:gd name="connsiteX83" fmla="*/ 965481 w 2829850"/>
                <a:gd name="connsiteY83" fmla="*/ 405636 h 413167"/>
                <a:gd name="connsiteX84" fmla="*/ 976578 w 2829850"/>
                <a:gd name="connsiteY84" fmla="*/ 398050 h 413167"/>
                <a:gd name="connsiteX85" fmla="*/ 987674 w 2829850"/>
                <a:gd name="connsiteY85" fmla="*/ 401180 h 413167"/>
                <a:gd name="connsiteX86" fmla="*/ 998771 w 2829850"/>
                <a:gd name="connsiteY86" fmla="*/ 413167 h 413167"/>
                <a:gd name="connsiteX87" fmla="*/ 1009868 w 2829850"/>
                <a:gd name="connsiteY87" fmla="*/ 402180 h 413167"/>
                <a:gd name="connsiteX88" fmla="*/ 1020964 w 2829850"/>
                <a:gd name="connsiteY88" fmla="*/ 386824 h 413167"/>
                <a:gd name="connsiteX89" fmla="*/ 1032061 w 2829850"/>
                <a:gd name="connsiteY89" fmla="*/ 336505 h 413167"/>
                <a:gd name="connsiteX90" fmla="*/ 1054261 w 2829850"/>
                <a:gd name="connsiteY90" fmla="*/ 138276 h 413167"/>
                <a:gd name="connsiteX91" fmla="*/ 1065357 w 2829850"/>
                <a:gd name="connsiteY91" fmla="*/ 1320 h 413167"/>
                <a:gd name="connsiteX92" fmla="*/ 1076454 w 2829850"/>
                <a:gd name="connsiteY92" fmla="*/ 52898 h 413167"/>
                <a:gd name="connsiteX93" fmla="*/ 1087551 w 2829850"/>
                <a:gd name="connsiteY93" fmla="*/ 211414 h 413167"/>
                <a:gd name="connsiteX94" fmla="*/ 1098647 w 2829850"/>
                <a:gd name="connsiteY94" fmla="*/ 336525 h 413167"/>
                <a:gd name="connsiteX95" fmla="*/ 1109744 w 2829850"/>
                <a:gd name="connsiteY95" fmla="*/ 368509 h 413167"/>
                <a:gd name="connsiteX96" fmla="*/ 1120841 w 2829850"/>
                <a:gd name="connsiteY96" fmla="*/ 391069 h 413167"/>
                <a:gd name="connsiteX97" fmla="*/ 1131937 w 2829850"/>
                <a:gd name="connsiteY97" fmla="*/ 394505 h 413167"/>
                <a:gd name="connsiteX98" fmla="*/ 1143041 w 2829850"/>
                <a:gd name="connsiteY98" fmla="*/ 388048 h 413167"/>
                <a:gd name="connsiteX99" fmla="*/ 1154137 w 2829850"/>
                <a:gd name="connsiteY99" fmla="*/ 369040 h 413167"/>
                <a:gd name="connsiteX100" fmla="*/ 1165234 w 2829850"/>
                <a:gd name="connsiteY100" fmla="*/ 360970 h 413167"/>
                <a:gd name="connsiteX101" fmla="*/ 1176331 w 2829850"/>
                <a:gd name="connsiteY101" fmla="*/ 368570 h 413167"/>
                <a:gd name="connsiteX102" fmla="*/ 1187427 w 2829850"/>
                <a:gd name="connsiteY102" fmla="*/ 334933 h 413167"/>
                <a:gd name="connsiteX103" fmla="*/ 1198524 w 2829850"/>
                <a:gd name="connsiteY103" fmla="*/ 288750 h 413167"/>
                <a:gd name="connsiteX104" fmla="*/ 1209621 w 2829850"/>
                <a:gd name="connsiteY104" fmla="*/ 209019 h 413167"/>
                <a:gd name="connsiteX105" fmla="*/ 1220717 w 2829850"/>
                <a:gd name="connsiteY105" fmla="*/ 90794 h 413167"/>
                <a:gd name="connsiteX106" fmla="*/ 1231821 w 2829850"/>
                <a:gd name="connsiteY106" fmla="*/ 88950 h 413167"/>
                <a:gd name="connsiteX107" fmla="*/ 1242917 w 2829850"/>
                <a:gd name="connsiteY107" fmla="*/ 133588 h 413167"/>
                <a:gd name="connsiteX108" fmla="*/ 1254014 w 2829850"/>
                <a:gd name="connsiteY108" fmla="*/ 271823 h 413167"/>
                <a:gd name="connsiteX109" fmla="*/ 1265111 w 2829850"/>
                <a:gd name="connsiteY109" fmla="*/ 369781 h 413167"/>
                <a:gd name="connsiteX110" fmla="*/ 1276207 w 2829850"/>
                <a:gd name="connsiteY110" fmla="*/ 401472 h 413167"/>
                <a:gd name="connsiteX111" fmla="*/ 1287304 w 2829850"/>
                <a:gd name="connsiteY111" fmla="*/ 403411 h 413167"/>
                <a:gd name="connsiteX112" fmla="*/ 1298400 w 2829850"/>
                <a:gd name="connsiteY112" fmla="*/ 409779 h 413167"/>
                <a:gd name="connsiteX113" fmla="*/ 1309497 w 2829850"/>
                <a:gd name="connsiteY113" fmla="*/ 411500 h 413167"/>
                <a:gd name="connsiteX114" fmla="*/ 1320601 w 2829850"/>
                <a:gd name="connsiteY114" fmla="*/ 396022 h 413167"/>
                <a:gd name="connsiteX115" fmla="*/ 1331697 w 2829850"/>
                <a:gd name="connsiteY115" fmla="*/ 368658 h 413167"/>
                <a:gd name="connsiteX116" fmla="*/ 1342794 w 2829850"/>
                <a:gd name="connsiteY116" fmla="*/ 330048 h 413167"/>
                <a:gd name="connsiteX117" fmla="*/ 1353890 w 2829850"/>
                <a:gd name="connsiteY117" fmla="*/ 279906 h 413167"/>
                <a:gd name="connsiteX118" fmla="*/ 1364987 w 2829850"/>
                <a:gd name="connsiteY118" fmla="*/ 219442 h 413167"/>
                <a:gd name="connsiteX119" fmla="*/ 1376083 w 2829850"/>
                <a:gd name="connsiteY119" fmla="*/ 83732 h 413167"/>
                <a:gd name="connsiteX120" fmla="*/ 1387180 w 2829850"/>
                <a:gd name="connsiteY120" fmla="*/ 50462 h 413167"/>
                <a:gd name="connsiteX121" fmla="*/ 1398277 w 2829850"/>
                <a:gd name="connsiteY121" fmla="*/ 99319 h 413167"/>
                <a:gd name="connsiteX122" fmla="*/ 1409380 w 2829850"/>
                <a:gd name="connsiteY122" fmla="*/ 241724 h 413167"/>
                <a:gd name="connsiteX123" fmla="*/ 1420477 w 2829850"/>
                <a:gd name="connsiteY123" fmla="*/ 307739 h 413167"/>
                <a:gd name="connsiteX124" fmla="*/ 1431573 w 2829850"/>
                <a:gd name="connsiteY124" fmla="*/ 354099 h 413167"/>
                <a:gd name="connsiteX125" fmla="*/ 1442670 w 2829850"/>
                <a:gd name="connsiteY125" fmla="*/ 380041 h 413167"/>
                <a:gd name="connsiteX126" fmla="*/ 1453767 w 2829850"/>
                <a:gd name="connsiteY126" fmla="*/ 392941 h 413167"/>
                <a:gd name="connsiteX127" fmla="*/ 1464863 w 2829850"/>
                <a:gd name="connsiteY127" fmla="*/ 390545 h 413167"/>
                <a:gd name="connsiteX128" fmla="*/ 1475960 w 2829850"/>
                <a:gd name="connsiteY128" fmla="*/ 395995 h 413167"/>
                <a:gd name="connsiteX129" fmla="*/ 1487057 w 2829850"/>
                <a:gd name="connsiteY129" fmla="*/ 406997 h 413167"/>
                <a:gd name="connsiteX130" fmla="*/ 1498160 w 2829850"/>
                <a:gd name="connsiteY130" fmla="*/ 393083 h 413167"/>
                <a:gd name="connsiteX131" fmla="*/ 1509257 w 2829850"/>
                <a:gd name="connsiteY131" fmla="*/ 373428 h 413167"/>
                <a:gd name="connsiteX132" fmla="*/ 1520353 w 2829850"/>
                <a:gd name="connsiteY132" fmla="*/ 316598 h 413167"/>
                <a:gd name="connsiteX133" fmla="*/ 1531450 w 2829850"/>
                <a:gd name="connsiteY133" fmla="*/ 240398 h 413167"/>
                <a:gd name="connsiteX134" fmla="*/ 1542546 w 2829850"/>
                <a:gd name="connsiteY134" fmla="*/ 186003 h 413167"/>
                <a:gd name="connsiteX135" fmla="*/ 1553643 w 2829850"/>
                <a:gd name="connsiteY135" fmla="*/ 108238 h 413167"/>
                <a:gd name="connsiteX136" fmla="*/ 1564740 w 2829850"/>
                <a:gd name="connsiteY136" fmla="*/ 126560 h 413167"/>
                <a:gd name="connsiteX137" fmla="*/ 1575836 w 2829850"/>
                <a:gd name="connsiteY137" fmla="*/ 197739 h 413167"/>
                <a:gd name="connsiteX138" fmla="*/ 1586940 w 2829850"/>
                <a:gd name="connsiteY138" fmla="*/ 285737 h 413167"/>
                <a:gd name="connsiteX139" fmla="*/ 1598036 w 2829850"/>
                <a:gd name="connsiteY139" fmla="*/ 308283 h 413167"/>
                <a:gd name="connsiteX140" fmla="*/ 1609133 w 2829850"/>
                <a:gd name="connsiteY140" fmla="*/ 351752 h 413167"/>
                <a:gd name="connsiteX141" fmla="*/ 1620230 w 2829850"/>
                <a:gd name="connsiteY141" fmla="*/ 383327 h 413167"/>
                <a:gd name="connsiteX142" fmla="*/ 1631326 w 2829850"/>
                <a:gd name="connsiteY142" fmla="*/ 397621 h 413167"/>
                <a:gd name="connsiteX143" fmla="*/ 1642423 w 2829850"/>
                <a:gd name="connsiteY143" fmla="*/ 392451 h 413167"/>
                <a:gd name="connsiteX144" fmla="*/ 1653520 w 2829850"/>
                <a:gd name="connsiteY144" fmla="*/ 393206 h 413167"/>
                <a:gd name="connsiteX145" fmla="*/ 1664616 w 2829850"/>
                <a:gd name="connsiteY145" fmla="*/ 388831 h 413167"/>
                <a:gd name="connsiteX146" fmla="*/ 1675720 w 2829850"/>
                <a:gd name="connsiteY146" fmla="*/ 356290 h 413167"/>
                <a:gd name="connsiteX147" fmla="*/ 1686816 w 2829850"/>
                <a:gd name="connsiteY147" fmla="*/ 303589 h 413167"/>
                <a:gd name="connsiteX148" fmla="*/ 1697913 w 2829850"/>
                <a:gd name="connsiteY148" fmla="*/ 260529 h 413167"/>
                <a:gd name="connsiteX149" fmla="*/ 1709010 w 2829850"/>
                <a:gd name="connsiteY149" fmla="*/ 202821 h 413167"/>
                <a:gd name="connsiteX150" fmla="*/ 1720106 w 2829850"/>
                <a:gd name="connsiteY150" fmla="*/ 194766 h 413167"/>
                <a:gd name="connsiteX151" fmla="*/ 1731203 w 2829850"/>
                <a:gd name="connsiteY151" fmla="*/ 159612 h 413167"/>
                <a:gd name="connsiteX152" fmla="*/ 1742299 w 2829850"/>
                <a:gd name="connsiteY152" fmla="*/ 200454 h 413167"/>
                <a:gd name="connsiteX153" fmla="*/ 1764500 w 2829850"/>
                <a:gd name="connsiteY153" fmla="*/ 335947 h 413167"/>
                <a:gd name="connsiteX154" fmla="*/ 1775596 w 2829850"/>
                <a:gd name="connsiteY154" fmla="*/ 366461 h 413167"/>
                <a:gd name="connsiteX155" fmla="*/ 1786692 w 2829850"/>
                <a:gd name="connsiteY155" fmla="*/ 391750 h 413167"/>
                <a:gd name="connsiteX156" fmla="*/ 1797789 w 2829850"/>
                <a:gd name="connsiteY156" fmla="*/ 397655 h 413167"/>
                <a:gd name="connsiteX157" fmla="*/ 1808886 w 2829850"/>
                <a:gd name="connsiteY157" fmla="*/ 388688 h 413167"/>
                <a:gd name="connsiteX158" fmla="*/ 1819982 w 2829850"/>
                <a:gd name="connsiteY158" fmla="*/ 373237 h 413167"/>
                <a:gd name="connsiteX159" fmla="*/ 1831079 w 2829850"/>
                <a:gd name="connsiteY159" fmla="*/ 363154 h 413167"/>
                <a:gd name="connsiteX160" fmla="*/ 1842176 w 2829850"/>
                <a:gd name="connsiteY160" fmla="*/ 375632 h 413167"/>
                <a:gd name="connsiteX161" fmla="*/ 1853279 w 2829850"/>
                <a:gd name="connsiteY161" fmla="*/ 374598 h 413167"/>
                <a:gd name="connsiteX162" fmla="*/ 1864376 w 2829850"/>
                <a:gd name="connsiteY162" fmla="*/ 346125 h 413167"/>
                <a:gd name="connsiteX163" fmla="*/ 1875472 w 2829850"/>
                <a:gd name="connsiteY163" fmla="*/ 278906 h 413167"/>
                <a:gd name="connsiteX164" fmla="*/ 1886569 w 2829850"/>
                <a:gd name="connsiteY164" fmla="*/ 125825 h 413167"/>
                <a:gd name="connsiteX165" fmla="*/ 1897666 w 2829850"/>
                <a:gd name="connsiteY165" fmla="*/ 55932 h 413167"/>
                <a:gd name="connsiteX166" fmla="*/ 1908762 w 2829850"/>
                <a:gd name="connsiteY166" fmla="*/ 62164 h 413167"/>
                <a:gd name="connsiteX167" fmla="*/ 1930956 w 2829850"/>
                <a:gd name="connsiteY167" fmla="*/ 327068 h 413167"/>
                <a:gd name="connsiteX168" fmla="*/ 1942059 w 2829850"/>
                <a:gd name="connsiteY168" fmla="*/ 379367 h 413167"/>
                <a:gd name="connsiteX169" fmla="*/ 1953156 w 2829850"/>
                <a:gd name="connsiteY169" fmla="*/ 389246 h 413167"/>
                <a:gd name="connsiteX170" fmla="*/ 1964252 w 2829850"/>
                <a:gd name="connsiteY170" fmla="*/ 397152 h 413167"/>
                <a:gd name="connsiteX171" fmla="*/ 1975349 w 2829850"/>
                <a:gd name="connsiteY171" fmla="*/ 398921 h 413167"/>
                <a:gd name="connsiteX172" fmla="*/ 1986446 w 2829850"/>
                <a:gd name="connsiteY172" fmla="*/ 386566 h 413167"/>
                <a:gd name="connsiteX173" fmla="*/ 1997542 w 2829850"/>
                <a:gd name="connsiteY173" fmla="*/ 372264 h 413167"/>
                <a:gd name="connsiteX174" fmla="*/ 2008639 w 2829850"/>
                <a:gd name="connsiteY174" fmla="*/ 373775 h 413167"/>
                <a:gd name="connsiteX175" fmla="*/ 2019735 w 2829850"/>
                <a:gd name="connsiteY175" fmla="*/ 390239 h 413167"/>
                <a:gd name="connsiteX176" fmla="*/ 2030839 w 2829850"/>
                <a:gd name="connsiteY176" fmla="*/ 386600 h 413167"/>
                <a:gd name="connsiteX177" fmla="*/ 2041935 w 2829850"/>
                <a:gd name="connsiteY177" fmla="*/ 349438 h 413167"/>
                <a:gd name="connsiteX178" fmla="*/ 2053032 w 2829850"/>
                <a:gd name="connsiteY178" fmla="*/ 241309 h 413167"/>
                <a:gd name="connsiteX179" fmla="*/ 2064129 w 2829850"/>
                <a:gd name="connsiteY179" fmla="*/ 59225 h 413167"/>
                <a:gd name="connsiteX180" fmla="*/ 2075225 w 2829850"/>
                <a:gd name="connsiteY180" fmla="*/ 0 h 413167"/>
                <a:gd name="connsiteX181" fmla="*/ 2086322 w 2829850"/>
                <a:gd name="connsiteY181" fmla="*/ 33780 h 413167"/>
                <a:gd name="connsiteX182" fmla="*/ 2097419 w 2829850"/>
                <a:gd name="connsiteY182" fmla="*/ 175199 h 413167"/>
                <a:gd name="connsiteX183" fmla="*/ 2108515 w 2829850"/>
                <a:gd name="connsiteY183" fmla="*/ 287900 h 413167"/>
                <a:gd name="connsiteX184" fmla="*/ 2119619 w 2829850"/>
                <a:gd name="connsiteY184" fmla="*/ 339784 h 413167"/>
                <a:gd name="connsiteX185" fmla="*/ 2130715 w 2829850"/>
                <a:gd name="connsiteY185" fmla="*/ 358296 h 413167"/>
                <a:gd name="connsiteX186" fmla="*/ 2141812 w 2829850"/>
                <a:gd name="connsiteY186" fmla="*/ 375149 h 413167"/>
                <a:gd name="connsiteX187" fmla="*/ 2152909 w 2829850"/>
                <a:gd name="connsiteY187" fmla="*/ 384497 h 413167"/>
                <a:gd name="connsiteX188" fmla="*/ 2164005 w 2829850"/>
                <a:gd name="connsiteY188" fmla="*/ 391049 h 413167"/>
                <a:gd name="connsiteX189" fmla="*/ 2175102 w 2829850"/>
                <a:gd name="connsiteY189" fmla="*/ 388572 h 413167"/>
                <a:gd name="connsiteX190" fmla="*/ 2186198 w 2829850"/>
                <a:gd name="connsiteY190" fmla="*/ 392845 h 413167"/>
                <a:gd name="connsiteX191" fmla="*/ 2197295 w 2829850"/>
                <a:gd name="connsiteY191" fmla="*/ 401853 h 413167"/>
                <a:gd name="connsiteX192" fmla="*/ 2208399 w 2829850"/>
                <a:gd name="connsiteY192" fmla="*/ 387014 h 413167"/>
                <a:gd name="connsiteX193" fmla="*/ 2219495 w 2829850"/>
                <a:gd name="connsiteY193" fmla="*/ 363073 h 413167"/>
                <a:gd name="connsiteX194" fmla="*/ 2230592 w 2829850"/>
                <a:gd name="connsiteY194" fmla="*/ 281886 h 413167"/>
                <a:gd name="connsiteX195" fmla="*/ 2241688 w 2829850"/>
                <a:gd name="connsiteY195" fmla="*/ 162585 h 413167"/>
                <a:gd name="connsiteX196" fmla="*/ 2252785 w 2829850"/>
                <a:gd name="connsiteY196" fmla="*/ 106374 h 413167"/>
                <a:gd name="connsiteX197" fmla="*/ 2263881 w 2829850"/>
                <a:gd name="connsiteY197" fmla="*/ 88623 h 413167"/>
                <a:gd name="connsiteX198" fmla="*/ 2274978 w 2829850"/>
                <a:gd name="connsiteY198" fmla="*/ 192323 h 413167"/>
                <a:gd name="connsiteX199" fmla="*/ 2286075 w 2829850"/>
                <a:gd name="connsiteY199" fmla="*/ 306195 h 413167"/>
                <a:gd name="connsiteX200" fmla="*/ 2297171 w 2829850"/>
                <a:gd name="connsiteY200" fmla="*/ 366196 h 413167"/>
                <a:gd name="connsiteX201" fmla="*/ 2319371 w 2829850"/>
                <a:gd name="connsiteY201" fmla="*/ 385245 h 413167"/>
                <a:gd name="connsiteX202" fmla="*/ 2330468 w 2829850"/>
                <a:gd name="connsiteY202" fmla="*/ 388770 h 413167"/>
                <a:gd name="connsiteX203" fmla="*/ 2341565 w 2829850"/>
                <a:gd name="connsiteY203" fmla="*/ 396709 h 413167"/>
                <a:gd name="connsiteX204" fmla="*/ 2352661 w 2829850"/>
                <a:gd name="connsiteY204" fmla="*/ 387953 h 413167"/>
                <a:gd name="connsiteX205" fmla="*/ 2363758 w 2829850"/>
                <a:gd name="connsiteY205" fmla="*/ 383388 h 413167"/>
                <a:gd name="connsiteX206" fmla="*/ 2374855 w 2829850"/>
                <a:gd name="connsiteY206" fmla="*/ 367651 h 413167"/>
                <a:gd name="connsiteX207" fmla="*/ 2385951 w 2829850"/>
                <a:gd name="connsiteY207" fmla="*/ 327109 h 413167"/>
                <a:gd name="connsiteX208" fmla="*/ 2419248 w 2829850"/>
                <a:gd name="connsiteY208" fmla="*/ 117028 h 413167"/>
                <a:gd name="connsiteX209" fmla="*/ 2430345 w 2829850"/>
                <a:gd name="connsiteY209" fmla="*/ 146379 h 413167"/>
                <a:gd name="connsiteX210" fmla="*/ 2441441 w 2829850"/>
                <a:gd name="connsiteY210" fmla="*/ 203808 h 413167"/>
                <a:gd name="connsiteX211" fmla="*/ 2452538 w 2829850"/>
                <a:gd name="connsiteY211" fmla="*/ 297357 h 413167"/>
                <a:gd name="connsiteX212" fmla="*/ 2463635 w 2829850"/>
                <a:gd name="connsiteY212" fmla="*/ 358834 h 413167"/>
                <a:gd name="connsiteX213" fmla="*/ 2474731 w 2829850"/>
                <a:gd name="connsiteY213" fmla="*/ 389226 h 413167"/>
                <a:gd name="connsiteX214" fmla="*/ 2485834 w 2829850"/>
                <a:gd name="connsiteY214" fmla="*/ 385375 h 413167"/>
                <a:gd name="connsiteX215" fmla="*/ 2496931 w 2829850"/>
                <a:gd name="connsiteY215" fmla="*/ 390083 h 413167"/>
                <a:gd name="connsiteX216" fmla="*/ 2508028 w 2829850"/>
                <a:gd name="connsiteY216" fmla="*/ 399023 h 413167"/>
                <a:gd name="connsiteX217" fmla="*/ 2519124 w 2829850"/>
                <a:gd name="connsiteY217" fmla="*/ 390770 h 413167"/>
                <a:gd name="connsiteX218" fmla="*/ 2530221 w 2829850"/>
                <a:gd name="connsiteY218" fmla="*/ 374918 h 413167"/>
                <a:gd name="connsiteX219" fmla="*/ 2541318 w 2829850"/>
                <a:gd name="connsiteY219" fmla="*/ 349459 h 413167"/>
                <a:gd name="connsiteX220" fmla="*/ 2552414 w 2829850"/>
                <a:gd name="connsiteY220" fmla="*/ 289982 h 413167"/>
                <a:gd name="connsiteX221" fmla="*/ 2563511 w 2829850"/>
                <a:gd name="connsiteY221" fmla="*/ 197487 h 413167"/>
                <a:gd name="connsiteX222" fmla="*/ 2574614 w 2829850"/>
                <a:gd name="connsiteY222" fmla="*/ 89011 h 413167"/>
                <a:gd name="connsiteX223" fmla="*/ 2585711 w 2829850"/>
                <a:gd name="connsiteY223" fmla="*/ 76050 h 413167"/>
                <a:gd name="connsiteX224" fmla="*/ 2596808 w 2829850"/>
                <a:gd name="connsiteY224" fmla="*/ 124757 h 413167"/>
                <a:gd name="connsiteX225" fmla="*/ 2607904 w 2829850"/>
                <a:gd name="connsiteY225" fmla="*/ 244684 h 413167"/>
                <a:gd name="connsiteX226" fmla="*/ 2619001 w 2829850"/>
                <a:gd name="connsiteY226" fmla="*/ 304059 h 413167"/>
                <a:gd name="connsiteX227" fmla="*/ 2630097 w 2829850"/>
                <a:gd name="connsiteY227" fmla="*/ 342996 h 413167"/>
                <a:gd name="connsiteX228" fmla="*/ 2641194 w 2829850"/>
                <a:gd name="connsiteY228" fmla="*/ 369087 h 413167"/>
                <a:gd name="connsiteX229" fmla="*/ 2652290 w 2829850"/>
                <a:gd name="connsiteY229" fmla="*/ 384130 h 413167"/>
                <a:gd name="connsiteX230" fmla="*/ 2663394 w 2829850"/>
                <a:gd name="connsiteY230" fmla="*/ 384933 h 413167"/>
                <a:gd name="connsiteX231" fmla="*/ 2674491 w 2829850"/>
                <a:gd name="connsiteY231" fmla="*/ 378870 h 413167"/>
                <a:gd name="connsiteX232" fmla="*/ 2685587 w 2829850"/>
                <a:gd name="connsiteY232" fmla="*/ 376911 h 413167"/>
                <a:gd name="connsiteX233" fmla="*/ 2696684 w 2829850"/>
                <a:gd name="connsiteY233" fmla="*/ 334158 h 413167"/>
                <a:gd name="connsiteX234" fmla="*/ 2707780 w 2829850"/>
                <a:gd name="connsiteY234" fmla="*/ 298867 h 413167"/>
                <a:gd name="connsiteX235" fmla="*/ 2718877 w 2829850"/>
                <a:gd name="connsiteY235" fmla="*/ 233710 h 413167"/>
                <a:gd name="connsiteX236" fmla="*/ 2729974 w 2829850"/>
                <a:gd name="connsiteY236" fmla="*/ 183241 h 413167"/>
                <a:gd name="connsiteX237" fmla="*/ 2741070 w 2829850"/>
                <a:gd name="connsiteY237" fmla="*/ 184098 h 413167"/>
                <a:gd name="connsiteX238" fmla="*/ 2752174 w 2829850"/>
                <a:gd name="connsiteY238" fmla="*/ 186329 h 413167"/>
                <a:gd name="connsiteX239" fmla="*/ 2763270 w 2829850"/>
                <a:gd name="connsiteY239" fmla="*/ 170341 h 413167"/>
                <a:gd name="connsiteX240" fmla="*/ 2774367 w 2829850"/>
                <a:gd name="connsiteY240" fmla="*/ 171198 h 413167"/>
                <a:gd name="connsiteX241" fmla="*/ 2785464 w 2829850"/>
                <a:gd name="connsiteY241" fmla="*/ 216367 h 413167"/>
                <a:gd name="connsiteX242" fmla="*/ 2796560 w 2829850"/>
                <a:gd name="connsiteY242" fmla="*/ 283471 h 413167"/>
                <a:gd name="connsiteX243" fmla="*/ 2807657 w 2829850"/>
                <a:gd name="connsiteY243" fmla="*/ 299663 h 413167"/>
                <a:gd name="connsiteX244" fmla="*/ 2818754 w 2829850"/>
                <a:gd name="connsiteY244" fmla="*/ 285437 h 413167"/>
                <a:gd name="connsiteX245" fmla="*/ 2829850 w 2829850"/>
                <a:gd name="connsiteY245" fmla="*/ 247181 h 413167"/>
                <a:gd name="connsiteX246" fmla="*/ 2829850 w 2829850"/>
                <a:gd name="connsiteY246" fmla="*/ 24718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87464"/>
                  </a:moveTo>
                  <a:lnTo>
                    <a:pt x="11096" y="307045"/>
                  </a:lnTo>
                  <a:lnTo>
                    <a:pt x="22193" y="311399"/>
                  </a:lnTo>
                  <a:lnTo>
                    <a:pt x="33290" y="288152"/>
                  </a:lnTo>
                  <a:lnTo>
                    <a:pt x="44386" y="267292"/>
                  </a:lnTo>
                  <a:lnTo>
                    <a:pt x="55483" y="227083"/>
                  </a:lnTo>
                  <a:lnTo>
                    <a:pt x="66586" y="251324"/>
                  </a:lnTo>
                  <a:lnTo>
                    <a:pt x="77683" y="272823"/>
                  </a:lnTo>
                  <a:lnTo>
                    <a:pt x="88779" y="337260"/>
                  </a:lnTo>
                  <a:lnTo>
                    <a:pt x="99876" y="369454"/>
                  </a:lnTo>
                  <a:lnTo>
                    <a:pt x="110973" y="362950"/>
                  </a:lnTo>
                  <a:lnTo>
                    <a:pt x="122069" y="324286"/>
                  </a:lnTo>
                  <a:lnTo>
                    <a:pt x="133166" y="291451"/>
                  </a:lnTo>
                  <a:lnTo>
                    <a:pt x="144263" y="305732"/>
                  </a:lnTo>
                  <a:lnTo>
                    <a:pt x="155366" y="355256"/>
                  </a:lnTo>
                  <a:lnTo>
                    <a:pt x="166463" y="380014"/>
                  </a:lnTo>
                  <a:lnTo>
                    <a:pt x="177559" y="386538"/>
                  </a:lnTo>
                  <a:lnTo>
                    <a:pt x="188656" y="382885"/>
                  </a:lnTo>
                  <a:lnTo>
                    <a:pt x="199753" y="366556"/>
                  </a:lnTo>
                  <a:lnTo>
                    <a:pt x="210849" y="358528"/>
                  </a:lnTo>
                  <a:lnTo>
                    <a:pt x="221946" y="324823"/>
                  </a:lnTo>
                  <a:lnTo>
                    <a:pt x="233043" y="294799"/>
                  </a:lnTo>
                  <a:lnTo>
                    <a:pt x="255243" y="193106"/>
                  </a:lnTo>
                  <a:lnTo>
                    <a:pt x="266339" y="97815"/>
                  </a:lnTo>
                  <a:lnTo>
                    <a:pt x="277436" y="122634"/>
                  </a:lnTo>
                  <a:lnTo>
                    <a:pt x="299629" y="329797"/>
                  </a:lnTo>
                  <a:lnTo>
                    <a:pt x="310726" y="363767"/>
                  </a:lnTo>
                  <a:lnTo>
                    <a:pt x="321823" y="388103"/>
                  </a:lnTo>
                  <a:lnTo>
                    <a:pt x="332926" y="400397"/>
                  </a:lnTo>
                  <a:lnTo>
                    <a:pt x="344023" y="387103"/>
                  </a:lnTo>
                  <a:lnTo>
                    <a:pt x="355119" y="353555"/>
                  </a:lnTo>
                  <a:lnTo>
                    <a:pt x="366216" y="297792"/>
                  </a:lnTo>
                  <a:lnTo>
                    <a:pt x="377313" y="282083"/>
                  </a:lnTo>
                  <a:lnTo>
                    <a:pt x="388409" y="244269"/>
                  </a:lnTo>
                  <a:lnTo>
                    <a:pt x="399506" y="224885"/>
                  </a:lnTo>
                  <a:lnTo>
                    <a:pt x="410602" y="236424"/>
                  </a:lnTo>
                  <a:lnTo>
                    <a:pt x="421706" y="254733"/>
                  </a:lnTo>
                  <a:lnTo>
                    <a:pt x="432802" y="299044"/>
                  </a:lnTo>
                  <a:lnTo>
                    <a:pt x="443899" y="310488"/>
                  </a:lnTo>
                  <a:lnTo>
                    <a:pt x="454995" y="343526"/>
                  </a:lnTo>
                  <a:lnTo>
                    <a:pt x="466092" y="380095"/>
                  </a:lnTo>
                  <a:lnTo>
                    <a:pt x="477189" y="401193"/>
                  </a:lnTo>
                  <a:lnTo>
                    <a:pt x="488285" y="401867"/>
                  </a:lnTo>
                  <a:lnTo>
                    <a:pt x="499382" y="403874"/>
                  </a:lnTo>
                  <a:lnTo>
                    <a:pt x="510485" y="399506"/>
                  </a:lnTo>
                  <a:lnTo>
                    <a:pt x="521582" y="372380"/>
                  </a:lnTo>
                  <a:lnTo>
                    <a:pt x="532679" y="332130"/>
                  </a:lnTo>
                  <a:lnTo>
                    <a:pt x="543775" y="275252"/>
                  </a:lnTo>
                  <a:lnTo>
                    <a:pt x="554872" y="180070"/>
                  </a:lnTo>
                  <a:lnTo>
                    <a:pt x="577065" y="41726"/>
                  </a:lnTo>
                  <a:lnTo>
                    <a:pt x="588162" y="106401"/>
                  </a:lnTo>
                  <a:lnTo>
                    <a:pt x="599265" y="227192"/>
                  </a:lnTo>
                  <a:lnTo>
                    <a:pt x="610362" y="327708"/>
                  </a:lnTo>
                  <a:lnTo>
                    <a:pt x="621458" y="356235"/>
                  </a:lnTo>
                  <a:lnTo>
                    <a:pt x="632555" y="381959"/>
                  </a:lnTo>
                  <a:lnTo>
                    <a:pt x="643652" y="394634"/>
                  </a:lnTo>
                  <a:lnTo>
                    <a:pt x="654748" y="399649"/>
                  </a:lnTo>
                  <a:lnTo>
                    <a:pt x="665845" y="388055"/>
                  </a:lnTo>
                  <a:lnTo>
                    <a:pt x="676942" y="379755"/>
                  </a:lnTo>
                  <a:lnTo>
                    <a:pt x="688045" y="377843"/>
                  </a:lnTo>
                  <a:lnTo>
                    <a:pt x="699142" y="335348"/>
                  </a:lnTo>
                  <a:lnTo>
                    <a:pt x="710238" y="271898"/>
                  </a:lnTo>
                  <a:lnTo>
                    <a:pt x="721335" y="178417"/>
                  </a:lnTo>
                  <a:lnTo>
                    <a:pt x="732432" y="67492"/>
                  </a:lnTo>
                  <a:lnTo>
                    <a:pt x="743528" y="72125"/>
                  </a:lnTo>
                  <a:lnTo>
                    <a:pt x="754625" y="121505"/>
                  </a:lnTo>
                  <a:lnTo>
                    <a:pt x="765722" y="250372"/>
                  </a:lnTo>
                  <a:lnTo>
                    <a:pt x="776818" y="351507"/>
                  </a:lnTo>
                  <a:lnTo>
                    <a:pt x="787922" y="391138"/>
                  </a:lnTo>
                  <a:lnTo>
                    <a:pt x="799018" y="392206"/>
                  </a:lnTo>
                  <a:lnTo>
                    <a:pt x="810115" y="399492"/>
                  </a:lnTo>
                  <a:lnTo>
                    <a:pt x="821212" y="403119"/>
                  </a:lnTo>
                  <a:lnTo>
                    <a:pt x="832308" y="396968"/>
                  </a:lnTo>
                  <a:lnTo>
                    <a:pt x="854501" y="357419"/>
                  </a:lnTo>
                  <a:lnTo>
                    <a:pt x="865598" y="314951"/>
                  </a:lnTo>
                  <a:lnTo>
                    <a:pt x="876702" y="224756"/>
                  </a:lnTo>
                  <a:lnTo>
                    <a:pt x="887798" y="56055"/>
                  </a:lnTo>
                  <a:lnTo>
                    <a:pt x="898894" y="9994"/>
                  </a:lnTo>
                  <a:lnTo>
                    <a:pt x="909991" y="65668"/>
                  </a:lnTo>
                  <a:lnTo>
                    <a:pt x="921088" y="223246"/>
                  </a:lnTo>
                  <a:lnTo>
                    <a:pt x="932184" y="312781"/>
                  </a:lnTo>
                  <a:lnTo>
                    <a:pt x="943281" y="374659"/>
                  </a:lnTo>
                  <a:lnTo>
                    <a:pt x="954384" y="397268"/>
                  </a:lnTo>
                  <a:lnTo>
                    <a:pt x="965481" y="405636"/>
                  </a:lnTo>
                  <a:lnTo>
                    <a:pt x="976578" y="398050"/>
                  </a:lnTo>
                  <a:lnTo>
                    <a:pt x="987674" y="401180"/>
                  </a:lnTo>
                  <a:lnTo>
                    <a:pt x="998771" y="413167"/>
                  </a:lnTo>
                  <a:lnTo>
                    <a:pt x="1009868" y="402180"/>
                  </a:lnTo>
                  <a:lnTo>
                    <a:pt x="1020964" y="386824"/>
                  </a:lnTo>
                  <a:lnTo>
                    <a:pt x="1032061" y="336505"/>
                  </a:lnTo>
                  <a:lnTo>
                    <a:pt x="1054261" y="138276"/>
                  </a:lnTo>
                  <a:lnTo>
                    <a:pt x="1065357" y="1320"/>
                  </a:lnTo>
                  <a:lnTo>
                    <a:pt x="1076454" y="52898"/>
                  </a:lnTo>
                  <a:lnTo>
                    <a:pt x="1087551" y="211414"/>
                  </a:lnTo>
                  <a:lnTo>
                    <a:pt x="1098647" y="336525"/>
                  </a:lnTo>
                  <a:lnTo>
                    <a:pt x="1109744" y="368509"/>
                  </a:lnTo>
                  <a:lnTo>
                    <a:pt x="1120841" y="391069"/>
                  </a:lnTo>
                  <a:lnTo>
                    <a:pt x="1131937" y="394505"/>
                  </a:lnTo>
                  <a:lnTo>
                    <a:pt x="1143041" y="388048"/>
                  </a:lnTo>
                  <a:lnTo>
                    <a:pt x="1154137" y="369040"/>
                  </a:lnTo>
                  <a:lnTo>
                    <a:pt x="1165234" y="360970"/>
                  </a:lnTo>
                  <a:lnTo>
                    <a:pt x="1176331" y="368570"/>
                  </a:lnTo>
                  <a:lnTo>
                    <a:pt x="1187427" y="334933"/>
                  </a:lnTo>
                  <a:lnTo>
                    <a:pt x="1198524" y="288750"/>
                  </a:lnTo>
                  <a:lnTo>
                    <a:pt x="1209621" y="209019"/>
                  </a:lnTo>
                  <a:lnTo>
                    <a:pt x="1220717" y="90794"/>
                  </a:lnTo>
                  <a:lnTo>
                    <a:pt x="1231821" y="88950"/>
                  </a:lnTo>
                  <a:lnTo>
                    <a:pt x="1242917" y="133588"/>
                  </a:lnTo>
                  <a:lnTo>
                    <a:pt x="1254014" y="271823"/>
                  </a:lnTo>
                  <a:lnTo>
                    <a:pt x="1265111" y="369781"/>
                  </a:lnTo>
                  <a:lnTo>
                    <a:pt x="1276207" y="401472"/>
                  </a:lnTo>
                  <a:lnTo>
                    <a:pt x="1287304" y="403411"/>
                  </a:lnTo>
                  <a:lnTo>
                    <a:pt x="1298400" y="409779"/>
                  </a:lnTo>
                  <a:lnTo>
                    <a:pt x="1309497" y="411500"/>
                  </a:lnTo>
                  <a:lnTo>
                    <a:pt x="1320601" y="396022"/>
                  </a:lnTo>
                  <a:lnTo>
                    <a:pt x="1331697" y="368658"/>
                  </a:lnTo>
                  <a:lnTo>
                    <a:pt x="1342794" y="330048"/>
                  </a:lnTo>
                  <a:lnTo>
                    <a:pt x="1353890" y="279906"/>
                  </a:lnTo>
                  <a:lnTo>
                    <a:pt x="1364987" y="219442"/>
                  </a:lnTo>
                  <a:lnTo>
                    <a:pt x="1376083" y="83732"/>
                  </a:lnTo>
                  <a:lnTo>
                    <a:pt x="1387180" y="50462"/>
                  </a:lnTo>
                  <a:lnTo>
                    <a:pt x="1398277" y="99319"/>
                  </a:lnTo>
                  <a:lnTo>
                    <a:pt x="1409380" y="241724"/>
                  </a:lnTo>
                  <a:lnTo>
                    <a:pt x="1420477" y="307739"/>
                  </a:lnTo>
                  <a:lnTo>
                    <a:pt x="1431573" y="354099"/>
                  </a:lnTo>
                  <a:lnTo>
                    <a:pt x="1442670" y="380041"/>
                  </a:lnTo>
                  <a:lnTo>
                    <a:pt x="1453767" y="392941"/>
                  </a:lnTo>
                  <a:lnTo>
                    <a:pt x="1464863" y="390545"/>
                  </a:lnTo>
                  <a:lnTo>
                    <a:pt x="1475960" y="395995"/>
                  </a:lnTo>
                  <a:lnTo>
                    <a:pt x="1487057" y="406997"/>
                  </a:lnTo>
                  <a:lnTo>
                    <a:pt x="1498160" y="393083"/>
                  </a:lnTo>
                  <a:lnTo>
                    <a:pt x="1509257" y="373428"/>
                  </a:lnTo>
                  <a:lnTo>
                    <a:pt x="1520353" y="316598"/>
                  </a:lnTo>
                  <a:lnTo>
                    <a:pt x="1531450" y="240398"/>
                  </a:lnTo>
                  <a:lnTo>
                    <a:pt x="1542546" y="186003"/>
                  </a:lnTo>
                  <a:lnTo>
                    <a:pt x="1553643" y="108238"/>
                  </a:lnTo>
                  <a:lnTo>
                    <a:pt x="1564740" y="126560"/>
                  </a:lnTo>
                  <a:lnTo>
                    <a:pt x="1575836" y="197739"/>
                  </a:lnTo>
                  <a:lnTo>
                    <a:pt x="1586940" y="285737"/>
                  </a:lnTo>
                  <a:lnTo>
                    <a:pt x="1598036" y="308283"/>
                  </a:lnTo>
                  <a:lnTo>
                    <a:pt x="1609133" y="351752"/>
                  </a:lnTo>
                  <a:lnTo>
                    <a:pt x="1620230" y="383327"/>
                  </a:lnTo>
                  <a:lnTo>
                    <a:pt x="1631326" y="397621"/>
                  </a:lnTo>
                  <a:lnTo>
                    <a:pt x="1642423" y="392451"/>
                  </a:lnTo>
                  <a:lnTo>
                    <a:pt x="1653520" y="393206"/>
                  </a:lnTo>
                  <a:lnTo>
                    <a:pt x="1664616" y="388831"/>
                  </a:lnTo>
                  <a:lnTo>
                    <a:pt x="1675720" y="356290"/>
                  </a:lnTo>
                  <a:lnTo>
                    <a:pt x="1686816" y="303589"/>
                  </a:lnTo>
                  <a:lnTo>
                    <a:pt x="1697913" y="260529"/>
                  </a:lnTo>
                  <a:lnTo>
                    <a:pt x="1709010" y="202821"/>
                  </a:lnTo>
                  <a:lnTo>
                    <a:pt x="1720106" y="194766"/>
                  </a:lnTo>
                  <a:lnTo>
                    <a:pt x="1731203" y="159612"/>
                  </a:lnTo>
                  <a:lnTo>
                    <a:pt x="1742299" y="200454"/>
                  </a:lnTo>
                  <a:lnTo>
                    <a:pt x="1764500" y="335947"/>
                  </a:lnTo>
                  <a:lnTo>
                    <a:pt x="1775596" y="366461"/>
                  </a:lnTo>
                  <a:lnTo>
                    <a:pt x="1786692" y="391750"/>
                  </a:lnTo>
                  <a:lnTo>
                    <a:pt x="1797789" y="397655"/>
                  </a:lnTo>
                  <a:lnTo>
                    <a:pt x="1808886" y="388688"/>
                  </a:lnTo>
                  <a:lnTo>
                    <a:pt x="1819982" y="373237"/>
                  </a:lnTo>
                  <a:lnTo>
                    <a:pt x="1831079" y="363154"/>
                  </a:lnTo>
                  <a:lnTo>
                    <a:pt x="1842176" y="375632"/>
                  </a:lnTo>
                  <a:lnTo>
                    <a:pt x="1853279" y="374598"/>
                  </a:lnTo>
                  <a:lnTo>
                    <a:pt x="1864376" y="346125"/>
                  </a:lnTo>
                  <a:lnTo>
                    <a:pt x="1875472" y="278906"/>
                  </a:lnTo>
                  <a:lnTo>
                    <a:pt x="1886569" y="125825"/>
                  </a:lnTo>
                  <a:lnTo>
                    <a:pt x="1897666" y="55932"/>
                  </a:lnTo>
                  <a:lnTo>
                    <a:pt x="1908762" y="62164"/>
                  </a:lnTo>
                  <a:lnTo>
                    <a:pt x="1930956" y="327068"/>
                  </a:lnTo>
                  <a:lnTo>
                    <a:pt x="1942059" y="379367"/>
                  </a:lnTo>
                  <a:lnTo>
                    <a:pt x="1953156" y="389246"/>
                  </a:lnTo>
                  <a:lnTo>
                    <a:pt x="1964252" y="397152"/>
                  </a:lnTo>
                  <a:lnTo>
                    <a:pt x="1975349" y="398921"/>
                  </a:lnTo>
                  <a:lnTo>
                    <a:pt x="1986446" y="386566"/>
                  </a:lnTo>
                  <a:lnTo>
                    <a:pt x="1997542" y="372264"/>
                  </a:lnTo>
                  <a:lnTo>
                    <a:pt x="2008639" y="373775"/>
                  </a:lnTo>
                  <a:lnTo>
                    <a:pt x="2019735" y="390239"/>
                  </a:lnTo>
                  <a:lnTo>
                    <a:pt x="2030839" y="386600"/>
                  </a:lnTo>
                  <a:lnTo>
                    <a:pt x="2041935" y="349438"/>
                  </a:lnTo>
                  <a:lnTo>
                    <a:pt x="2053032" y="241309"/>
                  </a:lnTo>
                  <a:lnTo>
                    <a:pt x="2064129" y="59225"/>
                  </a:lnTo>
                  <a:lnTo>
                    <a:pt x="2075225" y="0"/>
                  </a:lnTo>
                  <a:lnTo>
                    <a:pt x="2086322" y="33780"/>
                  </a:lnTo>
                  <a:lnTo>
                    <a:pt x="2097419" y="175199"/>
                  </a:lnTo>
                  <a:lnTo>
                    <a:pt x="2108515" y="287900"/>
                  </a:lnTo>
                  <a:lnTo>
                    <a:pt x="2119619" y="339784"/>
                  </a:lnTo>
                  <a:lnTo>
                    <a:pt x="2130715" y="358296"/>
                  </a:lnTo>
                  <a:lnTo>
                    <a:pt x="2141812" y="375149"/>
                  </a:lnTo>
                  <a:lnTo>
                    <a:pt x="2152909" y="384497"/>
                  </a:lnTo>
                  <a:lnTo>
                    <a:pt x="2164005" y="391049"/>
                  </a:lnTo>
                  <a:lnTo>
                    <a:pt x="2175102" y="388572"/>
                  </a:lnTo>
                  <a:lnTo>
                    <a:pt x="2186198" y="392845"/>
                  </a:lnTo>
                  <a:lnTo>
                    <a:pt x="2197295" y="401853"/>
                  </a:lnTo>
                  <a:lnTo>
                    <a:pt x="2208399" y="387014"/>
                  </a:lnTo>
                  <a:lnTo>
                    <a:pt x="2219495" y="363073"/>
                  </a:lnTo>
                  <a:lnTo>
                    <a:pt x="2230592" y="281886"/>
                  </a:lnTo>
                  <a:lnTo>
                    <a:pt x="2241688" y="162585"/>
                  </a:lnTo>
                  <a:lnTo>
                    <a:pt x="2252785" y="106374"/>
                  </a:lnTo>
                  <a:lnTo>
                    <a:pt x="2263881" y="88623"/>
                  </a:lnTo>
                  <a:lnTo>
                    <a:pt x="2274978" y="192323"/>
                  </a:lnTo>
                  <a:lnTo>
                    <a:pt x="2286075" y="306195"/>
                  </a:lnTo>
                  <a:lnTo>
                    <a:pt x="2297171" y="366196"/>
                  </a:lnTo>
                  <a:lnTo>
                    <a:pt x="2319371" y="385245"/>
                  </a:lnTo>
                  <a:lnTo>
                    <a:pt x="2330468" y="388770"/>
                  </a:lnTo>
                  <a:lnTo>
                    <a:pt x="2341565" y="396709"/>
                  </a:lnTo>
                  <a:lnTo>
                    <a:pt x="2352661" y="387953"/>
                  </a:lnTo>
                  <a:lnTo>
                    <a:pt x="2363758" y="383388"/>
                  </a:lnTo>
                  <a:lnTo>
                    <a:pt x="2374855" y="367651"/>
                  </a:lnTo>
                  <a:lnTo>
                    <a:pt x="2385951" y="327109"/>
                  </a:lnTo>
                  <a:lnTo>
                    <a:pt x="2419248" y="117028"/>
                  </a:lnTo>
                  <a:lnTo>
                    <a:pt x="2430345" y="146379"/>
                  </a:lnTo>
                  <a:lnTo>
                    <a:pt x="2441441" y="203808"/>
                  </a:lnTo>
                  <a:lnTo>
                    <a:pt x="2452538" y="297357"/>
                  </a:lnTo>
                  <a:lnTo>
                    <a:pt x="2463635" y="358834"/>
                  </a:lnTo>
                  <a:lnTo>
                    <a:pt x="2474731" y="389226"/>
                  </a:lnTo>
                  <a:lnTo>
                    <a:pt x="2485834" y="385375"/>
                  </a:lnTo>
                  <a:lnTo>
                    <a:pt x="2496931" y="390083"/>
                  </a:lnTo>
                  <a:lnTo>
                    <a:pt x="2508028" y="399023"/>
                  </a:lnTo>
                  <a:lnTo>
                    <a:pt x="2519124" y="390770"/>
                  </a:lnTo>
                  <a:lnTo>
                    <a:pt x="2530221" y="374918"/>
                  </a:lnTo>
                  <a:lnTo>
                    <a:pt x="2541318" y="349459"/>
                  </a:lnTo>
                  <a:lnTo>
                    <a:pt x="2552414" y="289982"/>
                  </a:lnTo>
                  <a:lnTo>
                    <a:pt x="2563511" y="197487"/>
                  </a:lnTo>
                  <a:lnTo>
                    <a:pt x="2574614" y="89011"/>
                  </a:lnTo>
                  <a:lnTo>
                    <a:pt x="2585711" y="76050"/>
                  </a:lnTo>
                  <a:lnTo>
                    <a:pt x="2596808" y="124757"/>
                  </a:lnTo>
                  <a:lnTo>
                    <a:pt x="2607904" y="244684"/>
                  </a:lnTo>
                  <a:lnTo>
                    <a:pt x="2619001" y="304059"/>
                  </a:lnTo>
                  <a:lnTo>
                    <a:pt x="2630097" y="342996"/>
                  </a:lnTo>
                  <a:lnTo>
                    <a:pt x="2641194" y="369087"/>
                  </a:lnTo>
                  <a:lnTo>
                    <a:pt x="2652290" y="384130"/>
                  </a:lnTo>
                  <a:lnTo>
                    <a:pt x="2663394" y="384933"/>
                  </a:lnTo>
                  <a:lnTo>
                    <a:pt x="2674491" y="378870"/>
                  </a:lnTo>
                  <a:lnTo>
                    <a:pt x="2685587" y="376911"/>
                  </a:lnTo>
                  <a:lnTo>
                    <a:pt x="2696684" y="334158"/>
                  </a:lnTo>
                  <a:lnTo>
                    <a:pt x="2707780" y="298867"/>
                  </a:lnTo>
                  <a:lnTo>
                    <a:pt x="2718877" y="233710"/>
                  </a:lnTo>
                  <a:lnTo>
                    <a:pt x="2729974" y="183241"/>
                  </a:lnTo>
                  <a:lnTo>
                    <a:pt x="2741070" y="184098"/>
                  </a:lnTo>
                  <a:lnTo>
                    <a:pt x="2752174" y="186329"/>
                  </a:lnTo>
                  <a:lnTo>
                    <a:pt x="2763270" y="170341"/>
                  </a:lnTo>
                  <a:lnTo>
                    <a:pt x="2774367" y="171198"/>
                  </a:lnTo>
                  <a:lnTo>
                    <a:pt x="2785464" y="216367"/>
                  </a:lnTo>
                  <a:lnTo>
                    <a:pt x="2796560" y="283471"/>
                  </a:lnTo>
                  <a:lnTo>
                    <a:pt x="2807657" y="299663"/>
                  </a:lnTo>
                  <a:lnTo>
                    <a:pt x="2818754" y="285437"/>
                  </a:lnTo>
                  <a:lnTo>
                    <a:pt x="2829850" y="247181"/>
                  </a:lnTo>
                  <a:lnTo>
                    <a:pt x="2829850" y="247181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6" name="자유형: 도형 2245">
              <a:extLst>
                <a:ext uri="{FF2B5EF4-FFF2-40B4-BE49-F238E27FC236}">
                  <a16:creationId xmlns:a16="http://schemas.microsoft.com/office/drawing/2014/main" id="{77C77C5A-A016-F551-678D-77243CF56C1A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5553 h 413167"/>
                <a:gd name="connsiteX1" fmla="*/ 11096 w 2829850"/>
                <a:gd name="connsiteY1" fmla="*/ 303984 h 413167"/>
                <a:gd name="connsiteX2" fmla="*/ 22193 w 2829850"/>
                <a:gd name="connsiteY2" fmla="*/ 308630 h 413167"/>
                <a:gd name="connsiteX3" fmla="*/ 33290 w 2829850"/>
                <a:gd name="connsiteY3" fmla="*/ 284988 h 413167"/>
                <a:gd name="connsiteX4" fmla="*/ 44386 w 2829850"/>
                <a:gd name="connsiteY4" fmla="*/ 267843 h 413167"/>
                <a:gd name="connsiteX5" fmla="*/ 55483 w 2829850"/>
                <a:gd name="connsiteY5" fmla="*/ 224117 h 413167"/>
                <a:gd name="connsiteX6" fmla="*/ 77683 w 2829850"/>
                <a:gd name="connsiteY6" fmla="*/ 271333 h 413167"/>
                <a:gd name="connsiteX7" fmla="*/ 88779 w 2829850"/>
                <a:gd name="connsiteY7" fmla="*/ 330878 h 413167"/>
                <a:gd name="connsiteX8" fmla="*/ 99876 w 2829850"/>
                <a:gd name="connsiteY8" fmla="*/ 364937 h 413167"/>
                <a:gd name="connsiteX9" fmla="*/ 110973 w 2829850"/>
                <a:gd name="connsiteY9" fmla="*/ 361930 h 413167"/>
                <a:gd name="connsiteX10" fmla="*/ 122069 w 2829850"/>
                <a:gd name="connsiteY10" fmla="*/ 321666 h 413167"/>
                <a:gd name="connsiteX11" fmla="*/ 133166 w 2829850"/>
                <a:gd name="connsiteY11" fmla="*/ 294105 h 413167"/>
                <a:gd name="connsiteX12" fmla="*/ 144263 w 2829850"/>
                <a:gd name="connsiteY12" fmla="*/ 307107 h 413167"/>
                <a:gd name="connsiteX13" fmla="*/ 155366 w 2829850"/>
                <a:gd name="connsiteY13" fmla="*/ 351173 h 413167"/>
                <a:gd name="connsiteX14" fmla="*/ 166463 w 2829850"/>
                <a:gd name="connsiteY14" fmla="*/ 378224 h 413167"/>
                <a:gd name="connsiteX15" fmla="*/ 177559 w 2829850"/>
                <a:gd name="connsiteY15" fmla="*/ 382959 h 413167"/>
                <a:gd name="connsiteX16" fmla="*/ 188656 w 2829850"/>
                <a:gd name="connsiteY16" fmla="*/ 382170 h 413167"/>
                <a:gd name="connsiteX17" fmla="*/ 199753 w 2829850"/>
                <a:gd name="connsiteY17" fmla="*/ 364161 h 413167"/>
                <a:gd name="connsiteX18" fmla="*/ 210849 w 2829850"/>
                <a:gd name="connsiteY18" fmla="*/ 357235 h 413167"/>
                <a:gd name="connsiteX19" fmla="*/ 221946 w 2829850"/>
                <a:gd name="connsiteY19" fmla="*/ 322897 h 413167"/>
                <a:gd name="connsiteX20" fmla="*/ 233043 w 2829850"/>
                <a:gd name="connsiteY20" fmla="*/ 297248 h 413167"/>
                <a:gd name="connsiteX21" fmla="*/ 244146 w 2829850"/>
                <a:gd name="connsiteY21" fmla="*/ 240180 h 413167"/>
                <a:gd name="connsiteX22" fmla="*/ 255243 w 2829850"/>
                <a:gd name="connsiteY22" fmla="*/ 190003 h 413167"/>
                <a:gd name="connsiteX23" fmla="*/ 266339 w 2829850"/>
                <a:gd name="connsiteY23" fmla="*/ 98182 h 413167"/>
                <a:gd name="connsiteX24" fmla="*/ 277436 w 2829850"/>
                <a:gd name="connsiteY24" fmla="*/ 126560 h 413167"/>
                <a:gd name="connsiteX25" fmla="*/ 288533 w 2829850"/>
                <a:gd name="connsiteY25" fmla="*/ 217925 h 413167"/>
                <a:gd name="connsiteX26" fmla="*/ 299629 w 2829850"/>
                <a:gd name="connsiteY26" fmla="*/ 326660 h 413167"/>
                <a:gd name="connsiteX27" fmla="*/ 310726 w 2829850"/>
                <a:gd name="connsiteY27" fmla="*/ 362957 h 413167"/>
                <a:gd name="connsiteX28" fmla="*/ 321823 w 2829850"/>
                <a:gd name="connsiteY28" fmla="*/ 384143 h 413167"/>
                <a:gd name="connsiteX29" fmla="*/ 332926 w 2829850"/>
                <a:gd name="connsiteY29" fmla="*/ 400703 h 413167"/>
                <a:gd name="connsiteX30" fmla="*/ 344023 w 2829850"/>
                <a:gd name="connsiteY30" fmla="*/ 384395 h 413167"/>
                <a:gd name="connsiteX31" fmla="*/ 355119 w 2829850"/>
                <a:gd name="connsiteY31" fmla="*/ 355698 h 413167"/>
                <a:gd name="connsiteX32" fmla="*/ 366216 w 2829850"/>
                <a:gd name="connsiteY32" fmla="*/ 300486 h 413167"/>
                <a:gd name="connsiteX33" fmla="*/ 377313 w 2829850"/>
                <a:gd name="connsiteY33" fmla="*/ 280266 h 413167"/>
                <a:gd name="connsiteX34" fmla="*/ 388409 w 2829850"/>
                <a:gd name="connsiteY34" fmla="*/ 244473 h 413167"/>
                <a:gd name="connsiteX35" fmla="*/ 399506 w 2829850"/>
                <a:gd name="connsiteY35" fmla="*/ 217544 h 413167"/>
                <a:gd name="connsiteX36" fmla="*/ 410602 w 2829850"/>
                <a:gd name="connsiteY36" fmla="*/ 237663 h 413167"/>
                <a:gd name="connsiteX37" fmla="*/ 421706 w 2829850"/>
                <a:gd name="connsiteY37" fmla="*/ 246296 h 413167"/>
                <a:gd name="connsiteX38" fmla="*/ 432802 w 2829850"/>
                <a:gd name="connsiteY38" fmla="*/ 295683 h 413167"/>
                <a:gd name="connsiteX39" fmla="*/ 443899 w 2829850"/>
                <a:gd name="connsiteY39" fmla="*/ 311481 h 413167"/>
                <a:gd name="connsiteX40" fmla="*/ 454995 w 2829850"/>
                <a:gd name="connsiteY40" fmla="*/ 340499 h 413167"/>
                <a:gd name="connsiteX41" fmla="*/ 466092 w 2829850"/>
                <a:gd name="connsiteY41" fmla="*/ 378170 h 413167"/>
                <a:gd name="connsiteX42" fmla="*/ 477189 w 2829850"/>
                <a:gd name="connsiteY42" fmla="*/ 398288 h 413167"/>
                <a:gd name="connsiteX43" fmla="*/ 488285 w 2829850"/>
                <a:gd name="connsiteY43" fmla="*/ 401812 h 413167"/>
                <a:gd name="connsiteX44" fmla="*/ 499382 w 2829850"/>
                <a:gd name="connsiteY44" fmla="*/ 401710 h 413167"/>
                <a:gd name="connsiteX45" fmla="*/ 510485 w 2829850"/>
                <a:gd name="connsiteY45" fmla="*/ 399186 h 413167"/>
                <a:gd name="connsiteX46" fmla="*/ 521582 w 2829850"/>
                <a:gd name="connsiteY46" fmla="*/ 371019 h 413167"/>
                <a:gd name="connsiteX47" fmla="*/ 532679 w 2829850"/>
                <a:gd name="connsiteY47" fmla="*/ 329715 h 413167"/>
                <a:gd name="connsiteX48" fmla="*/ 543775 w 2829850"/>
                <a:gd name="connsiteY48" fmla="*/ 280749 h 413167"/>
                <a:gd name="connsiteX49" fmla="*/ 554872 w 2829850"/>
                <a:gd name="connsiteY49" fmla="*/ 176349 h 413167"/>
                <a:gd name="connsiteX50" fmla="*/ 565968 w 2829850"/>
                <a:gd name="connsiteY50" fmla="*/ 111885 h 413167"/>
                <a:gd name="connsiteX51" fmla="*/ 577065 w 2829850"/>
                <a:gd name="connsiteY51" fmla="*/ 35943 h 413167"/>
                <a:gd name="connsiteX52" fmla="*/ 588162 w 2829850"/>
                <a:gd name="connsiteY52" fmla="*/ 111116 h 413167"/>
                <a:gd name="connsiteX53" fmla="*/ 599265 w 2829850"/>
                <a:gd name="connsiteY53" fmla="*/ 212938 h 413167"/>
                <a:gd name="connsiteX54" fmla="*/ 610362 w 2829850"/>
                <a:gd name="connsiteY54" fmla="*/ 323993 h 413167"/>
                <a:gd name="connsiteX55" fmla="*/ 621458 w 2829850"/>
                <a:gd name="connsiteY55" fmla="*/ 356630 h 413167"/>
                <a:gd name="connsiteX56" fmla="*/ 643652 w 2829850"/>
                <a:gd name="connsiteY56" fmla="*/ 395784 h 413167"/>
                <a:gd name="connsiteX57" fmla="*/ 654748 w 2829850"/>
                <a:gd name="connsiteY57" fmla="*/ 396648 h 413167"/>
                <a:gd name="connsiteX58" fmla="*/ 665845 w 2829850"/>
                <a:gd name="connsiteY58" fmla="*/ 389702 h 413167"/>
                <a:gd name="connsiteX59" fmla="*/ 676942 w 2829850"/>
                <a:gd name="connsiteY59" fmla="*/ 378673 h 413167"/>
                <a:gd name="connsiteX60" fmla="*/ 688045 w 2829850"/>
                <a:gd name="connsiteY60" fmla="*/ 377625 h 413167"/>
                <a:gd name="connsiteX61" fmla="*/ 699142 w 2829850"/>
                <a:gd name="connsiteY61" fmla="*/ 333824 h 413167"/>
                <a:gd name="connsiteX62" fmla="*/ 710238 w 2829850"/>
                <a:gd name="connsiteY62" fmla="*/ 268503 h 413167"/>
                <a:gd name="connsiteX63" fmla="*/ 721335 w 2829850"/>
                <a:gd name="connsiteY63" fmla="*/ 182785 h 413167"/>
                <a:gd name="connsiteX64" fmla="*/ 732432 w 2829850"/>
                <a:gd name="connsiteY64" fmla="*/ 63525 h 413167"/>
                <a:gd name="connsiteX65" fmla="*/ 743528 w 2829850"/>
                <a:gd name="connsiteY65" fmla="*/ 73703 h 413167"/>
                <a:gd name="connsiteX66" fmla="*/ 754625 w 2829850"/>
                <a:gd name="connsiteY66" fmla="*/ 113286 h 413167"/>
                <a:gd name="connsiteX67" fmla="*/ 765722 w 2829850"/>
                <a:gd name="connsiteY67" fmla="*/ 249133 h 413167"/>
                <a:gd name="connsiteX68" fmla="*/ 776818 w 2829850"/>
                <a:gd name="connsiteY68" fmla="*/ 343104 h 413167"/>
                <a:gd name="connsiteX69" fmla="*/ 787922 w 2829850"/>
                <a:gd name="connsiteY69" fmla="*/ 387219 h 413167"/>
                <a:gd name="connsiteX70" fmla="*/ 799018 w 2829850"/>
                <a:gd name="connsiteY70" fmla="*/ 394111 h 413167"/>
                <a:gd name="connsiteX71" fmla="*/ 810115 w 2829850"/>
                <a:gd name="connsiteY71" fmla="*/ 396295 h 413167"/>
                <a:gd name="connsiteX72" fmla="*/ 821212 w 2829850"/>
                <a:gd name="connsiteY72" fmla="*/ 404126 h 413167"/>
                <a:gd name="connsiteX73" fmla="*/ 832308 w 2829850"/>
                <a:gd name="connsiteY73" fmla="*/ 395301 h 413167"/>
                <a:gd name="connsiteX74" fmla="*/ 843405 w 2829850"/>
                <a:gd name="connsiteY74" fmla="*/ 375687 h 413167"/>
                <a:gd name="connsiteX75" fmla="*/ 854501 w 2829850"/>
                <a:gd name="connsiteY75" fmla="*/ 358657 h 413167"/>
                <a:gd name="connsiteX76" fmla="*/ 865598 w 2829850"/>
                <a:gd name="connsiteY76" fmla="*/ 314175 h 413167"/>
                <a:gd name="connsiteX77" fmla="*/ 876702 w 2829850"/>
                <a:gd name="connsiteY77" fmla="*/ 221728 h 413167"/>
                <a:gd name="connsiteX78" fmla="*/ 887798 w 2829850"/>
                <a:gd name="connsiteY78" fmla="*/ 57089 h 413167"/>
                <a:gd name="connsiteX79" fmla="*/ 898894 w 2829850"/>
                <a:gd name="connsiteY79" fmla="*/ 15648 h 413167"/>
                <a:gd name="connsiteX80" fmla="*/ 909991 w 2829850"/>
                <a:gd name="connsiteY80" fmla="*/ 52619 h 413167"/>
                <a:gd name="connsiteX81" fmla="*/ 921088 w 2829850"/>
                <a:gd name="connsiteY81" fmla="*/ 221409 h 413167"/>
                <a:gd name="connsiteX82" fmla="*/ 932184 w 2829850"/>
                <a:gd name="connsiteY82" fmla="*/ 308998 h 413167"/>
                <a:gd name="connsiteX83" fmla="*/ 943281 w 2829850"/>
                <a:gd name="connsiteY83" fmla="*/ 368590 h 413167"/>
                <a:gd name="connsiteX84" fmla="*/ 954384 w 2829850"/>
                <a:gd name="connsiteY84" fmla="*/ 397363 h 413167"/>
                <a:gd name="connsiteX85" fmla="*/ 965481 w 2829850"/>
                <a:gd name="connsiteY85" fmla="*/ 401962 h 413167"/>
                <a:gd name="connsiteX86" fmla="*/ 976578 w 2829850"/>
                <a:gd name="connsiteY86" fmla="*/ 401676 h 413167"/>
                <a:gd name="connsiteX87" fmla="*/ 987674 w 2829850"/>
                <a:gd name="connsiteY87" fmla="*/ 399009 h 413167"/>
                <a:gd name="connsiteX88" fmla="*/ 998771 w 2829850"/>
                <a:gd name="connsiteY88" fmla="*/ 413167 h 413167"/>
                <a:gd name="connsiteX89" fmla="*/ 1009868 w 2829850"/>
                <a:gd name="connsiteY89" fmla="*/ 401186 h 413167"/>
                <a:gd name="connsiteX90" fmla="*/ 1020964 w 2829850"/>
                <a:gd name="connsiteY90" fmla="*/ 383055 h 413167"/>
                <a:gd name="connsiteX91" fmla="*/ 1032061 w 2829850"/>
                <a:gd name="connsiteY91" fmla="*/ 340179 h 413167"/>
                <a:gd name="connsiteX92" fmla="*/ 1043157 w 2829850"/>
                <a:gd name="connsiteY92" fmla="*/ 233839 h 413167"/>
                <a:gd name="connsiteX93" fmla="*/ 1054261 w 2829850"/>
                <a:gd name="connsiteY93" fmla="*/ 135840 h 413167"/>
                <a:gd name="connsiteX94" fmla="*/ 1065357 w 2829850"/>
                <a:gd name="connsiteY94" fmla="*/ 0 h 413167"/>
                <a:gd name="connsiteX95" fmla="*/ 1076454 w 2829850"/>
                <a:gd name="connsiteY95" fmla="*/ 59647 h 413167"/>
                <a:gd name="connsiteX96" fmla="*/ 1098647 w 2829850"/>
                <a:gd name="connsiteY96" fmla="*/ 332552 h 413167"/>
                <a:gd name="connsiteX97" fmla="*/ 1109744 w 2829850"/>
                <a:gd name="connsiteY97" fmla="*/ 368461 h 413167"/>
                <a:gd name="connsiteX98" fmla="*/ 1120841 w 2829850"/>
                <a:gd name="connsiteY98" fmla="*/ 386028 h 413167"/>
                <a:gd name="connsiteX99" fmla="*/ 1131937 w 2829850"/>
                <a:gd name="connsiteY99" fmla="*/ 396961 h 413167"/>
                <a:gd name="connsiteX100" fmla="*/ 1143041 w 2829850"/>
                <a:gd name="connsiteY100" fmla="*/ 385279 h 413167"/>
                <a:gd name="connsiteX101" fmla="*/ 1154137 w 2829850"/>
                <a:gd name="connsiteY101" fmla="*/ 371911 h 413167"/>
                <a:gd name="connsiteX102" fmla="*/ 1165234 w 2829850"/>
                <a:gd name="connsiteY102" fmla="*/ 361004 h 413167"/>
                <a:gd name="connsiteX103" fmla="*/ 1176331 w 2829850"/>
                <a:gd name="connsiteY103" fmla="*/ 367311 h 413167"/>
                <a:gd name="connsiteX104" fmla="*/ 1187427 w 2829850"/>
                <a:gd name="connsiteY104" fmla="*/ 333729 h 413167"/>
                <a:gd name="connsiteX105" fmla="*/ 1198524 w 2829850"/>
                <a:gd name="connsiteY105" fmla="*/ 284389 h 413167"/>
                <a:gd name="connsiteX106" fmla="*/ 1209621 w 2829850"/>
                <a:gd name="connsiteY106" fmla="*/ 211918 h 413167"/>
                <a:gd name="connsiteX107" fmla="*/ 1220717 w 2829850"/>
                <a:gd name="connsiteY107" fmla="*/ 88596 h 413167"/>
                <a:gd name="connsiteX108" fmla="*/ 1231821 w 2829850"/>
                <a:gd name="connsiteY108" fmla="*/ 88562 h 413167"/>
                <a:gd name="connsiteX109" fmla="*/ 1242917 w 2829850"/>
                <a:gd name="connsiteY109" fmla="*/ 128145 h 413167"/>
                <a:gd name="connsiteX110" fmla="*/ 1254014 w 2829850"/>
                <a:gd name="connsiteY110" fmla="*/ 269211 h 413167"/>
                <a:gd name="connsiteX111" fmla="*/ 1265111 w 2829850"/>
                <a:gd name="connsiteY111" fmla="*/ 362930 h 413167"/>
                <a:gd name="connsiteX112" fmla="*/ 1276207 w 2829850"/>
                <a:gd name="connsiteY112" fmla="*/ 397778 h 413167"/>
                <a:gd name="connsiteX113" fmla="*/ 1287304 w 2829850"/>
                <a:gd name="connsiteY113" fmla="*/ 405098 h 413167"/>
                <a:gd name="connsiteX114" fmla="*/ 1298400 w 2829850"/>
                <a:gd name="connsiteY114" fmla="*/ 406901 h 413167"/>
                <a:gd name="connsiteX115" fmla="*/ 1309497 w 2829850"/>
                <a:gd name="connsiteY115" fmla="*/ 412351 h 413167"/>
                <a:gd name="connsiteX116" fmla="*/ 1320601 w 2829850"/>
                <a:gd name="connsiteY116" fmla="*/ 394662 h 413167"/>
                <a:gd name="connsiteX117" fmla="*/ 1331697 w 2829850"/>
                <a:gd name="connsiteY117" fmla="*/ 367005 h 413167"/>
                <a:gd name="connsiteX118" fmla="*/ 1342794 w 2829850"/>
                <a:gd name="connsiteY118" fmla="*/ 335341 h 413167"/>
                <a:gd name="connsiteX119" fmla="*/ 1364987 w 2829850"/>
                <a:gd name="connsiteY119" fmla="*/ 217612 h 413167"/>
                <a:gd name="connsiteX120" fmla="*/ 1376083 w 2829850"/>
                <a:gd name="connsiteY120" fmla="*/ 81752 h 413167"/>
                <a:gd name="connsiteX121" fmla="*/ 1387180 w 2829850"/>
                <a:gd name="connsiteY121" fmla="*/ 55470 h 413167"/>
                <a:gd name="connsiteX122" fmla="*/ 1398277 w 2829850"/>
                <a:gd name="connsiteY122" fmla="*/ 86195 h 413167"/>
                <a:gd name="connsiteX123" fmla="*/ 1409380 w 2829850"/>
                <a:gd name="connsiteY123" fmla="*/ 239465 h 413167"/>
                <a:gd name="connsiteX124" fmla="*/ 1420477 w 2829850"/>
                <a:gd name="connsiteY124" fmla="*/ 305691 h 413167"/>
                <a:gd name="connsiteX125" fmla="*/ 1431573 w 2829850"/>
                <a:gd name="connsiteY125" fmla="*/ 347758 h 413167"/>
                <a:gd name="connsiteX126" fmla="*/ 1442670 w 2829850"/>
                <a:gd name="connsiteY126" fmla="*/ 379742 h 413167"/>
                <a:gd name="connsiteX127" fmla="*/ 1453767 w 2829850"/>
                <a:gd name="connsiteY127" fmla="*/ 389151 h 413167"/>
                <a:gd name="connsiteX128" fmla="*/ 1464863 w 2829850"/>
                <a:gd name="connsiteY128" fmla="*/ 393403 h 413167"/>
                <a:gd name="connsiteX129" fmla="*/ 1475960 w 2829850"/>
                <a:gd name="connsiteY129" fmla="*/ 393355 h 413167"/>
                <a:gd name="connsiteX130" fmla="*/ 1487057 w 2829850"/>
                <a:gd name="connsiteY130" fmla="*/ 407146 h 413167"/>
                <a:gd name="connsiteX131" fmla="*/ 1498160 w 2829850"/>
                <a:gd name="connsiteY131" fmla="*/ 391736 h 413167"/>
                <a:gd name="connsiteX132" fmla="*/ 1509257 w 2829850"/>
                <a:gd name="connsiteY132" fmla="*/ 369985 h 413167"/>
                <a:gd name="connsiteX133" fmla="*/ 1520353 w 2829850"/>
                <a:gd name="connsiteY133" fmla="*/ 320931 h 413167"/>
                <a:gd name="connsiteX134" fmla="*/ 1531450 w 2829850"/>
                <a:gd name="connsiteY134" fmla="*/ 235866 h 413167"/>
                <a:gd name="connsiteX135" fmla="*/ 1542546 w 2829850"/>
                <a:gd name="connsiteY135" fmla="*/ 185778 h 413167"/>
                <a:gd name="connsiteX136" fmla="*/ 1553643 w 2829850"/>
                <a:gd name="connsiteY136" fmla="*/ 102557 h 413167"/>
                <a:gd name="connsiteX137" fmla="*/ 1564740 w 2829850"/>
                <a:gd name="connsiteY137" fmla="*/ 131738 h 413167"/>
                <a:gd name="connsiteX138" fmla="*/ 1575836 w 2829850"/>
                <a:gd name="connsiteY138" fmla="*/ 184982 h 413167"/>
                <a:gd name="connsiteX139" fmla="*/ 1586940 w 2829850"/>
                <a:gd name="connsiteY139" fmla="*/ 282403 h 413167"/>
                <a:gd name="connsiteX140" fmla="*/ 1598036 w 2829850"/>
                <a:gd name="connsiteY140" fmla="*/ 307726 h 413167"/>
                <a:gd name="connsiteX141" fmla="*/ 1609133 w 2829850"/>
                <a:gd name="connsiteY141" fmla="*/ 347874 h 413167"/>
                <a:gd name="connsiteX142" fmla="*/ 1620230 w 2829850"/>
                <a:gd name="connsiteY142" fmla="*/ 382796 h 413167"/>
                <a:gd name="connsiteX143" fmla="*/ 1631326 w 2829850"/>
                <a:gd name="connsiteY143" fmla="*/ 394662 h 413167"/>
                <a:gd name="connsiteX144" fmla="*/ 1642423 w 2829850"/>
                <a:gd name="connsiteY144" fmla="*/ 393811 h 413167"/>
                <a:gd name="connsiteX145" fmla="*/ 1664616 w 2829850"/>
                <a:gd name="connsiteY145" fmla="*/ 388906 h 413167"/>
                <a:gd name="connsiteX146" fmla="*/ 1675720 w 2829850"/>
                <a:gd name="connsiteY146" fmla="*/ 355011 h 413167"/>
                <a:gd name="connsiteX147" fmla="*/ 1686816 w 2829850"/>
                <a:gd name="connsiteY147" fmla="*/ 301493 h 413167"/>
                <a:gd name="connsiteX148" fmla="*/ 1697913 w 2829850"/>
                <a:gd name="connsiteY148" fmla="*/ 263761 h 413167"/>
                <a:gd name="connsiteX149" fmla="*/ 1709010 w 2829850"/>
                <a:gd name="connsiteY149" fmla="*/ 200107 h 413167"/>
                <a:gd name="connsiteX150" fmla="*/ 1720106 w 2829850"/>
                <a:gd name="connsiteY150" fmla="*/ 192242 h 413167"/>
                <a:gd name="connsiteX151" fmla="*/ 1731203 w 2829850"/>
                <a:gd name="connsiteY151" fmla="*/ 158510 h 413167"/>
                <a:gd name="connsiteX152" fmla="*/ 1742299 w 2829850"/>
                <a:gd name="connsiteY152" fmla="*/ 199916 h 413167"/>
                <a:gd name="connsiteX153" fmla="*/ 1753396 w 2829850"/>
                <a:gd name="connsiteY153" fmla="*/ 260645 h 413167"/>
                <a:gd name="connsiteX154" fmla="*/ 1764500 w 2829850"/>
                <a:gd name="connsiteY154" fmla="*/ 332837 h 413167"/>
                <a:gd name="connsiteX155" fmla="*/ 1775596 w 2829850"/>
                <a:gd name="connsiteY155" fmla="*/ 366433 h 413167"/>
                <a:gd name="connsiteX156" fmla="*/ 1786692 w 2829850"/>
                <a:gd name="connsiteY156" fmla="*/ 387185 h 413167"/>
                <a:gd name="connsiteX157" fmla="*/ 1797789 w 2829850"/>
                <a:gd name="connsiteY157" fmla="*/ 399200 h 413167"/>
                <a:gd name="connsiteX158" fmla="*/ 1819982 w 2829850"/>
                <a:gd name="connsiteY158" fmla="*/ 374469 h 413167"/>
                <a:gd name="connsiteX159" fmla="*/ 1831079 w 2829850"/>
                <a:gd name="connsiteY159" fmla="*/ 364352 h 413167"/>
                <a:gd name="connsiteX160" fmla="*/ 1842176 w 2829850"/>
                <a:gd name="connsiteY160" fmla="*/ 373428 h 413167"/>
                <a:gd name="connsiteX161" fmla="*/ 1853279 w 2829850"/>
                <a:gd name="connsiteY161" fmla="*/ 372924 h 413167"/>
                <a:gd name="connsiteX162" fmla="*/ 1864376 w 2829850"/>
                <a:gd name="connsiteY162" fmla="*/ 343152 h 413167"/>
                <a:gd name="connsiteX163" fmla="*/ 1875472 w 2829850"/>
                <a:gd name="connsiteY163" fmla="*/ 279464 h 413167"/>
                <a:gd name="connsiteX164" fmla="*/ 1886569 w 2829850"/>
                <a:gd name="connsiteY164" fmla="*/ 126601 h 413167"/>
                <a:gd name="connsiteX165" fmla="*/ 1897666 w 2829850"/>
                <a:gd name="connsiteY165" fmla="*/ 56157 h 413167"/>
                <a:gd name="connsiteX166" fmla="*/ 1908762 w 2829850"/>
                <a:gd name="connsiteY166" fmla="*/ 56599 h 413167"/>
                <a:gd name="connsiteX167" fmla="*/ 1919859 w 2829850"/>
                <a:gd name="connsiteY167" fmla="*/ 193739 h 413167"/>
                <a:gd name="connsiteX168" fmla="*/ 1930956 w 2829850"/>
                <a:gd name="connsiteY168" fmla="*/ 317373 h 413167"/>
                <a:gd name="connsiteX169" fmla="*/ 1942059 w 2829850"/>
                <a:gd name="connsiteY169" fmla="*/ 374972 h 413167"/>
                <a:gd name="connsiteX170" fmla="*/ 1953156 w 2829850"/>
                <a:gd name="connsiteY170" fmla="*/ 390906 h 413167"/>
                <a:gd name="connsiteX171" fmla="*/ 1964252 w 2829850"/>
                <a:gd name="connsiteY171" fmla="*/ 392879 h 413167"/>
                <a:gd name="connsiteX172" fmla="*/ 1975349 w 2829850"/>
                <a:gd name="connsiteY172" fmla="*/ 401064 h 413167"/>
                <a:gd name="connsiteX173" fmla="*/ 1986446 w 2829850"/>
                <a:gd name="connsiteY173" fmla="*/ 384558 h 413167"/>
                <a:gd name="connsiteX174" fmla="*/ 1997542 w 2829850"/>
                <a:gd name="connsiteY174" fmla="*/ 372162 h 413167"/>
                <a:gd name="connsiteX175" fmla="*/ 2008639 w 2829850"/>
                <a:gd name="connsiteY175" fmla="*/ 375408 h 413167"/>
                <a:gd name="connsiteX176" fmla="*/ 2019735 w 2829850"/>
                <a:gd name="connsiteY176" fmla="*/ 386811 h 413167"/>
                <a:gd name="connsiteX177" fmla="*/ 2030839 w 2829850"/>
                <a:gd name="connsiteY177" fmla="*/ 385150 h 413167"/>
                <a:gd name="connsiteX178" fmla="*/ 2041935 w 2829850"/>
                <a:gd name="connsiteY178" fmla="*/ 345383 h 413167"/>
                <a:gd name="connsiteX179" fmla="*/ 2053032 w 2829850"/>
                <a:gd name="connsiteY179" fmla="*/ 245283 h 413167"/>
                <a:gd name="connsiteX180" fmla="*/ 2064129 w 2829850"/>
                <a:gd name="connsiteY180" fmla="*/ 56538 h 413167"/>
                <a:gd name="connsiteX181" fmla="*/ 2075225 w 2829850"/>
                <a:gd name="connsiteY181" fmla="*/ 3334 h 413167"/>
                <a:gd name="connsiteX182" fmla="*/ 2086322 w 2829850"/>
                <a:gd name="connsiteY182" fmla="*/ 22071 h 413167"/>
                <a:gd name="connsiteX183" fmla="*/ 2097419 w 2829850"/>
                <a:gd name="connsiteY183" fmla="*/ 174505 h 413167"/>
                <a:gd name="connsiteX184" fmla="*/ 2108515 w 2829850"/>
                <a:gd name="connsiteY184" fmla="*/ 276116 h 413167"/>
                <a:gd name="connsiteX185" fmla="*/ 2119619 w 2829850"/>
                <a:gd name="connsiteY185" fmla="*/ 335559 h 413167"/>
                <a:gd name="connsiteX186" fmla="*/ 2130715 w 2829850"/>
                <a:gd name="connsiteY186" fmla="*/ 359759 h 413167"/>
                <a:gd name="connsiteX187" fmla="*/ 2141812 w 2829850"/>
                <a:gd name="connsiteY187" fmla="*/ 369863 h 413167"/>
                <a:gd name="connsiteX188" fmla="*/ 2152909 w 2829850"/>
                <a:gd name="connsiteY188" fmla="*/ 386334 h 413167"/>
                <a:gd name="connsiteX189" fmla="*/ 2186198 w 2829850"/>
                <a:gd name="connsiteY189" fmla="*/ 391029 h 413167"/>
                <a:gd name="connsiteX190" fmla="*/ 2197295 w 2829850"/>
                <a:gd name="connsiteY190" fmla="*/ 400846 h 413167"/>
                <a:gd name="connsiteX191" fmla="*/ 2208399 w 2829850"/>
                <a:gd name="connsiteY191" fmla="*/ 385416 h 413167"/>
                <a:gd name="connsiteX192" fmla="*/ 2219495 w 2829850"/>
                <a:gd name="connsiteY192" fmla="*/ 359331 h 413167"/>
                <a:gd name="connsiteX193" fmla="*/ 2230592 w 2829850"/>
                <a:gd name="connsiteY193" fmla="*/ 286594 h 413167"/>
                <a:gd name="connsiteX194" fmla="*/ 2241688 w 2829850"/>
                <a:gd name="connsiteY194" fmla="*/ 159313 h 413167"/>
                <a:gd name="connsiteX195" fmla="*/ 2252785 w 2829850"/>
                <a:gd name="connsiteY195" fmla="*/ 107544 h 413167"/>
                <a:gd name="connsiteX196" fmla="*/ 2263881 w 2829850"/>
                <a:gd name="connsiteY196" fmla="*/ 80344 h 413167"/>
                <a:gd name="connsiteX197" fmla="*/ 2274978 w 2829850"/>
                <a:gd name="connsiteY197" fmla="*/ 194909 h 413167"/>
                <a:gd name="connsiteX198" fmla="*/ 2286075 w 2829850"/>
                <a:gd name="connsiteY198" fmla="*/ 294983 h 413167"/>
                <a:gd name="connsiteX199" fmla="*/ 2297171 w 2829850"/>
                <a:gd name="connsiteY199" fmla="*/ 362379 h 413167"/>
                <a:gd name="connsiteX200" fmla="*/ 2308275 w 2829850"/>
                <a:gd name="connsiteY200" fmla="*/ 377047 h 413167"/>
                <a:gd name="connsiteX201" fmla="*/ 2319371 w 2829850"/>
                <a:gd name="connsiteY201" fmla="*/ 381293 h 413167"/>
                <a:gd name="connsiteX202" fmla="*/ 2330468 w 2829850"/>
                <a:gd name="connsiteY202" fmla="*/ 390178 h 413167"/>
                <a:gd name="connsiteX203" fmla="*/ 2341565 w 2829850"/>
                <a:gd name="connsiteY203" fmla="*/ 394172 h 413167"/>
                <a:gd name="connsiteX204" fmla="*/ 2352661 w 2829850"/>
                <a:gd name="connsiteY204" fmla="*/ 388634 h 413167"/>
                <a:gd name="connsiteX205" fmla="*/ 2363758 w 2829850"/>
                <a:gd name="connsiteY205" fmla="*/ 381817 h 413167"/>
                <a:gd name="connsiteX206" fmla="*/ 2374855 w 2829850"/>
                <a:gd name="connsiteY206" fmla="*/ 367801 h 413167"/>
                <a:gd name="connsiteX207" fmla="*/ 2385951 w 2829850"/>
                <a:gd name="connsiteY207" fmla="*/ 325571 h 413167"/>
                <a:gd name="connsiteX208" fmla="*/ 2419248 w 2829850"/>
                <a:gd name="connsiteY208" fmla="*/ 113531 h 413167"/>
                <a:gd name="connsiteX209" fmla="*/ 2430345 w 2829850"/>
                <a:gd name="connsiteY209" fmla="*/ 146597 h 413167"/>
                <a:gd name="connsiteX210" fmla="*/ 2441441 w 2829850"/>
                <a:gd name="connsiteY210" fmla="*/ 197208 h 413167"/>
                <a:gd name="connsiteX211" fmla="*/ 2452538 w 2829850"/>
                <a:gd name="connsiteY211" fmla="*/ 294772 h 413167"/>
                <a:gd name="connsiteX212" fmla="*/ 2463635 w 2829850"/>
                <a:gd name="connsiteY212" fmla="*/ 353997 h 413167"/>
                <a:gd name="connsiteX213" fmla="*/ 2474731 w 2829850"/>
                <a:gd name="connsiteY213" fmla="*/ 385225 h 413167"/>
                <a:gd name="connsiteX214" fmla="*/ 2485834 w 2829850"/>
                <a:gd name="connsiteY214" fmla="*/ 387926 h 413167"/>
                <a:gd name="connsiteX215" fmla="*/ 2496931 w 2829850"/>
                <a:gd name="connsiteY215" fmla="*/ 386899 h 413167"/>
                <a:gd name="connsiteX216" fmla="*/ 2508028 w 2829850"/>
                <a:gd name="connsiteY216" fmla="*/ 399846 h 413167"/>
                <a:gd name="connsiteX217" fmla="*/ 2519124 w 2829850"/>
                <a:gd name="connsiteY217" fmla="*/ 389055 h 413167"/>
                <a:gd name="connsiteX218" fmla="*/ 2530221 w 2829850"/>
                <a:gd name="connsiteY218" fmla="*/ 373019 h 413167"/>
                <a:gd name="connsiteX219" fmla="*/ 2541318 w 2829850"/>
                <a:gd name="connsiteY219" fmla="*/ 350908 h 413167"/>
                <a:gd name="connsiteX220" fmla="*/ 2552414 w 2829850"/>
                <a:gd name="connsiteY220" fmla="*/ 288553 h 413167"/>
                <a:gd name="connsiteX221" fmla="*/ 2563511 w 2829850"/>
                <a:gd name="connsiteY221" fmla="*/ 195916 h 413167"/>
                <a:gd name="connsiteX222" fmla="*/ 2574614 w 2829850"/>
                <a:gd name="connsiteY222" fmla="*/ 86263 h 413167"/>
                <a:gd name="connsiteX223" fmla="*/ 2585711 w 2829850"/>
                <a:gd name="connsiteY223" fmla="*/ 81554 h 413167"/>
                <a:gd name="connsiteX224" fmla="*/ 2596808 w 2829850"/>
                <a:gd name="connsiteY224" fmla="*/ 112177 h 413167"/>
                <a:gd name="connsiteX225" fmla="*/ 2607904 w 2829850"/>
                <a:gd name="connsiteY225" fmla="*/ 242370 h 413167"/>
                <a:gd name="connsiteX226" fmla="*/ 2619001 w 2829850"/>
                <a:gd name="connsiteY226" fmla="*/ 301011 h 413167"/>
                <a:gd name="connsiteX227" fmla="*/ 2630097 w 2829850"/>
                <a:gd name="connsiteY227" fmla="*/ 338199 h 413167"/>
                <a:gd name="connsiteX228" fmla="*/ 2641194 w 2829850"/>
                <a:gd name="connsiteY228" fmla="*/ 367203 h 413167"/>
                <a:gd name="connsiteX229" fmla="*/ 2652290 w 2829850"/>
                <a:gd name="connsiteY229" fmla="*/ 380667 h 413167"/>
                <a:gd name="connsiteX230" fmla="*/ 2663394 w 2829850"/>
                <a:gd name="connsiteY230" fmla="*/ 386640 h 413167"/>
                <a:gd name="connsiteX231" fmla="*/ 2674491 w 2829850"/>
                <a:gd name="connsiteY231" fmla="*/ 376142 h 413167"/>
                <a:gd name="connsiteX232" fmla="*/ 2685587 w 2829850"/>
                <a:gd name="connsiteY232" fmla="*/ 377190 h 413167"/>
                <a:gd name="connsiteX233" fmla="*/ 2696684 w 2829850"/>
                <a:gd name="connsiteY233" fmla="*/ 333477 h 413167"/>
                <a:gd name="connsiteX234" fmla="*/ 2707780 w 2829850"/>
                <a:gd name="connsiteY234" fmla="*/ 293581 h 413167"/>
                <a:gd name="connsiteX235" fmla="*/ 2718877 w 2829850"/>
                <a:gd name="connsiteY235" fmla="*/ 239642 h 413167"/>
                <a:gd name="connsiteX236" fmla="*/ 2729974 w 2829850"/>
                <a:gd name="connsiteY236" fmla="*/ 175138 h 413167"/>
                <a:gd name="connsiteX237" fmla="*/ 2741070 w 2829850"/>
                <a:gd name="connsiteY237" fmla="*/ 185363 h 413167"/>
                <a:gd name="connsiteX238" fmla="*/ 2752174 w 2829850"/>
                <a:gd name="connsiteY238" fmla="*/ 176090 h 413167"/>
                <a:gd name="connsiteX239" fmla="*/ 2763270 w 2829850"/>
                <a:gd name="connsiteY239" fmla="*/ 172266 h 413167"/>
                <a:gd name="connsiteX240" fmla="*/ 2774367 w 2829850"/>
                <a:gd name="connsiteY240" fmla="*/ 160782 h 413167"/>
                <a:gd name="connsiteX241" fmla="*/ 2796560 w 2829850"/>
                <a:gd name="connsiteY241" fmla="*/ 276320 h 413167"/>
                <a:gd name="connsiteX242" fmla="*/ 2807657 w 2829850"/>
                <a:gd name="connsiteY242" fmla="*/ 292649 h 413167"/>
                <a:gd name="connsiteX243" fmla="*/ 2818754 w 2829850"/>
                <a:gd name="connsiteY243" fmla="*/ 284029 h 413167"/>
                <a:gd name="connsiteX244" fmla="*/ 2829850 w 2829850"/>
                <a:gd name="connsiteY244" fmla="*/ 248392 h 413167"/>
                <a:gd name="connsiteX245" fmla="*/ 2829850 w 2829850"/>
                <a:gd name="connsiteY245" fmla="*/ 24839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85553"/>
                  </a:moveTo>
                  <a:lnTo>
                    <a:pt x="11096" y="303984"/>
                  </a:lnTo>
                  <a:lnTo>
                    <a:pt x="22193" y="308630"/>
                  </a:lnTo>
                  <a:lnTo>
                    <a:pt x="33290" y="284988"/>
                  </a:lnTo>
                  <a:lnTo>
                    <a:pt x="44386" y="267843"/>
                  </a:lnTo>
                  <a:lnTo>
                    <a:pt x="55483" y="224117"/>
                  </a:lnTo>
                  <a:lnTo>
                    <a:pt x="77683" y="271333"/>
                  </a:lnTo>
                  <a:lnTo>
                    <a:pt x="88779" y="330878"/>
                  </a:lnTo>
                  <a:lnTo>
                    <a:pt x="99876" y="364937"/>
                  </a:lnTo>
                  <a:lnTo>
                    <a:pt x="110973" y="361930"/>
                  </a:lnTo>
                  <a:lnTo>
                    <a:pt x="122069" y="321666"/>
                  </a:lnTo>
                  <a:lnTo>
                    <a:pt x="133166" y="294105"/>
                  </a:lnTo>
                  <a:lnTo>
                    <a:pt x="144263" y="307107"/>
                  </a:lnTo>
                  <a:lnTo>
                    <a:pt x="155366" y="351173"/>
                  </a:lnTo>
                  <a:lnTo>
                    <a:pt x="166463" y="378224"/>
                  </a:lnTo>
                  <a:lnTo>
                    <a:pt x="177559" y="382959"/>
                  </a:lnTo>
                  <a:lnTo>
                    <a:pt x="188656" y="382170"/>
                  </a:lnTo>
                  <a:lnTo>
                    <a:pt x="199753" y="364161"/>
                  </a:lnTo>
                  <a:lnTo>
                    <a:pt x="210849" y="357235"/>
                  </a:lnTo>
                  <a:lnTo>
                    <a:pt x="221946" y="322897"/>
                  </a:lnTo>
                  <a:lnTo>
                    <a:pt x="233043" y="297248"/>
                  </a:lnTo>
                  <a:lnTo>
                    <a:pt x="244146" y="240180"/>
                  </a:lnTo>
                  <a:lnTo>
                    <a:pt x="255243" y="190003"/>
                  </a:lnTo>
                  <a:lnTo>
                    <a:pt x="266339" y="98182"/>
                  </a:lnTo>
                  <a:lnTo>
                    <a:pt x="277436" y="126560"/>
                  </a:lnTo>
                  <a:lnTo>
                    <a:pt x="288533" y="217925"/>
                  </a:lnTo>
                  <a:lnTo>
                    <a:pt x="299629" y="326660"/>
                  </a:lnTo>
                  <a:lnTo>
                    <a:pt x="310726" y="362957"/>
                  </a:lnTo>
                  <a:lnTo>
                    <a:pt x="321823" y="384143"/>
                  </a:lnTo>
                  <a:lnTo>
                    <a:pt x="332926" y="400703"/>
                  </a:lnTo>
                  <a:lnTo>
                    <a:pt x="344023" y="384395"/>
                  </a:lnTo>
                  <a:lnTo>
                    <a:pt x="355119" y="355698"/>
                  </a:lnTo>
                  <a:lnTo>
                    <a:pt x="366216" y="300486"/>
                  </a:lnTo>
                  <a:lnTo>
                    <a:pt x="377313" y="280266"/>
                  </a:lnTo>
                  <a:lnTo>
                    <a:pt x="388409" y="244473"/>
                  </a:lnTo>
                  <a:lnTo>
                    <a:pt x="399506" y="217544"/>
                  </a:lnTo>
                  <a:lnTo>
                    <a:pt x="410602" y="237663"/>
                  </a:lnTo>
                  <a:lnTo>
                    <a:pt x="421706" y="246296"/>
                  </a:lnTo>
                  <a:lnTo>
                    <a:pt x="432802" y="295683"/>
                  </a:lnTo>
                  <a:lnTo>
                    <a:pt x="443899" y="311481"/>
                  </a:lnTo>
                  <a:lnTo>
                    <a:pt x="454995" y="340499"/>
                  </a:lnTo>
                  <a:lnTo>
                    <a:pt x="466092" y="378170"/>
                  </a:lnTo>
                  <a:lnTo>
                    <a:pt x="477189" y="398288"/>
                  </a:lnTo>
                  <a:lnTo>
                    <a:pt x="488285" y="401812"/>
                  </a:lnTo>
                  <a:lnTo>
                    <a:pt x="499382" y="401710"/>
                  </a:lnTo>
                  <a:lnTo>
                    <a:pt x="510485" y="399186"/>
                  </a:lnTo>
                  <a:lnTo>
                    <a:pt x="521582" y="371019"/>
                  </a:lnTo>
                  <a:lnTo>
                    <a:pt x="532679" y="329715"/>
                  </a:lnTo>
                  <a:lnTo>
                    <a:pt x="543775" y="280749"/>
                  </a:lnTo>
                  <a:lnTo>
                    <a:pt x="554872" y="176349"/>
                  </a:lnTo>
                  <a:lnTo>
                    <a:pt x="565968" y="111885"/>
                  </a:lnTo>
                  <a:lnTo>
                    <a:pt x="577065" y="35943"/>
                  </a:lnTo>
                  <a:lnTo>
                    <a:pt x="588162" y="111116"/>
                  </a:lnTo>
                  <a:lnTo>
                    <a:pt x="599265" y="212938"/>
                  </a:lnTo>
                  <a:lnTo>
                    <a:pt x="610362" y="323993"/>
                  </a:lnTo>
                  <a:lnTo>
                    <a:pt x="621458" y="356630"/>
                  </a:lnTo>
                  <a:lnTo>
                    <a:pt x="643652" y="395784"/>
                  </a:lnTo>
                  <a:lnTo>
                    <a:pt x="654748" y="396648"/>
                  </a:lnTo>
                  <a:lnTo>
                    <a:pt x="665845" y="389702"/>
                  </a:lnTo>
                  <a:lnTo>
                    <a:pt x="676942" y="378673"/>
                  </a:lnTo>
                  <a:lnTo>
                    <a:pt x="688045" y="377625"/>
                  </a:lnTo>
                  <a:lnTo>
                    <a:pt x="699142" y="333824"/>
                  </a:lnTo>
                  <a:lnTo>
                    <a:pt x="710238" y="268503"/>
                  </a:lnTo>
                  <a:lnTo>
                    <a:pt x="721335" y="182785"/>
                  </a:lnTo>
                  <a:lnTo>
                    <a:pt x="732432" y="63525"/>
                  </a:lnTo>
                  <a:lnTo>
                    <a:pt x="743528" y="73703"/>
                  </a:lnTo>
                  <a:lnTo>
                    <a:pt x="754625" y="113286"/>
                  </a:lnTo>
                  <a:lnTo>
                    <a:pt x="765722" y="249133"/>
                  </a:lnTo>
                  <a:lnTo>
                    <a:pt x="776818" y="343104"/>
                  </a:lnTo>
                  <a:lnTo>
                    <a:pt x="787922" y="387219"/>
                  </a:lnTo>
                  <a:lnTo>
                    <a:pt x="799018" y="394111"/>
                  </a:lnTo>
                  <a:lnTo>
                    <a:pt x="810115" y="396295"/>
                  </a:lnTo>
                  <a:lnTo>
                    <a:pt x="821212" y="404126"/>
                  </a:lnTo>
                  <a:lnTo>
                    <a:pt x="832308" y="395301"/>
                  </a:lnTo>
                  <a:lnTo>
                    <a:pt x="843405" y="375687"/>
                  </a:lnTo>
                  <a:lnTo>
                    <a:pt x="854501" y="358657"/>
                  </a:lnTo>
                  <a:lnTo>
                    <a:pt x="865598" y="314175"/>
                  </a:lnTo>
                  <a:lnTo>
                    <a:pt x="876702" y="221728"/>
                  </a:lnTo>
                  <a:lnTo>
                    <a:pt x="887798" y="57089"/>
                  </a:lnTo>
                  <a:lnTo>
                    <a:pt x="898894" y="15648"/>
                  </a:lnTo>
                  <a:lnTo>
                    <a:pt x="909991" y="52619"/>
                  </a:lnTo>
                  <a:lnTo>
                    <a:pt x="921088" y="221409"/>
                  </a:lnTo>
                  <a:lnTo>
                    <a:pt x="932184" y="308998"/>
                  </a:lnTo>
                  <a:lnTo>
                    <a:pt x="943281" y="368590"/>
                  </a:lnTo>
                  <a:lnTo>
                    <a:pt x="954384" y="397363"/>
                  </a:lnTo>
                  <a:lnTo>
                    <a:pt x="965481" y="401962"/>
                  </a:lnTo>
                  <a:lnTo>
                    <a:pt x="976578" y="401676"/>
                  </a:lnTo>
                  <a:lnTo>
                    <a:pt x="987674" y="399009"/>
                  </a:lnTo>
                  <a:lnTo>
                    <a:pt x="998771" y="413167"/>
                  </a:lnTo>
                  <a:lnTo>
                    <a:pt x="1009868" y="401186"/>
                  </a:lnTo>
                  <a:lnTo>
                    <a:pt x="1020964" y="383055"/>
                  </a:lnTo>
                  <a:lnTo>
                    <a:pt x="1032061" y="340179"/>
                  </a:lnTo>
                  <a:lnTo>
                    <a:pt x="1043157" y="233839"/>
                  </a:lnTo>
                  <a:lnTo>
                    <a:pt x="1054261" y="135840"/>
                  </a:lnTo>
                  <a:lnTo>
                    <a:pt x="1065357" y="0"/>
                  </a:lnTo>
                  <a:lnTo>
                    <a:pt x="1076454" y="59647"/>
                  </a:lnTo>
                  <a:lnTo>
                    <a:pt x="1098647" y="332552"/>
                  </a:lnTo>
                  <a:lnTo>
                    <a:pt x="1109744" y="368461"/>
                  </a:lnTo>
                  <a:lnTo>
                    <a:pt x="1120841" y="386028"/>
                  </a:lnTo>
                  <a:lnTo>
                    <a:pt x="1131937" y="396961"/>
                  </a:lnTo>
                  <a:lnTo>
                    <a:pt x="1143041" y="385279"/>
                  </a:lnTo>
                  <a:lnTo>
                    <a:pt x="1154137" y="371911"/>
                  </a:lnTo>
                  <a:lnTo>
                    <a:pt x="1165234" y="361004"/>
                  </a:lnTo>
                  <a:lnTo>
                    <a:pt x="1176331" y="367311"/>
                  </a:lnTo>
                  <a:lnTo>
                    <a:pt x="1187427" y="333729"/>
                  </a:lnTo>
                  <a:lnTo>
                    <a:pt x="1198524" y="284389"/>
                  </a:lnTo>
                  <a:lnTo>
                    <a:pt x="1209621" y="211918"/>
                  </a:lnTo>
                  <a:lnTo>
                    <a:pt x="1220717" y="88596"/>
                  </a:lnTo>
                  <a:lnTo>
                    <a:pt x="1231821" y="88562"/>
                  </a:lnTo>
                  <a:lnTo>
                    <a:pt x="1242917" y="128145"/>
                  </a:lnTo>
                  <a:lnTo>
                    <a:pt x="1254014" y="269211"/>
                  </a:lnTo>
                  <a:lnTo>
                    <a:pt x="1265111" y="362930"/>
                  </a:lnTo>
                  <a:lnTo>
                    <a:pt x="1276207" y="397778"/>
                  </a:lnTo>
                  <a:lnTo>
                    <a:pt x="1287304" y="405098"/>
                  </a:lnTo>
                  <a:lnTo>
                    <a:pt x="1298400" y="406901"/>
                  </a:lnTo>
                  <a:lnTo>
                    <a:pt x="1309497" y="412351"/>
                  </a:lnTo>
                  <a:lnTo>
                    <a:pt x="1320601" y="394662"/>
                  </a:lnTo>
                  <a:lnTo>
                    <a:pt x="1331697" y="367005"/>
                  </a:lnTo>
                  <a:lnTo>
                    <a:pt x="1342794" y="335341"/>
                  </a:lnTo>
                  <a:lnTo>
                    <a:pt x="1364987" y="217612"/>
                  </a:lnTo>
                  <a:lnTo>
                    <a:pt x="1376083" y="81752"/>
                  </a:lnTo>
                  <a:lnTo>
                    <a:pt x="1387180" y="55470"/>
                  </a:lnTo>
                  <a:lnTo>
                    <a:pt x="1398277" y="86195"/>
                  </a:lnTo>
                  <a:lnTo>
                    <a:pt x="1409380" y="239465"/>
                  </a:lnTo>
                  <a:lnTo>
                    <a:pt x="1420477" y="305691"/>
                  </a:lnTo>
                  <a:lnTo>
                    <a:pt x="1431573" y="347758"/>
                  </a:lnTo>
                  <a:lnTo>
                    <a:pt x="1442670" y="379742"/>
                  </a:lnTo>
                  <a:lnTo>
                    <a:pt x="1453767" y="389151"/>
                  </a:lnTo>
                  <a:lnTo>
                    <a:pt x="1464863" y="393403"/>
                  </a:lnTo>
                  <a:lnTo>
                    <a:pt x="1475960" y="393355"/>
                  </a:lnTo>
                  <a:lnTo>
                    <a:pt x="1487057" y="407146"/>
                  </a:lnTo>
                  <a:lnTo>
                    <a:pt x="1498160" y="391736"/>
                  </a:lnTo>
                  <a:lnTo>
                    <a:pt x="1509257" y="369985"/>
                  </a:lnTo>
                  <a:lnTo>
                    <a:pt x="1520353" y="320931"/>
                  </a:lnTo>
                  <a:lnTo>
                    <a:pt x="1531450" y="235866"/>
                  </a:lnTo>
                  <a:lnTo>
                    <a:pt x="1542546" y="185778"/>
                  </a:lnTo>
                  <a:lnTo>
                    <a:pt x="1553643" y="102557"/>
                  </a:lnTo>
                  <a:lnTo>
                    <a:pt x="1564740" y="131738"/>
                  </a:lnTo>
                  <a:lnTo>
                    <a:pt x="1575836" y="184982"/>
                  </a:lnTo>
                  <a:lnTo>
                    <a:pt x="1586940" y="282403"/>
                  </a:lnTo>
                  <a:lnTo>
                    <a:pt x="1598036" y="307726"/>
                  </a:lnTo>
                  <a:lnTo>
                    <a:pt x="1609133" y="347874"/>
                  </a:lnTo>
                  <a:lnTo>
                    <a:pt x="1620230" y="382796"/>
                  </a:lnTo>
                  <a:lnTo>
                    <a:pt x="1631326" y="394662"/>
                  </a:lnTo>
                  <a:lnTo>
                    <a:pt x="1642423" y="393811"/>
                  </a:lnTo>
                  <a:lnTo>
                    <a:pt x="1664616" y="388906"/>
                  </a:lnTo>
                  <a:lnTo>
                    <a:pt x="1675720" y="355011"/>
                  </a:lnTo>
                  <a:lnTo>
                    <a:pt x="1686816" y="301493"/>
                  </a:lnTo>
                  <a:lnTo>
                    <a:pt x="1697913" y="263761"/>
                  </a:lnTo>
                  <a:lnTo>
                    <a:pt x="1709010" y="200107"/>
                  </a:lnTo>
                  <a:lnTo>
                    <a:pt x="1720106" y="192242"/>
                  </a:lnTo>
                  <a:lnTo>
                    <a:pt x="1731203" y="158510"/>
                  </a:lnTo>
                  <a:lnTo>
                    <a:pt x="1742299" y="199916"/>
                  </a:lnTo>
                  <a:lnTo>
                    <a:pt x="1753396" y="260645"/>
                  </a:lnTo>
                  <a:lnTo>
                    <a:pt x="1764500" y="332837"/>
                  </a:lnTo>
                  <a:lnTo>
                    <a:pt x="1775596" y="366433"/>
                  </a:lnTo>
                  <a:lnTo>
                    <a:pt x="1786692" y="387185"/>
                  </a:lnTo>
                  <a:lnTo>
                    <a:pt x="1797789" y="399200"/>
                  </a:lnTo>
                  <a:lnTo>
                    <a:pt x="1819982" y="374469"/>
                  </a:lnTo>
                  <a:lnTo>
                    <a:pt x="1831079" y="364352"/>
                  </a:lnTo>
                  <a:lnTo>
                    <a:pt x="1842176" y="373428"/>
                  </a:lnTo>
                  <a:lnTo>
                    <a:pt x="1853279" y="372924"/>
                  </a:lnTo>
                  <a:lnTo>
                    <a:pt x="1864376" y="343152"/>
                  </a:lnTo>
                  <a:lnTo>
                    <a:pt x="1875472" y="279464"/>
                  </a:lnTo>
                  <a:lnTo>
                    <a:pt x="1886569" y="126601"/>
                  </a:lnTo>
                  <a:lnTo>
                    <a:pt x="1897666" y="56157"/>
                  </a:lnTo>
                  <a:lnTo>
                    <a:pt x="1908762" y="56599"/>
                  </a:lnTo>
                  <a:lnTo>
                    <a:pt x="1919859" y="193739"/>
                  </a:lnTo>
                  <a:lnTo>
                    <a:pt x="1930956" y="317373"/>
                  </a:lnTo>
                  <a:lnTo>
                    <a:pt x="1942059" y="374972"/>
                  </a:lnTo>
                  <a:lnTo>
                    <a:pt x="1953156" y="390906"/>
                  </a:lnTo>
                  <a:lnTo>
                    <a:pt x="1964252" y="392879"/>
                  </a:lnTo>
                  <a:lnTo>
                    <a:pt x="1975349" y="401064"/>
                  </a:lnTo>
                  <a:lnTo>
                    <a:pt x="1986446" y="384558"/>
                  </a:lnTo>
                  <a:lnTo>
                    <a:pt x="1997542" y="372162"/>
                  </a:lnTo>
                  <a:lnTo>
                    <a:pt x="2008639" y="375408"/>
                  </a:lnTo>
                  <a:lnTo>
                    <a:pt x="2019735" y="386811"/>
                  </a:lnTo>
                  <a:lnTo>
                    <a:pt x="2030839" y="385150"/>
                  </a:lnTo>
                  <a:lnTo>
                    <a:pt x="2041935" y="345383"/>
                  </a:lnTo>
                  <a:lnTo>
                    <a:pt x="2053032" y="245283"/>
                  </a:lnTo>
                  <a:lnTo>
                    <a:pt x="2064129" y="56538"/>
                  </a:lnTo>
                  <a:lnTo>
                    <a:pt x="2075225" y="3334"/>
                  </a:lnTo>
                  <a:lnTo>
                    <a:pt x="2086322" y="22071"/>
                  </a:lnTo>
                  <a:lnTo>
                    <a:pt x="2097419" y="174505"/>
                  </a:lnTo>
                  <a:lnTo>
                    <a:pt x="2108515" y="276116"/>
                  </a:lnTo>
                  <a:lnTo>
                    <a:pt x="2119619" y="335559"/>
                  </a:lnTo>
                  <a:lnTo>
                    <a:pt x="2130715" y="359759"/>
                  </a:lnTo>
                  <a:lnTo>
                    <a:pt x="2141812" y="369863"/>
                  </a:lnTo>
                  <a:lnTo>
                    <a:pt x="2152909" y="386334"/>
                  </a:lnTo>
                  <a:lnTo>
                    <a:pt x="2186198" y="391029"/>
                  </a:lnTo>
                  <a:lnTo>
                    <a:pt x="2197295" y="400846"/>
                  </a:lnTo>
                  <a:lnTo>
                    <a:pt x="2208399" y="385416"/>
                  </a:lnTo>
                  <a:lnTo>
                    <a:pt x="2219495" y="359331"/>
                  </a:lnTo>
                  <a:lnTo>
                    <a:pt x="2230592" y="286594"/>
                  </a:lnTo>
                  <a:lnTo>
                    <a:pt x="2241688" y="159313"/>
                  </a:lnTo>
                  <a:lnTo>
                    <a:pt x="2252785" y="107544"/>
                  </a:lnTo>
                  <a:lnTo>
                    <a:pt x="2263881" y="80344"/>
                  </a:lnTo>
                  <a:lnTo>
                    <a:pt x="2274978" y="194909"/>
                  </a:lnTo>
                  <a:lnTo>
                    <a:pt x="2286075" y="294983"/>
                  </a:lnTo>
                  <a:lnTo>
                    <a:pt x="2297171" y="362379"/>
                  </a:lnTo>
                  <a:lnTo>
                    <a:pt x="2308275" y="377047"/>
                  </a:lnTo>
                  <a:lnTo>
                    <a:pt x="2319371" y="381293"/>
                  </a:lnTo>
                  <a:lnTo>
                    <a:pt x="2330468" y="390178"/>
                  </a:lnTo>
                  <a:lnTo>
                    <a:pt x="2341565" y="394172"/>
                  </a:lnTo>
                  <a:lnTo>
                    <a:pt x="2352661" y="388634"/>
                  </a:lnTo>
                  <a:lnTo>
                    <a:pt x="2363758" y="381817"/>
                  </a:lnTo>
                  <a:lnTo>
                    <a:pt x="2374855" y="367801"/>
                  </a:lnTo>
                  <a:lnTo>
                    <a:pt x="2385951" y="325571"/>
                  </a:lnTo>
                  <a:lnTo>
                    <a:pt x="2419248" y="113531"/>
                  </a:lnTo>
                  <a:lnTo>
                    <a:pt x="2430345" y="146597"/>
                  </a:lnTo>
                  <a:lnTo>
                    <a:pt x="2441441" y="197208"/>
                  </a:lnTo>
                  <a:lnTo>
                    <a:pt x="2452538" y="294772"/>
                  </a:lnTo>
                  <a:lnTo>
                    <a:pt x="2463635" y="353997"/>
                  </a:lnTo>
                  <a:lnTo>
                    <a:pt x="2474731" y="385225"/>
                  </a:lnTo>
                  <a:lnTo>
                    <a:pt x="2485834" y="387926"/>
                  </a:lnTo>
                  <a:lnTo>
                    <a:pt x="2496931" y="386899"/>
                  </a:lnTo>
                  <a:lnTo>
                    <a:pt x="2508028" y="399846"/>
                  </a:lnTo>
                  <a:lnTo>
                    <a:pt x="2519124" y="389055"/>
                  </a:lnTo>
                  <a:lnTo>
                    <a:pt x="2530221" y="373019"/>
                  </a:lnTo>
                  <a:lnTo>
                    <a:pt x="2541318" y="350908"/>
                  </a:lnTo>
                  <a:lnTo>
                    <a:pt x="2552414" y="288553"/>
                  </a:lnTo>
                  <a:lnTo>
                    <a:pt x="2563511" y="195916"/>
                  </a:lnTo>
                  <a:lnTo>
                    <a:pt x="2574614" y="86263"/>
                  </a:lnTo>
                  <a:lnTo>
                    <a:pt x="2585711" y="81554"/>
                  </a:lnTo>
                  <a:lnTo>
                    <a:pt x="2596808" y="112177"/>
                  </a:lnTo>
                  <a:lnTo>
                    <a:pt x="2607904" y="242370"/>
                  </a:lnTo>
                  <a:lnTo>
                    <a:pt x="2619001" y="301011"/>
                  </a:lnTo>
                  <a:lnTo>
                    <a:pt x="2630097" y="338199"/>
                  </a:lnTo>
                  <a:lnTo>
                    <a:pt x="2641194" y="367203"/>
                  </a:lnTo>
                  <a:lnTo>
                    <a:pt x="2652290" y="380667"/>
                  </a:lnTo>
                  <a:lnTo>
                    <a:pt x="2663394" y="386640"/>
                  </a:lnTo>
                  <a:lnTo>
                    <a:pt x="2674491" y="376142"/>
                  </a:lnTo>
                  <a:lnTo>
                    <a:pt x="2685587" y="377190"/>
                  </a:lnTo>
                  <a:lnTo>
                    <a:pt x="2696684" y="333477"/>
                  </a:lnTo>
                  <a:lnTo>
                    <a:pt x="2707780" y="293581"/>
                  </a:lnTo>
                  <a:lnTo>
                    <a:pt x="2718877" y="239642"/>
                  </a:lnTo>
                  <a:lnTo>
                    <a:pt x="2729974" y="175138"/>
                  </a:lnTo>
                  <a:lnTo>
                    <a:pt x="2741070" y="185363"/>
                  </a:lnTo>
                  <a:lnTo>
                    <a:pt x="2752174" y="176090"/>
                  </a:lnTo>
                  <a:lnTo>
                    <a:pt x="2763270" y="172266"/>
                  </a:lnTo>
                  <a:lnTo>
                    <a:pt x="2774367" y="160782"/>
                  </a:lnTo>
                  <a:lnTo>
                    <a:pt x="2796560" y="276320"/>
                  </a:lnTo>
                  <a:lnTo>
                    <a:pt x="2807657" y="292649"/>
                  </a:lnTo>
                  <a:lnTo>
                    <a:pt x="2818754" y="284029"/>
                  </a:lnTo>
                  <a:lnTo>
                    <a:pt x="2829850" y="248392"/>
                  </a:lnTo>
                  <a:lnTo>
                    <a:pt x="2829850" y="248392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7" name="자유형: 도형 2246">
              <a:extLst>
                <a:ext uri="{FF2B5EF4-FFF2-40B4-BE49-F238E27FC236}">
                  <a16:creationId xmlns:a16="http://schemas.microsoft.com/office/drawing/2014/main" id="{82F5C3BE-FECA-499E-99B3-843A4A42C8F7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751 h 413167"/>
                <a:gd name="connsiteX1" fmla="*/ 11096 w 2829850"/>
                <a:gd name="connsiteY1" fmla="*/ 307141 h 413167"/>
                <a:gd name="connsiteX2" fmla="*/ 22193 w 2829850"/>
                <a:gd name="connsiteY2" fmla="*/ 311325 h 413167"/>
                <a:gd name="connsiteX3" fmla="*/ 33290 w 2829850"/>
                <a:gd name="connsiteY3" fmla="*/ 287791 h 413167"/>
                <a:gd name="connsiteX4" fmla="*/ 44386 w 2829850"/>
                <a:gd name="connsiteY4" fmla="*/ 266578 h 413167"/>
                <a:gd name="connsiteX5" fmla="*/ 55483 w 2829850"/>
                <a:gd name="connsiteY5" fmla="*/ 227450 h 413167"/>
                <a:gd name="connsiteX6" fmla="*/ 66586 w 2829850"/>
                <a:gd name="connsiteY6" fmla="*/ 251603 h 413167"/>
                <a:gd name="connsiteX7" fmla="*/ 77683 w 2829850"/>
                <a:gd name="connsiteY7" fmla="*/ 273851 h 413167"/>
                <a:gd name="connsiteX8" fmla="*/ 88779 w 2829850"/>
                <a:gd name="connsiteY8" fmla="*/ 337729 h 413167"/>
                <a:gd name="connsiteX9" fmla="*/ 99876 w 2829850"/>
                <a:gd name="connsiteY9" fmla="*/ 368835 h 413167"/>
                <a:gd name="connsiteX10" fmla="*/ 110973 w 2829850"/>
                <a:gd name="connsiteY10" fmla="*/ 362515 h 413167"/>
                <a:gd name="connsiteX11" fmla="*/ 122069 w 2829850"/>
                <a:gd name="connsiteY11" fmla="*/ 324204 h 413167"/>
                <a:gd name="connsiteX12" fmla="*/ 133166 w 2829850"/>
                <a:gd name="connsiteY12" fmla="*/ 291159 h 413167"/>
                <a:gd name="connsiteX13" fmla="*/ 144263 w 2829850"/>
                <a:gd name="connsiteY13" fmla="*/ 306276 h 413167"/>
                <a:gd name="connsiteX14" fmla="*/ 155366 w 2829850"/>
                <a:gd name="connsiteY14" fmla="*/ 355596 h 413167"/>
                <a:gd name="connsiteX15" fmla="*/ 166463 w 2829850"/>
                <a:gd name="connsiteY15" fmla="*/ 380735 h 413167"/>
                <a:gd name="connsiteX16" fmla="*/ 177559 w 2829850"/>
                <a:gd name="connsiteY16" fmla="*/ 386865 h 413167"/>
                <a:gd name="connsiteX17" fmla="*/ 188656 w 2829850"/>
                <a:gd name="connsiteY17" fmla="*/ 383130 h 413167"/>
                <a:gd name="connsiteX18" fmla="*/ 199753 w 2829850"/>
                <a:gd name="connsiteY18" fmla="*/ 366366 h 413167"/>
                <a:gd name="connsiteX19" fmla="*/ 210849 w 2829850"/>
                <a:gd name="connsiteY19" fmla="*/ 358861 h 413167"/>
                <a:gd name="connsiteX20" fmla="*/ 221946 w 2829850"/>
                <a:gd name="connsiteY20" fmla="*/ 324857 h 413167"/>
                <a:gd name="connsiteX21" fmla="*/ 233043 w 2829850"/>
                <a:gd name="connsiteY21" fmla="*/ 295139 h 413167"/>
                <a:gd name="connsiteX22" fmla="*/ 255243 w 2829850"/>
                <a:gd name="connsiteY22" fmla="*/ 193412 h 413167"/>
                <a:gd name="connsiteX23" fmla="*/ 266339 w 2829850"/>
                <a:gd name="connsiteY23" fmla="*/ 96373 h 413167"/>
                <a:gd name="connsiteX24" fmla="*/ 277436 w 2829850"/>
                <a:gd name="connsiteY24" fmla="*/ 123043 h 413167"/>
                <a:gd name="connsiteX25" fmla="*/ 299629 w 2829850"/>
                <a:gd name="connsiteY25" fmla="*/ 329007 h 413167"/>
                <a:gd name="connsiteX26" fmla="*/ 310726 w 2829850"/>
                <a:gd name="connsiteY26" fmla="*/ 363243 h 413167"/>
                <a:gd name="connsiteX27" fmla="*/ 321823 w 2829850"/>
                <a:gd name="connsiteY27" fmla="*/ 387504 h 413167"/>
                <a:gd name="connsiteX28" fmla="*/ 332926 w 2829850"/>
                <a:gd name="connsiteY28" fmla="*/ 400098 h 413167"/>
                <a:gd name="connsiteX29" fmla="*/ 344023 w 2829850"/>
                <a:gd name="connsiteY29" fmla="*/ 387008 h 413167"/>
                <a:gd name="connsiteX30" fmla="*/ 355119 w 2829850"/>
                <a:gd name="connsiteY30" fmla="*/ 353296 h 413167"/>
                <a:gd name="connsiteX31" fmla="*/ 366216 w 2829850"/>
                <a:gd name="connsiteY31" fmla="*/ 299092 h 413167"/>
                <a:gd name="connsiteX32" fmla="*/ 377313 w 2829850"/>
                <a:gd name="connsiteY32" fmla="*/ 282593 h 413167"/>
                <a:gd name="connsiteX33" fmla="*/ 388409 w 2829850"/>
                <a:gd name="connsiteY33" fmla="*/ 246391 h 413167"/>
                <a:gd name="connsiteX34" fmla="*/ 399506 w 2829850"/>
                <a:gd name="connsiteY34" fmla="*/ 225069 h 413167"/>
                <a:gd name="connsiteX35" fmla="*/ 410602 w 2829850"/>
                <a:gd name="connsiteY35" fmla="*/ 236492 h 413167"/>
                <a:gd name="connsiteX36" fmla="*/ 421706 w 2829850"/>
                <a:gd name="connsiteY36" fmla="*/ 254093 h 413167"/>
                <a:gd name="connsiteX37" fmla="*/ 432802 w 2829850"/>
                <a:gd name="connsiteY37" fmla="*/ 297901 h 413167"/>
                <a:gd name="connsiteX38" fmla="*/ 443899 w 2829850"/>
                <a:gd name="connsiteY38" fmla="*/ 309216 h 413167"/>
                <a:gd name="connsiteX39" fmla="*/ 454995 w 2829850"/>
                <a:gd name="connsiteY39" fmla="*/ 343002 h 413167"/>
                <a:gd name="connsiteX40" fmla="*/ 466092 w 2829850"/>
                <a:gd name="connsiteY40" fmla="*/ 379830 h 413167"/>
                <a:gd name="connsiteX41" fmla="*/ 477189 w 2829850"/>
                <a:gd name="connsiteY41" fmla="*/ 400975 h 413167"/>
                <a:gd name="connsiteX42" fmla="*/ 488285 w 2829850"/>
                <a:gd name="connsiteY42" fmla="*/ 401751 h 413167"/>
                <a:gd name="connsiteX43" fmla="*/ 499382 w 2829850"/>
                <a:gd name="connsiteY43" fmla="*/ 403649 h 413167"/>
                <a:gd name="connsiteX44" fmla="*/ 510485 w 2829850"/>
                <a:gd name="connsiteY44" fmla="*/ 399329 h 413167"/>
                <a:gd name="connsiteX45" fmla="*/ 521582 w 2829850"/>
                <a:gd name="connsiteY45" fmla="*/ 372985 h 413167"/>
                <a:gd name="connsiteX46" fmla="*/ 532679 w 2829850"/>
                <a:gd name="connsiteY46" fmla="*/ 332559 h 413167"/>
                <a:gd name="connsiteX47" fmla="*/ 543775 w 2829850"/>
                <a:gd name="connsiteY47" fmla="*/ 276143 h 413167"/>
                <a:gd name="connsiteX48" fmla="*/ 554872 w 2829850"/>
                <a:gd name="connsiteY48" fmla="*/ 180077 h 413167"/>
                <a:gd name="connsiteX49" fmla="*/ 565968 w 2829850"/>
                <a:gd name="connsiteY49" fmla="*/ 113524 h 413167"/>
                <a:gd name="connsiteX50" fmla="*/ 577065 w 2829850"/>
                <a:gd name="connsiteY50" fmla="*/ 40638 h 413167"/>
                <a:gd name="connsiteX51" fmla="*/ 588162 w 2829850"/>
                <a:gd name="connsiteY51" fmla="*/ 106877 h 413167"/>
                <a:gd name="connsiteX52" fmla="*/ 599265 w 2829850"/>
                <a:gd name="connsiteY52" fmla="*/ 226824 h 413167"/>
                <a:gd name="connsiteX53" fmla="*/ 610362 w 2829850"/>
                <a:gd name="connsiteY53" fmla="*/ 326306 h 413167"/>
                <a:gd name="connsiteX54" fmla="*/ 621458 w 2829850"/>
                <a:gd name="connsiteY54" fmla="*/ 355208 h 413167"/>
                <a:gd name="connsiteX55" fmla="*/ 632555 w 2829850"/>
                <a:gd name="connsiteY55" fmla="*/ 381068 h 413167"/>
                <a:gd name="connsiteX56" fmla="*/ 643652 w 2829850"/>
                <a:gd name="connsiteY56" fmla="*/ 394220 h 413167"/>
                <a:gd name="connsiteX57" fmla="*/ 654748 w 2829850"/>
                <a:gd name="connsiteY57" fmla="*/ 399206 h 413167"/>
                <a:gd name="connsiteX58" fmla="*/ 665845 w 2829850"/>
                <a:gd name="connsiteY58" fmla="*/ 387702 h 413167"/>
                <a:gd name="connsiteX59" fmla="*/ 676942 w 2829850"/>
                <a:gd name="connsiteY59" fmla="*/ 380007 h 413167"/>
                <a:gd name="connsiteX60" fmla="*/ 688045 w 2829850"/>
                <a:gd name="connsiteY60" fmla="*/ 377789 h 413167"/>
                <a:gd name="connsiteX61" fmla="*/ 699142 w 2829850"/>
                <a:gd name="connsiteY61" fmla="*/ 336396 h 413167"/>
                <a:gd name="connsiteX62" fmla="*/ 710238 w 2829850"/>
                <a:gd name="connsiteY62" fmla="*/ 272367 h 413167"/>
                <a:gd name="connsiteX63" fmla="*/ 721335 w 2829850"/>
                <a:gd name="connsiteY63" fmla="*/ 178880 h 413167"/>
                <a:gd name="connsiteX64" fmla="*/ 732432 w 2829850"/>
                <a:gd name="connsiteY64" fmla="*/ 67485 h 413167"/>
                <a:gd name="connsiteX65" fmla="*/ 743528 w 2829850"/>
                <a:gd name="connsiteY65" fmla="*/ 72104 h 413167"/>
                <a:gd name="connsiteX66" fmla="*/ 754625 w 2829850"/>
                <a:gd name="connsiteY66" fmla="*/ 119212 h 413167"/>
                <a:gd name="connsiteX67" fmla="*/ 765722 w 2829850"/>
                <a:gd name="connsiteY67" fmla="*/ 249861 h 413167"/>
                <a:gd name="connsiteX68" fmla="*/ 776818 w 2829850"/>
                <a:gd name="connsiteY68" fmla="*/ 351071 h 413167"/>
                <a:gd name="connsiteX69" fmla="*/ 787922 w 2829850"/>
                <a:gd name="connsiteY69" fmla="*/ 390307 h 413167"/>
                <a:gd name="connsiteX70" fmla="*/ 799018 w 2829850"/>
                <a:gd name="connsiteY70" fmla="*/ 391858 h 413167"/>
                <a:gd name="connsiteX71" fmla="*/ 810115 w 2829850"/>
                <a:gd name="connsiteY71" fmla="*/ 398941 h 413167"/>
                <a:gd name="connsiteX72" fmla="*/ 821212 w 2829850"/>
                <a:gd name="connsiteY72" fmla="*/ 402962 h 413167"/>
                <a:gd name="connsiteX73" fmla="*/ 832308 w 2829850"/>
                <a:gd name="connsiteY73" fmla="*/ 397050 h 413167"/>
                <a:gd name="connsiteX74" fmla="*/ 843405 w 2829850"/>
                <a:gd name="connsiteY74" fmla="*/ 376340 h 413167"/>
                <a:gd name="connsiteX75" fmla="*/ 854501 w 2829850"/>
                <a:gd name="connsiteY75" fmla="*/ 357868 h 413167"/>
                <a:gd name="connsiteX76" fmla="*/ 865598 w 2829850"/>
                <a:gd name="connsiteY76" fmla="*/ 314706 h 413167"/>
                <a:gd name="connsiteX77" fmla="*/ 876702 w 2829850"/>
                <a:gd name="connsiteY77" fmla="*/ 225430 h 413167"/>
                <a:gd name="connsiteX78" fmla="*/ 887798 w 2829850"/>
                <a:gd name="connsiteY78" fmla="*/ 54864 h 413167"/>
                <a:gd name="connsiteX79" fmla="*/ 898894 w 2829850"/>
                <a:gd name="connsiteY79" fmla="*/ 10471 h 413167"/>
                <a:gd name="connsiteX80" fmla="*/ 909991 w 2829850"/>
                <a:gd name="connsiteY80" fmla="*/ 65307 h 413167"/>
                <a:gd name="connsiteX81" fmla="*/ 921088 w 2829850"/>
                <a:gd name="connsiteY81" fmla="*/ 221443 h 413167"/>
                <a:gd name="connsiteX82" fmla="*/ 932184 w 2829850"/>
                <a:gd name="connsiteY82" fmla="*/ 311114 h 413167"/>
                <a:gd name="connsiteX83" fmla="*/ 943281 w 2829850"/>
                <a:gd name="connsiteY83" fmla="*/ 373564 h 413167"/>
                <a:gd name="connsiteX84" fmla="*/ 954384 w 2829850"/>
                <a:gd name="connsiteY84" fmla="*/ 396723 h 413167"/>
                <a:gd name="connsiteX85" fmla="*/ 965481 w 2829850"/>
                <a:gd name="connsiteY85" fmla="*/ 404976 h 413167"/>
                <a:gd name="connsiteX86" fmla="*/ 976578 w 2829850"/>
                <a:gd name="connsiteY86" fmla="*/ 397621 h 413167"/>
                <a:gd name="connsiteX87" fmla="*/ 987674 w 2829850"/>
                <a:gd name="connsiteY87" fmla="*/ 401091 h 413167"/>
                <a:gd name="connsiteX88" fmla="*/ 998771 w 2829850"/>
                <a:gd name="connsiteY88" fmla="*/ 413167 h 413167"/>
                <a:gd name="connsiteX89" fmla="*/ 1009868 w 2829850"/>
                <a:gd name="connsiteY89" fmla="*/ 402839 h 413167"/>
                <a:gd name="connsiteX90" fmla="*/ 1020964 w 2829850"/>
                <a:gd name="connsiteY90" fmla="*/ 387103 h 413167"/>
                <a:gd name="connsiteX91" fmla="*/ 1032061 w 2829850"/>
                <a:gd name="connsiteY91" fmla="*/ 337240 h 413167"/>
                <a:gd name="connsiteX92" fmla="*/ 1054261 w 2829850"/>
                <a:gd name="connsiteY92" fmla="*/ 139031 h 413167"/>
                <a:gd name="connsiteX93" fmla="*/ 1065357 w 2829850"/>
                <a:gd name="connsiteY93" fmla="*/ 0 h 413167"/>
                <a:gd name="connsiteX94" fmla="*/ 1076454 w 2829850"/>
                <a:gd name="connsiteY94" fmla="*/ 54102 h 413167"/>
                <a:gd name="connsiteX95" fmla="*/ 1087551 w 2829850"/>
                <a:gd name="connsiteY95" fmla="*/ 211584 h 413167"/>
                <a:gd name="connsiteX96" fmla="*/ 1098647 w 2829850"/>
                <a:gd name="connsiteY96" fmla="*/ 335437 h 413167"/>
                <a:gd name="connsiteX97" fmla="*/ 1109744 w 2829850"/>
                <a:gd name="connsiteY97" fmla="*/ 367944 h 413167"/>
                <a:gd name="connsiteX98" fmla="*/ 1120841 w 2829850"/>
                <a:gd name="connsiteY98" fmla="*/ 390185 h 413167"/>
                <a:gd name="connsiteX99" fmla="*/ 1131937 w 2829850"/>
                <a:gd name="connsiteY99" fmla="*/ 394192 h 413167"/>
                <a:gd name="connsiteX100" fmla="*/ 1143041 w 2829850"/>
                <a:gd name="connsiteY100" fmla="*/ 387797 h 413167"/>
                <a:gd name="connsiteX101" fmla="*/ 1154137 w 2829850"/>
                <a:gd name="connsiteY101" fmla="*/ 368699 h 413167"/>
                <a:gd name="connsiteX102" fmla="*/ 1165234 w 2829850"/>
                <a:gd name="connsiteY102" fmla="*/ 361855 h 413167"/>
                <a:gd name="connsiteX103" fmla="*/ 1176331 w 2829850"/>
                <a:gd name="connsiteY103" fmla="*/ 368849 h 413167"/>
                <a:gd name="connsiteX104" fmla="*/ 1187427 w 2829850"/>
                <a:gd name="connsiteY104" fmla="*/ 336090 h 413167"/>
                <a:gd name="connsiteX105" fmla="*/ 1198524 w 2829850"/>
                <a:gd name="connsiteY105" fmla="*/ 289084 h 413167"/>
                <a:gd name="connsiteX106" fmla="*/ 1209621 w 2829850"/>
                <a:gd name="connsiteY106" fmla="*/ 209325 h 413167"/>
                <a:gd name="connsiteX107" fmla="*/ 1220717 w 2829850"/>
                <a:gd name="connsiteY107" fmla="*/ 90433 h 413167"/>
                <a:gd name="connsiteX108" fmla="*/ 1231821 w 2829850"/>
                <a:gd name="connsiteY108" fmla="*/ 88494 h 413167"/>
                <a:gd name="connsiteX109" fmla="*/ 1242917 w 2829850"/>
                <a:gd name="connsiteY109" fmla="*/ 131078 h 413167"/>
                <a:gd name="connsiteX110" fmla="*/ 1254014 w 2829850"/>
                <a:gd name="connsiteY110" fmla="*/ 271116 h 413167"/>
                <a:gd name="connsiteX111" fmla="*/ 1265111 w 2829850"/>
                <a:gd name="connsiteY111" fmla="*/ 369420 h 413167"/>
                <a:gd name="connsiteX112" fmla="*/ 1276207 w 2829850"/>
                <a:gd name="connsiteY112" fmla="*/ 400724 h 413167"/>
                <a:gd name="connsiteX113" fmla="*/ 1287304 w 2829850"/>
                <a:gd name="connsiteY113" fmla="*/ 403119 h 413167"/>
                <a:gd name="connsiteX114" fmla="*/ 1298400 w 2829850"/>
                <a:gd name="connsiteY114" fmla="*/ 409303 h 413167"/>
                <a:gd name="connsiteX115" fmla="*/ 1309497 w 2829850"/>
                <a:gd name="connsiteY115" fmla="*/ 411337 h 413167"/>
                <a:gd name="connsiteX116" fmla="*/ 1320601 w 2829850"/>
                <a:gd name="connsiteY116" fmla="*/ 396424 h 413167"/>
                <a:gd name="connsiteX117" fmla="*/ 1331697 w 2829850"/>
                <a:gd name="connsiteY117" fmla="*/ 368896 h 413167"/>
                <a:gd name="connsiteX118" fmla="*/ 1342794 w 2829850"/>
                <a:gd name="connsiteY118" fmla="*/ 331361 h 413167"/>
                <a:gd name="connsiteX119" fmla="*/ 1353890 w 2829850"/>
                <a:gd name="connsiteY119" fmla="*/ 280055 h 413167"/>
                <a:gd name="connsiteX120" fmla="*/ 1364987 w 2829850"/>
                <a:gd name="connsiteY120" fmla="*/ 220708 h 413167"/>
                <a:gd name="connsiteX121" fmla="*/ 1376083 w 2829850"/>
                <a:gd name="connsiteY121" fmla="*/ 82902 h 413167"/>
                <a:gd name="connsiteX122" fmla="*/ 1387180 w 2829850"/>
                <a:gd name="connsiteY122" fmla="*/ 51047 h 413167"/>
                <a:gd name="connsiteX123" fmla="*/ 1398277 w 2829850"/>
                <a:gd name="connsiteY123" fmla="*/ 98890 h 413167"/>
                <a:gd name="connsiteX124" fmla="*/ 1409380 w 2829850"/>
                <a:gd name="connsiteY124" fmla="*/ 239404 h 413167"/>
                <a:gd name="connsiteX125" fmla="*/ 1420477 w 2829850"/>
                <a:gd name="connsiteY125" fmla="*/ 305725 h 413167"/>
                <a:gd name="connsiteX126" fmla="*/ 1431573 w 2829850"/>
                <a:gd name="connsiteY126" fmla="*/ 353078 h 413167"/>
                <a:gd name="connsiteX127" fmla="*/ 1442670 w 2829850"/>
                <a:gd name="connsiteY127" fmla="*/ 379429 h 413167"/>
                <a:gd name="connsiteX128" fmla="*/ 1453767 w 2829850"/>
                <a:gd name="connsiteY128" fmla="*/ 392165 h 413167"/>
                <a:gd name="connsiteX129" fmla="*/ 1464863 w 2829850"/>
                <a:gd name="connsiteY129" fmla="*/ 390056 h 413167"/>
                <a:gd name="connsiteX130" fmla="*/ 1475960 w 2829850"/>
                <a:gd name="connsiteY130" fmla="*/ 395744 h 413167"/>
                <a:gd name="connsiteX131" fmla="*/ 1487057 w 2829850"/>
                <a:gd name="connsiteY131" fmla="*/ 406942 h 413167"/>
                <a:gd name="connsiteX132" fmla="*/ 1498160 w 2829850"/>
                <a:gd name="connsiteY132" fmla="*/ 393750 h 413167"/>
                <a:gd name="connsiteX133" fmla="*/ 1509257 w 2829850"/>
                <a:gd name="connsiteY133" fmla="*/ 373890 h 413167"/>
                <a:gd name="connsiteX134" fmla="*/ 1520353 w 2829850"/>
                <a:gd name="connsiteY134" fmla="*/ 317849 h 413167"/>
                <a:gd name="connsiteX135" fmla="*/ 1531450 w 2829850"/>
                <a:gd name="connsiteY135" fmla="*/ 240629 h 413167"/>
                <a:gd name="connsiteX136" fmla="*/ 1542546 w 2829850"/>
                <a:gd name="connsiteY136" fmla="*/ 187670 h 413167"/>
                <a:gd name="connsiteX137" fmla="*/ 1553643 w 2829850"/>
                <a:gd name="connsiteY137" fmla="*/ 108020 h 413167"/>
                <a:gd name="connsiteX138" fmla="*/ 1564740 w 2829850"/>
                <a:gd name="connsiteY138" fmla="*/ 127227 h 413167"/>
                <a:gd name="connsiteX139" fmla="*/ 1575836 w 2829850"/>
                <a:gd name="connsiteY139" fmla="*/ 197766 h 413167"/>
                <a:gd name="connsiteX140" fmla="*/ 1586940 w 2829850"/>
                <a:gd name="connsiteY140" fmla="*/ 284913 h 413167"/>
                <a:gd name="connsiteX141" fmla="*/ 1598036 w 2829850"/>
                <a:gd name="connsiteY141" fmla="*/ 307467 h 413167"/>
                <a:gd name="connsiteX142" fmla="*/ 1609133 w 2829850"/>
                <a:gd name="connsiteY142" fmla="*/ 351064 h 413167"/>
                <a:gd name="connsiteX143" fmla="*/ 1620230 w 2829850"/>
                <a:gd name="connsiteY143" fmla="*/ 383068 h 413167"/>
                <a:gd name="connsiteX144" fmla="*/ 1631326 w 2829850"/>
                <a:gd name="connsiteY144" fmla="*/ 397247 h 413167"/>
                <a:gd name="connsiteX145" fmla="*/ 1642423 w 2829850"/>
                <a:gd name="connsiteY145" fmla="*/ 392185 h 413167"/>
                <a:gd name="connsiteX146" fmla="*/ 1653520 w 2829850"/>
                <a:gd name="connsiteY146" fmla="*/ 393301 h 413167"/>
                <a:gd name="connsiteX147" fmla="*/ 1664616 w 2829850"/>
                <a:gd name="connsiteY147" fmla="*/ 388777 h 413167"/>
                <a:gd name="connsiteX148" fmla="*/ 1675720 w 2829850"/>
                <a:gd name="connsiteY148" fmla="*/ 357017 h 413167"/>
                <a:gd name="connsiteX149" fmla="*/ 1686816 w 2829850"/>
                <a:gd name="connsiteY149" fmla="*/ 303732 h 413167"/>
                <a:gd name="connsiteX150" fmla="*/ 1697913 w 2829850"/>
                <a:gd name="connsiteY150" fmla="*/ 261005 h 413167"/>
                <a:gd name="connsiteX151" fmla="*/ 1709010 w 2829850"/>
                <a:gd name="connsiteY151" fmla="*/ 202563 h 413167"/>
                <a:gd name="connsiteX152" fmla="*/ 1720106 w 2829850"/>
                <a:gd name="connsiteY152" fmla="*/ 194283 h 413167"/>
                <a:gd name="connsiteX153" fmla="*/ 1731203 w 2829850"/>
                <a:gd name="connsiteY153" fmla="*/ 157333 h 413167"/>
                <a:gd name="connsiteX154" fmla="*/ 1742299 w 2829850"/>
                <a:gd name="connsiteY154" fmla="*/ 200454 h 413167"/>
                <a:gd name="connsiteX155" fmla="*/ 1764500 w 2829850"/>
                <a:gd name="connsiteY155" fmla="*/ 334763 h 413167"/>
                <a:gd name="connsiteX156" fmla="*/ 1775596 w 2829850"/>
                <a:gd name="connsiteY156" fmla="*/ 365631 h 413167"/>
                <a:gd name="connsiteX157" fmla="*/ 1786692 w 2829850"/>
                <a:gd name="connsiteY157" fmla="*/ 390906 h 413167"/>
                <a:gd name="connsiteX158" fmla="*/ 1797789 w 2829850"/>
                <a:gd name="connsiteY158" fmla="*/ 397274 h 413167"/>
                <a:gd name="connsiteX159" fmla="*/ 1808886 w 2829850"/>
                <a:gd name="connsiteY159" fmla="*/ 388681 h 413167"/>
                <a:gd name="connsiteX160" fmla="*/ 1819982 w 2829850"/>
                <a:gd name="connsiteY160" fmla="*/ 373088 h 413167"/>
                <a:gd name="connsiteX161" fmla="*/ 1831079 w 2829850"/>
                <a:gd name="connsiteY161" fmla="*/ 364223 h 413167"/>
                <a:gd name="connsiteX162" fmla="*/ 1842176 w 2829850"/>
                <a:gd name="connsiteY162" fmla="*/ 375822 h 413167"/>
                <a:gd name="connsiteX163" fmla="*/ 1853279 w 2829850"/>
                <a:gd name="connsiteY163" fmla="*/ 375271 h 413167"/>
                <a:gd name="connsiteX164" fmla="*/ 1864376 w 2829850"/>
                <a:gd name="connsiteY164" fmla="*/ 346139 h 413167"/>
                <a:gd name="connsiteX165" fmla="*/ 1875472 w 2829850"/>
                <a:gd name="connsiteY165" fmla="*/ 278892 h 413167"/>
                <a:gd name="connsiteX166" fmla="*/ 1886569 w 2829850"/>
                <a:gd name="connsiteY166" fmla="*/ 125084 h 413167"/>
                <a:gd name="connsiteX167" fmla="*/ 1897666 w 2829850"/>
                <a:gd name="connsiteY167" fmla="*/ 55932 h 413167"/>
                <a:gd name="connsiteX168" fmla="*/ 1908762 w 2829850"/>
                <a:gd name="connsiteY168" fmla="*/ 59497 h 413167"/>
                <a:gd name="connsiteX169" fmla="*/ 1930956 w 2829850"/>
                <a:gd name="connsiteY169" fmla="*/ 326701 h 413167"/>
                <a:gd name="connsiteX170" fmla="*/ 1942059 w 2829850"/>
                <a:gd name="connsiteY170" fmla="*/ 378422 h 413167"/>
                <a:gd name="connsiteX171" fmla="*/ 1953156 w 2829850"/>
                <a:gd name="connsiteY171" fmla="*/ 388858 h 413167"/>
                <a:gd name="connsiteX172" fmla="*/ 1964252 w 2829850"/>
                <a:gd name="connsiteY172" fmla="*/ 396369 h 413167"/>
                <a:gd name="connsiteX173" fmla="*/ 1975349 w 2829850"/>
                <a:gd name="connsiteY173" fmla="*/ 398703 h 413167"/>
                <a:gd name="connsiteX174" fmla="*/ 1986446 w 2829850"/>
                <a:gd name="connsiteY174" fmla="*/ 386817 h 413167"/>
                <a:gd name="connsiteX175" fmla="*/ 1997542 w 2829850"/>
                <a:gd name="connsiteY175" fmla="*/ 372346 h 413167"/>
                <a:gd name="connsiteX176" fmla="*/ 2008639 w 2829850"/>
                <a:gd name="connsiteY176" fmla="*/ 374734 h 413167"/>
                <a:gd name="connsiteX177" fmla="*/ 2019735 w 2829850"/>
                <a:gd name="connsiteY177" fmla="*/ 390341 h 413167"/>
                <a:gd name="connsiteX178" fmla="*/ 2030839 w 2829850"/>
                <a:gd name="connsiteY178" fmla="*/ 387470 h 413167"/>
                <a:gd name="connsiteX179" fmla="*/ 2041935 w 2829850"/>
                <a:gd name="connsiteY179" fmla="*/ 349901 h 413167"/>
                <a:gd name="connsiteX180" fmla="*/ 2053032 w 2829850"/>
                <a:gd name="connsiteY180" fmla="*/ 242064 h 413167"/>
                <a:gd name="connsiteX181" fmla="*/ 2064129 w 2829850"/>
                <a:gd name="connsiteY181" fmla="*/ 59266 h 413167"/>
                <a:gd name="connsiteX182" fmla="*/ 2075225 w 2829850"/>
                <a:gd name="connsiteY182" fmla="*/ 1585 h 413167"/>
                <a:gd name="connsiteX183" fmla="*/ 2086322 w 2829850"/>
                <a:gd name="connsiteY183" fmla="*/ 32215 h 413167"/>
                <a:gd name="connsiteX184" fmla="*/ 2097419 w 2829850"/>
                <a:gd name="connsiteY184" fmla="*/ 174750 h 413167"/>
                <a:gd name="connsiteX185" fmla="*/ 2108515 w 2829850"/>
                <a:gd name="connsiteY185" fmla="*/ 287301 h 413167"/>
                <a:gd name="connsiteX186" fmla="*/ 2119619 w 2829850"/>
                <a:gd name="connsiteY186" fmla="*/ 338566 h 413167"/>
                <a:gd name="connsiteX187" fmla="*/ 2130715 w 2829850"/>
                <a:gd name="connsiteY187" fmla="*/ 357432 h 413167"/>
                <a:gd name="connsiteX188" fmla="*/ 2141812 w 2829850"/>
                <a:gd name="connsiteY188" fmla="*/ 374292 h 413167"/>
                <a:gd name="connsiteX189" fmla="*/ 2152909 w 2829850"/>
                <a:gd name="connsiteY189" fmla="*/ 384150 h 413167"/>
                <a:gd name="connsiteX190" fmla="*/ 2164005 w 2829850"/>
                <a:gd name="connsiteY190" fmla="*/ 390668 h 413167"/>
                <a:gd name="connsiteX191" fmla="*/ 2175102 w 2829850"/>
                <a:gd name="connsiteY191" fmla="*/ 388232 h 413167"/>
                <a:gd name="connsiteX192" fmla="*/ 2186198 w 2829850"/>
                <a:gd name="connsiteY192" fmla="*/ 392899 h 413167"/>
                <a:gd name="connsiteX193" fmla="*/ 2197295 w 2829850"/>
                <a:gd name="connsiteY193" fmla="*/ 401765 h 413167"/>
                <a:gd name="connsiteX194" fmla="*/ 2208399 w 2829850"/>
                <a:gd name="connsiteY194" fmla="*/ 387838 h 413167"/>
                <a:gd name="connsiteX195" fmla="*/ 2219495 w 2829850"/>
                <a:gd name="connsiteY195" fmla="*/ 363644 h 413167"/>
                <a:gd name="connsiteX196" fmla="*/ 2230592 w 2829850"/>
                <a:gd name="connsiteY196" fmla="*/ 282695 h 413167"/>
                <a:gd name="connsiteX197" fmla="*/ 2241688 w 2829850"/>
                <a:gd name="connsiteY197" fmla="*/ 162401 h 413167"/>
                <a:gd name="connsiteX198" fmla="*/ 2252785 w 2829850"/>
                <a:gd name="connsiteY198" fmla="*/ 108075 h 413167"/>
                <a:gd name="connsiteX199" fmla="*/ 2263881 w 2829850"/>
                <a:gd name="connsiteY199" fmla="*/ 87875 h 413167"/>
                <a:gd name="connsiteX200" fmla="*/ 2274978 w 2829850"/>
                <a:gd name="connsiteY200" fmla="*/ 192426 h 413167"/>
                <a:gd name="connsiteX201" fmla="*/ 2286075 w 2829850"/>
                <a:gd name="connsiteY201" fmla="*/ 305603 h 413167"/>
                <a:gd name="connsiteX202" fmla="*/ 2297171 w 2829850"/>
                <a:gd name="connsiteY202" fmla="*/ 365162 h 413167"/>
                <a:gd name="connsiteX203" fmla="*/ 2319371 w 2829850"/>
                <a:gd name="connsiteY203" fmla="*/ 384626 h 413167"/>
                <a:gd name="connsiteX204" fmla="*/ 2330468 w 2829850"/>
                <a:gd name="connsiteY204" fmla="*/ 388423 h 413167"/>
                <a:gd name="connsiteX205" fmla="*/ 2341565 w 2829850"/>
                <a:gd name="connsiteY205" fmla="*/ 396464 h 413167"/>
                <a:gd name="connsiteX206" fmla="*/ 2352661 w 2829850"/>
                <a:gd name="connsiteY206" fmla="*/ 387688 h 413167"/>
                <a:gd name="connsiteX207" fmla="*/ 2363758 w 2829850"/>
                <a:gd name="connsiteY207" fmla="*/ 383429 h 413167"/>
                <a:gd name="connsiteX208" fmla="*/ 2374855 w 2829850"/>
                <a:gd name="connsiteY208" fmla="*/ 367454 h 413167"/>
                <a:gd name="connsiteX209" fmla="*/ 2385951 w 2829850"/>
                <a:gd name="connsiteY209" fmla="*/ 327599 h 413167"/>
                <a:gd name="connsiteX210" fmla="*/ 2419248 w 2829850"/>
                <a:gd name="connsiteY210" fmla="*/ 116634 h 413167"/>
                <a:gd name="connsiteX211" fmla="*/ 2430345 w 2829850"/>
                <a:gd name="connsiteY211" fmla="*/ 145984 h 413167"/>
                <a:gd name="connsiteX212" fmla="*/ 2441441 w 2829850"/>
                <a:gd name="connsiteY212" fmla="*/ 201535 h 413167"/>
                <a:gd name="connsiteX213" fmla="*/ 2452538 w 2829850"/>
                <a:gd name="connsiteY213" fmla="*/ 296752 h 413167"/>
                <a:gd name="connsiteX214" fmla="*/ 2463635 w 2829850"/>
                <a:gd name="connsiteY214" fmla="*/ 358181 h 413167"/>
                <a:gd name="connsiteX215" fmla="*/ 2474731 w 2829850"/>
                <a:gd name="connsiteY215" fmla="*/ 388382 h 413167"/>
                <a:gd name="connsiteX216" fmla="*/ 2485834 w 2829850"/>
                <a:gd name="connsiteY216" fmla="*/ 384892 h 413167"/>
                <a:gd name="connsiteX217" fmla="*/ 2496931 w 2829850"/>
                <a:gd name="connsiteY217" fmla="*/ 389566 h 413167"/>
                <a:gd name="connsiteX218" fmla="*/ 2508028 w 2829850"/>
                <a:gd name="connsiteY218" fmla="*/ 398860 h 413167"/>
                <a:gd name="connsiteX219" fmla="*/ 2519124 w 2829850"/>
                <a:gd name="connsiteY219" fmla="*/ 391124 h 413167"/>
                <a:gd name="connsiteX220" fmla="*/ 2530221 w 2829850"/>
                <a:gd name="connsiteY220" fmla="*/ 375136 h 413167"/>
                <a:gd name="connsiteX221" fmla="*/ 2541318 w 2829850"/>
                <a:gd name="connsiteY221" fmla="*/ 349935 h 413167"/>
                <a:gd name="connsiteX222" fmla="*/ 2552414 w 2829850"/>
                <a:gd name="connsiteY222" fmla="*/ 289819 h 413167"/>
                <a:gd name="connsiteX223" fmla="*/ 2563511 w 2829850"/>
                <a:gd name="connsiteY223" fmla="*/ 198596 h 413167"/>
                <a:gd name="connsiteX224" fmla="*/ 2574614 w 2829850"/>
                <a:gd name="connsiteY224" fmla="*/ 88583 h 413167"/>
                <a:gd name="connsiteX225" fmla="*/ 2585711 w 2829850"/>
                <a:gd name="connsiteY225" fmla="*/ 76738 h 413167"/>
                <a:gd name="connsiteX226" fmla="*/ 2596808 w 2829850"/>
                <a:gd name="connsiteY226" fmla="*/ 124410 h 413167"/>
                <a:gd name="connsiteX227" fmla="*/ 2607904 w 2829850"/>
                <a:gd name="connsiteY227" fmla="*/ 243452 h 413167"/>
                <a:gd name="connsiteX228" fmla="*/ 2619001 w 2829850"/>
                <a:gd name="connsiteY228" fmla="*/ 302705 h 413167"/>
                <a:gd name="connsiteX229" fmla="*/ 2630097 w 2829850"/>
                <a:gd name="connsiteY229" fmla="*/ 342104 h 413167"/>
                <a:gd name="connsiteX230" fmla="*/ 2641194 w 2829850"/>
                <a:gd name="connsiteY230" fmla="*/ 368455 h 413167"/>
                <a:gd name="connsiteX231" fmla="*/ 2652290 w 2829850"/>
                <a:gd name="connsiteY231" fmla="*/ 383456 h 413167"/>
                <a:gd name="connsiteX232" fmla="*/ 2663394 w 2829850"/>
                <a:gd name="connsiteY232" fmla="*/ 384592 h 413167"/>
                <a:gd name="connsiteX233" fmla="*/ 2674491 w 2829850"/>
                <a:gd name="connsiteY233" fmla="*/ 378592 h 413167"/>
                <a:gd name="connsiteX234" fmla="*/ 2685587 w 2829850"/>
                <a:gd name="connsiteY234" fmla="*/ 376680 h 413167"/>
                <a:gd name="connsiteX235" fmla="*/ 2696684 w 2829850"/>
                <a:gd name="connsiteY235" fmla="*/ 335144 h 413167"/>
                <a:gd name="connsiteX236" fmla="*/ 2707780 w 2829850"/>
                <a:gd name="connsiteY236" fmla="*/ 299786 h 413167"/>
                <a:gd name="connsiteX237" fmla="*/ 2718877 w 2829850"/>
                <a:gd name="connsiteY237" fmla="*/ 234621 h 413167"/>
                <a:gd name="connsiteX238" fmla="*/ 2729974 w 2829850"/>
                <a:gd name="connsiteY238" fmla="*/ 183139 h 413167"/>
                <a:gd name="connsiteX239" fmla="*/ 2741070 w 2829850"/>
                <a:gd name="connsiteY239" fmla="*/ 185744 h 413167"/>
                <a:gd name="connsiteX240" fmla="*/ 2752174 w 2829850"/>
                <a:gd name="connsiteY240" fmla="*/ 187119 h 413167"/>
                <a:gd name="connsiteX241" fmla="*/ 2763270 w 2829850"/>
                <a:gd name="connsiteY241" fmla="*/ 170953 h 413167"/>
                <a:gd name="connsiteX242" fmla="*/ 2774367 w 2829850"/>
                <a:gd name="connsiteY242" fmla="*/ 171117 h 413167"/>
                <a:gd name="connsiteX243" fmla="*/ 2785464 w 2829850"/>
                <a:gd name="connsiteY243" fmla="*/ 215782 h 413167"/>
                <a:gd name="connsiteX244" fmla="*/ 2796560 w 2829850"/>
                <a:gd name="connsiteY244" fmla="*/ 282355 h 413167"/>
                <a:gd name="connsiteX245" fmla="*/ 2807657 w 2829850"/>
                <a:gd name="connsiteY245" fmla="*/ 298738 h 413167"/>
                <a:gd name="connsiteX246" fmla="*/ 2818754 w 2829850"/>
                <a:gd name="connsiteY246" fmla="*/ 284927 h 413167"/>
                <a:gd name="connsiteX247" fmla="*/ 2829850 w 2829850"/>
                <a:gd name="connsiteY247" fmla="*/ 247303 h 413167"/>
                <a:gd name="connsiteX248" fmla="*/ 2829850 w 2829850"/>
                <a:gd name="connsiteY248" fmla="*/ 24730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287751"/>
                  </a:moveTo>
                  <a:lnTo>
                    <a:pt x="11096" y="307141"/>
                  </a:lnTo>
                  <a:lnTo>
                    <a:pt x="22193" y="311325"/>
                  </a:lnTo>
                  <a:lnTo>
                    <a:pt x="33290" y="287791"/>
                  </a:lnTo>
                  <a:lnTo>
                    <a:pt x="44386" y="266578"/>
                  </a:lnTo>
                  <a:lnTo>
                    <a:pt x="55483" y="227450"/>
                  </a:lnTo>
                  <a:lnTo>
                    <a:pt x="66586" y="251603"/>
                  </a:lnTo>
                  <a:lnTo>
                    <a:pt x="77683" y="273851"/>
                  </a:lnTo>
                  <a:lnTo>
                    <a:pt x="88779" y="337729"/>
                  </a:lnTo>
                  <a:lnTo>
                    <a:pt x="99876" y="368835"/>
                  </a:lnTo>
                  <a:lnTo>
                    <a:pt x="110973" y="362515"/>
                  </a:lnTo>
                  <a:lnTo>
                    <a:pt x="122069" y="324204"/>
                  </a:lnTo>
                  <a:lnTo>
                    <a:pt x="133166" y="291159"/>
                  </a:lnTo>
                  <a:lnTo>
                    <a:pt x="144263" y="306276"/>
                  </a:lnTo>
                  <a:lnTo>
                    <a:pt x="155366" y="355596"/>
                  </a:lnTo>
                  <a:lnTo>
                    <a:pt x="166463" y="380735"/>
                  </a:lnTo>
                  <a:lnTo>
                    <a:pt x="177559" y="386865"/>
                  </a:lnTo>
                  <a:lnTo>
                    <a:pt x="188656" y="383130"/>
                  </a:lnTo>
                  <a:lnTo>
                    <a:pt x="199753" y="366366"/>
                  </a:lnTo>
                  <a:lnTo>
                    <a:pt x="210849" y="358861"/>
                  </a:lnTo>
                  <a:lnTo>
                    <a:pt x="221946" y="324857"/>
                  </a:lnTo>
                  <a:lnTo>
                    <a:pt x="233043" y="295139"/>
                  </a:lnTo>
                  <a:lnTo>
                    <a:pt x="255243" y="193412"/>
                  </a:lnTo>
                  <a:lnTo>
                    <a:pt x="266339" y="96373"/>
                  </a:lnTo>
                  <a:lnTo>
                    <a:pt x="277436" y="123043"/>
                  </a:lnTo>
                  <a:lnTo>
                    <a:pt x="299629" y="329007"/>
                  </a:lnTo>
                  <a:lnTo>
                    <a:pt x="310726" y="363243"/>
                  </a:lnTo>
                  <a:lnTo>
                    <a:pt x="321823" y="387504"/>
                  </a:lnTo>
                  <a:lnTo>
                    <a:pt x="332926" y="400098"/>
                  </a:lnTo>
                  <a:lnTo>
                    <a:pt x="344023" y="387008"/>
                  </a:lnTo>
                  <a:lnTo>
                    <a:pt x="355119" y="353296"/>
                  </a:lnTo>
                  <a:lnTo>
                    <a:pt x="366216" y="299092"/>
                  </a:lnTo>
                  <a:lnTo>
                    <a:pt x="377313" y="282593"/>
                  </a:lnTo>
                  <a:lnTo>
                    <a:pt x="388409" y="246391"/>
                  </a:lnTo>
                  <a:lnTo>
                    <a:pt x="399506" y="225069"/>
                  </a:lnTo>
                  <a:lnTo>
                    <a:pt x="410602" y="236492"/>
                  </a:lnTo>
                  <a:lnTo>
                    <a:pt x="421706" y="254093"/>
                  </a:lnTo>
                  <a:lnTo>
                    <a:pt x="432802" y="297901"/>
                  </a:lnTo>
                  <a:lnTo>
                    <a:pt x="443899" y="309216"/>
                  </a:lnTo>
                  <a:lnTo>
                    <a:pt x="454995" y="343002"/>
                  </a:lnTo>
                  <a:lnTo>
                    <a:pt x="466092" y="379830"/>
                  </a:lnTo>
                  <a:lnTo>
                    <a:pt x="477189" y="400975"/>
                  </a:lnTo>
                  <a:lnTo>
                    <a:pt x="488285" y="401751"/>
                  </a:lnTo>
                  <a:lnTo>
                    <a:pt x="499382" y="403649"/>
                  </a:lnTo>
                  <a:lnTo>
                    <a:pt x="510485" y="399329"/>
                  </a:lnTo>
                  <a:lnTo>
                    <a:pt x="521582" y="372985"/>
                  </a:lnTo>
                  <a:lnTo>
                    <a:pt x="532679" y="332559"/>
                  </a:lnTo>
                  <a:lnTo>
                    <a:pt x="543775" y="276143"/>
                  </a:lnTo>
                  <a:lnTo>
                    <a:pt x="554872" y="180077"/>
                  </a:lnTo>
                  <a:lnTo>
                    <a:pt x="565968" y="113524"/>
                  </a:lnTo>
                  <a:lnTo>
                    <a:pt x="577065" y="40638"/>
                  </a:lnTo>
                  <a:lnTo>
                    <a:pt x="588162" y="106877"/>
                  </a:lnTo>
                  <a:lnTo>
                    <a:pt x="599265" y="226824"/>
                  </a:lnTo>
                  <a:lnTo>
                    <a:pt x="610362" y="326306"/>
                  </a:lnTo>
                  <a:lnTo>
                    <a:pt x="621458" y="355208"/>
                  </a:lnTo>
                  <a:lnTo>
                    <a:pt x="632555" y="381068"/>
                  </a:lnTo>
                  <a:lnTo>
                    <a:pt x="643652" y="394220"/>
                  </a:lnTo>
                  <a:lnTo>
                    <a:pt x="654748" y="399206"/>
                  </a:lnTo>
                  <a:lnTo>
                    <a:pt x="665845" y="387702"/>
                  </a:lnTo>
                  <a:lnTo>
                    <a:pt x="676942" y="380007"/>
                  </a:lnTo>
                  <a:lnTo>
                    <a:pt x="688045" y="377789"/>
                  </a:lnTo>
                  <a:lnTo>
                    <a:pt x="699142" y="336396"/>
                  </a:lnTo>
                  <a:lnTo>
                    <a:pt x="710238" y="272367"/>
                  </a:lnTo>
                  <a:lnTo>
                    <a:pt x="721335" y="178880"/>
                  </a:lnTo>
                  <a:lnTo>
                    <a:pt x="732432" y="67485"/>
                  </a:lnTo>
                  <a:lnTo>
                    <a:pt x="743528" y="72104"/>
                  </a:lnTo>
                  <a:lnTo>
                    <a:pt x="754625" y="119212"/>
                  </a:lnTo>
                  <a:lnTo>
                    <a:pt x="765722" y="249861"/>
                  </a:lnTo>
                  <a:lnTo>
                    <a:pt x="776818" y="351071"/>
                  </a:lnTo>
                  <a:lnTo>
                    <a:pt x="787922" y="390307"/>
                  </a:lnTo>
                  <a:lnTo>
                    <a:pt x="799018" y="391858"/>
                  </a:lnTo>
                  <a:lnTo>
                    <a:pt x="810115" y="398941"/>
                  </a:lnTo>
                  <a:lnTo>
                    <a:pt x="821212" y="402962"/>
                  </a:lnTo>
                  <a:lnTo>
                    <a:pt x="832308" y="397050"/>
                  </a:lnTo>
                  <a:lnTo>
                    <a:pt x="843405" y="376340"/>
                  </a:lnTo>
                  <a:lnTo>
                    <a:pt x="854501" y="357868"/>
                  </a:lnTo>
                  <a:lnTo>
                    <a:pt x="865598" y="314706"/>
                  </a:lnTo>
                  <a:lnTo>
                    <a:pt x="876702" y="225430"/>
                  </a:lnTo>
                  <a:lnTo>
                    <a:pt x="887798" y="54864"/>
                  </a:lnTo>
                  <a:lnTo>
                    <a:pt x="898894" y="10471"/>
                  </a:lnTo>
                  <a:lnTo>
                    <a:pt x="909991" y="65307"/>
                  </a:lnTo>
                  <a:lnTo>
                    <a:pt x="921088" y="221443"/>
                  </a:lnTo>
                  <a:lnTo>
                    <a:pt x="932184" y="311114"/>
                  </a:lnTo>
                  <a:lnTo>
                    <a:pt x="943281" y="373564"/>
                  </a:lnTo>
                  <a:lnTo>
                    <a:pt x="954384" y="396723"/>
                  </a:lnTo>
                  <a:lnTo>
                    <a:pt x="965481" y="404976"/>
                  </a:lnTo>
                  <a:lnTo>
                    <a:pt x="976578" y="397621"/>
                  </a:lnTo>
                  <a:lnTo>
                    <a:pt x="987674" y="401091"/>
                  </a:lnTo>
                  <a:lnTo>
                    <a:pt x="998771" y="413167"/>
                  </a:lnTo>
                  <a:lnTo>
                    <a:pt x="1009868" y="402839"/>
                  </a:lnTo>
                  <a:lnTo>
                    <a:pt x="1020964" y="387103"/>
                  </a:lnTo>
                  <a:lnTo>
                    <a:pt x="1032061" y="337240"/>
                  </a:lnTo>
                  <a:lnTo>
                    <a:pt x="1054261" y="139031"/>
                  </a:lnTo>
                  <a:lnTo>
                    <a:pt x="1065357" y="0"/>
                  </a:lnTo>
                  <a:lnTo>
                    <a:pt x="1076454" y="54102"/>
                  </a:lnTo>
                  <a:lnTo>
                    <a:pt x="1087551" y="211584"/>
                  </a:lnTo>
                  <a:lnTo>
                    <a:pt x="1098647" y="335437"/>
                  </a:lnTo>
                  <a:lnTo>
                    <a:pt x="1109744" y="367944"/>
                  </a:lnTo>
                  <a:lnTo>
                    <a:pt x="1120841" y="390185"/>
                  </a:lnTo>
                  <a:lnTo>
                    <a:pt x="1131937" y="394192"/>
                  </a:lnTo>
                  <a:lnTo>
                    <a:pt x="1143041" y="387797"/>
                  </a:lnTo>
                  <a:lnTo>
                    <a:pt x="1154137" y="368699"/>
                  </a:lnTo>
                  <a:lnTo>
                    <a:pt x="1165234" y="361855"/>
                  </a:lnTo>
                  <a:lnTo>
                    <a:pt x="1176331" y="368849"/>
                  </a:lnTo>
                  <a:lnTo>
                    <a:pt x="1187427" y="336090"/>
                  </a:lnTo>
                  <a:lnTo>
                    <a:pt x="1198524" y="289084"/>
                  </a:lnTo>
                  <a:lnTo>
                    <a:pt x="1209621" y="209325"/>
                  </a:lnTo>
                  <a:lnTo>
                    <a:pt x="1220717" y="90433"/>
                  </a:lnTo>
                  <a:lnTo>
                    <a:pt x="1231821" y="88494"/>
                  </a:lnTo>
                  <a:lnTo>
                    <a:pt x="1242917" y="131078"/>
                  </a:lnTo>
                  <a:lnTo>
                    <a:pt x="1254014" y="271116"/>
                  </a:lnTo>
                  <a:lnTo>
                    <a:pt x="1265111" y="369420"/>
                  </a:lnTo>
                  <a:lnTo>
                    <a:pt x="1276207" y="400724"/>
                  </a:lnTo>
                  <a:lnTo>
                    <a:pt x="1287304" y="403119"/>
                  </a:lnTo>
                  <a:lnTo>
                    <a:pt x="1298400" y="409303"/>
                  </a:lnTo>
                  <a:lnTo>
                    <a:pt x="1309497" y="411337"/>
                  </a:lnTo>
                  <a:lnTo>
                    <a:pt x="1320601" y="396424"/>
                  </a:lnTo>
                  <a:lnTo>
                    <a:pt x="1331697" y="368896"/>
                  </a:lnTo>
                  <a:lnTo>
                    <a:pt x="1342794" y="331361"/>
                  </a:lnTo>
                  <a:lnTo>
                    <a:pt x="1353890" y="280055"/>
                  </a:lnTo>
                  <a:lnTo>
                    <a:pt x="1364987" y="220708"/>
                  </a:lnTo>
                  <a:lnTo>
                    <a:pt x="1376083" y="82902"/>
                  </a:lnTo>
                  <a:lnTo>
                    <a:pt x="1387180" y="51047"/>
                  </a:lnTo>
                  <a:lnTo>
                    <a:pt x="1398277" y="98890"/>
                  </a:lnTo>
                  <a:lnTo>
                    <a:pt x="1409380" y="239404"/>
                  </a:lnTo>
                  <a:lnTo>
                    <a:pt x="1420477" y="305725"/>
                  </a:lnTo>
                  <a:lnTo>
                    <a:pt x="1431573" y="353078"/>
                  </a:lnTo>
                  <a:lnTo>
                    <a:pt x="1442670" y="379429"/>
                  </a:lnTo>
                  <a:lnTo>
                    <a:pt x="1453767" y="392165"/>
                  </a:lnTo>
                  <a:lnTo>
                    <a:pt x="1464863" y="390056"/>
                  </a:lnTo>
                  <a:lnTo>
                    <a:pt x="1475960" y="395744"/>
                  </a:lnTo>
                  <a:lnTo>
                    <a:pt x="1487057" y="406942"/>
                  </a:lnTo>
                  <a:lnTo>
                    <a:pt x="1498160" y="393750"/>
                  </a:lnTo>
                  <a:lnTo>
                    <a:pt x="1509257" y="373890"/>
                  </a:lnTo>
                  <a:lnTo>
                    <a:pt x="1520353" y="317849"/>
                  </a:lnTo>
                  <a:lnTo>
                    <a:pt x="1531450" y="240629"/>
                  </a:lnTo>
                  <a:lnTo>
                    <a:pt x="1542546" y="187670"/>
                  </a:lnTo>
                  <a:lnTo>
                    <a:pt x="1553643" y="108020"/>
                  </a:lnTo>
                  <a:lnTo>
                    <a:pt x="1564740" y="127227"/>
                  </a:lnTo>
                  <a:lnTo>
                    <a:pt x="1575836" y="197766"/>
                  </a:lnTo>
                  <a:lnTo>
                    <a:pt x="1586940" y="284913"/>
                  </a:lnTo>
                  <a:lnTo>
                    <a:pt x="1598036" y="307467"/>
                  </a:lnTo>
                  <a:lnTo>
                    <a:pt x="1609133" y="351064"/>
                  </a:lnTo>
                  <a:lnTo>
                    <a:pt x="1620230" y="383068"/>
                  </a:lnTo>
                  <a:lnTo>
                    <a:pt x="1631326" y="397247"/>
                  </a:lnTo>
                  <a:lnTo>
                    <a:pt x="1642423" y="392185"/>
                  </a:lnTo>
                  <a:lnTo>
                    <a:pt x="1653520" y="393301"/>
                  </a:lnTo>
                  <a:lnTo>
                    <a:pt x="1664616" y="388777"/>
                  </a:lnTo>
                  <a:lnTo>
                    <a:pt x="1675720" y="357017"/>
                  </a:lnTo>
                  <a:lnTo>
                    <a:pt x="1686816" y="303732"/>
                  </a:lnTo>
                  <a:lnTo>
                    <a:pt x="1697913" y="261005"/>
                  </a:lnTo>
                  <a:lnTo>
                    <a:pt x="1709010" y="202563"/>
                  </a:lnTo>
                  <a:lnTo>
                    <a:pt x="1720106" y="194283"/>
                  </a:lnTo>
                  <a:lnTo>
                    <a:pt x="1731203" y="157333"/>
                  </a:lnTo>
                  <a:lnTo>
                    <a:pt x="1742299" y="200454"/>
                  </a:lnTo>
                  <a:lnTo>
                    <a:pt x="1764500" y="334763"/>
                  </a:lnTo>
                  <a:lnTo>
                    <a:pt x="1775596" y="365631"/>
                  </a:lnTo>
                  <a:lnTo>
                    <a:pt x="1786692" y="390906"/>
                  </a:lnTo>
                  <a:lnTo>
                    <a:pt x="1797789" y="397274"/>
                  </a:lnTo>
                  <a:lnTo>
                    <a:pt x="1808886" y="388681"/>
                  </a:lnTo>
                  <a:lnTo>
                    <a:pt x="1819982" y="373088"/>
                  </a:lnTo>
                  <a:lnTo>
                    <a:pt x="1831079" y="364223"/>
                  </a:lnTo>
                  <a:lnTo>
                    <a:pt x="1842176" y="375822"/>
                  </a:lnTo>
                  <a:lnTo>
                    <a:pt x="1853279" y="375271"/>
                  </a:lnTo>
                  <a:lnTo>
                    <a:pt x="1864376" y="346139"/>
                  </a:lnTo>
                  <a:lnTo>
                    <a:pt x="1875472" y="278892"/>
                  </a:lnTo>
                  <a:lnTo>
                    <a:pt x="1886569" y="125084"/>
                  </a:lnTo>
                  <a:lnTo>
                    <a:pt x="1897666" y="55932"/>
                  </a:lnTo>
                  <a:lnTo>
                    <a:pt x="1908762" y="59497"/>
                  </a:lnTo>
                  <a:lnTo>
                    <a:pt x="1930956" y="326701"/>
                  </a:lnTo>
                  <a:lnTo>
                    <a:pt x="1942059" y="378422"/>
                  </a:lnTo>
                  <a:lnTo>
                    <a:pt x="1953156" y="388858"/>
                  </a:lnTo>
                  <a:lnTo>
                    <a:pt x="1964252" y="396369"/>
                  </a:lnTo>
                  <a:lnTo>
                    <a:pt x="1975349" y="398703"/>
                  </a:lnTo>
                  <a:lnTo>
                    <a:pt x="1986446" y="386817"/>
                  </a:lnTo>
                  <a:lnTo>
                    <a:pt x="1997542" y="372346"/>
                  </a:lnTo>
                  <a:lnTo>
                    <a:pt x="2008639" y="374734"/>
                  </a:lnTo>
                  <a:lnTo>
                    <a:pt x="2019735" y="390341"/>
                  </a:lnTo>
                  <a:lnTo>
                    <a:pt x="2030839" y="387470"/>
                  </a:lnTo>
                  <a:lnTo>
                    <a:pt x="2041935" y="349901"/>
                  </a:lnTo>
                  <a:lnTo>
                    <a:pt x="2053032" y="242064"/>
                  </a:lnTo>
                  <a:lnTo>
                    <a:pt x="2064129" y="59266"/>
                  </a:lnTo>
                  <a:lnTo>
                    <a:pt x="2075225" y="1585"/>
                  </a:lnTo>
                  <a:lnTo>
                    <a:pt x="2086322" y="32215"/>
                  </a:lnTo>
                  <a:lnTo>
                    <a:pt x="2097419" y="174750"/>
                  </a:lnTo>
                  <a:lnTo>
                    <a:pt x="2108515" y="287301"/>
                  </a:lnTo>
                  <a:lnTo>
                    <a:pt x="2119619" y="338566"/>
                  </a:lnTo>
                  <a:lnTo>
                    <a:pt x="2130715" y="357432"/>
                  </a:lnTo>
                  <a:lnTo>
                    <a:pt x="2141812" y="374292"/>
                  </a:lnTo>
                  <a:lnTo>
                    <a:pt x="2152909" y="384150"/>
                  </a:lnTo>
                  <a:lnTo>
                    <a:pt x="2164005" y="390668"/>
                  </a:lnTo>
                  <a:lnTo>
                    <a:pt x="2175102" y="388232"/>
                  </a:lnTo>
                  <a:lnTo>
                    <a:pt x="2186198" y="392899"/>
                  </a:lnTo>
                  <a:lnTo>
                    <a:pt x="2197295" y="401765"/>
                  </a:lnTo>
                  <a:lnTo>
                    <a:pt x="2208399" y="387838"/>
                  </a:lnTo>
                  <a:lnTo>
                    <a:pt x="2219495" y="363644"/>
                  </a:lnTo>
                  <a:lnTo>
                    <a:pt x="2230592" y="282695"/>
                  </a:lnTo>
                  <a:lnTo>
                    <a:pt x="2241688" y="162401"/>
                  </a:lnTo>
                  <a:lnTo>
                    <a:pt x="2252785" y="108075"/>
                  </a:lnTo>
                  <a:lnTo>
                    <a:pt x="2263881" y="87875"/>
                  </a:lnTo>
                  <a:lnTo>
                    <a:pt x="2274978" y="192426"/>
                  </a:lnTo>
                  <a:lnTo>
                    <a:pt x="2286075" y="305603"/>
                  </a:lnTo>
                  <a:lnTo>
                    <a:pt x="2297171" y="365162"/>
                  </a:lnTo>
                  <a:lnTo>
                    <a:pt x="2319371" y="384626"/>
                  </a:lnTo>
                  <a:lnTo>
                    <a:pt x="2330468" y="388423"/>
                  </a:lnTo>
                  <a:lnTo>
                    <a:pt x="2341565" y="396464"/>
                  </a:lnTo>
                  <a:lnTo>
                    <a:pt x="2352661" y="387688"/>
                  </a:lnTo>
                  <a:lnTo>
                    <a:pt x="2363758" y="383429"/>
                  </a:lnTo>
                  <a:lnTo>
                    <a:pt x="2374855" y="367454"/>
                  </a:lnTo>
                  <a:lnTo>
                    <a:pt x="2385951" y="327599"/>
                  </a:lnTo>
                  <a:lnTo>
                    <a:pt x="2419248" y="116634"/>
                  </a:lnTo>
                  <a:lnTo>
                    <a:pt x="2430345" y="145984"/>
                  </a:lnTo>
                  <a:lnTo>
                    <a:pt x="2441441" y="201535"/>
                  </a:lnTo>
                  <a:lnTo>
                    <a:pt x="2452538" y="296752"/>
                  </a:lnTo>
                  <a:lnTo>
                    <a:pt x="2463635" y="358181"/>
                  </a:lnTo>
                  <a:lnTo>
                    <a:pt x="2474731" y="388382"/>
                  </a:lnTo>
                  <a:lnTo>
                    <a:pt x="2485834" y="384892"/>
                  </a:lnTo>
                  <a:lnTo>
                    <a:pt x="2496931" y="389566"/>
                  </a:lnTo>
                  <a:lnTo>
                    <a:pt x="2508028" y="398860"/>
                  </a:lnTo>
                  <a:lnTo>
                    <a:pt x="2519124" y="391124"/>
                  </a:lnTo>
                  <a:lnTo>
                    <a:pt x="2530221" y="375136"/>
                  </a:lnTo>
                  <a:lnTo>
                    <a:pt x="2541318" y="349935"/>
                  </a:lnTo>
                  <a:lnTo>
                    <a:pt x="2552414" y="289819"/>
                  </a:lnTo>
                  <a:lnTo>
                    <a:pt x="2563511" y="198596"/>
                  </a:lnTo>
                  <a:lnTo>
                    <a:pt x="2574614" y="88583"/>
                  </a:lnTo>
                  <a:lnTo>
                    <a:pt x="2585711" y="76738"/>
                  </a:lnTo>
                  <a:lnTo>
                    <a:pt x="2596808" y="124410"/>
                  </a:lnTo>
                  <a:lnTo>
                    <a:pt x="2607904" y="243452"/>
                  </a:lnTo>
                  <a:lnTo>
                    <a:pt x="2619001" y="302705"/>
                  </a:lnTo>
                  <a:lnTo>
                    <a:pt x="2630097" y="342104"/>
                  </a:lnTo>
                  <a:lnTo>
                    <a:pt x="2641194" y="368455"/>
                  </a:lnTo>
                  <a:lnTo>
                    <a:pt x="2652290" y="383456"/>
                  </a:lnTo>
                  <a:lnTo>
                    <a:pt x="2663394" y="384592"/>
                  </a:lnTo>
                  <a:lnTo>
                    <a:pt x="2674491" y="378592"/>
                  </a:lnTo>
                  <a:lnTo>
                    <a:pt x="2685587" y="376680"/>
                  </a:lnTo>
                  <a:lnTo>
                    <a:pt x="2696684" y="335144"/>
                  </a:lnTo>
                  <a:lnTo>
                    <a:pt x="2707780" y="299786"/>
                  </a:lnTo>
                  <a:lnTo>
                    <a:pt x="2718877" y="234621"/>
                  </a:lnTo>
                  <a:lnTo>
                    <a:pt x="2729974" y="183139"/>
                  </a:lnTo>
                  <a:lnTo>
                    <a:pt x="2741070" y="185744"/>
                  </a:lnTo>
                  <a:lnTo>
                    <a:pt x="2752174" y="187119"/>
                  </a:lnTo>
                  <a:lnTo>
                    <a:pt x="2763270" y="170953"/>
                  </a:lnTo>
                  <a:lnTo>
                    <a:pt x="2774367" y="171117"/>
                  </a:lnTo>
                  <a:lnTo>
                    <a:pt x="2785464" y="215782"/>
                  </a:lnTo>
                  <a:lnTo>
                    <a:pt x="2796560" y="282355"/>
                  </a:lnTo>
                  <a:lnTo>
                    <a:pt x="2807657" y="298738"/>
                  </a:lnTo>
                  <a:lnTo>
                    <a:pt x="2818754" y="284927"/>
                  </a:lnTo>
                  <a:lnTo>
                    <a:pt x="2829850" y="247303"/>
                  </a:lnTo>
                  <a:lnTo>
                    <a:pt x="2829850" y="247303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8" name="자유형: 도형 2247">
              <a:extLst>
                <a:ext uri="{FF2B5EF4-FFF2-40B4-BE49-F238E27FC236}">
                  <a16:creationId xmlns:a16="http://schemas.microsoft.com/office/drawing/2014/main" id="{6A93BBC5-AB9F-6FFA-2F5C-691F8C4EB6D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941 h 413167"/>
                <a:gd name="connsiteX1" fmla="*/ 11096 w 2829850"/>
                <a:gd name="connsiteY1" fmla="*/ 307698 h 413167"/>
                <a:gd name="connsiteX2" fmla="*/ 22193 w 2829850"/>
                <a:gd name="connsiteY2" fmla="*/ 311406 h 413167"/>
                <a:gd name="connsiteX3" fmla="*/ 44386 w 2829850"/>
                <a:gd name="connsiteY3" fmla="*/ 267027 h 413167"/>
                <a:gd name="connsiteX4" fmla="*/ 55483 w 2829850"/>
                <a:gd name="connsiteY4" fmla="*/ 228246 h 413167"/>
                <a:gd name="connsiteX5" fmla="*/ 66586 w 2829850"/>
                <a:gd name="connsiteY5" fmla="*/ 251841 h 413167"/>
                <a:gd name="connsiteX6" fmla="*/ 77683 w 2829850"/>
                <a:gd name="connsiteY6" fmla="*/ 273238 h 413167"/>
                <a:gd name="connsiteX7" fmla="*/ 88779 w 2829850"/>
                <a:gd name="connsiteY7" fmla="*/ 337750 h 413167"/>
                <a:gd name="connsiteX8" fmla="*/ 99876 w 2829850"/>
                <a:gd name="connsiteY8" fmla="*/ 369965 h 413167"/>
                <a:gd name="connsiteX9" fmla="*/ 110973 w 2829850"/>
                <a:gd name="connsiteY9" fmla="*/ 362447 h 413167"/>
                <a:gd name="connsiteX10" fmla="*/ 122069 w 2829850"/>
                <a:gd name="connsiteY10" fmla="*/ 324694 h 413167"/>
                <a:gd name="connsiteX11" fmla="*/ 133166 w 2829850"/>
                <a:gd name="connsiteY11" fmla="*/ 291451 h 413167"/>
                <a:gd name="connsiteX12" fmla="*/ 144263 w 2829850"/>
                <a:gd name="connsiteY12" fmla="*/ 304644 h 413167"/>
                <a:gd name="connsiteX13" fmla="*/ 155366 w 2829850"/>
                <a:gd name="connsiteY13" fmla="*/ 355555 h 413167"/>
                <a:gd name="connsiteX14" fmla="*/ 166463 w 2829850"/>
                <a:gd name="connsiteY14" fmla="*/ 380007 h 413167"/>
                <a:gd name="connsiteX15" fmla="*/ 177559 w 2829850"/>
                <a:gd name="connsiteY15" fmla="*/ 386524 h 413167"/>
                <a:gd name="connsiteX16" fmla="*/ 188656 w 2829850"/>
                <a:gd name="connsiteY16" fmla="*/ 382402 h 413167"/>
                <a:gd name="connsiteX17" fmla="*/ 199753 w 2829850"/>
                <a:gd name="connsiteY17" fmla="*/ 365930 h 413167"/>
                <a:gd name="connsiteX18" fmla="*/ 210849 w 2829850"/>
                <a:gd name="connsiteY18" fmla="*/ 358535 h 413167"/>
                <a:gd name="connsiteX19" fmla="*/ 221946 w 2829850"/>
                <a:gd name="connsiteY19" fmla="*/ 324789 h 413167"/>
                <a:gd name="connsiteX20" fmla="*/ 233043 w 2829850"/>
                <a:gd name="connsiteY20" fmla="*/ 293778 h 413167"/>
                <a:gd name="connsiteX21" fmla="*/ 244146 w 2829850"/>
                <a:gd name="connsiteY21" fmla="*/ 242370 h 413167"/>
                <a:gd name="connsiteX22" fmla="*/ 255243 w 2829850"/>
                <a:gd name="connsiteY22" fmla="*/ 194650 h 413167"/>
                <a:gd name="connsiteX23" fmla="*/ 266339 w 2829850"/>
                <a:gd name="connsiteY23" fmla="*/ 97209 h 413167"/>
                <a:gd name="connsiteX24" fmla="*/ 277436 w 2829850"/>
                <a:gd name="connsiteY24" fmla="*/ 122104 h 413167"/>
                <a:gd name="connsiteX25" fmla="*/ 299629 w 2829850"/>
                <a:gd name="connsiteY25" fmla="*/ 330599 h 413167"/>
                <a:gd name="connsiteX26" fmla="*/ 310726 w 2829850"/>
                <a:gd name="connsiteY26" fmla="*/ 363685 h 413167"/>
                <a:gd name="connsiteX27" fmla="*/ 321823 w 2829850"/>
                <a:gd name="connsiteY27" fmla="*/ 388307 h 413167"/>
                <a:gd name="connsiteX28" fmla="*/ 332926 w 2829850"/>
                <a:gd name="connsiteY28" fmla="*/ 400118 h 413167"/>
                <a:gd name="connsiteX29" fmla="*/ 344023 w 2829850"/>
                <a:gd name="connsiteY29" fmla="*/ 387266 h 413167"/>
                <a:gd name="connsiteX30" fmla="*/ 355119 w 2829850"/>
                <a:gd name="connsiteY30" fmla="*/ 353364 h 413167"/>
                <a:gd name="connsiteX31" fmla="*/ 366216 w 2829850"/>
                <a:gd name="connsiteY31" fmla="*/ 296996 h 413167"/>
                <a:gd name="connsiteX32" fmla="*/ 377313 w 2829850"/>
                <a:gd name="connsiteY32" fmla="*/ 282743 h 413167"/>
                <a:gd name="connsiteX33" fmla="*/ 388409 w 2829850"/>
                <a:gd name="connsiteY33" fmla="*/ 245609 h 413167"/>
                <a:gd name="connsiteX34" fmla="*/ 399506 w 2829850"/>
                <a:gd name="connsiteY34" fmla="*/ 225096 h 413167"/>
                <a:gd name="connsiteX35" fmla="*/ 410602 w 2829850"/>
                <a:gd name="connsiteY35" fmla="*/ 235975 h 413167"/>
                <a:gd name="connsiteX36" fmla="*/ 421706 w 2829850"/>
                <a:gd name="connsiteY36" fmla="*/ 253746 h 413167"/>
                <a:gd name="connsiteX37" fmla="*/ 432802 w 2829850"/>
                <a:gd name="connsiteY37" fmla="*/ 300106 h 413167"/>
                <a:gd name="connsiteX38" fmla="*/ 443899 w 2829850"/>
                <a:gd name="connsiteY38" fmla="*/ 310080 h 413167"/>
                <a:gd name="connsiteX39" fmla="*/ 454995 w 2829850"/>
                <a:gd name="connsiteY39" fmla="*/ 343655 h 413167"/>
                <a:gd name="connsiteX40" fmla="*/ 466092 w 2829850"/>
                <a:gd name="connsiteY40" fmla="*/ 379789 h 413167"/>
                <a:gd name="connsiteX41" fmla="*/ 477189 w 2829850"/>
                <a:gd name="connsiteY41" fmla="*/ 401268 h 413167"/>
                <a:gd name="connsiteX42" fmla="*/ 488285 w 2829850"/>
                <a:gd name="connsiteY42" fmla="*/ 401608 h 413167"/>
                <a:gd name="connsiteX43" fmla="*/ 499382 w 2829850"/>
                <a:gd name="connsiteY43" fmla="*/ 403704 h 413167"/>
                <a:gd name="connsiteX44" fmla="*/ 510485 w 2829850"/>
                <a:gd name="connsiteY44" fmla="*/ 399268 h 413167"/>
                <a:gd name="connsiteX45" fmla="*/ 521582 w 2829850"/>
                <a:gd name="connsiteY45" fmla="*/ 372122 h 413167"/>
                <a:gd name="connsiteX46" fmla="*/ 532679 w 2829850"/>
                <a:gd name="connsiteY46" fmla="*/ 332423 h 413167"/>
                <a:gd name="connsiteX47" fmla="*/ 543775 w 2829850"/>
                <a:gd name="connsiteY47" fmla="*/ 273844 h 413167"/>
                <a:gd name="connsiteX48" fmla="*/ 554872 w 2829850"/>
                <a:gd name="connsiteY48" fmla="*/ 179961 h 413167"/>
                <a:gd name="connsiteX49" fmla="*/ 565968 w 2829850"/>
                <a:gd name="connsiteY49" fmla="*/ 113368 h 413167"/>
                <a:gd name="connsiteX50" fmla="*/ 577065 w 2829850"/>
                <a:gd name="connsiteY50" fmla="*/ 41481 h 413167"/>
                <a:gd name="connsiteX51" fmla="*/ 588162 w 2829850"/>
                <a:gd name="connsiteY51" fmla="*/ 105877 h 413167"/>
                <a:gd name="connsiteX52" fmla="*/ 599265 w 2829850"/>
                <a:gd name="connsiteY52" fmla="*/ 226804 h 413167"/>
                <a:gd name="connsiteX53" fmla="*/ 610362 w 2829850"/>
                <a:gd name="connsiteY53" fmla="*/ 328667 h 413167"/>
                <a:gd name="connsiteX54" fmla="*/ 632555 w 2829850"/>
                <a:gd name="connsiteY54" fmla="*/ 382429 h 413167"/>
                <a:gd name="connsiteX55" fmla="*/ 643652 w 2829850"/>
                <a:gd name="connsiteY55" fmla="*/ 394254 h 413167"/>
                <a:gd name="connsiteX56" fmla="*/ 654748 w 2829850"/>
                <a:gd name="connsiteY56" fmla="*/ 399723 h 413167"/>
                <a:gd name="connsiteX57" fmla="*/ 665845 w 2829850"/>
                <a:gd name="connsiteY57" fmla="*/ 387708 h 413167"/>
                <a:gd name="connsiteX58" fmla="*/ 676942 w 2829850"/>
                <a:gd name="connsiteY58" fmla="*/ 379449 h 413167"/>
                <a:gd name="connsiteX59" fmla="*/ 688045 w 2829850"/>
                <a:gd name="connsiteY59" fmla="*/ 377905 h 413167"/>
                <a:gd name="connsiteX60" fmla="*/ 699142 w 2829850"/>
                <a:gd name="connsiteY60" fmla="*/ 335640 h 413167"/>
                <a:gd name="connsiteX61" fmla="*/ 710238 w 2829850"/>
                <a:gd name="connsiteY61" fmla="*/ 272272 h 413167"/>
                <a:gd name="connsiteX62" fmla="*/ 721335 w 2829850"/>
                <a:gd name="connsiteY62" fmla="*/ 177832 h 413167"/>
                <a:gd name="connsiteX63" fmla="*/ 732432 w 2829850"/>
                <a:gd name="connsiteY63" fmla="*/ 67049 h 413167"/>
                <a:gd name="connsiteX64" fmla="*/ 743528 w 2829850"/>
                <a:gd name="connsiteY64" fmla="*/ 72642 h 413167"/>
                <a:gd name="connsiteX65" fmla="*/ 754625 w 2829850"/>
                <a:gd name="connsiteY65" fmla="*/ 120893 h 413167"/>
                <a:gd name="connsiteX66" fmla="*/ 765722 w 2829850"/>
                <a:gd name="connsiteY66" fmla="*/ 251004 h 413167"/>
                <a:gd name="connsiteX67" fmla="*/ 776818 w 2829850"/>
                <a:gd name="connsiteY67" fmla="*/ 351282 h 413167"/>
                <a:gd name="connsiteX68" fmla="*/ 787922 w 2829850"/>
                <a:gd name="connsiteY68" fmla="*/ 391627 h 413167"/>
                <a:gd name="connsiteX69" fmla="*/ 799018 w 2829850"/>
                <a:gd name="connsiteY69" fmla="*/ 392035 h 413167"/>
                <a:gd name="connsiteX70" fmla="*/ 810115 w 2829850"/>
                <a:gd name="connsiteY70" fmla="*/ 399424 h 413167"/>
                <a:gd name="connsiteX71" fmla="*/ 821212 w 2829850"/>
                <a:gd name="connsiteY71" fmla="*/ 402962 h 413167"/>
                <a:gd name="connsiteX72" fmla="*/ 832308 w 2829850"/>
                <a:gd name="connsiteY72" fmla="*/ 396703 h 413167"/>
                <a:gd name="connsiteX73" fmla="*/ 854501 w 2829850"/>
                <a:gd name="connsiteY73" fmla="*/ 356657 h 413167"/>
                <a:gd name="connsiteX74" fmla="*/ 865598 w 2829850"/>
                <a:gd name="connsiteY74" fmla="*/ 314665 h 413167"/>
                <a:gd name="connsiteX75" fmla="*/ 876702 w 2829850"/>
                <a:gd name="connsiteY75" fmla="*/ 226437 h 413167"/>
                <a:gd name="connsiteX76" fmla="*/ 887798 w 2829850"/>
                <a:gd name="connsiteY76" fmla="*/ 55374 h 413167"/>
                <a:gd name="connsiteX77" fmla="*/ 898894 w 2829850"/>
                <a:gd name="connsiteY77" fmla="*/ 9049 h 413167"/>
                <a:gd name="connsiteX78" fmla="*/ 909991 w 2829850"/>
                <a:gd name="connsiteY78" fmla="*/ 64933 h 413167"/>
                <a:gd name="connsiteX79" fmla="*/ 921088 w 2829850"/>
                <a:gd name="connsiteY79" fmla="*/ 224579 h 413167"/>
                <a:gd name="connsiteX80" fmla="*/ 932184 w 2829850"/>
                <a:gd name="connsiteY80" fmla="*/ 312658 h 413167"/>
                <a:gd name="connsiteX81" fmla="*/ 943281 w 2829850"/>
                <a:gd name="connsiteY81" fmla="*/ 375455 h 413167"/>
                <a:gd name="connsiteX82" fmla="*/ 954384 w 2829850"/>
                <a:gd name="connsiteY82" fmla="*/ 396689 h 413167"/>
                <a:gd name="connsiteX83" fmla="*/ 965481 w 2829850"/>
                <a:gd name="connsiteY83" fmla="*/ 406017 h 413167"/>
                <a:gd name="connsiteX84" fmla="*/ 976578 w 2829850"/>
                <a:gd name="connsiteY84" fmla="*/ 397744 h 413167"/>
                <a:gd name="connsiteX85" fmla="*/ 987674 w 2829850"/>
                <a:gd name="connsiteY85" fmla="*/ 401003 h 413167"/>
                <a:gd name="connsiteX86" fmla="*/ 998771 w 2829850"/>
                <a:gd name="connsiteY86" fmla="*/ 413167 h 413167"/>
                <a:gd name="connsiteX87" fmla="*/ 1009868 w 2829850"/>
                <a:gd name="connsiteY87" fmla="*/ 402030 h 413167"/>
                <a:gd name="connsiteX88" fmla="*/ 1020964 w 2829850"/>
                <a:gd name="connsiteY88" fmla="*/ 386872 h 413167"/>
                <a:gd name="connsiteX89" fmla="*/ 1032061 w 2829850"/>
                <a:gd name="connsiteY89" fmla="*/ 335144 h 413167"/>
                <a:gd name="connsiteX90" fmla="*/ 1054261 w 2829850"/>
                <a:gd name="connsiteY90" fmla="*/ 140249 h 413167"/>
                <a:gd name="connsiteX91" fmla="*/ 1065357 w 2829850"/>
                <a:gd name="connsiteY91" fmla="*/ 612 h 413167"/>
                <a:gd name="connsiteX92" fmla="*/ 1076454 w 2829850"/>
                <a:gd name="connsiteY92" fmla="*/ 51306 h 413167"/>
                <a:gd name="connsiteX93" fmla="*/ 1087551 w 2829850"/>
                <a:gd name="connsiteY93" fmla="*/ 211421 h 413167"/>
                <a:gd name="connsiteX94" fmla="*/ 1098647 w 2829850"/>
                <a:gd name="connsiteY94" fmla="*/ 337457 h 413167"/>
                <a:gd name="connsiteX95" fmla="*/ 1109744 w 2829850"/>
                <a:gd name="connsiteY95" fmla="*/ 368468 h 413167"/>
                <a:gd name="connsiteX96" fmla="*/ 1120841 w 2829850"/>
                <a:gd name="connsiteY96" fmla="*/ 391375 h 413167"/>
                <a:gd name="connsiteX97" fmla="*/ 1131937 w 2829850"/>
                <a:gd name="connsiteY97" fmla="*/ 394192 h 413167"/>
                <a:gd name="connsiteX98" fmla="*/ 1143041 w 2829850"/>
                <a:gd name="connsiteY98" fmla="*/ 388185 h 413167"/>
                <a:gd name="connsiteX99" fmla="*/ 1154137 w 2829850"/>
                <a:gd name="connsiteY99" fmla="*/ 368740 h 413167"/>
                <a:gd name="connsiteX100" fmla="*/ 1165234 w 2829850"/>
                <a:gd name="connsiteY100" fmla="*/ 360440 h 413167"/>
                <a:gd name="connsiteX101" fmla="*/ 1176331 w 2829850"/>
                <a:gd name="connsiteY101" fmla="*/ 368910 h 413167"/>
                <a:gd name="connsiteX102" fmla="*/ 1187427 w 2829850"/>
                <a:gd name="connsiteY102" fmla="*/ 335396 h 413167"/>
                <a:gd name="connsiteX103" fmla="*/ 1198524 w 2829850"/>
                <a:gd name="connsiteY103" fmla="*/ 288934 h 413167"/>
                <a:gd name="connsiteX104" fmla="*/ 1209621 w 2829850"/>
                <a:gd name="connsiteY104" fmla="*/ 208359 h 413167"/>
                <a:gd name="connsiteX105" fmla="*/ 1220717 w 2829850"/>
                <a:gd name="connsiteY105" fmla="*/ 89889 h 413167"/>
                <a:gd name="connsiteX106" fmla="*/ 1231821 w 2829850"/>
                <a:gd name="connsiteY106" fmla="*/ 89957 h 413167"/>
                <a:gd name="connsiteX107" fmla="*/ 1242917 w 2829850"/>
                <a:gd name="connsiteY107" fmla="*/ 132887 h 413167"/>
                <a:gd name="connsiteX108" fmla="*/ 1254014 w 2829850"/>
                <a:gd name="connsiteY108" fmla="*/ 272640 h 413167"/>
                <a:gd name="connsiteX109" fmla="*/ 1265111 w 2829850"/>
                <a:gd name="connsiteY109" fmla="*/ 369550 h 413167"/>
                <a:gd name="connsiteX110" fmla="*/ 1276207 w 2829850"/>
                <a:gd name="connsiteY110" fmla="*/ 401860 h 413167"/>
                <a:gd name="connsiteX111" fmla="*/ 1287304 w 2829850"/>
                <a:gd name="connsiteY111" fmla="*/ 403227 h 413167"/>
                <a:gd name="connsiteX112" fmla="*/ 1298400 w 2829850"/>
                <a:gd name="connsiteY112" fmla="*/ 409636 h 413167"/>
                <a:gd name="connsiteX113" fmla="*/ 1309497 w 2829850"/>
                <a:gd name="connsiteY113" fmla="*/ 411324 h 413167"/>
                <a:gd name="connsiteX114" fmla="*/ 1320601 w 2829850"/>
                <a:gd name="connsiteY114" fmla="*/ 395784 h 413167"/>
                <a:gd name="connsiteX115" fmla="*/ 1331697 w 2829850"/>
                <a:gd name="connsiteY115" fmla="*/ 368767 h 413167"/>
                <a:gd name="connsiteX116" fmla="*/ 1342794 w 2829850"/>
                <a:gd name="connsiteY116" fmla="*/ 328163 h 413167"/>
                <a:gd name="connsiteX117" fmla="*/ 1353890 w 2829850"/>
                <a:gd name="connsiteY117" fmla="*/ 279831 h 413167"/>
                <a:gd name="connsiteX118" fmla="*/ 1364987 w 2829850"/>
                <a:gd name="connsiteY118" fmla="*/ 221116 h 413167"/>
                <a:gd name="connsiteX119" fmla="*/ 1376083 w 2829850"/>
                <a:gd name="connsiteY119" fmla="*/ 83303 h 413167"/>
                <a:gd name="connsiteX120" fmla="*/ 1387180 w 2829850"/>
                <a:gd name="connsiteY120" fmla="*/ 49646 h 413167"/>
                <a:gd name="connsiteX121" fmla="*/ 1398277 w 2829850"/>
                <a:gd name="connsiteY121" fmla="*/ 98366 h 413167"/>
                <a:gd name="connsiteX122" fmla="*/ 1409380 w 2829850"/>
                <a:gd name="connsiteY122" fmla="*/ 243017 h 413167"/>
                <a:gd name="connsiteX123" fmla="*/ 1420477 w 2829850"/>
                <a:gd name="connsiteY123" fmla="*/ 307236 h 413167"/>
                <a:gd name="connsiteX124" fmla="*/ 1431573 w 2829850"/>
                <a:gd name="connsiteY124" fmla="*/ 355106 h 413167"/>
                <a:gd name="connsiteX125" fmla="*/ 1442670 w 2829850"/>
                <a:gd name="connsiteY125" fmla="*/ 379469 h 413167"/>
                <a:gd name="connsiteX126" fmla="*/ 1453767 w 2829850"/>
                <a:gd name="connsiteY126" fmla="*/ 393383 h 413167"/>
                <a:gd name="connsiteX127" fmla="*/ 1464863 w 2829850"/>
                <a:gd name="connsiteY127" fmla="*/ 390233 h 413167"/>
                <a:gd name="connsiteX128" fmla="*/ 1475960 w 2829850"/>
                <a:gd name="connsiteY128" fmla="*/ 395900 h 413167"/>
                <a:gd name="connsiteX129" fmla="*/ 1487057 w 2829850"/>
                <a:gd name="connsiteY129" fmla="*/ 406949 h 413167"/>
                <a:gd name="connsiteX130" fmla="*/ 1498160 w 2829850"/>
                <a:gd name="connsiteY130" fmla="*/ 392899 h 413167"/>
                <a:gd name="connsiteX131" fmla="*/ 1509257 w 2829850"/>
                <a:gd name="connsiteY131" fmla="*/ 373591 h 413167"/>
                <a:gd name="connsiteX132" fmla="*/ 1520353 w 2829850"/>
                <a:gd name="connsiteY132" fmla="*/ 315209 h 413167"/>
                <a:gd name="connsiteX133" fmla="*/ 1531450 w 2829850"/>
                <a:gd name="connsiteY133" fmla="*/ 240132 h 413167"/>
                <a:gd name="connsiteX134" fmla="*/ 1542546 w 2829850"/>
                <a:gd name="connsiteY134" fmla="*/ 187091 h 413167"/>
                <a:gd name="connsiteX135" fmla="*/ 1553643 w 2829850"/>
                <a:gd name="connsiteY135" fmla="*/ 108320 h 413167"/>
                <a:gd name="connsiteX136" fmla="*/ 1564740 w 2829850"/>
                <a:gd name="connsiteY136" fmla="*/ 125172 h 413167"/>
                <a:gd name="connsiteX137" fmla="*/ 1575836 w 2829850"/>
                <a:gd name="connsiteY137" fmla="*/ 197453 h 413167"/>
                <a:gd name="connsiteX138" fmla="*/ 1586940 w 2829850"/>
                <a:gd name="connsiteY138" fmla="*/ 286702 h 413167"/>
                <a:gd name="connsiteX139" fmla="*/ 1598036 w 2829850"/>
                <a:gd name="connsiteY139" fmla="*/ 308161 h 413167"/>
                <a:gd name="connsiteX140" fmla="*/ 1609133 w 2829850"/>
                <a:gd name="connsiteY140" fmla="*/ 351969 h 413167"/>
                <a:gd name="connsiteX141" fmla="*/ 1620230 w 2829850"/>
                <a:gd name="connsiteY141" fmla="*/ 383041 h 413167"/>
                <a:gd name="connsiteX142" fmla="*/ 1631326 w 2829850"/>
                <a:gd name="connsiteY142" fmla="*/ 397737 h 413167"/>
                <a:gd name="connsiteX143" fmla="*/ 1642423 w 2829850"/>
                <a:gd name="connsiteY143" fmla="*/ 392131 h 413167"/>
                <a:gd name="connsiteX144" fmla="*/ 1653520 w 2829850"/>
                <a:gd name="connsiteY144" fmla="*/ 392954 h 413167"/>
                <a:gd name="connsiteX145" fmla="*/ 1664616 w 2829850"/>
                <a:gd name="connsiteY145" fmla="*/ 388715 h 413167"/>
                <a:gd name="connsiteX146" fmla="*/ 1675720 w 2829850"/>
                <a:gd name="connsiteY146" fmla="*/ 356473 h 413167"/>
                <a:gd name="connsiteX147" fmla="*/ 1686816 w 2829850"/>
                <a:gd name="connsiteY147" fmla="*/ 303630 h 413167"/>
                <a:gd name="connsiteX148" fmla="*/ 1697913 w 2829850"/>
                <a:gd name="connsiteY148" fmla="*/ 259271 h 413167"/>
                <a:gd name="connsiteX149" fmla="*/ 1709010 w 2829850"/>
                <a:gd name="connsiteY149" fmla="*/ 202263 h 413167"/>
                <a:gd name="connsiteX150" fmla="*/ 1720106 w 2829850"/>
                <a:gd name="connsiteY150" fmla="*/ 196188 h 413167"/>
                <a:gd name="connsiteX151" fmla="*/ 1731203 w 2829850"/>
                <a:gd name="connsiteY151" fmla="*/ 158557 h 413167"/>
                <a:gd name="connsiteX152" fmla="*/ 1742299 w 2829850"/>
                <a:gd name="connsiteY152" fmla="*/ 200944 h 413167"/>
                <a:gd name="connsiteX153" fmla="*/ 1764500 w 2829850"/>
                <a:gd name="connsiteY153" fmla="*/ 336695 h 413167"/>
                <a:gd name="connsiteX154" fmla="*/ 1775596 w 2829850"/>
                <a:gd name="connsiteY154" fmla="*/ 366202 h 413167"/>
                <a:gd name="connsiteX155" fmla="*/ 1786692 w 2829850"/>
                <a:gd name="connsiteY155" fmla="*/ 392022 h 413167"/>
                <a:gd name="connsiteX156" fmla="*/ 1797789 w 2829850"/>
                <a:gd name="connsiteY156" fmla="*/ 397308 h 413167"/>
                <a:gd name="connsiteX157" fmla="*/ 1808886 w 2829850"/>
                <a:gd name="connsiteY157" fmla="*/ 388797 h 413167"/>
                <a:gd name="connsiteX158" fmla="*/ 1819982 w 2829850"/>
                <a:gd name="connsiteY158" fmla="*/ 373108 h 413167"/>
                <a:gd name="connsiteX159" fmla="*/ 1831079 w 2829850"/>
                <a:gd name="connsiteY159" fmla="*/ 362161 h 413167"/>
                <a:gd name="connsiteX160" fmla="*/ 1842176 w 2829850"/>
                <a:gd name="connsiteY160" fmla="*/ 375721 h 413167"/>
                <a:gd name="connsiteX161" fmla="*/ 1853279 w 2829850"/>
                <a:gd name="connsiteY161" fmla="*/ 374925 h 413167"/>
                <a:gd name="connsiteX162" fmla="*/ 1864376 w 2829850"/>
                <a:gd name="connsiteY162" fmla="*/ 345989 h 413167"/>
                <a:gd name="connsiteX163" fmla="*/ 1875472 w 2829850"/>
                <a:gd name="connsiteY163" fmla="*/ 278797 h 413167"/>
                <a:gd name="connsiteX164" fmla="*/ 1886569 w 2829850"/>
                <a:gd name="connsiteY164" fmla="*/ 124614 h 413167"/>
                <a:gd name="connsiteX165" fmla="*/ 1897666 w 2829850"/>
                <a:gd name="connsiteY165" fmla="*/ 56851 h 413167"/>
                <a:gd name="connsiteX166" fmla="*/ 1908762 w 2829850"/>
                <a:gd name="connsiteY166" fmla="*/ 61191 h 413167"/>
                <a:gd name="connsiteX167" fmla="*/ 1930956 w 2829850"/>
                <a:gd name="connsiteY167" fmla="*/ 326987 h 413167"/>
                <a:gd name="connsiteX168" fmla="*/ 1942059 w 2829850"/>
                <a:gd name="connsiteY168" fmla="*/ 380211 h 413167"/>
                <a:gd name="connsiteX169" fmla="*/ 1964252 w 2829850"/>
                <a:gd name="connsiteY169" fmla="*/ 397220 h 413167"/>
                <a:gd name="connsiteX170" fmla="*/ 1975349 w 2829850"/>
                <a:gd name="connsiteY170" fmla="*/ 398703 h 413167"/>
                <a:gd name="connsiteX171" fmla="*/ 1986446 w 2829850"/>
                <a:gd name="connsiteY171" fmla="*/ 386355 h 413167"/>
                <a:gd name="connsiteX172" fmla="*/ 1997542 w 2829850"/>
                <a:gd name="connsiteY172" fmla="*/ 372210 h 413167"/>
                <a:gd name="connsiteX173" fmla="*/ 2008639 w 2829850"/>
                <a:gd name="connsiteY173" fmla="*/ 372686 h 413167"/>
                <a:gd name="connsiteX174" fmla="*/ 2019735 w 2829850"/>
                <a:gd name="connsiteY174" fmla="*/ 390239 h 413167"/>
                <a:gd name="connsiteX175" fmla="*/ 2030839 w 2829850"/>
                <a:gd name="connsiteY175" fmla="*/ 386701 h 413167"/>
                <a:gd name="connsiteX176" fmla="*/ 2041935 w 2829850"/>
                <a:gd name="connsiteY176" fmla="*/ 349568 h 413167"/>
                <a:gd name="connsiteX177" fmla="*/ 2053032 w 2829850"/>
                <a:gd name="connsiteY177" fmla="*/ 240711 h 413167"/>
                <a:gd name="connsiteX178" fmla="*/ 2064129 w 2829850"/>
                <a:gd name="connsiteY178" fmla="*/ 58436 h 413167"/>
                <a:gd name="connsiteX179" fmla="*/ 2075225 w 2829850"/>
                <a:gd name="connsiteY179" fmla="*/ 0 h 413167"/>
                <a:gd name="connsiteX180" fmla="*/ 2086322 w 2829850"/>
                <a:gd name="connsiteY180" fmla="*/ 33535 h 413167"/>
                <a:gd name="connsiteX181" fmla="*/ 2097419 w 2829850"/>
                <a:gd name="connsiteY181" fmla="*/ 176396 h 413167"/>
                <a:gd name="connsiteX182" fmla="*/ 2108515 w 2829850"/>
                <a:gd name="connsiteY182" fmla="*/ 287655 h 413167"/>
                <a:gd name="connsiteX183" fmla="*/ 2119619 w 2829850"/>
                <a:gd name="connsiteY183" fmla="*/ 340852 h 413167"/>
                <a:gd name="connsiteX184" fmla="*/ 2141812 w 2829850"/>
                <a:gd name="connsiteY184" fmla="*/ 375611 h 413167"/>
                <a:gd name="connsiteX185" fmla="*/ 2152909 w 2829850"/>
                <a:gd name="connsiteY185" fmla="*/ 384130 h 413167"/>
                <a:gd name="connsiteX186" fmla="*/ 2164005 w 2829850"/>
                <a:gd name="connsiteY186" fmla="*/ 391185 h 413167"/>
                <a:gd name="connsiteX187" fmla="*/ 2175102 w 2829850"/>
                <a:gd name="connsiteY187" fmla="*/ 388205 h 413167"/>
                <a:gd name="connsiteX188" fmla="*/ 2186198 w 2829850"/>
                <a:gd name="connsiteY188" fmla="*/ 392648 h 413167"/>
                <a:gd name="connsiteX189" fmla="*/ 2197295 w 2829850"/>
                <a:gd name="connsiteY189" fmla="*/ 401731 h 413167"/>
                <a:gd name="connsiteX190" fmla="*/ 2208399 w 2829850"/>
                <a:gd name="connsiteY190" fmla="*/ 386946 h 413167"/>
                <a:gd name="connsiteX191" fmla="*/ 2219495 w 2829850"/>
                <a:gd name="connsiteY191" fmla="*/ 363358 h 413167"/>
                <a:gd name="connsiteX192" fmla="*/ 2230592 w 2829850"/>
                <a:gd name="connsiteY192" fmla="*/ 280749 h 413167"/>
                <a:gd name="connsiteX193" fmla="*/ 2241688 w 2829850"/>
                <a:gd name="connsiteY193" fmla="*/ 161993 h 413167"/>
                <a:gd name="connsiteX194" fmla="*/ 2252785 w 2829850"/>
                <a:gd name="connsiteY194" fmla="*/ 107095 h 413167"/>
                <a:gd name="connsiteX195" fmla="*/ 2263881 w 2829850"/>
                <a:gd name="connsiteY195" fmla="*/ 88535 h 413167"/>
                <a:gd name="connsiteX196" fmla="*/ 2274978 w 2829850"/>
                <a:gd name="connsiteY196" fmla="*/ 192092 h 413167"/>
                <a:gd name="connsiteX197" fmla="*/ 2286075 w 2829850"/>
                <a:gd name="connsiteY197" fmla="*/ 305753 h 413167"/>
                <a:gd name="connsiteX198" fmla="*/ 2297171 w 2829850"/>
                <a:gd name="connsiteY198" fmla="*/ 366931 h 413167"/>
                <a:gd name="connsiteX199" fmla="*/ 2319371 w 2829850"/>
                <a:gd name="connsiteY199" fmla="*/ 385361 h 413167"/>
                <a:gd name="connsiteX200" fmla="*/ 2330468 w 2829850"/>
                <a:gd name="connsiteY200" fmla="*/ 388375 h 413167"/>
                <a:gd name="connsiteX201" fmla="*/ 2341565 w 2829850"/>
                <a:gd name="connsiteY201" fmla="*/ 396709 h 413167"/>
                <a:gd name="connsiteX202" fmla="*/ 2352661 w 2829850"/>
                <a:gd name="connsiteY202" fmla="*/ 387600 h 413167"/>
                <a:gd name="connsiteX203" fmla="*/ 2363758 w 2829850"/>
                <a:gd name="connsiteY203" fmla="*/ 383232 h 413167"/>
                <a:gd name="connsiteX204" fmla="*/ 2374855 w 2829850"/>
                <a:gd name="connsiteY204" fmla="*/ 367427 h 413167"/>
                <a:gd name="connsiteX205" fmla="*/ 2385951 w 2829850"/>
                <a:gd name="connsiteY205" fmla="*/ 327469 h 413167"/>
                <a:gd name="connsiteX206" fmla="*/ 2419248 w 2829850"/>
                <a:gd name="connsiteY206" fmla="*/ 116464 h 413167"/>
                <a:gd name="connsiteX207" fmla="*/ 2430345 w 2829850"/>
                <a:gd name="connsiteY207" fmla="*/ 147440 h 413167"/>
                <a:gd name="connsiteX208" fmla="*/ 2441441 w 2829850"/>
                <a:gd name="connsiteY208" fmla="*/ 203209 h 413167"/>
                <a:gd name="connsiteX209" fmla="*/ 2452538 w 2829850"/>
                <a:gd name="connsiteY209" fmla="*/ 298078 h 413167"/>
                <a:gd name="connsiteX210" fmla="*/ 2463635 w 2829850"/>
                <a:gd name="connsiteY210" fmla="*/ 358262 h 413167"/>
                <a:gd name="connsiteX211" fmla="*/ 2474731 w 2829850"/>
                <a:gd name="connsiteY211" fmla="*/ 389824 h 413167"/>
                <a:gd name="connsiteX212" fmla="*/ 2485834 w 2829850"/>
                <a:gd name="connsiteY212" fmla="*/ 385103 h 413167"/>
                <a:gd name="connsiteX213" fmla="*/ 2496931 w 2829850"/>
                <a:gd name="connsiteY213" fmla="*/ 390083 h 413167"/>
                <a:gd name="connsiteX214" fmla="*/ 2508028 w 2829850"/>
                <a:gd name="connsiteY214" fmla="*/ 398894 h 413167"/>
                <a:gd name="connsiteX215" fmla="*/ 2519124 w 2829850"/>
                <a:gd name="connsiteY215" fmla="*/ 390505 h 413167"/>
                <a:gd name="connsiteX216" fmla="*/ 2530221 w 2829850"/>
                <a:gd name="connsiteY216" fmla="*/ 374877 h 413167"/>
                <a:gd name="connsiteX217" fmla="*/ 2541318 w 2829850"/>
                <a:gd name="connsiteY217" fmla="*/ 348676 h 413167"/>
                <a:gd name="connsiteX218" fmla="*/ 2552414 w 2829850"/>
                <a:gd name="connsiteY218" fmla="*/ 289737 h 413167"/>
                <a:gd name="connsiteX219" fmla="*/ 2563511 w 2829850"/>
                <a:gd name="connsiteY219" fmla="*/ 198399 h 413167"/>
                <a:gd name="connsiteX220" fmla="*/ 2574614 w 2829850"/>
                <a:gd name="connsiteY220" fmla="*/ 89066 h 413167"/>
                <a:gd name="connsiteX221" fmla="*/ 2585711 w 2829850"/>
                <a:gd name="connsiteY221" fmla="*/ 75295 h 413167"/>
                <a:gd name="connsiteX222" fmla="*/ 2596808 w 2829850"/>
                <a:gd name="connsiteY222" fmla="*/ 124451 h 413167"/>
                <a:gd name="connsiteX223" fmla="*/ 2607904 w 2829850"/>
                <a:gd name="connsiteY223" fmla="*/ 246112 h 413167"/>
                <a:gd name="connsiteX224" fmla="*/ 2619001 w 2829850"/>
                <a:gd name="connsiteY224" fmla="*/ 303902 h 413167"/>
                <a:gd name="connsiteX225" fmla="*/ 2630097 w 2829850"/>
                <a:gd name="connsiteY225" fmla="*/ 343941 h 413167"/>
                <a:gd name="connsiteX226" fmla="*/ 2641194 w 2829850"/>
                <a:gd name="connsiteY226" fmla="*/ 368570 h 413167"/>
                <a:gd name="connsiteX227" fmla="*/ 2652290 w 2829850"/>
                <a:gd name="connsiteY227" fmla="*/ 384354 h 413167"/>
                <a:gd name="connsiteX228" fmla="*/ 2663394 w 2829850"/>
                <a:gd name="connsiteY228" fmla="*/ 384742 h 413167"/>
                <a:gd name="connsiteX229" fmla="*/ 2674491 w 2829850"/>
                <a:gd name="connsiteY229" fmla="*/ 379211 h 413167"/>
                <a:gd name="connsiteX230" fmla="*/ 2685587 w 2829850"/>
                <a:gd name="connsiteY230" fmla="*/ 377013 h 413167"/>
                <a:gd name="connsiteX231" fmla="*/ 2696684 w 2829850"/>
                <a:gd name="connsiteY231" fmla="*/ 333865 h 413167"/>
                <a:gd name="connsiteX232" fmla="*/ 2707780 w 2829850"/>
                <a:gd name="connsiteY232" fmla="*/ 299711 h 413167"/>
                <a:gd name="connsiteX233" fmla="*/ 2718877 w 2829850"/>
                <a:gd name="connsiteY233" fmla="*/ 232648 h 413167"/>
                <a:gd name="connsiteX234" fmla="*/ 2729974 w 2829850"/>
                <a:gd name="connsiteY234" fmla="*/ 183404 h 413167"/>
                <a:gd name="connsiteX235" fmla="*/ 2741070 w 2829850"/>
                <a:gd name="connsiteY235" fmla="*/ 183642 h 413167"/>
                <a:gd name="connsiteX236" fmla="*/ 2752174 w 2829850"/>
                <a:gd name="connsiteY236" fmla="*/ 187479 h 413167"/>
                <a:gd name="connsiteX237" fmla="*/ 2763270 w 2829850"/>
                <a:gd name="connsiteY237" fmla="*/ 171790 h 413167"/>
                <a:gd name="connsiteX238" fmla="*/ 2774367 w 2829850"/>
                <a:gd name="connsiteY238" fmla="*/ 171654 h 413167"/>
                <a:gd name="connsiteX239" fmla="*/ 2785464 w 2829850"/>
                <a:gd name="connsiteY239" fmla="*/ 215578 h 413167"/>
                <a:gd name="connsiteX240" fmla="*/ 2796560 w 2829850"/>
                <a:gd name="connsiteY240" fmla="*/ 283015 h 413167"/>
                <a:gd name="connsiteX241" fmla="*/ 2807657 w 2829850"/>
                <a:gd name="connsiteY241" fmla="*/ 302031 h 413167"/>
                <a:gd name="connsiteX242" fmla="*/ 2818754 w 2829850"/>
                <a:gd name="connsiteY242" fmla="*/ 285505 h 413167"/>
                <a:gd name="connsiteX243" fmla="*/ 2829850 w 2829850"/>
                <a:gd name="connsiteY243" fmla="*/ 246834 h 413167"/>
                <a:gd name="connsiteX244" fmla="*/ 2829850 w 2829850"/>
                <a:gd name="connsiteY244" fmla="*/ 24683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87941"/>
                  </a:moveTo>
                  <a:lnTo>
                    <a:pt x="11096" y="307698"/>
                  </a:lnTo>
                  <a:lnTo>
                    <a:pt x="22193" y="311406"/>
                  </a:lnTo>
                  <a:lnTo>
                    <a:pt x="44386" y="267027"/>
                  </a:lnTo>
                  <a:lnTo>
                    <a:pt x="55483" y="228246"/>
                  </a:lnTo>
                  <a:lnTo>
                    <a:pt x="66586" y="251841"/>
                  </a:lnTo>
                  <a:lnTo>
                    <a:pt x="77683" y="273238"/>
                  </a:lnTo>
                  <a:lnTo>
                    <a:pt x="88779" y="337750"/>
                  </a:lnTo>
                  <a:lnTo>
                    <a:pt x="99876" y="369965"/>
                  </a:lnTo>
                  <a:lnTo>
                    <a:pt x="110973" y="362447"/>
                  </a:lnTo>
                  <a:lnTo>
                    <a:pt x="122069" y="324694"/>
                  </a:lnTo>
                  <a:lnTo>
                    <a:pt x="133166" y="291451"/>
                  </a:lnTo>
                  <a:lnTo>
                    <a:pt x="144263" y="304644"/>
                  </a:lnTo>
                  <a:lnTo>
                    <a:pt x="155366" y="355555"/>
                  </a:lnTo>
                  <a:lnTo>
                    <a:pt x="166463" y="380007"/>
                  </a:lnTo>
                  <a:lnTo>
                    <a:pt x="177559" y="386524"/>
                  </a:lnTo>
                  <a:lnTo>
                    <a:pt x="188656" y="382402"/>
                  </a:lnTo>
                  <a:lnTo>
                    <a:pt x="199753" y="365930"/>
                  </a:lnTo>
                  <a:lnTo>
                    <a:pt x="210849" y="358535"/>
                  </a:lnTo>
                  <a:lnTo>
                    <a:pt x="221946" y="324789"/>
                  </a:lnTo>
                  <a:lnTo>
                    <a:pt x="233043" y="293778"/>
                  </a:lnTo>
                  <a:lnTo>
                    <a:pt x="244146" y="242370"/>
                  </a:lnTo>
                  <a:lnTo>
                    <a:pt x="255243" y="194650"/>
                  </a:lnTo>
                  <a:lnTo>
                    <a:pt x="266339" y="97209"/>
                  </a:lnTo>
                  <a:lnTo>
                    <a:pt x="277436" y="122104"/>
                  </a:lnTo>
                  <a:lnTo>
                    <a:pt x="299629" y="330599"/>
                  </a:lnTo>
                  <a:lnTo>
                    <a:pt x="310726" y="363685"/>
                  </a:lnTo>
                  <a:lnTo>
                    <a:pt x="321823" y="388307"/>
                  </a:lnTo>
                  <a:lnTo>
                    <a:pt x="332926" y="400118"/>
                  </a:lnTo>
                  <a:lnTo>
                    <a:pt x="344023" y="387266"/>
                  </a:lnTo>
                  <a:lnTo>
                    <a:pt x="355119" y="353364"/>
                  </a:lnTo>
                  <a:lnTo>
                    <a:pt x="366216" y="296996"/>
                  </a:lnTo>
                  <a:lnTo>
                    <a:pt x="377313" y="282743"/>
                  </a:lnTo>
                  <a:lnTo>
                    <a:pt x="388409" y="245609"/>
                  </a:lnTo>
                  <a:lnTo>
                    <a:pt x="399506" y="225096"/>
                  </a:lnTo>
                  <a:lnTo>
                    <a:pt x="410602" y="235975"/>
                  </a:lnTo>
                  <a:lnTo>
                    <a:pt x="421706" y="253746"/>
                  </a:lnTo>
                  <a:lnTo>
                    <a:pt x="432802" y="300106"/>
                  </a:lnTo>
                  <a:lnTo>
                    <a:pt x="443899" y="310080"/>
                  </a:lnTo>
                  <a:lnTo>
                    <a:pt x="454995" y="343655"/>
                  </a:lnTo>
                  <a:lnTo>
                    <a:pt x="466092" y="379789"/>
                  </a:lnTo>
                  <a:lnTo>
                    <a:pt x="477189" y="401268"/>
                  </a:lnTo>
                  <a:lnTo>
                    <a:pt x="488285" y="401608"/>
                  </a:lnTo>
                  <a:lnTo>
                    <a:pt x="499382" y="403704"/>
                  </a:lnTo>
                  <a:lnTo>
                    <a:pt x="510485" y="399268"/>
                  </a:lnTo>
                  <a:lnTo>
                    <a:pt x="521582" y="372122"/>
                  </a:lnTo>
                  <a:lnTo>
                    <a:pt x="532679" y="332423"/>
                  </a:lnTo>
                  <a:lnTo>
                    <a:pt x="543775" y="273844"/>
                  </a:lnTo>
                  <a:lnTo>
                    <a:pt x="554872" y="179961"/>
                  </a:lnTo>
                  <a:lnTo>
                    <a:pt x="565968" y="113368"/>
                  </a:lnTo>
                  <a:lnTo>
                    <a:pt x="577065" y="41481"/>
                  </a:lnTo>
                  <a:lnTo>
                    <a:pt x="588162" y="105877"/>
                  </a:lnTo>
                  <a:lnTo>
                    <a:pt x="599265" y="226804"/>
                  </a:lnTo>
                  <a:lnTo>
                    <a:pt x="610362" y="328667"/>
                  </a:lnTo>
                  <a:lnTo>
                    <a:pt x="632555" y="382429"/>
                  </a:lnTo>
                  <a:lnTo>
                    <a:pt x="643652" y="394254"/>
                  </a:lnTo>
                  <a:lnTo>
                    <a:pt x="654748" y="399723"/>
                  </a:lnTo>
                  <a:lnTo>
                    <a:pt x="665845" y="387708"/>
                  </a:lnTo>
                  <a:lnTo>
                    <a:pt x="676942" y="379449"/>
                  </a:lnTo>
                  <a:lnTo>
                    <a:pt x="688045" y="377905"/>
                  </a:lnTo>
                  <a:lnTo>
                    <a:pt x="699142" y="335640"/>
                  </a:lnTo>
                  <a:lnTo>
                    <a:pt x="710238" y="272272"/>
                  </a:lnTo>
                  <a:lnTo>
                    <a:pt x="721335" y="177832"/>
                  </a:lnTo>
                  <a:lnTo>
                    <a:pt x="732432" y="67049"/>
                  </a:lnTo>
                  <a:lnTo>
                    <a:pt x="743528" y="72642"/>
                  </a:lnTo>
                  <a:lnTo>
                    <a:pt x="754625" y="120893"/>
                  </a:lnTo>
                  <a:lnTo>
                    <a:pt x="765722" y="251004"/>
                  </a:lnTo>
                  <a:lnTo>
                    <a:pt x="776818" y="351282"/>
                  </a:lnTo>
                  <a:lnTo>
                    <a:pt x="787922" y="391627"/>
                  </a:lnTo>
                  <a:lnTo>
                    <a:pt x="799018" y="392035"/>
                  </a:lnTo>
                  <a:lnTo>
                    <a:pt x="810115" y="399424"/>
                  </a:lnTo>
                  <a:lnTo>
                    <a:pt x="821212" y="402962"/>
                  </a:lnTo>
                  <a:lnTo>
                    <a:pt x="832308" y="396703"/>
                  </a:lnTo>
                  <a:lnTo>
                    <a:pt x="854501" y="356657"/>
                  </a:lnTo>
                  <a:lnTo>
                    <a:pt x="865598" y="314665"/>
                  </a:lnTo>
                  <a:lnTo>
                    <a:pt x="876702" y="226437"/>
                  </a:lnTo>
                  <a:lnTo>
                    <a:pt x="887798" y="55374"/>
                  </a:lnTo>
                  <a:lnTo>
                    <a:pt x="898894" y="9049"/>
                  </a:lnTo>
                  <a:lnTo>
                    <a:pt x="909991" y="64933"/>
                  </a:lnTo>
                  <a:lnTo>
                    <a:pt x="921088" y="224579"/>
                  </a:lnTo>
                  <a:lnTo>
                    <a:pt x="932184" y="312658"/>
                  </a:lnTo>
                  <a:lnTo>
                    <a:pt x="943281" y="375455"/>
                  </a:lnTo>
                  <a:lnTo>
                    <a:pt x="954384" y="396689"/>
                  </a:lnTo>
                  <a:lnTo>
                    <a:pt x="965481" y="406017"/>
                  </a:lnTo>
                  <a:lnTo>
                    <a:pt x="976578" y="397744"/>
                  </a:lnTo>
                  <a:lnTo>
                    <a:pt x="987674" y="401003"/>
                  </a:lnTo>
                  <a:lnTo>
                    <a:pt x="998771" y="413167"/>
                  </a:lnTo>
                  <a:lnTo>
                    <a:pt x="1009868" y="402030"/>
                  </a:lnTo>
                  <a:lnTo>
                    <a:pt x="1020964" y="386872"/>
                  </a:lnTo>
                  <a:lnTo>
                    <a:pt x="1032061" y="335144"/>
                  </a:lnTo>
                  <a:lnTo>
                    <a:pt x="1054261" y="140249"/>
                  </a:lnTo>
                  <a:lnTo>
                    <a:pt x="1065357" y="612"/>
                  </a:lnTo>
                  <a:lnTo>
                    <a:pt x="1076454" y="51306"/>
                  </a:lnTo>
                  <a:lnTo>
                    <a:pt x="1087551" y="211421"/>
                  </a:lnTo>
                  <a:lnTo>
                    <a:pt x="1098647" y="337457"/>
                  </a:lnTo>
                  <a:lnTo>
                    <a:pt x="1109744" y="368468"/>
                  </a:lnTo>
                  <a:lnTo>
                    <a:pt x="1120841" y="391375"/>
                  </a:lnTo>
                  <a:lnTo>
                    <a:pt x="1131937" y="394192"/>
                  </a:lnTo>
                  <a:lnTo>
                    <a:pt x="1143041" y="388185"/>
                  </a:lnTo>
                  <a:lnTo>
                    <a:pt x="1154137" y="368740"/>
                  </a:lnTo>
                  <a:lnTo>
                    <a:pt x="1165234" y="360440"/>
                  </a:lnTo>
                  <a:lnTo>
                    <a:pt x="1176331" y="368910"/>
                  </a:lnTo>
                  <a:lnTo>
                    <a:pt x="1187427" y="335396"/>
                  </a:lnTo>
                  <a:lnTo>
                    <a:pt x="1198524" y="288934"/>
                  </a:lnTo>
                  <a:lnTo>
                    <a:pt x="1209621" y="208359"/>
                  </a:lnTo>
                  <a:lnTo>
                    <a:pt x="1220717" y="89889"/>
                  </a:lnTo>
                  <a:lnTo>
                    <a:pt x="1231821" y="89957"/>
                  </a:lnTo>
                  <a:lnTo>
                    <a:pt x="1242917" y="132887"/>
                  </a:lnTo>
                  <a:lnTo>
                    <a:pt x="1254014" y="272640"/>
                  </a:lnTo>
                  <a:lnTo>
                    <a:pt x="1265111" y="369550"/>
                  </a:lnTo>
                  <a:lnTo>
                    <a:pt x="1276207" y="401860"/>
                  </a:lnTo>
                  <a:lnTo>
                    <a:pt x="1287304" y="403227"/>
                  </a:lnTo>
                  <a:lnTo>
                    <a:pt x="1298400" y="409636"/>
                  </a:lnTo>
                  <a:lnTo>
                    <a:pt x="1309497" y="411324"/>
                  </a:lnTo>
                  <a:lnTo>
                    <a:pt x="1320601" y="395784"/>
                  </a:lnTo>
                  <a:lnTo>
                    <a:pt x="1331697" y="368767"/>
                  </a:lnTo>
                  <a:lnTo>
                    <a:pt x="1342794" y="328163"/>
                  </a:lnTo>
                  <a:lnTo>
                    <a:pt x="1353890" y="279831"/>
                  </a:lnTo>
                  <a:lnTo>
                    <a:pt x="1364987" y="221116"/>
                  </a:lnTo>
                  <a:lnTo>
                    <a:pt x="1376083" y="83303"/>
                  </a:lnTo>
                  <a:lnTo>
                    <a:pt x="1387180" y="49646"/>
                  </a:lnTo>
                  <a:lnTo>
                    <a:pt x="1398277" y="98366"/>
                  </a:lnTo>
                  <a:lnTo>
                    <a:pt x="1409380" y="243017"/>
                  </a:lnTo>
                  <a:lnTo>
                    <a:pt x="1420477" y="307236"/>
                  </a:lnTo>
                  <a:lnTo>
                    <a:pt x="1431573" y="355106"/>
                  </a:lnTo>
                  <a:lnTo>
                    <a:pt x="1442670" y="379469"/>
                  </a:lnTo>
                  <a:lnTo>
                    <a:pt x="1453767" y="393383"/>
                  </a:lnTo>
                  <a:lnTo>
                    <a:pt x="1464863" y="390233"/>
                  </a:lnTo>
                  <a:lnTo>
                    <a:pt x="1475960" y="395900"/>
                  </a:lnTo>
                  <a:lnTo>
                    <a:pt x="1487057" y="406949"/>
                  </a:lnTo>
                  <a:lnTo>
                    <a:pt x="1498160" y="392899"/>
                  </a:lnTo>
                  <a:lnTo>
                    <a:pt x="1509257" y="373591"/>
                  </a:lnTo>
                  <a:lnTo>
                    <a:pt x="1520353" y="315209"/>
                  </a:lnTo>
                  <a:lnTo>
                    <a:pt x="1531450" y="240132"/>
                  </a:lnTo>
                  <a:lnTo>
                    <a:pt x="1542546" y="187091"/>
                  </a:lnTo>
                  <a:lnTo>
                    <a:pt x="1553643" y="108320"/>
                  </a:lnTo>
                  <a:lnTo>
                    <a:pt x="1564740" y="125172"/>
                  </a:lnTo>
                  <a:lnTo>
                    <a:pt x="1575836" y="197453"/>
                  </a:lnTo>
                  <a:lnTo>
                    <a:pt x="1586940" y="286702"/>
                  </a:lnTo>
                  <a:lnTo>
                    <a:pt x="1598036" y="308161"/>
                  </a:lnTo>
                  <a:lnTo>
                    <a:pt x="1609133" y="351969"/>
                  </a:lnTo>
                  <a:lnTo>
                    <a:pt x="1620230" y="383041"/>
                  </a:lnTo>
                  <a:lnTo>
                    <a:pt x="1631326" y="397737"/>
                  </a:lnTo>
                  <a:lnTo>
                    <a:pt x="1642423" y="392131"/>
                  </a:lnTo>
                  <a:lnTo>
                    <a:pt x="1653520" y="392954"/>
                  </a:lnTo>
                  <a:lnTo>
                    <a:pt x="1664616" y="388715"/>
                  </a:lnTo>
                  <a:lnTo>
                    <a:pt x="1675720" y="356473"/>
                  </a:lnTo>
                  <a:lnTo>
                    <a:pt x="1686816" y="303630"/>
                  </a:lnTo>
                  <a:lnTo>
                    <a:pt x="1697913" y="259271"/>
                  </a:lnTo>
                  <a:lnTo>
                    <a:pt x="1709010" y="202263"/>
                  </a:lnTo>
                  <a:lnTo>
                    <a:pt x="1720106" y="196188"/>
                  </a:lnTo>
                  <a:lnTo>
                    <a:pt x="1731203" y="158557"/>
                  </a:lnTo>
                  <a:lnTo>
                    <a:pt x="1742299" y="200944"/>
                  </a:lnTo>
                  <a:lnTo>
                    <a:pt x="1764500" y="336695"/>
                  </a:lnTo>
                  <a:lnTo>
                    <a:pt x="1775596" y="366202"/>
                  </a:lnTo>
                  <a:lnTo>
                    <a:pt x="1786692" y="392022"/>
                  </a:lnTo>
                  <a:lnTo>
                    <a:pt x="1797789" y="397308"/>
                  </a:lnTo>
                  <a:lnTo>
                    <a:pt x="1808886" y="388797"/>
                  </a:lnTo>
                  <a:lnTo>
                    <a:pt x="1819982" y="373108"/>
                  </a:lnTo>
                  <a:lnTo>
                    <a:pt x="1831079" y="362161"/>
                  </a:lnTo>
                  <a:lnTo>
                    <a:pt x="1842176" y="375721"/>
                  </a:lnTo>
                  <a:lnTo>
                    <a:pt x="1853279" y="374925"/>
                  </a:lnTo>
                  <a:lnTo>
                    <a:pt x="1864376" y="345989"/>
                  </a:lnTo>
                  <a:lnTo>
                    <a:pt x="1875472" y="278797"/>
                  </a:lnTo>
                  <a:lnTo>
                    <a:pt x="1886569" y="124614"/>
                  </a:lnTo>
                  <a:lnTo>
                    <a:pt x="1897666" y="56851"/>
                  </a:lnTo>
                  <a:lnTo>
                    <a:pt x="1908762" y="61191"/>
                  </a:lnTo>
                  <a:lnTo>
                    <a:pt x="1930956" y="326987"/>
                  </a:lnTo>
                  <a:lnTo>
                    <a:pt x="1942059" y="380211"/>
                  </a:lnTo>
                  <a:lnTo>
                    <a:pt x="1964252" y="397220"/>
                  </a:lnTo>
                  <a:lnTo>
                    <a:pt x="1975349" y="398703"/>
                  </a:lnTo>
                  <a:lnTo>
                    <a:pt x="1986446" y="386355"/>
                  </a:lnTo>
                  <a:lnTo>
                    <a:pt x="1997542" y="372210"/>
                  </a:lnTo>
                  <a:lnTo>
                    <a:pt x="2008639" y="372686"/>
                  </a:lnTo>
                  <a:lnTo>
                    <a:pt x="2019735" y="390239"/>
                  </a:lnTo>
                  <a:lnTo>
                    <a:pt x="2030839" y="386701"/>
                  </a:lnTo>
                  <a:lnTo>
                    <a:pt x="2041935" y="349568"/>
                  </a:lnTo>
                  <a:lnTo>
                    <a:pt x="2053032" y="240711"/>
                  </a:lnTo>
                  <a:lnTo>
                    <a:pt x="2064129" y="58436"/>
                  </a:lnTo>
                  <a:lnTo>
                    <a:pt x="2075225" y="0"/>
                  </a:lnTo>
                  <a:lnTo>
                    <a:pt x="2086322" y="33535"/>
                  </a:lnTo>
                  <a:lnTo>
                    <a:pt x="2097419" y="176396"/>
                  </a:lnTo>
                  <a:lnTo>
                    <a:pt x="2108515" y="287655"/>
                  </a:lnTo>
                  <a:lnTo>
                    <a:pt x="2119619" y="340852"/>
                  </a:lnTo>
                  <a:lnTo>
                    <a:pt x="2141812" y="375611"/>
                  </a:lnTo>
                  <a:lnTo>
                    <a:pt x="2152909" y="384130"/>
                  </a:lnTo>
                  <a:lnTo>
                    <a:pt x="2164005" y="391185"/>
                  </a:lnTo>
                  <a:lnTo>
                    <a:pt x="2175102" y="388205"/>
                  </a:lnTo>
                  <a:lnTo>
                    <a:pt x="2186198" y="392648"/>
                  </a:lnTo>
                  <a:lnTo>
                    <a:pt x="2197295" y="401731"/>
                  </a:lnTo>
                  <a:lnTo>
                    <a:pt x="2208399" y="386946"/>
                  </a:lnTo>
                  <a:lnTo>
                    <a:pt x="2219495" y="363358"/>
                  </a:lnTo>
                  <a:lnTo>
                    <a:pt x="2230592" y="280749"/>
                  </a:lnTo>
                  <a:lnTo>
                    <a:pt x="2241688" y="161993"/>
                  </a:lnTo>
                  <a:lnTo>
                    <a:pt x="2252785" y="107095"/>
                  </a:lnTo>
                  <a:lnTo>
                    <a:pt x="2263881" y="88535"/>
                  </a:lnTo>
                  <a:lnTo>
                    <a:pt x="2274978" y="192092"/>
                  </a:lnTo>
                  <a:lnTo>
                    <a:pt x="2286075" y="305753"/>
                  </a:lnTo>
                  <a:lnTo>
                    <a:pt x="2297171" y="366931"/>
                  </a:lnTo>
                  <a:lnTo>
                    <a:pt x="2319371" y="385361"/>
                  </a:lnTo>
                  <a:lnTo>
                    <a:pt x="2330468" y="388375"/>
                  </a:lnTo>
                  <a:lnTo>
                    <a:pt x="2341565" y="396709"/>
                  </a:lnTo>
                  <a:lnTo>
                    <a:pt x="2352661" y="387600"/>
                  </a:lnTo>
                  <a:lnTo>
                    <a:pt x="2363758" y="383232"/>
                  </a:lnTo>
                  <a:lnTo>
                    <a:pt x="2374855" y="367427"/>
                  </a:lnTo>
                  <a:lnTo>
                    <a:pt x="2385951" y="327469"/>
                  </a:lnTo>
                  <a:lnTo>
                    <a:pt x="2419248" y="116464"/>
                  </a:lnTo>
                  <a:lnTo>
                    <a:pt x="2430345" y="147440"/>
                  </a:lnTo>
                  <a:lnTo>
                    <a:pt x="2441441" y="203209"/>
                  </a:lnTo>
                  <a:lnTo>
                    <a:pt x="2452538" y="298078"/>
                  </a:lnTo>
                  <a:lnTo>
                    <a:pt x="2463635" y="358262"/>
                  </a:lnTo>
                  <a:lnTo>
                    <a:pt x="2474731" y="389824"/>
                  </a:lnTo>
                  <a:lnTo>
                    <a:pt x="2485834" y="385103"/>
                  </a:lnTo>
                  <a:lnTo>
                    <a:pt x="2496931" y="390083"/>
                  </a:lnTo>
                  <a:lnTo>
                    <a:pt x="2508028" y="398894"/>
                  </a:lnTo>
                  <a:lnTo>
                    <a:pt x="2519124" y="390505"/>
                  </a:lnTo>
                  <a:lnTo>
                    <a:pt x="2530221" y="374877"/>
                  </a:lnTo>
                  <a:lnTo>
                    <a:pt x="2541318" y="348676"/>
                  </a:lnTo>
                  <a:lnTo>
                    <a:pt x="2552414" y="289737"/>
                  </a:lnTo>
                  <a:lnTo>
                    <a:pt x="2563511" y="198399"/>
                  </a:lnTo>
                  <a:lnTo>
                    <a:pt x="2574614" y="89066"/>
                  </a:lnTo>
                  <a:lnTo>
                    <a:pt x="2585711" y="75295"/>
                  </a:lnTo>
                  <a:lnTo>
                    <a:pt x="2596808" y="124451"/>
                  </a:lnTo>
                  <a:lnTo>
                    <a:pt x="2607904" y="246112"/>
                  </a:lnTo>
                  <a:lnTo>
                    <a:pt x="2619001" y="303902"/>
                  </a:lnTo>
                  <a:lnTo>
                    <a:pt x="2630097" y="343941"/>
                  </a:lnTo>
                  <a:lnTo>
                    <a:pt x="2641194" y="368570"/>
                  </a:lnTo>
                  <a:lnTo>
                    <a:pt x="2652290" y="384354"/>
                  </a:lnTo>
                  <a:lnTo>
                    <a:pt x="2663394" y="384742"/>
                  </a:lnTo>
                  <a:lnTo>
                    <a:pt x="2674491" y="379211"/>
                  </a:lnTo>
                  <a:lnTo>
                    <a:pt x="2685587" y="377013"/>
                  </a:lnTo>
                  <a:lnTo>
                    <a:pt x="2696684" y="333865"/>
                  </a:lnTo>
                  <a:lnTo>
                    <a:pt x="2707780" y="299711"/>
                  </a:lnTo>
                  <a:lnTo>
                    <a:pt x="2718877" y="232648"/>
                  </a:lnTo>
                  <a:lnTo>
                    <a:pt x="2729974" y="183404"/>
                  </a:lnTo>
                  <a:lnTo>
                    <a:pt x="2741070" y="183642"/>
                  </a:lnTo>
                  <a:lnTo>
                    <a:pt x="2752174" y="187479"/>
                  </a:lnTo>
                  <a:lnTo>
                    <a:pt x="2763270" y="171790"/>
                  </a:lnTo>
                  <a:lnTo>
                    <a:pt x="2774367" y="171654"/>
                  </a:lnTo>
                  <a:lnTo>
                    <a:pt x="2785464" y="215578"/>
                  </a:lnTo>
                  <a:lnTo>
                    <a:pt x="2796560" y="283015"/>
                  </a:lnTo>
                  <a:lnTo>
                    <a:pt x="2807657" y="302031"/>
                  </a:lnTo>
                  <a:lnTo>
                    <a:pt x="2818754" y="285505"/>
                  </a:lnTo>
                  <a:lnTo>
                    <a:pt x="2829850" y="246834"/>
                  </a:lnTo>
                  <a:lnTo>
                    <a:pt x="2829850" y="246834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49" name="자유형: 도형 2248">
              <a:extLst>
                <a:ext uri="{FF2B5EF4-FFF2-40B4-BE49-F238E27FC236}">
                  <a16:creationId xmlns:a16="http://schemas.microsoft.com/office/drawing/2014/main" id="{1B0FF599-1606-7D42-0B85-6B4C8A590EB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3819 h 413167"/>
                <a:gd name="connsiteX1" fmla="*/ 11096 w 2829850"/>
                <a:gd name="connsiteY1" fmla="*/ 301398 h 413167"/>
                <a:gd name="connsiteX2" fmla="*/ 22193 w 2829850"/>
                <a:gd name="connsiteY2" fmla="*/ 305800 h 413167"/>
                <a:gd name="connsiteX3" fmla="*/ 33290 w 2829850"/>
                <a:gd name="connsiteY3" fmla="*/ 298017 h 413167"/>
                <a:gd name="connsiteX4" fmla="*/ 44386 w 2829850"/>
                <a:gd name="connsiteY4" fmla="*/ 267523 h 413167"/>
                <a:gd name="connsiteX5" fmla="*/ 55483 w 2829850"/>
                <a:gd name="connsiteY5" fmla="*/ 276865 h 413167"/>
                <a:gd name="connsiteX6" fmla="*/ 66586 w 2829850"/>
                <a:gd name="connsiteY6" fmla="*/ 264305 h 413167"/>
                <a:gd name="connsiteX7" fmla="*/ 77683 w 2829850"/>
                <a:gd name="connsiteY7" fmla="*/ 306310 h 413167"/>
                <a:gd name="connsiteX8" fmla="*/ 88779 w 2829850"/>
                <a:gd name="connsiteY8" fmla="*/ 322863 h 413167"/>
                <a:gd name="connsiteX9" fmla="*/ 99876 w 2829850"/>
                <a:gd name="connsiteY9" fmla="*/ 308515 h 413167"/>
                <a:gd name="connsiteX10" fmla="*/ 110973 w 2829850"/>
                <a:gd name="connsiteY10" fmla="*/ 358841 h 413167"/>
                <a:gd name="connsiteX11" fmla="*/ 122069 w 2829850"/>
                <a:gd name="connsiteY11" fmla="*/ 281273 h 413167"/>
                <a:gd name="connsiteX12" fmla="*/ 133166 w 2829850"/>
                <a:gd name="connsiteY12" fmla="*/ 310624 h 413167"/>
                <a:gd name="connsiteX13" fmla="*/ 144263 w 2829850"/>
                <a:gd name="connsiteY13" fmla="*/ 281961 h 413167"/>
                <a:gd name="connsiteX14" fmla="*/ 155366 w 2829850"/>
                <a:gd name="connsiteY14" fmla="*/ 359569 h 413167"/>
                <a:gd name="connsiteX15" fmla="*/ 166463 w 2829850"/>
                <a:gd name="connsiteY15" fmla="*/ 292438 h 413167"/>
                <a:gd name="connsiteX16" fmla="*/ 177559 w 2829850"/>
                <a:gd name="connsiteY16" fmla="*/ 379204 h 413167"/>
                <a:gd name="connsiteX17" fmla="*/ 188656 w 2829850"/>
                <a:gd name="connsiteY17" fmla="*/ 318264 h 413167"/>
                <a:gd name="connsiteX18" fmla="*/ 199753 w 2829850"/>
                <a:gd name="connsiteY18" fmla="*/ 358283 h 413167"/>
                <a:gd name="connsiteX19" fmla="*/ 210849 w 2829850"/>
                <a:gd name="connsiteY19" fmla="*/ 287158 h 413167"/>
                <a:gd name="connsiteX20" fmla="*/ 221946 w 2829850"/>
                <a:gd name="connsiteY20" fmla="*/ 323462 h 413167"/>
                <a:gd name="connsiteX21" fmla="*/ 233043 w 2829850"/>
                <a:gd name="connsiteY21" fmla="*/ 303997 h 413167"/>
                <a:gd name="connsiteX22" fmla="*/ 244146 w 2829850"/>
                <a:gd name="connsiteY22" fmla="*/ 244234 h 413167"/>
                <a:gd name="connsiteX23" fmla="*/ 255243 w 2829850"/>
                <a:gd name="connsiteY23" fmla="*/ 287914 h 413167"/>
                <a:gd name="connsiteX24" fmla="*/ 266339 w 2829850"/>
                <a:gd name="connsiteY24" fmla="*/ 95719 h 413167"/>
                <a:gd name="connsiteX25" fmla="*/ 277436 w 2829850"/>
                <a:gd name="connsiteY25" fmla="*/ 310814 h 413167"/>
                <a:gd name="connsiteX26" fmla="*/ 288533 w 2829850"/>
                <a:gd name="connsiteY26" fmla="*/ 208972 h 413167"/>
                <a:gd name="connsiteX27" fmla="*/ 299629 w 2829850"/>
                <a:gd name="connsiteY27" fmla="*/ 303065 h 413167"/>
                <a:gd name="connsiteX28" fmla="*/ 310726 w 2829850"/>
                <a:gd name="connsiteY28" fmla="*/ 357528 h 413167"/>
                <a:gd name="connsiteX29" fmla="*/ 321823 w 2829850"/>
                <a:gd name="connsiteY29" fmla="*/ 277858 h 413167"/>
                <a:gd name="connsiteX30" fmla="*/ 332926 w 2829850"/>
                <a:gd name="connsiteY30" fmla="*/ 400036 h 413167"/>
                <a:gd name="connsiteX31" fmla="*/ 344023 w 2829850"/>
                <a:gd name="connsiteY31" fmla="*/ 277157 h 413167"/>
                <a:gd name="connsiteX32" fmla="*/ 355119 w 2829850"/>
                <a:gd name="connsiteY32" fmla="*/ 367924 h 413167"/>
                <a:gd name="connsiteX33" fmla="*/ 366216 w 2829850"/>
                <a:gd name="connsiteY33" fmla="*/ 274028 h 413167"/>
                <a:gd name="connsiteX34" fmla="*/ 377313 w 2829850"/>
                <a:gd name="connsiteY34" fmla="*/ 301732 h 413167"/>
                <a:gd name="connsiteX35" fmla="*/ 388409 w 2829850"/>
                <a:gd name="connsiteY35" fmla="*/ 295452 h 413167"/>
                <a:gd name="connsiteX36" fmla="*/ 399506 w 2829850"/>
                <a:gd name="connsiteY36" fmla="*/ 206829 h 413167"/>
                <a:gd name="connsiteX37" fmla="*/ 410602 w 2829850"/>
                <a:gd name="connsiteY37" fmla="*/ 324306 h 413167"/>
                <a:gd name="connsiteX38" fmla="*/ 421706 w 2829850"/>
                <a:gd name="connsiteY38" fmla="*/ 222776 h 413167"/>
                <a:gd name="connsiteX39" fmla="*/ 432802 w 2829850"/>
                <a:gd name="connsiteY39" fmla="*/ 299629 h 413167"/>
                <a:gd name="connsiteX40" fmla="*/ 443899 w 2829850"/>
                <a:gd name="connsiteY40" fmla="*/ 308610 h 413167"/>
                <a:gd name="connsiteX41" fmla="*/ 454995 w 2829850"/>
                <a:gd name="connsiteY41" fmla="*/ 284716 h 413167"/>
                <a:gd name="connsiteX42" fmla="*/ 466092 w 2829850"/>
                <a:gd name="connsiteY42" fmla="*/ 381143 h 413167"/>
                <a:gd name="connsiteX43" fmla="*/ 477189 w 2829850"/>
                <a:gd name="connsiteY43" fmla="*/ 289295 h 413167"/>
                <a:gd name="connsiteX44" fmla="*/ 488285 w 2829850"/>
                <a:gd name="connsiteY44" fmla="*/ 401200 h 413167"/>
                <a:gd name="connsiteX45" fmla="*/ 499382 w 2829850"/>
                <a:gd name="connsiteY45" fmla="*/ 285777 h 413167"/>
                <a:gd name="connsiteX46" fmla="*/ 510485 w 2829850"/>
                <a:gd name="connsiteY46" fmla="*/ 397417 h 413167"/>
                <a:gd name="connsiteX47" fmla="*/ 521582 w 2829850"/>
                <a:gd name="connsiteY47" fmla="*/ 279844 h 413167"/>
                <a:gd name="connsiteX48" fmla="*/ 532679 w 2829850"/>
                <a:gd name="connsiteY48" fmla="*/ 332348 h 413167"/>
                <a:gd name="connsiteX49" fmla="*/ 543775 w 2829850"/>
                <a:gd name="connsiteY49" fmla="*/ 307202 h 413167"/>
                <a:gd name="connsiteX50" fmla="*/ 554872 w 2829850"/>
                <a:gd name="connsiteY50" fmla="*/ 185220 h 413167"/>
                <a:gd name="connsiteX51" fmla="*/ 565968 w 2829850"/>
                <a:gd name="connsiteY51" fmla="*/ 290186 h 413167"/>
                <a:gd name="connsiteX52" fmla="*/ 577065 w 2829850"/>
                <a:gd name="connsiteY52" fmla="*/ 25956 h 413167"/>
                <a:gd name="connsiteX53" fmla="*/ 588162 w 2829850"/>
                <a:gd name="connsiteY53" fmla="*/ 324877 h 413167"/>
                <a:gd name="connsiteX54" fmla="*/ 599265 w 2829850"/>
                <a:gd name="connsiteY54" fmla="*/ 182125 h 413167"/>
                <a:gd name="connsiteX55" fmla="*/ 610362 w 2829850"/>
                <a:gd name="connsiteY55" fmla="*/ 305038 h 413167"/>
                <a:gd name="connsiteX56" fmla="*/ 621458 w 2829850"/>
                <a:gd name="connsiteY56" fmla="*/ 347676 h 413167"/>
                <a:gd name="connsiteX57" fmla="*/ 632555 w 2829850"/>
                <a:gd name="connsiteY57" fmla="*/ 271735 h 413167"/>
                <a:gd name="connsiteX58" fmla="*/ 643652 w 2829850"/>
                <a:gd name="connsiteY58" fmla="*/ 398247 h 413167"/>
                <a:gd name="connsiteX59" fmla="*/ 654748 w 2829850"/>
                <a:gd name="connsiteY59" fmla="*/ 281532 h 413167"/>
                <a:gd name="connsiteX60" fmla="*/ 665845 w 2829850"/>
                <a:gd name="connsiteY60" fmla="*/ 395975 h 413167"/>
                <a:gd name="connsiteX61" fmla="*/ 676942 w 2829850"/>
                <a:gd name="connsiteY61" fmla="*/ 272435 h 413167"/>
                <a:gd name="connsiteX62" fmla="*/ 688045 w 2829850"/>
                <a:gd name="connsiteY62" fmla="*/ 385395 h 413167"/>
                <a:gd name="connsiteX63" fmla="*/ 699142 w 2829850"/>
                <a:gd name="connsiteY63" fmla="*/ 290533 h 413167"/>
                <a:gd name="connsiteX64" fmla="*/ 710238 w 2829850"/>
                <a:gd name="connsiteY64" fmla="*/ 263285 h 413167"/>
                <a:gd name="connsiteX65" fmla="*/ 721335 w 2829850"/>
                <a:gd name="connsiteY65" fmla="*/ 310801 h 413167"/>
                <a:gd name="connsiteX66" fmla="*/ 732432 w 2829850"/>
                <a:gd name="connsiteY66" fmla="*/ 65423 h 413167"/>
                <a:gd name="connsiteX67" fmla="*/ 743528 w 2829850"/>
                <a:gd name="connsiteY67" fmla="*/ 300249 h 413167"/>
                <a:gd name="connsiteX68" fmla="*/ 754625 w 2829850"/>
                <a:gd name="connsiteY68" fmla="*/ 92671 h 413167"/>
                <a:gd name="connsiteX69" fmla="*/ 765722 w 2829850"/>
                <a:gd name="connsiteY69" fmla="*/ 317693 h 413167"/>
                <a:gd name="connsiteX70" fmla="*/ 776818 w 2829850"/>
                <a:gd name="connsiteY70" fmla="*/ 326388 h 413167"/>
                <a:gd name="connsiteX71" fmla="*/ 787922 w 2829850"/>
                <a:gd name="connsiteY71" fmla="*/ 292370 h 413167"/>
                <a:gd name="connsiteX72" fmla="*/ 799018 w 2829850"/>
                <a:gd name="connsiteY72" fmla="*/ 395151 h 413167"/>
                <a:gd name="connsiteX73" fmla="*/ 810115 w 2829850"/>
                <a:gd name="connsiteY73" fmla="*/ 263366 h 413167"/>
                <a:gd name="connsiteX74" fmla="*/ 821212 w 2829850"/>
                <a:gd name="connsiteY74" fmla="*/ 405983 h 413167"/>
                <a:gd name="connsiteX75" fmla="*/ 832308 w 2829850"/>
                <a:gd name="connsiteY75" fmla="*/ 280477 h 413167"/>
                <a:gd name="connsiteX76" fmla="*/ 843405 w 2829850"/>
                <a:gd name="connsiteY76" fmla="*/ 380959 h 413167"/>
                <a:gd name="connsiteX77" fmla="*/ 854501 w 2829850"/>
                <a:gd name="connsiteY77" fmla="*/ 298119 h 413167"/>
                <a:gd name="connsiteX78" fmla="*/ 865598 w 2829850"/>
                <a:gd name="connsiteY78" fmla="*/ 322088 h 413167"/>
                <a:gd name="connsiteX79" fmla="*/ 876702 w 2829850"/>
                <a:gd name="connsiteY79" fmla="*/ 287247 h 413167"/>
                <a:gd name="connsiteX80" fmla="*/ 887798 w 2829850"/>
                <a:gd name="connsiteY80" fmla="*/ 52388 h 413167"/>
                <a:gd name="connsiteX81" fmla="*/ 898894 w 2829850"/>
                <a:gd name="connsiteY81" fmla="*/ 317700 h 413167"/>
                <a:gd name="connsiteX82" fmla="*/ 909991 w 2829850"/>
                <a:gd name="connsiteY82" fmla="*/ 27908 h 413167"/>
                <a:gd name="connsiteX83" fmla="*/ 921088 w 2829850"/>
                <a:gd name="connsiteY83" fmla="*/ 314590 h 413167"/>
                <a:gd name="connsiteX84" fmla="*/ 932184 w 2829850"/>
                <a:gd name="connsiteY84" fmla="*/ 284138 h 413167"/>
                <a:gd name="connsiteX85" fmla="*/ 943281 w 2829850"/>
                <a:gd name="connsiteY85" fmla="*/ 290118 h 413167"/>
                <a:gd name="connsiteX86" fmla="*/ 954384 w 2829850"/>
                <a:gd name="connsiteY86" fmla="*/ 396580 h 413167"/>
                <a:gd name="connsiteX87" fmla="*/ 965481 w 2829850"/>
                <a:gd name="connsiteY87" fmla="*/ 278178 h 413167"/>
                <a:gd name="connsiteX88" fmla="*/ 976578 w 2829850"/>
                <a:gd name="connsiteY88" fmla="*/ 407391 h 413167"/>
                <a:gd name="connsiteX89" fmla="*/ 987674 w 2829850"/>
                <a:gd name="connsiteY89" fmla="*/ 258583 h 413167"/>
                <a:gd name="connsiteX90" fmla="*/ 998771 w 2829850"/>
                <a:gd name="connsiteY90" fmla="*/ 413167 h 413167"/>
                <a:gd name="connsiteX91" fmla="*/ 1009868 w 2829850"/>
                <a:gd name="connsiteY91" fmla="*/ 286458 h 413167"/>
                <a:gd name="connsiteX92" fmla="*/ 1020964 w 2829850"/>
                <a:gd name="connsiteY92" fmla="*/ 378830 h 413167"/>
                <a:gd name="connsiteX93" fmla="*/ 1032061 w 2829850"/>
                <a:gd name="connsiteY93" fmla="*/ 317625 h 413167"/>
                <a:gd name="connsiteX94" fmla="*/ 1043157 w 2829850"/>
                <a:gd name="connsiteY94" fmla="*/ 231505 h 413167"/>
                <a:gd name="connsiteX95" fmla="*/ 1054261 w 2829850"/>
                <a:gd name="connsiteY95" fmla="*/ 284927 h 413167"/>
                <a:gd name="connsiteX96" fmla="*/ 1065357 w 2829850"/>
                <a:gd name="connsiteY96" fmla="*/ 0 h 413167"/>
                <a:gd name="connsiteX97" fmla="*/ 1076454 w 2829850"/>
                <a:gd name="connsiteY97" fmla="*/ 323190 h 413167"/>
                <a:gd name="connsiteX98" fmla="*/ 1087551 w 2829850"/>
                <a:gd name="connsiteY98" fmla="*/ 164551 h 413167"/>
                <a:gd name="connsiteX99" fmla="*/ 1098647 w 2829850"/>
                <a:gd name="connsiteY99" fmla="*/ 305739 h 413167"/>
                <a:gd name="connsiteX100" fmla="*/ 1109744 w 2829850"/>
                <a:gd name="connsiteY100" fmla="*/ 360896 h 413167"/>
                <a:gd name="connsiteX101" fmla="*/ 1120841 w 2829850"/>
                <a:gd name="connsiteY101" fmla="*/ 270864 h 413167"/>
                <a:gd name="connsiteX102" fmla="*/ 1131937 w 2829850"/>
                <a:gd name="connsiteY102" fmla="*/ 400996 h 413167"/>
                <a:gd name="connsiteX103" fmla="*/ 1143041 w 2829850"/>
                <a:gd name="connsiteY103" fmla="*/ 270946 h 413167"/>
                <a:gd name="connsiteX104" fmla="*/ 1154137 w 2829850"/>
                <a:gd name="connsiteY104" fmla="*/ 386423 h 413167"/>
                <a:gd name="connsiteX105" fmla="*/ 1165234 w 2829850"/>
                <a:gd name="connsiteY105" fmla="*/ 275130 h 413167"/>
                <a:gd name="connsiteX106" fmla="*/ 1176331 w 2829850"/>
                <a:gd name="connsiteY106" fmla="*/ 373843 h 413167"/>
                <a:gd name="connsiteX107" fmla="*/ 1187427 w 2829850"/>
                <a:gd name="connsiteY107" fmla="*/ 295071 h 413167"/>
                <a:gd name="connsiteX108" fmla="*/ 1198524 w 2829850"/>
                <a:gd name="connsiteY108" fmla="*/ 275014 h 413167"/>
                <a:gd name="connsiteX109" fmla="*/ 1209621 w 2829850"/>
                <a:gd name="connsiteY109" fmla="*/ 315829 h 413167"/>
                <a:gd name="connsiteX110" fmla="*/ 1220717 w 2829850"/>
                <a:gd name="connsiteY110" fmla="*/ 82861 h 413167"/>
                <a:gd name="connsiteX111" fmla="*/ 1231821 w 2829850"/>
                <a:gd name="connsiteY111" fmla="*/ 299623 h 413167"/>
                <a:gd name="connsiteX112" fmla="*/ 1242917 w 2829850"/>
                <a:gd name="connsiteY112" fmla="*/ 110953 h 413167"/>
                <a:gd name="connsiteX113" fmla="*/ 1254014 w 2829850"/>
                <a:gd name="connsiteY113" fmla="*/ 315108 h 413167"/>
                <a:gd name="connsiteX114" fmla="*/ 1265111 w 2829850"/>
                <a:gd name="connsiteY114" fmla="*/ 348445 h 413167"/>
                <a:gd name="connsiteX115" fmla="*/ 1276207 w 2829850"/>
                <a:gd name="connsiteY115" fmla="*/ 288710 h 413167"/>
                <a:gd name="connsiteX116" fmla="*/ 1287304 w 2829850"/>
                <a:gd name="connsiteY116" fmla="*/ 405527 h 413167"/>
                <a:gd name="connsiteX117" fmla="*/ 1298400 w 2829850"/>
                <a:gd name="connsiteY117" fmla="*/ 267503 h 413167"/>
                <a:gd name="connsiteX118" fmla="*/ 1309497 w 2829850"/>
                <a:gd name="connsiteY118" fmla="*/ 412072 h 413167"/>
                <a:gd name="connsiteX119" fmla="*/ 1320601 w 2829850"/>
                <a:gd name="connsiteY119" fmla="*/ 273878 h 413167"/>
                <a:gd name="connsiteX120" fmla="*/ 1331697 w 2829850"/>
                <a:gd name="connsiteY120" fmla="*/ 373346 h 413167"/>
                <a:gd name="connsiteX121" fmla="*/ 1342794 w 2829850"/>
                <a:gd name="connsiteY121" fmla="*/ 305263 h 413167"/>
                <a:gd name="connsiteX122" fmla="*/ 1353890 w 2829850"/>
                <a:gd name="connsiteY122" fmla="*/ 283927 h 413167"/>
                <a:gd name="connsiteX123" fmla="*/ 1364987 w 2829850"/>
                <a:gd name="connsiteY123" fmla="*/ 289451 h 413167"/>
                <a:gd name="connsiteX124" fmla="*/ 1376083 w 2829850"/>
                <a:gd name="connsiteY124" fmla="*/ 74445 h 413167"/>
                <a:gd name="connsiteX125" fmla="*/ 1387180 w 2829850"/>
                <a:gd name="connsiteY125" fmla="*/ 322673 h 413167"/>
                <a:gd name="connsiteX126" fmla="*/ 1398277 w 2829850"/>
                <a:gd name="connsiteY126" fmla="*/ 54986 h 413167"/>
                <a:gd name="connsiteX127" fmla="*/ 1409380 w 2829850"/>
                <a:gd name="connsiteY127" fmla="*/ 313577 h 413167"/>
                <a:gd name="connsiteX128" fmla="*/ 1420477 w 2829850"/>
                <a:gd name="connsiteY128" fmla="*/ 284274 h 413167"/>
                <a:gd name="connsiteX129" fmla="*/ 1431573 w 2829850"/>
                <a:gd name="connsiteY129" fmla="*/ 285423 h 413167"/>
                <a:gd name="connsiteX130" fmla="*/ 1442670 w 2829850"/>
                <a:gd name="connsiteY130" fmla="*/ 379109 h 413167"/>
                <a:gd name="connsiteX131" fmla="*/ 1453767 w 2829850"/>
                <a:gd name="connsiteY131" fmla="*/ 285594 h 413167"/>
                <a:gd name="connsiteX132" fmla="*/ 1464863 w 2829850"/>
                <a:gd name="connsiteY132" fmla="*/ 396662 h 413167"/>
                <a:gd name="connsiteX133" fmla="*/ 1475960 w 2829850"/>
                <a:gd name="connsiteY133" fmla="*/ 261733 h 413167"/>
                <a:gd name="connsiteX134" fmla="*/ 1487057 w 2829850"/>
                <a:gd name="connsiteY134" fmla="*/ 408657 h 413167"/>
                <a:gd name="connsiteX135" fmla="*/ 1498160 w 2829850"/>
                <a:gd name="connsiteY135" fmla="*/ 281654 h 413167"/>
                <a:gd name="connsiteX136" fmla="*/ 1509257 w 2829850"/>
                <a:gd name="connsiteY136" fmla="*/ 369495 h 413167"/>
                <a:gd name="connsiteX137" fmla="*/ 1520353 w 2829850"/>
                <a:gd name="connsiteY137" fmla="*/ 310481 h 413167"/>
                <a:gd name="connsiteX138" fmla="*/ 1531450 w 2829850"/>
                <a:gd name="connsiteY138" fmla="*/ 238771 h 413167"/>
                <a:gd name="connsiteX139" fmla="*/ 1542546 w 2829850"/>
                <a:gd name="connsiteY139" fmla="*/ 290689 h 413167"/>
                <a:gd name="connsiteX140" fmla="*/ 1553643 w 2829850"/>
                <a:gd name="connsiteY140" fmla="*/ 93713 h 413167"/>
                <a:gd name="connsiteX141" fmla="*/ 1564740 w 2829850"/>
                <a:gd name="connsiteY141" fmla="*/ 322380 h 413167"/>
                <a:gd name="connsiteX142" fmla="*/ 1575836 w 2829850"/>
                <a:gd name="connsiteY142" fmla="*/ 161816 h 413167"/>
                <a:gd name="connsiteX143" fmla="*/ 1586940 w 2829850"/>
                <a:gd name="connsiteY143" fmla="*/ 302800 h 413167"/>
                <a:gd name="connsiteX144" fmla="*/ 1598036 w 2829850"/>
                <a:gd name="connsiteY144" fmla="*/ 301800 h 413167"/>
                <a:gd name="connsiteX145" fmla="*/ 1609133 w 2829850"/>
                <a:gd name="connsiteY145" fmla="*/ 282314 h 413167"/>
                <a:gd name="connsiteX146" fmla="*/ 1620230 w 2829850"/>
                <a:gd name="connsiteY146" fmla="*/ 383375 h 413167"/>
                <a:gd name="connsiteX147" fmla="*/ 1631326 w 2829850"/>
                <a:gd name="connsiteY147" fmla="*/ 281437 h 413167"/>
                <a:gd name="connsiteX148" fmla="*/ 1642423 w 2829850"/>
                <a:gd name="connsiteY148" fmla="*/ 399649 h 413167"/>
                <a:gd name="connsiteX149" fmla="*/ 1653520 w 2829850"/>
                <a:gd name="connsiteY149" fmla="*/ 279096 h 413167"/>
                <a:gd name="connsiteX150" fmla="*/ 1664616 w 2829850"/>
                <a:gd name="connsiteY150" fmla="*/ 391423 h 413167"/>
                <a:gd name="connsiteX151" fmla="*/ 1675720 w 2829850"/>
                <a:gd name="connsiteY151" fmla="*/ 283185 h 413167"/>
                <a:gd name="connsiteX152" fmla="*/ 1686816 w 2829850"/>
                <a:gd name="connsiteY152" fmla="*/ 300385 h 413167"/>
                <a:gd name="connsiteX153" fmla="*/ 1697913 w 2829850"/>
                <a:gd name="connsiteY153" fmla="*/ 312699 h 413167"/>
                <a:gd name="connsiteX154" fmla="*/ 1709010 w 2829850"/>
                <a:gd name="connsiteY154" fmla="*/ 198903 h 413167"/>
                <a:gd name="connsiteX155" fmla="*/ 1720106 w 2829850"/>
                <a:gd name="connsiteY155" fmla="*/ 293976 h 413167"/>
                <a:gd name="connsiteX156" fmla="*/ 1731203 w 2829850"/>
                <a:gd name="connsiteY156" fmla="*/ 150352 h 413167"/>
                <a:gd name="connsiteX157" fmla="*/ 1742299 w 2829850"/>
                <a:gd name="connsiteY157" fmla="*/ 311747 h 413167"/>
                <a:gd name="connsiteX158" fmla="*/ 1753396 w 2829850"/>
                <a:gd name="connsiteY158" fmla="*/ 247738 h 413167"/>
                <a:gd name="connsiteX159" fmla="*/ 1775596 w 2829850"/>
                <a:gd name="connsiteY159" fmla="*/ 358923 h 413167"/>
                <a:gd name="connsiteX160" fmla="*/ 1786692 w 2829850"/>
                <a:gd name="connsiteY160" fmla="*/ 272224 h 413167"/>
                <a:gd name="connsiteX161" fmla="*/ 1797789 w 2829850"/>
                <a:gd name="connsiteY161" fmla="*/ 400227 h 413167"/>
                <a:gd name="connsiteX162" fmla="*/ 1808886 w 2829850"/>
                <a:gd name="connsiteY162" fmla="*/ 270660 h 413167"/>
                <a:gd name="connsiteX163" fmla="*/ 1819982 w 2829850"/>
                <a:gd name="connsiteY163" fmla="*/ 385382 h 413167"/>
                <a:gd name="connsiteX164" fmla="*/ 1831079 w 2829850"/>
                <a:gd name="connsiteY164" fmla="*/ 284866 h 413167"/>
                <a:gd name="connsiteX165" fmla="*/ 1842176 w 2829850"/>
                <a:gd name="connsiteY165" fmla="*/ 378265 h 413167"/>
                <a:gd name="connsiteX166" fmla="*/ 1853279 w 2829850"/>
                <a:gd name="connsiteY166" fmla="*/ 297064 h 413167"/>
                <a:gd name="connsiteX167" fmla="*/ 1864376 w 2829850"/>
                <a:gd name="connsiteY167" fmla="*/ 336130 h 413167"/>
                <a:gd name="connsiteX168" fmla="*/ 1875472 w 2829850"/>
                <a:gd name="connsiteY168" fmla="*/ 312754 h 413167"/>
                <a:gd name="connsiteX169" fmla="*/ 1886569 w 2829850"/>
                <a:gd name="connsiteY169" fmla="*/ 124186 h 413167"/>
                <a:gd name="connsiteX170" fmla="*/ 1897666 w 2829850"/>
                <a:gd name="connsiteY170" fmla="*/ 294452 h 413167"/>
                <a:gd name="connsiteX171" fmla="*/ 1908762 w 2829850"/>
                <a:gd name="connsiteY171" fmla="*/ 42856 h 413167"/>
                <a:gd name="connsiteX172" fmla="*/ 1919859 w 2829850"/>
                <a:gd name="connsiteY172" fmla="*/ 319530 h 413167"/>
                <a:gd name="connsiteX173" fmla="*/ 1930956 w 2829850"/>
                <a:gd name="connsiteY173" fmla="*/ 296500 h 413167"/>
                <a:gd name="connsiteX174" fmla="*/ 1942059 w 2829850"/>
                <a:gd name="connsiteY174" fmla="*/ 299935 h 413167"/>
                <a:gd name="connsiteX175" fmla="*/ 1953156 w 2829850"/>
                <a:gd name="connsiteY175" fmla="*/ 389062 h 413167"/>
                <a:gd name="connsiteX176" fmla="*/ 1964252 w 2829850"/>
                <a:gd name="connsiteY176" fmla="*/ 261924 h 413167"/>
                <a:gd name="connsiteX177" fmla="*/ 1975349 w 2829850"/>
                <a:gd name="connsiteY177" fmla="*/ 405724 h 413167"/>
                <a:gd name="connsiteX178" fmla="*/ 1986446 w 2829850"/>
                <a:gd name="connsiteY178" fmla="*/ 270204 h 413167"/>
                <a:gd name="connsiteX179" fmla="*/ 1997542 w 2829850"/>
                <a:gd name="connsiteY179" fmla="*/ 385137 h 413167"/>
                <a:gd name="connsiteX180" fmla="*/ 2008639 w 2829850"/>
                <a:gd name="connsiteY180" fmla="*/ 296581 h 413167"/>
                <a:gd name="connsiteX181" fmla="*/ 2019735 w 2829850"/>
                <a:gd name="connsiteY181" fmla="*/ 388695 h 413167"/>
                <a:gd name="connsiteX182" fmla="*/ 2030839 w 2829850"/>
                <a:gd name="connsiteY182" fmla="*/ 295057 h 413167"/>
                <a:gd name="connsiteX183" fmla="*/ 2041935 w 2829850"/>
                <a:gd name="connsiteY183" fmla="*/ 336478 h 413167"/>
                <a:gd name="connsiteX184" fmla="*/ 2053032 w 2829850"/>
                <a:gd name="connsiteY184" fmla="*/ 314869 h 413167"/>
                <a:gd name="connsiteX185" fmla="*/ 2064129 w 2829850"/>
                <a:gd name="connsiteY185" fmla="*/ 57728 h 413167"/>
                <a:gd name="connsiteX186" fmla="*/ 2075225 w 2829850"/>
                <a:gd name="connsiteY186" fmla="*/ 297289 h 413167"/>
                <a:gd name="connsiteX187" fmla="*/ 2086322 w 2829850"/>
                <a:gd name="connsiteY187" fmla="*/ 919 h 413167"/>
                <a:gd name="connsiteX188" fmla="*/ 2097419 w 2829850"/>
                <a:gd name="connsiteY188" fmla="*/ 327320 h 413167"/>
                <a:gd name="connsiteX189" fmla="*/ 2108515 w 2829850"/>
                <a:gd name="connsiteY189" fmla="*/ 244922 h 413167"/>
                <a:gd name="connsiteX190" fmla="*/ 2119619 w 2829850"/>
                <a:gd name="connsiteY190" fmla="*/ 303467 h 413167"/>
                <a:gd name="connsiteX191" fmla="*/ 2130715 w 2829850"/>
                <a:gd name="connsiteY191" fmla="*/ 355126 h 413167"/>
                <a:gd name="connsiteX192" fmla="*/ 2141812 w 2829850"/>
                <a:gd name="connsiteY192" fmla="*/ 268102 h 413167"/>
                <a:gd name="connsiteX193" fmla="*/ 2152909 w 2829850"/>
                <a:gd name="connsiteY193" fmla="*/ 391226 h 413167"/>
                <a:gd name="connsiteX194" fmla="*/ 2164005 w 2829850"/>
                <a:gd name="connsiteY194" fmla="*/ 281811 h 413167"/>
                <a:gd name="connsiteX195" fmla="*/ 2175102 w 2829850"/>
                <a:gd name="connsiteY195" fmla="*/ 394587 h 413167"/>
                <a:gd name="connsiteX196" fmla="*/ 2186198 w 2829850"/>
                <a:gd name="connsiteY196" fmla="*/ 280994 h 413167"/>
                <a:gd name="connsiteX197" fmla="*/ 2197295 w 2829850"/>
                <a:gd name="connsiteY197" fmla="*/ 401302 h 413167"/>
                <a:gd name="connsiteX198" fmla="*/ 2208399 w 2829850"/>
                <a:gd name="connsiteY198" fmla="*/ 287560 h 413167"/>
                <a:gd name="connsiteX199" fmla="*/ 2219495 w 2829850"/>
                <a:gd name="connsiteY199" fmla="*/ 356004 h 413167"/>
                <a:gd name="connsiteX200" fmla="*/ 2230592 w 2829850"/>
                <a:gd name="connsiteY200" fmla="*/ 310549 h 413167"/>
                <a:gd name="connsiteX201" fmla="*/ 2241688 w 2829850"/>
                <a:gd name="connsiteY201" fmla="*/ 166000 h 413167"/>
                <a:gd name="connsiteX202" fmla="*/ 2252785 w 2829850"/>
                <a:gd name="connsiteY202" fmla="*/ 290411 h 413167"/>
                <a:gd name="connsiteX203" fmla="*/ 2263881 w 2829850"/>
                <a:gd name="connsiteY203" fmla="*/ 72370 h 413167"/>
                <a:gd name="connsiteX204" fmla="*/ 2274978 w 2829850"/>
                <a:gd name="connsiteY204" fmla="*/ 326088 h 413167"/>
                <a:gd name="connsiteX205" fmla="*/ 2286075 w 2829850"/>
                <a:gd name="connsiteY205" fmla="*/ 268517 h 413167"/>
                <a:gd name="connsiteX206" fmla="*/ 2297171 w 2829850"/>
                <a:gd name="connsiteY206" fmla="*/ 298827 h 413167"/>
                <a:gd name="connsiteX207" fmla="*/ 2308275 w 2829850"/>
                <a:gd name="connsiteY207" fmla="*/ 375530 h 413167"/>
                <a:gd name="connsiteX208" fmla="*/ 2319371 w 2829850"/>
                <a:gd name="connsiteY208" fmla="*/ 270898 h 413167"/>
                <a:gd name="connsiteX209" fmla="*/ 2330468 w 2829850"/>
                <a:gd name="connsiteY209" fmla="*/ 396138 h 413167"/>
                <a:gd name="connsiteX210" fmla="*/ 2341565 w 2829850"/>
                <a:gd name="connsiteY210" fmla="*/ 284396 h 413167"/>
                <a:gd name="connsiteX211" fmla="*/ 2352661 w 2829850"/>
                <a:gd name="connsiteY211" fmla="*/ 393178 h 413167"/>
                <a:gd name="connsiteX212" fmla="*/ 2363758 w 2829850"/>
                <a:gd name="connsiteY212" fmla="*/ 282723 h 413167"/>
                <a:gd name="connsiteX213" fmla="*/ 2374855 w 2829850"/>
                <a:gd name="connsiteY213" fmla="*/ 371475 h 413167"/>
                <a:gd name="connsiteX214" fmla="*/ 2385951 w 2829850"/>
                <a:gd name="connsiteY214" fmla="*/ 286499 h 413167"/>
                <a:gd name="connsiteX215" fmla="*/ 2397055 w 2829850"/>
                <a:gd name="connsiteY215" fmla="*/ 252188 h 413167"/>
                <a:gd name="connsiteX216" fmla="*/ 2408151 w 2829850"/>
                <a:gd name="connsiteY216" fmla="*/ 308508 h 413167"/>
                <a:gd name="connsiteX217" fmla="*/ 2419248 w 2829850"/>
                <a:gd name="connsiteY217" fmla="*/ 115606 h 413167"/>
                <a:gd name="connsiteX218" fmla="*/ 2430345 w 2829850"/>
                <a:gd name="connsiteY218" fmla="*/ 302432 h 413167"/>
                <a:gd name="connsiteX219" fmla="*/ 2441441 w 2829850"/>
                <a:gd name="connsiteY219" fmla="*/ 175920 h 413167"/>
                <a:gd name="connsiteX220" fmla="*/ 2452538 w 2829850"/>
                <a:gd name="connsiteY220" fmla="*/ 312842 h 413167"/>
                <a:gd name="connsiteX221" fmla="*/ 2463635 w 2829850"/>
                <a:gd name="connsiteY221" fmla="*/ 346254 h 413167"/>
                <a:gd name="connsiteX222" fmla="*/ 2474731 w 2829850"/>
                <a:gd name="connsiteY222" fmla="*/ 293003 h 413167"/>
                <a:gd name="connsiteX223" fmla="*/ 2485834 w 2829850"/>
                <a:gd name="connsiteY223" fmla="*/ 389865 h 413167"/>
                <a:gd name="connsiteX224" fmla="*/ 2496931 w 2829850"/>
                <a:gd name="connsiteY224" fmla="*/ 259434 h 413167"/>
                <a:gd name="connsiteX225" fmla="*/ 2508028 w 2829850"/>
                <a:gd name="connsiteY225" fmla="*/ 403547 h 413167"/>
                <a:gd name="connsiteX226" fmla="*/ 2519124 w 2829850"/>
                <a:gd name="connsiteY226" fmla="*/ 280695 h 413167"/>
                <a:gd name="connsiteX227" fmla="*/ 2530221 w 2829850"/>
                <a:gd name="connsiteY227" fmla="*/ 378537 h 413167"/>
                <a:gd name="connsiteX228" fmla="*/ 2541318 w 2829850"/>
                <a:gd name="connsiteY228" fmla="*/ 301058 h 413167"/>
                <a:gd name="connsiteX229" fmla="*/ 2552414 w 2829850"/>
                <a:gd name="connsiteY229" fmla="*/ 294690 h 413167"/>
                <a:gd name="connsiteX230" fmla="*/ 2563511 w 2829850"/>
                <a:gd name="connsiteY230" fmla="*/ 286920 h 413167"/>
                <a:gd name="connsiteX231" fmla="*/ 2574614 w 2829850"/>
                <a:gd name="connsiteY231" fmla="*/ 81303 h 413167"/>
                <a:gd name="connsiteX232" fmla="*/ 2585711 w 2829850"/>
                <a:gd name="connsiteY232" fmla="*/ 317434 h 413167"/>
                <a:gd name="connsiteX233" fmla="*/ 2596808 w 2829850"/>
                <a:gd name="connsiteY233" fmla="*/ 93971 h 413167"/>
                <a:gd name="connsiteX234" fmla="*/ 2607904 w 2829850"/>
                <a:gd name="connsiteY234" fmla="*/ 309134 h 413167"/>
                <a:gd name="connsiteX235" fmla="*/ 2619001 w 2829850"/>
                <a:gd name="connsiteY235" fmla="*/ 285288 h 413167"/>
                <a:gd name="connsiteX236" fmla="*/ 2630097 w 2829850"/>
                <a:gd name="connsiteY236" fmla="*/ 290411 h 413167"/>
                <a:gd name="connsiteX237" fmla="*/ 2641194 w 2829850"/>
                <a:gd name="connsiteY237" fmla="*/ 365848 h 413167"/>
                <a:gd name="connsiteX238" fmla="*/ 2652290 w 2829850"/>
                <a:gd name="connsiteY238" fmla="*/ 287417 h 413167"/>
                <a:gd name="connsiteX239" fmla="*/ 2663394 w 2829850"/>
                <a:gd name="connsiteY239" fmla="*/ 389851 h 413167"/>
                <a:gd name="connsiteX240" fmla="*/ 2674491 w 2829850"/>
                <a:gd name="connsiteY240" fmla="*/ 259930 h 413167"/>
                <a:gd name="connsiteX241" fmla="*/ 2685587 w 2829850"/>
                <a:gd name="connsiteY241" fmla="*/ 384892 h 413167"/>
                <a:gd name="connsiteX242" fmla="*/ 2696684 w 2829850"/>
                <a:gd name="connsiteY242" fmla="*/ 283451 h 413167"/>
                <a:gd name="connsiteX243" fmla="*/ 2707780 w 2829850"/>
                <a:gd name="connsiteY243" fmla="*/ 290785 h 413167"/>
                <a:gd name="connsiteX244" fmla="*/ 2718877 w 2829850"/>
                <a:gd name="connsiteY244" fmla="*/ 300072 h 413167"/>
                <a:gd name="connsiteX245" fmla="*/ 2729974 w 2829850"/>
                <a:gd name="connsiteY245" fmla="*/ 186282 h 413167"/>
                <a:gd name="connsiteX246" fmla="*/ 2741070 w 2829850"/>
                <a:gd name="connsiteY246" fmla="*/ 294316 h 413167"/>
                <a:gd name="connsiteX247" fmla="*/ 2752174 w 2829850"/>
                <a:gd name="connsiteY247" fmla="*/ 167075 h 413167"/>
                <a:gd name="connsiteX248" fmla="*/ 2763270 w 2829850"/>
                <a:gd name="connsiteY248" fmla="*/ 303657 h 413167"/>
                <a:gd name="connsiteX249" fmla="*/ 2774367 w 2829850"/>
                <a:gd name="connsiteY249" fmla="*/ 156401 h 413167"/>
                <a:gd name="connsiteX250" fmla="*/ 2785464 w 2829850"/>
                <a:gd name="connsiteY250" fmla="*/ 310542 h 413167"/>
                <a:gd name="connsiteX251" fmla="*/ 2796560 w 2829850"/>
                <a:gd name="connsiteY251" fmla="*/ 260339 h 413167"/>
                <a:gd name="connsiteX252" fmla="*/ 2807657 w 2829850"/>
                <a:gd name="connsiteY252" fmla="*/ 279886 h 413167"/>
                <a:gd name="connsiteX253" fmla="*/ 2829850 w 2829850"/>
                <a:gd name="connsiteY253" fmla="*/ 298990 h 413167"/>
                <a:gd name="connsiteX254" fmla="*/ 2829850 w 2829850"/>
                <a:gd name="connsiteY254" fmla="*/ 29899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2829850" h="413167">
                  <a:moveTo>
                    <a:pt x="0" y="293819"/>
                  </a:moveTo>
                  <a:lnTo>
                    <a:pt x="11096" y="301398"/>
                  </a:lnTo>
                  <a:lnTo>
                    <a:pt x="22193" y="305800"/>
                  </a:lnTo>
                  <a:lnTo>
                    <a:pt x="33290" y="298017"/>
                  </a:lnTo>
                  <a:lnTo>
                    <a:pt x="44386" y="267523"/>
                  </a:lnTo>
                  <a:lnTo>
                    <a:pt x="55483" y="276865"/>
                  </a:lnTo>
                  <a:lnTo>
                    <a:pt x="66586" y="264305"/>
                  </a:lnTo>
                  <a:lnTo>
                    <a:pt x="77683" y="306310"/>
                  </a:lnTo>
                  <a:lnTo>
                    <a:pt x="88779" y="322863"/>
                  </a:lnTo>
                  <a:lnTo>
                    <a:pt x="99876" y="308515"/>
                  </a:lnTo>
                  <a:lnTo>
                    <a:pt x="110973" y="358841"/>
                  </a:lnTo>
                  <a:lnTo>
                    <a:pt x="122069" y="281273"/>
                  </a:lnTo>
                  <a:lnTo>
                    <a:pt x="133166" y="310624"/>
                  </a:lnTo>
                  <a:lnTo>
                    <a:pt x="144263" y="281961"/>
                  </a:lnTo>
                  <a:lnTo>
                    <a:pt x="155366" y="359569"/>
                  </a:lnTo>
                  <a:lnTo>
                    <a:pt x="166463" y="292438"/>
                  </a:lnTo>
                  <a:lnTo>
                    <a:pt x="177559" y="379204"/>
                  </a:lnTo>
                  <a:lnTo>
                    <a:pt x="188656" y="318264"/>
                  </a:lnTo>
                  <a:lnTo>
                    <a:pt x="199753" y="358283"/>
                  </a:lnTo>
                  <a:lnTo>
                    <a:pt x="210849" y="287158"/>
                  </a:lnTo>
                  <a:lnTo>
                    <a:pt x="221946" y="323462"/>
                  </a:lnTo>
                  <a:lnTo>
                    <a:pt x="233043" y="303997"/>
                  </a:lnTo>
                  <a:lnTo>
                    <a:pt x="244146" y="244234"/>
                  </a:lnTo>
                  <a:lnTo>
                    <a:pt x="255243" y="287914"/>
                  </a:lnTo>
                  <a:lnTo>
                    <a:pt x="266339" y="95719"/>
                  </a:lnTo>
                  <a:lnTo>
                    <a:pt x="277436" y="310814"/>
                  </a:lnTo>
                  <a:lnTo>
                    <a:pt x="288533" y="208972"/>
                  </a:lnTo>
                  <a:lnTo>
                    <a:pt x="299629" y="303065"/>
                  </a:lnTo>
                  <a:lnTo>
                    <a:pt x="310726" y="357528"/>
                  </a:lnTo>
                  <a:lnTo>
                    <a:pt x="321823" y="277858"/>
                  </a:lnTo>
                  <a:lnTo>
                    <a:pt x="332926" y="400036"/>
                  </a:lnTo>
                  <a:lnTo>
                    <a:pt x="344023" y="277157"/>
                  </a:lnTo>
                  <a:lnTo>
                    <a:pt x="355119" y="367924"/>
                  </a:lnTo>
                  <a:lnTo>
                    <a:pt x="366216" y="274028"/>
                  </a:lnTo>
                  <a:lnTo>
                    <a:pt x="377313" y="301732"/>
                  </a:lnTo>
                  <a:lnTo>
                    <a:pt x="388409" y="295452"/>
                  </a:lnTo>
                  <a:lnTo>
                    <a:pt x="399506" y="206829"/>
                  </a:lnTo>
                  <a:lnTo>
                    <a:pt x="410602" y="324306"/>
                  </a:lnTo>
                  <a:lnTo>
                    <a:pt x="421706" y="222776"/>
                  </a:lnTo>
                  <a:lnTo>
                    <a:pt x="432802" y="299629"/>
                  </a:lnTo>
                  <a:lnTo>
                    <a:pt x="443899" y="308610"/>
                  </a:lnTo>
                  <a:lnTo>
                    <a:pt x="454995" y="284716"/>
                  </a:lnTo>
                  <a:lnTo>
                    <a:pt x="466092" y="381143"/>
                  </a:lnTo>
                  <a:lnTo>
                    <a:pt x="477189" y="289295"/>
                  </a:lnTo>
                  <a:lnTo>
                    <a:pt x="488285" y="401200"/>
                  </a:lnTo>
                  <a:lnTo>
                    <a:pt x="499382" y="285777"/>
                  </a:lnTo>
                  <a:lnTo>
                    <a:pt x="510485" y="397417"/>
                  </a:lnTo>
                  <a:lnTo>
                    <a:pt x="521582" y="279844"/>
                  </a:lnTo>
                  <a:lnTo>
                    <a:pt x="532679" y="332348"/>
                  </a:lnTo>
                  <a:lnTo>
                    <a:pt x="543775" y="307202"/>
                  </a:lnTo>
                  <a:lnTo>
                    <a:pt x="554872" y="185220"/>
                  </a:lnTo>
                  <a:lnTo>
                    <a:pt x="565968" y="290186"/>
                  </a:lnTo>
                  <a:lnTo>
                    <a:pt x="577065" y="25956"/>
                  </a:lnTo>
                  <a:lnTo>
                    <a:pt x="588162" y="324877"/>
                  </a:lnTo>
                  <a:lnTo>
                    <a:pt x="599265" y="182125"/>
                  </a:lnTo>
                  <a:lnTo>
                    <a:pt x="610362" y="305038"/>
                  </a:lnTo>
                  <a:lnTo>
                    <a:pt x="621458" y="347676"/>
                  </a:lnTo>
                  <a:lnTo>
                    <a:pt x="632555" y="271735"/>
                  </a:lnTo>
                  <a:lnTo>
                    <a:pt x="643652" y="398247"/>
                  </a:lnTo>
                  <a:lnTo>
                    <a:pt x="654748" y="281532"/>
                  </a:lnTo>
                  <a:lnTo>
                    <a:pt x="665845" y="395975"/>
                  </a:lnTo>
                  <a:lnTo>
                    <a:pt x="676942" y="272435"/>
                  </a:lnTo>
                  <a:lnTo>
                    <a:pt x="688045" y="385395"/>
                  </a:lnTo>
                  <a:lnTo>
                    <a:pt x="699142" y="290533"/>
                  </a:lnTo>
                  <a:lnTo>
                    <a:pt x="710238" y="263285"/>
                  </a:lnTo>
                  <a:lnTo>
                    <a:pt x="721335" y="310801"/>
                  </a:lnTo>
                  <a:lnTo>
                    <a:pt x="732432" y="65423"/>
                  </a:lnTo>
                  <a:lnTo>
                    <a:pt x="743528" y="300249"/>
                  </a:lnTo>
                  <a:lnTo>
                    <a:pt x="754625" y="92671"/>
                  </a:lnTo>
                  <a:lnTo>
                    <a:pt x="765722" y="317693"/>
                  </a:lnTo>
                  <a:lnTo>
                    <a:pt x="776818" y="326388"/>
                  </a:lnTo>
                  <a:lnTo>
                    <a:pt x="787922" y="292370"/>
                  </a:lnTo>
                  <a:lnTo>
                    <a:pt x="799018" y="395151"/>
                  </a:lnTo>
                  <a:lnTo>
                    <a:pt x="810115" y="263366"/>
                  </a:lnTo>
                  <a:lnTo>
                    <a:pt x="821212" y="405983"/>
                  </a:lnTo>
                  <a:lnTo>
                    <a:pt x="832308" y="280477"/>
                  </a:lnTo>
                  <a:lnTo>
                    <a:pt x="843405" y="380959"/>
                  </a:lnTo>
                  <a:lnTo>
                    <a:pt x="854501" y="298119"/>
                  </a:lnTo>
                  <a:lnTo>
                    <a:pt x="865598" y="322088"/>
                  </a:lnTo>
                  <a:lnTo>
                    <a:pt x="876702" y="287247"/>
                  </a:lnTo>
                  <a:lnTo>
                    <a:pt x="887798" y="52388"/>
                  </a:lnTo>
                  <a:lnTo>
                    <a:pt x="898894" y="317700"/>
                  </a:lnTo>
                  <a:lnTo>
                    <a:pt x="909991" y="27908"/>
                  </a:lnTo>
                  <a:lnTo>
                    <a:pt x="921088" y="314590"/>
                  </a:lnTo>
                  <a:lnTo>
                    <a:pt x="932184" y="284138"/>
                  </a:lnTo>
                  <a:lnTo>
                    <a:pt x="943281" y="290118"/>
                  </a:lnTo>
                  <a:lnTo>
                    <a:pt x="954384" y="396580"/>
                  </a:lnTo>
                  <a:lnTo>
                    <a:pt x="965481" y="278178"/>
                  </a:lnTo>
                  <a:lnTo>
                    <a:pt x="976578" y="407391"/>
                  </a:lnTo>
                  <a:lnTo>
                    <a:pt x="987674" y="258583"/>
                  </a:lnTo>
                  <a:lnTo>
                    <a:pt x="998771" y="413167"/>
                  </a:lnTo>
                  <a:lnTo>
                    <a:pt x="1009868" y="286458"/>
                  </a:lnTo>
                  <a:lnTo>
                    <a:pt x="1020964" y="378830"/>
                  </a:lnTo>
                  <a:lnTo>
                    <a:pt x="1032061" y="317625"/>
                  </a:lnTo>
                  <a:lnTo>
                    <a:pt x="1043157" y="231505"/>
                  </a:lnTo>
                  <a:lnTo>
                    <a:pt x="1054261" y="284927"/>
                  </a:lnTo>
                  <a:lnTo>
                    <a:pt x="1065357" y="0"/>
                  </a:lnTo>
                  <a:lnTo>
                    <a:pt x="1076454" y="323190"/>
                  </a:lnTo>
                  <a:lnTo>
                    <a:pt x="1087551" y="164551"/>
                  </a:lnTo>
                  <a:lnTo>
                    <a:pt x="1098647" y="305739"/>
                  </a:lnTo>
                  <a:lnTo>
                    <a:pt x="1109744" y="360896"/>
                  </a:lnTo>
                  <a:lnTo>
                    <a:pt x="1120841" y="270864"/>
                  </a:lnTo>
                  <a:lnTo>
                    <a:pt x="1131937" y="400996"/>
                  </a:lnTo>
                  <a:lnTo>
                    <a:pt x="1143041" y="270946"/>
                  </a:lnTo>
                  <a:lnTo>
                    <a:pt x="1154137" y="386423"/>
                  </a:lnTo>
                  <a:lnTo>
                    <a:pt x="1165234" y="275130"/>
                  </a:lnTo>
                  <a:lnTo>
                    <a:pt x="1176331" y="373843"/>
                  </a:lnTo>
                  <a:lnTo>
                    <a:pt x="1187427" y="295071"/>
                  </a:lnTo>
                  <a:lnTo>
                    <a:pt x="1198524" y="275014"/>
                  </a:lnTo>
                  <a:lnTo>
                    <a:pt x="1209621" y="315829"/>
                  </a:lnTo>
                  <a:lnTo>
                    <a:pt x="1220717" y="82861"/>
                  </a:lnTo>
                  <a:lnTo>
                    <a:pt x="1231821" y="299623"/>
                  </a:lnTo>
                  <a:lnTo>
                    <a:pt x="1242917" y="110953"/>
                  </a:lnTo>
                  <a:lnTo>
                    <a:pt x="1254014" y="315108"/>
                  </a:lnTo>
                  <a:lnTo>
                    <a:pt x="1265111" y="348445"/>
                  </a:lnTo>
                  <a:lnTo>
                    <a:pt x="1276207" y="288710"/>
                  </a:lnTo>
                  <a:lnTo>
                    <a:pt x="1287304" y="405527"/>
                  </a:lnTo>
                  <a:lnTo>
                    <a:pt x="1298400" y="267503"/>
                  </a:lnTo>
                  <a:lnTo>
                    <a:pt x="1309497" y="412072"/>
                  </a:lnTo>
                  <a:lnTo>
                    <a:pt x="1320601" y="273878"/>
                  </a:lnTo>
                  <a:lnTo>
                    <a:pt x="1331697" y="373346"/>
                  </a:lnTo>
                  <a:lnTo>
                    <a:pt x="1342794" y="305263"/>
                  </a:lnTo>
                  <a:lnTo>
                    <a:pt x="1353890" y="283927"/>
                  </a:lnTo>
                  <a:lnTo>
                    <a:pt x="1364987" y="289451"/>
                  </a:lnTo>
                  <a:lnTo>
                    <a:pt x="1376083" y="74445"/>
                  </a:lnTo>
                  <a:lnTo>
                    <a:pt x="1387180" y="322673"/>
                  </a:lnTo>
                  <a:lnTo>
                    <a:pt x="1398277" y="54986"/>
                  </a:lnTo>
                  <a:lnTo>
                    <a:pt x="1409380" y="313577"/>
                  </a:lnTo>
                  <a:lnTo>
                    <a:pt x="1420477" y="284274"/>
                  </a:lnTo>
                  <a:lnTo>
                    <a:pt x="1431573" y="285423"/>
                  </a:lnTo>
                  <a:lnTo>
                    <a:pt x="1442670" y="379109"/>
                  </a:lnTo>
                  <a:lnTo>
                    <a:pt x="1453767" y="285594"/>
                  </a:lnTo>
                  <a:lnTo>
                    <a:pt x="1464863" y="396662"/>
                  </a:lnTo>
                  <a:lnTo>
                    <a:pt x="1475960" y="261733"/>
                  </a:lnTo>
                  <a:lnTo>
                    <a:pt x="1487057" y="408657"/>
                  </a:lnTo>
                  <a:lnTo>
                    <a:pt x="1498160" y="281654"/>
                  </a:lnTo>
                  <a:lnTo>
                    <a:pt x="1509257" y="369495"/>
                  </a:lnTo>
                  <a:lnTo>
                    <a:pt x="1520353" y="310481"/>
                  </a:lnTo>
                  <a:lnTo>
                    <a:pt x="1531450" y="238771"/>
                  </a:lnTo>
                  <a:lnTo>
                    <a:pt x="1542546" y="290689"/>
                  </a:lnTo>
                  <a:lnTo>
                    <a:pt x="1553643" y="93713"/>
                  </a:lnTo>
                  <a:lnTo>
                    <a:pt x="1564740" y="322380"/>
                  </a:lnTo>
                  <a:lnTo>
                    <a:pt x="1575836" y="161816"/>
                  </a:lnTo>
                  <a:lnTo>
                    <a:pt x="1586940" y="302800"/>
                  </a:lnTo>
                  <a:lnTo>
                    <a:pt x="1598036" y="301800"/>
                  </a:lnTo>
                  <a:lnTo>
                    <a:pt x="1609133" y="282314"/>
                  </a:lnTo>
                  <a:lnTo>
                    <a:pt x="1620230" y="383375"/>
                  </a:lnTo>
                  <a:lnTo>
                    <a:pt x="1631326" y="281437"/>
                  </a:lnTo>
                  <a:lnTo>
                    <a:pt x="1642423" y="399649"/>
                  </a:lnTo>
                  <a:lnTo>
                    <a:pt x="1653520" y="279096"/>
                  </a:lnTo>
                  <a:lnTo>
                    <a:pt x="1664616" y="391423"/>
                  </a:lnTo>
                  <a:lnTo>
                    <a:pt x="1675720" y="283185"/>
                  </a:lnTo>
                  <a:lnTo>
                    <a:pt x="1686816" y="300385"/>
                  </a:lnTo>
                  <a:lnTo>
                    <a:pt x="1697913" y="312699"/>
                  </a:lnTo>
                  <a:lnTo>
                    <a:pt x="1709010" y="198903"/>
                  </a:lnTo>
                  <a:lnTo>
                    <a:pt x="1720106" y="293976"/>
                  </a:lnTo>
                  <a:lnTo>
                    <a:pt x="1731203" y="150352"/>
                  </a:lnTo>
                  <a:lnTo>
                    <a:pt x="1742299" y="311747"/>
                  </a:lnTo>
                  <a:lnTo>
                    <a:pt x="1753396" y="247738"/>
                  </a:lnTo>
                  <a:lnTo>
                    <a:pt x="1775596" y="358923"/>
                  </a:lnTo>
                  <a:lnTo>
                    <a:pt x="1786692" y="272224"/>
                  </a:lnTo>
                  <a:lnTo>
                    <a:pt x="1797789" y="400227"/>
                  </a:lnTo>
                  <a:lnTo>
                    <a:pt x="1808886" y="270660"/>
                  </a:lnTo>
                  <a:lnTo>
                    <a:pt x="1819982" y="385382"/>
                  </a:lnTo>
                  <a:lnTo>
                    <a:pt x="1831079" y="284866"/>
                  </a:lnTo>
                  <a:lnTo>
                    <a:pt x="1842176" y="378265"/>
                  </a:lnTo>
                  <a:lnTo>
                    <a:pt x="1853279" y="297064"/>
                  </a:lnTo>
                  <a:lnTo>
                    <a:pt x="1864376" y="336130"/>
                  </a:lnTo>
                  <a:lnTo>
                    <a:pt x="1875472" y="312754"/>
                  </a:lnTo>
                  <a:lnTo>
                    <a:pt x="1886569" y="124186"/>
                  </a:lnTo>
                  <a:lnTo>
                    <a:pt x="1897666" y="294452"/>
                  </a:lnTo>
                  <a:lnTo>
                    <a:pt x="1908762" y="42856"/>
                  </a:lnTo>
                  <a:lnTo>
                    <a:pt x="1919859" y="319530"/>
                  </a:lnTo>
                  <a:lnTo>
                    <a:pt x="1930956" y="296500"/>
                  </a:lnTo>
                  <a:lnTo>
                    <a:pt x="1942059" y="299935"/>
                  </a:lnTo>
                  <a:lnTo>
                    <a:pt x="1953156" y="389062"/>
                  </a:lnTo>
                  <a:lnTo>
                    <a:pt x="1964252" y="261924"/>
                  </a:lnTo>
                  <a:lnTo>
                    <a:pt x="1975349" y="405724"/>
                  </a:lnTo>
                  <a:lnTo>
                    <a:pt x="1986446" y="270204"/>
                  </a:lnTo>
                  <a:lnTo>
                    <a:pt x="1997542" y="385137"/>
                  </a:lnTo>
                  <a:lnTo>
                    <a:pt x="2008639" y="296581"/>
                  </a:lnTo>
                  <a:lnTo>
                    <a:pt x="2019735" y="388695"/>
                  </a:lnTo>
                  <a:lnTo>
                    <a:pt x="2030839" y="295057"/>
                  </a:lnTo>
                  <a:lnTo>
                    <a:pt x="2041935" y="336478"/>
                  </a:lnTo>
                  <a:lnTo>
                    <a:pt x="2053032" y="314869"/>
                  </a:lnTo>
                  <a:lnTo>
                    <a:pt x="2064129" y="57728"/>
                  </a:lnTo>
                  <a:lnTo>
                    <a:pt x="2075225" y="297289"/>
                  </a:lnTo>
                  <a:lnTo>
                    <a:pt x="2086322" y="919"/>
                  </a:lnTo>
                  <a:lnTo>
                    <a:pt x="2097419" y="327320"/>
                  </a:lnTo>
                  <a:lnTo>
                    <a:pt x="2108515" y="244922"/>
                  </a:lnTo>
                  <a:lnTo>
                    <a:pt x="2119619" y="303467"/>
                  </a:lnTo>
                  <a:lnTo>
                    <a:pt x="2130715" y="355126"/>
                  </a:lnTo>
                  <a:lnTo>
                    <a:pt x="2141812" y="268102"/>
                  </a:lnTo>
                  <a:lnTo>
                    <a:pt x="2152909" y="391226"/>
                  </a:lnTo>
                  <a:lnTo>
                    <a:pt x="2164005" y="281811"/>
                  </a:lnTo>
                  <a:lnTo>
                    <a:pt x="2175102" y="394587"/>
                  </a:lnTo>
                  <a:lnTo>
                    <a:pt x="2186198" y="280994"/>
                  </a:lnTo>
                  <a:lnTo>
                    <a:pt x="2197295" y="401302"/>
                  </a:lnTo>
                  <a:lnTo>
                    <a:pt x="2208399" y="287560"/>
                  </a:lnTo>
                  <a:lnTo>
                    <a:pt x="2219495" y="356004"/>
                  </a:lnTo>
                  <a:lnTo>
                    <a:pt x="2230592" y="310549"/>
                  </a:lnTo>
                  <a:lnTo>
                    <a:pt x="2241688" y="166000"/>
                  </a:lnTo>
                  <a:lnTo>
                    <a:pt x="2252785" y="290411"/>
                  </a:lnTo>
                  <a:lnTo>
                    <a:pt x="2263881" y="72370"/>
                  </a:lnTo>
                  <a:lnTo>
                    <a:pt x="2274978" y="326088"/>
                  </a:lnTo>
                  <a:lnTo>
                    <a:pt x="2286075" y="268517"/>
                  </a:lnTo>
                  <a:lnTo>
                    <a:pt x="2297171" y="298827"/>
                  </a:lnTo>
                  <a:lnTo>
                    <a:pt x="2308275" y="375530"/>
                  </a:lnTo>
                  <a:lnTo>
                    <a:pt x="2319371" y="270898"/>
                  </a:lnTo>
                  <a:lnTo>
                    <a:pt x="2330468" y="396138"/>
                  </a:lnTo>
                  <a:lnTo>
                    <a:pt x="2341565" y="284396"/>
                  </a:lnTo>
                  <a:lnTo>
                    <a:pt x="2352661" y="393178"/>
                  </a:lnTo>
                  <a:lnTo>
                    <a:pt x="2363758" y="282723"/>
                  </a:lnTo>
                  <a:lnTo>
                    <a:pt x="2374855" y="371475"/>
                  </a:lnTo>
                  <a:lnTo>
                    <a:pt x="2385951" y="286499"/>
                  </a:lnTo>
                  <a:lnTo>
                    <a:pt x="2397055" y="252188"/>
                  </a:lnTo>
                  <a:lnTo>
                    <a:pt x="2408151" y="308508"/>
                  </a:lnTo>
                  <a:lnTo>
                    <a:pt x="2419248" y="115606"/>
                  </a:lnTo>
                  <a:lnTo>
                    <a:pt x="2430345" y="302432"/>
                  </a:lnTo>
                  <a:lnTo>
                    <a:pt x="2441441" y="175920"/>
                  </a:lnTo>
                  <a:lnTo>
                    <a:pt x="2452538" y="312842"/>
                  </a:lnTo>
                  <a:lnTo>
                    <a:pt x="2463635" y="346254"/>
                  </a:lnTo>
                  <a:lnTo>
                    <a:pt x="2474731" y="293003"/>
                  </a:lnTo>
                  <a:lnTo>
                    <a:pt x="2485834" y="389865"/>
                  </a:lnTo>
                  <a:lnTo>
                    <a:pt x="2496931" y="259434"/>
                  </a:lnTo>
                  <a:lnTo>
                    <a:pt x="2508028" y="403547"/>
                  </a:lnTo>
                  <a:lnTo>
                    <a:pt x="2519124" y="280695"/>
                  </a:lnTo>
                  <a:lnTo>
                    <a:pt x="2530221" y="378537"/>
                  </a:lnTo>
                  <a:lnTo>
                    <a:pt x="2541318" y="301058"/>
                  </a:lnTo>
                  <a:lnTo>
                    <a:pt x="2552414" y="294690"/>
                  </a:lnTo>
                  <a:lnTo>
                    <a:pt x="2563511" y="286920"/>
                  </a:lnTo>
                  <a:lnTo>
                    <a:pt x="2574614" y="81303"/>
                  </a:lnTo>
                  <a:lnTo>
                    <a:pt x="2585711" y="317434"/>
                  </a:lnTo>
                  <a:lnTo>
                    <a:pt x="2596808" y="93971"/>
                  </a:lnTo>
                  <a:lnTo>
                    <a:pt x="2607904" y="309134"/>
                  </a:lnTo>
                  <a:lnTo>
                    <a:pt x="2619001" y="285288"/>
                  </a:lnTo>
                  <a:lnTo>
                    <a:pt x="2630097" y="290411"/>
                  </a:lnTo>
                  <a:lnTo>
                    <a:pt x="2641194" y="365848"/>
                  </a:lnTo>
                  <a:lnTo>
                    <a:pt x="2652290" y="287417"/>
                  </a:lnTo>
                  <a:lnTo>
                    <a:pt x="2663394" y="389851"/>
                  </a:lnTo>
                  <a:lnTo>
                    <a:pt x="2674491" y="259930"/>
                  </a:lnTo>
                  <a:lnTo>
                    <a:pt x="2685587" y="384892"/>
                  </a:lnTo>
                  <a:lnTo>
                    <a:pt x="2696684" y="283451"/>
                  </a:lnTo>
                  <a:lnTo>
                    <a:pt x="2707780" y="290785"/>
                  </a:lnTo>
                  <a:lnTo>
                    <a:pt x="2718877" y="300072"/>
                  </a:lnTo>
                  <a:lnTo>
                    <a:pt x="2729974" y="186282"/>
                  </a:lnTo>
                  <a:lnTo>
                    <a:pt x="2741070" y="294316"/>
                  </a:lnTo>
                  <a:lnTo>
                    <a:pt x="2752174" y="167075"/>
                  </a:lnTo>
                  <a:lnTo>
                    <a:pt x="2763270" y="303657"/>
                  </a:lnTo>
                  <a:lnTo>
                    <a:pt x="2774367" y="156401"/>
                  </a:lnTo>
                  <a:lnTo>
                    <a:pt x="2785464" y="310542"/>
                  </a:lnTo>
                  <a:lnTo>
                    <a:pt x="2796560" y="260339"/>
                  </a:lnTo>
                  <a:lnTo>
                    <a:pt x="2807657" y="279886"/>
                  </a:lnTo>
                  <a:lnTo>
                    <a:pt x="2829850" y="298990"/>
                  </a:lnTo>
                  <a:lnTo>
                    <a:pt x="2829850" y="298990"/>
                  </a:lnTo>
                </a:path>
              </a:pathLst>
            </a:custGeom>
            <a:noFill/>
            <a:ln w="9525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0" name="자유형: 도형 2249">
              <a:extLst>
                <a:ext uri="{FF2B5EF4-FFF2-40B4-BE49-F238E27FC236}">
                  <a16:creationId xmlns:a16="http://schemas.microsoft.com/office/drawing/2014/main" id="{49284592-FD38-A5EB-62CB-98D348692CE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825 h 413167"/>
                <a:gd name="connsiteX1" fmla="*/ 11096 w 2829850"/>
                <a:gd name="connsiteY1" fmla="*/ 308433 h 413167"/>
                <a:gd name="connsiteX2" fmla="*/ 22193 w 2829850"/>
                <a:gd name="connsiteY2" fmla="*/ 311665 h 413167"/>
                <a:gd name="connsiteX3" fmla="*/ 44386 w 2829850"/>
                <a:gd name="connsiteY3" fmla="*/ 268775 h 413167"/>
                <a:gd name="connsiteX4" fmla="*/ 55483 w 2829850"/>
                <a:gd name="connsiteY4" fmla="*/ 230634 h 413167"/>
                <a:gd name="connsiteX5" fmla="*/ 77683 w 2829850"/>
                <a:gd name="connsiteY5" fmla="*/ 273769 h 413167"/>
                <a:gd name="connsiteX6" fmla="*/ 88779 w 2829850"/>
                <a:gd name="connsiteY6" fmla="*/ 337001 h 413167"/>
                <a:gd name="connsiteX7" fmla="*/ 99876 w 2829850"/>
                <a:gd name="connsiteY7" fmla="*/ 370829 h 413167"/>
                <a:gd name="connsiteX8" fmla="*/ 110973 w 2829850"/>
                <a:gd name="connsiteY8" fmla="*/ 363018 h 413167"/>
                <a:gd name="connsiteX9" fmla="*/ 122069 w 2829850"/>
                <a:gd name="connsiteY9" fmla="*/ 326272 h 413167"/>
                <a:gd name="connsiteX10" fmla="*/ 133166 w 2829850"/>
                <a:gd name="connsiteY10" fmla="*/ 293710 h 413167"/>
                <a:gd name="connsiteX11" fmla="*/ 144263 w 2829850"/>
                <a:gd name="connsiteY11" fmla="*/ 304467 h 413167"/>
                <a:gd name="connsiteX12" fmla="*/ 155366 w 2829850"/>
                <a:gd name="connsiteY12" fmla="*/ 355541 h 413167"/>
                <a:gd name="connsiteX13" fmla="*/ 166463 w 2829850"/>
                <a:gd name="connsiteY13" fmla="*/ 379081 h 413167"/>
                <a:gd name="connsiteX14" fmla="*/ 177559 w 2829850"/>
                <a:gd name="connsiteY14" fmla="*/ 385824 h 413167"/>
                <a:gd name="connsiteX15" fmla="*/ 188656 w 2829850"/>
                <a:gd name="connsiteY15" fmla="*/ 381741 h 413167"/>
                <a:gd name="connsiteX16" fmla="*/ 199753 w 2829850"/>
                <a:gd name="connsiteY16" fmla="*/ 366148 h 413167"/>
                <a:gd name="connsiteX17" fmla="*/ 210849 w 2829850"/>
                <a:gd name="connsiteY17" fmla="*/ 358562 h 413167"/>
                <a:gd name="connsiteX18" fmla="*/ 233043 w 2829850"/>
                <a:gd name="connsiteY18" fmla="*/ 293350 h 413167"/>
                <a:gd name="connsiteX19" fmla="*/ 244146 w 2829850"/>
                <a:gd name="connsiteY19" fmla="*/ 242867 h 413167"/>
                <a:gd name="connsiteX20" fmla="*/ 255243 w 2829850"/>
                <a:gd name="connsiteY20" fmla="*/ 198188 h 413167"/>
                <a:gd name="connsiteX21" fmla="*/ 266339 w 2829850"/>
                <a:gd name="connsiteY21" fmla="*/ 97509 h 413167"/>
                <a:gd name="connsiteX22" fmla="*/ 277436 w 2829850"/>
                <a:gd name="connsiteY22" fmla="*/ 123628 h 413167"/>
                <a:gd name="connsiteX23" fmla="*/ 299629 w 2829850"/>
                <a:gd name="connsiteY23" fmla="*/ 331701 h 413167"/>
                <a:gd name="connsiteX24" fmla="*/ 310726 w 2829850"/>
                <a:gd name="connsiteY24" fmla="*/ 363978 h 413167"/>
                <a:gd name="connsiteX25" fmla="*/ 321823 w 2829850"/>
                <a:gd name="connsiteY25" fmla="*/ 388831 h 413167"/>
                <a:gd name="connsiteX26" fmla="*/ 332926 w 2829850"/>
                <a:gd name="connsiteY26" fmla="*/ 400628 h 413167"/>
                <a:gd name="connsiteX27" fmla="*/ 344023 w 2829850"/>
                <a:gd name="connsiteY27" fmla="*/ 387409 h 413167"/>
                <a:gd name="connsiteX28" fmla="*/ 355119 w 2829850"/>
                <a:gd name="connsiteY28" fmla="*/ 354963 h 413167"/>
                <a:gd name="connsiteX29" fmla="*/ 366216 w 2829850"/>
                <a:gd name="connsiteY29" fmla="*/ 296642 h 413167"/>
                <a:gd name="connsiteX30" fmla="*/ 377313 w 2829850"/>
                <a:gd name="connsiteY30" fmla="*/ 282206 h 413167"/>
                <a:gd name="connsiteX31" fmla="*/ 388409 w 2829850"/>
                <a:gd name="connsiteY31" fmla="*/ 247140 h 413167"/>
                <a:gd name="connsiteX32" fmla="*/ 399506 w 2829850"/>
                <a:gd name="connsiteY32" fmla="*/ 222912 h 413167"/>
                <a:gd name="connsiteX33" fmla="*/ 410602 w 2829850"/>
                <a:gd name="connsiteY33" fmla="*/ 236724 h 413167"/>
                <a:gd name="connsiteX34" fmla="*/ 421706 w 2829850"/>
                <a:gd name="connsiteY34" fmla="*/ 254079 h 413167"/>
                <a:gd name="connsiteX35" fmla="*/ 432802 w 2829850"/>
                <a:gd name="connsiteY35" fmla="*/ 302153 h 413167"/>
                <a:gd name="connsiteX36" fmla="*/ 443899 w 2829850"/>
                <a:gd name="connsiteY36" fmla="*/ 311223 h 413167"/>
                <a:gd name="connsiteX37" fmla="*/ 454995 w 2829850"/>
                <a:gd name="connsiteY37" fmla="*/ 344506 h 413167"/>
                <a:gd name="connsiteX38" fmla="*/ 466092 w 2829850"/>
                <a:gd name="connsiteY38" fmla="*/ 380286 h 413167"/>
                <a:gd name="connsiteX39" fmla="*/ 477189 w 2829850"/>
                <a:gd name="connsiteY39" fmla="*/ 401105 h 413167"/>
                <a:gd name="connsiteX40" fmla="*/ 499382 w 2829850"/>
                <a:gd name="connsiteY40" fmla="*/ 403343 h 413167"/>
                <a:gd name="connsiteX41" fmla="*/ 510485 w 2829850"/>
                <a:gd name="connsiteY41" fmla="*/ 399533 h 413167"/>
                <a:gd name="connsiteX42" fmla="*/ 521582 w 2829850"/>
                <a:gd name="connsiteY42" fmla="*/ 371461 h 413167"/>
                <a:gd name="connsiteX43" fmla="*/ 532679 w 2829850"/>
                <a:gd name="connsiteY43" fmla="*/ 332960 h 413167"/>
                <a:gd name="connsiteX44" fmla="*/ 543775 w 2829850"/>
                <a:gd name="connsiteY44" fmla="*/ 272667 h 413167"/>
                <a:gd name="connsiteX45" fmla="*/ 554872 w 2829850"/>
                <a:gd name="connsiteY45" fmla="*/ 180199 h 413167"/>
                <a:gd name="connsiteX46" fmla="*/ 565968 w 2829850"/>
                <a:gd name="connsiteY46" fmla="*/ 117321 h 413167"/>
                <a:gd name="connsiteX47" fmla="*/ 577065 w 2829850"/>
                <a:gd name="connsiteY47" fmla="*/ 40107 h 413167"/>
                <a:gd name="connsiteX48" fmla="*/ 588162 w 2829850"/>
                <a:gd name="connsiteY48" fmla="*/ 106156 h 413167"/>
                <a:gd name="connsiteX49" fmla="*/ 599265 w 2829850"/>
                <a:gd name="connsiteY49" fmla="*/ 226920 h 413167"/>
                <a:gd name="connsiteX50" fmla="*/ 610362 w 2829850"/>
                <a:gd name="connsiteY50" fmla="*/ 329932 h 413167"/>
                <a:gd name="connsiteX51" fmla="*/ 632555 w 2829850"/>
                <a:gd name="connsiteY51" fmla="*/ 383429 h 413167"/>
                <a:gd name="connsiteX52" fmla="*/ 643652 w 2829850"/>
                <a:gd name="connsiteY52" fmla="*/ 395084 h 413167"/>
                <a:gd name="connsiteX53" fmla="*/ 654748 w 2829850"/>
                <a:gd name="connsiteY53" fmla="*/ 399799 h 413167"/>
                <a:gd name="connsiteX54" fmla="*/ 676942 w 2829850"/>
                <a:gd name="connsiteY54" fmla="*/ 378701 h 413167"/>
                <a:gd name="connsiteX55" fmla="*/ 688045 w 2829850"/>
                <a:gd name="connsiteY55" fmla="*/ 377911 h 413167"/>
                <a:gd name="connsiteX56" fmla="*/ 699142 w 2829850"/>
                <a:gd name="connsiteY56" fmla="*/ 335423 h 413167"/>
                <a:gd name="connsiteX57" fmla="*/ 710238 w 2829850"/>
                <a:gd name="connsiteY57" fmla="*/ 272007 h 413167"/>
                <a:gd name="connsiteX58" fmla="*/ 721335 w 2829850"/>
                <a:gd name="connsiteY58" fmla="*/ 178750 h 413167"/>
                <a:gd name="connsiteX59" fmla="*/ 732432 w 2829850"/>
                <a:gd name="connsiteY59" fmla="*/ 68097 h 413167"/>
                <a:gd name="connsiteX60" fmla="*/ 743528 w 2829850"/>
                <a:gd name="connsiteY60" fmla="*/ 76635 h 413167"/>
                <a:gd name="connsiteX61" fmla="*/ 754625 w 2829850"/>
                <a:gd name="connsiteY61" fmla="*/ 120226 h 413167"/>
                <a:gd name="connsiteX62" fmla="*/ 765722 w 2829850"/>
                <a:gd name="connsiteY62" fmla="*/ 251208 h 413167"/>
                <a:gd name="connsiteX63" fmla="*/ 776818 w 2829850"/>
                <a:gd name="connsiteY63" fmla="*/ 351302 h 413167"/>
                <a:gd name="connsiteX64" fmla="*/ 787922 w 2829850"/>
                <a:gd name="connsiteY64" fmla="*/ 392185 h 413167"/>
                <a:gd name="connsiteX65" fmla="*/ 799018 w 2829850"/>
                <a:gd name="connsiteY65" fmla="*/ 392865 h 413167"/>
                <a:gd name="connsiteX66" fmla="*/ 810115 w 2829850"/>
                <a:gd name="connsiteY66" fmla="*/ 399737 h 413167"/>
                <a:gd name="connsiteX67" fmla="*/ 821212 w 2829850"/>
                <a:gd name="connsiteY67" fmla="*/ 403479 h 413167"/>
                <a:gd name="connsiteX68" fmla="*/ 832308 w 2829850"/>
                <a:gd name="connsiteY68" fmla="*/ 396111 h 413167"/>
                <a:gd name="connsiteX69" fmla="*/ 843405 w 2829850"/>
                <a:gd name="connsiteY69" fmla="*/ 376952 h 413167"/>
                <a:gd name="connsiteX70" fmla="*/ 854501 w 2829850"/>
                <a:gd name="connsiteY70" fmla="*/ 355494 h 413167"/>
                <a:gd name="connsiteX71" fmla="*/ 865598 w 2829850"/>
                <a:gd name="connsiteY71" fmla="*/ 314924 h 413167"/>
                <a:gd name="connsiteX72" fmla="*/ 876702 w 2829850"/>
                <a:gd name="connsiteY72" fmla="*/ 229832 h 413167"/>
                <a:gd name="connsiteX73" fmla="*/ 887798 w 2829850"/>
                <a:gd name="connsiteY73" fmla="*/ 55082 h 413167"/>
                <a:gd name="connsiteX74" fmla="*/ 898894 w 2829850"/>
                <a:gd name="connsiteY74" fmla="*/ 10770 h 413167"/>
                <a:gd name="connsiteX75" fmla="*/ 909991 w 2829850"/>
                <a:gd name="connsiteY75" fmla="*/ 66233 h 413167"/>
                <a:gd name="connsiteX76" fmla="*/ 921088 w 2829850"/>
                <a:gd name="connsiteY76" fmla="*/ 226498 h 413167"/>
                <a:gd name="connsiteX77" fmla="*/ 932184 w 2829850"/>
                <a:gd name="connsiteY77" fmla="*/ 312760 h 413167"/>
                <a:gd name="connsiteX78" fmla="*/ 943281 w 2829850"/>
                <a:gd name="connsiteY78" fmla="*/ 376626 h 413167"/>
                <a:gd name="connsiteX79" fmla="*/ 954384 w 2829850"/>
                <a:gd name="connsiteY79" fmla="*/ 397601 h 413167"/>
                <a:gd name="connsiteX80" fmla="*/ 965481 w 2829850"/>
                <a:gd name="connsiteY80" fmla="*/ 406649 h 413167"/>
                <a:gd name="connsiteX81" fmla="*/ 976578 w 2829850"/>
                <a:gd name="connsiteY81" fmla="*/ 398982 h 413167"/>
                <a:gd name="connsiteX82" fmla="*/ 987674 w 2829850"/>
                <a:gd name="connsiteY82" fmla="*/ 400710 h 413167"/>
                <a:gd name="connsiteX83" fmla="*/ 998771 w 2829850"/>
                <a:gd name="connsiteY83" fmla="*/ 413167 h 413167"/>
                <a:gd name="connsiteX84" fmla="*/ 1009868 w 2829850"/>
                <a:gd name="connsiteY84" fmla="*/ 400669 h 413167"/>
                <a:gd name="connsiteX85" fmla="*/ 1020964 w 2829850"/>
                <a:gd name="connsiteY85" fmla="*/ 386321 h 413167"/>
                <a:gd name="connsiteX86" fmla="*/ 1032061 w 2829850"/>
                <a:gd name="connsiteY86" fmla="*/ 333695 h 413167"/>
                <a:gd name="connsiteX87" fmla="*/ 1043157 w 2829850"/>
                <a:gd name="connsiteY87" fmla="*/ 235982 h 413167"/>
                <a:gd name="connsiteX88" fmla="*/ 1054261 w 2829850"/>
                <a:gd name="connsiteY88" fmla="*/ 145345 h 413167"/>
                <a:gd name="connsiteX89" fmla="*/ 1065357 w 2829850"/>
                <a:gd name="connsiteY89" fmla="*/ 0 h 413167"/>
                <a:gd name="connsiteX90" fmla="*/ 1076454 w 2829850"/>
                <a:gd name="connsiteY90" fmla="*/ 51741 h 413167"/>
                <a:gd name="connsiteX91" fmla="*/ 1087551 w 2829850"/>
                <a:gd name="connsiteY91" fmla="*/ 211945 h 413167"/>
                <a:gd name="connsiteX92" fmla="*/ 1098647 w 2829850"/>
                <a:gd name="connsiteY92" fmla="*/ 338396 h 413167"/>
                <a:gd name="connsiteX93" fmla="*/ 1109744 w 2829850"/>
                <a:gd name="connsiteY93" fmla="*/ 369080 h 413167"/>
                <a:gd name="connsiteX94" fmla="*/ 1120841 w 2829850"/>
                <a:gd name="connsiteY94" fmla="*/ 392451 h 413167"/>
                <a:gd name="connsiteX95" fmla="*/ 1131937 w 2829850"/>
                <a:gd name="connsiteY95" fmla="*/ 395356 h 413167"/>
                <a:gd name="connsiteX96" fmla="*/ 1143041 w 2829850"/>
                <a:gd name="connsiteY96" fmla="*/ 388607 h 413167"/>
                <a:gd name="connsiteX97" fmla="*/ 1154137 w 2829850"/>
                <a:gd name="connsiteY97" fmla="*/ 370448 h 413167"/>
                <a:gd name="connsiteX98" fmla="*/ 1165234 w 2829850"/>
                <a:gd name="connsiteY98" fmla="*/ 359283 h 413167"/>
                <a:gd name="connsiteX99" fmla="*/ 1176331 w 2829850"/>
                <a:gd name="connsiteY99" fmla="*/ 368604 h 413167"/>
                <a:gd name="connsiteX100" fmla="*/ 1187427 w 2829850"/>
                <a:gd name="connsiteY100" fmla="*/ 335185 h 413167"/>
                <a:gd name="connsiteX101" fmla="*/ 1198524 w 2829850"/>
                <a:gd name="connsiteY101" fmla="*/ 288111 h 413167"/>
                <a:gd name="connsiteX102" fmla="*/ 1209621 w 2829850"/>
                <a:gd name="connsiteY102" fmla="*/ 209196 h 413167"/>
                <a:gd name="connsiteX103" fmla="*/ 1220717 w 2829850"/>
                <a:gd name="connsiteY103" fmla="*/ 91277 h 413167"/>
                <a:gd name="connsiteX104" fmla="*/ 1231821 w 2829850"/>
                <a:gd name="connsiteY104" fmla="*/ 94372 h 413167"/>
                <a:gd name="connsiteX105" fmla="*/ 1242917 w 2829850"/>
                <a:gd name="connsiteY105" fmla="*/ 132520 h 413167"/>
                <a:gd name="connsiteX106" fmla="*/ 1254014 w 2829850"/>
                <a:gd name="connsiteY106" fmla="*/ 273102 h 413167"/>
                <a:gd name="connsiteX107" fmla="*/ 1265111 w 2829850"/>
                <a:gd name="connsiteY107" fmla="*/ 369808 h 413167"/>
                <a:gd name="connsiteX108" fmla="*/ 1276207 w 2829850"/>
                <a:gd name="connsiteY108" fmla="*/ 402227 h 413167"/>
                <a:gd name="connsiteX109" fmla="*/ 1287304 w 2829850"/>
                <a:gd name="connsiteY109" fmla="*/ 403887 h 413167"/>
                <a:gd name="connsiteX110" fmla="*/ 1298400 w 2829850"/>
                <a:gd name="connsiteY110" fmla="*/ 409643 h 413167"/>
                <a:gd name="connsiteX111" fmla="*/ 1309497 w 2829850"/>
                <a:gd name="connsiteY111" fmla="*/ 411752 h 413167"/>
                <a:gd name="connsiteX112" fmla="*/ 1320601 w 2829850"/>
                <a:gd name="connsiteY112" fmla="*/ 394845 h 413167"/>
                <a:gd name="connsiteX113" fmla="*/ 1331697 w 2829850"/>
                <a:gd name="connsiteY113" fmla="*/ 369278 h 413167"/>
                <a:gd name="connsiteX114" fmla="*/ 1353890 w 2829850"/>
                <a:gd name="connsiteY114" fmla="*/ 279729 h 413167"/>
                <a:gd name="connsiteX115" fmla="*/ 1364987 w 2829850"/>
                <a:gd name="connsiteY115" fmla="*/ 223960 h 413167"/>
                <a:gd name="connsiteX116" fmla="*/ 1376083 w 2829850"/>
                <a:gd name="connsiteY116" fmla="*/ 81969 h 413167"/>
                <a:gd name="connsiteX117" fmla="*/ 1387180 w 2829850"/>
                <a:gd name="connsiteY117" fmla="*/ 50802 h 413167"/>
                <a:gd name="connsiteX118" fmla="*/ 1398277 w 2829850"/>
                <a:gd name="connsiteY118" fmla="*/ 99380 h 413167"/>
                <a:gd name="connsiteX119" fmla="*/ 1409380 w 2829850"/>
                <a:gd name="connsiteY119" fmla="*/ 245215 h 413167"/>
                <a:gd name="connsiteX120" fmla="*/ 1420477 w 2829850"/>
                <a:gd name="connsiteY120" fmla="*/ 307814 h 413167"/>
                <a:gd name="connsiteX121" fmla="*/ 1431573 w 2829850"/>
                <a:gd name="connsiteY121" fmla="*/ 356419 h 413167"/>
                <a:gd name="connsiteX122" fmla="*/ 1442670 w 2829850"/>
                <a:gd name="connsiteY122" fmla="*/ 380340 h 413167"/>
                <a:gd name="connsiteX123" fmla="*/ 1453767 w 2829850"/>
                <a:gd name="connsiteY123" fmla="*/ 394043 h 413167"/>
                <a:gd name="connsiteX124" fmla="*/ 1464863 w 2829850"/>
                <a:gd name="connsiteY124" fmla="*/ 391410 h 413167"/>
                <a:gd name="connsiteX125" fmla="*/ 1475960 w 2829850"/>
                <a:gd name="connsiteY125" fmla="*/ 395846 h 413167"/>
                <a:gd name="connsiteX126" fmla="*/ 1487057 w 2829850"/>
                <a:gd name="connsiteY126" fmla="*/ 407133 h 413167"/>
                <a:gd name="connsiteX127" fmla="*/ 1498160 w 2829850"/>
                <a:gd name="connsiteY127" fmla="*/ 391709 h 413167"/>
                <a:gd name="connsiteX128" fmla="*/ 1509257 w 2829850"/>
                <a:gd name="connsiteY128" fmla="*/ 373271 h 413167"/>
                <a:gd name="connsiteX129" fmla="*/ 1520353 w 2829850"/>
                <a:gd name="connsiteY129" fmla="*/ 313617 h 413167"/>
                <a:gd name="connsiteX130" fmla="*/ 1531450 w 2829850"/>
                <a:gd name="connsiteY130" fmla="*/ 239989 h 413167"/>
                <a:gd name="connsiteX131" fmla="*/ 1542546 w 2829850"/>
                <a:gd name="connsiteY131" fmla="*/ 189731 h 413167"/>
                <a:gd name="connsiteX132" fmla="*/ 1553643 w 2829850"/>
                <a:gd name="connsiteY132" fmla="*/ 107054 h 413167"/>
                <a:gd name="connsiteX133" fmla="*/ 1564740 w 2829850"/>
                <a:gd name="connsiteY133" fmla="*/ 125784 h 413167"/>
                <a:gd name="connsiteX134" fmla="*/ 1575836 w 2829850"/>
                <a:gd name="connsiteY134" fmla="*/ 197902 h 413167"/>
                <a:gd name="connsiteX135" fmla="*/ 1586940 w 2829850"/>
                <a:gd name="connsiteY135" fmla="*/ 288431 h 413167"/>
                <a:gd name="connsiteX136" fmla="*/ 1598036 w 2829850"/>
                <a:gd name="connsiteY136" fmla="*/ 308896 h 413167"/>
                <a:gd name="connsiteX137" fmla="*/ 1609133 w 2829850"/>
                <a:gd name="connsiteY137" fmla="*/ 352970 h 413167"/>
                <a:gd name="connsiteX138" fmla="*/ 1620230 w 2829850"/>
                <a:gd name="connsiteY138" fmla="*/ 383932 h 413167"/>
                <a:gd name="connsiteX139" fmla="*/ 1631326 w 2829850"/>
                <a:gd name="connsiteY139" fmla="*/ 397914 h 413167"/>
                <a:gd name="connsiteX140" fmla="*/ 1642423 w 2829850"/>
                <a:gd name="connsiteY140" fmla="*/ 393083 h 413167"/>
                <a:gd name="connsiteX141" fmla="*/ 1653520 w 2829850"/>
                <a:gd name="connsiteY141" fmla="*/ 392498 h 413167"/>
                <a:gd name="connsiteX142" fmla="*/ 1664616 w 2829850"/>
                <a:gd name="connsiteY142" fmla="*/ 388960 h 413167"/>
                <a:gd name="connsiteX143" fmla="*/ 1675720 w 2829850"/>
                <a:gd name="connsiteY143" fmla="*/ 356487 h 413167"/>
                <a:gd name="connsiteX144" fmla="*/ 1686816 w 2829850"/>
                <a:gd name="connsiteY144" fmla="*/ 303739 h 413167"/>
                <a:gd name="connsiteX145" fmla="*/ 1697913 w 2829850"/>
                <a:gd name="connsiteY145" fmla="*/ 259141 h 413167"/>
                <a:gd name="connsiteX146" fmla="*/ 1709010 w 2829850"/>
                <a:gd name="connsiteY146" fmla="*/ 203236 h 413167"/>
                <a:gd name="connsiteX147" fmla="*/ 1720106 w 2829850"/>
                <a:gd name="connsiteY147" fmla="*/ 199855 h 413167"/>
                <a:gd name="connsiteX148" fmla="*/ 1731203 w 2829850"/>
                <a:gd name="connsiteY148" fmla="*/ 158306 h 413167"/>
                <a:gd name="connsiteX149" fmla="*/ 1742299 w 2829850"/>
                <a:gd name="connsiteY149" fmla="*/ 202059 h 413167"/>
                <a:gd name="connsiteX150" fmla="*/ 1764500 w 2829850"/>
                <a:gd name="connsiteY150" fmla="*/ 337859 h 413167"/>
                <a:gd name="connsiteX151" fmla="*/ 1775596 w 2829850"/>
                <a:gd name="connsiteY151" fmla="*/ 366801 h 413167"/>
                <a:gd name="connsiteX152" fmla="*/ 1786692 w 2829850"/>
                <a:gd name="connsiteY152" fmla="*/ 392791 h 413167"/>
                <a:gd name="connsiteX153" fmla="*/ 1797789 w 2829850"/>
                <a:gd name="connsiteY153" fmla="*/ 398206 h 413167"/>
                <a:gd name="connsiteX154" fmla="*/ 1808886 w 2829850"/>
                <a:gd name="connsiteY154" fmla="*/ 388749 h 413167"/>
                <a:gd name="connsiteX155" fmla="*/ 1831079 w 2829850"/>
                <a:gd name="connsiteY155" fmla="*/ 360569 h 413167"/>
                <a:gd name="connsiteX156" fmla="*/ 1842176 w 2829850"/>
                <a:gd name="connsiteY156" fmla="*/ 375442 h 413167"/>
                <a:gd name="connsiteX157" fmla="*/ 1853279 w 2829850"/>
                <a:gd name="connsiteY157" fmla="*/ 374264 h 413167"/>
                <a:gd name="connsiteX158" fmla="*/ 1864376 w 2829850"/>
                <a:gd name="connsiteY158" fmla="*/ 345519 h 413167"/>
                <a:gd name="connsiteX159" fmla="*/ 1875472 w 2829850"/>
                <a:gd name="connsiteY159" fmla="*/ 279348 h 413167"/>
                <a:gd name="connsiteX160" fmla="*/ 1886569 w 2829850"/>
                <a:gd name="connsiteY160" fmla="*/ 125955 h 413167"/>
                <a:gd name="connsiteX161" fmla="*/ 1897666 w 2829850"/>
                <a:gd name="connsiteY161" fmla="*/ 61899 h 413167"/>
                <a:gd name="connsiteX162" fmla="*/ 1908762 w 2829850"/>
                <a:gd name="connsiteY162" fmla="*/ 60892 h 413167"/>
                <a:gd name="connsiteX163" fmla="*/ 1930956 w 2829850"/>
                <a:gd name="connsiteY163" fmla="*/ 327041 h 413167"/>
                <a:gd name="connsiteX164" fmla="*/ 1942059 w 2829850"/>
                <a:gd name="connsiteY164" fmla="*/ 380959 h 413167"/>
                <a:gd name="connsiteX165" fmla="*/ 1964252 w 2829850"/>
                <a:gd name="connsiteY165" fmla="*/ 398111 h 413167"/>
                <a:gd name="connsiteX166" fmla="*/ 1975349 w 2829850"/>
                <a:gd name="connsiteY166" fmla="*/ 399594 h 413167"/>
                <a:gd name="connsiteX167" fmla="*/ 1997542 w 2829850"/>
                <a:gd name="connsiteY167" fmla="*/ 373156 h 413167"/>
                <a:gd name="connsiteX168" fmla="*/ 2008639 w 2829850"/>
                <a:gd name="connsiteY168" fmla="*/ 370461 h 413167"/>
                <a:gd name="connsiteX169" fmla="*/ 2019735 w 2829850"/>
                <a:gd name="connsiteY169" fmla="*/ 389783 h 413167"/>
                <a:gd name="connsiteX170" fmla="*/ 2030839 w 2829850"/>
                <a:gd name="connsiteY170" fmla="*/ 385436 h 413167"/>
                <a:gd name="connsiteX171" fmla="*/ 2041935 w 2829850"/>
                <a:gd name="connsiteY171" fmla="*/ 348901 h 413167"/>
                <a:gd name="connsiteX172" fmla="*/ 2053032 w 2829850"/>
                <a:gd name="connsiteY172" fmla="*/ 240547 h 413167"/>
                <a:gd name="connsiteX173" fmla="*/ 2064129 w 2829850"/>
                <a:gd name="connsiteY173" fmla="*/ 59205 h 413167"/>
                <a:gd name="connsiteX174" fmla="*/ 2075225 w 2829850"/>
                <a:gd name="connsiteY174" fmla="*/ 4055 h 413167"/>
                <a:gd name="connsiteX175" fmla="*/ 2086322 w 2829850"/>
                <a:gd name="connsiteY175" fmla="*/ 32596 h 413167"/>
                <a:gd name="connsiteX176" fmla="*/ 2097419 w 2829850"/>
                <a:gd name="connsiteY176" fmla="*/ 176737 h 413167"/>
                <a:gd name="connsiteX177" fmla="*/ 2108515 w 2829850"/>
                <a:gd name="connsiteY177" fmla="*/ 287492 h 413167"/>
                <a:gd name="connsiteX178" fmla="*/ 2119619 w 2829850"/>
                <a:gd name="connsiteY178" fmla="*/ 342186 h 413167"/>
                <a:gd name="connsiteX179" fmla="*/ 2141812 w 2829850"/>
                <a:gd name="connsiteY179" fmla="*/ 377000 h 413167"/>
                <a:gd name="connsiteX180" fmla="*/ 2152909 w 2829850"/>
                <a:gd name="connsiteY180" fmla="*/ 385184 h 413167"/>
                <a:gd name="connsiteX181" fmla="*/ 2164005 w 2829850"/>
                <a:gd name="connsiteY181" fmla="*/ 391423 h 413167"/>
                <a:gd name="connsiteX182" fmla="*/ 2175102 w 2829850"/>
                <a:gd name="connsiteY182" fmla="*/ 389144 h 413167"/>
                <a:gd name="connsiteX183" fmla="*/ 2186198 w 2829850"/>
                <a:gd name="connsiteY183" fmla="*/ 392083 h 413167"/>
                <a:gd name="connsiteX184" fmla="*/ 2197295 w 2829850"/>
                <a:gd name="connsiteY184" fmla="*/ 401710 h 413167"/>
                <a:gd name="connsiteX185" fmla="*/ 2208399 w 2829850"/>
                <a:gd name="connsiteY185" fmla="*/ 385749 h 413167"/>
                <a:gd name="connsiteX186" fmla="*/ 2219495 w 2829850"/>
                <a:gd name="connsiteY186" fmla="*/ 362984 h 413167"/>
                <a:gd name="connsiteX187" fmla="*/ 2230592 w 2829850"/>
                <a:gd name="connsiteY187" fmla="*/ 280001 h 413167"/>
                <a:gd name="connsiteX188" fmla="*/ 2241688 w 2829850"/>
                <a:gd name="connsiteY188" fmla="*/ 162442 h 413167"/>
                <a:gd name="connsiteX189" fmla="*/ 2252785 w 2829850"/>
                <a:gd name="connsiteY189" fmla="*/ 110653 h 413167"/>
                <a:gd name="connsiteX190" fmla="*/ 2263881 w 2829850"/>
                <a:gd name="connsiteY190" fmla="*/ 87290 h 413167"/>
                <a:gd name="connsiteX191" fmla="*/ 2274978 w 2829850"/>
                <a:gd name="connsiteY191" fmla="*/ 192187 h 413167"/>
                <a:gd name="connsiteX192" fmla="*/ 2286075 w 2829850"/>
                <a:gd name="connsiteY192" fmla="*/ 305841 h 413167"/>
                <a:gd name="connsiteX193" fmla="*/ 2297171 w 2829850"/>
                <a:gd name="connsiteY193" fmla="*/ 367685 h 413167"/>
                <a:gd name="connsiteX194" fmla="*/ 2319371 w 2829850"/>
                <a:gd name="connsiteY194" fmla="*/ 386178 h 413167"/>
                <a:gd name="connsiteX195" fmla="*/ 2330468 w 2829850"/>
                <a:gd name="connsiteY195" fmla="*/ 389192 h 413167"/>
                <a:gd name="connsiteX196" fmla="*/ 2341565 w 2829850"/>
                <a:gd name="connsiteY196" fmla="*/ 396682 h 413167"/>
                <a:gd name="connsiteX197" fmla="*/ 2352661 w 2829850"/>
                <a:gd name="connsiteY197" fmla="*/ 388423 h 413167"/>
                <a:gd name="connsiteX198" fmla="*/ 2363758 w 2829850"/>
                <a:gd name="connsiteY198" fmla="*/ 382776 h 413167"/>
                <a:gd name="connsiteX199" fmla="*/ 2374855 w 2829850"/>
                <a:gd name="connsiteY199" fmla="*/ 367685 h 413167"/>
                <a:gd name="connsiteX200" fmla="*/ 2385951 w 2829850"/>
                <a:gd name="connsiteY200" fmla="*/ 328034 h 413167"/>
                <a:gd name="connsiteX201" fmla="*/ 2419248 w 2829850"/>
                <a:gd name="connsiteY201" fmla="*/ 117437 h 413167"/>
                <a:gd name="connsiteX202" fmla="*/ 2430345 w 2829850"/>
                <a:gd name="connsiteY202" fmla="*/ 150686 h 413167"/>
                <a:gd name="connsiteX203" fmla="*/ 2441441 w 2829850"/>
                <a:gd name="connsiteY203" fmla="*/ 202168 h 413167"/>
                <a:gd name="connsiteX204" fmla="*/ 2452538 w 2829850"/>
                <a:gd name="connsiteY204" fmla="*/ 298561 h 413167"/>
                <a:gd name="connsiteX205" fmla="*/ 2463635 w 2829850"/>
                <a:gd name="connsiteY205" fmla="*/ 358541 h 413167"/>
                <a:gd name="connsiteX206" fmla="*/ 2474731 w 2829850"/>
                <a:gd name="connsiteY206" fmla="*/ 390579 h 413167"/>
                <a:gd name="connsiteX207" fmla="*/ 2485834 w 2829850"/>
                <a:gd name="connsiteY207" fmla="*/ 386096 h 413167"/>
                <a:gd name="connsiteX208" fmla="*/ 2496931 w 2829850"/>
                <a:gd name="connsiteY208" fmla="*/ 390566 h 413167"/>
                <a:gd name="connsiteX209" fmla="*/ 2508028 w 2829850"/>
                <a:gd name="connsiteY209" fmla="*/ 399343 h 413167"/>
                <a:gd name="connsiteX210" fmla="*/ 2519124 w 2829850"/>
                <a:gd name="connsiteY210" fmla="*/ 389722 h 413167"/>
                <a:gd name="connsiteX211" fmla="*/ 2530221 w 2829850"/>
                <a:gd name="connsiteY211" fmla="*/ 375265 h 413167"/>
                <a:gd name="connsiteX212" fmla="*/ 2541318 w 2829850"/>
                <a:gd name="connsiteY212" fmla="*/ 347479 h 413167"/>
                <a:gd name="connsiteX213" fmla="*/ 2552414 w 2829850"/>
                <a:gd name="connsiteY213" fmla="*/ 290077 h 413167"/>
                <a:gd name="connsiteX214" fmla="*/ 2563511 w 2829850"/>
                <a:gd name="connsiteY214" fmla="*/ 201175 h 413167"/>
                <a:gd name="connsiteX215" fmla="*/ 2574614 w 2829850"/>
                <a:gd name="connsiteY215" fmla="*/ 88882 h 413167"/>
                <a:gd name="connsiteX216" fmla="*/ 2585711 w 2829850"/>
                <a:gd name="connsiteY216" fmla="*/ 76050 h 413167"/>
                <a:gd name="connsiteX217" fmla="*/ 2596808 w 2829850"/>
                <a:gd name="connsiteY217" fmla="*/ 124920 h 413167"/>
                <a:gd name="connsiteX218" fmla="*/ 2607904 w 2829850"/>
                <a:gd name="connsiteY218" fmla="*/ 248310 h 413167"/>
                <a:gd name="connsiteX219" fmla="*/ 2619001 w 2829850"/>
                <a:gd name="connsiteY219" fmla="*/ 303773 h 413167"/>
                <a:gd name="connsiteX220" fmla="*/ 2630097 w 2829850"/>
                <a:gd name="connsiteY220" fmla="*/ 345152 h 413167"/>
                <a:gd name="connsiteX221" fmla="*/ 2641194 w 2829850"/>
                <a:gd name="connsiteY221" fmla="*/ 369067 h 413167"/>
                <a:gd name="connsiteX222" fmla="*/ 2652290 w 2829850"/>
                <a:gd name="connsiteY222" fmla="*/ 384810 h 413167"/>
                <a:gd name="connsiteX223" fmla="*/ 2663394 w 2829850"/>
                <a:gd name="connsiteY223" fmla="*/ 385776 h 413167"/>
                <a:gd name="connsiteX224" fmla="*/ 2674491 w 2829850"/>
                <a:gd name="connsiteY224" fmla="*/ 379374 h 413167"/>
                <a:gd name="connsiteX225" fmla="*/ 2685587 w 2829850"/>
                <a:gd name="connsiteY225" fmla="*/ 377217 h 413167"/>
                <a:gd name="connsiteX226" fmla="*/ 2696684 w 2829850"/>
                <a:gd name="connsiteY226" fmla="*/ 333082 h 413167"/>
                <a:gd name="connsiteX227" fmla="*/ 2707780 w 2829850"/>
                <a:gd name="connsiteY227" fmla="*/ 299412 h 413167"/>
                <a:gd name="connsiteX228" fmla="*/ 2718877 w 2829850"/>
                <a:gd name="connsiteY228" fmla="*/ 231662 h 413167"/>
                <a:gd name="connsiteX229" fmla="*/ 2729974 w 2829850"/>
                <a:gd name="connsiteY229" fmla="*/ 183207 h 413167"/>
                <a:gd name="connsiteX230" fmla="*/ 2741070 w 2829850"/>
                <a:gd name="connsiteY230" fmla="*/ 184077 h 413167"/>
                <a:gd name="connsiteX231" fmla="*/ 2752174 w 2829850"/>
                <a:gd name="connsiteY231" fmla="*/ 186602 h 413167"/>
                <a:gd name="connsiteX232" fmla="*/ 2763270 w 2829850"/>
                <a:gd name="connsiteY232" fmla="*/ 172008 h 413167"/>
                <a:gd name="connsiteX233" fmla="*/ 2774367 w 2829850"/>
                <a:gd name="connsiteY233" fmla="*/ 170484 h 413167"/>
                <a:gd name="connsiteX234" fmla="*/ 2785464 w 2829850"/>
                <a:gd name="connsiteY234" fmla="*/ 216775 h 413167"/>
                <a:gd name="connsiteX235" fmla="*/ 2796560 w 2829850"/>
                <a:gd name="connsiteY235" fmla="*/ 283675 h 413167"/>
                <a:gd name="connsiteX236" fmla="*/ 2807657 w 2829850"/>
                <a:gd name="connsiteY236" fmla="*/ 303500 h 413167"/>
                <a:gd name="connsiteX237" fmla="*/ 2818754 w 2829850"/>
                <a:gd name="connsiteY237" fmla="*/ 285165 h 413167"/>
                <a:gd name="connsiteX238" fmla="*/ 2829850 w 2829850"/>
                <a:gd name="connsiteY238" fmla="*/ 247432 h 413167"/>
                <a:gd name="connsiteX239" fmla="*/ 2829850 w 2829850"/>
                <a:gd name="connsiteY239" fmla="*/ 24743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829850" h="413167">
                  <a:moveTo>
                    <a:pt x="0" y="287825"/>
                  </a:moveTo>
                  <a:lnTo>
                    <a:pt x="11096" y="308433"/>
                  </a:lnTo>
                  <a:lnTo>
                    <a:pt x="22193" y="311665"/>
                  </a:lnTo>
                  <a:lnTo>
                    <a:pt x="44386" y="268775"/>
                  </a:lnTo>
                  <a:lnTo>
                    <a:pt x="55483" y="230634"/>
                  </a:lnTo>
                  <a:lnTo>
                    <a:pt x="77683" y="273769"/>
                  </a:lnTo>
                  <a:lnTo>
                    <a:pt x="88779" y="337001"/>
                  </a:lnTo>
                  <a:lnTo>
                    <a:pt x="99876" y="370829"/>
                  </a:lnTo>
                  <a:lnTo>
                    <a:pt x="110973" y="363018"/>
                  </a:lnTo>
                  <a:lnTo>
                    <a:pt x="122069" y="326272"/>
                  </a:lnTo>
                  <a:lnTo>
                    <a:pt x="133166" y="293710"/>
                  </a:lnTo>
                  <a:lnTo>
                    <a:pt x="144263" y="304467"/>
                  </a:lnTo>
                  <a:lnTo>
                    <a:pt x="155366" y="355541"/>
                  </a:lnTo>
                  <a:lnTo>
                    <a:pt x="166463" y="379081"/>
                  </a:lnTo>
                  <a:lnTo>
                    <a:pt x="177559" y="385824"/>
                  </a:lnTo>
                  <a:lnTo>
                    <a:pt x="188656" y="381741"/>
                  </a:lnTo>
                  <a:lnTo>
                    <a:pt x="199753" y="366148"/>
                  </a:lnTo>
                  <a:lnTo>
                    <a:pt x="210849" y="358562"/>
                  </a:lnTo>
                  <a:lnTo>
                    <a:pt x="233043" y="293350"/>
                  </a:lnTo>
                  <a:lnTo>
                    <a:pt x="244146" y="242867"/>
                  </a:lnTo>
                  <a:lnTo>
                    <a:pt x="255243" y="198188"/>
                  </a:lnTo>
                  <a:lnTo>
                    <a:pt x="266339" y="97509"/>
                  </a:lnTo>
                  <a:lnTo>
                    <a:pt x="277436" y="123628"/>
                  </a:lnTo>
                  <a:lnTo>
                    <a:pt x="299629" y="331701"/>
                  </a:lnTo>
                  <a:lnTo>
                    <a:pt x="310726" y="363978"/>
                  </a:lnTo>
                  <a:lnTo>
                    <a:pt x="321823" y="388831"/>
                  </a:lnTo>
                  <a:lnTo>
                    <a:pt x="332926" y="400628"/>
                  </a:lnTo>
                  <a:lnTo>
                    <a:pt x="344023" y="387409"/>
                  </a:lnTo>
                  <a:lnTo>
                    <a:pt x="355119" y="354963"/>
                  </a:lnTo>
                  <a:lnTo>
                    <a:pt x="366216" y="296642"/>
                  </a:lnTo>
                  <a:lnTo>
                    <a:pt x="377313" y="282206"/>
                  </a:lnTo>
                  <a:lnTo>
                    <a:pt x="388409" y="247140"/>
                  </a:lnTo>
                  <a:lnTo>
                    <a:pt x="399506" y="222912"/>
                  </a:lnTo>
                  <a:lnTo>
                    <a:pt x="410602" y="236724"/>
                  </a:lnTo>
                  <a:lnTo>
                    <a:pt x="421706" y="254079"/>
                  </a:lnTo>
                  <a:lnTo>
                    <a:pt x="432802" y="302153"/>
                  </a:lnTo>
                  <a:lnTo>
                    <a:pt x="443899" y="311223"/>
                  </a:lnTo>
                  <a:lnTo>
                    <a:pt x="454995" y="344506"/>
                  </a:lnTo>
                  <a:lnTo>
                    <a:pt x="466092" y="380286"/>
                  </a:lnTo>
                  <a:lnTo>
                    <a:pt x="477189" y="401105"/>
                  </a:lnTo>
                  <a:lnTo>
                    <a:pt x="499382" y="403343"/>
                  </a:lnTo>
                  <a:lnTo>
                    <a:pt x="510485" y="399533"/>
                  </a:lnTo>
                  <a:lnTo>
                    <a:pt x="521582" y="371461"/>
                  </a:lnTo>
                  <a:lnTo>
                    <a:pt x="532679" y="332960"/>
                  </a:lnTo>
                  <a:lnTo>
                    <a:pt x="543775" y="272667"/>
                  </a:lnTo>
                  <a:lnTo>
                    <a:pt x="554872" y="180199"/>
                  </a:lnTo>
                  <a:lnTo>
                    <a:pt x="565968" y="117321"/>
                  </a:lnTo>
                  <a:lnTo>
                    <a:pt x="577065" y="40107"/>
                  </a:lnTo>
                  <a:lnTo>
                    <a:pt x="588162" y="106156"/>
                  </a:lnTo>
                  <a:lnTo>
                    <a:pt x="599265" y="226920"/>
                  </a:lnTo>
                  <a:lnTo>
                    <a:pt x="610362" y="329932"/>
                  </a:lnTo>
                  <a:lnTo>
                    <a:pt x="632555" y="383429"/>
                  </a:lnTo>
                  <a:lnTo>
                    <a:pt x="643652" y="395084"/>
                  </a:lnTo>
                  <a:lnTo>
                    <a:pt x="654748" y="399799"/>
                  </a:lnTo>
                  <a:lnTo>
                    <a:pt x="676942" y="378701"/>
                  </a:lnTo>
                  <a:lnTo>
                    <a:pt x="688045" y="377911"/>
                  </a:lnTo>
                  <a:lnTo>
                    <a:pt x="699142" y="335423"/>
                  </a:lnTo>
                  <a:lnTo>
                    <a:pt x="710238" y="272007"/>
                  </a:lnTo>
                  <a:lnTo>
                    <a:pt x="721335" y="178750"/>
                  </a:lnTo>
                  <a:lnTo>
                    <a:pt x="732432" y="68097"/>
                  </a:lnTo>
                  <a:lnTo>
                    <a:pt x="743528" y="76635"/>
                  </a:lnTo>
                  <a:lnTo>
                    <a:pt x="754625" y="120226"/>
                  </a:lnTo>
                  <a:lnTo>
                    <a:pt x="765722" y="251208"/>
                  </a:lnTo>
                  <a:lnTo>
                    <a:pt x="776818" y="351302"/>
                  </a:lnTo>
                  <a:lnTo>
                    <a:pt x="787922" y="392185"/>
                  </a:lnTo>
                  <a:lnTo>
                    <a:pt x="799018" y="392865"/>
                  </a:lnTo>
                  <a:lnTo>
                    <a:pt x="810115" y="399737"/>
                  </a:lnTo>
                  <a:lnTo>
                    <a:pt x="821212" y="403479"/>
                  </a:lnTo>
                  <a:lnTo>
                    <a:pt x="832308" y="396111"/>
                  </a:lnTo>
                  <a:lnTo>
                    <a:pt x="843405" y="376952"/>
                  </a:lnTo>
                  <a:lnTo>
                    <a:pt x="854501" y="355494"/>
                  </a:lnTo>
                  <a:lnTo>
                    <a:pt x="865598" y="314924"/>
                  </a:lnTo>
                  <a:lnTo>
                    <a:pt x="876702" y="229832"/>
                  </a:lnTo>
                  <a:lnTo>
                    <a:pt x="887798" y="55082"/>
                  </a:lnTo>
                  <a:lnTo>
                    <a:pt x="898894" y="10770"/>
                  </a:lnTo>
                  <a:lnTo>
                    <a:pt x="909991" y="66233"/>
                  </a:lnTo>
                  <a:lnTo>
                    <a:pt x="921088" y="226498"/>
                  </a:lnTo>
                  <a:lnTo>
                    <a:pt x="932184" y="312760"/>
                  </a:lnTo>
                  <a:lnTo>
                    <a:pt x="943281" y="376626"/>
                  </a:lnTo>
                  <a:lnTo>
                    <a:pt x="954384" y="397601"/>
                  </a:lnTo>
                  <a:lnTo>
                    <a:pt x="965481" y="406649"/>
                  </a:lnTo>
                  <a:lnTo>
                    <a:pt x="976578" y="398982"/>
                  </a:lnTo>
                  <a:lnTo>
                    <a:pt x="987674" y="400710"/>
                  </a:lnTo>
                  <a:lnTo>
                    <a:pt x="998771" y="413167"/>
                  </a:lnTo>
                  <a:lnTo>
                    <a:pt x="1009868" y="400669"/>
                  </a:lnTo>
                  <a:lnTo>
                    <a:pt x="1020964" y="386321"/>
                  </a:lnTo>
                  <a:lnTo>
                    <a:pt x="1032061" y="333695"/>
                  </a:lnTo>
                  <a:lnTo>
                    <a:pt x="1043157" y="235982"/>
                  </a:lnTo>
                  <a:lnTo>
                    <a:pt x="1054261" y="145345"/>
                  </a:lnTo>
                  <a:lnTo>
                    <a:pt x="1065357" y="0"/>
                  </a:lnTo>
                  <a:lnTo>
                    <a:pt x="1076454" y="51741"/>
                  </a:lnTo>
                  <a:lnTo>
                    <a:pt x="1087551" y="211945"/>
                  </a:lnTo>
                  <a:lnTo>
                    <a:pt x="1098647" y="338396"/>
                  </a:lnTo>
                  <a:lnTo>
                    <a:pt x="1109744" y="369080"/>
                  </a:lnTo>
                  <a:lnTo>
                    <a:pt x="1120841" y="392451"/>
                  </a:lnTo>
                  <a:lnTo>
                    <a:pt x="1131937" y="395356"/>
                  </a:lnTo>
                  <a:lnTo>
                    <a:pt x="1143041" y="388607"/>
                  </a:lnTo>
                  <a:lnTo>
                    <a:pt x="1154137" y="370448"/>
                  </a:lnTo>
                  <a:lnTo>
                    <a:pt x="1165234" y="359283"/>
                  </a:lnTo>
                  <a:lnTo>
                    <a:pt x="1176331" y="368604"/>
                  </a:lnTo>
                  <a:lnTo>
                    <a:pt x="1187427" y="335185"/>
                  </a:lnTo>
                  <a:lnTo>
                    <a:pt x="1198524" y="288111"/>
                  </a:lnTo>
                  <a:lnTo>
                    <a:pt x="1209621" y="209196"/>
                  </a:lnTo>
                  <a:lnTo>
                    <a:pt x="1220717" y="91277"/>
                  </a:lnTo>
                  <a:lnTo>
                    <a:pt x="1231821" y="94372"/>
                  </a:lnTo>
                  <a:lnTo>
                    <a:pt x="1242917" y="132520"/>
                  </a:lnTo>
                  <a:lnTo>
                    <a:pt x="1254014" y="273102"/>
                  </a:lnTo>
                  <a:lnTo>
                    <a:pt x="1265111" y="369808"/>
                  </a:lnTo>
                  <a:lnTo>
                    <a:pt x="1276207" y="402227"/>
                  </a:lnTo>
                  <a:lnTo>
                    <a:pt x="1287304" y="403887"/>
                  </a:lnTo>
                  <a:lnTo>
                    <a:pt x="1298400" y="409643"/>
                  </a:lnTo>
                  <a:lnTo>
                    <a:pt x="1309497" y="411752"/>
                  </a:lnTo>
                  <a:lnTo>
                    <a:pt x="1320601" y="394845"/>
                  </a:lnTo>
                  <a:lnTo>
                    <a:pt x="1331697" y="369278"/>
                  </a:lnTo>
                  <a:lnTo>
                    <a:pt x="1353890" y="279729"/>
                  </a:lnTo>
                  <a:lnTo>
                    <a:pt x="1364987" y="223960"/>
                  </a:lnTo>
                  <a:lnTo>
                    <a:pt x="1376083" y="81969"/>
                  </a:lnTo>
                  <a:lnTo>
                    <a:pt x="1387180" y="50802"/>
                  </a:lnTo>
                  <a:lnTo>
                    <a:pt x="1398277" y="99380"/>
                  </a:lnTo>
                  <a:lnTo>
                    <a:pt x="1409380" y="245215"/>
                  </a:lnTo>
                  <a:lnTo>
                    <a:pt x="1420477" y="307814"/>
                  </a:lnTo>
                  <a:lnTo>
                    <a:pt x="1431573" y="356419"/>
                  </a:lnTo>
                  <a:lnTo>
                    <a:pt x="1442670" y="380340"/>
                  </a:lnTo>
                  <a:lnTo>
                    <a:pt x="1453767" y="394043"/>
                  </a:lnTo>
                  <a:lnTo>
                    <a:pt x="1464863" y="391410"/>
                  </a:lnTo>
                  <a:lnTo>
                    <a:pt x="1475960" y="395846"/>
                  </a:lnTo>
                  <a:lnTo>
                    <a:pt x="1487057" y="407133"/>
                  </a:lnTo>
                  <a:lnTo>
                    <a:pt x="1498160" y="391709"/>
                  </a:lnTo>
                  <a:lnTo>
                    <a:pt x="1509257" y="373271"/>
                  </a:lnTo>
                  <a:lnTo>
                    <a:pt x="1520353" y="313617"/>
                  </a:lnTo>
                  <a:lnTo>
                    <a:pt x="1531450" y="239989"/>
                  </a:lnTo>
                  <a:lnTo>
                    <a:pt x="1542546" y="189731"/>
                  </a:lnTo>
                  <a:lnTo>
                    <a:pt x="1553643" y="107054"/>
                  </a:lnTo>
                  <a:lnTo>
                    <a:pt x="1564740" y="125784"/>
                  </a:lnTo>
                  <a:lnTo>
                    <a:pt x="1575836" y="197902"/>
                  </a:lnTo>
                  <a:lnTo>
                    <a:pt x="1586940" y="288431"/>
                  </a:lnTo>
                  <a:lnTo>
                    <a:pt x="1598036" y="308896"/>
                  </a:lnTo>
                  <a:lnTo>
                    <a:pt x="1609133" y="352970"/>
                  </a:lnTo>
                  <a:lnTo>
                    <a:pt x="1620230" y="383932"/>
                  </a:lnTo>
                  <a:lnTo>
                    <a:pt x="1631326" y="397914"/>
                  </a:lnTo>
                  <a:lnTo>
                    <a:pt x="1642423" y="393083"/>
                  </a:lnTo>
                  <a:lnTo>
                    <a:pt x="1653520" y="392498"/>
                  </a:lnTo>
                  <a:lnTo>
                    <a:pt x="1664616" y="388960"/>
                  </a:lnTo>
                  <a:lnTo>
                    <a:pt x="1675720" y="356487"/>
                  </a:lnTo>
                  <a:lnTo>
                    <a:pt x="1686816" y="303739"/>
                  </a:lnTo>
                  <a:lnTo>
                    <a:pt x="1697913" y="259141"/>
                  </a:lnTo>
                  <a:lnTo>
                    <a:pt x="1709010" y="203236"/>
                  </a:lnTo>
                  <a:lnTo>
                    <a:pt x="1720106" y="199855"/>
                  </a:lnTo>
                  <a:lnTo>
                    <a:pt x="1731203" y="158306"/>
                  </a:lnTo>
                  <a:lnTo>
                    <a:pt x="1742299" y="202059"/>
                  </a:lnTo>
                  <a:lnTo>
                    <a:pt x="1764500" y="337859"/>
                  </a:lnTo>
                  <a:lnTo>
                    <a:pt x="1775596" y="366801"/>
                  </a:lnTo>
                  <a:lnTo>
                    <a:pt x="1786692" y="392791"/>
                  </a:lnTo>
                  <a:lnTo>
                    <a:pt x="1797789" y="398206"/>
                  </a:lnTo>
                  <a:lnTo>
                    <a:pt x="1808886" y="388749"/>
                  </a:lnTo>
                  <a:lnTo>
                    <a:pt x="1831079" y="360569"/>
                  </a:lnTo>
                  <a:lnTo>
                    <a:pt x="1842176" y="375442"/>
                  </a:lnTo>
                  <a:lnTo>
                    <a:pt x="1853279" y="374264"/>
                  </a:lnTo>
                  <a:lnTo>
                    <a:pt x="1864376" y="345519"/>
                  </a:lnTo>
                  <a:lnTo>
                    <a:pt x="1875472" y="279348"/>
                  </a:lnTo>
                  <a:lnTo>
                    <a:pt x="1886569" y="125955"/>
                  </a:lnTo>
                  <a:lnTo>
                    <a:pt x="1897666" y="61899"/>
                  </a:lnTo>
                  <a:lnTo>
                    <a:pt x="1908762" y="60892"/>
                  </a:lnTo>
                  <a:lnTo>
                    <a:pt x="1930956" y="327041"/>
                  </a:lnTo>
                  <a:lnTo>
                    <a:pt x="1942059" y="380959"/>
                  </a:lnTo>
                  <a:lnTo>
                    <a:pt x="1964252" y="398111"/>
                  </a:lnTo>
                  <a:lnTo>
                    <a:pt x="1975349" y="399594"/>
                  </a:lnTo>
                  <a:lnTo>
                    <a:pt x="1997542" y="373156"/>
                  </a:lnTo>
                  <a:lnTo>
                    <a:pt x="2008639" y="370461"/>
                  </a:lnTo>
                  <a:lnTo>
                    <a:pt x="2019735" y="389783"/>
                  </a:lnTo>
                  <a:lnTo>
                    <a:pt x="2030839" y="385436"/>
                  </a:lnTo>
                  <a:lnTo>
                    <a:pt x="2041935" y="348901"/>
                  </a:lnTo>
                  <a:lnTo>
                    <a:pt x="2053032" y="240547"/>
                  </a:lnTo>
                  <a:lnTo>
                    <a:pt x="2064129" y="59205"/>
                  </a:lnTo>
                  <a:lnTo>
                    <a:pt x="2075225" y="4055"/>
                  </a:lnTo>
                  <a:lnTo>
                    <a:pt x="2086322" y="32596"/>
                  </a:lnTo>
                  <a:lnTo>
                    <a:pt x="2097419" y="176737"/>
                  </a:lnTo>
                  <a:lnTo>
                    <a:pt x="2108515" y="287492"/>
                  </a:lnTo>
                  <a:lnTo>
                    <a:pt x="2119619" y="342186"/>
                  </a:lnTo>
                  <a:lnTo>
                    <a:pt x="2141812" y="377000"/>
                  </a:lnTo>
                  <a:lnTo>
                    <a:pt x="2152909" y="385184"/>
                  </a:lnTo>
                  <a:lnTo>
                    <a:pt x="2164005" y="391423"/>
                  </a:lnTo>
                  <a:lnTo>
                    <a:pt x="2175102" y="389144"/>
                  </a:lnTo>
                  <a:lnTo>
                    <a:pt x="2186198" y="392083"/>
                  </a:lnTo>
                  <a:lnTo>
                    <a:pt x="2197295" y="401710"/>
                  </a:lnTo>
                  <a:lnTo>
                    <a:pt x="2208399" y="385749"/>
                  </a:lnTo>
                  <a:lnTo>
                    <a:pt x="2219495" y="362984"/>
                  </a:lnTo>
                  <a:lnTo>
                    <a:pt x="2230592" y="280001"/>
                  </a:lnTo>
                  <a:lnTo>
                    <a:pt x="2241688" y="162442"/>
                  </a:lnTo>
                  <a:lnTo>
                    <a:pt x="2252785" y="110653"/>
                  </a:lnTo>
                  <a:lnTo>
                    <a:pt x="2263881" y="87290"/>
                  </a:lnTo>
                  <a:lnTo>
                    <a:pt x="2274978" y="192187"/>
                  </a:lnTo>
                  <a:lnTo>
                    <a:pt x="2286075" y="305841"/>
                  </a:lnTo>
                  <a:lnTo>
                    <a:pt x="2297171" y="367685"/>
                  </a:lnTo>
                  <a:lnTo>
                    <a:pt x="2319371" y="386178"/>
                  </a:lnTo>
                  <a:lnTo>
                    <a:pt x="2330468" y="389192"/>
                  </a:lnTo>
                  <a:lnTo>
                    <a:pt x="2341565" y="396682"/>
                  </a:lnTo>
                  <a:lnTo>
                    <a:pt x="2352661" y="388423"/>
                  </a:lnTo>
                  <a:lnTo>
                    <a:pt x="2363758" y="382776"/>
                  </a:lnTo>
                  <a:lnTo>
                    <a:pt x="2374855" y="367685"/>
                  </a:lnTo>
                  <a:lnTo>
                    <a:pt x="2385951" y="328034"/>
                  </a:lnTo>
                  <a:lnTo>
                    <a:pt x="2419248" y="117437"/>
                  </a:lnTo>
                  <a:lnTo>
                    <a:pt x="2430345" y="150686"/>
                  </a:lnTo>
                  <a:lnTo>
                    <a:pt x="2441441" y="202168"/>
                  </a:lnTo>
                  <a:lnTo>
                    <a:pt x="2452538" y="298561"/>
                  </a:lnTo>
                  <a:lnTo>
                    <a:pt x="2463635" y="358541"/>
                  </a:lnTo>
                  <a:lnTo>
                    <a:pt x="2474731" y="390579"/>
                  </a:lnTo>
                  <a:lnTo>
                    <a:pt x="2485834" y="386096"/>
                  </a:lnTo>
                  <a:lnTo>
                    <a:pt x="2496931" y="390566"/>
                  </a:lnTo>
                  <a:lnTo>
                    <a:pt x="2508028" y="399343"/>
                  </a:lnTo>
                  <a:lnTo>
                    <a:pt x="2519124" y="389722"/>
                  </a:lnTo>
                  <a:lnTo>
                    <a:pt x="2530221" y="375265"/>
                  </a:lnTo>
                  <a:lnTo>
                    <a:pt x="2541318" y="347479"/>
                  </a:lnTo>
                  <a:lnTo>
                    <a:pt x="2552414" y="290077"/>
                  </a:lnTo>
                  <a:lnTo>
                    <a:pt x="2563511" y="201175"/>
                  </a:lnTo>
                  <a:lnTo>
                    <a:pt x="2574614" y="88882"/>
                  </a:lnTo>
                  <a:lnTo>
                    <a:pt x="2585711" y="76050"/>
                  </a:lnTo>
                  <a:lnTo>
                    <a:pt x="2596808" y="124920"/>
                  </a:lnTo>
                  <a:lnTo>
                    <a:pt x="2607904" y="248310"/>
                  </a:lnTo>
                  <a:lnTo>
                    <a:pt x="2619001" y="303773"/>
                  </a:lnTo>
                  <a:lnTo>
                    <a:pt x="2630097" y="345152"/>
                  </a:lnTo>
                  <a:lnTo>
                    <a:pt x="2641194" y="369067"/>
                  </a:lnTo>
                  <a:lnTo>
                    <a:pt x="2652290" y="384810"/>
                  </a:lnTo>
                  <a:lnTo>
                    <a:pt x="2663394" y="385776"/>
                  </a:lnTo>
                  <a:lnTo>
                    <a:pt x="2674491" y="379374"/>
                  </a:lnTo>
                  <a:lnTo>
                    <a:pt x="2685587" y="377217"/>
                  </a:lnTo>
                  <a:lnTo>
                    <a:pt x="2696684" y="333082"/>
                  </a:lnTo>
                  <a:lnTo>
                    <a:pt x="2707780" y="299412"/>
                  </a:lnTo>
                  <a:lnTo>
                    <a:pt x="2718877" y="231662"/>
                  </a:lnTo>
                  <a:lnTo>
                    <a:pt x="2729974" y="183207"/>
                  </a:lnTo>
                  <a:lnTo>
                    <a:pt x="2741070" y="184077"/>
                  </a:lnTo>
                  <a:lnTo>
                    <a:pt x="2752174" y="186602"/>
                  </a:lnTo>
                  <a:lnTo>
                    <a:pt x="2763270" y="172008"/>
                  </a:lnTo>
                  <a:lnTo>
                    <a:pt x="2774367" y="170484"/>
                  </a:lnTo>
                  <a:lnTo>
                    <a:pt x="2785464" y="216775"/>
                  </a:lnTo>
                  <a:lnTo>
                    <a:pt x="2796560" y="283675"/>
                  </a:lnTo>
                  <a:lnTo>
                    <a:pt x="2807657" y="303500"/>
                  </a:lnTo>
                  <a:lnTo>
                    <a:pt x="2818754" y="285165"/>
                  </a:lnTo>
                  <a:lnTo>
                    <a:pt x="2829850" y="247432"/>
                  </a:lnTo>
                  <a:lnTo>
                    <a:pt x="2829850" y="247432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1" name="자유형: 도형 2250">
              <a:extLst>
                <a:ext uri="{FF2B5EF4-FFF2-40B4-BE49-F238E27FC236}">
                  <a16:creationId xmlns:a16="http://schemas.microsoft.com/office/drawing/2014/main" id="{8AE0F30D-50D9-6C99-A705-E0B28A18134A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5070 h 413167"/>
                <a:gd name="connsiteX1" fmla="*/ 11096 w 2829850"/>
                <a:gd name="connsiteY1" fmla="*/ 303963 h 413167"/>
                <a:gd name="connsiteX2" fmla="*/ 22193 w 2829850"/>
                <a:gd name="connsiteY2" fmla="*/ 308120 h 413167"/>
                <a:gd name="connsiteX3" fmla="*/ 33290 w 2829850"/>
                <a:gd name="connsiteY3" fmla="*/ 285628 h 413167"/>
                <a:gd name="connsiteX4" fmla="*/ 44386 w 2829850"/>
                <a:gd name="connsiteY4" fmla="*/ 268442 h 413167"/>
                <a:gd name="connsiteX5" fmla="*/ 55483 w 2829850"/>
                <a:gd name="connsiteY5" fmla="*/ 223885 h 413167"/>
                <a:gd name="connsiteX6" fmla="*/ 77683 w 2829850"/>
                <a:gd name="connsiteY6" fmla="*/ 271966 h 413167"/>
                <a:gd name="connsiteX7" fmla="*/ 88779 w 2829850"/>
                <a:gd name="connsiteY7" fmla="*/ 329531 h 413167"/>
                <a:gd name="connsiteX8" fmla="*/ 99876 w 2829850"/>
                <a:gd name="connsiteY8" fmla="*/ 365216 h 413167"/>
                <a:gd name="connsiteX9" fmla="*/ 110973 w 2829850"/>
                <a:gd name="connsiteY9" fmla="*/ 361004 h 413167"/>
                <a:gd name="connsiteX10" fmla="*/ 122069 w 2829850"/>
                <a:gd name="connsiteY10" fmla="*/ 321339 h 413167"/>
                <a:gd name="connsiteX11" fmla="*/ 133166 w 2829850"/>
                <a:gd name="connsiteY11" fmla="*/ 294799 h 413167"/>
                <a:gd name="connsiteX12" fmla="*/ 144263 w 2829850"/>
                <a:gd name="connsiteY12" fmla="*/ 307358 h 413167"/>
                <a:gd name="connsiteX13" fmla="*/ 155366 w 2829850"/>
                <a:gd name="connsiteY13" fmla="*/ 350466 h 413167"/>
                <a:gd name="connsiteX14" fmla="*/ 166463 w 2829850"/>
                <a:gd name="connsiteY14" fmla="*/ 377789 h 413167"/>
                <a:gd name="connsiteX15" fmla="*/ 177559 w 2829850"/>
                <a:gd name="connsiteY15" fmla="*/ 382191 h 413167"/>
                <a:gd name="connsiteX16" fmla="*/ 188656 w 2829850"/>
                <a:gd name="connsiteY16" fmla="*/ 381898 h 413167"/>
                <a:gd name="connsiteX17" fmla="*/ 199753 w 2829850"/>
                <a:gd name="connsiteY17" fmla="*/ 363243 h 413167"/>
                <a:gd name="connsiteX18" fmla="*/ 210849 w 2829850"/>
                <a:gd name="connsiteY18" fmla="*/ 356915 h 413167"/>
                <a:gd name="connsiteX19" fmla="*/ 221946 w 2829850"/>
                <a:gd name="connsiteY19" fmla="*/ 322721 h 413167"/>
                <a:gd name="connsiteX20" fmla="*/ 233043 w 2829850"/>
                <a:gd name="connsiteY20" fmla="*/ 296439 h 413167"/>
                <a:gd name="connsiteX21" fmla="*/ 244146 w 2829850"/>
                <a:gd name="connsiteY21" fmla="*/ 237867 h 413167"/>
                <a:gd name="connsiteX22" fmla="*/ 255243 w 2829850"/>
                <a:gd name="connsiteY22" fmla="*/ 190452 h 413167"/>
                <a:gd name="connsiteX23" fmla="*/ 266339 w 2829850"/>
                <a:gd name="connsiteY23" fmla="*/ 98870 h 413167"/>
                <a:gd name="connsiteX24" fmla="*/ 277436 w 2829850"/>
                <a:gd name="connsiteY24" fmla="*/ 126329 h 413167"/>
                <a:gd name="connsiteX25" fmla="*/ 288533 w 2829850"/>
                <a:gd name="connsiteY25" fmla="*/ 217374 h 413167"/>
                <a:gd name="connsiteX26" fmla="*/ 299629 w 2829850"/>
                <a:gd name="connsiteY26" fmla="*/ 327170 h 413167"/>
                <a:gd name="connsiteX27" fmla="*/ 310726 w 2829850"/>
                <a:gd name="connsiteY27" fmla="*/ 362440 h 413167"/>
                <a:gd name="connsiteX28" fmla="*/ 321823 w 2829850"/>
                <a:gd name="connsiteY28" fmla="*/ 384300 h 413167"/>
                <a:gd name="connsiteX29" fmla="*/ 332926 w 2829850"/>
                <a:gd name="connsiteY29" fmla="*/ 400724 h 413167"/>
                <a:gd name="connsiteX30" fmla="*/ 344023 w 2829850"/>
                <a:gd name="connsiteY30" fmla="*/ 383715 h 413167"/>
                <a:gd name="connsiteX31" fmla="*/ 355119 w 2829850"/>
                <a:gd name="connsiteY31" fmla="*/ 356072 h 413167"/>
                <a:gd name="connsiteX32" fmla="*/ 366216 w 2829850"/>
                <a:gd name="connsiteY32" fmla="*/ 299609 h 413167"/>
                <a:gd name="connsiteX33" fmla="*/ 377313 w 2829850"/>
                <a:gd name="connsiteY33" fmla="*/ 278402 h 413167"/>
                <a:gd name="connsiteX34" fmla="*/ 388409 w 2829850"/>
                <a:gd name="connsiteY34" fmla="*/ 244793 h 413167"/>
                <a:gd name="connsiteX35" fmla="*/ 399506 w 2829850"/>
                <a:gd name="connsiteY35" fmla="*/ 215973 h 413167"/>
                <a:gd name="connsiteX36" fmla="*/ 410602 w 2829850"/>
                <a:gd name="connsiteY36" fmla="*/ 237030 h 413167"/>
                <a:gd name="connsiteX37" fmla="*/ 421706 w 2829850"/>
                <a:gd name="connsiteY37" fmla="*/ 244221 h 413167"/>
                <a:gd name="connsiteX38" fmla="*/ 432802 w 2829850"/>
                <a:gd name="connsiteY38" fmla="*/ 296765 h 413167"/>
                <a:gd name="connsiteX39" fmla="*/ 443899 w 2829850"/>
                <a:gd name="connsiteY39" fmla="*/ 311903 h 413167"/>
                <a:gd name="connsiteX40" fmla="*/ 454995 w 2829850"/>
                <a:gd name="connsiteY40" fmla="*/ 340886 h 413167"/>
                <a:gd name="connsiteX41" fmla="*/ 466092 w 2829850"/>
                <a:gd name="connsiteY41" fmla="*/ 378238 h 413167"/>
                <a:gd name="connsiteX42" fmla="*/ 477189 w 2829850"/>
                <a:gd name="connsiteY42" fmla="*/ 397866 h 413167"/>
                <a:gd name="connsiteX43" fmla="*/ 488285 w 2829850"/>
                <a:gd name="connsiteY43" fmla="*/ 401350 h 413167"/>
                <a:gd name="connsiteX44" fmla="*/ 499382 w 2829850"/>
                <a:gd name="connsiteY44" fmla="*/ 401622 h 413167"/>
                <a:gd name="connsiteX45" fmla="*/ 510485 w 2829850"/>
                <a:gd name="connsiteY45" fmla="*/ 399002 h 413167"/>
                <a:gd name="connsiteX46" fmla="*/ 521582 w 2829850"/>
                <a:gd name="connsiteY46" fmla="*/ 370319 h 413167"/>
                <a:gd name="connsiteX47" fmla="*/ 532679 w 2829850"/>
                <a:gd name="connsiteY47" fmla="*/ 329599 h 413167"/>
                <a:gd name="connsiteX48" fmla="*/ 543775 w 2829850"/>
                <a:gd name="connsiteY48" fmla="*/ 279382 h 413167"/>
                <a:gd name="connsiteX49" fmla="*/ 554872 w 2829850"/>
                <a:gd name="connsiteY49" fmla="*/ 172369 h 413167"/>
                <a:gd name="connsiteX50" fmla="*/ 565968 w 2829850"/>
                <a:gd name="connsiteY50" fmla="*/ 112143 h 413167"/>
                <a:gd name="connsiteX51" fmla="*/ 577065 w 2829850"/>
                <a:gd name="connsiteY51" fmla="*/ 35481 h 413167"/>
                <a:gd name="connsiteX52" fmla="*/ 588162 w 2829850"/>
                <a:gd name="connsiteY52" fmla="*/ 110579 h 413167"/>
                <a:gd name="connsiteX53" fmla="*/ 599265 w 2829850"/>
                <a:gd name="connsiteY53" fmla="*/ 211299 h 413167"/>
                <a:gd name="connsiteX54" fmla="*/ 610362 w 2829850"/>
                <a:gd name="connsiteY54" fmla="*/ 324796 h 413167"/>
                <a:gd name="connsiteX55" fmla="*/ 621458 w 2829850"/>
                <a:gd name="connsiteY55" fmla="*/ 356548 h 413167"/>
                <a:gd name="connsiteX56" fmla="*/ 643652 w 2829850"/>
                <a:gd name="connsiteY56" fmla="*/ 396165 h 413167"/>
                <a:gd name="connsiteX57" fmla="*/ 654748 w 2829850"/>
                <a:gd name="connsiteY57" fmla="*/ 396097 h 413167"/>
                <a:gd name="connsiteX58" fmla="*/ 665845 w 2829850"/>
                <a:gd name="connsiteY58" fmla="*/ 389695 h 413167"/>
                <a:gd name="connsiteX59" fmla="*/ 676942 w 2829850"/>
                <a:gd name="connsiteY59" fmla="*/ 378462 h 413167"/>
                <a:gd name="connsiteX60" fmla="*/ 688045 w 2829850"/>
                <a:gd name="connsiteY60" fmla="*/ 377149 h 413167"/>
                <a:gd name="connsiteX61" fmla="*/ 699142 w 2829850"/>
                <a:gd name="connsiteY61" fmla="*/ 333334 h 413167"/>
                <a:gd name="connsiteX62" fmla="*/ 710238 w 2829850"/>
                <a:gd name="connsiteY62" fmla="*/ 268251 h 413167"/>
                <a:gd name="connsiteX63" fmla="*/ 721335 w 2829850"/>
                <a:gd name="connsiteY63" fmla="*/ 180601 h 413167"/>
                <a:gd name="connsiteX64" fmla="*/ 732432 w 2829850"/>
                <a:gd name="connsiteY64" fmla="*/ 60600 h 413167"/>
                <a:gd name="connsiteX65" fmla="*/ 743528 w 2829850"/>
                <a:gd name="connsiteY65" fmla="*/ 75016 h 413167"/>
                <a:gd name="connsiteX66" fmla="*/ 754625 w 2829850"/>
                <a:gd name="connsiteY66" fmla="*/ 113225 h 413167"/>
                <a:gd name="connsiteX67" fmla="*/ 765722 w 2829850"/>
                <a:gd name="connsiteY67" fmla="*/ 250031 h 413167"/>
                <a:gd name="connsiteX68" fmla="*/ 776818 w 2829850"/>
                <a:gd name="connsiteY68" fmla="*/ 342512 h 413167"/>
                <a:gd name="connsiteX69" fmla="*/ 787922 w 2829850"/>
                <a:gd name="connsiteY69" fmla="*/ 387008 h 413167"/>
                <a:gd name="connsiteX70" fmla="*/ 799018 w 2829850"/>
                <a:gd name="connsiteY70" fmla="*/ 393804 h 413167"/>
                <a:gd name="connsiteX71" fmla="*/ 810115 w 2829850"/>
                <a:gd name="connsiteY71" fmla="*/ 396274 h 413167"/>
                <a:gd name="connsiteX72" fmla="*/ 821212 w 2829850"/>
                <a:gd name="connsiteY72" fmla="*/ 404329 h 413167"/>
                <a:gd name="connsiteX73" fmla="*/ 832308 w 2829850"/>
                <a:gd name="connsiteY73" fmla="*/ 394594 h 413167"/>
                <a:gd name="connsiteX74" fmla="*/ 843405 w 2829850"/>
                <a:gd name="connsiteY74" fmla="*/ 375578 h 413167"/>
                <a:gd name="connsiteX75" fmla="*/ 854501 w 2829850"/>
                <a:gd name="connsiteY75" fmla="*/ 358133 h 413167"/>
                <a:gd name="connsiteX76" fmla="*/ 865598 w 2829850"/>
                <a:gd name="connsiteY76" fmla="*/ 312434 h 413167"/>
                <a:gd name="connsiteX77" fmla="*/ 876702 w 2829850"/>
                <a:gd name="connsiteY77" fmla="*/ 221858 h 413167"/>
                <a:gd name="connsiteX78" fmla="*/ 887798 w 2829850"/>
                <a:gd name="connsiteY78" fmla="*/ 57517 h 413167"/>
                <a:gd name="connsiteX79" fmla="*/ 898894 w 2829850"/>
                <a:gd name="connsiteY79" fmla="*/ 14009 h 413167"/>
                <a:gd name="connsiteX80" fmla="*/ 909991 w 2829850"/>
                <a:gd name="connsiteY80" fmla="*/ 51360 h 413167"/>
                <a:gd name="connsiteX81" fmla="*/ 921088 w 2829850"/>
                <a:gd name="connsiteY81" fmla="*/ 223572 h 413167"/>
                <a:gd name="connsiteX82" fmla="*/ 932184 w 2829850"/>
                <a:gd name="connsiteY82" fmla="*/ 308882 h 413167"/>
                <a:gd name="connsiteX83" fmla="*/ 943281 w 2829850"/>
                <a:gd name="connsiteY83" fmla="*/ 369135 h 413167"/>
                <a:gd name="connsiteX84" fmla="*/ 954384 w 2829850"/>
                <a:gd name="connsiteY84" fmla="*/ 397567 h 413167"/>
                <a:gd name="connsiteX85" fmla="*/ 965481 w 2829850"/>
                <a:gd name="connsiteY85" fmla="*/ 401438 h 413167"/>
                <a:gd name="connsiteX86" fmla="*/ 976578 w 2829850"/>
                <a:gd name="connsiteY86" fmla="*/ 401683 h 413167"/>
                <a:gd name="connsiteX87" fmla="*/ 987674 w 2829850"/>
                <a:gd name="connsiteY87" fmla="*/ 398934 h 413167"/>
                <a:gd name="connsiteX88" fmla="*/ 998771 w 2829850"/>
                <a:gd name="connsiteY88" fmla="*/ 413167 h 413167"/>
                <a:gd name="connsiteX89" fmla="*/ 1009868 w 2829850"/>
                <a:gd name="connsiteY89" fmla="*/ 400499 h 413167"/>
                <a:gd name="connsiteX90" fmla="*/ 1020964 w 2829850"/>
                <a:gd name="connsiteY90" fmla="*/ 382606 h 413167"/>
                <a:gd name="connsiteX91" fmla="*/ 1032061 w 2829850"/>
                <a:gd name="connsiteY91" fmla="*/ 339110 h 413167"/>
                <a:gd name="connsiteX92" fmla="*/ 1043157 w 2829850"/>
                <a:gd name="connsiteY92" fmla="*/ 231022 h 413167"/>
                <a:gd name="connsiteX93" fmla="*/ 1054261 w 2829850"/>
                <a:gd name="connsiteY93" fmla="*/ 136323 h 413167"/>
                <a:gd name="connsiteX94" fmla="*/ 1065357 w 2829850"/>
                <a:gd name="connsiteY94" fmla="*/ 0 h 413167"/>
                <a:gd name="connsiteX95" fmla="*/ 1076454 w 2829850"/>
                <a:gd name="connsiteY95" fmla="*/ 59266 h 413167"/>
                <a:gd name="connsiteX96" fmla="*/ 1098647 w 2829850"/>
                <a:gd name="connsiteY96" fmla="*/ 333164 h 413167"/>
                <a:gd name="connsiteX97" fmla="*/ 1109744 w 2829850"/>
                <a:gd name="connsiteY97" fmla="*/ 368053 h 413167"/>
                <a:gd name="connsiteX98" fmla="*/ 1120841 w 2829850"/>
                <a:gd name="connsiteY98" fmla="*/ 386218 h 413167"/>
                <a:gd name="connsiteX99" fmla="*/ 1131937 w 2829850"/>
                <a:gd name="connsiteY99" fmla="*/ 397322 h 413167"/>
                <a:gd name="connsiteX100" fmla="*/ 1154137 w 2829850"/>
                <a:gd name="connsiteY100" fmla="*/ 372115 h 413167"/>
                <a:gd name="connsiteX101" fmla="*/ 1165234 w 2829850"/>
                <a:gd name="connsiteY101" fmla="*/ 360753 h 413167"/>
                <a:gd name="connsiteX102" fmla="*/ 1176331 w 2829850"/>
                <a:gd name="connsiteY102" fmla="*/ 366386 h 413167"/>
                <a:gd name="connsiteX103" fmla="*/ 1187427 w 2829850"/>
                <a:gd name="connsiteY103" fmla="*/ 333368 h 413167"/>
                <a:gd name="connsiteX104" fmla="*/ 1198524 w 2829850"/>
                <a:gd name="connsiteY104" fmla="*/ 283879 h 413167"/>
                <a:gd name="connsiteX105" fmla="*/ 1209621 w 2829850"/>
                <a:gd name="connsiteY105" fmla="*/ 210135 h 413167"/>
                <a:gd name="connsiteX106" fmla="*/ 1220717 w 2829850"/>
                <a:gd name="connsiteY106" fmla="*/ 86562 h 413167"/>
                <a:gd name="connsiteX107" fmla="*/ 1231821 w 2829850"/>
                <a:gd name="connsiteY107" fmla="*/ 90188 h 413167"/>
                <a:gd name="connsiteX108" fmla="*/ 1242917 w 2829850"/>
                <a:gd name="connsiteY108" fmla="*/ 128417 h 413167"/>
                <a:gd name="connsiteX109" fmla="*/ 1254014 w 2829850"/>
                <a:gd name="connsiteY109" fmla="*/ 270463 h 413167"/>
                <a:gd name="connsiteX110" fmla="*/ 1265111 w 2829850"/>
                <a:gd name="connsiteY110" fmla="*/ 362787 h 413167"/>
                <a:gd name="connsiteX111" fmla="*/ 1276207 w 2829850"/>
                <a:gd name="connsiteY111" fmla="*/ 397431 h 413167"/>
                <a:gd name="connsiteX112" fmla="*/ 1287304 w 2829850"/>
                <a:gd name="connsiteY112" fmla="*/ 404758 h 413167"/>
                <a:gd name="connsiteX113" fmla="*/ 1298400 w 2829850"/>
                <a:gd name="connsiteY113" fmla="*/ 406874 h 413167"/>
                <a:gd name="connsiteX114" fmla="*/ 1309497 w 2829850"/>
                <a:gd name="connsiteY114" fmla="*/ 412480 h 413167"/>
                <a:gd name="connsiteX115" fmla="*/ 1320601 w 2829850"/>
                <a:gd name="connsiteY115" fmla="*/ 393777 h 413167"/>
                <a:gd name="connsiteX116" fmla="*/ 1331697 w 2829850"/>
                <a:gd name="connsiteY116" fmla="*/ 366910 h 413167"/>
                <a:gd name="connsiteX117" fmla="*/ 1342794 w 2829850"/>
                <a:gd name="connsiteY117" fmla="*/ 334389 h 413167"/>
                <a:gd name="connsiteX118" fmla="*/ 1353890 w 2829850"/>
                <a:gd name="connsiteY118" fmla="*/ 272823 h 413167"/>
                <a:gd name="connsiteX119" fmla="*/ 1364987 w 2829850"/>
                <a:gd name="connsiteY119" fmla="*/ 217558 h 413167"/>
                <a:gd name="connsiteX120" fmla="*/ 1376083 w 2829850"/>
                <a:gd name="connsiteY120" fmla="*/ 81425 h 413167"/>
                <a:gd name="connsiteX121" fmla="*/ 1387180 w 2829850"/>
                <a:gd name="connsiteY121" fmla="*/ 53809 h 413167"/>
                <a:gd name="connsiteX122" fmla="*/ 1398277 w 2829850"/>
                <a:gd name="connsiteY122" fmla="*/ 84698 h 413167"/>
                <a:gd name="connsiteX123" fmla="*/ 1409380 w 2829850"/>
                <a:gd name="connsiteY123" fmla="*/ 241656 h 413167"/>
                <a:gd name="connsiteX124" fmla="*/ 1420477 w 2829850"/>
                <a:gd name="connsiteY124" fmla="*/ 305909 h 413167"/>
                <a:gd name="connsiteX125" fmla="*/ 1431573 w 2829850"/>
                <a:gd name="connsiteY125" fmla="*/ 348329 h 413167"/>
                <a:gd name="connsiteX126" fmla="*/ 1442670 w 2829850"/>
                <a:gd name="connsiteY126" fmla="*/ 380163 h 413167"/>
                <a:gd name="connsiteX127" fmla="*/ 1453767 w 2829850"/>
                <a:gd name="connsiteY127" fmla="*/ 388906 h 413167"/>
                <a:gd name="connsiteX128" fmla="*/ 1464863 w 2829850"/>
                <a:gd name="connsiteY128" fmla="*/ 393355 h 413167"/>
                <a:gd name="connsiteX129" fmla="*/ 1475960 w 2829850"/>
                <a:gd name="connsiteY129" fmla="*/ 393376 h 413167"/>
                <a:gd name="connsiteX130" fmla="*/ 1487057 w 2829850"/>
                <a:gd name="connsiteY130" fmla="*/ 407269 h 413167"/>
                <a:gd name="connsiteX131" fmla="*/ 1498160 w 2829850"/>
                <a:gd name="connsiteY131" fmla="*/ 390981 h 413167"/>
                <a:gd name="connsiteX132" fmla="*/ 1509257 w 2829850"/>
                <a:gd name="connsiteY132" fmla="*/ 369515 h 413167"/>
                <a:gd name="connsiteX133" fmla="*/ 1520353 w 2829850"/>
                <a:gd name="connsiteY133" fmla="*/ 319768 h 413167"/>
                <a:gd name="connsiteX134" fmla="*/ 1531450 w 2829850"/>
                <a:gd name="connsiteY134" fmla="*/ 232757 h 413167"/>
                <a:gd name="connsiteX135" fmla="*/ 1542546 w 2829850"/>
                <a:gd name="connsiteY135" fmla="*/ 185874 h 413167"/>
                <a:gd name="connsiteX136" fmla="*/ 1553643 w 2829850"/>
                <a:gd name="connsiteY136" fmla="*/ 101836 h 413167"/>
                <a:gd name="connsiteX137" fmla="*/ 1564740 w 2829850"/>
                <a:gd name="connsiteY137" fmla="*/ 131078 h 413167"/>
                <a:gd name="connsiteX138" fmla="*/ 1575836 w 2829850"/>
                <a:gd name="connsiteY138" fmla="*/ 182982 h 413167"/>
                <a:gd name="connsiteX139" fmla="*/ 1586940 w 2829850"/>
                <a:gd name="connsiteY139" fmla="*/ 283280 h 413167"/>
                <a:gd name="connsiteX140" fmla="*/ 1598036 w 2829850"/>
                <a:gd name="connsiteY140" fmla="*/ 307685 h 413167"/>
                <a:gd name="connsiteX141" fmla="*/ 1609133 w 2829850"/>
                <a:gd name="connsiteY141" fmla="*/ 348322 h 413167"/>
                <a:gd name="connsiteX142" fmla="*/ 1620230 w 2829850"/>
                <a:gd name="connsiteY142" fmla="*/ 383014 h 413167"/>
                <a:gd name="connsiteX143" fmla="*/ 1631326 w 2829850"/>
                <a:gd name="connsiteY143" fmla="*/ 394083 h 413167"/>
                <a:gd name="connsiteX144" fmla="*/ 1642423 w 2829850"/>
                <a:gd name="connsiteY144" fmla="*/ 393661 h 413167"/>
                <a:gd name="connsiteX145" fmla="*/ 1664616 w 2829850"/>
                <a:gd name="connsiteY145" fmla="*/ 388511 h 413167"/>
                <a:gd name="connsiteX146" fmla="*/ 1675720 w 2829850"/>
                <a:gd name="connsiteY146" fmla="*/ 354473 h 413167"/>
                <a:gd name="connsiteX147" fmla="*/ 1686816 w 2829850"/>
                <a:gd name="connsiteY147" fmla="*/ 301317 h 413167"/>
                <a:gd name="connsiteX148" fmla="*/ 1697913 w 2829850"/>
                <a:gd name="connsiteY148" fmla="*/ 262679 h 413167"/>
                <a:gd name="connsiteX149" fmla="*/ 1709010 w 2829850"/>
                <a:gd name="connsiteY149" fmla="*/ 198059 h 413167"/>
                <a:gd name="connsiteX150" fmla="*/ 1720106 w 2829850"/>
                <a:gd name="connsiteY150" fmla="*/ 193255 h 413167"/>
                <a:gd name="connsiteX151" fmla="*/ 1731203 w 2829850"/>
                <a:gd name="connsiteY151" fmla="*/ 158959 h 413167"/>
                <a:gd name="connsiteX152" fmla="*/ 1742299 w 2829850"/>
                <a:gd name="connsiteY152" fmla="*/ 199889 h 413167"/>
                <a:gd name="connsiteX153" fmla="*/ 1753396 w 2829850"/>
                <a:gd name="connsiteY153" fmla="*/ 260509 h 413167"/>
                <a:gd name="connsiteX154" fmla="*/ 1764500 w 2829850"/>
                <a:gd name="connsiteY154" fmla="*/ 333396 h 413167"/>
                <a:gd name="connsiteX155" fmla="*/ 1775596 w 2829850"/>
                <a:gd name="connsiteY155" fmla="*/ 366121 h 413167"/>
                <a:gd name="connsiteX156" fmla="*/ 1786692 w 2829850"/>
                <a:gd name="connsiteY156" fmla="*/ 387320 h 413167"/>
                <a:gd name="connsiteX157" fmla="*/ 1797789 w 2829850"/>
                <a:gd name="connsiteY157" fmla="*/ 399465 h 413167"/>
                <a:gd name="connsiteX158" fmla="*/ 1808886 w 2829850"/>
                <a:gd name="connsiteY158" fmla="*/ 385511 h 413167"/>
                <a:gd name="connsiteX159" fmla="*/ 1831079 w 2829850"/>
                <a:gd name="connsiteY159" fmla="*/ 364012 h 413167"/>
                <a:gd name="connsiteX160" fmla="*/ 1842176 w 2829850"/>
                <a:gd name="connsiteY160" fmla="*/ 372339 h 413167"/>
                <a:gd name="connsiteX161" fmla="*/ 1853279 w 2829850"/>
                <a:gd name="connsiteY161" fmla="*/ 372605 h 413167"/>
                <a:gd name="connsiteX162" fmla="*/ 1864376 w 2829850"/>
                <a:gd name="connsiteY162" fmla="*/ 342716 h 413167"/>
                <a:gd name="connsiteX163" fmla="*/ 1875472 w 2829850"/>
                <a:gd name="connsiteY163" fmla="*/ 277906 h 413167"/>
                <a:gd name="connsiteX164" fmla="*/ 1886569 w 2829850"/>
                <a:gd name="connsiteY164" fmla="*/ 124601 h 413167"/>
                <a:gd name="connsiteX165" fmla="*/ 1897666 w 2829850"/>
                <a:gd name="connsiteY165" fmla="*/ 57470 h 413167"/>
                <a:gd name="connsiteX166" fmla="*/ 1908762 w 2829850"/>
                <a:gd name="connsiteY166" fmla="*/ 57000 h 413167"/>
                <a:gd name="connsiteX167" fmla="*/ 1919859 w 2829850"/>
                <a:gd name="connsiteY167" fmla="*/ 194882 h 413167"/>
                <a:gd name="connsiteX168" fmla="*/ 1930956 w 2829850"/>
                <a:gd name="connsiteY168" fmla="*/ 316992 h 413167"/>
                <a:gd name="connsiteX169" fmla="*/ 1942059 w 2829850"/>
                <a:gd name="connsiteY169" fmla="*/ 375136 h 413167"/>
                <a:gd name="connsiteX170" fmla="*/ 1953156 w 2829850"/>
                <a:gd name="connsiteY170" fmla="*/ 390559 h 413167"/>
                <a:gd name="connsiteX171" fmla="*/ 1964252 w 2829850"/>
                <a:gd name="connsiteY171" fmla="*/ 392961 h 413167"/>
                <a:gd name="connsiteX172" fmla="*/ 1975349 w 2829850"/>
                <a:gd name="connsiteY172" fmla="*/ 401458 h 413167"/>
                <a:gd name="connsiteX173" fmla="*/ 1986446 w 2829850"/>
                <a:gd name="connsiteY173" fmla="*/ 383518 h 413167"/>
                <a:gd name="connsiteX174" fmla="*/ 1997542 w 2829850"/>
                <a:gd name="connsiteY174" fmla="*/ 372135 h 413167"/>
                <a:gd name="connsiteX175" fmla="*/ 2008639 w 2829850"/>
                <a:gd name="connsiteY175" fmla="*/ 375237 h 413167"/>
                <a:gd name="connsiteX176" fmla="*/ 2019735 w 2829850"/>
                <a:gd name="connsiteY176" fmla="*/ 385443 h 413167"/>
                <a:gd name="connsiteX177" fmla="*/ 2030839 w 2829850"/>
                <a:gd name="connsiteY177" fmla="*/ 384640 h 413167"/>
                <a:gd name="connsiteX178" fmla="*/ 2041935 w 2829850"/>
                <a:gd name="connsiteY178" fmla="*/ 344887 h 413167"/>
                <a:gd name="connsiteX179" fmla="*/ 2053032 w 2829850"/>
                <a:gd name="connsiteY179" fmla="*/ 242860 h 413167"/>
                <a:gd name="connsiteX180" fmla="*/ 2064129 w 2829850"/>
                <a:gd name="connsiteY180" fmla="*/ 53109 h 413167"/>
                <a:gd name="connsiteX181" fmla="*/ 2075225 w 2829850"/>
                <a:gd name="connsiteY181" fmla="*/ 4177 h 413167"/>
                <a:gd name="connsiteX182" fmla="*/ 2086322 w 2829850"/>
                <a:gd name="connsiteY182" fmla="*/ 21635 h 413167"/>
                <a:gd name="connsiteX183" fmla="*/ 2097419 w 2829850"/>
                <a:gd name="connsiteY183" fmla="*/ 175410 h 413167"/>
                <a:gd name="connsiteX184" fmla="*/ 2108515 w 2829850"/>
                <a:gd name="connsiteY184" fmla="*/ 274565 h 413167"/>
                <a:gd name="connsiteX185" fmla="*/ 2119619 w 2829850"/>
                <a:gd name="connsiteY185" fmla="*/ 336328 h 413167"/>
                <a:gd name="connsiteX186" fmla="*/ 2130715 w 2829850"/>
                <a:gd name="connsiteY186" fmla="*/ 359773 h 413167"/>
                <a:gd name="connsiteX187" fmla="*/ 2141812 w 2829850"/>
                <a:gd name="connsiteY187" fmla="*/ 370074 h 413167"/>
                <a:gd name="connsiteX188" fmla="*/ 2152909 w 2829850"/>
                <a:gd name="connsiteY188" fmla="*/ 386817 h 413167"/>
                <a:gd name="connsiteX189" fmla="*/ 2164005 w 2829850"/>
                <a:gd name="connsiteY189" fmla="*/ 387674 h 413167"/>
                <a:gd name="connsiteX190" fmla="*/ 2186198 w 2829850"/>
                <a:gd name="connsiteY190" fmla="*/ 391029 h 413167"/>
                <a:gd name="connsiteX191" fmla="*/ 2197295 w 2829850"/>
                <a:gd name="connsiteY191" fmla="*/ 400601 h 413167"/>
                <a:gd name="connsiteX192" fmla="*/ 2208399 w 2829850"/>
                <a:gd name="connsiteY192" fmla="*/ 384749 h 413167"/>
                <a:gd name="connsiteX193" fmla="*/ 2219495 w 2829850"/>
                <a:gd name="connsiteY193" fmla="*/ 358929 h 413167"/>
                <a:gd name="connsiteX194" fmla="*/ 2230592 w 2829850"/>
                <a:gd name="connsiteY194" fmla="*/ 284879 h 413167"/>
                <a:gd name="connsiteX195" fmla="*/ 2241688 w 2829850"/>
                <a:gd name="connsiteY195" fmla="*/ 156060 h 413167"/>
                <a:gd name="connsiteX196" fmla="*/ 2252785 w 2829850"/>
                <a:gd name="connsiteY196" fmla="*/ 107932 h 413167"/>
                <a:gd name="connsiteX197" fmla="*/ 2263881 w 2829850"/>
                <a:gd name="connsiteY197" fmla="*/ 79486 h 413167"/>
                <a:gd name="connsiteX198" fmla="*/ 2274978 w 2829850"/>
                <a:gd name="connsiteY198" fmla="*/ 195140 h 413167"/>
                <a:gd name="connsiteX199" fmla="*/ 2286075 w 2829850"/>
                <a:gd name="connsiteY199" fmla="*/ 293418 h 413167"/>
                <a:gd name="connsiteX200" fmla="*/ 2297171 w 2829850"/>
                <a:gd name="connsiteY200" fmla="*/ 362651 h 413167"/>
                <a:gd name="connsiteX201" fmla="*/ 2308275 w 2829850"/>
                <a:gd name="connsiteY201" fmla="*/ 376904 h 413167"/>
                <a:gd name="connsiteX202" fmla="*/ 2319371 w 2829850"/>
                <a:gd name="connsiteY202" fmla="*/ 381286 h 413167"/>
                <a:gd name="connsiteX203" fmla="*/ 2330468 w 2829850"/>
                <a:gd name="connsiteY203" fmla="*/ 390376 h 413167"/>
                <a:gd name="connsiteX204" fmla="*/ 2341565 w 2829850"/>
                <a:gd name="connsiteY204" fmla="*/ 393641 h 413167"/>
                <a:gd name="connsiteX205" fmla="*/ 2352661 w 2829850"/>
                <a:gd name="connsiteY205" fmla="*/ 388484 h 413167"/>
                <a:gd name="connsiteX206" fmla="*/ 2363758 w 2829850"/>
                <a:gd name="connsiteY206" fmla="*/ 381558 h 413167"/>
                <a:gd name="connsiteX207" fmla="*/ 2374855 w 2829850"/>
                <a:gd name="connsiteY207" fmla="*/ 367318 h 413167"/>
                <a:gd name="connsiteX208" fmla="*/ 2385951 w 2829850"/>
                <a:gd name="connsiteY208" fmla="*/ 325367 h 413167"/>
                <a:gd name="connsiteX209" fmla="*/ 2408151 w 2829850"/>
                <a:gd name="connsiteY209" fmla="*/ 188071 h 413167"/>
                <a:gd name="connsiteX210" fmla="*/ 2419248 w 2829850"/>
                <a:gd name="connsiteY210" fmla="*/ 111368 h 413167"/>
                <a:gd name="connsiteX211" fmla="*/ 2430345 w 2829850"/>
                <a:gd name="connsiteY211" fmla="*/ 148066 h 413167"/>
                <a:gd name="connsiteX212" fmla="*/ 2441441 w 2829850"/>
                <a:gd name="connsiteY212" fmla="*/ 197004 h 413167"/>
                <a:gd name="connsiteX213" fmla="*/ 2452538 w 2829850"/>
                <a:gd name="connsiteY213" fmla="*/ 295295 h 413167"/>
                <a:gd name="connsiteX214" fmla="*/ 2463635 w 2829850"/>
                <a:gd name="connsiteY214" fmla="*/ 353609 h 413167"/>
                <a:gd name="connsiteX215" fmla="*/ 2474731 w 2829850"/>
                <a:gd name="connsiteY215" fmla="*/ 385082 h 413167"/>
                <a:gd name="connsiteX216" fmla="*/ 2485834 w 2829850"/>
                <a:gd name="connsiteY216" fmla="*/ 387763 h 413167"/>
                <a:gd name="connsiteX217" fmla="*/ 2496931 w 2829850"/>
                <a:gd name="connsiteY217" fmla="*/ 386872 h 413167"/>
                <a:gd name="connsiteX218" fmla="*/ 2508028 w 2829850"/>
                <a:gd name="connsiteY218" fmla="*/ 400159 h 413167"/>
                <a:gd name="connsiteX219" fmla="*/ 2519124 w 2829850"/>
                <a:gd name="connsiteY219" fmla="*/ 388266 h 413167"/>
                <a:gd name="connsiteX220" fmla="*/ 2530221 w 2829850"/>
                <a:gd name="connsiteY220" fmla="*/ 372666 h 413167"/>
                <a:gd name="connsiteX221" fmla="*/ 2541318 w 2829850"/>
                <a:gd name="connsiteY221" fmla="*/ 350316 h 413167"/>
                <a:gd name="connsiteX222" fmla="*/ 2552414 w 2829850"/>
                <a:gd name="connsiteY222" fmla="*/ 286267 h 413167"/>
                <a:gd name="connsiteX223" fmla="*/ 2563511 w 2829850"/>
                <a:gd name="connsiteY223" fmla="*/ 195841 h 413167"/>
                <a:gd name="connsiteX224" fmla="*/ 2574614 w 2829850"/>
                <a:gd name="connsiteY224" fmla="*/ 86276 h 413167"/>
                <a:gd name="connsiteX225" fmla="*/ 2585711 w 2829850"/>
                <a:gd name="connsiteY225" fmla="*/ 80024 h 413167"/>
                <a:gd name="connsiteX226" fmla="*/ 2596808 w 2829850"/>
                <a:gd name="connsiteY226" fmla="*/ 110102 h 413167"/>
                <a:gd name="connsiteX227" fmla="*/ 2607904 w 2829850"/>
                <a:gd name="connsiteY227" fmla="*/ 244017 h 413167"/>
                <a:gd name="connsiteX228" fmla="*/ 2619001 w 2829850"/>
                <a:gd name="connsiteY228" fmla="*/ 300745 h 413167"/>
                <a:gd name="connsiteX229" fmla="*/ 2630097 w 2829850"/>
                <a:gd name="connsiteY229" fmla="*/ 338308 h 413167"/>
                <a:gd name="connsiteX230" fmla="*/ 2641194 w 2829850"/>
                <a:gd name="connsiteY230" fmla="*/ 367155 h 413167"/>
                <a:gd name="connsiteX231" fmla="*/ 2652290 w 2829850"/>
                <a:gd name="connsiteY231" fmla="*/ 380313 h 413167"/>
                <a:gd name="connsiteX232" fmla="*/ 2663394 w 2829850"/>
                <a:gd name="connsiteY232" fmla="*/ 386463 h 413167"/>
                <a:gd name="connsiteX233" fmla="*/ 2674491 w 2829850"/>
                <a:gd name="connsiteY233" fmla="*/ 375904 h 413167"/>
                <a:gd name="connsiteX234" fmla="*/ 2685587 w 2829850"/>
                <a:gd name="connsiteY234" fmla="*/ 377204 h 413167"/>
                <a:gd name="connsiteX235" fmla="*/ 2696684 w 2829850"/>
                <a:gd name="connsiteY235" fmla="*/ 332674 h 413167"/>
                <a:gd name="connsiteX236" fmla="*/ 2707780 w 2829850"/>
                <a:gd name="connsiteY236" fmla="*/ 293030 h 413167"/>
                <a:gd name="connsiteX237" fmla="*/ 2718877 w 2829850"/>
                <a:gd name="connsiteY237" fmla="*/ 237764 h 413167"/>
                <a:gd name="connsiteX238" fmla="*/ 2729974 w 2829850"/>
                <a:gd name="connsiteY238" fmla="*/ 171892 h 413167"/>
                <a:gd name="connsiteX239" fmla="*/ 2741070 w 2829850"/>
                <a:gd name="connsiteY239" fmla="*/ 184717 h 413167"/>
                <a:gd name="connsiteX240" fmla="*/ 2752174 w 2829850"/>
                <a:gd name="connsiteY240" fmla="*/ 174968 h 413167"/>
                <a:gd name="connsiteX241" fmla="*/ 2763270 w 2829850"/>
                <a:gd name="connsiteY241" fmla="*/ 170423 h 413167"/>
                <a:gd name="connsiteX242" fmla="*/ 2774367 w 2829850"/>
                <a:gd name="connsiteY242" fmla="*/ 158217 h 413167"/>
                <a:gd name="connsiteX243" fmla="*/ 2796560 w 2829850"/>
                <a:gd name="connsiteY243" fmla="*/ 275660 h 413167"/>
                <a:gd name="connsiteX244" fmla="*/ 2807657 w 2829850"/>
                <a:gd name="connsiteY244" fmla="*/ 292703 h 413167"/>
                <a:gd name="connsiteX245" fmla="*/ 2818754 w 2829850"/>
                <a:gd name="connsiteY245" fmla="*/ 283933 h 413167"/>
                <a:gd name="connsiteX246" fmla="*/ 2829850 w 2829850"/>
                <a:gd name="connsiteY246" fmla="*/ 248419 h 413167"/>
                <a:gd name="connsiteX247" fmla="*/ 2829850 w 2829850"/>
                <a:gd name="connsiteY247" fmla="*/ 24841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85070"/>
                  </a:moveTo>
                  <a:lnTo>
                    <a:pt x="11096" y="303963"/>
                  </a:lnTo>
                  <a:lnTo>
                    <a:pt x="22193" y="308120"/>
                  </a:lnTo>
                  <a:lnTo>
                    <a:pt x="33290" y="285628"/>
                  </a:lnTo>
                  <a:lnTo>
                    <a:pt x="44386" y="268442"/>
                  </a:lnTo>
                  <a:lnTo>
                    <a:pt x="55483" y="223885"/>
                  </a:lnTo>
                  <a:lnTo>
                    <a:pt x="77683" y="271966"/>
                  </a:lnTo>
                  <a:lnTo>
                    <a:pt x="88779" y="329531"/>
                  </a:lnTo>
                  <a:lnTo>
                    <a:pt x="99876" y="365216"/>
                  </a:lnTo>
                  <a:lnTo>
                    <a:pt x="110973" y="361004"/>
                  </a:lnTo>
                  <a:lnTo>
                    <a:pt x="122069" y="321339"/>
                  </a:lnTo>
                  <a:lnTo>
                    <a:pt x="133166" y="294799"/>
                  </a:lnTo>
                  <a:lnTo>
                    <a:pt x="144263" y="307358"/>
                  </a:lnTo>
                  <a:lnTo>
                    <a:pt x="155366" y="350466"/>
                  </a:lnTo>
                  <a:lnTo>
                    <a:pt x="166463" y="377789"/>
                  </a:lnTo>
                  <a:lnTo>
                    <a:pt x="177559" y="382191"/>
                  </a:lnTo>
                  <a:lnTo>
                    <a:pt x="188656" y="381898"/>
                  </a:lnTo>
                  <a:lnTo>
                    <a:pt x="199753" y="363243"/>
                  </a:lnTo>
                  <a:lnTo>
                    <a:pt x="210849" y="356915"/>
                  </a:lnTo>
                  <a:lnTo>
                    <a:pt x="221946" y="322721"/>
                  </a:lnTo>
                  <a:lnTo>
                    <a:pt x="233043" y="296439"/>
                  </a:lnTo>
                  <a:lnTo>
                    <a:pt x="244146" y="237867"/>
                  </a:lnTo>
                  <a:lnTo>
                    <a:pt x="255243" y="190452"/>
                  </a:lnTo>
                  <a:lnTo>
                    <a:pt x="266339" y="98870"/>
                  </a:lnTo>
                  <a:lnTo>
                    <a:pt x="277436" y="126329"/>
                  </a:lnTo>
                  <a:lnTo>
                    <a:pt x="288533" y="217374"/>
                  </a:lnTo>
                  <a:lnTo>
                    <a:pt x="299629" y="327170"/>
                  </a:lnTo>
                  <a:lnTo>
                    <a:pt x="310726" y="362440"/>
                  </a:lnTo>
                  <a:lnTo>
                    <a:pt x="321823" y="384300"/>
                  </a:lnTo>
                  <a:lnTo>
                    <a:pt x="332926" y="400724"/>
                  </a:lnTo>
                  <a:lnTo>
                    <a:pt x="344023" y="383715"/>
                  </a:lnTo>
                  <a:lnTo>
                    <a:pt x="355119" y="356072"/>
                  </a:lnTo>
                  <a:lnTo>
                    <a:pt x="366216" y="299609"/>
                  </a:lnTo>
                  <a:lnTo>
                    <a:pt x="377313" y="278402"/>
                  </a:lnTo>
                  <a:lnTo>
                    <a:pt x="388409" y="244793"/>
                  </a:lnTo>
                  <a:lnTo>
                    <a:pt x="399506" y="215973"/>
                  </a:lnTo>
                  <a:lnTo>
                    <a:pt x="410602" y="237030"/>
                  </a:lnTo>
                  <a:lnTo>
                    <a:pt x="421706" y="244221"/>
                  </a:lnTo>
                  <a:lnTo>
                    <a:pt x="432802" y="296765"/>
                  </a:lnTo>
                  <a:lnTo>
                    <a:pt x="443899" y="311903"/>
                  </a:lnTo>
                  <a:lnTo>
                    <a:pt x="454995" y="340886"/>
                  </a:lnTo>
                  <a:lnTo>
                    <a:pt x="466092" y="378238"/>
                  </a:lnTo>
                  <a:lnTo>
                    <a:pt x="477189" y="397866"/>
                  </a:lnTo>
                  <a:lnTo>
                    <a:pt x="488285" y="401350"/>
                  </a:lnTo>
                  <a:lnTo>
                    <a:pt x="499382" y="401622"/>
                  </a:lnTo>
                  <a:lnTo>
                    <a:pt x="510485" y="399002"/>
                  </a:lnTo>
                  <a:lnTo>
                    <a:pt x="521582" y="370319"/>
                  </a:lnTo>
                  <a:lnTo>
                    <a:pt x="532679" y="329599"/>
                  </a:lnTo>
                  <a:lnTo>
                    <a:pt x="543775" y="279382"/>
                  </a:lnTo>
                  <a:lnTo>
                    <a:pt x="554872" y="172369"/>
                  </a:lnTo>
                  <a:lnTo>
                    <a:pt x="565968" y="112143"/>
                  </a:lnTo>
                  <a:lnTo>
                    <a:pt x="577065" y="35481"/>
                  </a:lnTo>
                  <a:lnTo>
                    <a:pt x="588162" y="110579"/>
                  </a:lnTo>
                  <a:lnTo>
                    <a:pt x="599265" y="211299"/>
                  </a:lnTo>
                  <a:lnTo>
                    <a:pt x="610362" y="324796"/>
                  </a:lnTo>
                  <a:lnTo>
                    <a:pt x="621458" y="356548"/>
                  </a:lnTo>
                  <a:lnTo>
                    <a:pt x="643652" y="396165"/>
                  </a:lnTo>
                  <a:lnTo>
                    <a:pt x="654748" y="396097"/>
                  </a:lnTo>
                  <a:lnTo>
                    <a:pt x="665845" y="389695"/>
                  </a:lnTo>
                  <a:lnTo>
                    <a:pt x="676942" y="378462"/>
                  </a:lnTo>
                  <a:lnTo>
                    <a:pt x="688045" y="377149"/>
                  </a:lnTo>
                  <a:lnTo>
                    <a:pt x="699142" y="333334"/>
                  </a:lnTo>
                  <a:lnTo>
                    <a:pt x="710238" y="268251"/>
                  </a:lnTo>
                  <a:lnTo>
                    <a:pt x="721335" y="180601"/>
                  </a:lnTo>
                  <a:lnTo>
                    <a:pt x="732432" y="60600"/>
                  </a:lnTo>
                  <a:lnTo>
                    <a:pt x="743528" y="75016"/>
                  </a:lnTo>
                  <a:lnTo>
                    <a:pt x="754625" y="113225"/>
                  </a:lnTo>
                  <a:lnTo>
                    <a:pt x="765722" y="250031"/>
                  </a:lnTo>
                  <a:lnTo>
                    <a:pt x="776818" y="342512"/>
                  </a:lnTo>
                  <a:lnTo>
                    <a:pt x="787922" y="387008"/>
                  </a:lnTo>
                  <a:lnTo>
                    <a:pt x="799018" y="393804"/>
                  </a:lnTo>
                  <a:lnTo>
                    <a:pt x="810115" y="396274"/>
                  </a:lnTo>
                  <a:lnTo>
                    <a:pt x="821212" y="404329"/>
                  </a:lnTo>
                  <a:lnTo>
                    <a:pt x="832308" y="394594"/>
                  </a:lnTo>
                  <a:lnTo>
                    <a:pt x="843405" y="375578"/>
                  </a:lnTo>
                  <a:lnTo>
                    <a:pt x="854501" y="358133"/>
                  </a:lnTo>
                  <a:lnTo>
                    <a:pt x="865598" y="312434"/>
                  </a:lnTo>
                  <a:lnTo>
                    <a:pt x="876702" y="221858"/>
                  </a:lnTo>
                  <a:lnTo>
                    <a:pt x="887798" y="57517"/>
                  </a:lnTo>
                  <a:lnTo>
                    <a:pt x="898894" y="14009"/>
                  </a:lnTo>
                  <a:lnTo>
                    <a:pt x="909991" y="51360"/>
                  </a:lnTo>
                  <a:lnTo>
                    <a:pt x="921088" y="223572"/>
                  </a:lnTo>
                  <a:lnTo>
                    <a:pt x="932184" y="308882"/>
                  </a:lnTo>
                  <a:lnTo>
                    <a:pt x="943281" y="369135"/>
                  </a:lnTo>
                  <a:lnTo>
                    <a:pt x="954384" y="397567"/>
                  </a:lnTo>
                  <a:lnTo>
                    <a:pt x="965481" y="401438"/>
                  </a:lnTo>
                  <a:lnTo>
                    <a:pt x="976578" y="401683"/>
                  </a:lnTo>
                  <a:lnTo>
                    <a:pt x="987674" y="398934"/>
                  </a:lnTo>
                  <a:lnTo>
                    <a:pt x="998771" y="413167"/>
                  </a:lnTo>
                  <a:lnTo>
                    <a:pt x="1009868" y="400499"/>
                  </a:lnTo>
                  <a:lnTo>
                    <a:pt x="1020964" y="382606"/>
                  </a:lnTo>
                  <a:lnTo>
                    <a:pt x="1032061" y="339110"/>
                  </a:lnTo>
                  <a:lnTo>
                    <a:pt x="1043157" y="231022"/>
                  </a:lnTo>
                  <a:lnTo>
                    <a:pt x="1054261" y="136323"/>
                  </a:lnTo>
                  <a:lnTo>
                    <a:pt x="1065357" y="0"/>
                  </a:lnTo>
                  <a:lnTo>
                    <a:pt x="1076454" y="59266"/>
                  </a:lnTo>
                  <a:lnTo>
                    <a:pt x="1098647" y="333164"/>
                  </a:lnTo>
                  <a:lnTo>
                    <a:pt x="1109744" y="368053"/>
                  </a:lnTo>
                  <a:lnTo>
                    <a:pt x="1120841" y="386218"/>
                  </a:lnTo>
                  <a:lnTo>
                    <a:pt x="1131937" y="397322"/>
                  </a:lnTo>
                  <a:lnTo>
                    <a:pt x="1154137" y="372115"/>
                  </a:lnTo>
                  <a:lnTo>
                    <a:pt x="1165234" y="360753"/>
                  </a:lnTo>
                  <a:lnTo>
                    <a:pt x="1176331" y="366386"/>
                  </a:lnTo>
                  <a:lnTo>
                    <a:pt x="1187427" y="333368"/>
                  </a:lnTo>
                  <a:lnTo>
                    <a:pt x="1198524" y="283879"/>
                  </a:lnTo>
                  <a:lnTo>
                    <a:pt x="1209621" y="210135"/>
                  </a:lnTo>
                  <a:lnTo>
                    <a:pt x="1220717" y="86562"/>
                  </a:lnTo>
                  <a:lnTo>
                    <a:pt x="1231821" y="90188"/>
                  </a:lnTo>
                  <a:lnTo>
                    <a:pt x="1242917" y="128417"/>
                  </a:lnTo>
                  <a:lnTo>
                    <a:pt x="1254014" y="270463"/>
                  </a:lnTo>
                  <a:lnTo>
                    <a:pt x="1265111" y="362787"/>
                  </a:lnTo>
                  <a:lnTo>
                    <a:pt x="1276207" y="397431"/>
                  </a:lnTo>
                  <a:lnTo>
                    <a:pt x="1287304" y="404758"/>
                  </a:lnTo>
                  <a:lnTo>
                    <a:pt x="1298400" y="406874"/>
                  </a:lnTo>
                  <a:lnTo>
                    <a:pt x="1309497" y="412480"/>
                  </a:lnTo>
                  <a:lnTo>
                    <a:pt x="1320601" y="393777"/>
                  </a:lnTo>
                  <a:lnTo>
                    <a:pt x="1331697" y="366910"/>
                  </a:lnTo>
                  <a:lnTo>
                    <a:pt x="1342794" y="334389"/>
                  </a:lnTo>
                  <a:lnTo>
                    <a:pt x="1353890" y="272823"/>
                  </a:lnTo>
                  <a:lnTo>
                    <a:pt x="1364987" y="217558"/>
                  </a:lnTo>
                  <a:lnTo>
                    <a:pt x="1376083" y="81425"/>
                  </a:lnTo>
                  <a:lnTo>
                    <a:pt x="1387180" y="53809"/>
                  </a:lnTo>
                  <a:lnTo>
                    <a:pt x="1398277" y="84698"/>
                  </a:lnTo>
                  <a:lnTo>
                    <a:pt x="1409380" y="241656"/>
                  </a:lnTo>
                  <a:lnTo>
                    <a:pt x="1420477" y="305909"/>
                  </a:lnTo>
                  <a:lnTo>
                    <a:pt x="1431573" y="348329"/>
                  </a:lnTo>
                  <a:lnTo>
                    <a:pt x="1442670" y="380163"/>
                  </a:lnTo>
                  <a:lnTo>
                    <a:pt x="1453767" y="388906"/>
                  </a:lnTo>
                  <a:lnTo>
                    <a:pt x="1464863" y="393355"/>
                  </a:lnTo>
                  <a:lnTo>
                    <a:pt x="1475960" y="393376"/>
                  </a:lnTo>
                  <a:lnTo>
                    <a:pt x="1487057" y="407269"/>
                  </a:lnTo>
                  <a:lnTo>
                    <a:pt x="1498160" y="390981"/>
                  </a:lnTo>
                  <a:lnTo>
                    <a:pt x="1509257" y="369515"/>
                  </a:lnTo>
                  <a:lnTo>
                    <a:pt x="1520353" y="319768"/>
                  </a:lnTo>
                  <a:lnTo>
                    <a:pt x="1531450" y="232757"/>
                  </a:lnTo>
                  <a:lnTo>
                    <a:pt x="1542546" y="185874"/>
                  </a:lnTo>
                  <a:lnTo>
                    <a:pt x="1553643" y="101836"/>
                  </a:lnTo>
                  <a:lnTo>
                    <a:pt x="1564740" y="131078"/>
                  </a:lnTo>
                  <a:lnTo>
                    <a:pt x="1575836" y="182982"/>
                  </a:lnTo>
                  <a:lnTo>
                    <a:pt x="1586940" y="283280"/>
                  </a:lnTo>
                  <a:lnTo>
                    <a:pt x="1598036" y="307685"/>
                  </a:lnTo>
                  <a:lnTo>
                    <a:pt x="1609133" y="348322"/>
                  </a:lnTo>
                  <a:lnTo>
                    <a:pt x="1620230" y="383014"/>
                  </a:lnTo>
                  <a:lnTo>
                    <a:pt x="1631326" y="394083"/>
                  </a:lnTo>
                  <a:lnTo>
                    <a:pt x="1642423" y="393661"/>
                  </a:lnTo>
                  <a:lnTo>
                    <a:pt x="1664616" y="388511"/>
                  </a:lnTo>
                  <a:lnTo>
                    <a:pt x="1675720" y="354473"/>
                  </a:lnTo>
                  <a:lnTo>
                    <a:pt x="1686816" y="301317"/>
                  </a:lnTo>
                  <a:lnTo>
                    <a:pt x="1697913" y="262679"/>
                  </a:lnTo>
                  <a:lnTo>
                    <a:pt x="1709010" y="198059"/>
                  </a:lnTo>
                  <a:lnTo>
                    <a:pt x="1720106" y="193255"/>
                  </a:lnTo>
                  <a:lnTo>
                    <a:pt x="1731203" y="158959"/>
                  </a:lnTo>
                  <a:lnTo>
                    <a:pt x="1742299" y="199889"/>
                  </a:lnTo>
                  <a:lnTo>
                    <a:pt x="1753396" y="260509"/>
                  </a:lnTo>
                  <a:lnTo>
                    <a:pt x="1764500" y="333396"/>
                  </a:lnTo>
                  <a:lnTo>
                    <a:pt x="1775596" y="366121"/>
                  </a:lnTo>
                  <a:lnTo>
                    <a:pt x="1786692" y="387320"/>
                  </a:lnTo>
                  <a:lnTo>
                    <a:pt x="1797789" y="399465"/>
                  </a:lnTo>
                  <a:lnTo>
                    <a:pt x="1808886" y="385511"/>
                  </a:lnTo>
                  <a:lnTo>
                    <a:pt x="1831079" y="364012"/>
                  </a:lnTo>
                  <a:lnTo>
                    <a:pt x="1842176" y="372339"/>
                  </a:lnTo>
                  <a:lnTo>
                    <a:pt x="1853279" y="372605"/>
                  </a:lnTo>
                  <a:lnTo>
                    <a:pt x="1864376" y="342716"/>
                  </a:lnTo>
                  <a:lnTo>
                    <a:pt x="1875472" y="277906"/>
                  </a:lnTo>
                  <a:lnTo>
                    <a:pt x="1886569" y="124601"/>
                  </a:lnTo>
                  <a:lnTo>
                    <a:pt x="1897666" y="57470"/>
                  </a:lnTo>
                  <a:lnTo>
                    <a:pt x="1908762" y="57000"/>
                  </a:lnTo>
                  <a:lnTo>
                    <a:pt x="1919859" y="194882"/>
                  </a:lnTo>
                  <a:lnTo>
                    <a:pt x="1930956" y="316992"/>
                  </a:lnTo>
                  <a:lnTo>
                    <a:pt x="1942059" y="375136"/>
                  </a:lnTo>
                  <a:lnTo>
                    <a:pt x="1953156" y="390559"/>
                  </a:lnTo>
                  <a:lnTo>
                    <a:pt x="1964252" y="392961"/>
                  </a:lnTo>
                  <a:lnTo>
                    <a:pt x="1975349" y="401458"/>
                  </a:lnTo>
                  <a:lnTo>
                    <a:pt x="1986446" y="383518"/>
                  </a:lnTo>
                  <a:lnTo>
                    <a:pt x="1997542" y="372135"/>
                  </a:lnTo>
                  <a:lnTo>
                    <a:pt x="2008639" y="375237"/>
                  </a:lnTo>
                  <a:lnTo>
                    <a:pt x="2019735" y="385443"/>
                  </a:lnTo>
                  <a:lnTo>
                    <a:pt x="2030839" y="384640"/>
                  </a:lnTo>
                  <a:lnTo>
                    <a:pt x="2041935" y="344887"/>
                  </a:lnTo>
                  <a:lnTo>
                    <a:pt x="2053032" y="242860"/>
                  </a:lnTo>
                  <a:lnTo>
                    <a:pt x="2064129" y="53109"/>
                  </a:lnTo>
                  <a:lnTo>
                    <a:pt x="2075225" y="4177"/>
                  </a:lnTo>
                  <a:lnTo>
                    <a:pt x="2086322" y="21635"/>
                  </a:lnTo>
                  <a:lnTo>
                    <a:pt x="2097419" y="175410"/>
                  </a:lnTo>
                  <a:lnTo>
                    <a:pt x="2108515" y="274565"/>
                  </a:lnTo>
                  <a:lnTo>
                    <a:pt x="2119619" y="336328"/>
                  </a:lnTo>
                  <a:lnTo>
                    <a:pt x="2130715" y="359773"/>
                  </a:lnTo>
                  <a:lnTo>
                    <a:pt x="2141812" y="370074"/>
                  </a:lnTo>
                  <a:lnTo>
                    <a:pt x="2152909" y="386817"/>
                  </a:lnTo>
                  <a:lnTo>
                    <a:pt x="2164005" y="387674"/>
                  </a:lnTo>
                  <a:lnTo>
                    <a:pt x="2186198" y="391029"/>
                  </a:lnTo>
                  <a:lnTo>
                    <a:pt x="2197295" y="400601"/>
                  </a:lnTo>
                  <a:lnTo>
                    <a:pt x="2208399" y="384749"/>
                  </a:lnTo>
                  <a:lnTo>
                    <a:pt x="2219495" y="358929"/>
                  </a:lnTo>
                  <a:lnTo>
                    <a:pt x="2230592" y="284879"/>
                  </a:lnTo>
                  <a:lnTo>
                    <a:pt x="2241688" y="156060"/>
                  </a:lnTo>
                  <a:lnTo>
                    <a:pt x="2252785" y="107932"/>
                  </a:lnTo>
                  <a:lnTo>
                    <a:pt x="2263881" y="79486"/>
                  </a:lnTo>
                  <a:lnTo>
                    <a:pt x="2274978" y="195140"/>
                  </a:lnTo>
                  <a:lnTo>
                    <a:pt x="2286075" y="293418"/>
                  </a:lnTo>
                  <a:lnTo>
                    <a:pt x="2297171" y="362651"/>
                  </a:lnTo>
                  <a:lnTo>
                    <a:pt x="2308275" y="376904"/>
                  </a:lnTo>
                  <a:lnTo>
                    <a:pt x="2319371" y="381286"/>
                  </a:lnTo>
                  <a:lnTo>
                    <a:pt x="2330468" y="390376"/>
                  </a:lnTo>
                  <a:lnTo>
                    <a:pt x="2341565" y="393641"/>
                  </a:lnTo>
                  <a:lnTo>
                    <a:pt x="2352661" y="388484"/>
                  </a:lnTo>
                  <a:lnTo>
                    <a:pt x="2363758" y="381558"/>
                  </a:lnTo>
                  <a:lnTo>
                    <a:pt x="2374855" y="367318"/>
                  </a:lnTo>
                  <a:lnTo>
                    <a:pt x="2385951" y="325367"/>
                  </a:lnTo>
                  <a:lnTo>
                    <a:pt x="2408151" y="188071"/>
                  </a:lnTo>
                  <a:lnTo>
                    <a:pt x="2419248" y="111368"/>
                  </a:lnTo>
                  <a:lnTo>
                    <a:pt x="2430345" y="148066"/>
                  </a:lnTo>
                  <a:lnTo>
                    <a:pt x="2441441" y="197004"/>
                  </a:lnTo>
                  <a:lnTo>
                    <a:pt x="2452538" y="295295"/>
                  </a:lnTo>
                  <a:lnTo>
                    <a:pt x="2463635" y="353609"/>
                  </a:lnTo>
                  <a:lnTo>
                    <a:pt x="2474731" y="385082"/>
                  </a:lnTo>
                  <a:lnTo>
                    <a:pt x="2485834" y="387763"/>
                  </a:lnTo>
                  <a:lnTo>
                    <a:pt x="2496931" y="386872"/>
                  </a:lnTo>
                  <a:lnTo>
                    <a:pt x="2508028" y="400159"/>
                  </a:lnTo>
                  <a:lnTo>
                    <a:pt x="2519124" y="388266"/>
                  </a:lnTo>
                  <a:lnTo>
                    <a:pt x="2530221" y="372666"/>
                  </a:lnTo>
                  <a:lnTo>
                    <a:pt x="2541318" y="350316"/>
                  </a:lnTo>
                  <a:lnTo>
                    <a:pt x="2552414" y="286267"/>
                  </a:lnTo>
                  <a:lnTo>
                    <a:pt x="2563511" y="195841"/>
                  </a:lnTo>
                  <a:lnTo>
                    <a:pt x="2574614" y="86276"/>
                  </a:lnTo>
                  <a:lnTo>
                    <a:pt x="2585711" y="80024"/>
                  </a:lnTo>
                  <a:lnTo>
                    <a:pt x="2596808" y="110102"/>
                  </a:lnTo>
                  <a:lnTo>
                    <a:pt x="2607904" y="244017"/>
                  </a:lnTo>
                  <a:lnTo>
                    <a:pt x="2619001" y="300745"/>
                  </a:lnTo>
                  <a:lnTo>
                    <a:pt x="2630097" y="338308"/>
                  </a:lnTo>
                  <a:lnTo>
                    <a:pt x="2641194" y="367155"/>
                  </a:lnTo>
                  <a:lnTo>
                    <a:pt x="2652290" y="380313"/>
                  </a:lnTo>
                  <a:lnTo>
                    <a:pt x="2663394" y="386463"/>
                  </a:lnTo>
                  <a:lnTo>
                    <a:pt x="2674491" y="375904"/>
                  </a:lnTo>
                  <a:lnTo>
                    <a:pt x="2685587" y="377204"/>
                  </a:lnTo>
                  <a:lnTo>
                    <a:pt x="2696684" y="332674"/>
                  </a:lnTo>
                  <a:lnTo>
                    <a:pt x="2707780" y="293030"/>
                  </a:lnTo>
                  <a:lnTo>
                    <a:pt x="2718877" y="237764"/>
                  </a:lnTo>
                  <a:lnTo>
                    <a:pt x="2729974" y="171892"/>
                  </a:lnTo>
                  <a:lnTo>
                    <a:pt x="2741070" y="184717"/>
                  </a:lnTo>
                  <a:lnTo>
                    <a:pt x="2752174" y="174968"/>
                  </a:lnTo>
                  <a:lnTo>
                    <a:pt x="2763270" y="170423"/>
                  </a:lnTo>
                  <a:lnTo>
                    <a:pt x="2774367" y="158217"/>
                  </a:lnTo>
                  <a:lnTo>
                    <a:pt x="2796560" y="275660"/>
                  </a:lnTo>
                  <a:lnTo>
                    <a:pt x="2807657" y="292703"/>
                  </a:lnTo>
                  <a:lnTo>
                    <a:pt x="2818754" y="283933"/>
                  </a:lnTo>
                  <a:lnTo>
                    <a:pt x="2829850" y="248419"/>
                  </a:lnTo>
                  <a:lnTo>
                    <a:pt x="2829850" y="248419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2" name="자유형: 도형 2251">
              <a:extLst>
                <a:ext uri="{FF2B5EF4-FFF2-40B4-BE49-F238E27FC236}">
                  <a16:creationId xmlns:a16="http://schemas.microsoft.com/office/drawing/2014/main" id="{AF26D528-06CA-B612-C85B-24DDA2863D27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0201 h 413167"/>
                <a:gd name="connsiteX1" fmla="*/ 11096 w 2829850"/>
                <a:gd name="connsiteY1" fmla="*/ 286845 h 413167"/>
                <a:gd name="connsiteX2" fmla="*/ 22193 w 2829850"/>
                <a:gd name="connsiteY2" fmla="*/ 289860 h 413167"/>
                <a:gd name="connsiteX3" fmla="*/ 33290 w 2829850"/>
                <a:gd name="connsiteY3" fmla="*/ 304229 h 413167"/>
                <a:gd name="connsiteX4" fmla="*/ 44386 w 2829850"/>
                <a:gd name="connsiteY4" fmla="*/ 324156 h 413167"/>
                <a:gd name="connsiteX5" fmla="*/ 55483 w 2829850"/>
                <a:gd name="connsiteY5" fmla="*/ 337083 h 413167"/>
                <a:gd name="connsiteX6" fmla="*/ 66586 w 2829850"/>
                <a:gd name="connsiteY6" fmla="*/ 319455 h 413167"/>
                <a:gd name="connsiteX7" fmla="*/ 77683 w 2829850"/>
                <a:gd name="connsiteY7" fmla="*/ 263155 h 413167"/>
                <a:gd name="connsiteX8" fmla="*/ 88779 w 2829850"/>
                <a:gd name="connsiteY8" fmla="*/ 229233 h 413167"/>
                <a:gd name="connsiteX9" fmla="*/ 99876 w 2829850"/>
                <a:gd name="connsiteY9" fmla="*/ 226192 h 413167"/>
                <a:gd name="connsiteX10" fmla="*/ 110973 w 2829850"/>
                <a:gd name="connsiteY10" fmla="*/ 238499 h 413167"/>
                <a:gd name="connsiteX11" fmla="*/ 122069 w 2829850"/>
                <a:gd name="connsiteY11" fmla="*/ 297078 h 413167"/>
                <a:gd name="connsiteX12" fmla="*/ 133166 w 2829850"/>
                <a:gd name="connsiteY12" fmla="*/ 306447 h 413167"/>
                <a:gd name="connsiteX13" fmla="*/ 144263 w 2829850"/>
                <a:gd name="connsiteY13" fmla="*/ 290955 h 413167"/>
                <a:gd name="connsiteX14" fmla="*/ 155366 w 2829850"/>
                <a:gd name="connsiteY14" fmla="*/ 221558 h 413167"/>
                <a:gd name="connsiteX15" fmla="*/ 166463 w 2829850"/>
                <a:gd name="connsiteY15" fmla="*/ 109034 h 413167"/>
                <a:gd name="connsiteX16" fmla="*/ 177559 w 2829850"/>
                <a:gd name="connsiteY16" fmla="*/ 50108 h 413167"/>
                <a:gd name="connsiteX17" fmla="*/ 188656 w 2829850"/>
                <a:gd name="connsiteY17" fmla="*/ 23330 h 413167"/>
                <a:gd name="connsiteX18" fmla="*/ 199753 w 2829850"/>
                <a:gd name="connsiteY18" fmla="*/ 46026 h 413167"/>
                <a:gd name="connsiteX19" fmla="*/ 210849 w 2829850"/>
                <a:gd name="connsiteY19" fmla="*/ 156605 h 413167"/>
                <a:gd name="connsiteX20" fmla="*/ 221946 w 2829850"/>
                <a:gd name="connsiteY20" fmla="*/ 160163 h 413167"/>
                <a:gd name="connsiteX21" fmla="*/ 233043 w 2829850"/>
                <a:gd name="connsiteY21" fmla="*/ 169878 h 413167"/>
                <a:gd name="connsiteX22" fmla="*/ 244146 w 2829850"/>
                <a:gd name="connsiteY22" fmla="*/ 198297 h 413167"/>
                <a:gd name="connsiteX23" fmla="*/ 255243 w 2829850"/>
                <a:gd name="connsiteY23" fmla="*/ 270646 h 413167"/>
                <a:gd name="connsiteX24" fmla="*/ 266339 w 2829850"/>
                <a:gd name="connsiteY24" fmla="*/ 335471 h 413167"/>
                <a:gd name="connsiteX25" fmla="*/ 277436 w 2829850"/>
                <a:gd name="connsiteY25" fmla="*/ 387253 h 413167"/>
                <a:gd name="connsiteX26" fmla="*/ 288533 w 2829850"/>
                <a:gd name="connsiteY26" fmla="*/ 387191 h 413167"/>
                <a:gd name="connsiteX27" fmla="*/ 310726 w 2829850"/>
                <a:gd name="connsiteY27" fmla="*/ 334627 h 413167"/>
                <a:gd name="connsiteX28" fmla="*/ 321823 w 2829850"/>
                <a:gd name="connsiteY28" fmla="*/ 319319 h 413167"/>
                <a:gd name="connsiteX29" fmla="*/ 332926 w 2829850"/>
                <a:gd name="connsiteY29" fmla="*/ 282777 h 413167"/>
                <a:gd name="connsiteX30" fmla="*/ 344023 w 2829850"/>
                <a:gd name="connsiteY30" fmla="*/ 227171 h 413167"/>
                <a:gd name="connsiteX31" fmla="*/ 355119 w 2829850"/>
                <a:gd name="connsiteY31" fmla="*/ 226722 h 413167"/>
                <a:gd name="connsiteX32" fmla="*/ 366216 w 2829850"/>
                <a:gd name="connsiteY32" fmla="*/ 219769 h 413167"/>
                <a:gd name="connsiteX33" fmla="*/ 377313 w 2829850"/>
                <a:gd name="connsiteY33" fmla="*/ 201413 h 413167"/>
                <a:gd name="connsiteX34" fmla="*/ 388409 w 2829850"/>
                <a:gd name="connsiteY34" fmla="*/ 189514 h 413167"/>
                <a:gd name="connsiteX35" fmla="*/ 399506 w 2829850"/>
                <a:gd name="connsiteY35" fmla="*/ 222851 h 413167"/>
                <a:gd name="connsiteX36" fmla="*/ 410602 w 2829850"/>
                <a:gd name="connsiteY36" fmla="*/ 278014 h 413167"/>
                <a:gd name="connsiteX37" fmla="*/ 421706 w 2829850"/>
                <a:gd name="connsiteY37" fmla="*/ 302541 h 413167"/>
                <a:gd name="connsiteX38" fmla="*/ 432802 w 2829850"/>
                <a:gd name="connsiteY38" fmla="*/ 349799 h 413167"/>
                <a:gd name="connsiteX39" fmla="*/ 443899 w 2829850"/>
                <a:gd name="connsiteY39" fmla="*/ 354997 h 413167"/>
                <a:gd name="connsiteX40" fmla="*/ 454995 w 2829850"/>
                <a:gd name="connsiteY40" fmla="*/ 353398 h 413167"/>
                <a:gd name="connsiteX41" fmla="*/ 466092 w 2829850"/>
                <a:gd name="connsiteY41" fmla="*/ 314379 h 413167"/>
                <a:gd name="connsiteX42" fmla="*/ 477189 w 2829850"/>
                <a:gd name="connsiteY42" fmla="*/ 236390 h 413167"/>
                <a:gd name="connsiteX43" fmla="*/ 488285 w 2829850"/>
                <a:gd name="connsiteY43" fmla="*/ 190146 h 413167"/>
                <a:gd name="connsiteX44" fmla="*/ 499382 w 2829850"/>
                <a:gd name="connsiteY44" fmla="*/ 164578 h 413167"/>
                <a:gd name="connsiteX45" fmla="*/ 521582 w 2829850"/>
                <a:gd name="connsiteY45" fmla="*/ 90773 h 413167"/>
                <a:gd name="connsiteX46" fmla="*/ 543775 w 2829850"/>
                <a:gd name="connsiteY46" fmla="*/ 93454 h 413167"/>
                <a:gd name="connsiteX47" fmla="*/ 554872 w 2829850"/>
                <a:gd name="connsiteY47" fmla="*/ 147127 h 413167"/>
                <a:gd name="connsiteX48" fmla="*/ 565968 w 2829850"/>
                <a:gd name="connsiteY48" fmla="*/ 270687 h 413167"/>
                <a:gd name="connsiteX49" fmla="*/ 577065 w 2829850"/>
                <a:gd name="connsiteY49" fmla="*/ 338913 h 413167"/>
                <a:gd name="connsiteX50" fmla="*/ 588162 w 2829850"/>
                <a:gd name="connsiteY50" fmla="*/ 393036 h 413167"/>
                <a:gd name="connsiteX51" fmla="*/ 599265 w 2829850"/>
                <a:gd name="connsiteY51" fmla="*/ 393383 h 413167"/>
                <a:gd name="connsiteX52" fmla="*/ 610362 w 2829850"/>
                <a:gd name="connsiteY52" fmla="*/ 378395 h 413167"/>
                <a:gd name="connsiteX53" fmla="*/ 621458 w 2829850"/>
                <a:gd name="connsiteY53" fmla="*/ 369461 h 413167"/>
                <a:gd name="connsiteX54" fmla="*/ 632555 w 2829850"/>
                <a:gd name="connsiteY54" fmla="*/ 362930 h 413167"/>
                <a:gd name="connsiteX55" fmla="*/ 643652 w 2829850"/>
                <a:gd name="connsiteY55" fmla="*/ 330939 h 413167"/>
                <a:gd name="connsiteX56" fmla="*/ 654748 w 2829850"/>
                <a:gd name="connsiteY56" fmla="*/ 261706 h 413167"/>
                <a:gd name="connsiteX57" fmla="*/ 676942 w 2829850"/>
                <a:gd name="connsiteY57" fmla="*/ 207557 h 413167"/>
                <a:gd name="connsiteX58" fmla="*/ 688045 w 2829850"/>
                <a:gd name="connsiteY58" fmla="*/ 154604 h 413167"/>
                <a:gd name="connsiteX59" fmla="*/ 699142 w 2829850"/>
                <a:gd name="connsiteY59" fmla="*/ 89447 h 413167"/>
                <a:gd name="connsiteX60" fmla="*/ 710238 w 2829850"/>
                <a:gd name="connsiteY60" fmla="*/ 129649 h 413167"/>
                <a:gd name="connsiteX61" fmla="*/ 721335 w 2829850"/>
                <a:gd name="connsiteY61" fmla="*/ 201651 h 413167"/>
                <a:gd name="connsiteX62" fmla="*/ 743528 w 2829850"/>
                <a:gd name="connsiteY62" fmla="*/ 369883 h 413167"/>
                <a:gd name="connsiteX63" fmla="*/ 754625 w 2829850"/>
                <a:gd name="connsiteY63" fmla="*/ 385103 h 413167"/>
                <a:gd name="connsiteX64" fmla="*/ 765722 w 2829850"/>
                <a:gd name="connsiteY64" fmla="*/ 391614 h 413167"/>
                <a:gd name="connsiteX65" fmla="*/ 776818 w 2829850"/>
                <a:gd name="connsiteY65" fmla="*/ 372890 h 413167"/>
                <a:gd name="connsiteX66" fmla="*/ 787922 w 2829850"/>
                <a:gd name="connsiteY66" fmla="*/ 341145 h 413167"/>
                <a:gd name="connsiteX67" fmla="*/ 799018 w 2829850"/>
                <a:gd name="connsiteY67" fmla="*/ 320680 h 413167"/>
                <a:gd name="connsiteX68" fmla="*/ 810115 w 2829850"/>
                <a:gd name="connsiteY68" fmla="*/ 311059 h 413167"/>
                <a:gd name="connsiteX69" fmla="*/ 821212 w 2829850"/>
                <a:gd name="connsiteY69" fmla="*/ 254011 h 413167"/>
                <a:gd name="connsiteX70" fmla="*/ 832308 w 2829850"/>
                <a:gd name="connsiteY70" fmla="*/ 148862 h 413167"/>
                <a:gd name="connsiteX71" fmla="*/ 843405 w 2829850"/>
                <a:gd name="connsiteY71" fmla="*/ 127676 h 413167"/>
                <a:gd name="connsiteX72" fmla="*/ 854501 w 2829850"/>
                <a:gd name="connsiteY72" fmla="*/ 109953 h 413167"/>
                <a:gd name="connsiteX73" fmla="*/ 865598 w 2829850"/>
                <a:gd name="connsiteY73" fmla="*/ 118586 h 413167"/>
                <a:gd name="connsiteX74" fmla="*/ 876702 w 2829850"/>
                <a:gd name="connsiteY74" fmla="*/ 192956 h 413167"/>
                <a:gd name="connsiteX75" fmla="*/ 887798 w 2829850"/>
                <a:gd name="connsiteY75" fmla="*/ 310005 h 413167"/>
                <a:gd name="connsiteX76" fmla="*/ 898894 w 2829850"/>
                <a:gd name="connsiteY76" fmla="*/ 396179 h 413167"/>
                <a:gd name="connsiteX77" fmla="*/ 909991 w 2829850"/>
                <a:gd name="connsiteY77" fmla="*/ 411378 h 413167"/>
                <a:gd name="connsiteX78" fmla="*/ 921088 w 2829850"/>
                <a:gd name="connsiteY78" fmla="*/ 413167 h 413167"/>
                <a:gd name="connsiteX79" fmla="*/ 932184 w 2829850"/>
                <a:gd name="connsiteY79" fmla="*/ 408609 h 413167"/>
                <a:gd name="connsiteX80" fmla="*/ 943281 w 2829850"/>
                <a:gd name="connsiteY80" fmla="*/ 394988 h 413167"/>
                <a:gd name="connsiteX81" fmla="*/ 954384 w 2829850"/>
                <a:gd name="connsiteY81" fmla="*/ 375870 h 413167"/>
                <a:gd name="connsiteX82" fmla="*/ 965481 w 2829850"/>
                <a:gd name="connsiteY82" fmla="*/ 342791 h 413167"/>
                <a:gd name="connsiteX83" fmla="*/ 976578 w 2829850"/>
                <a:gd name="connsiteY83" fmla="*/ 316985 h 413167"/>
                <a:gd name="connsiteX84" fmla="*/ 987674 w 2829850"/>
                <a:gd name="connsiteY84" fmla="*/ 287907 h 413167"/>
                <a:gd name="connsiteX85" fmla="*/ 998771 w 2829850"/>
                <a:gd name="connsiteY85" fmla="*/ 199413 h 413167"/>
                <a:gd name="connsiteX86" fmla="*/ 1009868 w 2829850"/>
                <a:gd name="connsiteY86" fmla="*/ 51265 h 413167"/>
                <a:gd name="connsiteX87" fmla="*/ 1020964 w 2829850"/>
                <a:gd name="connsiteY87" fmla="*/ 21166 h 413167"/>
                <a:gd name="connsiteX88" fmla="*/ 1032061 w 2829850"/>
                <a:gd name="connsiteY88" fmla="*/ 2504 h 413167"/>
                <a:gd name="connsiteX89" fmla="*/ 1043157 w 2829850"/>
                <a:gd name="connsiteY89" fmla="*/ 78228 h 413167"/>
                <a:gd name="connsiteX90" fmla="*/ 1054261 w 2829850"/>
                <a:gd name="connsiteY90" fmla="*/ 267632 h 413167"/>
                <a:gd name="connsiteX91" fmla="*/ 1065357 w 2829850"/>
                <a:gd name="connsiteY91" fmla="*/ 357133 h 413167"/>
                <a:gd name="connsiteX92" fmla="*/ 1076454 w 2829850"/>
                <a:gd name="connsiteY92" fmla="*/ 409990 h 413167"/>
                <a:gd name="connsiteX93" fmla="*/ 1087551 w 2829850"/>
                <a:gd name="connsiteY93" fmla="*/ 404894 h 413167"/>
                <a:gd name="connsiteX94" fmla="*/ 1098647 w 2829850"/>
                <a:gd name="connsiteY94" fmla="*/ 378510 h 413167"/>
                <a:gd name="connsiteX95" fmla="*/ 1109744 w 2829850"/>
                <a:gd name="connsiteY95" fmla="*/ 365488 h 413167"/>
                <a:gd name="connsiteX96" fmla="*/ 1120841 w 2829850"/>
                <a:gd name="connsiteY96" fmla="*/ 356637 h 413167"/>
                <a:gd name="connsiteX97" fmla="*/ 1131937 w 2829850"/>
                <a:gd name="connsiteY97" fmla="*/ 331348 h 413167"/>
                <a:gd name="connsiteX98" fmla="*/ 1143041 w 2829850"/>
                <a:gd name="connsiteY98" fmla="*/ 279920 h 413167"/>
                <a:gd name="connsiteX99" fmla="*/ 1154137 w 2829850"/>
                <a:gd name="connsiteY99" fmla="*/ 256012 h 413167"/>
                <a:gd name="connsiteX100" fmla="*/ 1165234 w 2829850"/>
                <a:gd name="connsiteY100" fmla="*/ 220062 h 413167"/>
                <a:gd name="connsiteX101" fmla="*/ 1187427 w 2829850"/>
                <a:gd name="connsiteY101" fmla="*/ 86705 h 413167"/>
                <a:gd name="connsiteX102" fmla="*/ 1198524 w 2829850"/>
                <a:gd name="connsiteY102" fmla="*/ 117947 h 413167"/>
                <a:gd name="connsiteX103" fmla="*/ 1209621 w 2829850"/>
                <a:gd name="connsiteY103" fmla="*/ 185969 h 413167"/>
                <a:gd name="connsiteX104" fmla="*/ 1231821 w 2829850"/>
                <a:gd name="connsiteY104" fmla="*/ 388192 h 413167"/>
                <a:gd name="connsiteX105" fmla="*/ 1242917 w 2829850"/>
                <a:gd name="connsiteY105" fmla="*/ 401037 h 413167"/>
                <a:gd name="connsiteX106" fmla="*/ 1254014 w 2829850"/>
                <a:gd name="connsiteY106" fmla="*/ 402520 h 413167"/>
                <a:gd name="connsiteX107" fmla="*/ 1265111 w 2829850"/>
                <a:gd name="connsiteY107" fmla="*/ 377591 h 413167"/>
                <a:gd name="connsiteX108" fmla="*/ 1276207 w 2829850"/>
                <a:gd name="connsiteY108" fmla="*/ 327524 h 413167"/>
                <a:gd name="connsiteX109" fmla="*/ 1287304 w 2829850"/>
                <a:gd name="connsiteY109" fmla="*/ 294023 h 413167"/>
                <a:gd name="connsiteX110" fmla="*/ 1298400 w 2829850"/>
                <a:gd name="connsiteY110" fmla="*/ 270871 h 413167"/>
                <a:gd name="connsiteX111" fmla="*/ 1309497 w 2829850"/>
                <a:gd name="connsiteY111" fmla="*/ 212013 h 413167"/>
                <a:gd name="connsiteX112" fmla="*/ 1320601 w 2829850"/>
                <a:gd name="connsiteY112" fmla="*/ 111096 h 413167"/>
                <a:gd name="connsiteX113" fmla="*/ 1331697 w 2829850"/>
                <a:gd name="connsiteY113" fmla="*/ 92671 h 413167"/>
                <a:gd name="connsiteX114" fmla="*/ 1342794 w 2829850"/>
                <a:gd name="connsiteY114" fmla="*/ 64022 h 413167"/>
                <a:gd name="connsiteX115" fmla="*/ 1353890 w 2829850"/>
                <a:gd name="connsiteY115" fmla="*/ 82867 h 413167"/>
                <a:gd name="connsiteX116" fmla="*/ 1387180 w 2829850"/>
                <a:gd name="connsiteY116" fmla="*/ 382211 h 413167"/>
                <a:gd name="connsiteX117" fmla="*/ 1398277 w 2829850"/>
                <a:gd name="connsiteY117" fmla="*/ 403132 h 413167"/>
                <a:gd name="connsiteX118" fmla="*/ 1409380 w 2829850"/>
                <a:gd name="connsiteY118" fmla="*/ 411684 h 413167"/>
                <a:gd name="connsiteX119" fmla="*/ 1420477 w 2829850"/>
                <a:gd name="connsiteY119" fmla="*/ 409486 h 413167"/>
                <a:gd name="connsiteX120" fmla="*/ 1431573 w 2829850"/>
                <a:gd name="connsiteY120" fmla="*/ 397907 h 413167"/>
                <a:gd name="connsiteX121" fmla="*/ 1442670 w 2829850"/>
                <a:gd name="connsiteY121" fmla="*/ 380048 h 413167"/>
                <a:gd name="connsiteX122" fmla="*/ 1453767 w 2829850"/>
                <a:gd name="connsiteY122" fmla="*/ 338818 h 413167"/>
                <a:gd name="connsiteX123" fmla="*/ 1464863 w 2829850"/>
                <a:gd name="connsiteY123" fmla="*/ 316693 h 413167"/>
                <a:gd name="connsiteX124" fmla="*/ 1475960 w 2829850"/>
                <a:gd name="connsiteY124" fmla="*/ 290873 h 413167"/>
                <a:gd name="connsiteX125" fmla="*/ 1487057 w 2829850"/>
                <a:gd name="connsiteY125" fmla="*/ 214394 h 413167"/>
                <a:gd name="connsiteX126" fmla="*/ 1498160 w 2829850"/>
                <a:gd name="connsiteY126" fmla="*/ 77132 h 413167"/>
                <a:gd name="connsiteX127" fmla="*/ 1509257 w 2829850"/>
                <a:gd name="connsiteY127" fmla="*/ 49938 h 413167"/>
                <a:gd name="connsiteX128" fmla="*/ 1520353 w 2829850"/>
                <a:gd name="connsiteY128" fmla="*/ 27031 h 413167"/>
                <a:gd name="connsiteX129" fmla="*/ 1531450 w 2829850"/>
                <a:gd name="connsiteY129" fmla="*/ 74050 h 413167"/>
                <a:gd name="connsiteX130" fmla="*/ 1542546 w 2829850"/>
                <a:gd name="connsiteY130" fmla="*/ 207046 h 413167"/>
                <a:gd name="connsiteX131" fmla="*/ 1564740 w 2829850"/>
                <a:gd name="connsiteY131" fmla="*/ 341784 h 413167"/>
                <a:gd name="connsiteX132" fmla="*/ 1575836 w 2829850"/>
                <a:gd name="connsiteY132" fmla="*/ 356752 h 413167"/>
                <a:gd name="connsiteX133" fmla="*/ 1586940 w 2829850"/>
                <a:gd name="connsiteY133" fmla="*/ 365862 h 413167"/>
                <a:gd name="connsiteX134" fmla="*/ 1598036 w 2829850"/>
                <a:gd name="connsiteY134" fmla="*/ 364998 h 413167"/>
                <a:gd name="connsiteX135" fmla="*/ 1609133 w 2829850"/>
                <a:gd name="connsiteY135" fmla="*/ 363331 h 413167"/>
                <a:gd name="connsiteX136" fmla="*/ 1620230 w 2829850"/>
                <a:gd name="connsiteY136" fmla="*/ 331218 h 413167"/>
                <a:gd name="connsiteX137" fmla="*/ 1631326 w 2829850"/>
                <a:gd name="connsiteY137" fmla="*/ 272224 h 413167"/>
                <a:gd name="connsiteX138" fmla="*/ 1642423 w 2829850"/>
                <a:gd name="connsiteY138" fmla="*/ 238322 h 413167"/>
                <a:gd name="connsiteX139" fmla="*/ 1653520 w 2829850"/>
                <a:gd name="connsiteY139" fmla="*/ 212931 h 413167"/>
                <a:gd name="connsiteX140" fmla="*/ 1664616 w 2829850"/>
                <a:gd name="connsiteY140" fmla="*/ 169076 h 413167"/>
                <a:gd name="connsiteX141" fmla="*/ 1675720 w 2829850"/>
                <a:gd name="connsiteY141" fmla="*/ 133275 h 413167"/>
                <a:gd name="connsiteX142" fmla="*/ 1686816 w 2829850"/>
                <a:gd name="connsiteY142" fmla="*/ 144903 h 413167"/>
                <a:gd name="connsiteX143" fmla="*/ 1697913 w 2829850"/>
                <a:gd name="connsiteY143" fmla="*/ 166511 h 413167"/>
                <a:gd name="connsiteX144" fmla="*/ 1709010 w 2829850"/>
                <a:gd name="connsiteY144" fmla="*/ 212013 h 413167"/>
                <a:gd name="connsiteX145" fmla="*/ 1720106 w 2829850"/>
                <a:gd name="connsiteY145" fmla="*/ 307249 h 413167"/>
                <a:gd name="connsiteX146" fmla="*/ 1742299 w 2829850"/>
                <a:gd name="connsiteY146" fmla="*/ 387076 h 413167"/>
                <a:gd name="connsiteX147" fmla="*/ 1753396 w 2829850"/>
                <a:gd name="connsiteY147" fmla="*/ 391757 h 413167"/>
                <a:gd name="connsiteX148" fmla="*/ 1775596 w 2829850"/>
                <a:gd name="connsiteY148" fmla="*/ 358766 h 413167"/>
                <a:gd name="connsiteX149" fmla="*/ 1786692 w 2829850"/>
                <a:gd name="connsiteY149" fmla="*/ 346438 h 413167"/>
                <a:gd name="connsiteX150" fmla="*/ 1797789 w 2829850"/>
                <a:gd name="connsiteY150" fmla="*/ 313767 h 413167"/>
                <a:gd name="connsiteX151" fmla="*/ 1808886 w 2829850"/>
                <a:gd name="connsiteY151" fmla="*/ 251691 h 413167"/>
                <a:gd name="connsiteX152" fmla="*/ 1819982 w 2829850"/>
                <a:gd name="connsiteY152" fmla="*/ 221660 h 413167"/>
                <a:gd name="connsiteX153" fmla="*/ 1831079 w 2829850"/>
                <a:gd name="connsiteY153" fmla="*/ 175661 h 413167"/>
                <a:gd name="connsiteX154" fmla="*/ 1842176 w 2829850"/>
                <a:gd name="connsiteY154" fmla="*/ 120451 h 413167"/>
                <a:gd name="connsiteX155" fmla="*/ 1853279 w 2829850"/>
                <a:gd name="connsiteY155" fmla="*/ 76894 h 413167"/>
                <a:gd name="connsiteX156" fmla="*/ 1864376 w 2829850"/>
                <a:gd name="connsiteY156" fmla="*/ 83902 h 413167"/>
                <a:gd name="connsiteX157" fmla="*/ 1875472 w 2829850"/>
                <a:gd name="connsiteY157" fmla="*/ 132935 h 413167"/>
                <a:gd name="connsiteX158" fmla="*/ 1886569 w 2829850"/>
                <a:gd name="connsiteY158" fmla="*/ 240384 h 413167"/>
                <a:gd name="connsiteX159" fmla="*/ 1897666 w 2829850"/>
                <a:gd name="connsiteY159" fmla="*/ 378571 h 413167"/>
                <a:gd name="connsiteX160" fmla="*/ 1908762 w 2829850"/>
                <a:gd name="connsiteY160" fmla="*/ 402513 h 413167"/>
                <a:gd name="connsiteX161" fmla="*/ 1919859 w 2829850"/>
                <a:gd name="connsiteY161" fmla="*/ 413079 h 413167"/>
                <a:gd name="connsiteX162" fmla="*/ 1930956 w 2829850"/>
                <a:gd name="connsiteY162" fmla="*/ 397397 h 413167"/>
                <a:gd name="connsiteX163" fmla="*/ 1942059 w 2829850"/>
                <a:gd name="connsiteY163" fmla="*/ 361419 h 413167"/>
                <a:gd name="connsiteX164" fmla="*/ 1953156 w 2829850"/>
                <a:gd name="connsiteY164" fmla="*/ 347438 h 413167"/>
                <a:gd name="connsiteX165" fmla="*/ 1964252 w 2829850"/>
                <a:gd name="connsiteY165" fmla="*/ 339410 h 413167"/>
                <a:gd name="connsiteX166" fmla="*/ 1975349 w 2829850"/>
                <a:gd name="connsiteY166" fmla="*/ 297323 h 413167"/>
                <a:gd name="connsiteX167" fmla="*/ 1986446 w 2829850"/>
                <a:gd name="connsiteY167" fmla="*/ 199399 h 413167"/>
                <a:gd name="connsiteX168" fmla="*/ 1997542 w 2829850"/>
                <a:gd name="connsiteY168" fmla="*/ 162639 h 413167"/>
                <a:gd name="connsiteX169" fmla="*/ 2008639 w 2829850"/>
                <a:gd name="connsiteY169" fmla="*/ 106163 h 413167"/>
                <a:gd name="connsiteX170" fmla="*/ 2019735 w 2829850"/>
                <a:gd name="connsiteY170" fmla="*/ 42706 h 413167"/>
                <a:gd name="connsiteX171" fmla="*/ 2030839 w 2829850"/>
                <a:gd name="connsiteY171" fmla="*/ 0 h 413167"/>
                <a:gd name="connsiteX172" fmla="*/ 2041935 w 2829850"/>
                <a:gd name="connsiteY172" fmla="*/ 5953 h 413167"/>
                <a:gd name="connsiteX173" fmla="*/ 2053032 w 2829850"/>
                <a:gd name="connsiteY173" fmla="*/ 54980 h 413167"/>
                <a:gd name="connsiteX174" fmla="*/ 2064129 w 2829850"/>
                <a:gd name="connsiteY174" fmla="*/ 181159 h 413167"/>
                <a:gd name="connsiteX175" fmla="*/ 2075225 w 2829850"/>
                <a:gd name="connsiteY175" fmla="*/ 344989 h 413167"/>
                <a:gd name="connsiteX176" fmla="*/ 2086322 w 2829850"/>
                <a:gd name="connsiteY176" fmla="*/ 373666 h 413167"/>
                <a:gd name="connsiteX177" fmla="*/ 2097419 w 2829850"/>
                <a:gd name="connsiteY177" fmla="*/ 394104 h 413167"/>
                <a:gd name="connsiteX178" fmla="*/ 2108515 w 2829850"/>
                <a:gd name="connsiteY178" fmla="*/ 390974 h 413167"/>
                <a:gd name="connsiteX179" fmla="*/ 2119619 w 2829850"/>
                <a:gd name="connsiteY179" fmla="*/ 383803 h 413167"/>
                <a:gd name="connsiteX180" fmla="*/ 2130715 w 2829850"/>
                <a:gd name="connsiteY180" fmla="*/ 379299 h 413167"/>
                <a:gd name="connsiteX181" fmla="*/ 2141812 w 2829850"/>
                <a:gd name="connsiteY181" fmla="*/ 372550 h 413167"/>
                <a:gd name="connsiteX182" fmla="*/ 2152909 w 2829850"/>
                <a:gd name="connsiteY182" fmla="*/ 344928 h 413167"/>
                <a:gd name="connsiteX183" fmla="*/ 2164005 w 2829850"/>
                <a:gd name="connsiteY183" fmla="*/ 275327 h 413167"/>
                <a:gd name="connsiteX184" fmla="*/ 2186198 w 2829850"/>
                <a:gd name="connsiteY184" fmla="*/ 197413 h 413167"/>
                <a:gd name="connsiteX185" fmla="*/ 2197295 w 2829850"/>
                <a:gd name="connsiteY185" fmla="*/ 132690 h 413167"/>
                <a:gd name="connsiteX186" fmla="*/ 2208399 w 2829850"/>
                <a:gd name="connsiteY186" fmla="*/ 54020 h 413167"/>
                <a:gd name="connsiteX187" fmla="*/ 2219495 w 2829850"/>
                <a:gd name="connsiteY187" fmla="*/ 44564 h 413167"/>
                <a:gd name="connsiteX188" fmla="*/ 2230592 w 2829850"/>
                <a:gd name="connsiteY188" fmla="*/ 54286 h 413167"/>
                <a:gd name="connsiteX189" fmla="*/ 2241688 w 2829850"/>
                <a:gd name="connsiteY189" fmla="*/ 136153 h 413167"/>
                <a:gd name="connsiteX190" fmla="*/ 2252785 w 2829850"/>
                <a:gd name="connsiteY190" fmla="*/ 292792 h 413167"/>
                <a:gd name="connsiteX191" fmla="*/ 2263881 w 2829850"/>
                <a:gd name="connsiteY191" fmla="*/ 320054 h 413167"/>
                <a:gd name="connsiteX192" fmla="*/ 2274978 w 2829850"/>
                <a:gd name="connsiteY192" fmla="*/ 345077 h 413167"/>
                <a:gd name="connsiteX193" fmla="*/ 2286075 w 2829850"/>
                <a:gd name="connsiteY193" fmla="*/ 337968 h 413167"/>
                <a:gd name="connsiteX194" fmla="*/ 2297171 w 2829850"/>
                <a:gd name="connsiteY194" fmla="*/ 342220 h 413167"/>
                <a:gd name="connsiteX195" fmla="*/ 2308275 w 2829850"/>
                <a:gd name="connsiteY195" fmla="*/ 328946 h 413167"/>
                <a:gd name="connsiteX196" fmla="*/ 2319371 w 2829850"/>
                <a:gd name="connsiteY196" fmla="*/ 325204 h 413167"/>
                <a:gd name="connsiteX197" fmla="*/ 2330468 w 2829850"/>
                <a:gd name="connsiteY197" fmla="*/ 293493 h 413167"/>
                <a:gd name="connsiteX198" fmla="*/ 2341565 w 2829850"/>
                <a:gd name="connsiteY198" fmla="*/ 236968 h 413167"/>
                <a:gd name="connsiteX199" fmla="*/ 2352661 w 2829850"/>
                <a:gd name="connsiteY199" fmla="*/ 208734 h 413167"/>
                <a:gd name="connsiteX200" fmla="*/ 2363758 w 2829850"/>
                <a:gd name="connsiteY200" fmla="*/ 196521 h 413167"/>
                <a:gd name="connsiteX201" fmla="*/ 2374855 w 2829850"/>
                <a:gd name="connsiteY201" fmla="*/ 167987 h 413167"/>
                <a:gd name="connsiteX202" fmla="*/ 2385951 w 2829850"/>
                <a:gd name="connsiteY202" fmla="*/ 149733 h 413167"/>
                <a:gd name="connsiteX203" fmla="*/ 2397055 w 2829850"/>
                <a:gd name="connsiteY203" fmla="*/ 183839 h 413167"/>
                <a:gd name="connsiteX204" fmla="*/ 2408151 w 2829850"/>
                <a:gd name="connsiteY204" fmla="*/ 231689 h 413167"/>
                <a:gd name="connsiteX205" fmla="*/ 2419248 w 2829850"/>
                <a:gd name="connsiteY205" fmla="*/ 283940 h 413167"/>
                <a:gd name="connsiteX206" fmla="*/ 2430345 w 2829850"/>
                <a:gd name="connsiteY206" fmla="*/ 351024 h 413167"/>
                <a:gd name="connsiteX207" fmla="*/ 2441441 w 2829850"/>
                <a:gd name="connsiteY207" fmla="*/ 361746 h 413167"/>
                <a:gd name="connsiteX208" fmla="*/ 2452538 w 2829850"/>
                <a:gd name="connsiteY208" fmla="*/ 373598 h 413167"/>
                <a:gd name="connsiteX209" fmla="*/ 2463635 w 2829850"/>
                <a:gd name="connsiteY209" fmla="*/ 360827 h 413167"/>
                <a:gd name="connsiteX210" fmla="*/ 2474731 w 2829850"/>
                <a:gd name="connsiteY210" fmla="*/ 341247 h 413167"/>
                <a:gd name="connsiteX211" fmla="*/ 2485834 w 2829850"/>
                <a:gd name="connsiteY211" fmla="*/ 327823 h 413167"/>
                <a:gd name="connsiteX212" fmla="*/ 2496931 w 2829850"/>
                <a:gd name="connsiteY212" fmla="*/ 323108 h 413167"/>
                <a:gd name="connsiteX213" fmla="*/ 2508028 w 2829850"/>
                <a:gd name="connsiteY213" fmla="*/ 260903 h 413167"/>
                <a:gd name="connsiteX214" fmla="*/ 2519124 w 2829850"/>
                <a:gd name="connsiteY214" fmla="*/ 136595 h 413167"/>
                <a:gd name="connsiteX215" fmla="*/ 2530221 w 2829850"/>
                <a:gd name="connsiteY215" fmla="*/ 111422 h 413167"/>
                <a:gd name="connsiteX216" fmla="*/ 2541318 w 2829850"/>
                <a:gd name="connsiteY216" fmla="*/ 93495 h 413167"/>
                <a:gd name="connsiteX217" fmla="*/ 2552414 w 2829850"/>
                <a:gd name="connsiteY217" fmla="*/ 113790 h 413167"/>
                <a:gd name="connsiteX218" fmla="*/ 2563511 w 2829850"/>
                <a:gd name="connsiteY218" fmla="*/ 204352 h 413167"/>
                <a:gd name="connsiteX219" fmla="*/ 2574614 w 2829850"/>
                <a:gd name="connsiteY219" fmla="*/ 278252 h 413167"/>
                <a:gd name="connsiteX220" fmla="*/ 2585711 w 2829850"/>
                <a:gd name="connsiteY220" fmla="*/ 333565 h 413167"/>
                <a:gd name="connsiteX221" fmla="*/ 2596808 w 2829850"/>
                <a:gd name="connsiteY221" fmla="*/ 359004 h 413167"/>
                <a:gd name="connsiteX222" fmla="*/ 2607904 w 2829850"/>
                <a:gd name="connsiteY222" fmla="*/ 382157 h 413167"/>
                <a:gd name="connsiteX223" fmla="*/ 2619001 w 2829850"/>
                <a:gd name="connsiteY223" fmla="*/ 381612 h 413167"/>
                <a:gd name="connsiteX224" fmla="*/ 2630097 w 2829850"/>
                <a:gd name="connsiteY224" fmla="*/ 378122 h 413167"/>
                <a:gd name="connsiteX225" fmla="*/ 2641194 w 2829850"/>
                <a:gd name="connsiteY225" fmla="*/ 358970 h 413167"/>
                <a:gd name="connsiteX226" fmla="*/ 2652290 w 2829850"/>
                <a:gd name="connsiteY226" fmla="*/ 318979 h 413167"/>
                <a:gd name="connsiteX227" fmla="*/ 2663394 w 2829850"/>
                <a:gd name="connsiteY227" fmla="*/ 296214 h 413167"/>
                <a:gd name="connsiteX228" fmla="*/ 2674491 w 2829850"/>
                <a:gd name="connsiteY228" fmla="*/ 276728 h 413167"/>
                <a:gd name="connsiteX229" fmla="*/ 2685587 w 2829850"/>
                <a:gd name="connsiteY229" fmla="*/ 223953 h 413167"/>
                <a:gd name="connsiteX230" fmla="*/ 2696684 w 2829850"/>
                <a:gd name="connsiteY230" fmla="*/ 121226 h 413167"/>
                <a:gd name="connsiteX231" fmla="*/ 2707780 w 2829850"/>
                <a:gd name="connsiteY231" fmla="*/ 122791 h 413167"/>
                <a:gd name="connsiteX232" fmla="*/ 2718877 w 2829850"/>
                <a:gd name="connsiteY232" fmla="*/ 131193 h 413167"/>
                <a:gd name="connsiteX233" fmla="*/ 2729974 w 2829850"/>
                <a:gd name="connsiteY233" fmla="*/ 165021 h 413167"/>
                <a:gd name="connsiteX234" fmla="*/ 2741070 w 2829850"/>
                <a:gd name="connsiteY234" fmla="*/ 220477 h 413167"/>
                <a:gd name="connsiteX235" fmla="*/ 2752174 w 2829850"/>
                <a:gd name="connsiteY235" fmla="*/ 239921 h 413167"/>
                <a:gd name="connsiteX236" fmla="*/ 2763270 w 2829850"/>
                <a:gd name="connsiteY236" fmla="*/ 283825 h 413167"/>
                <a:gd name="connsiteX237" fmla="*/ 2785464 w 2829850"/>
                <a:gd name="connsiteY237" fmla="*/ 335403 h 413167"/>
                <a:gd name="connsiteX238" fmla="*/ 2796560 w 2829850"/>
                <a:gd name="connsiteY238" fmla="*/ 326265 h 413167"/>
                <a:gd name="connsiteX239" fmla="*/ 2807657 w 2829850"/>
                <a:gd name="connsiteY239" fmla="*/ 332681 h 413167"/>
                <a:gd name="connsiteX240" fmla="*/ 2818754 w 2829850"/>
                <a:gd name="connsiteY240" fmla="*/ 329864 h 413167"/>
                <a:gd name="connsiteX241" fmla="*/ 2829850 w 2829850"/>
                <a:gd name="connsiteY241" fmla="*/ 313359 h 413167"/>
                <a:gd name="connsiteX242" fmla="*/ 2829850 w 2829850"/>
                <a:gd name="connsiteY242" fmla="*/ 31335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0201"/>
                  </a:moveTo>
                  <a:lnTo>
                    <a:pt x="11096" y="286845"/>
                  </a:lnTo>
                  <a:lnTo>
                    <a:pt x="22193" y="289860"/>
                  </a:lnTo>
                  <a:lnTo>
                    <a:pt x="33290" y="304229"/>
                  </a:lnTo>
                  <a:lnTo>
                    <a:pt x="44386" y="324156"/>
                  </a:lnTo>
                  <a:lnTo>
                    <a:pt x="55483" y="337083"/>
                  </a:lnTo>
                  <a:lnTo>
                    <a:pt x="66586" y="319455"/>
                  </a:lnTo>
                  <a:lnTo>
                    <a:pt x="77683" y="263155"/>
                  </a:lnTo>
                  <a:lnTo>
                    <a:pt x="88779" y="229233"/>
                  </a:lnTo>
                  <a:lnTo>
                    <a:pt x="99876" y="226192"/>
                  </a:lnTo>
                  <a:lnTo>
                    <a:pt x="110973" y="238499"/>
                  </a:lnTo>
                  <a:lnTo>
                    <a:pt x="122069" y="297078"/>
                  </a:lnTo>
                  <a:lnTo>
                    <a:pt x="133166" y="306447"/>
                  </a:lnTo>
                  <a:lnTo>
                    <a:pt x="144263" y="290955"/>
                  </a:lnTo>
                  <a:lnTo>
                    <a:pt x="155366" y="221558"/>
                  </a:lnTo>
                  <a:lnTo>
                    <a:pt x="166463" y="109034"/>
                  </a:lnTo>
                  <a:lnTo>
                    <a:pt x="177559" y="50108"/>
                  </a:lnTo>
                  <a:lnTo>
                    <a:pt x="188656" y="23330"/>
                  </a:lnTo>
                  <a:lnTo>
                    <a:pt x="199753" y="46026"/>
                  </a:lnTo>
                  <a:lnTo>
                    <a:pt x="210849" y="156605"/>
                  </a:lnTo>
                  <a:lnTo>
                    <a:pt x="221946" y="160163"/>
                  </a:lnTo>
                  <a:lnTo>
                    <a:pt x="233043" y="169878"/>
                  </a:lnTo>
                  <a:lnTo>
                    <a:pt x="244146" y="198297"/>
                  </a:lnTo>
                  <a:lnTo>
                    <a:pt x="255243" y="270646"/>
                  </a:lnTo>
                  <a:lnTo>
                    <a:pt x="266339" y="335471"/>
                  </a:lnTo>
                  <a:lnTo>
                    <a:pt x="277436" y="387253"/>
                  </a:lnTo>
                  <a:lnTo>
                    <a:pt x="288533" y="387191"/>
                  </a:lnTo>
                  <a:lnTo>
                    <a:pt x="310726" y="334627"/>
                  </a:lnTo>
                  <a:lnTo>
                    <a:pt x="321823" y="319319"/>
                  </a:lnTo>
                  <a:lnTo>
                    <a:pt x="332926" y="282777"/>
                  </a:lnTo>
                  <a:lnTo>
                    <a:pt x="344023" y="227171"/>
                  </a:lnTo>
                  <a:lnTo>
                    <a:pt x="355119" y="226722"/>
                  </a:lnTo>
                  <a:lnTo>
                    <a:pt x="366216" y="219769"/>
                  </a:lnTo>
                  <a:lnTo>
                    <a:pt x="377313" y="201413"/>
                  </a:lnTo>
                  <a:lnTo>
                    <a:pt x="388409" y="189514"/>
                  </a:lnTo>
                  <a:lnTo>
                    <a:pt x="399506" y="222851"/>
                  </a:lnTo>
                  <a:lnTo>
                    <a:pt x="410602" y="278014"/>
                  </a:lnTo>
                  <a:lnTo>
                    <a:pt x="421706" y="302541"/>
                  </a:lnTo>
                  <a:lnTo>
                    <a:pt x="432802" y="349799"/>
                  </a:lnTo>
                  <a:lnTo>
                    <a:pt x="443899" y="354997"/>
                  </a:lnTo>
                  <a:lnTo>
                    <a:pt x="454995" y="353398"/>
                  </a:lnTo>
                  <a:lnTo>
                    <a:pt x="466092" y="314379"/>
                  </a:lnTo>
                  <a:lnTo>
                    <a:pt x="477189" y="236390"/>
                  </a:lnTo>
                  <a:lnTo>
                    <a:pt x="488285" y="190146"/>
                  </a:lnTo>
                  <a:lnTo>
                    <a:pt x="499382" y="164578"/>
                  </a:lnTo>
                  <a:lnTo>
                    <a:pt x="521582" y="90773"/>
                  </a:lnTo>
                  <a:lnTo>
                    <a:pt x="543775" y="93454"/>
                  </a:lnTo>
                  <a:lnTo>
                    <a:pt x="554872" y="147127"/>
                  </a:lnTo>
                  <a:lnTo>
                    <a:pt x="565968" y="270687"/>
                  </a:lnTo>
                  <a:lnTo>
                    <a:pt x="577065" y="338913"/>
                  </a:lnTo>
                  <a:lnTo>
                    <a:pt x="588162" y="393036"/>
                  </a:lnTo>
                  <a:lnTo>
                    <a:pt x="599265" y="393383"/>
                  </a:lnTo>
                  <a:lnTo>
                    <a:pt x="610362" y="378395"/>
                  </a:lnTo>
                  <a:lnTo>
                    <a:pt x="621458" y="369461"/>
                  </a:lnTo>
                  <a:lnTo>
                    <a:pt x="632555" y="362930"/>
                  </a:lnTo>
                  <a:lnTo>
                    <a:pt x="643652" y="330939"/>
                  </a:lnTo>
                  <a:lnTo>
                    <a:pt x="654748" y="261706"/>
                  </a:lnTo>
                  <a:lnTo>
                    <a:pt x="676942" y="207557"/>
                  </a:lnTo>
                  <a:lnTo>
                    <a:pt x="688045" y="154604"/>
                  </a:lnTo>
                  <a:lnTo>
                    <a:pt x="699142" y="89447"/>
                  </a:lnTo>
                  <a:lnTo>
                    <a:pt x="710238" y="129649"/>
                  </a:lnTo>
                  <a:lnTo>
                    <a:pt x="721335" y="201651"/>
                  </a:lnTo>
                  <a:lnTo>
                    <a:pt x="743528" y="369883"/>
                  </a:lnTo>
                  <a:lnTo>
                    <a:pt x="754625" y="385103"/>
                  </a:lnTo>
                  <a:lnTo>
                    <a:pt x="765722" y="391614"/>
                  </a:lnTo>
                  <a:lnTo>
                    <a:pt x="776818" y="372890"/>
                  </a:lnTo>
                  <a:lnTo>
                    <a:pt x="787922" y="341145"/>
                  </a:lnTo>
                  <a:lnTo>
                    <a:pt x="799018" y="320680"/>
                  </a:lnTo>
                  <a:lnTo>
                    <a:pt x="810115" y="311059"/>
                  </a:lnTo>
                  <a:lnTo>
                    <a:pt x="821212" y="254011"/>
                  </a:lnTo>
                  <a:lnTo>
                    <a:pt x="832308" y="148862"/>
                  </a:lnTo>
                  <a:lnTo>
                    <a:pt x="843405" y="127676"/>
                  </a:lnTo>
                  <a:lnTo>
                    <a:pt x="854501" y="109953"/>
                  </a:lnTo>
                  <a:lnTo>
                    <a:pt x="865598" y="118586"/>
                  </a:lnTo>
                  <a:lnTo>
                    <a:pt x="876702" y="192956"/>
                  </a:lnTo>
                  <a:lnTo>
                    <a:pt x="887798" y="310005"/>
                  </a:lnTo>
                  <a:lnTo>
                    <a:pt x="898894" y="396179"/>
                  </a:lnTo>
                  <a:lnTo>
                    <a:pt x="909991" y="411378"/>
                  </a:lnTo>
                  <a:lnTo>
                    <a:pt x="921088" y="413167"/>
                  </a:lnTo>
                  <a:lnTo>
                    <a:pt x="932184" y="408609"/>
                  </a:lnTo>
                  <a:lnTo>
                    <a:pt x="943281" y="394988"/>
                  </a:lnTo>
                  <a:lnTo>
                    <a:pt x="954384" y="375870"/>
                  </a:lnTo>
                  <a:lnTo>
                    <a:pt x="965481" y="342791"/>
                  </a:lnTo>
                  <a:lnTo>
                    <a:pt x="976578" y="316985"/>
                  </a:lnTo>
                  <a:lnTo>
                    <a:pt x="987674" y="287907"/>
                  </a:lnTo>
                  <a:lnTo>
                    <a:pt x="998771" y="199413"/>
                  </a:lnTo>
                  <a:lnTo>
                    <a:pt x="1009868" y="51265"/>
                  </a:lnTo>
                  <a:lnTo>
                    <a:pt x="1020964" y="21166"/>
                  </a:lnTo>
                  <a:lnTo>
                    <a:pt x="1032061" y="2504"/>
                  </a:lnTo>
                  <a:lnTo>
                    <a:pt x="1043157" y="78228"/>
                  </a:lnTo>
                  <a:lnTo>
                    <a:pt x="1054261" y="267632"/>
                  </a:lnTo>
                  <a:lnTo>
                    <a:pt x="1065357" y="357133"/>
                  </a:lnTo>
                  <a:lnTo>
                    <a:pt x="1076454" y="409990"/>
                  </a:lnTo>
                  <a:lnTo>
                    <a:pt x="1087551" y="404894"/>
                  </a:lnTo>
                  <a:lnTo>
                    <a:pt x="1098647" y="378510"/>
                  </a:lnTo>
                  <a:lnTo>
                    <a:pt x="1109744" y="365488"/>
                  </a:lnTo>
                  <a:lnTo>
                    <a:pt x="1120841" y="356637"/>
                  </a:lnTo>
                  <a:lnTo>
                    <a:pt x="1131937" y="331348"/>
                  </a:lnTo>
                  <a:lnTo>
                    <a:pt x="1143041" y="279920"/>
                  </a:lnTo>
                  <a:lnTo>
                    <a:pt x="1154137" y="256012"/>
                  </a:lnTo>
                  <a:lnTo>
                    <a:pt x="1165234" y="220062"/>
                  </a:lnTo>
                  <a:lnTo>
                    <a:pt x="1187427" y="86705"/>
                  </a:lnTo>
                  <a:lnTo>
                    <a:pt x="1198524" y="117947"/>
                  </a:lnTo>
                  <a:lnTo>
                    <a:pt x="1209621" y="185969"/>
                  </a:lnTo>
                  <a:lnTo>
                    <a:pt x="1231821" y="388192"/>
                  </a:lnTo>
                  <a:lnTo>
                    <a:pt x="1242917" y="401037"/>
                  </a:lnTo>
                  <a:lnTo>
                    <a:pt x="1254014" y="402520"/>
                  </a:lnTo>
                  <a:lnTo>
                    <a:pt x="1265111" y="377591"/>
                  </a:lnTo>
                  <a:lnTo>
                    <a:pt x="1276207" y="327524"/>
                  </a:lnTo>
                  <a:lnTo>
                    <a:pt x="1287304" y="294023"/>
                  </a:lnTo>
                  <a:lnTo>
                    <a:pt x="1298400" y="270871"/>
                  </a:lnTo>
                  <a:lnTo>
                    <a:pt x="1309497" y="212013"/>
                  </a:lnTo>
                  <a:lnTo>
                    <a:pt x="1320601" y="111096"/>
                  </a:lnTo>
                  <a:lnTo>
                    <a:pt x="1331697" y="92671"/>
                  </a:lnTo>
                  <a:lnTo>
                    <a:pt x="1342794" y="64022"/>
                  </a:lnTo>
                  <a:lnTo>
                    <a:pt x="1353890" y="82867"/>
                  </a:lnTo>
                  <a:lnTo>
                    <a:pt x="1387180" y="382211"/>
                  </a:lnTo>
                  <a:lnTo>
                    <a:pt x="1398277" y="403132"/>
                  </a:lnTo>
                  <a:lnTo>
                    <a:pt x="1409380" y="411684"/>
                  </a:lnTo>
                  <a:lnTo>
                    <a:pt x="1420477" y="409486"/>
                  </a:lnTo>
                  <a:lnTo>
                    <a:pt x="1431573" y="397907"/>
                  </a:lnTo>
                  <a:lnTo>
                    <a:pt x="1442670" y="380048"/>
                  </a:lnTo>
                  <a:lnTo>
                    <a:pt x="1453767" y="338818"/>
                  </a:lnTo>
                  <a:lnTo>
                    <a:pt x="1464863" y="316693"/>
                  </a:lnTo>
                  <a:lnTo>
                    <a:pt x="1475960" y="290873"/>
                  </a:lnTo>
                  <a:lnTo>
                    <a:pt x="1487057" y="214394"/>
                  </a:lnTo>
                  <a:lnTo>
                    <a:pt x="1498160" y="77132"/>
                  </a:lnTo>
                  <a:lnTo>
                    <a:pt x="1509257" y="49938"/>
                  </a:lnTo>
                  <a:lnTo>
                    <a:pt x="1520353" y="27031"/>
                  </a:lnTo>
                  <a:lnTo>
                    <a:pt x="1531450" y="74050"/>
                  </a:lnTo>
                  <a:lnTo>
                    <a:pt x="1542546" y="207046"/>
                  </a:lnTo>
                  <a:lnTo>
                    <a:pt x="1564740" y="341784"/>
                  </a:lnTo>
                  <a:lnTo>
                    <a:pt x="1575836" y="356752"/>
                  </a:lnTo>
                  <a:lnTo>
                    <a:pt x="1586940" y="365862"/>
                  </a:lnTo>
                  <a:lnTo>
                    <a:pt x="1598036" y="364998"/>
                  </a:lnTo>
                  <a:lnTo>
                    <a:pt x="1609133" y="363331"/>
                  </a:lnTo>
                  <a:lnTo>
                    <a:pt x="1620230" y="331218"/>
                  </a:lnTo>
                  <a:lnTo>
                    <a:pt x="1631326" y="272224"/>
                  </a:lnTo>
                  <a:lnTo>
                    <a:pt x="1642423" y="238322"/>
                  </a:lnTo>
                  <a:lnTo>
                    <a:pt x="1653520" y="212931"/>
                  </a:lnTo>
                  <a:lnTo>
                    <a:pt x="1664616" y="169076"/>
                  </a:lnTo>
                  <a:lnTo>
                    <a:pt x="1675720" y="133275"/>
                  </a:lnTo>
                  <a:lnTo>
                    <a:pt x="1686816" y="144903"/>
                  </a:lnTo>
                  <a:lnTo>
                    <a:pt x="1697913" y="166511"/>
                  </a:lnTo>
                  <a:lnTo>
                    <a:pt x="1709010" y="212013"/>
                  </a:lnTo>
                  <a:lnTo>
                    <a:pt x="1720106" y="307249"/>
                  </a:lnTo>
                  <a:lnTo>
                    <a:pt x="1742299" y="387076"/>
                  </a:lnTo>
                  <a:lnTo>
                    <a:pt x="1753396" y="391757"/>
                  </a:lnTo>
                  <a:lnTo>
                    <a:pt x="1775596" y="358766"/>
                  </a:lnTo>
                  <a:lnTo>
                    <a:pt x="1786692" y="346438"/>
                  </a:lnTo>
                  <a:lnTo>
                    <a:pt x="1797789" y="313767"/>
                  </a:lnTo>
                  <a:lnTo>
                    <a:pt x="1808886" y="251691"/>
                  </a:lnTo>
                  <a:lnTo>
                    <a:pt x="1819982" y="221660"/>
                  </a:lnTo>
                  <a:lnTo>
                    <a:pt x="1831079" y="175661"/>
                  </a:lnTo>
                  <a:lnTo>
                    <a:pt x="1842176" y="120451"/>
                  </a:lnTo>
                  <a:lnTo>
                    <a:pt x="1853279" y="76894"/>
                  </a:lnTo>
                  <a:lnTo>
                    <a:pt x="1864376" y="83902"/>
                  </a:lnTo>
                  <a:lnTo>
                    <a:pt x="1875472" y="132935"/>
                  </a:lnTo>
                  <a:lnTo>
                    <a:pt x="1886569" y="240384"/>
                  </a:lnTo>
                  <a:lnTo>
                    <a:pt x="1897666" y="378571"/>
                  </a:lnTo>
                  <a:lnTo>
                    <a:pt x="1908762" y="402513"/>
                  </a:lnTo>
                  <a:lnTo>
                    <a:pt x="1919859" y="413079"/>
                  </a:lnTo>
                  <a:lnTo>
                    <a:pt x="1930956" y="397397"/>
                  </a:lnTo>
                  <a:lnTo>
                    <a:pt x="1942059" y="361419"/>
                  </a:lnTo>
                  <a:lnTo>
                    <a:pt x="1953156" y="347438"/>
                  </a:lnTo>
                  <a:lnTo>
                    <a:pt x="1964252" y="339410"/>
                  </a:lnTo>
                  <a:lnTo>
                    <a:pt x="1975349" y="297323"/>
                  </a:lnTo>
                  <a:lnTo>
                    <a:pt x="1986446" y="199399"/>
                  </a:lnTo>
                  <a:lnTo>
                    <a:pt x="1997542" y="162639"/>
                  </a:lnTo>
                  <a:lnTo>
                    <a:pt x="2008639" y="106163"/>
                  </a:lnTo>
                  <a:lnTo>
                    <a:pt x="2019735" y="42706"/>
                  </a:lnTo>
                  <a:lnTo>
                    <a:pt x="2030839" y="0"/>
                  </a:lnTo>
                  <a:lnTo>
                    <a:pt x="2041935" y="5953"/>
                  </a:lnTo>
                  <a:lnTo>
                    <a:pt x="2053032" y="54980"/>
                  </a:lnTo>
                  <a:lnTo>
                    <a:pt x="2064129" y="181159"/>
                  </a:lnTo>
                  <a:lnTo>
                    <a:pt x="2075225" y="344989"/>
                  </a:lnTo>
                  <a:lnTo>
                    <a:pt x="2086322" y="373666"/>
                  </a:lnTo>
                  <a:lnTo>
                    <a:pt x="2097419" y="394104"/>
                  </a:lnTo>
                  <a:lnTo>
                    <a:pt x="2108515" y="390974"/>
                  </a:lnTo>
                  <a:lnTo>
                    <a:pt x="2119619" y="383803"/>
                  </a:lnTo>
                  <a:lnTo>
                    <a:pt x="2130715" y="379299"/>
                  </a:lnTo>
                  <a:lnTo>
                    <a:pt x="2141812" y="372550"/>
                  </a:lnTo>
                  <a:lnTo>
                    <a:pt x="2152909" y="344928"/>
                  </a:lnTo>
                  <a:lnTo>
                    <a:pt x="2164005" y="275327"/>
                  </a:lnTo>
                  <a:lnTo>
                    <a:pt x="2186198" y="197413"/>
                  </a:lnTo>
                  <a:lnTo>
                    <a:pt x="2197295" y="132690"/>
                  </a:lnTo>
                  <a:lnTo>
                    <a:pt x="2208399" y="54020"/>
                  </a:lnTo>
                  <a:lnTo>
                    <a:pt x="2219495" y="44564"/>
                  </a:lnTo>
                  <a:lnTo>
                    <a:pt x="2230592" y="54286"/>
                  </a:lnTo>
                  <a:lnTo>
                    <a:pt x="2241688" y="136153"/>
                  </a:lnTo>
                  <a:lnTo>
                    <a:pt x="2252785" y="292792"/>
                  </a:lnTo>
                  <a:lnTo>
                    <a:pt x="2263881" y="320054"/>
                  </a:lnTo>
                  <a:lnTo>
                    <a:pt x="2274978" y="345077"/>
                  </a:lnTo>
                  <a:lnTo>
                    <a:pt x="2286075" y="337968"/>
                  </a:lnTo>
                  <a:lnTo>
                    <a:pt x="2297171" y="342220"/>
                  </a:lnTo>
                  <a:lnTo>
                    <a:pt x="2308275" y="328946"/>
                  </a:lnTo>
                  <a:lnTo>
                    <a:pt x="2319371" y="325204"/>
                  </a:lnTo>
                  <a:lnTo>
                    <a:pt x="2330468" y="293493"/>
                  </a:lnTo>
                  <a:lnTo>
                    <a:pt x="2341565" y="236968"/>
                  </a:lnTo>
                  <a:lnTo>
                    <a:pt x="2352661" y="208734"/>
                  </a:lnTo>
                  <a:lnTo>
                    <a:pt x="2363758" y="196521"/>
                  </a:lnTo>
                  <a:lnTo>
                    <a:pt x="2374855" y="167987"/>
                  </a:lnTo>
                  <a:lnTo>
                    <a:pt x="2385951" y="149733"/>
                  </a:lnTo>
                  <a:lnTo>
                    <a:pt x="2397055" y="183839"/>
                  </a:lnTo>
                  <a:lnTo>
                    <a:pt x="2408151" y="231689"/>
                  </a:lnTo>
                  <a:lnTo>
                    <a:pt x="2419248" y="283940"/>
                  </a:lnTo>
                  <a:lnTo>
                    <a:pt x="2430345" y="351024"/>
                  </a:lnTo>
                  <a:lnTo>
                    <a:pt x="2441441" y="361746"/>
                  </a:lnTo>
                  <a:lnTo>
                    <a:pt x="2452538" y="373598"/>
                  </a:lnTo>
                  <a:lnTo>
                    <a:pt x="2463635" y="360827"/>
                  </a:lnTo>
                  <a:lnTo>
                    <a:pt x="2474731" y="341247"/>
                  </a:lnTo>
                  <a:lnTo>
                    <a:pt x="2485834" y="327823"/>
                  </a:lnTo>
                  <a:lnTo>
                    <a:pt x="2496931" y="323108"/>
                  </a:lnTo>
                  <a:lnTo>
                    <a:pt x="2508028" y="260903"/>
                  </a:lnTo>
                  <a:lnTo>
                    <a:pt x="2519124" y="136595"/>
                  </a:lnTo>
                  <a:lnTo>
                    <a:pt x="2530221" y="111422"/>
                  </a:lnTo>
                  <a:lnTo>
                    <a:pt x="2541318" y="93495"/>
                  </a:lnTo>
                  <a:lnTo>
                    <a:pt x="2552414" y="113790"/>
                  </a:lnTo>
                  <a:lnTo>
                    <a:pt x="2563511" y="204352"/>
                  </a:lnTo>
                  <a:lnTo>
                    <a:pt x="2574614" y="278252"/>
                  </a:lnTo>
                  <a:lnTo>
                    <a:pt x="2585711" y="333565"/>
                  </a:lnTo>
                  <a:lnTo>
                    <a:pt x="2596808" y="359004"/>
                  </a:lnTo>
                  <a:lnTo>
                    <a:pt x="2607904" y="382157"/>
                  </a:lnTo>
                  <a:lnTo>
                    <a:pt x="2619001" y="381612"/>
                  </a:lnTo>
                  <a:lnTo>
                    <a:pt x="2630097" y="378122"/>
                  </a:lnTo>
                  <a:lnTo>
                    <a:pt x="2641194" y="358970"/>
                  </a:lnTo>
                  <a:lnTo>
                    <a:pt x="2652290" y="318979"/>
                  </a:lnTo>
                  <a:lnTo>
                    <a:pt x="2663394" y="296214"/>
                  </a:lnTo>
                  <a:lnTo>
                    <a:pt x="2674491" y="276728"/>
                  </a:lnTo>
                  <a:lnTo>
                    <a:pt x="2685587" y="223953"/>
                  </a:lnTo>
                  <a:lnTo>
                    <a:pt x="2696684" y="121226"/>
                  </a:lnTo>
                  <a:lnTo>
                    <a:pt x="2707780" y="122791"/>
                  </a:lnTo>
                  <a:lnTo>
                    <a:pt x="2718877" y="131193"/>
                  </a:lnTo>
                  <a:lnTo>
                    <a:pt x="2729974" y="165021"/>
                  </a:lnTo>
                  <a:lnTo>
                    <a:pt x="2741070" y="220477"/>
                  </a:lnTo>
                  <a:lnTo>
                    <a:pt x="2752174" y="239921"/>
                  </a:lnTo>
                  <a:lnTo>
                    <a:pt x="2763270" y="283825"/>
                  </a:lnTo>
                  <a:lnTo>
                    <a:pt x="2785464" y="335403"/>
                  </a:lnTo>
                  <a:lnTo>
                    <a:pt x="2796560" y="326265"/>
                  </a:lnTo>
                  <a:lnTo>
                    <a:pt x="2807657" y="332681"/>
                  </a:lnTo>
                  <a:lnTo>
                    <a:pt x="2818754" y="329864"/>
                  </a:lnTo>
                  <a:lnTo>
                    <a:pt x="2829850" y="313359"/>
                  </a:lnTo>
                  <a:lnTo>
                    <a:pt x="2829850" y="313359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3" name="자유형: 도형 2252">
              <a:extLst>
                <a:ext uri="{FF2B5EF4-FFF2-40B4-BE49-F238E27FC236}">
                  <a16:creationId xmlns:a16="http://schemas.microsoft.com/office/drawing/2014/main" id="{6B44DEB7-418E-7EED-1E71-0D6FE7D4DB6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3472 h 413167"/>
                <a:gd name="connsiteX1" fmla="*/ 11096 w 2829850"/>
                <a:gd name="connsiteY1" fmla="*/ 283076 h 413167"/>
                <a:gd name="connsiteX2" fmla="*/ 22193 w 2829850"/>
                <a:gd name="connsiteY2" fmla="*/ 289417 h 413167"/>
                <a:gd name="connsiteX3" fmla="*/ 33290 w 2829850"/>
                <a:gd name="connsiteY3" fmla="*/ 310216 h 413167"/>
                <a:gd name="connsiteX4" fmla="*/ 44386 w 2829850"/>
                <a:gd name="connsiteY4" fmla="*/ 311753 h 413167"/>
                <a:gd name="connsiteX5" fmla="*/ 55483 w 2829850"/>
                <a:gd name="connsiteY5" fmla="*/ 321373 h 413167"/>
                <a:gd name="connsiteX6" fmla="*/ 66586 w 2829850"/>
                <a:gd name="connsiteY6" fmla="*/ 315257 h 413167"/>
                <a:gd name="connsiteX7" fmla="*/ 77683 w 2829850"/>
                <a:gd name="connsiteY7" fmla="*/ 254658 h 413167"/>
                <a:gd name="connsiteX8" fmla="*/ 88779 w 2829850"/>
                <a:gd name="connsiteY8" fmla="*/ 233301 h 413167"/>
                <a:gd name="connsiteX9" fmla="*/ 99876 w 2829850"/>
                <a:gd name="connsiteY9" fmla="*/ 231213 h 413167"/>
                <a:gd name="connsiteX10" fmla="*/ 110973 w 2829850"/>
                <a:gd name="connsiteY10" fmla="*/ 236846 h 413167"/>
                <a:gd name="connsiteX11" fmla="*/ 122069 w 2829850"/>
                <a:gd name="connsiteY11" fmla="*/ 291329 h 413167"/>
                <a:gd name="connsiteX12" fmla="*/ 133166 w 2829850"/>
                <a:gd name="connsiteY12" fmla="*/ 286859 h 413167"/>
                <a:gd name="connsiteX13" fmla="*/ 144263 w 2829850"/>
                <a:gd name="connsiteY13" fmla="*/ 257678 h 413167"/>
                <a:gd name="connsiteX14" fmla="*/ 155366 w 2829850"/>
                <a:gd name="connsiteY14" fmla="*/ 207189 h 413167"/>
                <a:gd name="connsiteX15" fmla="*/ 166463 w 2829850"/>
                <a:gd name="connsiteY15" fmla="*/ 79473 h 413167"/>
                <a:gd name="connsiteX16" fmla="*/ 177559 w 2829850"/>
                <a:gd name="connsiteY16" fmla="*/ 57341 h 413167"/>
                <a:gd name="connsiteX17" fmla="*/ 188656 w 2829850"/>
                <a:gd name="connsiteY17" fmla="*/ 54034 h 413167"/>
                <a:gd name="connsiteX18" fmla="*/ 199753 w 2829850"/>
                <a:gd name="connsiteY18" fmla="*/ 48210 h 413167"/>
                <a:gd name="connsiteX19" fmla="*/ 210849 w 2829850"/>
                <a:gd name="connsiteY19" fmla="*/ 147910 h 413167"/>
                <a:gd name="connsiteX20" fmla="*/ 221946 w 2829850"/>
                <a:gd name="connsiteY20" fmla="*/ 149706 h 413167"/>
                <a:gd name="connsiteX21" fmla="*/ 233043 w 2829850"/>
                <a:gd name="connsiteY21" fmla="*/ 180587 h 413167"/>
                <a:gd name="connsiteX22" fmla="*/ 244146 w 2829850"/>
                <a:gd name="connsiteY22" fmla="*/ 197542 h 413167"/>
                <a:gd name="connsiteX23" fmla="*/ 255243 w 2829850"/>
                <a:gd name="connsiteY23" fmla="*/ 293220 h 413167"/>
                <a:gd name="connsiteX24" fmla="*/ 266339 w 2829850"/>
                <a:gd name="connsiteY24" fmla="*/ 328885 h 413167"/>
                <a:gd name="connsiteX25" fmla="*/ 277436 w 2829850"/>
                <a:gd name="connsiteY25" fmla="*/ 386225 h 413167"/>
                <a:gd name="connsiteX26" fmla="*/ 288533 w 2829850"/>
                <a:gd name="connsiteY26" fmla="*/ 388158 h 413167"/>
                <a:gd name="connsiteX27" fmla="*/ 299629 w 2829850"/>
                <a:gd name="connsiteY27" fmla="*/ 346254 h 413167"/>
                <a:gd name="connsiteX28" fmla="*/ 310726 w 2829850"/>
                <a:gd name="connsiteY28" fmla="*/ 322435 h 413167"/>
                <a:gd name="connsiteX29" fmla="*/ 332926 w 2829850"/>
                <a:gd name="connsiteY29" fmla="*/ 258298 h 413167"/>
                <a:gd name="connsiteX30" fmla="*/ 344023 w 2829850"/>
                <a:gd name="connsiteY30" fmla="*/ 211802 h 413167"/>
                <a:gd name="connsiteX31" fmla="*/ 355119 w 2829850"/>
                <a:gd name="connsiteY31" fmla="*/ 202114 h 413167"/>
                <a:gd name="connsiteX32" fmla="*/ 366216 w 2829850"/>
                <a:gd name="connsiteY32" fmla="*/ 201930 h 413167"/>
                <a:gd name="connsiteX33" fmla="*/ 377313 w 2829850"/>
                <a:gd name="connsiteY33" fmla="*/ 192208 h 413167"/>
                <a:gd name="connsiteX34" fmla="*/ 388409 w 2829850"/>
                <a:gd name="connsiteY34" fmla="*/ 208393 h 413167"/>
                <a:gd name="connsiteX35" fmla="*/ 399506 w 2829850"/>
                <a:gd name="connsiteY35" fmla="*/ 230532 h 413167"/>
                <a:gd name="connsiteX36" fmla="*/ 410602 w 2829850"/>
                <a:gd name="connsiteY36" fmla="*/ 294084 h 413167"/>
                <a:gd name="connsiteX37" fmla="*/ 421706 w 2829850"/>
                <a:gd name="connsiteY37" fmla="*/ 310250 h 413167"/>
                <a:gd name="connsiteX38" fmla="*/ 432802 w 2829850"/>
                <a:gd name="connsiteY38" fmla="*/ 349050 h 413167"/>
                <a:gd name="connsiteX39" fmla="*/ 443899 w 2829850"/>
                <a:gd name="connsiteY39" fmla="*/ 344315 h 413167"/>
                <a:gd name="connsiteX40" fmla="*/ 454995 w 2829850"/>
                <a:gd name="connsiteY40" fmla="*/ 332613 h 413167"/>
                <a:gd name="connsiteX41" fmla="*/ 466092 w 2829850"/>
                <a:gd name="connsiteY41" fmla="*/ 301174 h 413167"/>
                <a:gd name="connsiteX42" fmla="*/ 477189 w 2829850"/>
                <a:gd name="connsiteY42" fmla="*/ 207169 h 413167"/>
                <a:gd name="connsiteX43" fmla="*/ 499382 w 2829850"/>
                <a:gd name="connsiteY43" fmla="*/ 143093 h 413167"/>
                <a:gd name="connsiteX44" fmla="*/ 510485 w 2829850"/>
                <a:gd name="connsiteY44" fmla="*/ 108068 h 413167"/>
                <a:gd name="connsiteX45" fmla="*/ 521582 w 2829850"/>
                <a:gd name="connsiteY45" fmla="*/ 77166 h 413167"/>
                <a:gd name="connsiteX46" fmla="*/ 532679 w 2829850"/>
                <a:gd name="connsiteY46" fmla="*/ 80588 h 413167"/>
                <a:gd name="connsiteX47" fmla="*/ 543775 w 2829850"/>
                <a:gd name="connsiteY47" fmla="*/ 120852 h 413167"/>
                <a:gd name="connsiteX48" fmla="*/ 554872 w 2829850"/>
                <a:gd name="connsiteY48" fmla="*/ 155543 h 413167"/>
                <a:gd name="connsiteX49" fmla="*/ 565968 w 2829850"/>
                <a:gd name="connsiteY49" fmla="*/ 300153 h 413167"/>
                <a:gd name="connsiteX50" fmla="*/ 577065 w 2829850"/>
                <a:gd name="connsiteY50" fmla="*/ 337430 h 413167"/>
                <a:gd name="connsiteX51" fmla="*/ 588162 w 2829850"/>
                <a:gd name="connsiteY51" fmla="*/ 392532 h 413167"/>
                <a:gd name="connsiteX52" fmla="*/ 599265 w 2829850"/>
                <a:gd name="connsiteY52" fmla="*/ 396669 h 413167"/>
                <a:gd name="connsiteX53" fmla="*/ 610362 w 2829850"/>
                <a:gd name="connsiteY53" fmla="*/ 370686 h 413167"/>
                <a:gd name="connsiteX54" fmla="*/ 621458 w 2829850"/>
                <a:gd name="connsiteY54" fmla="*/ 353820 h 413167"/>
                <a:gd name="connsiteX55" fmla="*/ 632555 w 2829850"/>
                <a:gd name="connsiteY55" fmla="*/ 334940 h 413167"/>
                <a:gd name="connsiteX56" fmla="*/ 643652 w 2829850"/>
                <a:gd name="connsiteY56" fmla="*/ 305977 h 413167"/>
                <a:gd name="connsiteX57" fmla="*/ 654748 w 2829850"/>
                <a:gd name="connsiteY57" fmla="*/ 234934 h 413167"/>
                <a:gd name="connsiteX58" fmla="*/ 665845 w 2829850"/>
                <a:gd name="connsiteY58" fmla="*/ 210401 h 413167"/>
                <a:gd name="connsiteX59" fmla="*/ 676942 w 2829850"/>
                <a:gd name="connsiteY59" fmla="*/ 171783 h 413167"/>
                <a:gd name="connsiteX60" fmla="*/ 688045 w 2829850"/>
                <a:gd name="connsiteY60" fmla="*/ 138602 h 413167"/>
                <a:gd name="connsiteX61" fmla="*/ 699142 w 2829850"/>
                <a:gd name="connsiteY61" fmla="*/ 101720 h 413167"/>
                <a:gd name="connsiteX62" fmla="*/ 710238 w 2829850"/>
                <a:gd name="connsiteY62" fmla="*/ 128036 h 413167"/>
                <a:gd name="connsiteX63" fmla="*/ 721335 w 2829850"/>
                <a:gd name="connsiteY63" fmla="*/ 238914 h 413167"/>
                <a:gd name="connsiteX64" fmla="*/ 732432 w 2829850"/>
                <a:gd name="connsiteY64" fmla="*/ 292921 h 413167"/>
                <a:gd name="connsiteX65" fmla="*/ 743528 w 2829850"/>
                <a:gd name="connsiteY65" fmla="*/ 374979 h 413167"/>
                <a:gd name="connsiteX66" fmla="*/ 754625 w 2829850"/>
                <a:gd name="connsiteY66" fmla="*/ 381408 h 413167"/>
                <a:gd name="connsiteX67" fmla="*/ 765722 w 2829850"/>
                <a:gd name="connsiteY67" fmla="*/ 383633 h 413167"/>
                <a:gd name="connsiteX68" fmla="*/ 776818 w 2829850"/>
                <a:gd name="connsiteY68" fmla="*/ 372584 h 413167"/>
                <a:gd name="connsiteX69" fmla="*/ 787922 w 2829850"/>
                <a:gd name="connsiteY69" fmla="*/ 324041 h 413167"/>
                <a:gd name="connsiteX70" fmla="*/ 799018 w 2829850"/>
                <a:gd name="connsiteY70" fmla="*/ 297765 h 413167"/>
                <a:gd name="connsiteX71" fmla="*/ 810115 w 2829850"/>
                <a:gd name="connsiteY71" fmla="*/ 266102 h 413167"/>
                <a:gd name="connsiteX72" fmla="*/ 821212 w 2829850"/>
                <a:gd name="connsiteY72" fmla="*/ 220170 h 413167"/>
                <a:gd name="connsiteX73" fmla="*/ 832308 w 2829850"/>
                <a:gd name="connsiteY73" fmla="*/ 122866 h 413167"/>
                <a:gd name="connsiteX74" fmla="*/ 843405 w 2829850"/>
                <a:gd name="connsiteY74" fmla="*/ 111204 h 413167"/>
                <a:gd name="connsiteX75" fmla="*/ 854501 w 2829850"/>
                <a:gd name="connsiteY75" fmla="*/ 112062 h 413167"/>
                <a:gd name="connsiteX76" fmla="*/ 865598 w 2829850"/>
                <a:gd name="connsiteY76" fmla="*/ 114422 h 413167"/>
                <a:gd name="connsiteX77" fmla="*/ 876702 w 2829850"/>
                <a:gd name="connsiteY77" fmla="*/ 236377 h 413167"/>
                <a:gd name="connsiteX78" fmla="*/ 887798 w 2829850"/>
                <a:gd name="connsiteY78" fmla="*/ 304072 h 413167"/>
                <a:gd name="connsiteX79" fmla="*/ 898894 w 2829850"/>
                <a:gd name="connsiteY79" fmla="*/ 399941 h 413167"/>
                <a:gd name="connsiteX80" fmla="*/ 909991 w 2829850"/>
                <a:gd name="connsiteY80" fmla="*/ 413167 h 413167"/>
                <a:gd name="connsiteX81" fmla="*/ 921088 w 2829850"/>
                <a:gd name="connsiteY81" fmla="*/ 409568 h 413167"/>
                <a:gd name="connsiteX82" fmla="*/ 932184 w 2829850"/>
                <a:gd name="connsiteY82" fmla="*/ 400921 h 413167"/>
                <a:gd name="connsiteX83" fmla="*/ 943281 w 2829850"/>
                <a:gd name="connsiteY83" fmla="*/ 380361 h 413167"/>
                <a:gd name="connsiteX84" fmla="*/ 954384 w 2829850"/>
                <a:gd name="connsiteY84" fmla="*/ 362365 h 413167"/>
                <a:gd name="connsiteX85" fmla="*/ 965481 w 2829850"/>
                <a:gd name="connsiteY85" fmla="*/ 318965 h 413167"/>
                <a:gd name="connsiteX86" fmla="*/ 976578 w 2829850"/>
                <a:gd name="connsiteY86" fmla="*/ 288322 h 413167"/>
                <a:gd name="connsiteX87" fmla="*/ 987674 w 2829850"/>
                <a:gd name="connsiteY87" fmla="*/ 231498 h 413167"/>
                <a:gd name="connsiteX88" fmla="*/ 998771 w 2829850"/>
                <a:gd name="connsiteY88" fmla="*/ 167504 h 413167"/>
                <a:gd name="connsiteX89" fmla="*/ 1009868 w 2829850"/>
                <a:gd name="connsiteY89" fmla="*/ 27874 h 413167"/>
                <a:gd name="connsiteX90" fmla="*/ 1020964 w 2829850"/>
                <a:gd name="connsiteY90" fmla="*/ 20009 h 413167"/>
                <a:gd name="connsiteX91" fmla="*/ 1032061 w 2829850"/>
                <a:gd name="connsiteY91" fmla="*/ 49489 h 413167"/>
                <a:gd name="connsiteX92" fmla="*/ 1043157 w 2829850"/>
                <a:gd name="connsiteY92" fmla="*/ 83221 h 413167"/>
                <a:gd name="connsiteX93" fmla="*/ 1054261 w 2829850"/>
                <a:gd name="connsiteY93" fmla="*/ 302807 h 413167"/>
                <a:gd name="connsiteX94" fmla="*/ 1076454 w 2829850"/>
                <a:gd name="connsiteY94" fmla="*/ 406874 h 413167"/>
                <a:gd name="connsiteX95" fmla="*/ 1087551 w 2829850"/>
                <a:gd name="connsiteY95" fmla="*/ 406792 h 413167"/>
                <a:gd name="connsiteX96" fmla="*/ 1098647 w 2829850"/>
                <a:gd name="connsiteY96" fmla="*/ 369842 h 413167"/>
                <a:gd name="connsiteX97" fmla="*/ 1120841 w 2829850"/>
                <a:gd name="connsiteY97" fmla="*/ 330375 h 413167"/>
                <a:gd name="connsiteX98" fmla="*/ 1131937 w 2829850"/>
                <a:gd name="connsiteY98" fmla="*/ 303528 h 413167"/>
                <a:gd name="connsiteX99" fmla="*/ 1143041 w 2829850"/>
                <a:gd name="connsiteY99" fmla="*/ 251998 h 413167"/>
                <a:gd name="connsiteX100" fmla="*/ 1154137 w 2829850"/>
                <a:gd name="connsiteY100" fmla="*/ 230512 h 413167"/>
                <a:gd name="connsiteX101" fmla="*/ 1165234 w 2829850"/>
                <a:gd name="connsiteY101" fmla="*/ 182288 h 413167"/>
                <a:gd name="connsiteX102" fmla="*/ 1187427 w 2829850"/>
                <a:gd name="connsiteY102" fmla="*/ 99217 h 413167"/>
                <a:gd name="connsiteX103" fmla="*/ 1198524 w 2829850"/>
                <a:gd name="connsiteY103" fmla="*/ 121859 h 413167"/>
                <a:gd name="connsiteX104" fmla="*/ 1209621 w 2829850"/>
                <a:gd name="connsiteY104" fmla="*/ 233458 h 413167"/>
                <a:gd name="connsiteX105" fmla="*/ 1220717 w 2829850"/>
                <a:gd name="connsiteY105" fmla="*/ 293574 h 413167"/>
                <a:gd name="connsiteX106" fmla="*/ 1231821 w 2829850"/>
                <a:gd name="connsiteY106" fmla="*/ 391913 h 413167"/>
                <a:gd name="connsiteX107" fmla="*/ 1242917 w 2829850"/>
                <a:gd name="connsiteY107" fmla="*/ 396655 h 413167"/>
                <a:gd name="connsiteX108" fmla="*/ 1254014 w 2829850"/>
                <a:gd name="connsiteY108" fmla="*/ 391743 h 413167"/>
                <a:gd name="connsiteX109" fmla="*/ 1265111 w 2829850"/>
                <a:gd name="connsiteY109" fmla="*/ 375163 h 413167"/>
                <a:gd name="connsiteX110" fmla="*/ 1276207 w 2829850"/>
                <a:gd name="connsiteY110" fmla="*/ 302705 h 413167"/>
                <a:gd name="connsiteX111" fmla="*/ 1287304 w 2829850"/>
                <a:gd name="connsiteY111" fmla="*/ 271401 h 413167"/>
                <a:gd name="connsiteX112" fmla="*/ 1298400 w 2829850"/>
                <a:gd name="connsiteY112" fmla="*/ 228056 h 413167"/>
                <a:gd name="connsiteX113" fmla="*/ 1309497 w 2829850"/>
                <a:gd name="connsiteY113" fmla="*/ 178886 h 413167"/>
                <a:gd name="connsiteX114" fmla="*/ 1320601 w 2829850"/>
                <a:gd name="connsiteY114" fmla="*/ 83602 h 413167"/>
                <a:gd name="connsiteX115" fmla="*/ 1331697 w 2829850"/>
                <a:gd name="connsiteY115" fmla="*/ 78194 h 413167"/>
                <a:gd name="connsiteX116" fmla="*/ 1342794 w 2829850"/>
                <a:gd name="connsiteY116" fmla="*/ 79935 h 413167"/>
                <a:gd name="connsiteX117" fmla="*/ 1353890 w 2829850"/>
                <a:gd name="connsiteY117" fmla="*/ 84800 h 413167"/>
                <a:gd name="connsiteX118" fmla="*/ 1364987 w 2829850"/>
                <a:gd name="connsiteY118" fmla="*/ 224001 h 413167"/>
                <a:gd name="connsiteX119" fmla="*/ 1376083 w 2829850"/>
                <a:gd name="connsiteY119" fmla="*/ 287295 h 413167"/>
                <a:gd name="connsiteX120" fmla="*/ 1387180 w 2829850"/>
                <a:gd name="connsiteY120" fmla="*/ 389559 h 413167"/>
                <a:gd name="connsiteX121" fmla="*/ 1398277 w 2829850"/>
                <a:gd name="connsiteY121" fmla="*/ 406493 h 413167"/>
                <a:gd name="connsiteX122" fmla="*/ 1409380 w 2829850"/>
                <a:gd name="connsiteY122" fmla="*/ 408432 h 413167"/>
                <a:gd name="connsiteX123" fmla="*/ 1420477 w 2829850"/>
                <a:gd name="connsiteY123" fmla="*/ 400873 h 413167"/>
                <a:gd name="connsiteX124" fmla="*/ 1431573 w 2829850"/>
                <a:gd name="connsiteY124" fmla="*/ 382436 h 413167"/>
                <a:gd name="connsiteX125" fmla="*/ 1442670 w 2829850"/>
                <a:gd name="connsiteY125" fmla="*/ 366277 h 413167"/>
                <a:gd name="connsiteX126" fmla="*/ 1453767 w 2829850"/>
                <a:gd name="connsiteY126" fmla="*/ 318877 h 413167"/>
                <a:gd name="connsiteX127" fmla="*/ 1464863 w 2829850"/>
                <a:gd name="connsiteY127" fmla="*/ 291111 h 413167"/>
                <a:gd name="connsiteX128" fmla="*/ 1475960 w 2829850"/>
                <a:gd name="connsiteY128" fmla="*/ 239731 h 413167"/>
                <a:gd name="connsiteX129" fmla="*/ 1487057 w 2829850"/>
                <a:gd name="connsiteY129" fmla="*/ 183207 h 413167"/>
                <a:gd name="connsiteX130" fmla="*/ 1498160 w 2829850"/>
                <a:gd name="connsiteY130" fmla="*/ 52891 h 413167"/>
                <a:gd name="connsiteX131" fmla="*/ 1509257 w 2829850"/>
                <a:gd name="connsiteY131" fmla="*/ 45427 h 413167"/>
                <a:gd name="connsiteX132" fmla="*/ 1520353 w 2829850"/>
                <a:gd name="connsiteY132" fmla="*/ 60239 h 413167"/>
                <a:gd name="connsiteX133" fmla="*/ 1531450 w 2829850"/>
                <a:gd name="connsiteY133" fmla="*/ 80929 h 413167"/>
                <a:gd name="connsiteX134" fmla="*/ 1542546 w 2829850"/>
                <a:gd name="connsiteY134" fmla="*/ 235723 h 413167"/>
                <a:gd name="connsiteX135" fmla="*/ 1553643 w 2829850"/>
                <a:gd name="connsiteY135" fmla="*/ 276205 h 413167"/>
                <a:gd name="connsiteX136" fmla="*/ 1564740 w 2829850"/>
                <a:gd name="connsiteY136" fmla="*/ 349071 h 413167"/>
                <a:gd name="connsiteX137" fmla="*/ 1575836 w 2829850"/>
                <a:gd name="connsiteY137" fmla="*/ 362120 h 413167"/>
                <a:gd name="connsiteX138" fmla="*/ 1586940 w 2829850"/>
                <a:gd name="connsiteY138" fmla="*/ 362494 h 413167"/>
                <a:gd name="connsiteX139" fmla="*/ 1598036 w 2829850"/>
                <a:gd name="connsiteY139" fmla="*/ 352942 h 413167"/>
                <a:gd name="connsiteX140" fmla="*/ 1609133 w 2829850"/>
                <a:gd name="connsiteY140" fmla="*/ 339975 h 413167"/>
                <a:gd name="connsiteX141" fmla="*/ 1620230 w 2829850"/>
                <a:gd name="connsiteY141" fmla="*/ 312563 h 413167"/>
                <a:gd name="connsiteX142" fmla="*/ 1631326 w 2829850"/>
                <a:gd name="connsiteY142" fmla="*/ 244813 h 413167"/>
                <a:gd name="connsiteX143" fmla="*/ 1642423 w 2829850"/>
                <a:gd name="connsiteY143" fmla="*/ 217551 h 413167"/>
                <a:gd name="connsiteX144" fmla="*/ 1653520 w 2829850"/>
                <a:gd name="connsiteY144" fmla="*/ 184778 h 413167"/>
                <a:gd name="connsiteX145" fmla="*/ 1664616 w 2829850"/>
                <a:gd name="connsiteY145" fmla="*/ 148406 h 413167"/>
                <a:gd name="connsiteX146" fmla="*/ 1675720 w 2829850"/>
                <a:gd name="connsiteY146" fmla="*/ 127268 h 413167"/>
                <a:gd name="connsiteX147" fmla="*/ 1686816 w 2829850"/>
                <a:gd name="connsiteY147" fmla="*/ 138364 h 413167"/>
                <a:gd name="connsiteX148" fmla="*/ 1697913 w 2829850"/>
                <a:gd name="connsiteY148" fmla="*/ 193569 h 413167"/>
                <a:gd name="connsiteX149" fmla="*/ 1709010 w 2829850"/>
                <a:gd name="connsiteY149" fmla="*/ 212999 h 413167"/>
                <a:gd name="connsiteX150" fmla="*/ 1720106 w 2829850"/>
                <a:gd name="connsiteY150" fmla="*/ 320809 h 413167"/>
                <a:gd name="connsiteX151" fmla="*/ 1731203 w 2829850"/>
                <a:gd name="connsiteY151" fmla="*/ 343077 h 413167"/>
                <a:gd name="connsiteX152" fmla="*/ 1742299 w 2829850"/>
                <a:gd name="connsiteY152" fmla="*/ 387797 h 413167"/>
                <a:gd name="connsiteX153" fmla="*/ 1753396 w 2829850"/>
                <a:gd name="connsiteY153" fmla="*/ 391130 h 413167"/>
                <a:gd name="connsiteX154" fmla="*/ 1764500 w 2829850"/>
                <a:gd name="connsiteY154" fmla="*/ 363331 h 413167"/>
                <a:gd name="connsiteX155" fmla="*/ 1775596 w 2829850"/>
                <a:gd name="connsiteY155" fmla="*/ 342580 h 413167"/>
                <a:gd name="connsiteX156" fmla="*/ 1786692 w 2829850"/>
                <a:gd name="connsiteY156" fmla="*/ 316468 h 413167"/>
                <a:gd name="connsiteX157" fmla="*/ 1797789 w 2829850"/>
                <a:gd name="connsiteY157" fmla="*/ 284784 h 413167"/>
                <a:gd name="connsiteX158" fmla="*/ 1808886 w 2829850"/>
                <a:gd name="connsiteY158" fmla="*/ 220531 h 413167"/>
                <a:gd name="connsiteX159" fmla="*/ 1819982 w 2829850"/>
                <a:gd name="connsiteY159" fmla="*/ 201018 h 413167"/>
                <a:gd name="connsiteX160" fmla="*/ 1831079 w 2829850"/>
                <a:gd name="connsiteY160" fmla="*/ 153754 h 413167"/>
                <a:gd name="connsiteX161" fmla="*/ 1842176 w 2829850"/>
                <a:gd name="connsiteY161" fmla="*/ 111619 h 413167"/>
                <a:gd name="connsiteX162" fmla="*/ 1853279 w 2829850"/>
                <a:gd name="connsiteY162" fmla="*/ 78806 h 413167"/>
                <a:gd name="connsiteX163" fmla="*/ 1864376 w 2829850"/>
                <a:gd name="connsiteY163" fmla="*/ 87610 h 413167"/>
                <a:gd name="connsiteX164" fmla="*/ 1875472 w 2829850"/>
                <a:gd name="connsiteY164" fmla="*/ 182438 h 413167"/>
                <a:gd name="connsiteX165" fmla="*/ 1886569 w 2829850"/>
                <a:gd name="connsiteY165" fmla="*/ 246650 h 413167"/>
                <a:gd name="connsiteX166" fmla="*/ 1897666 w 2829850"/>
                <a:gd name="connsiteY166" fmla="*/ 386504 h 413167"/>
                <a:gd name="connsiteX167" fmla="*/ 1908762 w 2829850"/>
                <a:gd name="connsiteY167" fmla="*/ 397771 h 413167"/>
                <a:gd name="connsiteX168" fmla="*/ 1919859 w 2829850"/>
                <a:gd name="connsiteY168" fmla="*/ 405547 h 413167"/>
                <a:gd name="connsiteX169" fmla="*/ 1930956 w 2829850"/>
                <a:gd name="connsiteY169" fmla="*/ 398832 h 413167"/>
                <a:gd name="connsiteX170" fmla="*/ 1942059 w 2829850"/>
                <a:gd name="connsiteY170" fmla="*/ 351119 h 413167"/>
                <a:gd name="connsiteX171" fmla="*/ 1953156 w 2829850"/>
                <a:gd name="connsiteY171" fmla="*/ 327959 h 413167"/>
                <a:gd name="connsiteX172" fmla="*/ 1964252 w 2829850"/>
                <a:gd name="connsiteY172" fmla="*/ 301432 h 413167"/>
                <a:gd name="connsiteX173" fmla="*/ 1975349 w 2829850"/>
                <a:gd name="connsiteY173" fmla="*/ 260829 h 413167"/>
                <a:gd name="connsiteX174" fmla="*/ 1986446 w 2829850"/>
                <a:gd name="connsiteY174" fmla="*/ 164912 h 413167"/>
                <a:gd name="connsiteX175" fmla="*/ 1997542 w 2829850"/>
                <a:gd name="connsiteY175" fmla="*/ 143923 h 413167"/>
                <a:gd name="connsiteX176" fmla="*/ 2008639 w 2829850"/>
                <a:gd name="connsiteY176" fmla="*/ 85460 h 413167"/>
                <a:gd name="connsiteX177" fmla="*/ 2030839 w 2829850"/>
                <a:gd name="connsiteY177" fmla="*/ 0 h 413167"/>
                <a:gd name="connsiteX178" fmla="*/ 2041935 w 2829850"/>
                <a:gd name="connsiteY178" fmla="*/ 12947 h 413167"/>
                <a:gd name="connsiteX179" fmla="*/ 2053032 w 2829850"/>
                <a:gd name="connsiteY179" fmla="*/ 117899 h 413167"/>
                <a:gd name="connsiteX180" fmla="*/ 2064129 w 2829850"/>
                <a:gd name="connsiteY180" fmla="*/ 196018 h 413167"/>
                <a:gd name="connsiteX181" fmla="*/ 2075225 w 2829850"/>
                <a:gd name="connsiteY181" fmla="*/ 357140 h 413167"/>
                <a:gd name="connsiteX182" fmla="*/ 2086322 w 2829850"/>
                <a:gd name="connsiteY182" fmla="*/ 370972 h 413167"/>
                <a:gd name="connsiteX183" fmla="*/ 2097419 w 2829850"/>
                <a:gd name="connsiteY183" fmla="*/ 391981 h 413167"/>
                <a:gd name="connsiteX184" fmla="*/ 2108515 w 2829850"/>
                <a:gd name="connsiteY184" fmla="*/ 396675 h 413167"/>
                <a:gd name="connsiteX185" fmla="*/ 2119619 w 2829850"/>
                <a:gd name="connsiteY185" fmla="*/ 378544 h 413167"/>
                <a:gd name="connsiteX186" fmla="*/ 2130715 w 2829850"/>
                <a:gd name="connsiteY186" fmla="*/ 363991 h 413167"/>
                <a:gd name="connsiteX187" fmla="*/ 2141812 w 2829850"/>
                <a:gd name="connsiteY187" fmla="*/ 347295 h 413167"/>
                <a:gd name="connsiteX188" fmla="*/ 2152909 w 2829850"/>
                <a:gd name="connsiteY188" fmla="*/ 320115 h 413167"/>
                <a:gd name="connsiteX189" fmla="*/ 2164005 w 2829850"/>
                <a:gd name="connsiteY189" fmla="*/ 245541 h 413167"/>
                <a:gd name="connsiteX190" fmla="*/ 2175102 w 2829850"/>
                <a:gd name="connsiteY190" fmla="*/ 216340 h 413167"/>
                <a:gd name="connsiteX191" fmla="*/ 2186198 w 2829850"/>
                <a:gd name="connsiteY191" fmla="*/ 163435 h 413167"/>
                <a:gd name="connsiteX192" fmla="*/ 2197295 w 2829850"/>
                <a:gd name="connsiteY192" fmla="*/ 115552 h 413167"/>
                <a:gd name="connsiteX193" fmla="*/ 2208399 w 2829850"/>
                <a:gd name="connsiteY193" fmla="*/ 42209 h 413167"/>
                <a:gd name="connsiteX194" fmla="*/ 2219495 w 2829850"/>
                <a:gd name="connsiteY194" fmla="*/ 42332 h 413167"/>
                <a:gd name="connsiteX195" fmla="*/ 2230592 w 2829850"/>
                <a:gd name="connsiteY195" fmla="*/ 99489 h 413167"/>
                <a:gd name="connsiteX196" fmla="*/ 2241688 w 2829850"/>
                <a:gd name="connsiteY196" fmla="*/ 145712 h 413167"/>
                <a:gd name="connsiteX197" fmla="*/ 2252785 w 2829850"/>
                <a:gd name="connsiteY197" fmla="*/ 304079 h 413167"/>
                <a:gd name="connsiteX198" fmla="*/ 2263881 w 2829850"/>
                <a:gd name="connsiteY198" fmla="*/ 319700 h 413167"/>
                <a:gd name="connsiteX199" fmla="*/ 2274978 w 2829850"/>
                <a:gd name="connsiteY199" fmla="*/ 346016 h 413167"/>
                <a:gd name="connsiteX200" fmla="*/ 2286075 w 2829850"/>
                <a:gd name="connsiteY200" fmla="*/ 343921 h 413167"/>
                <a:gd name="connsiteX201" fmla="*/ 2297171 w 2829850"/>
                <a:gd name="connsiteY201" fmla="*/ 331388 h 413167"/>
                <a:gd name="connsiteX202" fmla="*/ 2308275 w 2829850"/>
                <a:gd name="connsiteY202" fmla="*/ 313454 h 413167"/>
                <a:gd name="connsiteX203" fmla="*/ 2319371 w 2829850"/>
                <a:gd name="connsiteY203" fmla="*/ 299623 h 413167"/>
                <a:gd name="connsiteX204" fmla="*/ 2330468 w 2829850"/>
                <a:gd name="connsiteY204" fmla="*/ 270170 h 413167"/>
                <a:gd name="connsiteX205" fmla="*/ 2341565 w 2829850"/>
                <a:gd name="connsiteY205" fmla="*/ 213197 h 413167"/>
                <a:gd name="connsiteX206" fmla="*/ 2352661 w 2829850"/>
                <a:gd name="connsiteY206" fmla="*/ 189643 h 413167"/>
                <a:gd name="connsiteX207" fmla="*/ 2363758 w 2829850"/>
                <a:gd name="connsiteY207" fmla="*/ 174838 h 413167"/>
                <a:gd name="connsiteX208" fmla="*/ 2374855 w 2829850"/>
                <a:gd name="connsiteY208" fmla="*/ 152516 h 413167"/>
                <a:gd name="connsiteX209" fmla="*/ 2385951 w 2829850"/>
                <a:gd name="connsiteY209" fmla="*/ 154938 h 413167"/>
                <a:gd name="connsiteX210" fmla="*/ 2397055 w 2829850"/>
                <a:gd name="connsiteY210" fmla="*/ 176532 h 413167"/>
                <a:gd name="connsiteX211" fmla="*/ 2408151 w 2829850"/>
                <a:gd name="connsiteY211" fmla="*/ 258338 h 413167"/>
                <a:gd name="connsiteX212" fmla="*/ 2419248 w 2829850"/>
                <a:gd name="connsiteY212" fmla="*/ 287703 h 413167"/>
                <a:gd name="connsiteX213" fmla="*/ 2430345 w 2829850"/>
                <a:gd name="connsiteY213" fmla="*/ 353765 h 413167"/>
                <a:gd name="connsiteX214" fmla="*/ 2441441 w 2829850"/>
                <a:gd name="connsiteY214" fmla="*/ 358800 h 413167"/>
                <a:gd name="connsiteX215" fmla="*/ 2452538 w 2829850"/>
                <a:gd name="connsiteY215" fmla="*/ 368468 h 413167"/>
                <a:gd name="connsiteX216" fmla="*/ 2463635 w 2829850"/>
                <a:gd name="connsiteY216" fmla="*/ 359671 h 413167"/>
                <a:gd name="connsiteX217" fmla="*/ 2474731 w 2829850"/>
                <a:gd name="connsiteY217" fmla="*/ 328694 h 413167"/>
                <a:gd name="connsiteX218" fmla="*/ 2485834 w 2829850"/>
                <a:gd name="connsiteY218" fmla="*/ 305066 h 413167"/>
                <a:gd name="connsiteX219" fmla="*/ 2496931 w 2829850"/>
                <a:gd name="connsiteY219" fmla="*/ 275082 h 413167"/>
                <a:gd name="connsiteX220" fmla="*/ 2508028 w 2829850"/>
                <a:gd name="connsiteY220" fmla="*/ 228382 h 413167"/>
                <a:gd name="connsiteX221" fmla="*/ 2519124 w 2829850"/>
                <a:gd name="connsiteY221" fmla="*/ 112184 h 413167"/>
                <a:gd name="connsiteX222" fmla="*/ 2530221 w 2829850"/>
                <a:gd name="connsiteY222" fmla="*/ 99482 h 413167"/>
                <a:gd name="connsiteX223" fmla="*/ 2541318 w 2829850"/>
                <a:gd name="connsiteY223" fmla="*/ 103870 h 413167"/>
                <a:gd name="connsiteX224" fmla="*/ 2552414 w 2829850"/>
                <a:gd name="connsiteY224" fmla="*/ 115593 h 413167"/>
                <a:gd name="connsiteX225" fmla="*/ 2563511 w 2829850"/>
                <a:gd name="connsiteY225" fmla="*/ 232424 h 413167"/>
                <a:gd name="connsiteX226" fmla="*/ 2574614 w 2829850"/>
                <a:gd name="connsiteY226" fmla="*/ 273864 h 413167"/>
                <a:gd name="connsiteX227" fmla="*/ 2585711 w 2829850"/>
                <a:gd name="connsiteY227" fmla="*/ 345635 h 413167"/>
                <a:gd name="connsiteX228" fmla="*/ 2607904 w 2829850"/>
                <a:gd name="connsiteY228" fmla="*/ 380898 h 413167"/>
                <a:gd name="connsiteX229" fmla="*/ 2619001 w 2829850"/>
                <a:gd name="connsiteY229" fmla="*/ 374550 h 413167"/>
                <a:gd name="connsiteX230" fmla="*/ 2630097 w 2829850"/>
                <a:gd name="connsiteY230" fmla="*/ 363209 h 413167"/>
                <a:gd name="connsiteX231" fmla="*/ 2641194 w 2829850"/>
                <a:gd name="connsiteY231" fmla="*/ 348486 h 413167"/>
                <a:gd name="connsiteX232" fmla="*/ 2652290 w 2829850"/>
                <a:gd name="connsiteY232" fmla="*/ 299099 h 413167"/>
                <a:gd name="connsiteX233" fmla="*/ 2663394 w 2829850"/>
                <a:gd name="connsiteY233" fmla="*/ 272395 h 413167"/>
                <a:gd name="connsiteX234" fmla="*/ 2685587 w 2829850"/>
                <a:gd name="connsiteY234" fmla="*/ 200107 h 413167"/>
                <a:gd name="connsiteX235" fmla="*/ 2696684 w 2829850"/>
                <a:gd name="connsiteY235" fmla="*/ 110095 h 413167"/>
                <a:gd name="connsiteX236" fmla="*/ 2707780 w 2829850"/>
                <a:gd name="connsiteY236" fmla="*/ 117464 h 413167"/>
                <a:gd name="connsiteX237" fmla="*/ 2718877 w 2829850"/>
                <a:gd name="connsiteY237" fmla="*/ 150481 h 413167"/>
                <a:gd name="connsiteX238" fmla="*/ 2729974 w 2829850"/>
                <a:gd name="connsiteY238" fmla="*/ 173355 h 413167"/>
                <a:gd name="connsiteX239" fmla="*/ 2741070 w 2829850"/>
                <a:gd name="connsiteY239" fmla="*/ 227171 h 413167"/>
                <a:gd name="connsiteX240" fmla="*/ 2752174 w 2829850"/>
                <a:gd name="connsiteY240" fmla="*/ 241976 h 413167"/>
                <a:gd name="connsiteX241" fmla="*/ 2763270 w 2829850"/>
                <a:gd name="connsiteY241" fmla="*/ 293935 h 413167"/>
                <a:gd name="connsiteX242" fmla="*/ 2774367 w 2829850"/>
                <a:gd name="connsiteY242" fmla="*/ 324231 h 413167"/>
                <a:gd name="connsiteX243" fmla="*/ 2785464 w 2829850"/>
                <a:gd name="connsiteY243" fmla="*/ 332164 h 413167"/>
                <a:gd name="connsiteX244" fmla="*/ 2796560 w 2829850"/>
                <a:gd name="connsiteY244" fmla="*/ 320442 h 413167"/>
                <a:gd name="connsiteX245" fmla="*/ 2807657 w 2829850"/>
                <a:gd name="connsiteY245" fmla="*/ 315359 h 413167"/>
                <a:gd name="connsiteX246" fmla="*/ 2818754 w 2829850"/>
                <a:gd name="connsiteY246" fmla="*/ 324871 h 413167"/>
                <a:gd name="connsiteX247" fmla="*/ 2829850 w 2829850"/>
                <a:gd name="connsiteY247" fmla="*/ 310345 h 413167"/>
                <a:gd name="connsiteX248" fmla="*/ 2829850 w 2829850"/>
                <a:gd name="connsiteY248" fmla="*/ 31034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293472"/>
                  </a:moveTo>
                  <a:lnTo>
                    <a:pt x="11096" y="283076"/>
                  </a:lnTo>
                  <a:lnTo>
                    <a:pt x="22193" y="289417"/>
                  </a:lnTo>
                  <a:lnTo>
                    <a:pt x="33290" y="310216"/>
                  </a:lnTo>
                  <a:lnTo>
                    <a:pt x="44386" y="311753"/>
                  </a:lnTo>
                  <a:lnTo>
                    <a:pt x="55483" y="321373"/>
                  </a:lnTo>
                  <a:lnTo>
                    <a:pt x="66586" y="315257"/>
                  </a:lnTo>
                  <a:lnTo>
                    <a:pt x="77683" y="254658"/>
                  </a:lnTo>
                  <a:lnTo>
                    <a:pt x="88779" y="233301"/>
                  </a:lnTo>
                  <a:lnTo>
                    <a:pt x="99876" y="231213"/>
                  </a:lnTo>
                  <a:lnTo>
                    <a:pt x="110973" y="236846"/>
                  </a:lnTo>
                  <a:lnTo>
                    <a:pt x="122069" y="291329"/>
                  </a:lnTo>
                  <a:lnTo>
                    <a:pt x="133166" y="286859"/>
                  </a:lnTo>
                  <a:lnTo>
                    <a:pt x="144263" y="257678"/>
                  </a:lnTo>
                  <a:lnTo>
                    <a:pt x="155366" y="207189"/>
                  </a:lnTo>
                  <a:lnTo>
                    <a:pt x="166463" y="79473"/>
                  </a:lnTo>
                  <a:lnTo>
                    <a:pt x="177559" y="57341"/>
                  </a:lnTo>
                  <a:lnTo>
                    <a:pt x="188656" y="54034"/>
                  </a:lnTo>
                  <a:lnTo>
                    <a:pt x="199753" y="48210"/>
                  </a:lnTo>
                  <a:lnTo>
                    <a:pt x="210849" y="147910"/>
                  </a:lnTo>
                  <a:lnTo>
                    <a:pt x="221946" y="149706"/>
                  </a:lnTo>
                  <a:lnTo>
                    <a:pt x="233043" y="180587"/>
                  </a:lnTo>
                  <a:lnTo>
                    <a:pt x="244146" y="197542"/>
                  </a:lnTo>
                  <a:lnTo>
                    <a:pt x="255243" y="293220"/>
                  </a:lnTo>
                  <a:lnTo>
                    <a:pt x="266339" y="328885"/>
                  </a:lnTo>
                  <a:lnTo>
                    <a:pt x="277436" y="386225"/>
                  </a:lnTo>
                  <a:lnTo>
                    <a:pt x="288533" y="388158"/>
                  </a:lnTo>
                  <a:lnTo>
                    <a:pt x="299629" y="346254"/>
                  </a:lnTo>
                  <a:lnTo>
                    <a:pt x="310726" y="322435"/>
                  </a:lnTo>
                  <a:lnTo>
                    <a:pt x="332926" y="258298"/>
                  </a:lnTo>
                  <a:lnTo>
                    <a:pt x="344023" y="211802"/>
                  </a:lnTo>
                  <a:lnTo>
                    <a:pt x="355119" y="202114"/>
                  </a:lnTo>
                  <a:lnTo>
                    <a:pt x="366216" y="201930"/>
                  </a:lnTo>
                  <a:lnTo>
                    <a:pt x="377313" y="192208"/>
                  </a:lnTo>
                  <a:lnTo>
                    <a:pt x="388409" y="208393"/>
                  </a:lnTo>
                  <a:lnTo>
                    <a:pt x="399506" y="230532"/>
                  </a:lnTo>
                  <a:lnTo>
                    <a:pt x="410602" y="294084"/>
                  </a:lnTo>
                  <a:lnTo>
                    <a:pt x="421706" y="310250"/>
                  </a:lnTo>
                  <a:lnTo>
                    <a:pt x="432802" y="349050"/>
                  </a:lnTo>
                  <a:lnTo>
                    <a:pt x="443899" y="344315"/>
                  </a:lnTo>
                  <a:lnTo>
                    <a:pt x="454995" y="332613"/>
                  </a:lnTo>
                  <a:lnTo>
                    <a:pt x="466092" y="301174"/>
                  </a:lnTo>
                  <a:lnTo>
                    <a:pt x="477189" y="207169"/>
                  </a:lnTo>
                  <a:lnTo>
                    <a:pt x="499382" y="143093"/>
                  </a:lnTo>
                  <a:lnTo>
                    <a:pt x="510485" y="108068"/>
                  </a:lnTo>
                  <a:lnTo>
                    <a:pt x="521582" y="77166"/>
                  </a:lnTo>
                  <a:lnTo>
                    <a:pt x="532679" y="80588"/>
                  </a:lnTo>
                  <a:lnTo>
                    <a:pt x="543775" y="120852"/>
                  </a:lnTo>
                  <a:lnTo>
                    <a:pt x="554872" y="155543"/>
                  </a:lnTo>
                  <a:lnTo>
                    <a:pt x="565968" y="300153"/>
                  </a:lnTo>
                  <a:lnTo>
                    <a:pt x="577065" y="337430"/>
                  </a:lnTo>
                  <a:lnTo>
                    <a:pt x="588162" y="392532"/>
                  </a:lnTo>
                  <a:lnTo>
                    <a:pt x="599265" y="396669"/>
                  </a:lnTo>
                  <a:lnTo>
                    <a:pt x="610362" y="370686"/>
                  </a:lnTo>
                  <a:lnTo>
                    <a:pt x="621458" y="353820"/>
                  </a:lnTo>
                  <a:lnTo>
                    <a:pt x="632555" y="334940"/>
                  </a:lnTo>
                  <a:lnTo>
                    <a:pt x="643652" y="305977"/>
                  </a:lnTo>
                  <a:lnTo>
                    <a:pt x="654748" y="234934"/>
                  </a:lnTo>
                  <a:lnTo>
                    <a:pt x="665845" y="210401"/>
                  </a:lnTo>
                  <a:lnTo>
                    <a:pt x="676942" y="171783"/>
                  </a:lnTo>
                  <a:lnTo>
                    <a:pt x="688045" y="138602"/>
                  </a:lnTo>
                  <a:lnTo>
                    <a:pt x="699142" y="101720"/>
                  </a:lnTo>
                  <a:lnTo>
                    <a:pt x="710238" y="128036"/>
                  </a:lnTo>
                  <a:lnTo>
                    <a:pt x="721335" y="238914"/>
                  </a:lnTo>
                  <a:lnTo>
                    <a:pt x="732432" y="292921"/>
                  </a:lnTo>
                  <a:lnTo>
                    <a:pt x="743528" y="374979"/>
                  </a:lnTo>
                  <a:lnTo>
                    <a:pt x="754625" y="381408"/>
                  </a:lnTo>
                  <a:lnTo>
                    <a:pt x="765722" y="383633"/>
                  </a:lnTo>
                  <a:lnTo>
                    <a:pt x="776818" y="372584"/>
                  </a:lnTo>
                  <a:lnTo>
                    <a:pt x="787922" y="324041"/>
                  </a:lnTo>
                  <a:lnTo>
                    <a:pt x="799018" y="297765"/>
                  </a:lnTo>
                  <a:lnTo>
                    <a:pt x="810115" y="266102"/>
                  </a:lnTo>
                  <a:lnTo>
                    <a:pt x="821212" y="220170"/>
                  </a:lnTo>
                  <a:lnTo>
                    <a:pt x="832308" y="122866"/>
                  </a:lnTo>
                  <a:lnTo>
                    <a:pt x="843405" y="111204"/>
                  </a:lnTo>
                  <a:lnTo>
                    <a:pt x="854501" y="112062"/>
                  </a:lnTo>
                  <a:lnTo>
                    <a:pt x="865598" y="114422"/>
                  </a:lnTo>
                  <a:lnTo>
                    <a:pt x="876702" y="236377"/>
                  </a:lnTo>
                  <a:lnTo>
                    <a:pt x="887798" y="304072"/>
                  </a:lnTo>
                  <a:lnTo>
                    <a:pt x="898894" y="399941"/>
                  </a:lnTo>
                  <a:lnTo>
                    <a:pt x="909991" y="413167"/>
                  </a:lnTo>
                  <a:lnTo>
                    <a:pt x="921088" y="409568"/>
                  </a:lnTo>
                  <a:lnTo>
                    <a:pt x="932184" y="400921"/>
                  </a:lnTo>
                  <a:lnTo>
                    <a:pt x="943281" y="380361"/>
                  </a:lnTo>
                  <a:lnTo>
                    <a:pt x="954384" y="362365"/>
                  </a:lnTo>
                  <a:lnTo>
                    <a:pt x="965481" y="318965"/>
                  </a:lnTo>
                  <a:lnTo>
                    <a:pt x="976578" y="288322"/>
                  </a:lnTo>
                  <a:lnTo>
                    <a:pt x="987674" y="231498"/>
                  </a:lnTo>
                  <a:lnTo>
                    <a:pt x="998771" y="167504"/>
                  </a:lnTo>
                  <a:lnTo>
                    <a:pt x="1009868" y="27874"/>
                  </a:lnTo>
                  <a:lnTo>
                    <a:pt x="1020964" y="20009"/>
                  </a:lnTo>
                  <a:lnTo>
                    <a:pt x="1032061" y="49489"/>
                  </a:lnTo>
                  <a:lnTo>
                    <a:pt x="1043157" y="83221"/>
                  </a:lnTo>
                  <a:lnTo>
                    <a:pt x="1054261" y="302807"/>
                  </a:lnTo>
                  <a:lnTo>
                    <a:pt x="1076454" y="406874"/>
                  </a:lnTo>
                  <a:lnTo>
                    <a:pt x="1087551" y="406792"/>
                  </a:lnTo>
                  <a:lnTo>
                    <a:pt x="1098647" y="369842"/>
                  </a:lnTo>
                  <a:lnTo>
                    <a:pt x="1120841" y="330375"/>
                  </a:lnTo>
                  <a:lnTo>
                    <a:pt x="1131937" y="303528"/>
                  </a:lnTo>
                  <a:lnTo>
                    <a:pt x="1143041" y="251998"/>
                  </a:lnTo>
                  <a:lnTo>
                    <a:pt x="1154137" y="230512"/>
                  </a:lnTo>
                  <a:lnTo>
                    <a:pt x="1165234" y="182288"/>
                  </a:lnTo>
                  <a:lnTo>
                    <a:pt x="1187427" y="99217"/>
                  </a:lnTo>
                  <a:lnTo>
                    <a:pt x="1198524" y="121859"/>
                  </a:lnTo>
                  <a:lnTo>
                    <a:pt x="1209621" y="233458"/>
                  </a:lnTo>
                  <a:lnTo>
                    <a:pt x="1220717" y="293574"/>
                  </a:lnTo>
                  <a:lnTo>
                    <a:pt x="1231821" y="391913"/>
                  </a:lnTo>
                  <a:lnTo>
                    <a:pt x="1242917" y="396655"/>
                  </a:lnTo>
                  <a:lnTo>
                    <a:pt x="1254014" y="391743"/>
                  </a:lnTo>
                  <a:lnTo>
                    <a:pt x="1265111" y="375163"/>
                  </a:lnTo>
                  <a:lnTo>
                    <a:pt x="1276207" y="302705"/>
                  </a:lnTo>
                  <a:lnTo>
                    <a:pt x="1287304" y="271401"/>
                  </a:lnTo>
                  <a:lnTo>
                    <a:pt x="1298400" y="228056"/>
                  </a:lnTo>
                  <a:lnTo>
                    <a:pt x="1309497" y="178886"/>
                  </a:lnTo>
                  <a:lnTo>
                    <a:pt x="1320601" y="83602"/>
                  </a:lnTo>
                  <a:lnTo>
                    <a:pt x="1331697" y="78194"/>
                  </a:lnTo>
                  <a:lnTo>
                    <a:pt x="1342794" y="79935"/>
                  </a:lnTo>
                  <a:lnTo>
                    <a:pt x="1353890" y="84800"/>
                  </a:lnTo>
                  <a:lnTo>
                    <a:pt x="1364987" y="224001"/>
                  </a:lnTo>
                  <a:lnTo>
                    <a:pt x="1376083" y="287295"/>
                  </a:lnTo>
                  <a:lnTo>
                    <a:pt x="1387180" y="389559"/>
                  </a:lnTo>
                  <a:lnTo>
                    <a:pt x="1398277" y="406493"/>
                  </a:lnTo>
                  <a:lnTo>
                    <a:pt x="1409380" y="408432"/>
                  </a:lnTo>
                  <a:lnTo>
                    <a:pt x="1420477" y="400873"/>
                  </a:lnTo>
                  <a:lnTo>
                    <a:pt x="1431573" y="382436"/>
                  </a:lnTo>
                  <a:lnTo>
                    <a:pt x="1442670" y="366277"/>
                  </a:lnTo>
                  <a:lnTo>
                    <a:pt x="1453767" y="318877"/>
                  </a:lnTo>
                  <a:lnTo>
                    <a:pt x="1464863" y="291111"/>
                  </a:lnTo>
                  <a:lnTo>
                    <a:pt x="1475960" y="239731"/>
                  </a:lnTo>
                  <a:lnTo>
                    <a:pt x="1487057" y="183207"/>
                  </a:lnTo>
                  <a:lnTo>
                    <a:pt x="1498160" y="52891"/>
                  </a:lnTo>
                  <a:lnTo>
                    <a:pt x="1509257" y="45427"/>
                  </a:lnTo>
                  <a:lnTo>
                    <a:pt x="1520353" y="60239"/>
                  </a:lnTo>
                  <a:lnTo>
                    <a:pt x="1531450" y="80929"/>
                  </a:lnTo>
                  <a:lnTo>
                    <a:pt x="1542546" y="235723"/>
                  </a:lnTo>
                  <a:lnTo>
                    <a:pt x="1553643" y="276205"/>
                  </a:lnTo>
                  <a:lnTo>
                    <a:pt x="1564740" y="349071"/>
                  </a:lnTo>
                  <a:lnTo>
                    <a:pt x="1575836" y="362120"/>
                  </a:lnTo>
                  <a:lnTo>
                    <a:pt x="1586940" y="362494"/>
                  </a:lnTo>
                  <a:lnTo>
                    <a:pt x="1598036" y="352942"/>
                  </a:lnTo>
                  <a:lnTo>
                    <a:pt x="1609133" y="339975"/>
                  </a:lnTo>
                  <a:lnTo>
                    <a:pt x="1620230" y="312563"/>
                  </a:lnTo>
                  <a:lnTo>
                    <a:pt x="1631326" y="244813"/>
                  </a:lnTo>
                  <a:lnTo>
                    <a:pt x="1642423" y="217551"/>
                  </a:lnTo>
                  <a:lnTo>
                    <a:pt x="1653520" y="184778"/>
                  </a:lnTo>
                  <a:lnTo>
                    <a:pt x="1664616" y="148406"/>
                  </a:lnTo>
                  <a:lnTo>
                    <a:pt x="1675720" y="127268"/>
                  </a:lnTo>
                  <a:lnTo>
                    <a:pt x="1686816" y="138364"/>
                  </a:lnTo>
                  <a:lnTo>
                    <a:pt x="1697913" y="193569"/>
                  </a:lnTo>
                  <a:lnTo>
                    <a:pt x="1709010" y="212999"/>
                  </a:lnTo>
                  <a:lnTo>
                    <a:pt x="1720106" y="320809"/>
                  </a:lnTo>
                  <a:lnTo>
                    <a:pt x="1731203" y="343077"/>
                  </a:lnTo>
                  <a:lnTo>
                    <a:pt x="1742299" y="387797"/>
                  </a:lnTo>
                  <a:lnTo>
                    <a:pt x="1753396" y="391130"/>
                  </a:lnTo>
                  <a:lnTo>
                    <a:pt x="1764500" y="363331"/>
                  </a:lnTo>
                  <a:lnTo>
                    <a:pt x="1775596" y="342580"/>
                  </a:lnTo>
                  <a:lnTo>
                    <a:pt x="1786692" y="316468"/>
                  </a:lnTo>
                  <a:lnTo>
                    <a:pt x="1797789" y="284784"/>
                  </a:lnTo>
                  <a:lnTo>
                    <a:pt x="1808886" y="220531"/>
                  </a:lnTo>
                  <a:lnTo>
                    <a:pt x="1819982" y="201018"/>
                  </a:lnTo>
                  <a:lnTo>
                    <a:pt x="1831079" y="153754"/>
                  </a:lnTo>
                  <a:lnTo>
                    <a:pt x="1842176" y="111619"/>
                  </a:lnTo>
                  <a:lnTo>
                    <a:pt x="1853279" y="78806"/>
                  </a:lnTo>
                  <a:lnTo>
                    <a:pt x="1864376" y="87610"/>
                  </a:lnTo>
                  <a:lnTo>
                    <a:pt x="1875472" y="182438"/>
                  </a:lnTo>
                  <a:lnTo>
                    <a:pt x="1886569" y="246650"/>
                  </a:lnTo>
                  <a:lnTo>
                    <a:pt x="1897666" y="386504"/>
                  </a:lnTo>
                  <a:lnTo>
                    <a:pt x="1908762" y="397771"/>
                  </a:lnTo>
                  <a:lnTo>
                    <a:pt x="1919859" y="405547"/>
                  </a:lnTo>
                  <a:lnTo>
                    <a:pt x="1930956" y="398832"/>
                  </a:lnTo>
                  <a:lnTo>
                    <a:pt x="1942059" y="351119"/>
                  </a:lnTo>
                  <a:lnTo>
                    <a:pt x="1953156" y="327959"/>
                  </a:lnTo>
                  <a:lnTo>
                    <a:pt x="1964252" y="301432"/>
                  </a:lnTo>
                  <a:lnTo>
                    <a:pt x="1975349" y="260829"/>
                  </a:lnTo>
                  <a:lnTo>
                    <a:pt x="1986446" y="164912"/>
                  </a:lnTo>
                  <a:lnTo>
                    <a:pt x="1997542" y="143923"/>
                  </a:lnTo>
                  <a:lnTo>
                    <a:pt x="2008639" y="85460"/>
                  </a:lnTo>
                  <a:lnTo>
                    <a:pt x="2030839" y="0"/>
                  </a:lnTo>
                  <a:lnTo>
                    <a:pt x="2041935" y="12947"/>
                  </a:lnTo>
                  <a:lnTo>
                    <a:pt x="2053032" y="117899"/>
                  </a:lnTo>
                  <a:lnTo>
                    <a:pt x="2064129" y="196018"/>
                  </a:lnTo>
                  <a:lnTo>
                    <a:pt x="2075225" y="357140"/>
                  </a:lnTo>
                  <a:lnTo>
                    <a:pt x="2086322" y="370972"/>
                  </a:lnTo>
                  <a:lnTo>
                    <a:pt x="2097419" y="391981"/>
                  </a:lnTo>
                  <a:lnTo>
                    <a:pt x="2108515" y="396675"/>
                  </a:lnTo>
                  <a:lnTo>
                    <a:pt x="2119619" y="378544"/>
                  </a:lnTo>
                  <a:lnTo>
                    <a:pt x="2130715" y="363991"/>
                  </a:lnTo>
                  <a:lnTo>
                    <a:pt x="2141812" y="347295"/>
                  </a:lnTo>
                  <a:lnTo>
                    <a:pt x="2152909" y="320115"/>
                  </a:lnTo>
                  <a:lnTo>
                    <a:pt x="2164005" y="245541"/>
                  </a:lnTo>
                  <a:lnTo>
                    <a:pt x="2175102" y="216340"/>
                  </a:lnTo>
                  <a:lnTo>
                    <a:pt x="2186198" y="163435"/>
                  </a:lnTo>
                  <a:lnTo>
                    <a:pt x="2197295" y="115552"/>
                  </a:lnTo>
                  <a:lnTo>
                    <a:pt x="2208399" y="42209"/>
                  </a:lnTo>
                  <a:lnTo>
                    <a:pt x="2219495" y="42332"/>
                  </a:lnTo>
                  <a:lnTo>
                    <a:pt x="2230592" y="99489"/>
                  </a:lnTo>
                  <a:lnTo>
                    <a:pt x="2241688" y="145712"/>
                  </a:lnTo>
                  <a:lnTo>
                    <a:pt x="2252785" y="304079"/>
                  </a:lnTo>
                  <a:lnTo>
                    <a:pt x="2263881" y="319700"/>
                  </a:lnTo>
                  <a:lnTo>
                    <a:pt x="2274978" y="346016"/>
                  </a:lnTo>
                  <a:lnTo>
                    <a:pt x="2286075" y="343921"/>
                  </a:lnTo>
                  <a:lnTo>
                    <a:pt x="2297171" y="331388"/>
                  </a:lnTo>
                  <a:lnTo>
                    <a:pt x="2308275" y="313454"/>
                  </a:lnTo>
                  <a:lnTo>
                    <a:pt x="2319371" y="299623"/>
                  </a:lnTo>
                  <a:lnTo>
                    <a:pt x="2330468" y="270170"/>
                  </a:lnTo>
                  <a:lnTo>
                    <a:pt x="2341565" y="213197"/>
                  </a:lnTo>
                  <a:lnTo>
                    <a:pt x="2352661" y="189643"/>
                  </a:lnTo>
                  <a:lnTo>
                    <a:pt x="2363758" y="174838"/>
                  </a:lnTo>
                  <a:lnTo>
                    <a:pt x="2374855" y="152516"/>
                  </a:lnTo>
                  <a:lnTo>
                    <a:pt x="2385951" y="154938"/>
                  </a:lnTo>
                  <a:lnTo>
                    <a:pt x="2397055" y="176532"/>
                  </a:lnTo>
                  <a:lnTo>
                    <a:pt x="2408151" y="258338"/>
                  </a:lnTo>
                  <a:lnTo>
                    <a:pt x="2419248" y="287703"/>
                  </a:lnTo>
                  <a:lnTo>
                    <a:pt x="2430345" y="353765"/>
                  </a:lnTo>
                  <a:lnTo>
                    <a:pt x="2441441" y="358800"/>
                  </a:lnTo>
                  <a:lnTo>
                    <a:pt x="2452538" y="368468"/>
                  </a:lnTo>
                  <a:lnTo>
                    <a:pt x="2463635" y="359671"/>
                  </a:lnTo>
                  <a:lnTo>
                    <a:pt x="2474731" y="328694"/>
                  </a:lnTo>
                  <a:lnTo>
                    <a:pt x="2485834" y="305066"/>
                  </a:lnTo>
                  <a:lnTo>
                    <a:pt x="2496931" y="275082"/>
                  </a:lnTo>
                  <a:lnTo>
                    <a:pt x="2508028" y="228382"/>
                  </a:lnTo>
                  <a:lnTo>
                    <a:pt x="2519124" y="112184"/>
                  </a:lnTo>
                  <a:lnTo>
                    <a:pt x="2530221" y="99482"/>
                  </a:lnTo>
                  <a:lnTo>
                    <a:pt x="2541318" y="103870"/>
                  </a:lnTo>
                  <a:lnTo>
                    <a:pt x="2552414" y="115593"/>
                  </a:lnTo>
                  <a:lnTo>
                    <a:pt x="2563511" y="232424"/>
                  </a:lnTo>
                  <a:lnTo>
                    <a:pt x="2574614" y="273864"/>
                  </a:lnTo>
                  <a:lnTo>
                    <a:pt x="2585711" y="345635"/>
                  </a:lnTo>
                  <a:lnTo>
                    <a:pt x="2607904" y="380898"/>
                  </a:lnTo>
                  <a:lnTo>
                    <a:pt x="2619001" y="374550"/>
                  </a:lnTo>
                  <a:lnTo>
                    <a:pt x="2630097" y="363209"/>
                  </a:lnTo>
                  <a:lnTo>
                    <a:pt x="2641194" y="348486"/>
                  </a:lnTo>
                  <a:lnTo>
                    <a:pt x="2652290" y="299099"/>
                  </a:lnTo>
                  <a:lnTo>
                    <a:pt x="2663394" y="272395"/>
                  </a:lnTo>
                  <a:lnTo>
                    <a:pt x="2685587" y="200107"/>
                  </a:lnTo>
                  <a:lnTo>
                    <a:pt x="2696684" y="110095"/>
                  </a:lnTo>
                  <a:lnTo>
                    <a:pt x="2707780" y="117464"/>
                  </a:lnTo>
                  <a:lnTo>
                    <a:pt x="2718877" y="150481"/>
                  </a:lnTo>
                  <a:lnTo>
                    <a:pt x="2729974" y="173355"/>
                  </a:lnTo>
                  <a:lnTo>
                    <a:pt x="2741070" y="227171"/>
                  </a:lnTo>
                  <a:lnTo>
                    <a:pt x="2752174" y="241976"/>
                  </a:lnTo>
                  <a:lnTo>
                    <a:pt x="2763270" y="293935"/>
                  </a:lnTo>
                  <a:lnTo>
                    <a:pt x="2774367" y="324231"/>
                  </a:lnTo>
                  <a:lnTo>
                    <a:pt x="2785464" y="332164"/>
                  </a:lnTo>
                  <a:lnTo>
                    <a:pt x="2796560" y="320442"/>
                  </a:lnTo>
                  <a:lnTo>
                    <a:pt x="2807657" y="315359"/>
                  </a:lnTo>
                  <a:lnTo>
                    <a:pt x="2818754" y="324871"/>
                  </a:lnTo>
                  <a:lnTo>
                    <a:pt x="2829850" y="310345"/>
                  </a:lnTo>
                  <a:lnTo>
                    <a:pt x="2829850" y="310345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4" name="자유형: 도형 2253">
              <a:extLst>
                <a:ext uri="{FF2B5EF4-FFF2-40B4-BE49-F238E27FC236}">
                  <a16:creationId xmlns:a16="http://schemas.microsoft.com/office/drawing/2014/main" id="{408109AD-D92C-CD11-BE1C-CCB37D4D6427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9595 h 413167"/>
                <a:gd name="connsiteX1" fmla="*/ 11096 w 2829850"/>
                <a:gd name="connsiteY1" fmla="*/ 287968 h 413167"/>
                <a:gd name="connsiteX2" fmla="*/ 22193 w 2829850"/>
                <a:gd name="connsiteY2" fmla="*/ 290302 h 413167"/>
                <a:gd name="connsiteX3" fmla="*/ 33290 w 2829850"/>
                <a:gd name="connsiteY3" fmla="*/ 302766 h 413167"/>
                <a:gd name="connsiteX4" fmla="*/ 55483 w 2829850"/>
                <a:gd name="connsiteY4" fmla="*/ 338525 h 413167"/>
                <a:gd name="connsiteX5" fmla="*/ 66586 w 2829850"/>
                <a:gd name="connsiteY5" fmla="*/ 318033 h 413167"/>
                <a:gd name="connsiteX6" fmla="*/ 77683 w 2829850"/>
                <a:gd name="connsiteY6" fmla="*/ 267584 h 413167"/>
                <a:gd name="connsiteX7" fmla="*/ 88779 w 2829850"/>
                <a:gd name="connsiteY7" fmla="*/ 228423 h 413167"/>
                <a:gd name="connsiteX8" fmla="*/ 99876 w 2829850"/>
                <a:gd name="connsiteY8" fmla="*/ 227886 h 413167"/>
                <a:gd name="connsiteX9" fmla="*/ 110973 w 2829850"/>
                <a:gd name="connsiteY9" fmla="*/ 239153 h 413167"/>
                <a:gd name="connsiteX10" fmla="*/ 122069 w 2829850"/>
                <a:gd name="connsiteY10" fmla="*/ 295942 h 413167"/>
                <a:gd name="connsiteX11" fmla="*/ 133166 w 2829850"/>
                <a:gd name="connsiteY11" fmla="*/ 303650 h 413167"/>
                <a:gd name="connsiteX12" fmla="*/ 144263 w 2829850"/>
                <a:gd name="connsiteY12" fmla="*/ 295663 h 413167"/>
                <a:gd name="connsiteX13" fmla="*/ 155366 w 2829850"/>
                <a:gd name="connsiteY13" fmla="*/ 221606 h 413167"/>
                <a:gd name="connsiteX14" fmla="*/ 166463 w 2829850"/>
                <a:gd name="connsiteY14" fmla="*/ 115879 h 413167"/>
                <a:gd name="connsiteX15" fmla="*/ 177559 w 2829850"/>
                <a:gd name="connsiteY15" fmla="*/ 57497 h 413167"/>
                <a:gd name="connsiteX16" fmla="*/ 188656 w 2829850"/>
                <a:gd name="connsiteY16" fmla="*/ 23955 h 413167"/>
                <a:gd name="connsiteX17" fmla="*/ 199753 w 2829850"/>
                <a:gd name="connsiteY17" fmla="*/ 48795 h 413167"/>
                <a:gd name="connsiteX18" fmla="*/ 210849 w 2829850"/>
                <a:gd name="connsiteY18" fmla="*/ 156271 h 413167"/>
                <a:gd name="connsiteX19" fmla="*/ 233043 w 2829850"/>
                <a:gd name="connsiteY19" fmla="*/ 171008 h 413167"/>
                <a:gd name="connsiteX20" fmla="*/ 244146 w 2829850"/>
                <a:gd name="connsiteY20" fmla="*/ 201406 h 413167"/>
                <a:gd name="connsiteX21" fmla="*/ 255243 w 2829850"/>
                <a:gd name="connsiteY21" fmla="*/ 265129 h 413167"/>
                <a:gd name="connsiteX22" fmla="*/ 266339 w 2829850"/>
                <a:gd name="connsiteY22" fmla="*/ 333545 h 413167"/>
                <a:gd name="connsiteX23" fmla="*/ 277436 w 2829850"/>
                <a:gd name="connsiteY23" fmla="*/ 387246 h 413167"/>
                <a:gd name="connsiteX24" fmla="*/ 288533 w 2829850"/>
                <a:gd name="connsiteY24" fmla="*/ 384831 h 413167"/>
                <a:gd name="connsiteX25" fmla="*/ 299629 w 2829850"/>
                <a:gd name="connsiteY25" fmla="*/ 362848 h 413167"/>
                <a:gd name="connsiteX26" fmla="*/ 310726 w 2829850"/>
                <a:gd name="connsiteY26" fmla="*/ 332817 h 413167"/>
                <a:gd name="connsiteX27" fmla="*/ 321823 w 2829850"/>
                <a:gd name="connsiteY27" fmla="*/ 320965 h 413167"/>
                <a:gd name="connsiteX28" fmla="*/ 332926 w 2829850"/>
                <a:gd name="connsiteY28" fmla="*/ 283716 h 413167"/>
                <a:gd name="connsiteX29" fmla="*/ 344023 w 2829850"/>
                <a:gd name="connsiteY29" fmla="*/ 227192 h 413167"/>
                <a:gd name="connsiteX30" fmla="*/ 355119 w 2829850"/>
                <a:gd name="connsiteY30" fmla="*/ 225899 h 413167"/>
                <a:gd name="connsiteX31" fmla="*/ 366216 w 2829850"/>
                <a:gd name="connsiteY31" fmla="*/ 222307 h 413167"/>
                <a:gd name="connsiteX32" fmla="*/ 388409 w 2829850"/>
                <a:gd name="connsiteY32" fmla="*/ 187411 h 413167"/>
                <a:gd name="connsiteX33" fmla="*/ 399506 w 2829850"/>
                <a:gd name="connsiteY33" fmla="*/ 223586 h 413167"/>
                <a:gd name="connsiteX34" fmla="*/ 410602 w 2829850"/>
                <a:gd name="connsiteY34" fmla="*/ 279335 h 413167"/>
                <a:gd name="connsiteX35" fmla="*/ 421706 w 2829850"/>
                <a:gd name="connsiteY35" fmla="*/ 301732 h 413167"/>
                <a:gd name="connsiteX36" fmla="*/ 432802 w 2829850"/>
                <a:gd name="connsiteY36" fmla="*/ 348962 h 413167"/>
                <a:gd name="connsiteX37" fmla="*/ 454995 w 2829850"/>
                <a:gd name="connsiteY37" fmla="*/ 355249 h 413167"/>
                <a:gd name="connsiteX38" fmla="*/ 466092 w 2829850"/>
                <a:gd name="connsiteY38" fmla="*/ 312917 h 413167"/>
                <a:gd name="connsiteX39" fmla="*/ 477189 w 2829850"/>
                <a:gd name="connsiteY39" fmla="*/ 241779 h 413167"/>
                <a:gd name="connsiteX40" fmla="*/ 488285 w 2829850"/>
                <a:gd name="connsiteY40" fmla="*/ 191670 h 413167"/>
                <a:gd name="connsiteX41" fmla="*/ 499382 w 2829850"/>
                <a:gd name="connsiteY41" fmla="*/ 166701 h 413167"/>
                <a:gd name="connsiteX42" fmla="*/ 510485 w 2829850"/>
                <a:gd name="connsiteY42" fmla="*/ 130812 h 413167"/>
                <a:gd name="connsiteX43" fmla="*/ 521582 w 2829850"/>
                <a:gd name="connsiteY43" fmla="*/ 90263 h 413167"/>
                <a:gd name="connsiteX44" fmla="*/ 532679 w 2829850"/>
                <a:gd name="connsiteY44" fmla="*/ 98019 h 413167"/>
                <a:gd name="connsiteX45" fmla="*/ 543775 w 2829850"/>
                <a:gd name="connsiteY45" fmla="*/ 94461 h 413167"/>
                <a:gd name="connsiteX46" fmla="*/ 554872 w 2829850"/>
                <a:gd name="connsiteY46" fmla="*/ 151107 h 413167"/>
                <a:gd name="connsiteX47" fmla="*/ 565968 w 2829850"/>
                <a:gd name="connsiteY47" fmla="*/ 264115 h 413167"/>
                <a:gd name="connsiteX48" fmla="*/ 577065 w 2829850"/>
                <a:gd name="connsiteY48" fmla="*/ 337185 h 413167"/>
                <a:gd name="connsiteX49" fmla="*/ 588162 w 2829850"/>
                <a:gd name="connsiteY49" fmla="*/ 393165 h 413167"/>
                <a:gd name="connsiteX50" fmla="*/ 599265 w 2829850"/>
                <a:gd name="connsiteY50" fmla="*/ 391491 h 413167"/>
                <a:gd name="connsiteX51" fmla="*/ 621458 w 2829850"/>
                <a:gd name="connsiteY51" fmla="*/ 366624 h 413167"/>
                <a:gd name="connsiteX52" fmla="*/ 632555 w 2829850"/>
                <a:gd name="connsiteY52" fmla="*/ 363903 h 413167"/>
                <a:gd name="connsiteX53" fmla="*/ 643652 w 2829850"/>
                <a:gd name="connsiteY53" fmla="*/ 329966 h 413167"/>
                <a:gd name="connsiteX54" fmla="*/ 654748 w 2829850"/>
                <a:gd name="connsiteY54" fmla="*/ 264639 h 413167"/>
                <a:gd name="connsiteX55" fmla="*/ 665845 w 2829850"/>
                <a:gd name="connsiteY55" fmla="*/ 233832 h 413167"/>
                <a:gd name="connsiteX56" fmla="*/ 676942 w 2829850"/>
                <a:gd name="connsiteY56" fmla="*/ 210849 h 413167"/>
                <a:gd name="connsiteX57" fmla="*/ 688045 w 2829850"/>
                <a:gd name="connsiteY57" fmla="*/ 159251 h 413167"/>
                <a:gd name="connsiteX58" fmla="*/ 699142 w 2829850"/>
                <a:gd name="connsiteY58" fmla="*/ 86548 h 413167"/>
                <a:gd name="connsiteX59" fmla="*/ 710238 w 2829850"/>
                <a:gd name="connsiteY59" fmla="*/ 133547 h 413167"/>
                <a:gd name="connsiteX60" fmla="*/ 721335 w 2829850"/>
                <a:gd name="connsiteY60" fmla="*/ 200753 h 413167"/>
                <a:gd name="connsiteX61" fmla="*/ 743528 w 2829850"/>
                <a:gd name="connsiteY61" fmla="*/ 367522 h 413167"/>
                <a:gd name="connsiteX62" fmla="*/ 754625 w 2829850"/>
                <a:gd name="connsiteY62" fmla="*/ 382796 h 413167"/>
                <a:gd name="connsiteX63" fmla="*/ 765722 w 2829850"/>
                <a:gd name="connsiteY63" fmla="*/ 392151 h 413167"/>
                <a:gd name="connsiteX64" fmla="*/ 776818 w 2829850"/>
                <a:gd name="connsiteY64" fmla="*/ 371039 h 413167"/>
                <a:gd name="connsiteX65" fmla="*/ 787922 w 2829850"/>
                <a:gd name="connsiteY65" fmla="*/ 343485 h 413167"/>
                <a:gd name="connsiteX66" fmla="*/ 799018 w 2829850"/>
                <a:gd name="connsiteY66" fmla="*/ 318162 h 413167"/>
                <a:gd name="connsiteX67" fmla="*/ 810115 w 2829850"/>
                <a:gd name="connsiteY67" fmla="*/ 313148 h 413167"/>
                <a:gd name="connsiteX68" fmla="*/ 821212 w 2829850"/>
                <a:gd name="connsiteY68" fmla="*/ 255698 h 413167"/>
                <a:gd name="connsiteX69" fmla="*/ 832308 w 2829850"/>
                <a:gd name="connsiteY69" fmla="*/ 150842 h 413167"/>
                <a:gd name="connsiteX70" fmla="*/ 843405 w 2829850"/>
                <a:gd name="connsiteY70" fmla="*/ 132261 h 413167"/>
                <a:gd name="connsiteX71" fmla="*/ 854501 w 2829850"/>
                <a:gd name="connsiteY71" fmla="*/ 111422 h 413167"/>
                <a:gd name="connsiteX72" fmla="*/ 865598 w 2829850"/>
                <a:gd name="connsiteY72" fmla="*/ 124131 h 413167"/>
                <a:gd name="connsiteX73" fmla="*/ 876702 w 2829850"/>
                <a:gd name="connsiteY73" fmla="*/ 183799 h 413167"/>
                <a:gd name="connsiteX74" fmla="*/ 887798 w 2829850"/>
                <a:gd name="connsiteY74" fmla="*/ 308651 h 413167"/>
                <a:gd name="connsiteX75" fmla="*/ 898894 w 2829850"/>
                <a:gd name="connsiteY75" fmla="*/ 395675 h 413167"/>
                <a:gd name="connsiteX76" fmla="*/ 909991 w 2829850"/>
                <a:gd name="connsiteY76" fmla="*/ 409494 h 413167"/>
                <a:gd name="connsiteX77" fmla="*/ 921088 w 2829850"/>
                <a:gd name="connsiteY77" fmla="*/ 412433 h 413167"/>
                <a:gd name="connsiteX78" fmla="*/ 932184 w 2829850"/>
                <a:gd name="connsiteY78" fmla="*/ 406112 h 413167"/>
                <a:gd name="connsiteX79" fmla="*/ 943281 w 2829850"/>
                <a:gd name="connsiteY79" fmla="*/ 395267 h 413167"/>
                <a:gd name="connsiteX80" fmla="*/ 954384 w 2829850"/>
                <a:gd name="connsiteY80" fmla="*/ 373856 h 413167"/>
                <a:gd name="connsiteX81" fmla="*/ 965481 w 2829850"/>
                <a:gd name="connsiteY81" fmla="*/ 345071 h 413167"/>
                <a:gd name="connsiteX82" fmla="*/ 976578 w 2829850"/>
                <a:gd name="connsiteY82" fmla="*/ 314182 h 413167"/>
                <a:gd name="connsiteX83" fmla="*/ 987674 w 2829850"/>
                <a:gd name="connsiteY83" fmla="*/ 291594 h 413167"/>
                <a:gd name="connsiteX84" fmla="*/ 998771 w 2829850"/>
                <a:gd name="connsiteY84" fmla="*/ 203066 h 413167"/>
                <a:gd name="connsiteX85" fmla="*/ 1009868 w 2829850"/>
                <a:gd name="connsiteY85" fmla="*/ 52592 h 413167"/>
                <a:gd name="connsiteX86" fmla="*/ 1020964 w 2829850"/>
                <a:gd name="connsiteY86" fmla="*/ 31820 h 413167"/>
                <a:gd name="connsiteX87" fmla="*/ 1032061 w 2829850"/>
                <a:gd name="connsiteY87" fmla="*/ 1694 h 413167"/>
                <a:gd name="connsiteX88" fmla="*/ 1043157 w 2829850"/>
                <a:gd name="connsiteY88" fmla="*/ 82419 h 413167"/>
                <a:gd name="connsiteX89" fmla="*/ 1054261 w 2829850"/>
                <a:gd name="connsiteY89" fmla="*/ 259182 h 413167"/>
                <a:gd name="connsiteX90" fmla="*/ 1065357 w 2829850"/>
                <a:gd name="connsiteY90" fmla="*/ 355371 h 413167"/>
                <a:gd name="connsiteX91" fmla="*/ 1076454 w 2829850"/>
                <a:gd name="connsiteY91" fmla="*/ 409881 h 413167"/>
                <a:gd name="connsiteX92" fmla="*/ 1087551 w 2829850"/>
                <a:gd name="connsiteY92" fmla="*/ 402826 h 413167"/>
                <a:gd name="connsiteX93" fmla="*/ 1098647 w 2829850"/>
                <a:gd name="connsiteY93" fmla="*/ 379612 h 413167"/>
                <a:gd name="connsiteX94" fmla="*/ 1109744 w 2829850"/>
                <a:gd name="connsiteY94" fmla="*/ 362753 h 413167"/>
                <a:gd name="connsiteX95" fmla="*/ 1120841 w 2829850"/>
                <a:gd name="connsiteY95" fmla="*/ 357548 h 413167"/>
                <a:gd name="connsiteX96" fmla="*/ 1131937 w 2829850"/>
                <a:gd name="connsiteY96" fmla="*/ 330096 h 413167"/>
                <a:gd name="connsiteX97" fmla="*/ 1143041 w 2829850"/>
                <a:gd name="connsiteY97" fmla="*/ 282314 h 413167"/>
                <a:gd name="connsiteX98" fmla="*/ 1154137 w 2829850"/>
                <a:gd name="connsiteY98" fmla="*/ 254495 h 413167"/>
                <a:gd name="connsiteX99" fmla="*/ 1165234 w 2829850"/>
                <a:gd name="connsiteY99" fmla="*/ 224028 h 413167"/>
                <a:gd name="connsiteX100" fmla="*/ 1176331 w 2829850"/>
                <a:gd name="connsiteY100" fmla="*/ 158476 h 413167"/>
                <a:gd name="connsiteX101" fmla="*/ 1187427 w 2829850"/>
                <a:gd name="connsiteY101" fmla="*/ 84154 h 413167"/>
                <a:gd name="connsiteX102" fmla="*/ 1198524 w 2829850"/>
                <a:gd name="connsiteY102" fmla="*/ 122757 h 413167"/>
                <a:gd name="connsiteX103" fmla="*/ 1209621 w 2829850"/>
                <a:gd name="connsiteY103" fmla="*/ 184098 h 413167"/>
                <a:gd name="connsiteX104" fmla="*/ 1231821 w 2829850"/>
                <a:gd name="connsiteY104" fmla="*/ 386028 h 413167"/>
                <a:gd name="connsiteX105" fmla="*/ 1242917 w 2829850"/>
                <a:gd name="connsiteY105" fmla="*/ 398404 h 413167"/>
                <a:gd name="connsiteX106" fmla="*/ 1254014 w 2829850"/>
                <a:gd name="connsiteY106" fmla="*/ 403037 h 413167"/>
                <a:gd name="connsiteX107" fmla="*/ 1265111 w 2829850"/>
                <a:gd name="connsiteY107" fmla="*/ 375673 h 413167"/>
                <a:gd name="connsiteX108" fmla="*/ 1276207 w 2829850"/>
                <a:gd name="connsiteY108" fmla="*/ 331137 h 413167"/>
                <a:gd name="connsiteX109" fmla="*/ 1287304 w 2829850"/>
                <a:gd name="connsiteY109" fmla="*/ 292581 h 413167"/>
                <a:gd name="connsiteX110" fmla="*/ 1298400 w 2829850"/>
                <a:gd name="connsiteY110" fmla="*/ 273293 h 413167"/>
                <a:gd name="connsiteX111" fmla="*/ 1309497 w 2829850"/>
                <a:gd name="connsiteY111" fmla="*/ 214789 h 413167"/>
                <a:gd name="connsiteX112" fmla="*/ 1320601 w 2829850"/>
                <a:gd name="connsiteY112" fmla="*/ 112062 h 413167"/>
                <a:gd name="connsiteX113" fmla="*/ 1331697 w 2829850"/>
                <a:gd name="connsiteY113" fmla="*/ 99883 h 413167"/>
                <a:gd name="connsiteX114" fmla="*/ 1342794 w 2829850"/>
                <a:gd name="connsiteY114" fmla="*/ 65736 h 413167"/>
                <a:gd name="connsiteX115" fmla="*/ 1353890 w 2829850"/>
                <a:gd name="connsiteY115" fmla="*/ 88059 h 413167"/>
                <a:gd name="connsiteX116" fmla="*/ 1364987 w 2829850"/>
                <a:gd name="connsiteY116" fmla="*/ 174070 h 413167"/>
                <a:gd name="connsiteX117" fmla="*/ 1376083 w 2829850"/>
                <a:gd name="connsiteY117" fmla="*/ 286356 h 413167"/>
                <a:gd name="connsiteX118" fmla="*/ 1387180 w 2829850"/>
                <a:gd name="connsiteY118" fmla="*/ 381667 h 413167"/>
                <a:gd name="connsiteX119" fmla="*/ 1398277 w 2829850"/>
                <a:gd name="connsiteY119" fmla="*/ 401315 h 413167"/>
                <a:gd name="connsiteX120" fmla="*/ 1409380 w 2829850"/>
                <a:gd name="connsiteY120" fmla="*/ 410807 h 413167"/>
                <a:gd name="connsiteX121" fmla="*/ 1420477 w 2829850"/>
                <a:gd name="connsiteY121" fmla="*/ 407010 h 413167"/>
                <a:gd name="connsiteX122" fmla="*/ 1431573 w 2829850"/>
                <a:gd name="connsiteY122" fmla="*/ 397968 h 413167"/>
                <a:gd name="connsiteX123" fmla="*/ 1442670 w 2829850"/>
                <a:gd name="connsiteY123" fmla="*/ 378177 h 413167"/>
                <a:gd name="connsiteX124" fmla="*/ 1453767 w 2829850"/>
                <a:gd name="connsiteY124" fmla="*/ 340947 h 413167"/>
                <a:gd name="connsiteX125" fmla="*/ 1464863 w 2829850"/>
                <a:gd name="connsiteY125" fmla="*/ 313999 h 413167"/>
                <a:gd name="connsiteX126" fmla="*/ 1475960 w 2829850"/>
                <a:gd name="connsiteY126" fmla="*/ 294173 h 413167"/>
                <a:gd name="connsiteX127" fmla="*/ 1487057 w 2829850"/>
                <a:gd name="connsiteY127" fmla="*/ 217231 h 413167"/>
                <a:gd name="connsiteX128" fmla="*/ 1498160 w 2829850"/>
                <a:gd name="connsiteY128" fmla="*/ 79166 h 413167"/>
                <a:gd name="connsiteX129" fmla="*/ 1509257 w 2829850"/>
                <a:gd name="connsiteY129" fmla="*/ 58320 h 413167"/>
                <a:gd name="connsiteX130" fmla="*/ 1520353 w 2829850"/>
                <a:gd name="connsiteY130" fmla="*/ 27561 h 413167"/>
                <a:gd name="connsiteX131" fmla="*/ 1531450 w 2829850"/>
                <a:gd name="connsiteY131" fmla="*/ 78547 h 413167"/>
                <a:gd name="connsiteX132" fmla="*/ 1542546 w 2829850"/>
                <a:gd name="connsiteY132" fmla="*/ 201195 h 413167"/>
                <a:gd name="connsiteX133" fmla="*/ 1553643 w 2829850"/>
                <a:gd name="connsiteY133" fmla="*/ 275552 h 413167"/>
                <a:gd name="connsiteX134" fmla="*/ 1564740 w 2829850"/>
                <a:gd name="connsiteY134" fmla="*/ 342349 h 413167"/>
                <a:gd name="connsiteX135" fmla="*/ 1575836 w 2829850"/>
                <a:gd name="connsiteY135" fmla="*/ 355562 h 413167"/>
                <a:gd name="connsiteX136" fmla="*/ 1586940 w 2829850"/>
                <a:gd name="connsiteY136" fmla="*/ 365774 h 413167"/>
                <a:gd name="connsiteX137" fmla="*/ 1598036 w 2829850"/>
                <a:gd name="connsiteY137" fmla="*/ 362236 h 413167"/>
                <a:gd name="connsiteX138" fmla="*/ 1609133 w 2829850"/>
                <a:gd name="connsiteY138" fmla="*/ 364501 h 413167"/>
                <a:gd name="connsiteX139" fmla="*/ 1620230 w 2829850"/>
                <a:gd name="connsiteY139" fmla="*/ 329919 h 413167"/>
                <a:gd name="connsiteX140" fmla="*/ 1631326 w 2829850"/>
                <a:gd name="connsiteY140" fmla="*/ 275831 h 413167"/>
                <a:gd name="connsiteX141" fmla="*/ 1642423 w 2829850"/>
                <a:gd name="connsiteY141" fmla="*/ 238009 h 413167"/>
                <a:gd name="connsiteX142" fmla="*/ 1653520 w 2829850"/>
                <a:gd name="connsiteY142" fmla="*/ 215313 h 413167"/>
                <a:gd name="connsiteX143" fmla="*/ 1675720 w 2829850"/>
                <a:gd name="connsiteY143" fmla="*/ 131622 h 413167"/>
                <a:gd name="connsiteX144" fmla="*/ 1686816 w 2829850"/>
                <a:gd name="connsiteY144" fmla="*/ 150379 h 413167"/>
                <a:gd name="connsiteX145" fmla="*/ 1697913 w 2829850"/>
                <a:gd name="connsiteY145" fmla="*/ 166436 h 413167"/>
                <a:gd name="connsiteX146" fmla="*/ 1709010 w 2829850"/>
                <a:gd name="connsiteY146" fmla="*/ 212972 h 413167"/>
                <a:gd name="connsiteX147" fmla="*/ 1720106 w 2829850"/>
                <a:gd name="connsiteY147" fmla="*/ 303405 h 413167"/>
                <a:gd name="connsiteX148" fmla="*/ 1742299 w 2829850"/>
                <a:gd name="connsiteY148" fmla="*/ 386293 h 413167"/>
                <a:gd name="connsiteX149" fmla="*/ 1753396 w 2829850"/>
                <a:gd name="connsiteY149" fmla="*/ 389396 h 413167"/>
                <a:gd name="connsiteX150" fmla="*/ 1764500 w 2829850"/>
                <a:gd name="connsiteY150" fmla="*/ 376074 h 413167"/>
                <a:gd name="connsiteX151" fmla="*/ 1775596 w 2829850"/>
                <a:gd name="connsiteY151" fmla="*/ 356317 h 413167"/>
                <a:gd name="connsiteX152" fmla="*/ 1786692 w 2829850"/>
                <a:gd name="connsiteY152" fmla="*/ 347602 h 413167"/>
                <a:gd name="connsiteX153" fmla="*/ 1797789 w 2829850"/>
                <a:gd name="connsiteY153" fmla="*/ 313216 h 413167"/>
                <a:gd name="connsiteX154" fmla="*/ 1808886 w 2829850"/>
                <a:gd name="connsiteY154" fmla="*/ 254018 h 413167"/>
                <a:gd name="connsiteX155" fmla="*/ 1819982 w 2829850"/>
                <a:gd name="connsiteY155" fmla="*/ 223171 h 413167"/>
                <a:gd name="connsiteX156" fmla="*/ 1831079 w 2829850"/>
                <a:gd name="connsiteY156" fmla="*/ 179329 h 413167"/>
                <a:gd name="connsiteX157" fmla="*/ 1842176 w 2829850"/>
                <a:gd name="connsiteY157" fmla="*/ 124158 h 413167"/>
                <a:gd name="connsiteX158" fmla="*/ 1853279 w 2829850"/>
                <a:gd name="connsiteY158" fmla="*/ 76486 h 413167"/>
                <a:gd name="connsiteX159" fmla="*/ 1864376 w 2829850"/>
                <a:gd name="connsiteY159" fmla="*/ 89732 h 413167"/>
                <a:gd name="connsiteX160" fmla="*/ 1875472 w 2829850"/>
                <a:gd name="connsiteY160" fmla="*/ 130649 h 413167"/>
                <a:gd name="connsiteX161" fmla="*/ 1886569 w 2829850"/>
                <a:gd name="connsiteY161" fmla="*/ 240846 h 413167"/>
                <a:gd name="connsiteX162" fmla="*/ 1897666 w 2829850"/>
                <a:gd name="connsiteY162" fmla="*/ 375149 h 413167"/>
                <a:gd name="connsiteX163" fmla="*/ 1908762 w 2829850"/>
                <a:gd name="connsiteY163" fmla="*/ 399914 h 413167"/>
                <a:gd name="connsiteX164" fmla="*/ 1919859 w 2829850"/>
                <a:gd name="connsiteY164" fmla="*/ 413167 h 413167"/>
                <a:gd name="connsiteX165" fmla="*/ 1930956 w 2829850"/>
                <a:gd name="connsiteY165" fmla="*/ 395505 h 413167"/>
                <a:gd name="connsiteX166" fmla="*/ 1942059 w 2829850"/>
                <a:gd name="connsiteY166" fmla="*/ 363066 h 413167"/>
                <a:gd name="connsiteX167" fmla="*/ 1953156 w 2829850"/>
                <a:gd name="connsiteY167" fmla="*/ 344377 h 413167"/>
                <a:gd name="connsiteX168" fmla="*/ 1964252 w 2829850"/>
                <a:gd name="connsiteY168" fmla="*/ 340995 h 413167"/>
                <a:gd name="connsiteX169" fmla="*/ 1975349 w 2829850"/>
                <a:gd name="connsiteY169" fmla="*/ 297051 h 413167"/>
                <a:gd name="connsiteX170" fmla="*/ 1986446 w 2829850"/>
                <a:gd name="connsiteY170" fmla="*/ 203216 h 413167"/>
                <a:gd name="connsiteX171" fmla="*/ 1997542 w 2829850"/>
                <a:gd name="connsiteY171" fmla="*/ 164075 h 413167"/>
                <a:gd name="connsiteX172" fmla="*/ 2008639 w 2829850"/>
                <a:gd name="connsiteY172" fmla="*/ 111769 h 413167"/>
                <a:gd name="connsiteX173" fmla="*/ 2019735 w 2829850"/>
                <a:gd name="connsiteY173" fmla="*/ 47993 h 413167"/>
                <a:gd name="connsiteX174" fmla="*/ 2030839 w 2829850"/>
                <a:gd name="connsiteY174" fmla="*/ 0 h 413167"/>
                <a:gd name="connsiteX175" fmla="*/ 2041935 w 2829850"/>
                <a:gd name="connsiteY175" fmla="*/ 14798 h 413167"/>
                <a:gd name="connsiteX176" fmla="*/ 2053032 w 2829850"/>
                <a:gd name="connsiteY176" fmla="*/ 52401 h 413167"/>
                <a:gd name="connsiteX177" fmla="*/ 2064129 w 2829850"/>
                <a:gd name="connsiteY177" fmla="*/ 183315 h 413167"/>
                <a:gd name="connsiteX178" fmla="*/ 2075225 w 2829850"/>
                <a:gd name="connsiteY178" fmla="*/ 341261 h 413167"/>
                <a:gd name="connsiteX179" fmla="*/ 2086322 w 2829850"/>
                <a:gd name="connsiteY179" fmla="*/ 371353 h 413167"/>
                <a:gd name="connsiteX180" fmla="*/ 2097419 w 2829850"/>
                <a:gd name="connsiteY180" fmla="*/ 394566 h 413167"/>
                <a:gd name="connsiteX181" fmla="*/ 2119619 w 2829850"/>
                <a:gd name="connsiteY181" fmla="*/ 383830 h 413167"/>
                <a:gd name="connsiteX182" fmla="*/ 2130715 w 2829850"/>
                <a:gd name="connsiteY182" fmla="*/ 376278 h 413167"/>
                <a:gd name="connsiteX183" fmla="*/ 2141812 w 2829850"/>
                <a:gd name="connsiteY183" fmla="*/ 373353 h 413167"/>
                <a:gd name="connsiteX184" fmla="*/ 2152909 w 2829850"/>
                <a:gd name="connsiteY184" fmla="*/ 343302 h 413167"/>
                <a:gd name="connsiteX185" fmla="*/ 2164005 w 2829850"/>
                <a:gd name="connsiteY185" fmla="*/ 279185 h 413167"/>
                <a:gd name="connsiteX186" fmla="*/ 2175102 w 2829850"/>
                <a:gd name="connsiteY186" fmla="*/ 236914 h 413167"/>
                <a:gd name="connsiteX187" fmla="*/ 2186198 w 2829850"/>
                <a:gd name="connsiteY187" fmla="*/ 201223 h 413167"/>
                <a:gd name="connsiteX188" fmla="*/ 2197295 w 2829850"/>
                <a:gd name="connsiteY188" fmla="*/ 136847 h 413167"/>
                <a:gd name="connsiteX189" fmla="*/ 2208399 w 2829850"/>
                <a:gd name="connsiteY189" fmla="*/ 54538 h 413167"/>
                <a:gd name="connsiteX190" fmla="*/ 2219495 w 2829850"/>
                <a:gd name="connsiteY190" fmla="*/ 51986 h 413167"/>
                <a:gd name="connsiteX191" fmla="*/ 2230592 w 2829850"/>
                <a:gd name="connsiteY191" fmla="*/ 53809 h 413167"/>
                <a:gd name="connsiteX192" fmla="*/ 2241688 w 2829850"/>
                <a:gd name="connsiteY192" fmla="*/ 138133 h 413167"/>
                <a:gd name="connsiteX193" fmla="*/ 2252785 w 2829850"/>
                <a:gd name="connsiteY193" fmla="*/ 289716 h 413167"/>
                <a:gd name="connsiteX194" fmla="*/ 2274978 w 2829850"/>
                <a:gd name="connsiteY194" fmla="*/ 346418 h 413167"/>
                <a:gd name="connsiteX195" fmla="*/ 2286075 w 2829850"/>
                <a:gd name="connsiteY195" fmla="*/ 336260 h 413167"/>
                <a:gd name="connsiteX196" fmla="*/ 2297171 w 2829850"/>
                <a:gd name="connsiteY196" fmla="*/ 343513 h 413167"/>
                <a:gd name="connsiteX197" fmla="*/ 2308275 w 2829850"/>
                <a:gd name="connsiteY197" fmla="*/ 326905 h 413167"/>
                <a:gd name="connsiteX198" fmla="*/ 2319371 w 2829850"/>
                <a:gd name="connsiteY198" fmla="*/ 326456 h 413167"/>
                <a:gd name="connsiteX199" fmla="*/ 2330468 w 2829850"/>
                <a:gd name="connsiteY199" fmla="*/ 292955 h 413167"/>
                <a:gd name="connsiteX200" fmla="*/ 2341565 w 2829850"/>
                <a:gd name="connsiteY200" fmla="*/ 240126 h 413167"/>
                <a:gd name="connsiteX201" fmla="*/ 2352661 w 2829850"/>
                <a:gd name="connsiteY201" fmla="*/ 208972 h 413167"/>
                <a:gd name="connsiteX202" fmla="*/ 2363758 w 2829850"/>
                <a:gd name="connsiteY202" fmla="*/ 198658 h 413167"/>
                <a:gd name="connsiteX203" fmla="*/ 2374855 w 2829850"/>
                <a:gd name="connsiteY203" fmla="*/ 171498 h 413167"/>
                <a:gd name="connsiteX204" fmla="*/ 2385951 w 2829850"/>
                <a:gd name="connsiteY204" fmla="*/ 146760 h 413167"/>
                <a:gd name="connsiteX205" fmla="*/ 2397055 w 2829850"/>
                <a:gd name="connsiteY205" fmla="*/ 186874 h 413167"/>
                <a:gd name="connsiteX206" fmla="*/ 2408151 w 2829850"/>
                <a:gd name="connsiteY206" fmla="*/ 231335 h 413167"/>
                <a:gd name="connsiteX207" fmla="*/ 2419248 w 2829850"/>
                <a:gd name="connsiteY207" fmla="*/ 283546 h 413167"/>
                <a:gd name="connsiteX208" fmla="*/ 2430345 w 2829850"/>
                <a:gd name="connsiteY208" fmla="*/ 349343 h 413167"/>
                <a:gd name="connsiteX209" fmla="*/ 2441441 w 2829850"/>
                <a:gd name="connsiteY209" fmla="*/ 360242 h 413167"/>
                <a:gd name="connsiteX210" fmla="*/ 2452538 w 2829850"/>
                <a:gd name="connsiteY210" fmla="*/ 374013 h 413167"/>
                <a:gd name="connsiteX211" fmla="*/ 2474731 w 2829850"/>
                <a:gd name="connsiteY211" fmla="*/ 343043 h 413167"/>
                <a:gd name="connsiteX212" fmla="*/ 2485834 w 2829850"/>
                <a:gd name="connsiteY212" fmla="*/ 324735 h 413167"/>
                <a:gd name="connsiteX213" fmla="*/ 2496931 w 2829850"/>
                <a:gd name="connsiteY213" fmla="*/ 325415 h 413167"/>
                <a:gd name="connsiteX214" fmla="*/ 2508028 w 2829850"/>
                <a:gd name="connsiteY214" fmla="*/ 262455 h 413167"/>
                <a:gd name="connsiteX215" fmla="*/ 2519124 w 2829850"/>
                <a:gd name="connsiteY215" fmla="*/ 139324 h 413167"/>
                <a:gd name="connsiteX216" fmla="*/ 2530221 w 2829850"/>
                <a:gd name="connsiteY216" fmla="*/ 115729 h 413167"/>
                <a:gd name="connsiteX217" fmla="*/ 2541318 w 2829850"/>
                <a:gd name="connsiteY217" fmla="*/ 94951 h 413167"/>
                <a:gd name="connsiteX218" fmla="*/ 2552414 w 2829850"/>
                <a:gd name="connsiteY218" fmla="*/ 118675 h 413167"/>
                <a:gd name="connsiteX219" fmla="*/ 2574614 w 2829850"/>
                <a:gd name="connsiteY219" fmla="*/ 278144 h 413167"/>
                <a:gd name="connsiteX220" fmla="*/ 2585711 w 2829850"/>
                <a:gd name="connsiteY220" fmla="*/ 333382 h 413167"/>
                <a:gd name="connsiteX221" fmla="*/ 2607904 w 2829850"/>
                <a:gd name="connsiteY221" fmla="*/ 381687 h 413167"/>
                <a:gd name="connsiteX222" fmla="*/ 2619001 w 2829850"/>
                <a:gd name="connsiteY222" fmla="*/ 378755 h 413167"/>
                <a:gd name="connsiteX223" fmla="*/ 2630097 w 2829850"/>
                <a:gd name="connsiteY223" fmla="*/ 378870 h 413167"/>
                <a:gd name="connsiteX224" fmla="*/ 2641194 w 2829850"/>
                <a:gd name="connsiteY224" fmla="*/ 356970 h 413167"/>
                <a:gd name="connsiteX225" fmla="*/ 2652290 w 2829850"/>
                <a:gd name="connsiteY225" fmla="*/ 321544 h 413167"/>
                <a:gd name="connsiteX226" fmla="*/ 2663394 w 2829850"/>
                <a:gd name="connsiteY226" fmla="*/ 293397 h 413167"/>
                <a:gd name="connsiteX227" fmla="*/ 2674491 w 2829850"/>
                <a:gd name="connsiteY227" fmla="*/ 279327 h 413167"/>
                <a:gd name="connsiteX228" fmla="*/ 2685587 w 2829850"/>
                <a:gd name="connsiteY228" fmla="*/ 226008 h 413167"/>
                <a:gd name="connsiteX229" fmla="*/ 2696684 w 2829850"/>
                <a:gd name="connsiteY229" fmla="*/ 121730 h 413167"/>
                <a:gd name="connsiteX230" fmla="*/ 2718877 w 2829850"/>
                <a:gd name="connsiteY230" fmla="*/ 132867 h 413167"/>
                <a:gd name="connsiteX231" fmla="*/ 2729974 w 2829850"/>
                <a:gd name="connsiteY231" fmla="*/ 166021 h 413167"/>
                <a:gd name="connsiteX232" fmla="*/ 2741070 w 2829850"/>
                <a:gd name="connsiteY232" fmla="*/ 220143 h 413167"/>
                <a:gd name="connsiteX233" fmla="*/ 2752174 w 2829850"/>
                <a:gd name="connsiteY233" fmla="*/ 239676 h 413167"/>
                <a:gd name="connsiteX234" fmla="*/ 2763270 w 2829850"/>
                <a:gd name="connsiteY234" fmla="*/ 284804 h 413167"/>
                <a:gd name="connsiteX235" fmla="*/ 2774367 w 2829850"/>
                <a:gd name="connsiteY235" fmla="*/ 307794 h 413167"/>
                <a:gd name="connsiteX236" fmla="*/ 2785464 w 2829850"/>
                <a:gd name="connsiteY236" fmla="*/ 336927 h 413167"/>
                <a:gd name="connsiteX237" fmla="*/ 2796560 w 2829850"/>
                <a:gd name="connsiteY237" fmla="*/ 323782 h 413167"/>
                <a:gd name="connsiteX238" fmla="*/ 2807657 w 2829850"/>
                <a:gd name="connsiteY238" fmla="*/ 332987 h 413167"/>
                <a:gd name="connsiteX239" fmla="*/ 2818754 w 2829850"/>
                <a:gd name="connsiteY239" fmla="*/ 330463 h 413167"/>
                <a:gd name="connsiteX240" fmla="*/ 2829850 w 2829850"/>
                <a:gd name="connsiteY240" fmla="*/ 312720 h 413167"/>
                <a:gd name="connsiteX241" fmla="*/ 2829850 w 2829850"/>
                <a:gd name="connsiteY241" fmla="*/ 31272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299595"/>
                  </a:moveTo>
                  <a:lnTo>
                    <a:pt x="11096" y="287968"/>
                  </a:lnTo>
                  <a:lnTo>
                    <a:pt x="22193" y="290302"/>
                  </a:lnTo>
                  <a:lnTo>
                    <a:pt x="33290" y="302766"/>
                  </a:lnTo>
                  <a:lnTo>
                    <a:pt x="55483" y="338525"/>
                  </a:lnTo>
                  <a:lnTo>
                    <a:pt x="66586" y="318033"/>
                  </a:lnTo>
                  <a:lnTo>
                    <a:pt x="77683" y="267584"/>
                  </a:lnTo>
                  <a:lnTo>
                    <a:pt x="88779" y="228423"/>
                  </a:lnTo>
                  <a:lnTo>
                    <a:pt x="99876" y="227886"/>
                  </a:lnTo>
                  <a:lnTo>
                    <a:pt x="110973" y="239153"/>
                  </a:lnTo>
                  <a:lnTo>
                    <a:pt x="122069" y="295942"/>
                  </a:lnTo>
                  <a:lnTo>
                    <a:pt x="133166" y="303650"/>
                  </a:lnTo>
                  <a:lnTo>
                    <a:pt x="144263" y="295663"/>
                  </a:lnTo>
                  <a:lnTo>
                    <a:pt x="155366" y="221606"/>
                  </a:lnTo>
                  <a:lnTo>
                    <a:pt x="166463" y="115879"/>
                  </a:lnTo>
                  <a:lnTo>
                    <a:pt x="177559" y="57497"/>
                  </a:lnTo>
                  <a:lnTo>
                    <a:pt x="188656" y="23955"/>
                  </a:lnTo>
                  <a:lnTo>
                    <a:pt x="199753" y="48795"/>
                  </a:lnTo>
                  <a:lnTo>
                    <a:pt x="210849" y="156271"/>
                  </a:lnTo>
                  <a:lnTo>
                    <a:pt x="233043" y="171008"/>
                  </a:lnTo>
                  <a:lnTo>
                    <a:pt x="244146" y="201406"/>
                  </a:lnTo>
                  <a:lnTo>
                    <a:pt x="255243" y="265129"/>
                  </a:lnTo>
                  <a:lnTo>
                    <a:pt x="266339" y="333545"/>
                  </a:lnTo>
                  <a:lnTo>
                    <a:pt x="277436" y="387246"/>
                  </a:lnTo>
                  <a:lnTo>
                    <a:pt x="288533" y="384831"/>
                  </a:lnTo>
                  <a:lnTo>
                    <a:pt x="299629" y="362848"/>
                  </a:lnTo>
                  <a:lnTo>
                    <a:pt x="310726" y="332817"/>
                  </a:lnTo>
                  <a:lnTo>
                    <a:pt x="321823" y="320965"/>
                  </a:lnTo>
                  <a:lnTo>
                    <a:pt x="332926" y="283716"/>
                  </a:lnTo>
                  <a:lnTo>
                    <a:pt x="344023" y="227192"/>
                  </a:lnTo>
                  <a:lnTo>
                    <a:pt x="355119" y="225899"/>
                  </a:lnTo>
                  <a:lnTo>
                    <a:pt x="366216" y="222307"/>
                  </a:lnTo>
                  <a:lnTo>
                    <a:pt x="388409" y="187411"/>
                  </a:lnTo>
                  <a:lnTo>
                    <a:pt x="399506" y="223586"/>
                  </a:lnTo>
                  <a:lnTo>
                    <a:pt x="410602" y="279335"/>
                  </a:lnTo>
                  <a:lnTo>
                    <a:pt x="421706" y="301732"/>
                  </a:lnTo>
                  <a:lnTo>
                    <a:pt x="432802" y="348962"/>
                  </a:lnTo>
                  <a:lnTo>
                    <a:pt x="454995" y="355249"/>
                  </a:lnTo>
                  <a:lnTo>
                    <a:pt x="466092" y="312917"/>
                  </a:lnTo>
                  <a:lnTo>
                    <a:pt x="477189" y="241779"/>
                  </a:lnTo>
                  <a:lnTo>
                    <a:pt x="488285" y="191670"/>
                  </a:lnTo>
                  <a:lnTo>
                    <a:pt x="499382" y="166701"/>
                  </a:lnTo>
                  <a:lnTo>
                    <a:pt x="510485" y="130812"/>
                  </a:lnTo>
                  <a:lnTo>
                    <a:pt x="521582" y="90263"/>
                  </a:lnTo>
                  <a:lnTo>
                    <a:pt x="532679" y="98019"/>
                  </a:lnTo>
                  <a:lnTo>
                    <a:pt x="543775" y="94461"/>
                  </a:lnTo>
                  <a:lnTo>
                    <a:pt x="554872" y="151107"/>
                  </a:lnTo>
                  <a:lnTo>
                    <a:pt x="565968" y="264115"/>
                  </a:lnTo>
                  <a:lnTo>
                    <a:pt x="577065" y="337185"/>
                  </a:lnTo>
                  <a:lnTo>
                    <a:pt x="588162" y="393165"/>
                  </a:lnTo>
                  <a:lnTo>
                    <a:pt x="599265" y="391491"/>
                  </a:lnTo>
                  <a:lnTo>
                    <a:pt x="621458" y="366624"/>
                  </a:lnTo>
                  <a:lnTo>
                    <a:pt x="632555" y="363903"/>
                  </a:lnTo>
                  <a:lnTo>
                    <a:pt x="643652" y="329966"/>
                  </a:lnTo>
                  <a:lnTo>
                    <a:pt x="654748" y="264639"/>
                  </a:lnTo>
                  <a:lnTo>
                    <a:pt x="665845" y="233832"/>
                  </a:lnTo>
                  <a:lnTo>
                    <a:pt x="676942" y="210849"/>
                  </a:lnTo>
                  <a:lnTo>
                    <a:pt x="688045" y="159251"/>
                  </a:lnTo>
                  <a:lnTo>
                    <a:pt x="699142" y="86548"/>
                  </a:lnTo>
                  <a:lnTo>
                    <a:pt x="710238" y="133547"/>
                  </a:lnTo>
                  <a:lnTo>
                    <a:pt x="721335" y="200753"/>
                  </a:lnTo>
                  <a:lnTo>
                    <a:pt x="743528" y="367522"/>
                  </a:lnTo>
                  <a:lnTo>
                    <a:pt x="754625" y="382796"/>
                  </a:lnTo>
                  <a:lnTo>
                    <a:pt x="765722" y="392151"/>
                  </a:lnTo>
                  <a:lnTo>
                    <a:pt x="776818" y="371039"/>
                  </a:lnTo>
                  <a:lnTo>
                    <a:pt x="787922" y="343485"/>
                  </a:lnTo>
                  <a:lnTo>
                    <a:pt x="799018" y="318162"/>
                  </a:lnTo>
                  <a:lnTo>
                    <a:pt x="810115" y="313148"/>
                  </a:lnTo>
                  <a:lnTo>
                    <a:pt x="821212" y="255698"/>
                  </a:lnTo>
                  <a:lnTo>
                    <a:pt x="832308" y="150842"/>
                  </a:lnTo>
                  <a:lnTo>
                    <a:pt x="843405" y="132261"/>
                  </a:lnTo>
                  <a:lnTo>
                    <a:pt x="854501" y="111422"/>
                  </a:lnTo>
                  <a:lnTo>
                    <a:pt x="865598" y="124131"/>
                  </a:lnTo>
                  <a:lnTo>
                    <a:pt x="876702" y="183799"/>
                  </a:lnTo>
                  <a:lnTo>
                    <a:pt x="887798" y="308651"/>
                  </a:lnTo>
                  <a:lnTo>
                    <a:pt x="898894" y="395675"/>
                  </a:lnTo>
                  <a:lnTo>
                    <a:pt x="909991" y="409494"/>
                  </a:lnTo>
                  <a:lnTo>
                    <a:pt x="921088" y="412433"/>
                  </a:lnTo>
                  <a:lnTo>
                    <a:pt x="932184" y="406112"/>
                  </a:lnTo>
                  <a:lnTo>
                    <a:pt x="943281" y="395267"/>
                  </a:lnTo>
                  <a:lnTo>
                    <a:pt x="954384" y="373856"/>
                  </a:lnTo>
                  <a:lnTo>
                    <a:pt x="965481" y="345071"/>
                  </a:lnTo>
                  <a:lnTo>
                    <a:pt x="976578" y="314182"/>
                  </a:lnTo>
                  <a:lnTo>
                    <a:pt x="987674" y="291594"/>
                  </a:lnTo>
                  <a:lnTo>
                    <a:pt x="998771" y="203066"/>
                  </a:lnTo>
                  <a:lnTo>
                    <a:pt x="1009868" y="52592"/>
                  </a:lnTo>
                  <a:lnTo>
                    <a:pt x="1020964" y="31820"/>
                  </a:lnTo>
                  <a:lnTo>
                    <a:pt x="1032061" y="1694"/>
                  </a:lnTo>
                  <a:lnTo>
                    <a:pt x="1043157" y="82419"/>
                  </a:lnTo>
                  <a:lnTo>
                    <a:pt x="1054261" y="259182"/>
                  </a:lnTo>
                  <a:lnTo>
                    <a:pt x="1065357" y="355371"/>
                  </a:lnTo>
                  <a:lnTo>
                    <a:pt x="1076454" y="409881"/>
                  </a:lnTo>
                  <a:lnTo>
                    <a:pt x="1087551" y="402826"/>
                  </a:lnTo>
                  <a:lnTo>
                    <a:pt x="1098647" y="379612"/>
                  </a:lnTo>
                  <a:lnTo>
                    <a:pt x="1109744" y="362753"/>
                  </a:lnTo>
                  <a:lnTo>
                    <a:pt x="1120841" y="357548"/>
                  </a:lnTo>
                  <a:lnTo>
                    <a:pt x="1131937" y="330096"/>
                  </a:lnTo>
                  <a:lnTo>
                    <a:pt x="1143041" y="282314"/>
                  </a:lnTo>
                  <a:lnTo>
                    <a:pt x="1154137" y="254495"/>
                  </a:lnTo>
                  <a:lnTo>
                    <a:pt x="1165234" y="224028"/>
                  </a:lnTo>
                  <a:lnTo>
                    <a:pt x="1176331" y="158476"/>
                  </a:lnTo>
                  <a:lnTo>
                    <a:pt x="1187427" y="84154"/>
                  </a:lnTo>
                  <a:lnTo>
                    <a:pt x="1198524" y="122757"/>
                  </a:lnTo>
                  <a:lnTo>
                    <a:pt x="1209621" y="184098"/>
                  </a:lnTo>
                  <a:lnTo>
                    <a:pt x="1231821" y="386028"/>
                  </a:lnTo>
                  <a:lnTo>
                    <a:pt x="1242917" y="398404"/>
                  </a:lnTo>
                  <a:lnTo>
                    <a:pt x="1254014" y="403037"/>
                  </a:lnTo>
                  <a:lnTo>
                    <a:pt x="1265111" y="375673"/>
                  </a:lnTo>
                  <a:lnTo>
                    <a:pt x="1276207" y="331137"/>
                  </a:lnTo>
                  <a:lnTo>
                    <a:pt x="1287304" y="292581"/>
                  </a:lnTo>
                  <a:lnTo>
                    <a:pt x="1298400" y="273293"/>
                  </a:lnTo>
                  <a:lnTo>
                    <a:pt x="1309497" y="214789"/>
                  </a:lnTo>
                  <a:lnTo>
                    <a:pt x="1320601" y="112062"/>
                  </a:lnTo>
                  <a:lnTo>
                    <a:pt x="1331697" y="99883"/>
                  </a:lnTo>
                  <a:lnTo>
                    <a:pt x="1342794" y="65736"/>
                  </a:lnTo>
                  <a:lnTo>
                    <a:pt x="1353890" y="88059"/>
                  </a:lnTo>
                  <a:lnTo>
                    <a:pt x="1364987" y="174070"/>
                  </a:lnTo>
                  <a:lnTo>
                    <a:pt x="1376083" y="286356"/>
                  </a:lnTo>
                  <a:lnTo>
                    <a:pt x="1387180" y="381667"/>
                  </a:lnTo>
                  <a:lnTo>
                    <a:pt x="1398277" y="401315"/>
                  </a:lnTo>
                  <a:lnTo>
                    <a:pt x="1409380" y="410807"/>
                  </a:lnTo>
                  <a:lnTo>
                    <a:pt x="1420477" y="407010"/>
                  </a:lnTo>
                  <a:lnTo>
                    <a:pt x="1431573" y="397968"/>
                  </a:lnTo>
                  <a:lnTo>
                    <a:pt x="1442670" y="378177"/>
                  </a:lnTo>
                  <a:lnTo>
                    <a:pt x="1453767" y="340947"/>
                  </a:lnTo>
                  <a:lnTo>
                    <a:pt x="1464863" y="313999"/>
                  </a:lnTo>
                  <a:lnTo>
                    <a:pt x="1475960" y="294173"/>
                  </a:lnTo>
                  <a:lnTo>
                    <a:pt x="1487057" y="217231"/>
                  </a:lnTo>
                  <a:lnTo>
                    <a:pt x="1498160" y="79166"/>
                  </a:lnTo>
                  <a:lnTo>
                    <a:pt x="1509257" y="58320"/>
                  </a:lnTo>
                  <a:lnTo>
                    <a:pt x="1520353" y="27561"/>
                  </a:lnTo>
                  <a:lnTo>
                    <a:pt x="1531450" y="78547"/>
                  </a:lnTo>
                  <a:lnTo>
                    <a:pt x="1542546" y="201195"/>
                  </a:lnTo>
                  <a:lnTo>
                    <a:pt x="1553643" y="275552"/>
                  </a:lnTo>
                  <a:lnTo>
                    <a:pt x="1564740" y="342349"/>
                  </a:lnTo>
                  <a:lnTo>
                    <a:pt x="1575836" y="355562"/>
                  </a:lnTo>
                  <a:lnTo>
                    <a:pt x="1586940" y="365774"/>
                  </a:lnTo>
                  <a:lnTo>
                    <a:pt x="1598036" y="362236"/>
                  </a:lnTo>
                  <a:lnTo>
                    <a:pt x="1609133" y="364501"/>
                  </a:lnTo>
                  <a:lnTo>
                    <a:pt x="1620230" y="329919"/>
                  </a:lnTo>
                  <a:lnTo>
                    <a:pt x="1631326" y="275831"/>
                  </a:lnTo>
                  <a:lnTo>
                    <a:pt x="1642423" y="238009"/>
                  </a:lnTo>
                  <a:lnTo>
                    <a:pt x="1653520" y="215313"/>
                  </a:lnTo>
                  <a:lnTo>
                    <a:pt x="1675720" y="131622"/>
                  </a:lnTo>
                  <a:lnTo>
                    <a:pt x="1686816" y="150379"/>
                  </a:lnTo>
                  <a:lnTo>
                    <a:pt x="1697913" y="166436"/>
                  </a:lnTo>
                  <a:lnTo>
                    <a:pt x="1709010" y="212972"/>
                  </a:lnTo>
                  <a:lnTo>
                    <a:pt x="1720106" y="303405"/>
                  </a:lnTo>
                  <a:lnTo>
                    <a:pt x="1742299" y="386293"/>
                  </a:lnTo>
                  <a:lnTo>
                    <a:pt x="1753396" y="389396"/>
                  </a:lnTo>
                  <a:lnTo>
                    <a:pt x="1764500" y="376074"/>
                  </a:lnTo>
                  <a:lnTo>
                    <a:pt x="1775596" y="356317"/>
                  </a:lnTo>
                  <a:lnTo>
                    <a:pt x="1786692" y="347602"/>
                  </a:lnTo>
                  <a:lnTo>
                    <a:pt x="1797789" y="313216"/>
                  </a:lnTo>
                  <a:lnTo>
                    <a:pt x="1808886" y="254018"/>
                  </a:lnTo>
                  <a:lnTo>
                    <a:pt x="1819982" y="223171"/>
                  </a:lnTo>
                  <a:lnTo>
                    <a:pt x="1831079" y="179329"/>
                  </a:lnTo>
                  <a:lnTo>
                    <a:pt x="1842176" y="124158"/>
                  </a:lnTo>
                  <a:lnTo>
                    <a:pt x="1853279" y="76486"/>
                  </a:lnTo>
                  <a:lnTo>
                    <a:pt x="1864376" y="89732"/>
                  </a:lnTo>
                  <a:lnTo>
                    <a:pt x="1875472" y="130649"/>
                  </a:lnTo>
                  <a:lnTo>
                    <a:pt x="1886569" y="240846"/>
                  </a:lnTo>
                  <a:lnTo>
                    <a:pt x="1897666" y="375149"/>
                  </a:lnTo>
                  <a:lnTo>
                    <a:pt x="1908762" y="399914"/>
                  </a:lnTo>
                  <a:lnTo>
                    <a:pt x="1919859" y="413167"/>
                  </a:lnTo>
                  <a:lnTo>
                    <a:pt x="1930956" y="395505"/>
                  </a:lnTo>
                  <a:lnTo>
                    <a:pt x="1942059" y="363066"/>
                  </a:lnTo>
                  <a:lnTo>
                    <a:pt x="1953156" y="344377"/>
                  </a:lnTo>
                  <a:lnTo>
                    <a:pt x="1964252" y="340995"/>
                  </a:lnTo>
                  <a:lnTo>
                    <a:pt x="1975349" y="297051"/>
                  </a:lnTo>
                  <a:lnTo>
                    <a:pt x="1986446" y="203216"/>
                  </a:lnTo>
                  <a:lnTo>
                    <a:pt x="1997542" y="164075"/>
                  </a:lnTo>
                  <a:lnTo>
                    <a:pt x="2008639" y="111769"/>
                  </a:lnTo>
                  <a:lnTo>
                    <a:pt x="2019735" y="47993"/>
                  </a:lnTo>
                  <a:lnTo>
                    <a:pt x="2030839" y="0"/>
                  </a:lnTo>
                  <a:lnTo>
                    <a:pt x="2041935" y="14798"/>
                  </a:lnTo>
                  <a:lnTo>
                    <a:pt x="2053032" y="52401"/>
                  </a:lnTo>
                  <a:lnTo>
                    <a:pt x="2064129" y="183315"/>
                  </a:lnTo>
                  <a:lnTo>
                    <a:pt x="2075225" y="341261"/>
                  </a:lnTo>
                  <a:lnTo>
                    <a:pt x="2086322" y="371353"/>
                  </a:lnTo>
                  <a:lnTo>
                    <a:pt x="2097419" y="394566"/>
                  </a:lnTo>
                  <a:lnTo>
                    <a:pt x="2119619" y="383830"/>
                  </a:lnTo>
                  <a:lnTo>
                    <a:pt x="2130715" y="376278"/>
                  </a:lnTo>
                  <a:lnTo>
                    <a:pt x="2141812" y="373353"/>
                  </a:lnTo>
                  <a:lnTo>
                    <a:pt x="2152909" y="343302"/>
                  </a:lnTo>
                  <a:lnTo>
                    <a:pt x="2164005" y="279185"/>
                  </a:lnTo>
                  <a:lnTo>
                    <a:pt x="2175102" y="236914"/>
                  </a:lnTo>
                  <a:lnTo>
                    <a:pt x="2186198" y="201223"/>
                  </a:lnTo>
                  <a:lnTo>
                    <a:pt x="2197295" y="136847"/>
                  </a:lnTo>
                  <a:lnTo>
                    <a:pt x="2208399" y="54538"/>
                  </a:lnTo>
                  <a:lnTo>
                    <a:pt x="2219495" y="51986"/>
                  </a:lnTo>
                  <a:lnTo>
                    <a:pt x="2230592" y="53809"/>
                  </a:lnTo>
                  <a:lnTo>
                    <a:pt x="2241688" y="138133"/>
                  </a:lnTo>
                  <a:lnTo>
                    <a:pt x="2252785" y="289716"/>
                  </a:lnTo>
                  <a:lnTo>
                    <a:pt x="2274978" y="346418"/>
                  </a:lnTo>
                  <a:lnTo>
                    <a:pt x="2286075" y="336260"/>
                  </a:lnTo>
                  <a:lnTo>
                    <a:pt x="2297171" y="343513"/>
                  </a:lnTo>
                  <a:lnTo>
                    <a:pt x="2308275" y="326905"/>
                  </a:lnTo>
                  <a:lnTo>
                    <a:pt x="2319371" y="326456"/>
                  </a:lnTo>
                  <a:lnTo>
                    <a:pt x="2330468" y="292955"/>
                  </a:lnTo>
                  <a:lnTo>
                    <a:pt x="2341565" y="240126"/>
                  </a:lnTo>
                  <a:lnTo>
                    <a:pt x="2352661" y="208972"/>
                  </a:lnTo>
                  <a:lnTo>
                    <a:pt x="2363758" y="198658"/>
                  </a:lnTo>
                  <a:lnTo>
                    <a:pt x="2374855" y="171498"/>
                  </a:lnTo>
                  <a:lnTo>
                    <a:pt x="2385951" y="146760"/>
                  </a:lnTo>
                  <a:lnTo>
                    <a:pt x="2397055" y="186874"/>
                  </a:lnTo>
                  <a:lnTo>
                    <a:pt x="2408151" y="231335"/>
                  </a:lnTo>
                  <a:lnTo>
                    <a:pt x="2419248" y="283546"/>
                  </a:lnTo>
                  <a:lnTo>
                    <a:pt x="2430345" y="349343"/>
                  </a:lnTo>
                  <a:lnTo>
                    <a:pt x="2441441" y="360242"/>
                  </a:lnTo>
                  <a:lnTo>
                    <a:pt x="2452538" y="374013"/>
                  </a:lnTo>
                  <a:lnTo>
                    <a:pt x="2474731" y="343043"/>
                  </a:lnTo>
                  <a:lnTo>
                    <a:pt x="2485834" y="324735"/>
                  </a:lnTo>
                  <a:lnTo>
                    <a:pt x="2496931" y="325415"/>
                  </a:lnTo>
                  <a:lnTo>
                    <a:pt x="2508028" y="262455"/>
                  </a:lnTo>
                  <a:lnTo>
                    <a:pt x="2519124" y="139324"/>
                  </a:lnTo>
                  <a:lnTo>
                    <a:pt x="2530221" y="115729"/>
                  </a:lnTo>
                  <a:lnTo>
                    <a:pt x="2541318" y="94951"/>
                  </a:lnTo>
                  <a:lnTo>
                    <a:pt x="2552414" y="118675"/>
                  </a:lnTo>
                  <a:lnTo>
                    <a:pt x="2574614" y="278144"/>
                  </a:lnTo>
                  <a:lnTo>
                    <a:pt x="2585711" y="333382"/>
                  </a:lnTo>
                  <a:lnTo>
                    <a:pt x="2607904" y="381687"/>
                  </a:lnTo>
                  <a:lnTo>
                    <a:pt x="2619001" y="378755"/>
                  </a:lnTo>
                  <a:lnTo>
                    <a:pt x="2630097" y="378870"/>
                  </a:lnTo>
                  <a:lnTo>
                    <a:pt x="2641194" y="356970"/>
                  </a:lnTo>
                  <a:lnTo>
                    <a:pt x="2652290" y="321544"/>
                  </a:lnTo>
                  <a:lnTo>
                    <a:pt x="2663394" y="293397"/>
                  </a:lnTo>
                  <a:lnTo>
                    <a:pt x="2674491" y="279327"/>
                  </a:lnTo>
                  <a:lnTo>
                    <a:pt x="2685587" y="226008"/>
                  </a:lnTo>
                  <a:lnTo>
                    <a:pt x="2696684" y="121730"/>
                  </a:lnTo>
                  <a:lnTo>
                    <a:pt x="2718877" y="132867"/>
                  </a:lnTo>
                  <a:lnTo>
                    <a:pt x="2729974" y="166021"/>
                  </a:lnTo>
                  <a:lnTo>
                    <a:pt x="2741070" y="220143"/>
                  </a:lnTo>
                  <a:lnTo>
                    <a:pt x="2752174" y="239676"/>
                  </a:lnTo>
                  <a:lnTo>
                    <a:pt x="2763270" y="284804"/>
                  </a:lnTo>
                  <a:lnTo>
                    <a:pt x="2774367" y="307794"/>
                  </a:lnTo>
                  <a:lnTo>
                    <a:pt x="2785464" y="336927"/>
                  </a:lnTo>
                  <a:lnTo>
                    <a:pt x="2796560" y="323782"/>
                  </a:lnTo>
                  <a:lnTo>
                    <a:pt x="2807657" y="332987"/>
                  </a:lnTo>
                  <a:lnTo>
                    <a:pt x="2818754" y="330463"/>
                  </a:lnTo>
                  <a:lnTo>
                    <a:pt x="2829850" y="312720"/>
                  </a:lnTo>
                  <a:lnTo>
                    <a:pt x="2829850" y="312720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5" name="자유형: 도형 2254">
              <a:extLst>
                <a:ext uri="{FF2B5EF4-FFF2-40B4-BE49-F238E27FC236}">
                  <a16:creationId xmlns:a16="http://schemas.microsoft.com/office/drawing/2014/main" id="{5CAA4662-A549-4CDD-A6C0-1B023E7AD55E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712 h 413167"/>
                <a:gd name="connsiteX1" fmla="*/ 11096 w 2829850"/>
                <a:gd name="connsiteY1" fmla="*/ 291846 h 413167"/>
                <a:gd name="connsiteX2" fmla="*/ 22193 w 2829850"/>
                <a:gd name="connsiteY2" fmla="*/ 293030 h 413167"/>
                <a:gd name="connsiteX3" fmla="*/ 33290 w 2829850"/>
                <a:gd name="connsiteY3" fmla="*/ 304889 h 413167"/>
                <a:gd name="connsiteX4" fmla="*/ 44386 w 2829850"/>
                <a:gd name="connsiteY4" fmla="*/ 328102 h 413167"/>
                <a:gd name="connsiteX5" fmla="*/ 55483 w 2829850"/>
                <a:gd name="connsiteY5" fmla="*/ 342499 h 413167"/>
                <a:gd name="connsiteX6" fmla="*/ 66586 w 2829850"/>
                <a:gd name="connsiteY6" fmla="*/ 321516 h 413167"/>
                <a:gd name="connsiteX7" fmla="*/ 77683 w 2829850"/>
                <a:gd name="connsiteY7" fmla="*/ 265938 h 413167"/>
                <a:gd name="connsiteX8" fmla="*/ 88779 w 2829850"/>
                <a:gd name="connsiteY8" fmla="*/ 236390 h 413167"/>
                <a:gd name="connsiteX9" fmla="*/ 99876 w 2829850"/>
                <a:gd name="connsiteY9" fmla="*/ 232009 h 413167"/>
                <a:gd name="connsiteX10" fmla="*/ 110973 w 2829850"/>
                <a:gd name="connsiteY10" fmla="*/ 244289 h 413167"/>
                <a:gd name="connsiteX11" fmla="*/ 122069 w 2829850"/>
                <a:gd name="connsiteY11" fmla="*/ 300010 h 413167"/>
                <a:gd name="connsiteX12" fmla="*/ 133166 w 2829850"/>
                <a:gd name="connsiteY12" fmla="*/ 311604 h 413167"/>
                <a:gd name="connsiteX13" fmla="*/ 144263 w 2829850"/>
                <a:gd name="connsiteY13" fmla="*/ 294676 h 413167"/>
                <a:gd name="connsiteX14" fmla="*/ 155366 w 2829850"/>
                <a:gd name="connsiteY14" fmla="*/ 227920 h 413167"/>
                <a:gd name="connsiteX15" fmla="*/ 166463 w 2829850"/>
                <a:gd name="connsiteY15" fmla="*/ 121832 h 413167"/>
                <a:gd name="connsiteX16" fmla="*/ 177559 w 2829850"/>
                <a:gd name="connsiteY16" fmla="*/ 65641 h 413167"/>
                <a:gd name="connsiteX17" fmla="*/ 188656 w 2829850"/>
                <a:gd name="connsiteY17" fmla="*/ 22568 h 413167"/>
                <a:gd name="connsiteX18" fmla="*/ 199753 w 2829850"/>
                <a:gd name="connsiteY18" fmla="*/ 70009 h 413167"/>
                <a:gd name="connsiteX19" fmla="*/ 210849 w 2829850"/>
                <a:gd name="connsiteY19" fmla="*/ 166667 h 413167"/>
                <a:gd name="connsiteX20" fmla="*/ 221946 w 2829850"/>
                <a:gd name="connsiteY20" fmla="*/ 170613 h 413167"/>
                <a:gd name="connsiteX21" fmla="*/ 233043 w 2829850"/>
                <a:gd name="connsiteY21" fmla="*/ 171886 h 413167"/>
                <a:gd name="connsiteX22" fmla="*/ 244146 w 2829850"/>
                <a:gd name="connsiteY22" fmla="*/ 214115 h 413167"/>
                <a:gd name="connsiteX23" fmla="*/ 255243 w 2829850"/>
                <a:gd name="connsiteY23" fmla="*/ 273837 h 413167"/>
                <a:gd name="connsiteX24" fmla="*/ 266339 w 2829850"/>
                <a:gd name="connsiteY24" fmla="*/ 340784 h 413167"/>
                <a:gd name="connsiteX25" fmla="*/ 277436 w 2829850"/>
                <a:gd name="connsiteY25" fmla="*/ 387042 h 413167"/>
                <a:gd name="connsiteX26" fmla="*/ 288533 w 2829850"/>
                <a:gd name="connsiteY26" fmla="*/ 384456 h 413167"/>
                <a:gd name="connsiteX27" fmla="*/ 310726 w 2829850"/>
                <a:gd name="connsiteY27" fmla="*/ 337029 h 413167"/>
                <a:gd name="connsiteX28" fmla="*/ 321823 w 2829850"/>
                <a:gd name="connsiteY28" fmla="*/ 325225 h 413167"/>
                <a:gd name="connsiteX29" fmla="*/ 332926 w 2829850"/>
                <a:gd name="connsiteY29" fmla="*/ 286471 h 413167"/>
                <a:gd name="connsiteX30" fmla="*/ 344023 w 2829850"/>
                <a:gd name="connsiteY30" fmla="*/ 234764 h 413167"/>
                <a:gd name="connsiteX31" fmla="*/ 355119 w 2829850"/>
                <a:gd name="connsiteY31" fmla="*/ 236084 h 413167"/>
                <a:gd name="connsiteX32" fmla="*/ 366216 w 2829850"/>
                <a:gd name="connsiteY32" fmla="*/ 225205 h 413167"/>
                <a:gd name="connsiteX33" fmla="*/ 377313 w 2829850"/>
                <a:gd name="connsiteY33" fmla="*/ 216007 h 413167"/>
                <a:gd name="connsiteX34" fmla="*/ 388409 w 2829850"/>
                <a:gd name="connsiteY34" fmla="*/ 194814 h 413167"/>
                <a:gd name="connsiteX35" fmla="*/ 399506 w 2829850"/>
                <a:gd name="connsiteY35" fmla="*/ 233118 h 413167"/>
                <a:gd name="connsiteX36" fmla="*/ 410602 w 2829850"/>
                <a:gd name="connsiteY36" fmla="*/ 278436 h 413167"/>
                <a:gd name="connsiteX37" fmla="*/ 421706 w 2829850"/>
                <a:gd name="connsiteY37" fmla="*/ 306413 h 413167"/>
                <a:gd name="connsiteX38" fmla="*/ 432802 w 2829850"/>
                <a:gd name="connsiteY38" fmla="*/ 349840 h 413167"/>
                <a:gd name="connsiteX39" fmla="*/ 443899 w 2829850"/>
                <a:gd name="connsiteY39" fmla="*/ 357426 h 413167"/>
                <a:gd name="connsiteX40" fmla="*/ 454995 w 2829850"/>
                <a:gd name="connsiteY40" fmla="*/ 356290 h 413167"/>
                <a:gd name="connsiteX41" fmla="*/ 466092 w 2829850"/>
                <a:gd name="connsiteY41" fmla="*/ 314686 h 413167"/>
                <a:gd name="connsiteX42" fmla="*/ 477189 w 2829850"/>
                <a:gd name="connsiteY42" fmla="*/ 242459 h 413167"/>
                <a:gd name="connsiteX43" fmla="*/ 488285 w 2829850"/>
                <a:gd name="connsiteY43" fmla="*/ 202127 h 413167"/>
                <a:gd name="connsiteX44" fmla="*/ 499382 w 2829850"/>
                <a:gd name="connsiteY44" fmla="*/ 170450 h 413167"/>
                <a:gd name="connsiteX45" fmla="*/ 510485 w 2829850"/>
                <a:gd name="connsiteY45" fmla="*/ 141861 h 413167"/>
                <a:gd name="connsiteX46" fmla="*/ 521582 w 2829850"/>
                <a:gd name="connsiteY46" fmla="*/ 106040 h 413167"/>
                <a:gd name="connsiteX47" fmla="*/ 532679 w 2829850"/>
                <a:gd name="connsiteY47" fmla="*/ 104047 h 413167"/>
                <a:gd name="connsiteX48" fmla="*/ 543775 w 2829850"/>
                <a:gd name="connsiteY48" fmla="*/ 94685 h 413167"/>
                <a:gd name="connsiteX49" fmla="*/ 554872 w 2829850"/>
                <a:gd name="connsiteY49" fmla="*/ 169083 h 413167"/>
                <a:gd name="connsiteX50" fmla="*/ 565968 w 2829850"/>
                <a:gd name="connsiteY50" fmla="*/ 273163 h 413167"/>
                <a:gd name="connsiteX51" fmla="*/ 577065 w 2829850"/>
                <a:gd name="connsiteY51" fmla="*/ 343825 h 413167"/>
                <a:gd name="connsiteX52" fmla="*/ 588162 w 2829850"/>
                <a:gd name="connsiteY52" fmla="*/ 393104 h 413167"/>
                <a:gd name="connsiteX53" fmla="*/ 599265 w 2829850"/>
                <a:gd name="connsiteY53" fmla="*/ 389239 h 413167"/>
                <a:gd name="connsiteX54" fmla="*/ 610362 w 2829850"/>
                <a:gd name="connsiteY54" fmla="*/ 377633 h 413167"/>
                <a:gd name="connsiteX55" fmla="*/ 621458 w 2829850"/>
                <a:gd name="connsiteY55" fmla="*/ 371006 h 413167"/>
                <a:gd name="connsiteX56" fmla="*/ 632555 w 2829850"/>
                <a:gd name="connsiteY56" fmla="*/ 367665 h 413167"/>
                <a:gd name="connsiteX57" fmla="*/ 643652 w 2829850"/>
                <a:gd name="connsiteY57" fmla="*/ 332096 h 413167"/>
                <a:gd name="connsiteX58" fmla="*/ 654748 w 2829850"/>
                <a:gd name="connsiteY58" fmla="*/ 268231 h 413167"/>
                <a:gd name="connsiteX59" fmla="*/ 665845 w 2829850"/>
                <a:gd name="connsiteY59" fmla="*/ 244350 h 413167"/>
                <a:gd name="connsiteX60" fmla="*/ 676942 w 2829850"/>
                <a:gd name="connsiteY60" fmla="*/ 214782 h 413167"/>
                <a:gd name="connsiteX61" fmla="*/ 688045 w 2829850"/>
                <a:gd name="connsiteY61" fmla="*/ 168742 h 413167"/>
                <a:gd name="connsiteX62" fmla="*/ 699142 w 2829850"/>
                <a:gd name="connsiteY62" fmla="*/ 101142 h 413167"/>
                <a:gd name="connsiteX63" fmla="*/ 710238 w 2829850"/>
                <a:gd name="connsiteY63" fmla="*/ 141984 h 413167"/>
                <a:gd name="connsiteX64" fmla="*/ 721335 w 2829850"/>
                <a:gd name="connsiteY64" fmla="*/ 202576 h 413167"/>
                <a:gd name="connsiteX65" fmla="*/ 732432 w 2829850"/>
                <a:gd name="connsiteY65" fmla="*/ 296588 h 413167"/>
                <a:gd name="connsiteX66" fmla="*/ 743528 w 2829850"/>
                <a:gd name="connsiteY66" fmla="*/ 369482 h 413167"/>
                <a:gd name="connsiteX67" fmla="*/ 754625 w 2829850"/>
                <a:gd name="connsiteY67" fmla="*/ 385205 h 413167"/>
                <a:gd name="connsiteX68" fmla="*/ 765722 w 2829850"/>
                <a:gd name="connsiteY68" fmla="*/ 392246 h 413167"/>
                <a:gd name="connsiteX69" fmla="*/ 787922 w 2829850"/>
                <a:gd name="connsiteY69" fmla="*/ 342356 h 413167"/>
                <a:gd name="connsiteX70" fmla="*/ 799018 w 2829850"/>
                <a:gd name="connsiteY70" fmla="*/ 326231 h 413167"/>
                <a:gd name="connsiteX71" fmla="*/ 810115 w 2829850"/>
                <a:gd name="connsiteY71" fmla="*/ 318394 h 413167"/>
                <a:gd name="connsiteX72" fmla="*/ 821212 w 2829850"/>
                <a:gd name="connsiteY72" fmla="*/ 260216 h 413167"/>
                <a:gd name="connsiteX73" fmla="*/ 832308 w 2829850"/>
                <a:gd name="connsiteY73" fmla="*/ 161408 h 413167"/>
                <a:gd name="connsiteX74" fmla="*/ 843405 w 2829850"/>
                <a:gd name="connsiteY74" fmla="*/ 139868 h 413167"/>
                <a:gd name="connsiteX75" fmla="*/ 854501 w 2829850"/>
                <a:gd name="connsiteY75" fmla="*/ 112987 h 413167"/>
                <a:gd name="connsiteX76" fmla="*/ 865598 w 2829850"/>
                <a:gd name="connsiteY76" fmla="*/ 140106 h 413167"/>
                <a:gd name="connsiteX77" fmla="*/ 876702 w 2829850"/>
                <a:gd name="connsiteY77" fmla="*/ 198215 h 413167"/>
                <a:gd name="connsiteX78" fmla="*/ 887798 w 2829850"/>
                <a:gd name="connsiteY78" fmla="*/ 318693 h 413167"/>
                <a:gd name="connsiteX79" fmla="*/ 898894 w 2829850"/>
                <a:gd name="connsiteY79" fmla="*/ 395696 h 413167"/>
                <a:gd name="connsiteX80" fmla="*/ 909991 w 2829850"/>
                <a:gd name="connsiteY80" fmla="*/ 409303 h 413167"/>
                <a:gd name="connsiteX81" fmla="*/ 921088 w 2829850"/>
                <a:gd name="connsiteY81" fmla="*/ 411297 h 413167"/>
                <a:gd name="connsiteX82" fmla="*/ 932184 w 2829850"/>
                <a:gd name="connsiteY82" fmla="*/ 406520 h 413167"/>
                <a:gd name="connsiteX83" fmla="*/ 943281 w 2829850"/>
                <a:gd name="connsiteY83" fmla="*/ 397125 h 413167"/>
                <a:gd name="connsiteX84" fmla="*/ 954384 w 2829850"/>
                <a:gd name="connsiteY84" fmla="*/ 372958 h 413167"/>
                <a:gd name="connsiteX85" fmla="*/ 965481 w 2829850"/>
                <a:gd name="connsiteY85" fmla="*/ 344710 h 413167"/>
                <a:gd name="connsiteX86" fmla="*/ 976578 w 2829850"/>
                <a:gd name="connsiteY86" fmla="*/ 323802 h 413167"/>
                <a:gd name="connsiteX87" fmla="*/ 987674 w 2829850"/>
                <a:gd name="connsiteY87" fmla="*/ 295112 h 413167"/>
                <a:gd name="connsiteX88" fmla="*/ 998771 w 2829850"/>
                <a:gd name="connsiteY88" fmla="*/ 209979 h 413167"/>
                <a:gd name="connsiteX89" fmla="*/ 1009868 w 2829850"/>
                <a:gd name="connsiteY89" fmla="*/ 68070 h 413167"/>
                <a:gd name="connsiteX90" fmla="*/ 1032061 w 2829850"/>
                <a:gd name="connsiteY90" fmla="*/ 0 h 413167"/>
                <a:gd name="connsiteX91" fmla="*/ 1043157 w 2829850"/>
                <a:gd name="connsiteY91" fmla="*/ 108483 h 413167"/>
                <a:gd name="connsiteX92" fmla="*/ 1054261 w 2829850"/>
                <a:gd name="connsiteY92" fmla="*/ 270109 h 413167"/>
                <a:gd name="connsiteX93" fmla="*/ 1065357 w 2829850"/>
                <a:gd name="connsiteY93" fmla="*/ 362202 h 413167"/>
                <a:gd name="connsiteX94" fmla="*/ 1076454 w 2829850"/>
                <a:gd name="connsiteY94" fmla="*/ 409235 h 413167"/>
                <a:gd name="connsiteX95" fmla="*/ 1087551 w 2829850"/>
                <a:gd name="connsiteY95" fmla="*/ 400356 h 413167"/>
                <a:gd name="connsiteX96" fmla="*/ 1098647 w 2829850"/>
                <a:gd name="connsiteY96" fmla="*/ 377925 h 413167"/>
                <a:gd name="connsiteX97" fmla="*/ 1109744 w 2829850"/>
                <a:gd name="connsiteY97" fmla="*/ 366502 h 413167"/>
                <a:gd name="connsiteX98" fmla="*/ 1120841 w 2829850"/>
                <a:gd name="connsiteY98" fmla="*/ 361766 h 413167"/>
                <a:gd name="connsiteX99" fmla="*/ 1131937 w 2829850"/>
                <a:gd name="connsiteY99" fmla="*/ 332885 h 413167"/>
                <a:gd name="connsiteX100" fmla="*/ 1143041 w 2829850"/>
                <a:gd name="connsiteY100" fmla="*/ 286458 h 413167"/>
                <a:gd name="connsiteX101" fmla="*/ 1154137 w 2829850"/>
                <a:gd name="connsiteY101" fmla="*/ 264795 h 413167"/>
                <a:gd name="connsiteX102" fmla="*/ 1165234 w 2829850"/>
                <a:gd name="connsiteY102" fmla="*/ 225545 h 413167"/>
                <a:gd name="connsiteX103" fmla="*/ 1176331 w 2829850"/>
                <a:gd name="connsiteY103" fmla="*/ 168103 h 413167"/>
                <a:gd name="connsiteX104" fmla="*/ 1187427 w 2829850"/>
                <a:gd name="connsiteY104" fmla="*/ 97665 h 413167"/>
                <a:gd name="connsiteX105" fmla="*/ 1198524 w 2829850"/>
                <a:gd name="connsiteY105" fmla="*/ 129894 h 413167"/>
                <a:gd name="connsiteX106" fmla="*/ 1209621 w 2829850"/>
                <a:gd name="connsiteY106" fmla="*/ 184860 h 413167"/>
                <a:gd name="connsiteX107" fmla="*/ 1220717 w 2829850"/>
                <a:gd name="connsiteY107" fmla="*/ 301575 h 413167"/>
                <a:gd name="connsiteX108" fmla="*/ 1231821 w 2829850"/>
                <a:gd name="connsiteY108" fmla="*/ 387048 h 413167"/>
                <a:gd name="connsiteX109" fmla="*/ 1242917 w 2829850"/>
                <a:gd name="connsiteY109" fmla="*/ 400479 h 413167"/>
                <a:gd name="connsiteX110" fmla="*/ 1254014 w 2829850"/>
                <a:gd name="connsiteY110" fmla="*/ 403207 h 413167"/>
                <a:gd name="connsiteX111" fmla="*/ 1265111 w 2829850"/>
                <a:gd name="connsiteY111" fmla="*/ 371421 h 413167"/>
                <a:gd name="connsiteX112" fmla="*/ 1276207 w 2829850"/>
                <a:gd name="connsiteY112" fmla="*/ 330035 h 413167"/>
                <a:gd name="connsiteX113" fmla="*/ 1287304 w 2829850"/>
                <a:gd name="connsiteY113" fmla="*/ 300725 h 413167"/>
                <a:gd name="connsiteX114" fmla="*/ 1298400 w 2829850"/>
                <a:gd name="connsiteY114" fmla="*/ 277899 h 413167"/>
                <a:gd name="connsiteX115" fmla="*/ 1309497 w 2829850"/>
                <a:gd name="connsiteY115" fmla="*/ 221334 h 413167"/>
                <a:gd name="connsiteX116" fmla="*/ 1320601 w 2829850"/>
                <a:gd name="connsiteY116" fmla="*/ 127594 h 413167"/>
                <a:gd name="connsiteX117" fmla="*/ 1331697 w 2829850"/>
                <a:gd name="connsiteY117" fmla="*/ 104380 h 413167"/>
                <a:gd name="connsiteX118" fmla="*/ 1342794 w 2829850"/>
                <a:gd name="connsiteY118" fmla="*/ 63722 h 413167"/>
                <a:gd name="connsiteX119" fmla="*/ 1353890 w 2829850"/>
                <a:gd name="connsiteY119" fmla="*/ 108640 h 413167"/>
                <a:gd name="connsiteX120" fmla="*/ 1364987 w 2829850"/>
                <a:gd name="connsiteY120" fmla="*/ 187554 h 413167"/>
                <a:gd name="connsiteX121" fmla="*/ 1376083 w 2829850"/>
                <a:gd name="connsiteY121" fmla="*/ 296921 h 413167"/>
                <a:gd name="connsiteX122" fmla="*/ 1387180 w 2829850"/>
                <a:gd name="connsiteY122" fmla="*/ 382163 h 413167"/>
                <a:gd name="connsiteX123" fmla="*/ 1398277 w 2829850"/>
                <a:gd name="connsiteY123" fmla="*/ 401166 h 413167"/>
                <a:gd name="connsiteX124" fmla="*/ 1409380 w 2829850"/>
                <a:gd name="connsiteY124" fmla="*/ 409854 h 413167"/>
                <a:gd name="connsiteX125" fmla="*/ 1420477 w 2829850"/>
                <a:gd name="connsiteY125" fmla="*/ 407493 h 413167"/>
                <a:gd name="connsiteX126" fmla="*/ 1431573 w 2829850"/>
                <a:gd name="connsiteY126" fmla="*/ 400091 h 413167"/>
                <a:gd name="connsiteX127" fmla="*/ 1442670 w 2829850"/>
                <a:gd name="connsiteY127" fmla="*/ 377768 h 413167"/>
                <a:gd name="connsiteX128" fmla="*/ 1453767 w 2829850"/>
                <a:gd name="connsiteY128" fmla="*/ 340417 h 413167"/>
                <a:gd name="connsiteX129" fmla="*/ 1464863 w 2829850"/>
                <a:gd name="connsiteY129" fmla="*/ 322925 h 413167"/>
                <a:gd name="connsiteX130" fmla="*/ 1475960 w 2829850"/>
                <a:gd name="connsiteY130" fmla="*/ 298323 h 413167"/>
                <a:gd name="connsiteX131" fmla="*/ 1487057 w 2829850"/>
                <a:gd name="connsiteY131" fmla="*/ 223497 h 413167"/>
                <a:gd name="connsiteX132" fmla="*/ 1498160 w 2829850"/>
                <a:gd name="connsiteY132" fmla="*/ 93447 h 413167"/>
                <a:gd name="connsiteX133" fmla="*/ 1509257 w 2829850"/>
                <a:gd name="connsiteY133" fmla="*/ 63294 h 413167"/>
                <a:gd name="connsiteX134" fmla="*/ 1520353 w 2829850"/>
                <a:gd name="connsiteY134" fmla="*/ 26289 h 413167"/>
                <a:gd name="connsiteX135" fmla="*/ 1531450 w 2829850"/>
                <a:gd name="connsiteY135" fmla="*/ 101373 h 413167"/>
                <a:gd name="connsiteX136" fmla="*/ 1542546 w 2829850"/>
                <a:gd name="connsiteY136" fmla="*/ 211870 h 413167"/>
                <a:gd name="connsiteX137" fmla="*/ 1553643 w 2829850"/>
                <a:gd name="connsiteY137" fmla="*/ 283485 h 413167"/>
                <a:gd name="connsiteX138" fmla="*/ 1564740 w 2829850"/>
                <a:gd name="connsiteY138" fmla="*/ 341546 h 413167"/>
                <a:gd name="connsiteX139" fmla="*/ 1575836 w 2829850"/>
                <a:gd name="connsiteY139" fmla="*/ 356582 h 413167"/>
                <a:gd name="connsiteX140" fmla="*/ 1586940 w 2829850"/>
                <a:gd name="connsiteY140" fmla="*/ 365365 h 413167"/>
                <a:gd name="connsiteX141" fmla="*/ 1598036 w 2829850"/>
                <a:gd name="connsiteY141" fmla="*/ 366665 h 413167"/>
                <a:gd name="connsiteX142" fmla="*/ 1609133 w 2829850"/>
                <a:gd name="connsiteY142" fmla="*/ 367182 h 413167"/>
                <a:gd name="connsiteX143" fmla="*/ 1620230 w 2829850"/>
                <a:gd name="connsiteY143" fmla="*/ 330994 h 413167"/>
                <a:gd name="connsiteX144" fmla="*/ 1631326 w 2829850"/>
                <a:gd name="connsiteY144" fmla="*/ 277627 h 413167"/>
                <a:gd name="connsiteX145" fmla="*/ 1653520 w 2829850"/>
                <a:gd name="connsiteY145" fmla="*/ 218027 h 413167"/>
                <a:gd name="connsiteX146" fmla="*/ 1664616 w 2829850"/>
                <a:gd name="connsiteY146" fmla="*/ 183438 h 413167"/>
                <a:gd name="connsiteX147" fmla="*/ 1675720 w 2829850"/>
                <a:gd name="connsiteY147" fmla="*/ 144957 h 413167"/>
                <a:gd name="connsiteX148" fmla="*/ 1686816 w 2829850"/>
                <a:gd name="connsiteY148" fmla="*/ 155591 h 413167"/>
                <a:gd name="connsiteX149" fmla="*/ 1697913 w 2829850"/>
                <a:gd name="connsiteY149" fmla="*/ 164041 h 413167"/>
                <a:gd name="connsiteX150" fmla="*/ 1709010 w 2829850"/>
                <a:gd name="connsiteY150" fmla="*/ 229893 h 413167"/>
                <a:gd name="connsiteX151" fmla="*/ 1720106 w 2829850"/>
                <a:gd name="connsiteY151" fmla="*/ 308998 h 413167"/>
                <a:gd name="connsiteX152" fmla="*/ 1731203 w 2829850"/>
                <a:gd name="connsiteY152" fmla="*/ 351187 h 413167"/>
                <a:gd name="connsiteX153" fmla="*/ 1742299 w 2829850"/>
                <a:gd name="connsiteY153" fmla="*/ 386933 h 413167"/>
                <a:gd name="connsiteX154" fmla="*/ 1753396 w 2829850"/>
                <a:gd name="connsiteY154" fmla="*/ 389212 h 413167"/>
                <a:gd name="connsiteX155" fmla="*/ 1775596 w 2829850"/>
                <a:gd name="connsiteY155" fmla="*/ 360392 h 413167"/>
                <a:gd name="connsiteX156" fmla="*/ 1786692 w 2829850"/>
                <a:gd name="connsiteY156" fmla="*/ 351636 h 413167"/>
                <a:gd name="connsiteX157" fmla="*/ 1797789 w 2829850"/>
                <a:gd name="connsiteY157" fmla="*/ 316645 h 413167"/>
                <a:gd name="connsiteX158" fmla="*/ 1808886 w 2829850"/>
                <a:gd name="connsiteY158" fmla="*/ 260863 h 413167"/>
                <a:gd name="connsiteX159" fmla="*/ 1819982 w 2829850"/>
                <a:gd name="connsiteY159" fmla="*/ 230383 h 413167"/>
                <a:gd name="connsiteX160" fmla="*/ 1831079 w 2829850"/>
                <a:gd name="connsiteY160" fmla="*/ 177199 h 413167"/>
                <a:gd name="connsiteX161" fmla="*/ 1842176 w 2829850"/>
                <a:gd name="connsiteY161" fmla="*/ 138058 h 413167"/>
                <a:gd name="connsiteX162" fmla="*/ 1853279 w 2829850"/>
                <a:gd name="connsiteY162" fmla="*/ 88746 h 413167"/>
                <a:gd name="connsiteX163" fmla="*/ 1864376 w 2829850"/>
                <a:gd name="connsiteY163" fmla="*/ 97060 h 413167"/>
                <a:gd name="connsiteX164" fmla="*/ 1875472 w 2829850"/>
                <a:gd name="connsiteY164" fmla="*/ 133500 h 413167"/>
                <a:gd name="connsiteX165" fmla="*/ 1897666 w 2829850"/>
                <a:gd name="connsiteY165" fmla="*/ 377557 h 413167"/>
                <a:gd name="connsiteX166" fmla="*/ 1908762 w 2829850"/>
                <a:gd name="connsiteY166" fmla="*/ 402445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1212 h 413167"/>
                <a:gd name="connsiteX169" fmla="*/ 1942059 w 2829850"/>
                <a:gd name="connsiteY169" fmla="*/ 361236 h 413167"/>
                <a:gd name="connsiteX170" fmla="*/ 1953156 w 2829850"/>
                <a:gd name="connsiteY170" fmla="*/ 350711 h 413167"/>
                <a:gd name="connsiteX171" fmla="*/ 1964252 w 2829850"/>
                <a:gd name="connsiteY171" fmla="*/ 346275 h 413167"/>
                <a:gd name="connsiteX172" fmla="*/ 1975349 w 2829850"/>
                <a:gd name="connsiteY172" fmla="*/ 301235 h 413167"/>
                <a:gd name="connsiteX173" fmla="*/ 1986446 w 2829850"/>
                <a:gd name="connsiteY173" fmla="*/ 211156 h 413167"/>
                <a:gd name="connsiteX174" fmla="*/ 1997542 w 2829850"/>
                <a:gd name="connsiteY174" fmla="*/ 173865 h 413167"/>
                <a:gd name="connsiteX175" fmla="*/ 2008639 w 2829850"/>
                <a:gd name="connsiteY175" fmla="*/ 109415 h 413167"/>
                <a:gd name="connsiteX176" fmla="*/ 2030839 w 2829850"/>
                <a:gd name="connsiteY176" fmla="*/ 16648 h 413167"/>
                <a:gd name="connsiteX177" fmla="*/ 2041935 w 2829850"/>
                <a:gd name="connsiteY177" fmla="*/ 21663 h 413167"/>
                <a:gd name="connsiteX178" fmla="*/ 2053032 w 2829850"/>
                <a:gd name="connsiteY178" fmla="*/ 55191 h 413167"/>
                <a:gd name="connsiteX179" fmla="*/ 2064129 w 2829850"/>
                <a:gd name="connsiteY179" fmla="*/ 205250 h 413167"/>
                <a:gd name="connsiteX180" fmla="*/ 2075225 w 2829850"/>
                <a:gd name="connsiteY180" fmla="*/ 344744 h 413167"/>
                <a:gd name="connsiteX181" fmla="*/ 2086322 w 2829850"/>
                <a:gd name="connsiteY181" fmla="*/ 374727 h 413167"/>
                <a:gd name="connsiteX182" fmla="*/ 2097419 w 2829850"/>
                <a:gd name="connsiteY182" fmla="*/ 394907 h 413167"/>
                <a:gd name="connsiteX183" fmla="*/ 2108515 w 2829850"/>
                <a:gd name="connsiteY183" fmla="*/ 385565 h 413167"/>
                <a:gd name="connsiteX184" fmla="*/ 2141812 w 2829850"/>
                <a:gd name="connsiteY184" fmla="*/ 376843 h 413167"/>
                <a:gd name="connsiteX185" fmla="*/ 2152909 w 2829850"/>
                <a:gd name="connsiteY185" fmla="*/ 345791 h 413167"/>
                <a:gd name="connsiteX186" fmla="*/ 2164005 w 2829850"/>
                <a:gd name="connsiteY186" fmla="*/ 280811 h 413167"/>
                <a:gd name="connsiteX187" fmla="*/ 2175102 w 2829850"/>
                <a:gd name="connsiteY187" fmla="*/ 247174 h 413167"/>
                <a:gd name="connsiteX188" fmla="*/ 2186198 w 2829850"/>
                <a:gd name="connsiteY188" fmla="*/ 202692 h 413167"/>
                <a:gd name="connsiteX189" fmla="*/ 2197295 w 2829850"/>
                <a:gd name="connsiteY189" fmla="*/ 147372 h 413167"/>
                <a:gd name="connsiteX190" fmla="*/ 2208399 w 2829850"/>
                <a:gd name="connsiteY190" fmla="*/ 69696 h 413167"/>
                <a:gd name="connsiteX191" fmla="*/ 2219495 w 2829850"/>
                <a:gd name="connsiteY191" fmla="*/ 57912 h 413167"/>
                <a:gd name="connsiteX192" fmla="*/ 2230592 w 2829850"/>
                <a:gd name="connsiteY192" fmla="*/ 54041 h 413167"/>
                <a:gd name="connsiteX193" fmla="*/ 2241688 w 2829850"/>
                <a:gd name="connsiteY193" fmla="*/ 161279 h 413167"/>
                <a:gd name="connsiteX194" fmla="*/ 2252785 w 2829850"/>
                <a:gd name="connsiteY194" fmla="*/ 295329 h 413167"/>
                <a:gd name="connsiteX195" fmla="*/ 2263881 w 2829850"/>
                <a:gd name="connsiteY195" fmla="*/ 323939 h 413167"/>
                <a:gd name="connsiteX196" fmla="*/ 2274978 w 2829850"/>
                <a:gd name="connsiteY196" fmla="*/ 345009 h 413167"/>
                <a:gd name="connsiteX197" fmla="*/ 2286075 w 2829850"/>
                <a:gd name="connsiteY197" fmla="*/ 336267 h 413167"/>
                <a:gd name="connsiteX198" fmla="*/ 2297171 w 2829850"/>
                <a:gd name="connsiteY198" fmla="*/ 343390 h 413167"/>
                <a:gd name="connsiteX199" fmla="*/ 2308275 w 2829850"/>
                <a:gd name="connsiteY199" fmla="*/ 332552 h 413167"/>
                <a:gd name="connsiteX200" fmla="*/ 2319371 w 2829850"/>
                <a:gd name="connsiteY200" fmla="*/ 329613 h 413167"/>
                <a:gd name="connsiteX201" fmla="*/ 2330468 w 2829850"/>
                <a:gd name="connsiteY201" fmla="*/ 298119 h 413167"/>
                <a:gd name="connsiteX202" fmla="*/ 2341565 w 2829850"/>
                <a:gd name="connsiteY202" fmla="*/ 243180 h 413167"/>
                <a:gd name="connsiteX203" fmla="*/ 2352661 w 2829850"/>
                <a:gd name="connsiteY203" fmla="*/ 219810 h 413167"/>
                <a:gd name="connsiteX204" fmla="*/ 2363758 w 2829850"/>
                <a:gd name="connsiteY204" fmla="*/ 202189 h 413167"/>
                <a:gd name="connsiteX205" fmla="*/ 2374855 w 2829850"/>
                <a:gd name="connsiteY205" fmla="*/ 182594 h 413167"/>
                <a:gd name="connsiteX206" fmla="*/ 2385951 w 2829850"/>
                <a:gd name="connsiteY206" fmla="*/ 159959 h 413167"/>
                <a:gd name="connsiteX207" fmla="*/ 2397055 w 2829850"/>
                <a:gd name="connsiteY207" fmla="*/ 193555 h 413167"/>
                <a:gd name="connsiteX208" fmla="*/ 2408151 w 2829850"/>
                <a:gd name="connsiteY208" fmla="*/ 230702 h 413167"/>
                <a:gd name="connsiteX209" fmla="*/ 2419248 w 2829850"/>
                <a:gd name="connsiteY209" fmla="*/ 295343 h 413167"/>
                <a:gd name="connsiteX210" fmla="*/ 2430345 w 2829850"/>
                <a:gd name="connsiteY210" fmla="*/ 351738 h 413167"/>
                <a:gd name="connsiteX211" fmla="*/ 2452538 w 2829850"/>
                <a:gd name="connsiteY211" fmla="*/ 373911 h 413167"/>
                <a:gd name="connsiteX212" fmla="*/ 2474731 w 2829850"/>
                <a:gd name="connsiteY212" fmla="*/ 341696 h 413167"/>
                <a:gd name="connsiteX213" fmla="*/ 2485834 w 2829850"/>
                <a:gd name="connsiteY213" fmla="*/ 333783 h 413167"/>
                <a:gd name="connsiteX214" fmla="*/ 2496931 w 2829850"/>
                <a:gd name="connsiteY214" fmla="*/ 331198 h 413167"/>
                <a:gd name="connsiteX215" fmla="*/ 2508028 w 2829850"/>
                <a:gd name="connsiteY215" fmla="*/ 266271 h 413167"/>
                <a:gd name="connsiteX216" fmla="*/ 2519124 w 2829850"/>
                <a:gd name="connsiteY216" fmla="*/ 149134 h 413167"/>
                <a:gd name="connsiteX217" fmla="*/ 2530221 w 2829850"/>
                <a:gd name="connsiteY217" fmla="*/ 124451 h 413167"/>
                <a:gd name="connsiteX218" fmla="*/ 2541318 w 2829850"/>
                <a:gd name="connsiteY218" fmla="*/ 96733 h 413167"/>
                <a:gd name="connsiteX219" fmla="*/ 2552414 w 2829850"/>
                <a:gd name="connsiteY219" fmla="*/ 134418 h 413167"/>
                <a:gd name="connsiteX220" fmla="*/ 2574614 w 2829850"/>
                <a:gd name="connsiteY220" fmla="*/ 285226 h 413167"/>
                <a:gd name="connsiteX221" fmla="*/ 2585711 w 2829850"/>
                <a:gd name="connsiteY221" fmla="*/ 332858 h 413167"/>
                <a:gd name="connsiteX222" fmla="*/ 2596808 w 2829850"/>
                <a:gd name="connsiteY222" fmla="*/ 361528 h 413167"/>
                <a:gd name="connsiteX223" fmla="*/ 2607904 w 2829850"/>
                <a:gd name="connsiteY223" fmla="*/ 381456 h 413167"/>
                <a:gd name="connsiteX224" fmla="*/ 2630097 w 2829850"/>
                <a:gd name="connsiteY224" fmla="*/ 381572 h 413167"/>
                <a:gd name="connsiteX225" fmla="*/ 2641194 w 2829850"/>
                <a:gd name="connsiteY225" fmla="*/ 356698 h 413167"/>
                <a:gd name="connsiteX226" fmla="*/ 2652290 w 2829850"/>
                <a:gd name="connsiteY226" fmla="*/ 321659 h 413167"/>
                <a:gd name="connsiteX227" fmla="*/ 2663394 w 2829850"/>
                <a:gd name="connsiteY227" fmla="*/ 302616 h 413167"/>
                <a:gd name="connsiteX228" fmla="*/ 2674491 w 2829850"/>
                <a:gd name="connsiteY228" fmla="*/ 285607 h 413167"/>
                <a:gd name="connsiteX229" fmla="*/ 2685587 w 2829850"/>
                <a:gd name="connsiteY229" fmla="*/ 232233 h 413167"/>
                <a:gd name="connsiteX230" fmla="*/ 2696684 w 2829850"/>
                <a:gd name="connsiteY230" fmla="*/ 135970 h 413167"/>
                <a:gd name="connsiteX231" fmla="*/ 2707780 w 2829850"/>
                <a:gd name="connsiteY231" fmla="*/ 132459 h 413167"/>
                <a:gd name="connsiteX232" fmla="*/ 2718877 w 2829850"/>
                <a:gd name="connsiteY232" fmla="*/ 133166 h 413167"/>
                <a:gd name="connsiteX233" fmla="*/ 2741070 w 2829850"/>
                <a:gd name="connsiteY233" fmla="*/ 227797 h 413167"/>
                <a:gd name="connsiteX234" fmla="*/ 2752174 w 2829850"/>
                <a:gd name="connsiteY234" fmla="*/ 245446 h 413167"/>
                <a:gd name="connsiteX235" fmla="*/ 2763270 w 2829850"/>
                <a:gd name="connsiteY235" fmla="*/ 288553 h 413167"/>
                <a:gd name="connsiteX236" fmla="*/ 2774367 w 2829850"/>
                <a:gd name="connsiteY236" fmla="*/ 310297 h 413167"/>
                <a:gd name="connsiteX237" fmla="*/ 2785464 w 2829850"/>
                <a:gd name="connsiteY237" fmla="*/ 335389 h 413167"/>
                <a:gd name="connsiteX238" fmla="*/ 2796560 w 2829850"/>
                <a:gd name="connsiteY238" fmla="*/ 327497 h 413167"/>
                <a:gd name="connsiteX239" fmla="*/ 2807657 w 2829850"/>
                <a:gd name="connsiteY239" fmla="*/ 340614 h 413167"/>
                <a:gd name="connsiteX240" fmla="*/ 2818754 w 2829850"/>
                <a:gd name="connsiteY240" fmla="*/ 329871 h 413167"/>
                <a:gd name="connsiteX241" fmla="*/ 2829850 w 2829850"/>
                <a:gd name="connsiteY241" fmla="*/ 314502 h 413167"/>
                <a:gd name="connsiteX242" fmla="*/ 2829850 w 2829850"/>
                <a:gd name="connsiteY242" fmla="*/ 31450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5712"/>
                  </a:moveTo>
                  <a:lnTo>
                    <a:pt x="11096" y="291846"/>
                  </a:lnTo>
                  <a:lnTo>
                    <a:pt x="22193" y="293030"/>
                  </a:lnTo>
                  <a:lnTo>
                    <a:pt x="33290" y="304889"/>
                  </a:lnTo>
                  <a:lnTo>
                    <a:pt x="44386" y="328102"/>
                  </a:lnTo>
                  <a:lnTo>
                    <a:pt x="55483" y="342499"/>
                  </a:lnTo>
                  <a:lnTo>
                    <a:pt x="66586" y="321516"/>
                  </a:lnTo>
                  <a:lnTo>
                    <a:pt x="77683" y="265938"/>
                  </a:lnTo>
                  <a:lnTo>
                    <a:pt x="88779" y="236390"/>
                  </a:lnTo>
                  <a:lnTo>
                    <a:pt x="99876" y="232009"/>
                  </a:lnTo>
                  <a:lnTo>
                    <a:pt x="110973" y="244289"/>
                  </a:lnTo>
                  <a:lnTo>
                    <a:pt x="122069" y="300010"/>
                  </a:lnTo>
                  <a:lnTo>
                    <a:pt x="133166" y="311604"/>
                  </a:lnTo>
                  <a:lnTo>
                    <a:pt x="144263" y="294676"/>
                  </a:lnTo>
                  <a:lnTo>
                    <a:pt x="155366" y="227920"/>
                  </a:lnTo>
                  <a:lnTo>
                    <a:pt x="166463" y="121832"/>
                  </a:lnTo>
                  <a:lnTo>
                    <a:pt x="177559" y="65641"/>
                  </a:lnTo>
                  <a:lnTo>
                    <a:pt x="188656" y="22568"/>
                  </a:lnTo>
                  <a:lnTo>
                    <a:pt x="199753" y="70009"/>
                  </a:lnTo>
                  <a:lnTo>
                    <a:pt x="210849" y="166667"/>
                  </a:lnTo>
                  <a:lnTo>
                    <a:pt x="221946" y="170613"/>
                  </a:lnTo>
                  <a:lnTo>
                    <a:pt x="233043" y="171886"/>
                  </a:lnTo>
                  <a:lnTo>
                    <a:pt x="244146" y="214115"/>
                  </a:lnTo>
                  <a:lnTo>
                    <a:pt x="255243" y="273837"/>
                  </a:lnTo>
                  <a:lnTo>
                    <a:pt x="266339" y="340784"/>
                  </a:lnTo>
                  <a:lnTo>
                    <a:pt x="277436" y="387042"/>
                  </a:lnTo>
                  <a:lnTo>
                    <a:pt x="288533" y="384456"/>
                  </a:lnTo>
                  <a:lnTo>
                    <a:pt x="310726" y="337029"/>
                  </a:lnTo>
                  <a:lnTo>
                    <a:pt x="321823" y="325225"/>
                  </a:lnTo>
                  <a:lnTo>
                    <a:pt x="332926" y="286471"/>
                  </a:lnTo>
                  <a:lnTo>
                    <a:pt x="344023" y="234764"/>
                  </a:lnTo>
                  <a:lnTo>
                    <a:pt x="355119" y="236084"/>
                  </a:lnTo>
                  <a:lnTo>
                    <a:pt x="366216" y="225205"/>
                  </a:lnTo>
                  <a:lnTo>
                    <a:pt x="377313" y="216007"/>
                  </a:lnTo>
                  <a:lnTo>
                    <a:pt x="388409" y="194814"/>
                  </a:lnTo>
                  <a:lnTo>
                    <a:pt x="399506" y="233118"/>
                  </a:lnTo>
                  <a:lnTo>
                    <a:pt x="410602" y="278436"/>
                  </a:lnTo>
                  <a:lnTo>
                    <a:pt x="421706" y="306413"/>
                  </a:lnTo>
                  <a:lnTo>
                    <a:pt x="432802" y="349840"/>
                  </a:lnTo>
                  <a:lnTo>
                    <a:pt x="443899" y="357426"/>
                  </a:lnTo>
                  <a:lnTo>
                    <a:pt x="454995" y="356290"/>
                  </a:lnTo>
                  <a:lnTo>
                    <a:pt x="466092" y="314686"/>
                  </a:lnTo>
                  <a:lnTo>
                    <a:pt x="477189" y="242459"/>
                  </a:lnTo>
                  <a:lnTo>
                    <a:pt x="488285" y="202127"/>
                  </a:lnTo>
                  <a:lnTo>
                    <a:pt x="499382" y="170450"/>
                  </a:lnTo>
                  <a:lnTo>
                    <a:pt x="510485" y="141861"/>
                  </a:lnTo>
                  <a:lnTo>
                    <a:pt x="521582" y="106040"/>
                  </a:lnTo>
                  <a:lnTo>
                    <a:pt x="532679" y="104047"/>
                  </a:lnTo>
                  <a:lnTo>
                    <a:pt x="543775" y="94685"/>
                  </a:lnTo>
                  <a:lnTo>
                    <a:pt x="554872" y="169083"/>
                  </a:lnTo>
                  <a:lnTo>
                    <a:pt x="565968" y="273163"/>
                  </a:lnTo>
                  <a:lnTo>
                    <a:pt x="577065" y="343825"/>
                  </a:lnTo>
                  <a:lnTo>
                    <a:pt x="588162" y="393104"/>
                  </a:lnTo>
                  <a:lnTo>
                    <a:pt x="599265" y="389239"/>
                  </a:lnTo>
                  <a:lnTo>
                    <a:pt x="610362" y="377633"/>
                  </a:lnTo>
                  <a:lnTo>
                    <a:pt x="621458" y="371006"/>
                  </a:lnTo>
                  <a:lnTo>
                    <a:pt x="632555" y="367665"/>
                  </a:lnTo>
                  <a:lnTo>
                    <a:pt x="643652" y="332096"/>
                  </a:lnTo>
                  <a:lnTo>
                    <a:pt x="654748" y="268231"/>
                  </a:lnTo>
                  <a:lnTo>
                    <a:pt x="665845" y="244350"/>
                  </a:lnTo>
                  <a:lnTo>
                    <a:pt x="676942" y="214782"/>
                  </a:lnTo>
                  <a:lnTo>
                    <a:pt x="688045" y="168742"/>
                  </a:lnTo>
                  <a:lnTo>
                    <a:pt x="699142" y="101142"/>
                  </a:lnTo>
                  <a:lnTo>
                    <a:pt x="710238" y="141984"/>
                  </a:lnTo>
                  <a:lnTo>
                    <a:pt x="721335" y="202576"/>
                  </a:lnTo>
                  <a:lnTo>
                    <a:pt x="732432" y="296588"/>
                  </a:lnTo>
                  <a:lnTo>
                    <a:pt x="743528" y="369482"/>
                  </a:lnTo>
                  <a:lnTo>
                    <a:pt x="754625" y="385205"/>
                  </a:lnTo>
                  <a:lnTo>
                    <a:pt x="765722" y="392246"/>
                  </a:lnTo>
                  <a:lnTo>
                    <a:pt x="787922" y="342356"/>
                  </a:lnTo>
                  <a:lnTo>
                    <a:pt x="799018" y="326231"/>
                  </a:lnTo>
                  <a:lnTo>
                    <a:pt x="810115" y="318394"/>
                  </a:lnTo>
                  <a:lnTo>
                    <a:pt x="821212" y="260216"/>
                  </a:lnTo>
                  <a:lnTo>
                    <a:pt x="832308" y="161408"/>
                  </a:lnTo>
                  <a:lnTo>
                    <a:pt x="843405" y="139868"/>
                  </a:lnTo>
                  <a:lnTo>
                    <a:pt x="854501" y="112987"/>
                  </a:lnTo>
                  <a:lnTo>
                    <a:pt x="865598" y="140106"/>
                  </a:lnTo>
                  <a:lnTo>
                    <a:pt x="876702" y="198215"/>
                  </a:lnTo>
                  <a:lnTo>
                    <a:pt x="887798" y="318693"/>
                  </a:lnTo>
                  <a:lnTo>
                    <a:pt x="898894" y="395696"/>
                  </a:lnTo>
                  <a:lnTo>
                    <a:pt x="909991" y="409303"/>
                  </a:lnTo>
                  <a:lnTo>
                    <a:pt x="921088" y="411297"/>
                  </a:lnTo>
                  <a:lnTo>
                    <a:pt x="932184" y="406520"/>
                  </a:lnTo>
                  <a:lnTo>
                    <a:pt x="943281" y="397125"/>
                  </a:lnTo>
                  <a:lnTo>
                    <a:pt x="954384" y="372958"/>
                  </a:lnTo>
                  <a:lnTo>
                    <a:pt x="965481" y="344710"/>
                  </a:lnTo>
                  <a:lnTo>
                    <a:pt x="976578" y="323802"/>
                  </a:lnTo>
                  <a:lnTo>
                    <a:pt x="987674" y="295112"/>
                  </a:lnTo>
                  <a:lnTo>
                    <a:pt x="998771" y="209979"/>
                  </a:lnTo>
                  <a:lnTo>
                    <a:pt x="1009868" y="68070"/>
                  </a:lnTo>
                  <a:lnTo>
                    <a:pt x="1032061" y="0"/>
                  </a:lnTo>
                  <a:lnTo>
                    <a:pt x="1043157" y="108483"/>
                  </a:lnTo>
                  <a:lnTo>
                    <a:pt x="1054261" y="270109"/>
                  </a:lnTo>
                  <a:lnTo>
                    <a:pt x="1065357" y="362202"/>
                  </a:lnTo>
                  <a:lnTo>
                    <a:pt x="1076454" y="409235"/>
                  </a:lnTo>
                  <a:lnTo>
                    <a:pt x="1087551" y="400356"/>
                  </a:lnTo>
                  <a:lnTo>
                    <a:pt x="1098647" y="377925"/>
                  </a:lnTo>
                  <a:lnTo>
                    <a:pt x="1109744" y="366502"/>
                  </a:lnTo>
                  <a:lnTo>
                    <a:pt x="1120841" y="361766"/>
                  </a:lnTo>
                  <a:lnTo>
                    <a:pt x="1131937" y="332885"/>
                  </a:lnTo>
                  <a:lnTo>
                    <a:pt x="1143041" y="286458"/>
                  </a:lnTo>
                  <a:lnTo>
                    <a:pt x="1154137" y="264795"/>
                  </a:lnTo>
                  <a:lnTo>
                    <a:pt x="1165234" y="225545"/>
                  </a:lnTo>
                  <a:lnTo>
                    <a:pt x="1176331" y="168103"/>
                  </a:lnTo>
                  <a:lnTo>
                    <a:pt x="1187427" y="97665"/>
                  </a:lnTo>
                  <a:lnTo>
                    <a:pt x="1198524" y="129894"/>
                  </a:lnTo>
                  <a:lnTo>
                    <a:pt x="1209621" y="184860"/>
                  </a:lnTo>
                  <a:lnTo>
                    <a:pt x="1220717" y="301575"/>
                  </a:lnTo>
                  <a:lnTo>
                    <a:pt x="1231821" y="387048"/>
                  </a:lnTo>
                  <a:lnTo>
                    <a:pt x="1242917" y="400479"/>
                  </a:lnTo>
                  <a:lnTo>
                    <a:pt x="1254014" y="403207"/>
                  </a:lnTo>
                  <a:lnTo>
                    <a:pt x="1265111" y="371421"/>
                  </a:lnTo>
                  <a:lnTo>
                    <a:pt x="1276207" y="330035"/>
                  </a:lnTo>
                  <a:lnTo>
                    <a:pt x="1287304" y="300725"/>
                  </a:lnTo>
                  <a:lnTo>
                    <a:pt x="1298400" y="277899"/>
                  </a:lnTo>
                  <a:lnTo>
                    <a:pt x="1309497" y="221334"/>
                  </a:lnTo>
                  <a:lnTo>
                    <a:pt x="1320601" y="127594"/>
                  </a:lnTo>
                  <a:lnTo>
                    <a:pt x="1331697" y="104380"/>
                  </a:lnTo>
                  <a:lnTo>
                    <a:pt x="1342794" y="63722"/>
                  </a:lnTo>
                  <a:lnTo>
                    <a:pt x="1353890" y="108640"/>
                  </a:lnTo>
                  <a:lnTo>
                    <a:pt x="1364987" y="187554"/>
                  </a:lnTo>
                  <a:lnTo>
                    <a:pt x="1376083" y="296921"/>
                  </a:lnTo>
                  <a:lnTo>
                    <a:pt x="1387180" y="382163"/>
                  </a:lnTo>
                  <a:lnTo>
                    <a:pt x="1398277" y="401166"/>
                  </a:lnTo>
                  <a:lnTo>
                    <a:pt x="1409380" y="409854"/>
                  </a:lnTo>
                  <a:lnTo>
                    <a:pt x="1420477" y="407493"/>
                  </a:lnTo>
                  <a:lnTo>
                    <a:pt x="1431573" y="400091"/>
                  </a:lnTo>
                  <a:lnTo>
                    <a:pt x="1442670" y="377768"/>
                  </a:lnTo>
                  <a:lnTo>
                    <a:pt x="1453767" y="340417"/>
                  </a:lnTo>
                  <a:lnTo>
                    <a:pt x="1464863" y="322925"/>
                  </a:lnTo>
                  <a:lnTo>
                    <a:pt x="1475960" y="298323"/>
                  </a:lnTo>
                  <a:lnTo>
                    <a:pt x="1487057" y="223497"/>
                  </a:lnTo>
                  <a:lnTo>
                    <a:pt x="1498160" y="93447"/>
                  </a:lnTo>
                  <a:lnTo>
                    <a:pt x="1509257" y="63294"/>
                  </a:lnTo>
                  <a:lnTo>
                    <a:pt x="1520353" y="26289"/>
                  </a:lnTo>
                  <a:lnTo>
                    <a:pt x="1531450" y="101373"/>
                  </a:lnTo>
                  <a:lnTo>
                    <a:pt x="1542546" y="211870"/>
                  </a:lnTo>
                  <a:lnTo>
                    <a:pt x="1553643" y="283485"/>
                  </a:lnTo>
                  <a:lnTo>
                    <a:pt x="1564740" y="341546"/>
                  </a:lnTo>
                  <a:lnTo>
                    <a:pt x="1575836" y="356582"/>
                  </a:lnTo>
                  <a:lnTo>
                    <a:pt x="1586940" y="365365"/>
                  </a:lnTo>
                  <a:lnTo>
                    <a:pt x="1598036" y="366665"/>
                  </a:lnTo>
                  <a:lnTo>
                    <a:pt x="1609133" y="367182"/>
                  </a:lnTo>
                  <a:lnTo>
                    <a:pt x="1620230" y="330994"/>
                  </a:lnTo>
                  <a:lnTo>
                    <a:pt x="1631326" y="277627"/>
                  </a:lnTo>
                  <a:lnTo>
                    <a:pt x="1653520" y="218027"/>
                  </a:lnTo>
                  <a:lnTo>
                    <a:pt x="1664616" y="183438"/>
                  </a:lnTo>
                  <a:lnTo>
                    <a:pt x="1675720" y="144957"/>
                  </a:lnTo>
                  <a:lnTo>
                    <a:pt x="1686816" y="155591"/>
                  </a:lnTo>
                  <a:lnTo>
                    <a:pt x="1697913" y="164041"/>
                  </a:lnTo>
                  <a:lnTo>
                    <a:pt x="1709010" y="229893"/>
                  </a:lnTo>
                  <a:lnTo>
                    <a:pt x="1720106" y="308998"/>
                  </a:lnTo>
                  <a:lnTo>
                    <a:pt x="1731203" y="351187"/>
                  </a:lnTo>
                  <a:lnTo>
                    <a:pt x="1742299" y="386933"/>
                  </a:lnTo>
                  <a:lnTo>
                    <a:pt x="1753396" y="389212"/>
                  </a:lnTo>
                  <a:lnTo>
                    <a:pt x="1775596" y="360392"/>
                  </a:lnTo>
                  <a:lnTo>
                    <a:pt x="1786692" y="351636"/>
                  </a:lnTo>
                  <a:lnTo>
                    <a:pt x="1797789" y="316645"/>
                  </a:lnTo>
                  <a:lnTo>
                    <a:pt x="1808886" y="260863"/>
                  </a:lnTo>
                  <a:lnTo>
                    <a:pt x="1819982" y="230383"/>
                  </a:lnTo>
                  <a:lnTo>
                    <a:pt x="1831079" y="177199"/>
                  </a:lnTo>
                  <a:lnTo>
                    <a:pt x="1842176" y="138058"/>
                  </a:lnTo>
                  <a:lnTo>
                    <a:pt x="1853279" y="88746"/>
                  </a:lnTo>
                  <a:lnTo>
                    <a:pt x="1864376" y="97060"/>
                  </a:lnTo>
                  <a:lnTo>
                    <a:pt x="1875472" y="133500"/>
                  </a:lnTo>
                  <a:lnTo>
                    <a:pt x="1897666" y="377557"/>
                  </a:lnTo>
                  <a:lnTo>
                    <a:pt x="1908762" y="402445"/>
                  </a:lnTo>
                  <a:lnTo>
                    <a:pt x="1919859" y="413167"/>
                  </a:lnTo>
                  <a:lnTo>
                    <a:pt x="1930956" y="391212"/>
                  </a:lnTo>
                  <a:lnTo>
                    <a:pt x="1942059" y="361236"/>
                  </a:lnTo>
                  <a:lnTo>
                    <a:pt x="1953156" y="350711"/>
                  </a:lnTo>
                  <a:lnTo>
                    <a:pt x="1964252" y="346275"/>
                  </a:lnTo>
                  <a:lnTo>
                    <a:pt x="1975349" y="301235"/>
                  </a:lnTo>
                  <a:lnTo>
                    <a:pt x="1986446" y="211156"/>
                  </a:lnTo>
                  <a:lnTo>
                    <a:pt x="1997542" y="173865"/>
                  </a:lnTo>
                  <a:lnTo>
                    <a:pt x="2008639" y="109415"/>
                  </a:lnTo>
                  <a:lnTo>
                    <a:pt x="2030839" y="16648"/>
                  </a:lnTo>
                  <a:lnTo>
                    <a:pt x="2041935" y="21663"/>
                  </a:lnTo>
                  <a:lnTo>
                    <a:pt x="2053032" y="55191"/>
                  </a:lnTo>
                  <a:lnTo>
                    <a:pt x="2064129" y="205250"/>
                  </a:lnTo>
                  <a:lnTo>
                    <a:pt x="2075225" y="344744"/>
                  </a:lnTo>
                  <a:lnTo>
                    <a:pt x="2086322" y="374727"/>
                  </a:lnTo>
                  <a:lnTo>
                    <a:pt x="2097419" y="394907"/>
                  </a:lnTo>
                  <a:lnTo>
                    <a:pt x="2108515" y="385565"/>
                  </a:lnTo>
                  <a:lnTo>
                    <a:pt x="2141812" y="376843"/>
                  </a:lnTo>
                  <a:lnTo>
                    <a:pt x="2152909" y="345791"/>
                  </a:lnTo>
                  <a:lnTo>
                    <a:pt x="2164005" y="280811"/>
                  </a:lnTo>
                  <a:lnTo>
                    <a:pt x="2175102" y="247174"/>
                  </a:lnTo>
                  <a:lnTo>
                    <a:pt x="2186198" y="202692"/>
                  </a:lnTo>
                  <a:lnTo>
                    <a:pt x="2197295" y="147372"/>
                  </a:lnTo>
                  <a:lnTo>
                    <a:pt x="2208399" y="69696"/>
                  </a:lnTo>
                  <a:lnTo>
                    <a:pt x="2219495" y="57912"/>
                  </a:lnTo>
                  <a:lnTo>
                    <a:pt x="2230592" y="54041"/>
                  </a:lnTo>
                  <a:lnTo>
                    <a:pt x="2241688" y="161279"/>
                  </a:lnTo>
                  <a:lnTo>
                    <a:pt x="2252785" y="295329"/>
                  </a:lnTo>
                  <a:lnTo>
                    <a:pt x="2263881" y="323939"/>
                  </a:lnTo>
                  <a:lnTo>
                    <a:pt x="2274978" y="345009"/>
                  </a:lnTo>
                  <a:lnTo>
                    <a:pt x="2286075" y="336267"/>
                  </a:lnTo>
                  <a:lnTo>
                    <a:pt x="2297171" y="343390"/>
                  </a:lnTo>
                  <a:lnTo>
                    <a:pt x="2308275" y="332552"/>
                  </a:lnTo>
                  <a:lnTo>
                    <a:pt x="2319371" y="329613"/>
                  </a:lnTo>
                  <a:lnTo>
                    <a:pt x="2330468" y="298119"/>
                  </a:lnTo>
                  <a:lnTo>
                    <a:pt x="2341565" y="243180"/>
                  </a:lnTo>
                  <a:lnTo>
                    <a:pt x="2352661" y="219810"/>
                  </a:lnTo>
                  <a:lnTo>
                    <a:pt x="2363758" y="202189"/>
                  </a:lnTo>
                  <a:lnTo>
                    <a:pt x="2374855" y="182594"/>
                  </a:lnTo>
                  <a:lnTo>
                    <a:pt x="2385951" y="159959"/>
                  </a:lnTo>
                  <a:lnTo>
                    <a:pt x="2397055" y="193555"/>
                  </a:lnTo>
                  <a:lnTo>
                    <a:pt x="2408151" y="230702"/>
                  </a:lnTo>
                  <a:lnTo>
                    <a:pt x="2419248" y="295343"/>
                  </a:lnTo>
                  <a:lnTo>
                    <a:pt x="2430345" y="351738"/>
                  </a:lnTo>
                  <a:lnTo>
                    <a:pt x="2452538" y="373911"/>
                  </a:lnTo>
                  <a:lnTo>
                    <a:pt x="2474731" y="341696"/>
                  </a:lnTo>
                  <a:lnTo>
                    <a:pt x="2485834" y="333783"/>
                  </a:lnTo>
                  <a:lnTo>
                    <a:pt x="2496931" y="331198"/>
                  </a:lnTo>
                  <a:lnTo>
                    <a:pt x="2508028" y="266271"/>
                  </a:lnTo>
                  <a:lnTo>
                    <a:pt x="2519124" y="149134"/>
                  </a:lnTo>
                  <a:lnTo>
                    <a:pt x="2530221" y="124451"/>
                  </a:lnTo>
                  <a:lnTo>
                    <a:pt x="2541318" y="96733"/>
                  </a:lnTo>
                  <a:lnTo>
                    <a:pt x="2552414" y="134418"/>
                  </a:lnTo>
                  <a:lnTo>
                    <a:pt x="2574614" y="285226"/>
                  </a:lnTo>
                  <a:lnTo>
                    <a:pt x="2585711" y="332858"/>
                  </a:lnTo>
                  <a:lnTo>
                    <a:pt x="2596808" y="361528"/>
                  </a:lnTo>
                  <a:lnTo>
                    <a:pt x="2607904" y="381456"/>
                  </a:lnTo>
                  <a:lnTo>
                    <a:pt x="2630097" y="381572"/>
                  </a:lnTo>
                  <a:lnTo>
                    <a:pt x="2641194" y="356698"/>
                  </a:lnTo>
                  <a:lnTo>
                    <a:pt x="2652290" y="321659"/>
                  </a:lnTo>
                  <a:lnTo>
                    <a:pt x="2663394" y="302616"/>
                  </a:lnTo>
                  <a:lnTo>
                    <a:pt x="2674491" y="285607"/>
                  </a:lnTo>
                  <a:lnTo>
                    <a:pt x="2685587" y="232233"/>
                  </a:lnTo>
                  <a:lnTo>
                    <a:pt x="2696684" y="135970"/>
                  </a:lnTo>
                  <a:lnTo>
                    <a:pt x="2707780" y="132459"/>
                  </a:lnTo>
                  <a:lnTo>
                    <a:pt x="2718877" y="133166"/>
                  </a:lnTo>
                  <a:lnTo>
                    <a:pt x="2741070" y="227797"/>
                  </a:lnTo>
                  <a:lnTo>
                    <a:pt x="2752174" y="245446"/>
                  </a:lnTo>
                  <a:lnTo>
                    <a:pt x="2763270" y="288553"/>
                  </a:lnTo>
                  <a:lnTo>
                    <a:pt x="2774367" y="310297"/>
                  </a:lnTo>
                  <a:lnTo>
                    <a:pt x="2785464" y="335389"/>
                  </a:lnTo>
                  <a:lnTo>
                    <a:pt x="2796560" y="327497"/>
                  </a:lnTo>
                  <a:lnTo>
                    <a:pt x="2807657" y="340614"/>
                  </a:lnTo>
                  <a:lnTo>
                    <a:pt x="2818754" y="329871"/>
                  </a:lnTo>
                  <a:lnTo>
                    <a:pt x="2829850" y="314502"/>
                  </a:lnTo>
                  <a:lnTo>
                    <a:pt x="2829850" y="314502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6" name="자유형: 도형 2255">
              <a:extLst>
                <a:ext uri="{FF2B5EF4-FFF2-40B4-BE49-F238E27FC236}">
                  <a16:creationId xmlns:a16="http://schemas.microsoft.com/office/drawing/2014/main" id="{4A9729FC-65C1-303C-27CD-15FA486E1D1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574 h 413167"/>
                <a:gd name="connsiteX1" fmla="*/ 11096 w 2829850"/>
                <a:gd name="connsiteY1" fmla="*/ 307658 h 413167"/>
                <a:gd name="connsiteX2" fmla="*/ 22193 w 2829850"/>
                <a:gd name="connsiteY2" fmla="*/ 311427 h 413167"/>
                <a:gd name="connsiteX3" fmla="*/ 44386 w 2829850"/>
                <a:gd name="connsiteY3" fmla="*/ 267108 h 413167"/>
                <a:gd name="connsiteX4" fmla="*/ 55483 w 2829850"/>
                <a:gd name="connsiteY4" fmla="*/ 230655 h 413167"/>
                <a:gd name="connsiteX5" fmla="*/ 77683 w 2829850"/>
                <a:gd name="connsiteY5" fmla="*/ 272789 h 413167"/>
                <a:gd name="connsiteX6" fmla="*/ 88779 w 2829850"/>
                <a:gd name="connsiteY6" fmla="*/ 336505 h 413167"/>
                <a:gd name="connsiteX7" fmla="*/ 99876 w 2829850"/>
                <a:gd name="connsiteY7" fmla="*/ 370148 h 413167"/>
                <a:gd name="connsiteX8" fmla="*/ 110973 w 2829850"/>
                <a:gd name="connsiteY8" fmla="*/ 362868 h 413167"/>
                <a:gd name="connsiteX9" fmla="*/ 122069 w 2829850"/>
                <a:gd name="connsiteY9" fmla="*/ 325987 h 413167"/>
                <a:gd name="connsiteX10" fmla="*/ 133166 w 2829850"/>
                <a:gd name="connsiteY10" fmla="*/ 292533 h 413167"/>
                <a:gd name="connsiteX11" fmla="*/ 144263 w 2829850"/>
                <a:gd name="connsiteY11" fmla="*/ 304807 h 413167"/>
                <a:gd name="connsiteX12" fmla="*/ 155366 w 2829850"/>
                <a:gd name="connsiteY12" fmla="*/ 355249 h 413167"/>
                <a:gd name="connsiteX13" fmla="*/ 166463 w 2829850"/>
                <a:gd name="connsiteY13" fmla="*/ 379871 h 413167"/>
                <a:gd name="connsiteX14" fmla="*/ 177559 w 2829850"/>
                <a:gd name="connsiteY14" fmla="*/ 386300 h 413167"/>
                <a:gd name="connsiteX15" fmla="*/ 188656 w 2829850"/>
                <a:gd name="connsiteY15" fmla="*/ 381565 h 413167"/>
                <a:gd name="connsiteX16" fmla="*/ 199753 w 2829850"/>
                <a:gd name="connsiteY16" fmla="*/ 366570 h 413167"/>
                <a:gd name="connsiteX17" fmla="*/ 210849 w 2829850"/>
                <a:gd name="connsiteY17" fmla="*/ 359052 h 413167"/>
                <a:gd name="connsiteX18" fmla="*/ 233043 w 2829850"/>
                <a:gd name="connsiteY18" fmla="*/ 292064 h 413167"/>
                <a:gd name="connsiteX19" fmla="*/ 255243 w 2829850"/>
                <a:gd name="connsiteY19" fmla="*/ 197882 h 413167"/>
                <a:gd name="connsiteX20" fmla="*/ 266339 w 2829850"/>
                <a:gd name="connsiteY20" fmla="*/ 96597 h 413167"/>
                <a:gd name="connsiteX21" fmla="*/ 277436 w 2829850"/>
                <a:gd name="connsiteY21" fmla="*/ 120512 h 413167"/>
                <a:gd name="connsiteX22" fmla="*/ 299629 w 2829850"/>
                <a:gd name="connsiteY22" fmla="*/ 329797 h 413167"/>
                <a:gd name="connsiteX23" fmla="*/ 310726 w 2829850"/>
                <a:gd name="connsiteY23" fmla="*/ 363379 h 413167"/>
                <a:gd name="connsiteX24" fmla="*/ 321823 w 2829850"/>
                <a:gd name="connsiteY24" fmla="*/ 388770 h 413167"/>
                <a:gd name="connsiteX25" fmla="*/ 332926 w 2829850"/>
                <a:gd name="connsiteY25" fmla="*/ 400458 h 413167"/>
                <a:gd name="connsiteX26" fmla="*/ 344023 w 2829850"/>
                <a:gd name="connsiteY26" fmla="*/ 387715 h 413167"/>
                <a:gd name="connsiteX27" fmla="*/ 355119 w 2829850"/>
                <a:gd name="connsiteY27" fmla="*/ 354446 h 413167"/>
                <a:gd name="connsiteX28" fmla="*/ 366216 w 2829850"/>
                <a:gd name="connsiteY28" fmla="*/ 297044 h 413167"/>
                <a:gd name="connsiteX29" fmla="*/ 377313 w 2829850"/>
                <a:gd name="connsiteY29" fmla="*/ 283110 h 413167"/>
                <a:gd name="connsiteX30" fmla="*/ 388409 w 2829850"/>
                <a:gd name="connsiteY30" fmla="*/ 247466 h 413167"/>
                <a:gd name="connsiteX31" fmla="*/ 399506 w 2829850"/>
                <a:gd name="connsiteY31" fmla="*/ 223756 h 413167"/>
                <a:gd name="connsiteX32" fmla="*/ 410602 w 2829850"/>
                <a:gd name="connsiteY32" fmla="*/ 233329 h 413167"/>
                <a:gd name="connsiteX33" fmla="*/ 421706 w 2829850"/>
                <a:gd name="connsiteY33" fmla="*/ 254583 h 413167"/>
                <a:gd name="connsiteX34" fmla="*/ 432802 w 2829850"/>
                <a:gd name="connsiteY34" fmla="*/ 300153 h 413167"/>
                <a:gd name="connsiteX35" fmla="*/ 443899 w 2829850"/>
                <a:gd name="connsiteY35" fmla="*/ 309855 h 413167"/>
                <a:gd name="connsiteX36" fmla="*/ 466092 w 2829850"/>
                <a:gd name="connsiteY36" fmla="*/ 379973 h 413167"/>
                <a:gd name="connsiteX37" fmla="*/ 477189 w 2829850"/>
                <a:gd name="connsiteY37" fmla="*/ 400935 h 413167"/>
                <a:gd name="connsiteX38" fmla="*/ 488285 w 2829850"/>
                <a:gd name="connsiteY38" fmla="*/ 401901 h 413167"/>
                <a:gd name="connsiteX39" fmla="*/ 499382 w 2829850"/>
                <a:gd name="connsiteY39" fmla="*/ 403717 h 413167"/>
                <a:gd name="connsiteX40" fmla="*/ 510485 w 2829850"/>
                <a:gd name="connsiteY40" fmla="*/ 399519 h 413167"/>
                <a:gd name="connsiteX41" fmla="*/ 521582 w 2829850"/>
                <a:gd name="connsiteY41" fmla="*/ 372713 h 413167"/>
                <a:gd name="connsiteX42" fmla="*/ 532679 w 2829850"/>
                <a:gd name="connsiteY42" fmla="*/ 332865 h 413167"/>
                <a:gd name="connsiteX43" fmla="*/ 543775 w 2829850"/>
                <a:gd name="connsiteY43" fmla="*/ 271490 h 413167"/>
                <a:gd name="connsiteX44" fmla="*/ 554872 w 2829850"/>
                <a:gd name="connsiteY44" fmla="*/ 181860 h 413167"/>
                <a:gd name="connsiteX45" fmla="*/ 565968 w 2829850"/>
                <a:gd name="connsiteY45" fmla="*/ 117477 h 413167"/>
                <a:gd name="connsiteX46" fmla="*/ 577065 w 2829850"/>
                <a:gd name="connsiteY46" fmla="*/ 39685 h 413167"/>
                <a:gd name="connsiteX47" fmla="*/ 588162 w 2829850"/>
                <a:gd name="connsiteY47" fmla="*/ 102060 h 413167"/>
                <a:gd name="connsiteX48" fmla="*/ 599265 w 2829850"/>
                <a:gd name="connsiteY48" fmla="*/ 227103 h 413167"/>
                <a:gd name="connsiteX49" fmla="*/ 610362 w 2829850"/>
                <a:gd name="connsiteY49" fmla="*/ 327463 h 413167"/>
                <a:gd name="connsiteX50" fmla="*/ 632555 w 2829850"/>
                <a:gd name="connsiteY50" fmla="*/ 383368 h 413167"/>
                <a:gd name="connsiteX51" fmla="*/ 643652 w 2829850"/>
                <a:gd name="connsiteY51" fmla="*/ 394682 h 413167"/>
                <a:gd name="connsiteX52" fmla="*/ 654748 w 2829850"/>
                <a:gd name="connsiteY52" fmla="*/ 399676 h 413167"/>
                <a:gd name="connsiteX53" fmla="*/ 665845 w 2829850"/>
                <a:gd name="connsiteY53" fmla="*/ 388423 h 413167"/>
                <a:gd name="connsiteX54" fmla="*/ 676942 w 2829850"/>
                <a:gd name="connsiteY54" fmla="*/ 379551 h 413167"/>
                <a:gd name="connsiteX55" fmla="*/ 688045 w 2829850"/>
                <a:gd name="connsiteY55" fmla="*/ 378095 h 413167"/>
                <a:gd name="connsiteX56" fmla="*/ 699142 w 2829850"/>
                <a:gd name="connsiteY56" fmla="*/ 336423 h 413167"/>
                <a:gd name="connsiteX57" fmla="*/ 710238 w 2829850"/>
                <a:gd name="connsiteY57" fmla="*/ 272224 h 413167"/>
                <a:gd name="connsiteX58" fmla="*/ 721335 w 2829850"/>
                <a:gd name="connsiteY58" fmla="*/ 175314 h 413167"/>
                <a:gd name="connsiteX59" fmla="*/ 732432 w 2829850"/>
                <a:gd name="connsiteY59" fmla="*/ 69117 h 413167"/>
                <a:gd name="connsiteX60" fmla="*/ 743528 w 2829850"/>
                <a:gd name="connsiteY60" fmla="*/ 75084 h 413167"/>
                <a:gd name="connsiteX61" fmla="*/ 754625 w 2829850"/>
                <a:gd name="connsiteY61" fmla="*/ 118239 h 413167"/>
                <a:gd name="connsiteX62" fmla="*/ 765722 w 2829850"/>
                <a:gd name="connsiteY62" fmla="*/ 249834 h 413167"/>
                <a:gd name="connsiteX63" fmla="*/ 776818 w 2829850"/>
                <a:gd name="connsiteY63" fmla="*/ 351180 h 413167"/>
                <a:gd name="connsiteX64" fmla="*/ 787922 w 2829850"/>
                <a:gd name="connsiteY64" fmla="*/ 390933 h 413167"/>
                <a:gd name="connsiteX65" fmla="*/ 799018 w 2829850"/>
                <a:gd name="connsiteY65" fmla="*/ 392464 h 413167"/>
                <a:gd name="connsiteX66" fmla="*/ 810115 w 2829850"/>
                <a:gd name="connsiteY66" fmla="*/ 399982 h 413167"/>
                <a:gd name="connsiteX67" fmla="*/ 821212 w 2829850"/>
                <a:gd name="connsiteY67" fmla="*/ 403248 h 413167"/>
                <a:gd name="connsiteX68" fmla="*/ 832308 w 2829850"/>
                <a:gd name="connsiteY68" fmla="*/ 396914 h 413167"/>
                <a:gd name="connsiteX69" fmla="*/ 854501 w 2829850"/>
                <a:gd name="connsiteY69" fmla="*/ 355555 h 413167"/>
                <a:gd name="connsiteX70" fmla="*/ 865598 w 2829850"/>
                <a:gd name="connsiteY70" fmla="*/ 315917 h 413167"/>
                <a:gd name="connsiteX71" fmla="*/ 876702 w 2829850"/>
                <a:gd name="connsiteY71" fmla="*/ 230083 h 413167"/>
                <a:gd name="connsiteX72" fmla="*/ 887798 w 2829850"/>
                <a:gd name="connsiteY72" fmla="*/ 55313 h 413167"/>
                <a:gd name="connsiteX73" fmla="*/ 898894 w 2829850"/>
                <a:gd name="connsiteY73" fmla="*/ 5851 h 413167"/>
                <a:gd name="connsiteX74" fmla="*/ 909991 w 2829850"/>
                <a:gd name="connsiteY74" fmla="*/ 65947 h 413167"/>
                <a:gd name="connsiteX75" fmla="*/ 921088 w 2829850"/>
                <a:gd name="connsiteY75" fmla="*/ 222939 h 413167"/>
                <a:gd name="connsiteX76" fmla="*/ 932184 w 2829850"/>
                <a:gd name="connsiteY76" fmla="*/ 311059 h 413167"/>
                <a:gd name="connsiteX77" fmla="*/ 943281 w 2829850"/>
                <a:gd name="connsiteY77" fmla="*/ 376299 h 413167"/>
                <a:gd name="connsiteX78" fmla="*/ 954384 w 2829850"/>
                <a:gd name="connsiteY78" fmla="*/ 397281 h 413167"/>
                <a:gd name="connsiteX79" fmla="*/ 965481 w 2829850"/>
                <a:gd name="connsiteY79" fmla="*/ 405887 h 413167"/>
                <a:gd name="connsiteX80" fmla="*/ 976578 w 2829850"/>
                <a:gd name="connsiteY80" fmla="*/ 398615 h 413167"/>
                <a:gd name="connsiteX81" fmla="*/ 987674 w 2829850"/>
                <a:gd name="connsiteY81" fmla="*/ 401357 h 413167"/>
                <a:gd name="connsiteX82" fmla="*/ 998771 w 2829850"/>
                <a:gd name="connsiteY82" fmla="*/ 413167 h 413167"/>
                <a:gd name="connsiteX83" fmla="*/ 1009868 w 2829850"/>
                <a:gd name="connsiteY83" fmla="*/ 401975 h 413167"/>
                <a:gd name="connsiteX84" fmla="*/ 1020964 w 2829850"/>
                <a:gd name="connsiteY84" fmla="*/ 387014 h 413167"/>
                <a:gd name="connsiteX85" fmla="*/ 1032061 w 2829850"/>
                <a:gd name="connsiteY85" fmla="*/ 332640 h 413167"/>
                <a:gd name="connsiteX86" fmla="*/ 1054261 w 2829850"/>
                <a:gd name="connsiteY86" fmla="*/ 145488 h 413167"/>
                <a:gd name="connsiteX87" fmla="*/ 1065357 w 2829850"/>
                <a:gd name="connsiteY87" fmla="*/ 0 h 413167"/>
                <a:gd name="connsiteX88" fmla="*/ 1076454 w 2829850"/>
                <a:gd name="connsiteY88" fmla="*/ 47761 h 413167"/>
                <a:gd name="connsiteX89" fmla="*/ 1087551 w 2829850"/>
                <a:gd name="connsiteY89" fmla="*/ 211428 h 413167"/>
                <a:gd name="connsiteX90" fmla="*/ 1098647 w 2829850"/>
                <a:gd name="connsiteY90" fmla="*/ 336103 h 413167"/>
                <a:gd name="connsiteX91" fmla="*/ 1109744 w 2829850"/>
                <a:gd name="connsiteY91" fmla="*/ 368257 h 413167"/>
                <a:gd name="connsiteX92" fmla="*/ 1120841 w 2829850"/>
                <a:gd name="connsiteY92" fmla="*/ 392280 h 413167"/>
                <a:gd name="connsiteX93" fmla="*/ 1131937 w 2829850"/>
                <a:gd name="connsiteY93" fmla="*/ 394777 h 413167"/>
                <a:gd name="connsiteX94" fmla="*/ 1143041 w 2829850"/>
                <a:gd name="connsiteY94" fmla="*/ 388729 h 413167"/>
                <a:gd name="connsiteX95" fmla="*/ 1154137 w 2829850"/>
                <a:gd name="connsiteY95" fmla="*/ 369924 h 413167"/>
                <a:gd name="connsiteX96" fmla="*/ 1165234 w 2829850"/>
                <a:gd name="connsiteY96" fmla="*/ 360406 h 413167"/>
                <a:gd name="connsiteX97" fmla="*/ 1176331 w 2829850"/>
                <a:gd name="connsiteY97" fmla="*/ 368964 h 413167"/>
                <a:gd name="connsiteX98" fmla="*/ 1187427 w 2829850"/>
                <a:gd name="connsiteY98" fmla="*/ 335940 h 413167"/>
                <a:gd name="connsiteX99" fmla="*/ 1198524 w 2829850"/>
                <a:gd name="connsiteY99" fmla="*/ 288730 h 413167"/>
                <a:gd name="connsiteX100" fmla="*/ 1209621 w 2829850"/>
                <a:gd name="connsiteY100" fmla="*/ 205781 h 413167"/>
                <a:gd name="connsiteX101" fmla="*/ 1220717 w 2829850"/>
                <a:gd name="connsiteY101" fmla="*/ 91916 h 413167"/>
                <a:gd name="connsiteX102" fmla="*/ 1231821 w 2829850"/>
                <a:gd name="connsiteY102" fmla="*/ 92508 h 413167"/>
                <a:gd name="connsiteX103" fmla="*/ 1242917 w 2829850"/>
                <a:gd name="connsiteY103" fmla="*/ 130418 h 413167"/>
                <a:gd name="connsiteX104" fmla="*/ 1254014 w 2829850"/>
                <a:gd name="connsiteY104" fmla="*/ 272000 h 413167"/>
                <a:gd name="connsiteX105" fmla="*/ 1265111 w 2829850"/>
                <a:gd name="connsiteY105" fmla="*/ 369414 h 413167"/>
                <a:gd name="connsiteX106" fmla="*/ 1276207 w 2829850"/>
                <a:gd name="connsiteY106" fmla="*/ 401261 h 413167"/>
                <a:gd name="connsiteX107" fmla="*/ 1287304 w 2829850"/>
                <a:gd name="connsiteY107" fmla="*/ 403663 h 413167"/>
                <a:gd name="connsiteX108" fmla="*/ 1298400 w 2829850"/>
                <a:gd name="connsiteY108" fmla="*/ 409990 h 413167"/>
                <a:gd name="connsiteX109" fmla="*/ 1309497 w 2829850"/>
                <a:gd name="connsiteY109" fmla="*/ 411555 h 413167"/>
                <a:gd name="connsiteX110" fmla="*/ 1320601 w 2829850"/>
                <a:gd name="connsiteY110" fmla="*/ 396158 h 413167"/>
                <a:gd name="connsiteX111" fmla="*/ 1331697 w 2829850"/>
                <a:gd name="connsiteY111" fmla="*/ 369488 h 413167"/>
                <a:gd name="connsiteX112" fmla="*/ 1353890 w 2829850"/>
                <a:gd name="connsiteY112" fmla="*/ 281294 h 413167"/>
                <a:gd name="connsiteX113" fmla="*/ 1364987 w 2829850"/>
                <a:gd name="connsiteY113" fmla="*/ 224395 h 413167"/>
                <a:gd name="connsiteX114" fmla="*/ 1376083 w 2829850"/>
                <a:gd name="connsiteY114" fmla="*/ 82670 h 413167"/>
                <a:gd name="connsiteX115" fmla="*/ 1387180 w 2829850"/>
                <a:gd name="connsiteY115" fmla="*/ 45741 h 413167"/>
                <a:gd name="connsiteX116" fmla="*/ 1398277 w 2829850"/>
                <a:gd name="connsiteY116" fmla="*/ 99482 h 413167"/>
                <a:gd name="connsiteX117" fmla="*/ 1409380 w 2829850"/>
                <a:gd name="connsiteY117" fmla="*/ 241527 h 413167"/>
                <a:gd name="connsiteX118" fmla="*/ 1420477 w 2829850"/>
                <a:gd name="connsiteY118" fmla="*/ 306065 h 413167"/>
                <a:gd name="connsiteX119" fmla="*/ 1431573 w 2829850"/>
                <a:gd name="connsiteY119" fmla="*/ 356221 h 413167"/>
                <a:gd name="connsiteX120" fmla="*/ 1442670 w 2829850"/>
                <a:gd name="connsiteY120" fmla="*/ 379939 h 413167"/>
                <a:gd name="connsiteX121" fmla="*/ 1453767 w 2829850"/>
                <a:gd name="connsiteY121" fmla="*/ 393022 h 413167"/>
                <a:gd name="connsiteX122" fmla="*/ 1464863 w 2829850"/>
                <a:gd name="connsiteY122" fmla="*/ 390906 h 413167"/>
                <a:gd name="connsiteX123" fmla="*/ 1475960 w 2829850"/>
                <a:gd name="connsiteY123" fmla="*/ 396383 h 413167"/>
                <a:gd name="connsiteX124" fmla="*/ 1487057 w 2829850"/>
                <a:gd name="connsiteY124" fmla="*/ 406969 h 413167"/>
                <a:gd name="connsiteX125" fmla="*/ 1498160 w 2829850"/>
                <a:gd name="connsiteY125" fmla="*/ 393029 h 413167"/>
                <a:gd name="connsiteX126" fmla="*/ 1509257 w 2829850"/>
                <a:gd name="connsiteY126" fmla="*/ 373788 h 413167"/>
                <a:gd name="connsiteX127" fmla="*/ 1520353 w 2829850"/>
                <a:gd name="connsiteY127" fmla="*/ 313046 h 413167"/>
                <a:gd name="connsiteX128" fmla="*/ 1531450 w 2829850"/>
                <a:gd name="connsiteY128" fmla="*/ 241466 h 413167"/>
                <a:gd name="connsiteX129" fmla="*/ 1542546 w 2829850"/>
                <a:gd name="connsiteY129" fmla="*/ 190153 h 413167"/>
                <a:gd name="connsiteX130" fmla="*/ 1553643 w 2829850"/>
                <a:gd name="connsiteY130" fmla="*/ 107333 h 413167"/>
                <a:gd name="connsiteX131" fmla="*/ 1564740 w 2829850"/>
                <a:gd name="connsiteY131" fmla="*/ 121832 h 413167"/>
                <a:gd name="connsiteX132" fmla="*/ 1575836 w 2829850"/>
                <a:gd name="connsiteY132" fmla="*/ 198011 h 413167"/>
                <a:gd name="connsiteX133" fmla="*/ 1586940 w 2829850"/>
                <a:gd name="connsiteY133" fmla="*/ 286383 h 413167"/>
                <a:gd name="connsiteX134" fmla="*/ 1598036 w 2829850"/>
                <a:gd name="connsiteY134" fmla="*/ 307732 h 413167"/>
                <a:gd name="connsiteX135" fmla="*/ 1609133 w 2829850"/>
                <a:gd name="connsiteY135" fmla="*/ 352561 h 413167"/>
                <a:gd name="connsiteX136" fmla="*/ 1620230 w 2829850"/>
                <a:gd name="connsiteY136" fmla="*/ 383395 h 413167"/>
                <a:gd name="connsiteX137" fmla="*/ 1631326 w 2829850"/>
                <a:gd name="connsiteY137" fmla="*/ 397716 h 413167"/>
                <a:gd name="connsiteX138" fmla="*/ 1642423 w 2829850"/>
                <a:gd name="connsiteY138" fmla="*/ 392818 h 413167"/>
                <a:gd name="connsiteX139" fmla="*/ 1653520 w 2829850"/>
                <a:gd name="connsiteY139" fmla="*/ 393029 h 413167"/>
                <a:gd name="connsiteX140" fmla="*/ 1664616 w 2829850"/>
                <a:gd name="connsiteY140" fmla="*/ 389083 h 413167"/>
                <a:gd name="connsiteX141" fmla="*/ 1675720 w 2829850"/>
                <a:gd name="connsiteY141" fmla="*/ 357399 h 413167"/>
                <a:gd name="connsiteX142" fmla="*/ 1686816 w 2829850"/>
                <a:gd name="connsiteY142" fmla="*/ 304120 h 413167"/>
                <a:gd name="connsiteX143" fmla="*/ 1697913 w 2829850"/>
                <a:gd name="connsiteY143" fmla="*/ 257039 h 413167"/>
                <a:gd name="connsiteX144" fmla="*/ 1709010 w 2829850"/>
                <a:gd name="connsiteY144" fmla="*/ 203883 h 413167"/>
                <a:gd name="connsiteX145" fmla="*/ 1720106 w 2829850"/>
                <a:gd name="connsiteY145" fmla="*/ 198841 h 413167"/>
                <a:gd name="connsiteX146" fmla="*/ 1731203 w 2829850"/>
                <a:gd name="connsiteY146" fmla="*/ 157367 h 413167"/>
                <a:gd name="connsiteX147" fmla="*/ 1742299 w 2829850"/>
                <a:gd name="connsiteY147" fmla="*/ 199794 h 413167"/>
                <a:gd name="connsiteX148" fmla="*/ 1764500 w 2829850"/>
                <a:gd name="connsiteY148" fmla="*/ 335688 h 413167"/>
                <a:gd name="connsiteX149" fmla="*/ 1775596 w 2829850"/>
                <a:gd name="connsiteY149" fmla="*/ 366039 h 413167"/>
                <a:gd name="connsiteX150" fmla="*/ 1786692 w 2829850"/>
                <a:gd name="connsiteY150" fmla="*/ 392682 h 413167"/>
                <a:gd name="connsiteX151" fmla="*/ 1797789 w 2829850"/>
                <a:gd name="connsiteY151" fmla="*/ 397798 h 413167"/>
                <a:gd name="connsiteX152" fmla="*/ 1808886 w 2829850"/>
                <a:gd name="connsiteY152" fmla="*/ 389226 h 413167"/>
                <a:gd name="connsiteX153" fmla="*/ 1819982 w 2829850"/>
                <a:gd name="connsiteY153" fmla="*/ 374006 h 413167"/>
                <a:gd name="connsiteX154" fmla="*/ 1831079 w 2829850"/>
                <a:gd name="connsiteY154" fmla="*/ 361406 h 413167"/>
                <a:gd name="connsiteX155" fmla="*/ 1842176 w 2829850"/>
                <a:gd name="connsiteY155" fmla="*/ 375870 h 413167"/>
                <a:gd name="connsiteX156" fmla="*/ 1853279 w 2829850"/>
                <a:gd name="connsiteY156" fmla="*/ 374870 h 413167"/>
                <a:gd name="connsiteX157" fmla="*/ 1864376 w 2829850"/>
                <a:gd name="connsiteY157" fmla="*/ 345955 h 413167"/>
                <a:gd name="connsiteX158" fmla="*/ 1875472 w 2829850"/>
                <a:gd name="connsiteY158" fmla="*/ 276865 h 413167"/>
                <a:gd name="connsiteX159" fmla="*/ 1886569 w 2829850"/>
                <a:gd name="connsiteY159" fmla="*/ 127077 h 413167"/>
                <a:gd name="connsiteX160" fmla="*/ 1897666 w 2829850"/>
                <a:gd name="connsiteY160" fmla="*/ 60844 h 413167"/>
                <a:gd name="connsiteX161" fmla="*/ 1908762 w 2829850"/>
                <a:gd name="connsiteY161" fmla="*/ 58837 h 413167"/>
                <a:gd name="connsiteX162" fmla="*/ 1930956 w 2829850"/>
                <a:gd name="connsiteY162" fmla="*/ 326599 h 413167"/>
                <a:gd name="connsiteX163" fmla="*/ 1942059 w 2829850"/>
                <a:gd name="connsiteY163" fmla="*/ 379157 h 413167"/>
                <a:gd name="connsiteX164" fmla="*/ 1953156 w 2829850"/>
                <a:gd name="connsiteY164" fmla="*/ 389423 h 413167"/>
                <a:gd name="connsiteX165" fmla="*/ 1964252 w 2829850"/>
                <a:gd name="connsiteY165" fmla="*/ 398118 h 413167"/>
                <a:gd name="connsiteX166" fmla="*/ 1975349 w 2829850"/>
                <a:gd name="connsiteY166" fmla="*/ 399057 h 413167"/>
                <a:gd name="connsiteX167" fmla="*/ 1986446 w 2829850"/>
                <a:gd name="connsiteY167" fmla="*/ 386946 h 413167"/>
                <a:gd name="connsiteX168" fmla="*/ 1997542 w 2829850"/>
                <a:gd name="connsiteY168" fmla="*/ 372877 h 413167"/>
                <a:gd name="connsiteX169" fmla="*/ 2008639 w 2829850"/>
                <a:gd name="connsiteY169" fmla="*/ 371598 h 413167"/>
                <a:gd name="connsiteX170" fmla="*/ 2019735 w 2829850"/>
                <a:gd name="connsiteY170" fmla="*/ 390158 h 413167"/>
                <a:gd name="connsiteX171" fmla="*/ 2030839 w 2829850"/>
                <a:gd name="connsiteY171" fmla="*/ 386620 h 413167"/>
                <a:gd name="connsiteX172" fmla="*/ 2041935 w 2829850"/>
                <a:gd name="connsiteY172" fmla="*/ 349547 h 413167"/>
                <a:gd name="connsiteX173" fmla="*/ 2053032 w 2829850"/>
                <a:gd name="connsiteY173" fmla="*/ 237941 h 413167"/>
                <a:gd name="connsiteX174" fmla="*/ 2064129 w 2829850"/>
                <a:gd name="connsiteY174" fmla="*/ 61001 h 413167"/>
                <a:gd name="connsiteX175" fmla="*/ 2075225 w 2829850"/>
                <a:gd name="connsiteY175" fmla="*/ 3674 h 413167"/>
                <a:gd name="connsiteX176" fmla="*/ 2086322 w 2829850"/>
                <a:gd name="connsiteY176" fmla="*/ 30480 h 413167"/>
                <a:gd name="connsiteX177" fmla="*/ 2097419 w 2829850"/>
                <a:gd name="connsiteY177" fmla="*/ 174103 h 413167"/>
                <a:gd name="connsiteX178" fmla="*/ 2108515 w 2829850"/>
                <a:gd name="connsiteY178" fmla="*/ 287424 h 413167"/>
                <a:gd name="connsiteX179" fmla="*/ 2119619 w 2829850"/>
                <a:gd name="connsiteY179" fmla="*/ 339879 h 413167"/>
                <a:gd name="connsiteX180" fmla="*/ 2141812 w 2829850"/>
                <a:gd name="connsiteY180" fmla="*/ 376795 h 413167"/>
                <a:gd name="connsiteX181" fmla="*/ 2152909 w 2829850"/>
                <a:gd name="connsiteY181" fmla="*/ 384620 h 413167"/>
                <a:gd name="connsiteX182" fmla="*/ 2164005 w 2829850"/>
                <a:gd name="connsiteY182" fmla="*/ 391172 h 413167"/>
                <a:gd name="connsiteX183" fmla="*/ 2175102 w 2829850"/>
                <a:gd name="connsiteY183" fmla="*/ 388790 h 413167"/>
                <a:gd name="connsiteX184" fmla="*/ 2186198 w 2829850"/>
                <a:gd name="connsiteY184" fmla="*/ 392770 h 413167"/>
                <a:gd name="connsiteX185" fmla="*/ 2197295 w 2829850"/>
                <a:gd name="connsiteY185" fmla="*/ 401710 h 413167"/>
                <a:gd name="connsiteX186" fmla="*/ 2208399 w 2829850"/>
                <a:gd name="connsiteY186" fmla="*/ 387014 h 413167"/>
                <a:gd name="connsiteX187" fmla="*/ 2219495 w 2829850"/>
                <a:gd name="connsiteY187" fmla="*/ 363427 h 413167"/>
                <a:gd name="connsiteX188" fmla="*/ 2230592 w 2829850"/>
                <a:gd name="connsiteY188" fmla="*/ 278552 h 413167"/>
                <a:gd name="connsiteX189" fmla="*/ 2241688 w 2829850"/>
                <a:gd name="connsiteY189" fmla="*/ 163830 h 413167"/>
                <a:gd name="connsiteX190" fmla="*/ 2252785 w 2829850"/>
                <a:gd name="connsiteY190" fmla="*/ 111068 h 413167"/>
                <a:gd name="connsiteX191" fmla="*/ 2263881 w 2829850"/>
                <a:gd name="connsiteY191" fmla="*/ 86589 h 413167"/>
                <a:gd name="connsiteX192" fmla="*/ 2274978 w 2829850"/>
                <a:gd name="connsiteY192" fmla="*/ 189133 h 413167"/>
                <a:gd name="connsiteX193" fmla="*/ 2286075 w 2829850"/>
                <a:gd name="connsiteY193" fmla="*/ 305889 h 413167"/>
                <a:gd name="connsiteX194" fmla="*/ 2297171 w 2829850"/>
                <a:gd name="connsiteY194" fmla="*/ 366066 h 413167"/>
                <a:gd name="connsiteX195" fmla="*/ 2319371 w 2829850"/>
                <a:gd name="connsiteY195" fmla="*/ 386144 h 413167"/>
                <a:gd name="connsiteX196" fmla="*/ 2330468 w 2829850"/>
                <a:gd name="connsiteY196" fmla="*/ 388954 h 413167"/>
                <a:gd name="connsiteX197" fmla="*/ 2341565 w 2829850"/>
                <a:gd name="connsiteY197" fmla="*/ 396689 h 413167"/>
                <a:gd name="connsiteX198" fmla="*/ 2352661 w 2829850"/>
                <a:gd name="connsiteY198" fmla="*/ 388171 h 413167"/>
                <a:gd name="connsiteX199" fmla="*/ 2363758 w 2829850"/>
                <a:gd name="connsiteY199" fmla="*/ 383150 h 413167"/>
                <a:gd name="connsiteX200" fmla="*/ 2374855 w 2829850"/>
                <a:gd name="connsiteY200" fmla="*/ 367978 h 413167"/>
                <a:gd name="connsiteX201" fmla="*/ 2385951 w 2829850"/>
                <a:gd name="connsiteY201" fmla="*/ 328585 h 413167"/>
                <a:gd name="connsiteX202" fmla="*/ 2419248 w 2829850"/>
                <a:gd name="connsiteY202" fmla="*/ 118137 h 413167"/>
                <a:gd name="connsiteX203" fmla="*/ 2430345 w 2829850"/>
                <a:gd name="connsiteY203" fmla="*/ 148849 h 413167"/>
                <a:gd name="connsiteX204" fmla="*/ 2441441 w 2829850"/>
                <a:gd name="connsiteY204" fmla="*/ 200746 h 413167"/>
                <a:gd name="connsiteX205" fmla="*/ 2452538 w 2829850"/>
                <a:gd name="connsiteY205" fmla="*/ 297228 h 413167"/>
                <a:gd name="connsiteX206" fmla="*/ 2463635 w 2829850"/>
                <a:gd name="connsiteY206" fmla="*/ 358644 h 413167"/>
                <a:gd name="connsiteX207" fmla="*/ 2474731 w 2829850"/>
                <a:gd name="connsiteY207" fmla="*/ 389260 h 413167"/>
                <a:gd name="connsiteX208" fmla="*/ 2485834 w 2829850"/>
                <a:gd name="connsiteY208" fmla="*/ 385620 h 413167"/>
                <a:gd name="connsiteX209" fmla="*/ 2496931 w 2829850"/>
                <a:gd name="connsiteY209" fmla="*/ 390763 h 413167"/>
                <a:gd name="connsiteX210" fmla="*/ 2508028 w 2829850"/>
                <a:gd name="connsiteY210" fmla="*/ 399064 h 413167"/>
                <a:gd name="connsiteX211" fmla="*/ 2519124 w 2829850"/>
                <a:gd name="connsiteY211" fmla="*/ 390750 h 413167"/>
                <a:gd name="connsiteX212" fmla="*/ 2530221 w 2829850"/>
                <a:gd name="connsiteY212" fmla="*/ 375312 h 413167"/>
                <a:gd name="connsiteX213" fmla="*/ 2541318 w 2829850"/>
                <a:gd name="connsiteY213" fmla="*/ 347513 h 413167"/>
                <a:gd name="connsiteX214" fmla="*/ 2552414 w 2829850"/>
                <a:gd name="connsiteY214" fmla="*/ 290982 h 413167"/>
                <a:gd name="connsiteX215" fmla="*/ 2563511 w 2829850"/>
                <a:gd name="connsiteY215" fmla="*/ 201808 h 413167"/>
                <a:gd name="connsiteX216" fmla="*/ 2574614 w 2829850"/>
                <a:gd name="connsiteY216" fmla="*/ 88412 h 413167"/>
                <a:gd name="connsiteX217" fmla="*/ 2585711 w 2829850"/>
                <a:gd name="connsiteY217" fmla="*/ 72138 h 413167"/>
                <a:gd name="connsiteX218" fmla="*/ 2596808 w 2829850"/>
                <a:gd name="connsiteY218" fmla="*/ 125016 h 413167"/>
                <a:gd name="connsiteX219" fmla="*/ 2607904 w 2829850"/>
                <a:gd name="connsiteY219" fmla="*/ 245378 h 413167"/>
                <a:gd name="connsiteX220" fmla="*/ 2619001 w 2829850"/>
                <a:gd name="connsiteY220" fmla="*/ 302514 h 413167"/>
                <a:gd name="connsiteX221" fmla="*/ 2630097 w 2829850"/>
                <a:gd name="connsiteY221" fmla="*/ 344554 h 413167"/>
                <a:gd name="connsiteX222" fmla="*/ 2641194 w 2829850"/>
                <a:gd name="connsiteY222" fmla="*/ 368876 h 413167"/>
                <a:gd name="connsiteX223" fmla="*/ 2652290 w 2829850"/>
                <a:gd name="connsiteY223" fmla="*/ 383932 h 413167"/>
                <a:gd name="connsiteX224" fmla="*/ 2663394 w 2829850"/>
                <a:gd name="connsiteY224" fmla="*/ 385164 h 413167"/>
                <a:gd name="connsiteX225" fmla="*/ 2674491 w 2829850"/>
                <a:gd name="connsiteY225" fmla="*/ 380102 h 413167"/>
                <a:gd name="connsiteX226" fmla="*/ 2685587 w 2829850"/>
                <a:gd name="connsiteY226" fmla="*/ 376993 h 413167"/>
                <a:gd name="connsiteX227" fmla="*/ 2696684 w 2829850"/>
                <a:gd name="connsiteY227" fmla="*/ 334307 h 413167"/>
                <a:gd name="connsiteX228" fmla="*/ 2707780 w 2829850"/>
                <a:gd name="connsiteY228" fmla="*/ 299357 h 413167"/>
                <a:gd name="connsiteX229" fmla="*/ 2718877 w 2829850"/>
                <a:gd name="connsiteY229" fmla="*/ 230906 h 413167"/>
                <a:gd name="connsiteX230" fmla="*/ 2729974 w 2829850"/>
                <a:gd name="connsiteY230" fmla="*/ 183996 h 413167"/>
                <a:gd name="connsiteX231" fmla="*/ 2752174 w 2829850"/>
                <a:gd name="connsiteY231" fmla="*/ 185472 h 413167"/>
                <a:gd name="connsiteX232" fmla="*/ 2763270 w 2829850"/>
                <a:gd name="connsiteY232" fmla="*/ 170082 h 413167"/>
                <a:gd name="connsiteX233" fmla="*/ 2774367 w 2829850"/>
                <a:gd name="connsiteY233" fmla="*/ 171756 h 413167"/>
                <a:gd name="connsiteX234" fmla="*/ 2785464 w 2829850"/>
                <a:gd name="connsiteY234" fmla="*/ 214435 h 413167"/>
                <a:gd name="connsiteX235" fmla="*/ 2796560 w 2829850"/>
                <a:gd name="connsiteY235" fmla="*/ 281573 h 413167"/>
                <a:gd name="connsiteX236" fmla="*/ 2807657 w 2829850"/>
                <a:gd name="connsiteY236" fmla="*/ 303242 h 413167"/>
                <a:gd name="connsiteX237" fmla="*/ 2818754 w 2829850"/>
                <a:gd name="connsiteY237" fmla="*/ 285777 h 413167"/>
                <a:gd name="connsiteX238" fmla="*/ 2829850 w 2829850"/>
                <a:gd name="connsiteY238" fmla="*/ 246126 h 413167"/>
                <a:gd name="connsiteX239" fmla="*/ 2829850 w 2829850"/>
                <a:gd name="connsiteY239" fmla="*/ 24612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829850" h="413167">
                  <a:moveTo>
                    <a:pt x="0" y="287574"/>
                  </a:moveTo>
                  <a:lnTo>
                    <a:pt x="11096" y="307658"/>
                  </a:lnTo>
                  <a:lnTo>
                    <a:pt x="22193" y="311427"/>
                  </a:lnTo>
                  <a:lnTo>
                    <a:pt x="44386" y="267108"/>
                  </a:lnTo>
                  <a:lnTo>
                    <a:pt x="55483" y="230655"/>
                  </a:lnTo>
                  <a:lnTo>
                    <a:pt x="77683" y="272789"/>
                  </a:lnTo>
                  <a:lnTo>
                    <a:pt x="88779" y="336505"/>
                  </a:lnTo>
                  <a:lnTo>
                    <a:pt x="99876" y="370148"/>
                  </a:lnTo>
                  <a:lnTo>
                    <a:pt x="110973" y="362868"/>
                  </a:lnTo>
                  <a:lnTo>
                    <a:pt x="122069" y="325987"/>
                  </a:lnTo>
                  <a:lnTo>
                    <a:pt x="133166" y="292533"/>
                  </a:lnTo>
                  <a:lnTo>
                    <a:pt x="144263" y="304807"/>
                  </a:lnTo>
                  <a:lnTo>
                    <a:pt x="155366" y="355249"/>
                  </a:lnTo>
                  <a:lnTo>
                    <a:pt x="166463" y="379871"/>
                  </a:lnTo>
                  <a:lnTo>
                    <a:pt x="177559" y="386300"/>
                  </a:lnTo>
                  <a:lnTo>
                    <a:pt x="188656" y="381565"/>
                  </a:lnTo>
                  <a:lnTo>
                    <a:pt x="199753" y="366570"/>
                  </a:lnTo>
                  <a:lnTo>
                    <a:pt x="210849" y="359052"/>
                  </a:lnTo>
                  <a:lnTo>
                    <a:pt x="233043" y="292064"/>
                  </a:lnTo>
                  <a:lnTo>
                    <a:pt x="255243" y="197882"/>
                  </a:lnTo>
                  <a:lnTo>
                    <a:pt x="266339" y="96597"/>
                  </a:lnTo>
                  <a:lnTo>
                    <a:pt x="277436" y="120512"/>
                  </a:lnTo>
                  <a:lnTo>
                    <a:pt x="299629" y="329797"/>
                  </a:lnTo>
                  <a:lnTo>
                    <a:pt x="310726" y="363379"/>
                  </a:lnTo>
                  <a:lnTo>
                    <a:pt x="321823" y="388770"/>
                  </a:lnTo>
                  <a:lnTo>
                    <a:pt x="332926" y="400458"/>
                  </a:lnTo>
                  <a:lnTo>
                    <a:pt x="344023" y="387715"/>
                  </a:lnTo>
                  <a:lnTo>
                    <a:pt x="355119" y="354446"/>
                  </a:lnTo>
                  <a:lnTo>
                    <a:pt x="366216" y="297044"/>
                  </a:lnTo>
                  <a:lnTo>
                    <a:pt x="377313" y="283110"/>
                  </a:lnTo>
                  <a:lnTo>
                    <a:pt x="388409" y="247466"/>
                  </a:lnTo>
                  <a:lnTo>
                    <a:pt x="399506" y="223756"/>
                  </a:lnTo>
                  <a:lnTo>
                    <a:pt x="410602" y="233329"/>
                  </a:lnTo>
                  <a:lnTo>
                    <a:pt x="421706" y="254583"/>
                  </a:lnTo>
                  <a:lnTo>
                    <a:pt x="432802" y="300153"/>
                  </a:lnTo>
                  <a:lnTo>
                    <a:pt x="443899" y="309855"/>
                  </a:lnTo>
                  <a:lnTo>
                    <a:pt x="466092" y="379973"/>
                  </a:lnTo>
                  <a:lnTo>
                    <a:pt x="477189" y="400935"/>
                  </a:lnTo>
                  <a:lnTo>
                    <a:pt x="488285" y="401901"/>
                  </a:lnTo>
                  <a:lnTo>
                    <a:pt x="499382" y="403717"/>
                  </a:lnTo>
                  <a:lnTo>
                    <a:pt x="510485" y="399519"/>
                  </a:lnTo>
                  <a:lnTo>
                    <a:pt x="521582" y="372713"/>
                  </a:lnTo>
                  <a:lnTo>
                    <a:pt x="532679" y="332865"/>
                  </a:lnTo>
                  <a:lnTo>
                    <a:pt x="543775" y="271490"/>
                  </a:lnTo>
                  <a:lnTo>
                    <a:pt x="554872" y="181860"/>
                  </a:lnTo>
                  <a:lnTo>
                    <a:pt x="565968" y="117477"/>
                  </a:lnTo>
                  <a:lnTo>
                    <a:pt x="577065" y="39685"/>
                  </a:lnTo>
                  <a:lnTo>
                    <a:pt x="588162" y="102060"/>
                  </a:lnTo>
                  <a:lnTo>
                    <a:pt x="599265" y="227103"/>
                  </a:lnTo>
                  <a:lnTo>
                    <a:pt x="610362" y="327463"/>
                  </a:lnTo>
                  <a:lnTo>
                    <a:pt x="632555" y="383368"/>
                  </a:lnTo>
                  <a:lnTo>
                    <a:pt x="643652" y="394682"/>
                  </a:lnTo>
                  <a:lnTo>
                    <a:pt x="654748" y="399676"/>
                  </a:lnTo>
                  <a:lnTo>
                    <a:pt x="665845" y="388423"/>
                  </a:lnTo>
                  <a:lnTo>
                    <a:pt x="676942" y="379551"/>
                  </a:lnTo>
                  <a:lnTo>
                    <a:pt x="688045" y="378095"/>
                  </a:lnTo>
                  <a:lnTo>
                    <a:pt x="699142" y="336423"/>
                  </a:lnTo>
                  <a:lnTo>
                    <a:pt x="710238" y="272224"/>
                  </a:lnTo>
                  <a:lnTo>
                    <a:pt x="721335" y="175314"/>
                  </a:lnTo>
                  <a:lnTo>
                    <a:pt x="732432" y="69117"/>
                  </a:lnTo>
                  <a:lnTo>
                    <a:pt x="743528" y="75084"/>
                  </a:lnTo>
                  <a:lnTo>
                    <a:pt x="754625" y="118239"/>
                  </a:lnTo>
                  <a:lnTo>
                    <a:pt x="765722" y="249834"/>
                  </a:lnTo>
                  <a:lnTo>
                    <a:pt x="776818" y="351180"/>
                  </a:lnTo>
                  <a:lnTo>
                    <a:pt x="787922" y="390933"/>
                  </a:lnTo>
                  <a:lnTo>
                    <a:pt x="799018" y="392464"/>
                  </a:lnTo>
                  <a:lnTo>
                    <a:pt x="810115" y="399982"/>
                  </a:lnTo>
                  <a:lnTo>
                    <a:pt x="821212" y="403248"/>
                  </a:lnTo>
                  <a:lnTo>
                    <a:pt x="832308" y="396914"/>
                  </a:lnTo>
                  <a:lnTo>
                    <a:pt x="854501" y="355555"/>
                  </a:lnTo>
                  <a:lnTo>
                    <a:pt x="865598" y="315917"/>
                  </a:lnTo>
                  <a:lnTo>
                    <a:pt x="876702" y="230083"/>
                  </a:lnTo>
                  <a:lnTo>
                    <a:pt x="887798" y="55313"/>
                  </a:lnTo>
                  <a:lnTo>
                    <a:pt x="898894" y="5851"/>
                  </a:lnTo>
                  <a:lnTo>
                    <a:pt x="909991" y="65947"/>
                  </a:lnTo>
                  <a:lnTo>
                    <a:pt x="921088" y="222939"/>
                  </a:lnTo>
                  <a:lnTo>
                    <a:pt x="932184" y="311059"/>
                  </a:lnTo>
                  <a:lnTo>
                    <a:pt x="943281" y="376299"/>
                  </a:lnTo>
                  <a:lnTo>
                    <a:pt x="954384" y="397281"/>
                  </a:lnTo>
                  <a:lnTo>
                    <a:pt x="965481" y="405887"/>
                  </a:lnTo>
                  <a:lnTo>
                    <a:pt x="976578" y="398615"/>
                  </a:lnTo>
                  <a:lnTo>
                    <a:pt x="987674" y="401357"/>
                  </a:lnTo>
                  <a:lnTo>
                    <a:pt x="998771" y="413167"/>
                  </a:lnTo>
                  <a:lnTo>
                    <a:pt x="1009868" y="401975"/>
                  </a:lnTo>
                  <a:lnTo>
                    <a:pt x="1020964" y="387014"/>
                  </a:lnTo>
                  <a:lnTo>
                    <a:pt x="1032061" y="332640"/>
                  </a:lnTo>
                  <a:lnTo>
                    <a:pt x="1054261" y="145488"/>
                  </a:lnTo>
                  <a:lnTo>
                    <a:pt x="1065357" y="0"/>
                  </a:lnTo>
                  <a:lnTo>
                    <a:pt x="1076454" y="47761"/>
                  </a:lnTo>
                  <a:lnTo>
                    <a:pt x="1087551" y="211428"/>
                  </a:lnTo>
                  <a:lnTo>
                    <a:pt x="1098647" y="336103"/>
                  </a:lnTo>
                  <a:lnTo>
                    <a:pt x="1109744" y="368257"/>
                  </a:lnTo>
                  <a:lnTo>
                    <a:pt x="1120841" y="392280"/>
                  </a:lnTo>
                  <a:lnTo>
                    <a:pt x="1131937" y="394777"/>
                  </a:lnTo>
                  <a:lnTo>
                    <a:pt x="1143041" y="388729"/>
                  </a:lnTo>
                  <a:lnTo>
                    <a:pt x="1154137" y="369924"/>
                  </a:lnTo>
                  <a:lnTo>
                    <a:pt x="1165234" y="360406"/>
                  </a:lnTo>
                  <a:lnTo>
                    <a:pt x="1176331" y="368964"/>
                  </a:lnTo>
                  <a:lnTo>
                    <a:pt x="1187427" y="335940"/>
                  </a:lnTo>
                  <a:lnTo>
                    <a:pt x="1198524" y="288730"/>
                  </a:lnTo>
                  <a:lnTo>
                    <a:pt x="1209621" y="205781"/>
                  </a:lnTo>
                  <a:lnTo>
                    <a:pt x="1220717" y="91916"/>
                  </a:lnTo>
                  <a:lnTo>
                    <a:pt x="1231821" y="92508"/>
                  </a:lnTo>
                  <a:lnTo>
                    <a:pt x="1242917" y="130418"/>
                  </a:lnTo>
                  <a:lnTo>
                    <a:pt x="1254014" y="272000"/>
                  </a:lnTo>
                  <a:lnTo>
                    <a:pt x="1265111" y="369414"/>
                  </a:lnTo>
                  <a:lnTo>
                    <a:pt x="1276207" y="401261"/>
                  </a:lnTo>
                  <a:lnTo>
                    <a:pt x="1287304" y="403663"/>
                  </a:lnTo>
                  <a:lnTo>
                    <a:pt x="1298400" y="409990"/>
                  </a:lnTo>
                  <a:lnTo>
                    <a:pt x="1309497" y="411555"/>
                  </a:lnTo>
                  <a:lnTo>
                    <a:pt x="1320601" y="396158"/>
                  </a:lnTo>
                  <a:lnTo>
                    <a:pt x="1331697" y="369488"/>
                  </a:lnTo>
                  <a:lnTo>
                    <a:pt x="1353890" y="281294"/>
                  </a:lnTo>
                  <a:lnTo>
                    <a:pt x="1364987" y="224395"/>
                  </a:lnTo>
                  <a:lnTo>
                    <a:pt x="1376083" y="82670"/>
                  </a:lnTo>
                  <a:lnTo>
                    <a:pt x="1387180" y="45741"/>
                  </a:lnTo>
                  <a:lnTo>
                    <a:pt x="1398277" y="99482"/>
                  </a:lnTo>
                  <a:lnTo>
                    <a:pt x="1409380" y="241527"/>
                  </a:lnTo>
                  <a:lnTo>
                    <a:pt x="1420477" y="306065"/>
                  </a:lnTo>
                  <a:lnTo>
                    <a:pt x="1431573" y="356221"/>
                  </a:lnTo>
                  <a:lnTo>
                    <a:pt x="1442670" y="379939"/>
                  </a:lnTo>
                  <a:lnTo>
                    <a:pt x="1453767" y="393022"/>
                  </a:lnTo>
                  <a:lnTo>
                    <a:pt x="1464863" y="390906"/>
                  </a:lnTo>
                  <a:lnTo>
                    <a:pt x="1475960" y="396383"/>
                  </a:lnTo>
                  <a:lnTo>
                    <a:pt x="1487057" y="406969"/>
                  </a:lnTo>
                  <a:lnTo>
                    <a:pt x="1498160" y="393029"/>
                  </a:lnTo>
                  <a:lnTo>
                    <a:pt x="1509257" y="373788"/>
                  </a:lnTo>
                  <a:lnTo>
                    <a:pt x="1520353" y="313046"/>
                  </a:lnTo>
                  <a:lnTo>
                    <a:pt x="1531450" y="241466"/>
                  </a:lnTo>
                  <a:lnTo>
                    <a:pt x="1542546" y="190153"/>
                  </a:lnTo>
                  <a:lnTo>
                    <a:pt x="1553643" y="107333"/>
                  </a:lnTo>
                  <a:lnTo>
                    <a:pt x="1564740" y="121832"/>
                  </a:lnTo>
                  <a:lnTo>
                    <a:pt x="1575836" y="198011"/>
                  </a:lnTo>
                  <a:lnTo>
                    <a:pt x="1586940" y="286383"/>
                  </a:lnTo>
                  <a:lnTo>
                    <a:pt x="1598036" y="307732"/>
                  </a:lnTo>
                  <a:lnTo>
                    <a:pt x="1609133" y="352561"/>
                  </a:lnTo>
                  <a:lnTo>
                    <a:pt x="1620230" y="383395"/>
                  </a:lnTo>
                  <a:lnTo>
                    <a:pt x="1631326" y="397716"/>
                  </a:lnTo>
                  <a:lnTo>
                    <a:pt x="1642423" y="392818"/>
                  </a:lnTo>
                  <a:lnTo>
                    <a:pt x="1653520" y="393029"/>
                  </a:lnTo>
                  <a:lnTo>
                    <a:pt x="1664616" y="389083"/>
                  </a:lnTo>
                  <a:lnTo>
                    <a:pt x="1675720" y="357399"/>
                  </a:lnTo>
                  <a:lnTo>
                    <a:pt x="1686816" y="304120"/>
                  </a:lnTo>
                  <a:lnTo>
                    <a:pt x="1697913" y="257039"/>
                  </a:lnTo>
                  <a:lnTo>
                    <a:pt x="1709010" y="203883"/>
                  </a:lnTo>
                  <a:lnTo>
                    <a:pt x="1720106" y="198841"/>
                  </a:lnTo>
                  <a:lnTo>
                    <a:pt x="1731203" y="157367"/>
                  </a:lnTo>
                  <a:lnTo>
                    <a:pt x="1742299" y="199794"/>
                  </a:lnTo>
                  <a:lnTo>
                    <a:pt x="1764500" y="335688"/>
                  </a:lnTo>
                  <a:lnTo>
                    <a:pt x="1775596" y="366039"/>
                  </a:lnTo>
                  <a:lnTo>
                    <a:pt x="1786692" y="392682"/>
                  </a:lnTo>
                  <a:lnTo>
                    <a:pt x="1797789" y="397798"/>
                  </a:lnTo>
                  <a:lnTo>
                    <a:pt x="1808886" y="389226"/>
                  </a:lnTo>
                  <a:lnTo>
                    <a:pt x="1819982" y="374006"/>
                  </a:lnTo>
                  <a:lnTo>
                    <a:pt x="1831079" y="361406"/>
                  </a:lnTo>
                  <a:lnTo>
                    <a:pt x="1842176" y="375870"/>
                  </a:lnTo>
                  <a:lnTo>
                    <a:pt x="1853279" y="374870"/>
                  </a:lnTo>
                  <a:lnTo>
                    <a:pt x="1864376" y="345955"/>
                  </a:lnTo>
                  <a:lnTo>
                    <a:pt x="1875472" y="276865"/>
                  </a:lnTo>
                  <a:lnTo>
                    <a:pt x="1886569" y="127077"/>
                  </a:lnTo>
                  <a:lnTo>
                    <a:pt x="1897666" y="60844"/>
                  </a:lnTo>
                  <a:lnTo>
                    <a:pt x="1908762" y="58837"/>
                  </a:lnTo>
                  <a:lnTo>
                    <a:pt x="1930956" y="326599"/>
                  </a:lnTo>
                  <a:lnTo>
                    <a:pt x="1942059" y="379157"/>
                  </a:lnTo>
                  <a:lnTo>
                    <a:pt x="1953156" y="389423"/>
                  </a:lnTo>
                  <a:lnTo>
                    <a:pt x="1964252" y="398118"/>
                  </a:lnTo>
                  <a:lnTo>
                    <a:pt x="1975349" y="399057"/>
                  </a:lnTo>
                  <a:lnTo>
                    <a:pt x="1986446" y="386946"/>
                  </a:lnTo>
                  <a:lnTo>
                    <a:pt x="1997542" y="372877"/>
                  </a:lnTo>
                  <a:lnTo>
                    <a:pt x="2008639" y="371598"/>
                  </a:lnTo>
                  <a:lnTo>
                    <a:pt x="2019735" y="390158"/>
                  </a:lnTo>
                  <a:lnTo>
                    <a:pt x="2030839" y="386620"/>
                  </a:lnTo>
                  <a:lnTo>
                    <a:pt x="2041935" y="349547"/>
                  </a:lnTo>
                  <a:lnTo>
                    <a:pt x="2053032" y="237941"/>
                  </a:lnTo>
                  <a:lnTo>
                    <a:pt x="2064129" y="61001"/>
                  </a:lnTo>
                  <a:lnTo>
                    <a:pt x="2075225" y="3674"/>
                  </a:lnTo>
                  <a:lnTo>
                    <a:pt x="2086322" y="30480"/>
                  </a:lnTo>
                  <a:lnTo>
                    <a:pt x="2097419" y="174103"/>
                  </a:lnTo>
                  <a:lnTo>
                    <a:pt x="2108515" y="287424"/>
                  </a:lnTo>
                  <a:lnTo>
                    <a:pt x="2119619" y="339879"/>
                  </a:lnTo>
                  <a:lnTo>
                    <a:pt x="2141812" y="376795"/>
                  </a:lnTo>
                  <a:lnTo>
                    <a:pt x="2152909" y="384620"/>
                  </a:lnTo>
                  <a:lnTo>
                    <a:pt x="2164005" y="391172"/>
                  </a:lnTo>
                  <a:lnTo>
                    <a:pt x="2175102" y="388790"/>
                  </a:lnTo>
                  <a:lnTo>
                    <a:pt x="2186198" y="392770"/>
                  </a:lnTo>
                  <a:lnTo>
                    <a:pt x="2197295" y="401710"/>
                  </a:lnTo>
                  <a:lnTo>
                    <a:pt x="2208399" y="387014"/>
                  </a:lnTo>
                  <a:lnTo>
                    <a:pt x="2219495" y="363427"/>
                  </a:lnTo>
                  <a:lnTo>
                    <a:pt x="2230592" y="278552"/>
                  </a:lnTo>
                  <a:lnTo>
                    <a:pt x="2241688" y="163830"/>
                  </a:lnTo>
                  <a:lnTo>
                    <a:pt x="2252785" y="111068"/>
                  </a:lnTo>
                  <a:lnTo>
                    <a:pt x="2263881" y="86589"/>
                  </a:lnTo>
                  <a:lnTo>
                    <a:pt x="2274978" y="189133"/>
                  </a:lnTo>
                  <a:lnTo>
                    <a:pt x="2286075" y="305889"/>
                  </a:lnTo>
                  <a:lnTo>
                    <a:pt x="2297171" y="366066"/>
                  </a:lnTo>
                  <a:lnTo>
                    <a:pt x="2319371" y="386144"/>
                  </a:lnTo>
                  <a:lnTo>
                    <a:pt x="2330468" y="388954"/>
                  </a:lnTo>
                  <a:lnTo>
                    <a:pt x="2341565" y="396689"/>
                  </a:lnTo>
                  <a:lnTo>
                    <a:pt x="2352661" y="388171"/>
                  </a:lnTo>
                  <a:lnTo>
                    <a:pt x="2363758" y="383150"/>
                  </a:lnTo>
                  <a:lnTo>
                    <a:pt x="2374855" y="367978"/>
                  </a:lnTo>
                  <a:lnTo>
                    <a:pt x="2385951" y="328585"/>
                  </a:lnTo>
                  <a:lnTo>
                    <a:pt x="2419248" y="118137"/>
                  </a:lnTo>
                  <a:lnTo>
                    <a:pt x="2430345" y="148849"/>
                  </a:lnTo>
                  <a:lnTo>
                    <a:pt x="2441441" y="200746"/>
                  </a:lnTo>
                  <a:lnTo>
                    <a:pt x="2452538" y="297228"/>
                  </a:lnTo>
                  <a:lnTo>
                    <a:pt x="2463635" y="358644"/>
                  </a:lnTo>
                  <a:lnTo>
                    <a:pt x="2474731" y="389260"/>
                  </a:lnTo>
                  <a:lnTo>
                    <a:pt x="2485834" y="385620"/>
                  </a:lnTo>
                  <a:lnTo>
                    <a:pt x="2496931" y="390763"/>
                  </a:lnTo>
                  <a:lnTo>
                    <a:pt x="2508028" y="399064"/>
                  </a:lnTo>
                  <a:lnTo>
                    <a:pt x="2519124" y="390750"/>
                  </a:lnTo>
                  <a:lnTo>
                    <a:pt x="2530221" y="375312"/>
                  </a:lnTo>
                  <a:lnTo>
                    <a:pt x="2541318" y="347513"/>
                  </a:lnTo>
                  <a:lnTo>
                    <a:pt x="2552414" y="290982"/>
                  </a:lnTo>
                  <a:lnTo>
                    <a:pt x="2563511" y="201808"/>
                  </a:lnTo>
                  <a:lnTo>
                    <a:pt x="2574614" y="88412"/>
                  </a:lnTo>
                  <a:lnTo>
                    <a:pt x="2585711" y="72138"/>
                  </a:lnTo>
                  <a:lnTo>
                    <a:pt x="2596808" y="125016"/>
                  </a:lnTo>
                  <a:lnTo>
                    <a:pt x="2607904" y="245378"/>
                  </a:lnTo>
                  <a:lnTo>
                    <a:pt x="2619001" y="302514"/>
                  </a:lnTo>
                  <a:lnTo>
                    <a:pt x="2630097" y="344554"/>
                  </a:lnTo>
                  <a:lnTo>
                    <a:pt x="2641194" y="368876"/>
                  </a:lnTo>
                  <a:lnTo>
                    <a:pt x="2652290" y="383932"/>
                  </a:lnTo>
                  <a:lnTo>
                    <a:pt x="2663394" y="385164"/>
                  </a:lnTo>
                  <a:lnTo>
                    <a:pt x="2674491" y="380102"/>
                  </a:lnTo>
                  <a:lnTo>
                    <a:pt x="2685587" y="376993"/>
                  </a:lnTo>
                  <a:lnTo>
                    <a:pt x="2696684" y="334307"/>
                  </a:lnTo>
                  <a:lnTo>
                    <a:pt x="2707780" y="299357"/>
                  </a:lnTo>
                  <a:lnTo>
                    <a:pt x="2718877" y="230906"/>
                  </a:lnTo>
                  <a:lnTo>
                    <a:pt x="2729974" y="183996"/>
                  </a:lnTo>
                  <a:lnTo>
                    <a:pt x="2752174" y="185472"/>
                  </a:lnTo>
                  <a:lnTo>
                    <a:pt x="2763270" y="170082"/>
                  </a:lnTo>
                  <a:lnTo>
                    <a:pt x="2774367" y="171756"/>
                  </a:lnTo>
                  <a:lnTo>
                    <a:pt x="2785464" y="214435"/>
                  </a:lnTo>
                  <a:lnTo>
                    <a:pt x="2796560" y="281573"/>
                  </a:lnTo>
                  <a:lnTo>
                    <a:pt x="2807657" y="303242"/>
                  </a:lnTo>
                  <a:lnTo>
                    <a:pt x="2818754" y="285777"/>
                  </a:lnTo>
                  <a:lnTo>
                    <a:pt x="2829850" y="246126"/>
                  </a:lnTo>
                  <a:lnTo>
                    <a:pt x="2829850" y="246126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7" name="자유형: 도형 2256">
              <a:extLst>
                <a:ext uri="{FF2B5EF4-FFF2-40B4-BE49-F238E27FC236}">
                  <a16:creationId xmlns:a16="http://schemas.microsoft.com/office/drawing/2014/main" id="{11ED725F-F85A-3E9F-50E0-EC44468C525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5573 h 413167"/>
                <a:gd name="connsiteX1" fmla="*/ 11096 w 2829850"/>
                <a:gd name="connsiteY1" fmla="*/ 304780 h 413167"/>
                <a:gd name="connsiteX2" fmla="*/ 22193 w 2829850"/>
                <a:gd name="connsiteY2" fmla="*/ 310481 h 413167"/>
                <a:gd name="connsiteX3" fmla="*/ 33290 w 2829850"/>
                <a:gd name="connsiteY3" fmla="*/ 285457 h 413167"/>
                <a:gd name="connsiteX4" fmla="*/ 44386 w 2829850"/>
                <a:gd name="connsiteY4" fmla="*/ 266476 h 413167"/>
                <a:gd name="connsiteX5" fmla="*/ 55483 w 2829850"/>
                <a:gd name="connsiteY5" fmla="*/ 225777 h 413167"/>
                <a:gd name="connsiteX6" fmla="*/ 77683 w 2829850"/>
                <a:gd name="connsiteY6" fmla="*/ 272626 h 413167"/>
                <a:gd name="connsiteX7" fmla="*/ 88779 w 2829850"/>
                <a:gd name="connsiteY7" fmla="*/ 334096 h 413167"/>
                <a:gd name="connsiteX8" fmla="*/ 99876 w 2829850"/>
                <a:gd name="connsiteY8" fmla="*/ 365114 h 413167"/>
                <a:gd name="connsiteX9" fmla="*/ 110973 w 2829850"/>
                <a:gd name="connsiteY9" fmla="*/ 362658 h 413167"/>
                <a:gd name="connsiteX10" fmla="*/ 122069 w 2829850"/>
                <a:gd name="connsiteY10" fmla="*/ 321510 h 413167"/>
                <a:gd name="connsiteX11" fmla="*/ 133166 w 2829850"/>
                <a:gd name="connsiteY11" fmla="*/ 291220 h 413167"/>
                <a:gd name="connsiteX12" fmla="*/ 144263 w 2829850"/>
                <a:gd name="connsiteY12" fmla="*/ 307004 h 413167"/>
                <a:gd name="connsiteX13" fmla="*/ 155366 w 2829850"/>
                <a:gd name="connsiteY13" fmla="*/ 352160 h 413167"/>
                <a:gd name="connsiteX14" fmla="*/ 166463 w 2829850"/>
                <a:gd name="connsiteY14" fmla="*/ 379599 h 413167"/>
                <a:gd name="connsiteX15" fmla="*/ 177559 w 2829850"/>
                <a:gd name="connsiteY15" fmla="*/ 385804 h 413167"/>
                <a:gd name="connsiteX16" fmla="*/ 188656 w 2829850"/>
                <a:gd name="connsiteY16" fmla="*/ 382558 h 413167"/>
                <a:gd name="connsiteX17" fmla="*/ 199753 w 2829850"/>
                <a:gd name="connsiteY17" fmla="*/ 366441 h 413167"/>
                <a:gd name="connsiteX18" fmla="*/ 210849 w 2829850"/>
                <a:gd name="connsiteY18" fmla="*/ 357848 h 413167"/>
                <a:gd name="connsiteX19" fmla="*/ 221946 w 2829850"/>
                <a:gd name="connsiteY19" fmla="*/ 323870 h 413167"/>
                <a:gd name="connsiteX20" fmla="*/ 233043 w 2829850"/>
                <a:gd name="connsiteY20" fmla="*/ 297575 h 413167"/>
                <a:gd name="connsiteX21" fmla="*/ 244146 w 2829850"/>
                <a:gd name="connsiteY21" fmla="*/ 242289 h 413167"/>
                <a:gd name="connsiteX22" fmla="*/ 255243 w 2829850"/>
                <a:gd name="connsiteY22" fmla="*/ 192943 h 413167"/>
                <a:gd name="connsiteX23" fmla="*/ 266339 w 2829850"/>
                <a:gd name="connsiteY23" fmla="*/ 97148 h 413167"/>
                <a:gd name="connsiteX24" fmla="*/ 277436 w 2829850"/>
                <a:gd name="connsiteY24" fmla="*/ 124444 h 413167"/>
                <a:gd name="connsiteX25" fmla="*/ 288533 w 2829850"/>
                <a:gd name="connsiteY25" fmla="*/ 222518 h 413167"/>
                <a:gd name="connsiteX26" fmla="*/ 299629 w 2829850"/>
                <a:gd name="connsiteY26" fmla="*/ 327347 h 413167"/>
                <a:gd name="connsiteX27" fmla="*/ 310726 w 2829850"/>
                <a:gd name="connsiteY27" fmla="*/ 363039 h 413167"/>
                <a:gd name="connsiteX28" fmla="*/ 321823 w 2829850"/>
                <a:gd name="connsiteY28" fmla="*/ 384538 h 413167"/>
                <a:gd name="connsiteX29" fmla="*/ 332926 w 2829850"/>
                <a:gd name="connsiteY29" fmla="*/ 400132 h 413167"/>
                <a:gd name="connsiteX30" fmla="*/ 344023 w 2829850"/>
                <a:gd name="connsiteY30" fmla="*/ 384456 h 413167"/>
                <a:gd name="connsiteX31" fmla="*/ 355119 w 2829850"/>
                <a:gd name="connsiteY31" fmla="*/ 354487 h 413167"/>
                <a:gd name="connsiteX32" fmla="*/ 366216 w 2829850"/>
                <a:gd name="connsiteY32" fmla="*/ 301133 h 413167"/>
                <a:gd name="connsiteX33" fmla="*/ 377313 w 2829850"/>
                <a:gd name="connsiteY33" fmla="*/ 280586 h 413167"/>
                <a:gd name="connsiteX34" fmla="*/ 388409 w 2829850"/>
                <a:gd name="connsiteY34" fmla="*/ 247324 h 413167"/>
                <a:gd name="connsiteX35" fmla="*/ 399506 w 2829850"/>
                <a:gd name="connsiteY35" fmla="*/ 221660 h 413167"/>
                <a:gd name="connsiteX36" fmla="*/ 421706 w 2829850"/>
                <a:gd name="connsiteY36" fmla="*/ 251236 h 413167"/>
                <a:gd name="connsiteX37" fmla="*/ 432802 w 2829850"/>
                <a:gd name="connsiteY37" fmla="*/ 296840 h 413167"/>
                <a:gd name="connsiteX38" fmla="*/ 443899 w 2829850"/>
                <a:gd name="connsiteY38" fmla="*/ 309957 h 413167"/>
                <a:gd name="connsiteX39" fmla="*/ 454995 w 2829850"/>
                <a:gd name="connsiteY39" fmla="*/ 340281 h 413167"/>
                <a:gd name="connsiteX40" fmla="*/ 466092 w 2829850"/>
                <a:gd name="connsiteY40" fmla="*/ 378564 h 413167"/>
                <a:gd name="connsiteX41" fmla="*/ 477189 w 2829850"/>
                <a:gd name="connsiteY41" fmla="*/ 398907 h 413167"/>
                <a:gd name="connsiteX42" fmla="*/ 488285 w 2829850"/>
                <a:gd name="connsiteY42" fmla="*/ 402486 h 413167"/>
                <a:gd name="connsiteX43" fmla="*/ 499382 w 2829850"/>
                <a:gd name="connsiteY43" fmla="*/ 402581 h 413167"/>
                <a:gd name="connsiteX44" fmla="*/ 510485 w 2829850"/>
                <a:gd name="connsiteY44" fmla="*/ 399662 h 413167"/>
                <a:gd name="connsiteX45" fmla="*/ 521582 w 2829850"/>
                <a:gd name="connsiteY45" fmla="*/ 371332 h 413167"/>
                <a:gd name="connsiteX46" fmla="*/ 532679 w 2829850"/>
                <a:gd name="connsiteY46" fmla="*/ 330640 h 413167"/>
                <a:gd name="connsiteX47" fmla="*/ 543775 w 2829850"/>
                <a:gd name="connsiteY47" fmla="*/ 280715 h 413167"/>
                <a:gd name="connsiteX48" fmla="*/ 554872 w 2829850"/>
                <a:gd name="connsiteY48" fmla="*/ 180125 h 413167"/>
                <a:gd name="connsiteX49" fmla="*/ 565968 w 2829850"/>
                <a:gd name="connsiteY49" fmla="*/ 115504 h 413167"/>
                <a:gd name="connsiteX50" fmla="*/ 577065 w 2829850"/>
                <a:gd name="connsiteY50" fmla="*/ 37297 h 413167"/>
                <a:gd name="connsiteX51" fmla="*/ 588162 w 2829850"/>
                <a:gd name="connsiteY51" fmla="*/ 108721 h 413167"/>
                <a:gd name="connsiteX52" fmla="*/ 599265 w 2829850"/>
                <a:gd name="connsiteY52" fmla="*/ 220749 h 413167"/>
                <a:gd name="connsiteX53" fmla="*/ 610362 w 2829850"/>
                <a:gd name="connsiteY53" fmla="*/ 324653 h 413167"/>
                <a:gd name="connsiteX54" fmla="*/ 621458 w 2829850"/>
                <a:gd name="connsiteY54" fmla="*/ 355514 h 413167"/>
                <a:gd name="connsiteX55" fmla="*/ 632555 w 2829850"/>
                <a:gd name="connsiteY55" fmla="*/ 377299 h 413167"/>
                <a:gd name="connsiteX56" fmla="*/ 643652 w 2829850"/>
                <a:gd name="connsiteY56" fmla="*/ 394771 h 413167"/>
                <a:gd name="connsiteX57" fmla="*/ 654748 w 2829850"/>
                <a:gd name="connsiteY57" fmla="*/ 396818 h 413167"/>
                <a:gd name="connsiteX58" fmla="*/ 665845 w 2829850"/>
                <a:gd name="connsiteY58" fmla="*/ 389341 h 413167"/>
                <a:gd name="connsiteX59" fmla="*/ 676942 w 2829850"/>
                <a:gd name="connsiteY59" fmla="*/ 379748 h 413167"/>
                <a:gd name="connsiteX60" fmla="*/ 688045 w 2829850"/>
                <a:gd name="connsiteY60" fmla="*/ 377918 h 413167"/>
                <a:gd name="connsiteX61" fmla="*/ 699142 w 2829850"/>
                <a:gd name="connsiteY61" fmla="*/ 334743 h 413167"/>
                <a:gd name="connsiteX62" fmla="*/ 710238 w 2829850"/>
                <a:gd name="connsiteY62" fmla="*/ 270340 h 413167"/>
                <a:gd name="connsiteX63" fmla="*/ 721335 w 2829850"/>
                <a:gd name="connsiteY63" fmla="*/ 183111 h 413167"/>
                <a:gd name="connsiteX64" fmla="*/ 732432 w 2829850"/>
                <a:gd name="connsiteY64" fmla="*/ 68866 h 413167"/>
                <a:gd name="connsiteX65" fmla="*/ 743528 w 2829850"/>
                <a:gd name="connsiteY65" fmla="*/ 77180 h 413167"/>
                <a:gd name="connsiteX66" fmla="*/ 754625 w 2829850"/>
                <a:gd name="connsiteY66" fmla="*/ 114355 h 413167"/>
                <a:gd name="connsiteX67" fmla="*/ 765722 w 2829850"/>
                <a:gd name="connsiteY67" fmla="*/ 247147 h 413167"/>
                <a:gd name="connsiteX68" fmla="*/ 776818 w 2829850"/>
                <a:gd name="connsiteY68" fmla="*/ 346819 h 413167"/>
                <a:gd name="connsiteX69" fmla="*/ 787922 w 2829850"/>
                <a:gd name="connsiteY69" fmla="*/ 387334 h 413167"/>
                <a:gd name="connsiteX70" fmla="*/ 799018 w 2829850"/>
                <a:gd name="connsiteY70" fmla="*/ 393131 h 413167"/>
                <a:gd name="connsiteX71" fmla="*/ 810115 w 2829850"/>
                <a:gd name="connsiteY71" fmla="*/ 397009 h 413167"/>
                <a:gd name="connsiteX72" fmla="*/ 821212 w 2829850"/>
                <a:gd name="connsiteY72" fmla="*/ 403336 h 413167"/>
                <a:gd name="connsiteX73" fmla="*/ 832308 w 2829850"/>
                <a:gd name="connsiteY73" fmla="*/ 395594 h 413167"/>
                <a:gd name="connsiteX74" fmla="*/ 843405 w 2829850"/>
                <a:gd name="connsiteY74" fmla="*/ 376564 h 413167"/>
                <a:gd name="connsiteX75" fmla="*/ 854501 w 2829850"/>
                <a:gd name="connsiteY75" fmla="*/ 359589 h 413167"/>
                <a:gd name="connsiteX76" fmla="*/ 865598 w 2829850"/>
                <a:gd name="connsiteY76" fmla="*/ 315842 h 413167"/>
                <a:gd name="connsiteX77" fmla="*/ 876702 w 2829850"/>
                <a:gd name="connsiteY77" fmla="*/ 224532 h 413167"/>
                <a:gd name="connsiteX78" fmla="*/ 887798 w 2829850"/>
                <a:gd name="connsiteY78" fmla="*/ 56790 h 413167"/>
                <a:gd name="connsiteX79" fmla="*/ 898894 w 2829850"/>
                <a:gd name="connsiteY79" fmla="*/ 16036 h 413167"/>
                <a:gd name="connsiteX80" fmla="*/ 909991 w 2829850"/>
                <a:gd name="connsiteY80" fmla="*/ 61647 h 413167"/>
                <a:gd name="connsiteX81" fmla="*/ 921088 w 2829850"/>
                <a:gd name="connsiteY81" fmla="*/ 223089 h 413167"/>
                <a:gd name="connsiteX82" fmla="*/ 932184 w 2829850"/>
                <a:gd name="connsiteY82" fmla="*/ 308767 h 413167"/>
                <a:gd name="connsiteX83" fmla="*/ 943281 w 2829850"/>
                <a:gd name="connsiteY83" fmla="*/ 368345 h 413167"/>
                <a:gd name="connsiteX84" fmla="*/ 954384 w 2829850"/>
                <a:gd name="connsiteY84" fmla="*/ 396641 h 413167"/>
                <a:gd name="connsiteX85" fmla="*/ 965481 w 2829850"/>
                <a:gd name="connsiteY85" fmla="*/ 402043 h 413167"/>
                <a:gd name="connsiteX86" fmla="*/ 976578 w 2829850"/>
                <a:gd name="connsiteY86" fmla="*/ 400159 h 413167"/>
                <a:gd name="connsiteX87" fmla="*/ 987674 w 2829850"/>
                <a:gd name="connsiteY87" fmla="*/ 400139 h 413167"/>
                <a:gd name="connsiteX88" fmla="*/ 998771 w 2829850"/>
                <a:gd name="connsiteY88" fmla="*/ 413167 h 413167"/>
                <a:gd name="connsiteX89" fmla="*/ 1009868 w 2829850"/>
                <a:gd name="connsiteY89" fmla="*/ 402030 h 413167"/>
                <a:gd name="connsiteX90" fmla="*/ 1020964 w 2829850"/>
                <a:gd name="connsiteY90" fmla="*/ 385701 h 413167"/>
                <a:gd name="connsiteX91" fmla="*/ 1032061 w 2829850"/>
                <a:gd name="connsiteY91" fmla="*/ 340737 h 413167"/>
                <a:gd name="connsiteX92" fmla="*/ 1054261 w 2829850"/>
                <a:gd name="connsiteY92" fmla="*/ 140004 h 413167"/>
                <a:gd name="connsiteX93" fmla="*/ 1065357 w 2829850"/>
                <a:gd name="connsiteY93" fmla="*/ 0 h 413167"/>
                <a:gd name="connsiteX94" fmla="*/ 1076454 w 2829850"/>
                <a:gd name="connsiteY94" fmla="*/ 57211 h 413167"/>
                <a:gd name="connsiteX95" fmla="*/ 1087551 w 2829850"/>
                <a:gd name="connsiteY95" fmla="*/ 202481 h 413167"/>
                <a:gd name="connsiteX96" fmla="*/ 1098647 w 2829850"/>
                <a:gd name="connsiteY96" fmla="*/ 332933 h 413167"/>
                <a:gd name="connsiteX97" fmla="*/ 1109744 w 2829850"/>
                <a:gd name="connsiteY97" fmla="*/ 367828 h 413167"/>
                <a:gd name="connsiteX98" fmla="*/ 1120841 w 2829850"/>
                <a:gd name="connsiteY98" fmla="*/ 386300 h 413167"/>
                <a:gd name="connsiteX99" fmla="*/ 1131937 w 2829850"/>
                <a:gd name="connsiteY99" fmla="*/ 395056 h 413167"/>
                <a:gd name="connsiteX100" fmla="*/ 1143041 w 2829850"/>
                <a:gd name="connsiteY100" fmla="*/ 385164 h 413167"/>
                <a:gd name="connsiteX101" fmla="*/ 1154137 w 2829850"/>
                <a:gd name="connsiteY101" fmla="*/ 370829 h 413167"/>
                <a:gd name="connsiteX102" fmla="*/ 1165234 w 2829850"/>
                <a:gd name="connsiteY102" fmla="*/ 362025 h 413167"/>
                <a:gd name="connsiteX103" fmla="*/ 1176331 w 2829850"/>
                <a:gd name="connsiteY103" fmla="*/ 367978 h 413167"/>
                <a:gd name="connsiteX104" fmla="*/ 1187427 w 2829850"/>
                <a:gd name="connsiteY104" fmla="*/ 335185 h 413167"/>
                <a:gd name="connsiteX105" fmla="*/ 1198524 w 2829850"/>
                <a:gd name="connsiteY105" fmla="*/ 286934 h 413167"/>
                <a:gd name="connsiteX106" fmla="*/ 1209621 w 2829850"/>
                <a:gd name="connsiteY106" fmla="*/ 212605 h 413167"/>
                <a:gd name="connsiteX107" fmla="*/ 1220717 w 2829850"/>
                <a:gd name="connsiteY107" fmla="*/ 93386 h 413167"/>
                <a:gd name="connsiteX108" fmla="*/ 1231821 w 2829850"/>
                <a:gd name="connsiteY108" fmla="*/ 92427 h 413167"/>
                <a:gd name="connsiteX109" fmla="*/ 1242917 w 2829850"/>
                <a:gd name="connsiteY109" fmla="*/ 128247 h 413167"/>
                <a:gd name="connsiteX110" fmla="*/ 1254014 w 2829850"/>
                <a:gd name="connsiteY110" fmla="*/ 267415 h 413167"/>
                <a:gd name="connsiteX111" fmla="*/ 1265111 w 2829850"/>
                <a:gd name="connsiteY111" fmla="*/ 365882 h 413167"/>
                <a:gd name="connsiteX112" fmla="*/ 1276207 w 2829850"/>
                <a:gd name="connsiteY112" fmla="*/ 397982 h 413167"/>
                <a:gd name="connsiteX113" fmla="*/ 1287304 w 2829850"/>
                <a:gd name="connsiteY113" fmla="*/ 404445 h 413167"/>
                <a:gd name="connsiteX114" fmla="*/ 1309497 w 2829850"/>
                <a:gd name="connsiteY114" fmla="*/ 411800 h 413167"/>
                <a:gd name="connsiteX115" fmla="*/ 1320601 w 2829850"/>
                <a:gd name="connsiteY115" fmla="*/ 394974 h 413167"/>
                <a:gd name="connsiteX116" fmla="*/ 1331697 w 2829850"/>
                <a:gd name="connsiteY116" fmla="*/ 368278 h 413167"/>
                <a:gd name="connsiteX117" fmla="*/ 1342794 w 2829850"/>
                <a:gd name="connsiteY117" fmla="*/ 335423 h 413167"/>
                <a:gd name="connsiteX118" fmla="*/ 1364987 w 2829850"/>
                <a:gd name="connsiteY118" fmla="*/ 220558 h 413167"/>
                <a:gd name="connsiteX119" fmla="*/ 1376083 w 2829850"/>
                <a:gd name="connsiteY119" fmla="*/ 83276 h 413167"/>
                <a:gd name="connsiteX120" fmla="*/ 1387180 w 2829850"/>
                <a:gd name="connsiteY120" fmla="*/ 55402 h 413167"/>
                <a:gd name="connsiteX121" fmla="*/ 1398277 w 2829850"/>
                <a:gd name="connsiteY121" fmla="*/ 95495 h 413167"/>
                <a:gd name="connsiteX122" fmla="*/ 1409380 w 2829850"/>
                <a:gd name="connsiteY122" fmla="*/ 241037 h 413167"/>
                <a:gd name="connsiteX123" fmla="*/ 1420477 w 2829850"/>
                <a:gd name="connsiteY123" fmla="*/ 304780 h 413167"/>
                <a:gd name="connsiteX124" fmla="*/ 1431573 w 2829850"/>
                <a:gd name="connsiteY124" fmla="*/ 348098 h 413167"/>
                <a:gd name="connsiteX125" fmla="*/ 1442670 w 2829850"/>
                <a:gd name="connsiteY125" fmla="*/ 379442 h 413167"/>
                <a:gd name="connsiteX126" fmla="*/ 1453767 w 2829850"/>
                <a:gd name="connsiteY126" fmla="*/ 389328 h 413167"/>
                <a:gd name="connsiteX127" fmla="*/ 1475960 w 2829850"/>
                <a:gd name="connsiteY127" fmla="*/ 394423 h 413167"/>
                <a:gd name="connsiteX128" fmla="*/ 1487057 w 2829850"/>
                <a:gd name="connsiteY128" fmla="*/ 406874 h 413167"/>
                <a:gd name="connsiteX129" fmla="*/ 1498160 w 2829850"/>
                <a:gd name="connsiteY129" fmla="*/ 392485 h 413167"/>
                <a:gd name="connsiteX130" fmla="*/ 1509257 w 2829850"/>
                <a:gd name="connsiteY130" fmla="*/ 372455 h 413167"/>
                <a:gd name="connsiteX131" fmla="*/ 1520353 w 2829850"/>
                <a:gd name="connsiteY131" fmla="*/ 321258 h 413167"/>
                <a:gd name="connsiteX132" fmla="*/ 1531450 w 2829850"/>
                <a:gd name="connsiteY132" fmla="*/ 239404 h 413167"/>
                <a:gd name="connsiteX133" fmla="*/ 1542546 w 2829850"/>
                <a:gd name="connsiteY133" fmla="*/ 188575 h 413167"/>
                <a:gd name="connsiteX134" fmla="*/ 1553643 w 2829850"/>
                <a:gd name="connsiteY134" fmla="*/ 104557 h 413167"/>
                <a:gd name="connsiteX135" fmla="*/ 1564740 w 2829850"/>
                <a:gd name="connsiteY135" fmla="*/ 129860 h 413167"/>
                <a:gd name="connsiteX136" fmla="*/ 1575836 w 2829850"/>
                <a:gd name="connsiteY136" fmla="*/ 191160 h 413167"/>
                <a:gd name="connsiteX137" fmla="*/ 1586940 w 2829850"/>
                <a:gd name="connsiteY137" fmla="*/ 283512 h 413167"/>
                <a:gd name="connsiteX138" fmla="*/ 1598036 w 2829850"/>
                <a:gd name="connsiteY138" fmla="*/ 306984 h 413167"/>
                <a:gd name="connsiteX139" fmla="*/ 1609133 w 2829850"/>
                <a:gd name="connsiteY139" fmla="*/ 347602 h 413167"/>
                <a:gd name="connsiteX140" fmla="*/ 1620230 w 2829850"/>
                <a:gd name="connsiteY140" fmla="*/ 382429 h 413167"/>
                <a:gd name="connsiteX141" fmla="*/ 1631326 w 2829850"/>
                <a:gd name="connsiteY141" fmla="*/ 394873 h 413167"/>
                <a:gd name="connsiteX142" fmla="*/ 1653520 w 2829850"/>
                <a:gd name="connsiteY142" fmla="*/ 392403 h 413167"/>
                <a:gd name="connsiteX143" fmla="*/ 1664616 w 2829850"/>
                <a:gd name="connsiteY143" fmla="*/ 389185 h 413167"/>
                <a:gd name="connsiteX144" fmla="*/ 1675720 w 2829850"/>
                <a:gd name="connsiteY144" fmla="*/ 355827 h 413167"/>
                <a:gd name="connsiteX145" fmla="*/ 1686816 w 2829850"/>
                <a:gd name="connsiteY145" fmla="*/ 302466 h 413167"/>
                <a:gd name="connsiteX146" fmla="*/ 1697913 w 2829850"/>
                <a:gd name="connsiteY146" fmla="*/ 264142 h 413167"/>
                <a:gd name="connsiteX147" fmla="*/ 1709010 w 2829850"/>
                <a:gd name="connsiteY147" fmla="*/ 203114 h 413167"/>
                <a:gd name="connsiteX148" fmla="*/ 1720106 w 2829850"/>
                <a:gd name="connsiteY148" fmla="*/ 195718 h 413167"/>
                <a:gd name="connsiteX149" fmla="*/ 1731203 w 2829850"/>
                <a:gd name="connsiteY149" fmla="*/ 158435 h 413167"/>
                <a:gd name="connsiteX150" fmla="*/ 1742299 w 2829850"/>
                <a:gd name="connsiteY150" fmla="*/ 199120 h 413167"/>
                <a:gd name="connsiteX151" fmla="*/ 1764500 w 2829850"/>
                <a:gd name="connsiteY151" fmla="*/ 333348 h 413167"/>
                <a:gd name="connsiteX152" fmla="*/ 1775596 w 2829850"/>
                <a:gd name="connsiteY152" fmla="*/ 365828 h 413167"/>
                <a:gd name="connsiteX153" fmla="*/ 1786692 w 2829850"/>
                <a:gd name="connsiteY153" fmla="*/ 387579 h 413167"/>
                <a:gd name="connsiteX154" fmla="*/ 1797789 w 2829850"/>
                <a:gd name="connsiteY154" fmla="*/ 397927 h 413167"/>
                <a:gd name="connsiteX155" fmla="*/ 1819982 w 2829850"/>
                <a:gd name="connsiteY155" fmla="*/ 374203 h 413167"/>
                <a:gd name="connsiteX156" fmla="*/ 1831079 w 2829850"/>
                <a:gd name="connsiteY156" fmla="*/ 365012 h 413167"/>
                <a:gd name="connsiteX157" fmla="*/ 1842176 w 2829850"/>
                <a:gd name="connsiteY157" fmla="*/ 374632 h 413167"/>
                <a:gd name="connsiteX158" fmla="*/ 1853279 w 2829850"/>
                <a:gd name="connsiteY158" fmla="*/ 374108 h 413167"/>
                <a:gd name="connsiteX159" fmla="*/ 1864376 w 2829850"/>
                <a:gd name="connsiteY159" fmla="*/ 345519 h 413167"/>
                <a:gd name="connsiteX160" fmla="*/ 1875472 w 2829850"/>
                <a:gd name="connsiteY160" fmla="*/ 280606 h 413167"/>
                <a:gd name="connsiteX161" fmla="*/ 1886569 w 2829850"/>
                <a:gd name="connsiteY161" fmla="*/ 130370 h 413167"/>
                <a:gd name="connsiteX162" fmla="*/ 1897666 w 2829850"/>
                <a:gd name="connsiteY162" fmla="*/ 60504 h 413167"/>
                <a:gd name="connsiteX163" fmla="*/ 1908762 w 2829850"/>
                <a:gd name="connsiteY163" fmla="*/ 56490 h 413167"/>
                <a:gd name="connsiteX164" fmla="*/ 1930956 w 2829850"/>
                <a:gd name="connsiteY164" fmla="*/ 321932 h 413167"/>
                <a:gd name="connsiteX165" fmla="*/ 1942059 w 2829850"/>
                <a:gd name="connsiteY165" fmla="*/ 375190 h 413167"/>
                <a:gd name="connsiteX166" fmla="*/ 1953156 w 2829850"/>
                <a:gd name="connsiteY166" fmla="*/ 389886 h 413167"/>
                <a:gd name="connsiteX167" fmla="*/ 1964252 w 2829850"/>
                <a:gd name="connsiteY167" fmla="*/ 393464 h 413167"/>
                <a:gd name="connsiteX168" fmla="*/ 1975349 w 2829850"/>
                <a:gd name="connsiteY168" fmla="*/ 399274 h 413167"/>
                <a:gd name="connsiteX169" fmla="*/ 1986446 w 2829850"/>
                <a:gd name="connsiteY169" fmla="*/ 384674 h 413167"/>
                <a:gd name="connsiteX170" fmla="*/ 1997542 w 2829850"/>
                <a:gd name="connsiteY170" fmla="*/ 372625 h 413167"/>
                <a:gd name="connsiteX171" fmla="*/ 2008639 w 2829850"/>
                <a:gd name="connsiteY171" fmla="*/ 376047 h 413167"/>
                <a:gd name="connsiteX172" fmla="*/ 2019735 w 2829850"/>
                <a:gd name="connsiteY172" fmla="*/ 388872 h 413167"/>
                <a:gd name="connsiteX173" fmla="*/ 2030839 w 2829850"/>
                <a:gd name="connsiteY173" fmla="*/ 386286 h 413167"/>
                <a:gd name="connsiteX174" fmla="*/ 2041935 w 2829850"/>
                <a:gd name="connsiteY174" fmla="*/ 348724 h 413167"/>
                <a:gd name="connsiteX175" fmla="*/ 2053032 w 2829850"/>
                <a:gd name="connsiteY175" fmla="*/ 246235 h 413167"/>
                <a:gd name="connsiteX176" fmla="*/ 2064129 w 2829850"/>
                <a:gd name="connsiteY176" fmla="*/ 62110 h 413167"/>
                <a:gd name="connsiteX177" fmla="*/ 2075225 w 2829850"/>
                <a:gd name="connsiteY177" fmla="*/ 7205 h 413167"/>
                <a:gd name="connsiteX178" fmla="*/ 2086322 w 2829850"/>
                <a:gd name="connsiteY178" fmla="*/ 23602 h 413167"/>
                <a:gd name="connsiteX179" fmla="*/ 2097419 w 2829850"/>
                <a:gd name="connsiteY179" fmla="*/ 172858 h 413167"/>
                <a:gd name="connsiteX180" fmla="*/ 2108515 w 2829850"/>
                <a:gd name="connsiteY180" fmla="*/ 282940 h 413167"/>
                <a:gd name="connsiteX181" fmla="*/ 2119619 w 2829850"/>
                <a:gd name="connsiteY181" fmla="*/ 336151 h 413167"/>
                <a:gd name="connsiteX182" fmla="*/ 2130715 w 2829850"/>
                <a:gd name="connsiteY182" fmla="*/ 358310 h 413167"/>
                <a:gd name="connsiteX183" fmla="*/ 2141812 w 2829850"/>
                <a:gd name="connsiteY183" fmla="*/ 370332 h 413167"/>
                <a:gd name="connsiteX184" fmla="*/ 2152909 w 2829850"/>
                <a:gd name="connsiteY184" fmla="*/ 384899 h 413167"/>
                <a:gd name="connsiteX185" fmla="*/ 2164005 w 2829850"/>
                <a:gd name="connsiteY185" fmla="*/ 388491 h 413167"/>
                <a:gd name="connsiteX186" fmla="*/ 2175102 w 2829850"/>
                <a:gd name="connsiteY186" fmla="*/ 389743 h 413167"/>
                <a:gd name="connsiteX187" fmla="*/ 2186198 w 2829850"/>
                <a:gd name="connsiteY187" fmla="*/ 392097 h 413167"/>
                <a:gd name="connsiteX188" fmla="*/ 2197295 w 2829850"/>
                <a:gd name="connsiteY188" fmla="*/ 401486 h 413167"/>
                <a:gd name="connsiteX189" fmla="*/ 2208399 w 2829850"/>
                <a:gd name="connsiteY189" fmla="*/ 386164 h 413167"/>
                <a:gd name="connsiteX190" fmla="*/ 2219495 w 2829850"/>
                <a:gd name="connsiteY190" fmla="*/ 361916 h 413167"/>
                <a:gd name="connsiteX191" fmla="*/ 2230592 w 2829850"/>
                <a:gd name="connsiteY191" fmla="*/ 286845 h 413167"/>
                <a:gd name="connsiteX192" fmla="*/ 2241688 w 2829850"/>
                <a:gd name="connsiteY192" fmla="*/ 163272 h 413167"/>
                <a:gd name="connsiteX193" fmla="*/ 2252785 w 2829850"/>
                <a:gd name="connsiteY193" fmla="*/ 110905 h 413167"/>
                <a:gd name="connsiteX194" fmla="*/ 2263881 w 2829850"/>
                <a:gd name="connsiteY194" fmla="*/ 82616 h 413167"/>
                <a:gd name="connsiteX195" fmla="*/ 2286075 w 2829850"/>
                <a:gd name="connsiteY195" fmla="*/ 300636 h 413167"/>
                <a:gd name="connsiteX196" fmla="*/ 2297171 w 2829850"/>
                <a:gd name="connsiteY196" fmla="*/ 362767 h 413167"/>
                <a:gd name="connsiteX197" fmla="*/ 2308275 w 2829850"/>
                <a:gd name="connsiteY197" fmla="*/ 376163 h 413167"/>
                <a:gd name="connsiteX198" fmla="*/ 2319371 w 2829850"/>
                <a:gd name="connsiteY198" fmla="*/ 381619 h 413167"/>
                <a:gd name="connsiteX199" fmla="*/ 2330468 w 2829850"/>
                <a:gd name="connsiteY199" fmla="*/ 388967 h 413167"/>
                <a:gd name="connsiteX200" fmla="*/ 2341565 w 2829850"/>
                <a:gd name="connsiteY200" fmla="*/ 394505 h 413167"/>
                <a:gd name="connsiteX201" fmla="*/ 2363758 w 2829850"/>
                <a:gd name="connsiteY201" fmla="*/ 382776 h 413167"/>
                <a:gd name="connsiteX202" fmla="*/ 2374855 w 2829850"/>
                <a:gd name="connsiteY202" fmla="*/ 368550 h 413167"/>
                <a:gd name="connsiteX203" fmla="*/ 2385951 w 2829850"/>
                <a:gd name="connsiteY203" fmla="*/ 326728 h 413167"/>
                <a:gd name="connsiteX204" fmla="*/ 2419248 w 2829850"/>
                <a:gd name="connsiteY204" fmla="*/ 118015 h 413167"/>
                <a:gd name="connsiteX205" fmla="*/ 2430345 w 2829850"/>
                <a:gd name="connsiteY205" fmla="*/ 150005 h 413167"/>
                <a:gd name="connsiteX206" fmla="*/ 2441441 w 2829850"/>
                <a:gd name="connsiteY206" fmla="*/ 198596 h 413167"/>
                <a:gd name="connsiteX207" fmla="*/ 2452538 w 2829850"/>
                <a:gd name="connsiteY207" fmla="*/ 293227 h 413167"/>
                <a:gd name="connsiteX208" fmla="*/ 2463635 w 2829850"/>
                <a:gd name="connsiteY208" fmla="*/ 355895 h 413167"/>
                <a:gd name="connsiteX209" fmla="*/ 2474731 w 2829850"/>
                <a:gd name="connsiteY209" fmla="*/ 385422 h 413167"/>
                <a:gd name="connsiteX210" fmla="*/ 2496931 w 2829850"/>
                <a:gd name="connsiteY210" fmla="*/ 387647 h 413167"/>
                <a:gd name="connsiteX211" fmla="*/ 2508028 w 2829850"/>
                <a:gd name="connsiteY211" fmla="*/ 398961 h 413167"/>
                <a:gd name="connsiteX212" fmla="*/ 2519124 w 2829850"/>
                <a:gd name="connsiteY212" fmla="*/ 389491 h 413167"/>
                <a:gd name="connsiteX213" fmla="*/ 2530221 w 2829850"/>
                <a:gd name="connsiteY213" fmla="*/ 374482 h 413167"/>
                <a:gd name="connsiteX214" fmla="*/ 2541318 w 2829850"/>
                <a:gd name="connsiteY214" fmla="*/ 351588 h 413167"/>
                <a:gd name="connsiteX215" fmla="*/ 2552414 w 2829850"/>
                <a:gd name="connsiteY215" fmla="*/ 290832 h 413167"/>
                <a:gd name="connsiteX216" fmla="*/ 2563511 w 2829850"/>
                <a:gd name="connsiteY216" fmla="*/ 198263 h 413167"/>
                <a:gd name="connsiteX217" fmla="*/ 2574614 w 2829850"/>
                <a:gd name="connsiteY217" fmla="*/ 86195 h 413167"/>
                <a:gd name="connsiteX218" fmla="*/ 2585711 w 2829850"/>
                <a:gd name="connsiteY218" fmla="*/ 80935 h 413167"/>
                <a:gd name="connsiteX219" fmla="*/ 2596808 w 2829850"/>
                <a:gd name="connsiteY219" fmla="*/ 120403 h 413167"/>
                <a:gd name="connsiteX220" fmla="*/ 2607904 w 2829850"/>
                <a:gd name="connsiteY220" fmla="*/ 243983 h 413167"/>
                <a:gd name="connsiteX221" fmla="*/ 2619001 w 2829850"/>
                <a:gd name="connsiteY221" fmla="*/ 301405 h 413167"/>
                <a:gd name="connsiteX222" fmla="*/ 2630097 w 2829850"/>
                <a:gd name="connsiteY222" fmla="*/ 337947 h 413167"/>
                <a:gd name="connsiteX223" fmla="*/ 2641194 w 2829850"/>
                <a:gd name="connsiteY223" fmla="*/ 367849 h 413167"/>
                <a:gd name="connsiteX224" fmla="*/ 2652290 w 2829850"/>
                <a:gd name="connsiteY224" fmla="*/ 380633 h 413167"/>
                <a:gd name="connsiteX225" fmla="*/ 2663394 w 2829850"/>
                <a:gd name="connsiteY225" fmla="*/ 385769 h 413167"/>
                <a:gd name="connsiteX226" fmla="*/ 2674491 w 2829850"/>
                <a:gd name="connsiteY226" fmla="*/ 377149 h 413167"/>
                <a:gd name="connsiteX227" fmla="*/ 2685587 w 2829850"/>
                <a:gd name="connsiteY227" fmla="*/ 377238 h 413167"/>
                <a:gd name="connsiteX228" fmla="*/ 2696684 w 2829850"/>
                <a:gd name="connsiteY228" fmla="*/ 333661 h 413167"/>
                <a:gd name="connsiteX229" fmla="*/ 2707780 w 2829850"/>
                <a:gd name="connsiteY229" fmla="*/ 295914 h 413167"/>
                <a:gd name="connsiteX230" fmla="*/ 2729974 w 2829850"/>
                <a:gd name="connsiteY230" fmla="*/ 180002 h 413167"/>
                <a:gd name="connsiteX231" fmla="*/ 2741070 w 2829850"/>
                <a:gd name="connsiteY231" fmla="*/ 185479 h 413167"/>
                <a:gd name="connsiteX232" fmla="*/ 2752174 w 2829850"/>
                <a:gd name="connsiteY232" fmla="*/ 179580 h 413167"/>
                <a:gd name="connsiteX233" fmla="*/ 2763270 w 2829850"/>
                <a:gd name="connsiteY233" fmla="*/ 171266 h 413167"/>
                <a:gd name="connsiteX234" fmla="*/ 2774367 w 2829850"/>
                <a:gd name="connsiteY234" fmla="*/ 168640 h 413167"/>
                <a:gd name="connsiteX235" fmla="*/ 2785464 w 2829850"/>
                <a:gd name="connsiteY235" fmla="*/ 217524 h 413167"/>
                <a:gd name="connsiteX236" fmla="*/ 2796560 w 2829850"/>
                <a:gd name="connsiteY236" fmla="*/ 278028 h 413167"/>
                <a:gd name="connsiteX237" fmla="*/ 2807657 w 2829850"/>
                <a:gd name="connsiteY237" fmla="*/ 293928 h 413167"/>
                <a:gd name="connsiteX238" fmla="*/ 2818754 w 2829850"/>
                <a:gd name="connsiteY238" fmla="*/ 285818 h 413167"/>
                <a:gd name="connsiteX239" fmla="*/ 2829850 w 2829850"/>
                <a:gd name="connsiteY239" fmla="*/ 247922 h 413167"/>
                <a:gd name="connsiteX240" fmla="*/ 2829850 w 2829850"/>
                <a:gd name="connsiteY240" fmla="*/ 24792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285573"/>
                  </a:moveTo>
                  <a:lnTo>
                    <a:pt x="11096" y="304780"/>
                  </a:lnTo>
                  <a:lnTo>
                    <a:pt x="22193" y="310481"/>
                  </a:lnTo>
                  <a:lnTo>
                    <a:pt x="33290" y="285457"/>
                  </a:lnTo>
                  <a:lnTo>
                    <a:pt x="44386" y="266476"/>
                  </a:lnTo>
                  <a:lnTo>
                    <a:pt x="55483" y="225777"/>
                  </a:lnTo>
                  <a:lnTo>
                    <a:pt x="77683" y="272626"/>
                  </a:lnTo>
                  <a:lnTo>
                    <a:pt x="88779" y="334096"/>
                  </a:lnTo>
                  <a:lnTo>
                    <a:pt x="99876" y="365114"/>
                  </a:lnTo>
                  <a:lnTo>
                    <a:pt x="110973" y="362658"/>
                  </a:lnTo>
                  <a:lnTo>
                    <a:pt x="122069" y="321510"/>
                  </a:lnTo>
                  <a:lnTo>
                    <a:pt x="133166" y="291220"/>
                  </a:lnTo>
                  <a:lnTo>
                    <a:pt x="144263" y="307004"/>
                  </a:lnTo>
                  <a:lnTo>
                    <a:pt x="155366" y="352160"/>
                  </a:lnTo>
                  <a:lnTo>
                    <a:pt x="166463" y="379599"/>
                  </a:lnTo>
                  <a:lnTo>
                    <a:pt x="177559" y="385804"/>
                  </a:lnTo>
                  <a:lnTo>
                    <a:pt x="188656" y="382558"/>
                  </a:lnTo>
                  <a:lnTo>
                    <a:pt x="199753" y="366441"/>
                  </a:lnTo>
                  <a:lnTo>
                    <a:pt x="210849" y="357848"/>
                  </a:lnTo>
                  <a:lnTo>
                    <a:pt x="221946" y="323870"/>
                  </a:lnTo>
                  <a:lnTo>
                    <a:pt x="233043" y="297575"/>
                  </a:lnTo>
                  <a:lnTo>
                    <a:pt x="244146" y="242289"/>
                  </a:lnTo>
                  <a:lnTo>
                    <a:pt x="255243" y="192943"/>
                  </a:lnTo>
                  <a:lnTo>
                    <a:pt x="266339" y="97148"/>
                  </a:lnTo>
                  <a:lnTo>
                    <a:pt x="277436" y="124444"/>
                  </a:lnTo>
                  <a:lnTo>
                    <a:pt x="288533" y="222518"/>
                  </a:lnTo>
                  <a:lnTo>
                    <a:pt x="299629" y="327347"/>
                  </a:lnTo>
                  <a:lnTo>
                    <a:pt x="310726" y="363039"/>
                  </a:lnTo>
                  <a:lnTo>
                    <a:pt x="321823" y="384538"/>
                  </a:lnTo>
                  <a:lnTo>
                    <a:pt x="332926" y="400132"/>
                  </a:lnTo>
                  <a:lnTo>
                    <a:pt x="344023" y="384456"/>
                  </a:lnTo>
                  <a:lnTo>
                    <a:pt x="355119" y="354487"/>
                  </a:lnTo>
                  <a:lnTo>
                    <a:pt x="366216" y="301133"/>
                  </a:lnTo>
                  <a:lnTo>
                    <a:pt x="377313" y="280586"/>
                  </a:lnTo>
                  <a:lnTo>
                    <a:pt x="388409" y="247324"/>
                  </a:lnTo>
                  <a:lnTo>
                    <a:pt x="399506" y="221660"/>
                  </a:lnTo>
                  <a:lnTo>
                    <a:pt x="421706" y="251236"/>
                  </a:lnTo>
                  <a:lnTo>
                    <a:pt x="432802" y="296840"/>
                  </a:lnTo>
                  <a:lnTo>
                    <a:pt x="443899" y="309957"/>
                  </a:lnTo>
                  <a:lnTo>
                    <a:pt x="454995" y="340281"/>
                  </a:lnTo>
                  <a:lnTo>
                    <a:pt x="466092" y="378564"/>
                  </a:lnTo>
                  <a:lnTo>
                    <a:pt x="477189" y="398907"/>
                  </a:lnTo>
                  <a:lnTo>
                    <a:pt x="488285" y="402486"/>
                  </a:lnTo>
                  <a:lnTo>
                    <a:pt x="499382" y="402581"/>
                  </a:lnTo>
                  <a:lnTo>
                    <a:pt x="510485" y="399662"/>
                  </a:lnTo>
                  <a:lnTo>
                    <a:pt x="521582" y="371332"/>
                  </a:lnTo>
                  <a:lnTo>
                    <a:pt x="532679" y="330640"/>
                  </a:lnTo>
                  <a:lnTo>
                    <a:pt x="543775" y="280715"/>
                  </a:lnTo>
                  <a:lnTo>
                    <a:pt x="554872" y="180125"/>
                  </a:lnTo>
                  <a:lnTo>
                    <a:pt x="565968" y="115504"/>
                  </a:lnTo>
                  <a:lnTo>
                    <a:pt x="577065" y="37297"/>
                  </a:lnTo>
                  <a:lnTo>
                    <a:pt x="588162" y="108721"/>
                  </a:lnTo>
                  <a:lnTo>
                    <a:pt x="599265" y="220749"/>
                  </a:lnTo>
                  <a:lnTo>
                    <a:pt x="610362" y="324653"/>
                  </a:lnTo>
                  <a:lnTo>
                    <a:pt x="621458" y="355514"/>
                  </a:lnTo>
                  <a:lnTo>
                    <a:pt x="632555" y="377299"/>
                  </a:lnTo>
                  <a:lnTo>
                    <a:pt x="643652" y="394771"/>
                  </a:lnTo>
                  <a:lnTo>
                    <a:pt x="654748" y="396818"/>
                  </a:lnTo>
                  <a:lnTo>
                    <a:pt x="665845" y="389341"/>
                  </a:lnTo>
                  <a:lnTo>
                    <a:pt x="676942" y="379748"/>
                  </a:lnTo>
                  <a:lnTo>
                    <a:pt x="688045" y="377918"/>
                  </a:lnTo>
                  <a:lnTo>
                    <a:pt x="699142" y="334743"/>
                  </a:lnTo>
                  <a:lnTo>
                    <a:pt x="710238" y="270340"/>
                  </a:lnTo>
                  <a:lnTo>
                    <a:pt x="721335" y="183111"/>
                  </a:lnTo>
                  <a:lnTo>
                    <a:pt x="732432" y="68866"/>
                  </a:lnTo>
                  <a:lnTo>
                    <a:pt x="743528" y="77180"/>
                  </a:lnTo>
                  <a:lnTo>
                    <a:pt x="754625" y="114355"/>
                  </a:lnTo>
                  <a:lnTo>
                    <a:pt x="765722" y="247147"/>
                  </a:lnTo>
                  <a:lnTo>
                    <a:pt x="776818" y="346819"/>
                  </a:lnTo>
                  <a:lnTo>
                    <a:pt x="787922" y="387334"/>
                  </a:lnTo>
                  <a:lnTo>
                    <a:pt x="799018" y="393131"/>
                  </a:lnTo>
                  <a:lnTo>
                    <a:pt x="810115" y="397009"/>
                  </a:lnTo>
                  <a:lnTo>
                    <a:pt x="821212" y="403336"/>
                  </a:lnTo>
                  <a:lnTo>
                    <a:pt x="832308" y="395594"/>
                  </a:lnTo>
                  <a:lnTo>
                    <a:pt x="843405" y="376564"/>
                  </a:lnTo>
                  <a:lnTo>
                    <a:pt x="854501" y="359589"/>
                  </a:lnTo>
                  <a:lnTo>
                    <a:pt x="865598" y="315842"/>
                  </a:lnTo>
                  <a:lnTo>
                    <a:pt x="876702" y="224532"/>
                  </a:lnTo>
                  <a:lnTo>
                    <a:pt x="887798" y="56790"/>
                  </a:lnTo>
                  <a:lnTo>
                    <a:pt x="898894" y="16036"/>
                  </a:lnTo>
                  <a:lnTo>
                    <a:pt x="909991" y="61647"/>
                  </a:lnTo>
                  <a:lnTo>
                    <a:pt x="921088" y="223089"/>
                  </a:lnTo>
                  <a:lnTo>
                    <a:pt x="932184" y="308767"/>
                  </a:lnTo>
                  <a:lnTo>
                    <a:pt x="943281" y="368345"/>
                  </a:lnTo>
                  <a:lnTo>
                    <a:pt x="954384" y="396641"/>
                  </a:lnTo>
                  <a:lnTo>
                    <a:pt x="965481" y="402043"/>
                  </a:lnTo>
                  <a:lnTo>
                    <a:pt x="976578" y="400159"/>
                  </a:lnTo>
                  <a:lnTo>
                    <a:pt x="987674" y="400139"/>
                  </a:lnTo>
                  <a:lnTo>
                    <a:pt x="998771" y="413167"/>
                  </a:lnTo>
                  <a:lnTo>
                    <a:pt x="1009868" y="402030"/>
                  </a:lnTo>
                  <a:lnTo>
                    <a:pt x="1020964" y="385701"/>
                  </a:lnTo>
                  <a:lnTo>
                    <a:pt x="1032061" y="340737"/>
                  </a:lnTo>
                  <a:lnTo>
                    <a:pt x="1054261" y="140004"/>
                  </a:lnTo>
                  <a:lnTo>
                    <a:pt x="1065357" y="0"/>
                  </a:lnTo>
                  <a:lnTo>
                    <a:pt x="1076454" y="57211"/>
                  </a:lnTo>
                  <a:lnTo>
                    <a:pt x="1087551" y="202481"/>
                  </a:lnTo>
                  <a:lnTo>
                    <a:pt x="1098647" y="332933"/>
                  </a:lnTo>
                  <a:lnTo>
                    <a:pt x="1109744" y="367828"/>
                  </a:lnTo>
                  <a:lnTo>
                    <a:pt x="1120841" y="386300"/>
                  </a:lnTo>
                  <a:lnTo>
                    <a:pt x="1131937" y="395056"/>
                  </a:lnTo>
                  <a:lnTo>
                    <a:pt x="1143041" y="385164"/>
                  </a:lnTo>
                  <a:lnTo>
                    <a:pt x="1154137" y="370829"/>
                  </a:lnTo>
                  <a:lnTo>
                    <a:pt x="1165234" y="362025"/>
                  </a:lnTo>
                  <a:lnTo>
                    <a:pt x="1176331" y="367978"/>
                  </a:lnTo>
                  <a:lnTo>
                    <a:pt x="1187427" y="335185"/>
                  </a:lnTo>
                  <a:lnTo>
                    <a:pt x="1198524" y="286934"/>
                  </a:lnTo>
                  <a:lnTo>
                    <a:pt x="1209621" y="212605"/>
                  </a:lnTo>
                  <a:lnTo>
                    <a:pt x="1220717" y="93386"/>
                  </a:lnTo>
                  <a:lnTo>
                    <a:pt x="1231821" y="92427"/>
                  </a:lnTo>
                  <a:lnTo>
                    <a:pt x="1242917" y="128247"/>
                  </a:lnTo>
                  <a:lnTo>
                    <a:pt x="1254014" y="267415"/>
                  </a:lnTo>
                  <a:lnTo>
                    <a:pt x="1265111" y="365882"/>
                  </a:lnTo>
                  <a:lnTo>
                    <a:pt x="1276207" y="397982"/>
                  </a:lnTo>
                  <a:lnTo>
                    <a:pt x="1287304" y="404445"/>
                  </a:lnTo>
                  <a:lnTo>
                    <a:pt x="1309497" y="411800"/>
                  </a:lnTo>
                  <a:lnTo>
                    <a:pt x="1320601" y="394974"/>
                  </a:lnTo>
                  <a:lnTo>
                    <a:pt x="1331697" y="368278"/>
                  </a:lnTo>
                  <a:lnTo>
                    <a:pt x="1342794" y="335423"/>
                  </a:lnTo>
                  <a:lnTo>
                    <a:pt x="1364987" y="220558"/>
                  </a:lnTo>
                  <a:lnTo>
                    <a:pt x="1376083" y="83276"/>
                  </a:lnTo>
                  <a:lnTo>
                    <a:pt x="1387180" y="55402"/>
                  </a:lnTo>
                  <a:lnTo>
                    <a:pt x="1398277" y="95495"/>
                  </a:lnTo>
                  <a:lnTo>
                    <a:pt x="1409380" y="241037"/>
                  </a:lnTo>
                  <a:lnTo>
                    <a:pt x="1420477" y="304780"/>
                  </a:lnTo>
                  <a:lnTo>
                    <a:pt x="1431573" y="348098"/>
                  </a:lnTo>
                  <a:lnTo>
                    <a:pt x="1442670" y="379442"/>
                  </a:lnTo>
                  <a:lnTo>
                    <a:pt x="1453767" y="389328"/>
                  </a:lnTo>
                  <a:lnTo>
                    <a:pt x="1475960" y="394423"/>
                  </a:lnTo>
                  <a:lnTo>
                    <a:pt x="1487057" y="406874"/>
                  </a:lnTo>
                  <a:lnTo>
                    <a:pt x="1498160" y="392485"/>
                  </a:lnTo>
                  <a:lnTo>
                    <a:pt x="1509257" y="372455"/>
                  </a:lnTo>
                  <a:lnTo>
                    <a:pt x="1520353" y="321258"/>
                  </a:lnTo>
                  <a:lnTo>
                    <a:pt x="1531450" y="239404"/>
                  </a:lnTo>
                  <a:lnTo>
                    <a:pt x="1542546" y="188575"/>
                  </a:lnTo>
                  <a:lnTo>
                    <a:pt x="1553643" y="104557"/>
                  </a:lnTo>
                  <a:lnTo>
                    <a:pt x="1564740" y="129860"/>
                  </a:lnTo>
                  <a:lnTo>
                    <a:pt x="1575836" y="191160"/>
                  </a:lnTo>
                  <a:lnTo>
                    <a:pt x="1586940" y="283512"/>
                  </a:lnTo>
                  <a:lnTo>
                    <a:pt x="1598036" y="306984"/>
                  </a:lnTo>
                  <a:lnTo>
                    <a:pt x="1609133" y="347602"/>
                  </a:lnTo>
                  <a:lnTo>
                    <a:pt x="1620230" y="382429"/>
                  </a:lnTo>
                  <a:lnTo>
                    <a:pt x="1631326" y="394873"/>
                  </a:lnTo>
                  <a:lnTo>
                    <a:pt x="1653520" y="392403"/>
                  </a:lnTo>
                  <a:lnTo>
                    <a:pt x="1664616" y="389185"/>
                  </a:lnTo>
                  <a:lnTo>
                    <a:pt x="1675720" y="355827"/>
                  </a:lnTo>
                  <a:lnTo>
                    <a:pt x="1686816" y="302466"/>
                  </a:lnTo>
                  <a:lnTo>
                    <a:pt x="1697913" y="264142"/>
                  </a:lnTo>
                  <a:lnTo>
                    <a:pt x="1709010" y="203114"/>
                  </a:lnTo>
                  <a:lnTo>
                    <a:pt x="1720106" y="195718"/>
                  </a:lnTo>
                  <a:lnTo>
                    <a:pt x="1731203" y="158435"/>
                  </a:lnTo>
                  <a:lnTo>
                    <a:pt x="1742299" y="199120"/>
                  </a:lnTo>
                  <a:lnTo>
                    <a:pt x="1764500" y="333348"/>
                  </a:lnTo>
                  <a:lnTo>
                    <a:pt x="1775596" y="365828"/>
                  </a:lnTo>
                  <a:lnTo>
                    <a:pt x="1786692" y="387579"/>
                  </a:lnTo>
                  <a:lnTo>
                    <a:pt x="1797789" y="397927"/>
                  </a:lnTo>
                  <a:lnTo>
                    <a:pt x="1819982" y="374203"/>
                  </a:lnTo>
                  <a:lnTo>
                    <a:pt x="1831079" y="365012"/>
                  </a:lnTo>
                  <a:lnTo>
                    <a:pt x="1842176" y="374632"/>
                  </a:lnTo>
                  <a:lnTo>
                    <a:pt x="1853279" y="374108"/>
                  </a:lnTo>
                  <a:lnTo>
                    <a:pt x="1864376" y="345519"/>
                  </a:lnTo>
                  <a:lnTo>
                    <a:pt x="1875472" y="280606"/>
                  </a:lnTo>
                  <a:lnTo>
                    <a:pt x="1886569" y="130370"/>
                  </a:lnTo>
                  <a:lnTo>
                    <a:pt x="1897666" y="60504"/>
                  </a:lnTo>
                  <a:lnTo>
                    <a:pt x="1908762" y="56490"/>
                  </a:lnTo>
                  <a:lnTo>
                    <a:pt x="1930956" y="321932"/>
                  </a:lnTo>
                  <a:lnTo>
                    <a:pt x="1942059" y="375190"/>
                  </a:lnTo>
                  <a:lnTo>
                    <a:pt x="1953156" y="389886"/>
                  </a:lnTo>
                  <a:lnTo>
                    <a:pt x="1964252" y="393464"/>
                  </a:lnTo>
                  <a:lnTo>
                    <a:pt x="1975349" y="399274"/>
                  </a:lnTo>
                  <a:lnTo>
                    <a:pt x="1986446" y="384674"/>
                  </a:lnTo>
                  <a:lnTo>
                    <a:pt x="1997542" y="372625"/>
                  </a:lnTo>
                  <a:lnTo>
                    <a:pt x="2008639" y="376047"/>
                  </a:lnTo>
                  <a:lnTo>
                    <a:pt x="2019735" y="388872"/>
                  </a:lnTo>
                  <a:lnTo>
                    <a:pt x="2030839" y="386286"/>
                  </a:lnTo>
                  <a:lnTo>
                    <a:pt x="2041935" y="348724"/>
                  </a:lnTo>
                  <a:lnTo>
                    <a:pt x="2053032" y="246235"/>
                  </a:lnTo>
                  <a:lnTo>
                    <a:pt x="2064129" y="62110"/>
                  </a:lnTo>
                  <a:lnTo>
                    <a:pt x="2075225" y="7205"/>
                  </a:lnTo>
                  <a:lnTo>
                    <a:pt x="2086322" y="23602"/>
                  </a:lnTo>
                  <a:lnTo>
                    <a:pt x="2097419" y="172858"/>
                  </a:lnTo>
                  <a:lnTo>
                    <a:pt x="2108515" y="282940"/>
                  </a:lnTo>
                  <a:lnTo>
                    <a:pt x="2119619" y="336151"/>
                  </a:lnTo>
                  <a:lnTo>
                    <a:pt x="2130715" y="358310"/>
                  </a:lnTo>
                  <a:lnTo>
                    <a:pt x="2141812" y="370332"/>
                  </a:lnTo>
                  <a:lnTo>
                    <a:pt x="2152909" y="384899"/>
                  </a:lnTo>
                  <a:lnTo>
                    <a:pt x="2164005" y="388491"/>
                  </a:lnTo>
                  <a:lnTo>
                    <a:pt x="2175102" y="389743"/>
                  </a:lnTo>
                  <a:lnTo>
                    <a:pt x="2186198" y="392097"/>
                  </a:lnTo>
                  <a:lnTo>
                    <a:pt x="2197295" y="401486"/>
                  </a:lnTo>
                  <a:lnTo>
                    <a:pt x="2208399" y="386164"/>
                  </a:lnTo>
                  <a:lnTo>
                    <a:pt x="2219495" y="361916"/>
                  </a:lnTo>
                  <a:lnTo>
                    <a:pt x="2230592" y="286845"/>
                  </a:lnTo>
                  <a:lnTo>
                    <a:pt x="2241688" y="163272"/>
                  </a:lnTo>
                  <a:lnTo>
                    <a:pt x="2252785" y="110905"/>
                  </a:lnTo>
                  <a:lnTo>
                    <a:pt x="2263881" y="82616"/>
                  </a:lnTo>
                  <a:lnTo>
                    <a:pt x="2286075" y="300636"/>
                  </a:lnTo>
                  <a:lnTo>
                    <a:pt x="2297171" y="362767"/>
                  </a:lnTo>
                  <a:lnTo>
                    <a:pt x="2308275" y="376163"/>
                  </a:lnTo>
                  <a:lnTo>
                    <a:pt x="2319371" y="381619"/>
                  </a:lnTo>
                  <a:lnTo>
                    <a:pt x="2330468" y="388967"/>
                  </a:lnTo>
                  <a:lnTo>
                    <a:pt x="2341565" y="394505"/>
                  </a:lnTo>
                  <a:lnTo>
                    <a:pt x="2363758" y="382776"/>
                  </a:lnTo>
                  <a:lnTo>
                    <a:pt x="2374855" y="368550"/>
                  </a:lnTo>
                  <a:lnTo>
                    <a:pt x="2385951" y="326728"/>
                  </a:lnTo>
                  <a:lnTo>
                    <a:pt x="2419248" y="118015"/>
                  </a:lnTo>
                  <a:lnTo>
                    <a:pt x="2430345" y="150005"/>
                  </a:lnTo>
                  <a:lnTo>
                    <a:pt x="2441441" y="198596"/>
                  </a:lnTo>
                  <a:lnTo>
                    <a:pt x="2452538" y="293227"/>
                  </a:lnTo>
                  <a:lnTo>
                    <a:pt x="2463635" y="355895"/>
                  </a:lnTo>
                  <a:lnTo>
                    <a:pt x="2474731" y="385422"/>
                  </a:lnTo>
                  <a:lnTo>
                    <a:pt x="2496931" y="387647"/>
                  </a:lnTo>
                  <a:lnTo>
                    <a:pt x="2508028" y="398961"/>
                  </a:lnTo>
                  <a:lnTo>
                    <a:pt x="2519124" y="389491"/>
                  </a:lnTo>
                  <a:lnTo>
                    <a:pt x="2530221" y="374482"/>
                  </a:lnTo>
                  <a:lnTo>
                    <a:pt x="2541318" y="351588"/>
                  </a:lnTo>
                  <a:lnTo>
                    <a:pt x="2552414" y="290832"/>
                  </a:lnTo>
                  <a:lnTo>
                    <a:pt x="2563511" y="198263"/>
                  </a:lnTo>
                  <a:lnTo>
                    <a:pt x="2574614" y="86195"/>
                  </a:lnTo>
                  <a:lnTo>
                    <a:pt x="2585711" y="80935"/>
                  </a:lnTo>
                  <a:lnTo>
                    <a:pt x="2596808" y="120403"/>
                  </a:lnTo>
                  <a:lnTo>
                    <a:pt x="2607904" y="243983"/>
                  </a:lnTo>
                  <a:lnTo>
                    <a:pt x="2619001" y="301405"/>
                  </a:lnTo>
                  <a:lnTo>
                    <a:pt x="2630097" y="337947"/>
                  </a:lnTo>
                  <a:lnTo>
                    <a:pt x="2641194" y="367849"/>
                  </a:lnTo>
                  <a:lnTo>
                    <a:pt x="2652290" y="380633"/>
                  </a:lnTo>
                  <a:lnTo>
                    <a:pt x="2663394" y="385769"/>
                  </a:lnTo>
                  <a:lnTo>
                    <a:pt x="2674491" y="377149"/>
                  </a:lnTo>
                  <a:lnTo>
                    <a:pt x="2685587" y="377238"/>
                  </a:lnTo>
                  <a:lnTo>
                    <a:pt x="2696684" y="333661"/>
                  </a:lnTo>
                  <a:lnTo>
                    <a:pt x="2707780" y="295914"/>
                  </a:lnTo>
                  <a:lnTo>
                    <a:pt x="2729974" y="180002"/>
                  </a:lnTo>
                  <a:lnTo>
                    <a:pt x="2741070" y="185479"/>
                  </a:lnTo>
                  <a:lnTo>
                    <a:pt x="2752174" y="179580"/>
                  </a:lnTo>
                  <a:lnTo>
                    <a:pt x="2763270" y="171266"/>
                  </a:lnTo>
                  <a:lnTo>
                    <a:pt x="2774367" y="168640"/>
                  </a:lnTo>
                  <a:lnTo>
                    <a:pt x="2785464" y="217524"/>
                  </a:lnTo>
                  <a:lnTo>
                    <a:pt x="2796560" y="278028"/>
                  </a:lnTo>
                  <a:lnTo>
                    <a:pt x="2807657" y="293928"/>
                  </a:lnTo>
                  <a:lnTo>
                    <a:pt x="2818754" y="285818"/>
                  </a:lnTo>
                  <a:lnTo>
                    <a:pt x="2829850" y="247922"/>
                  </a:lnTo>
                  <a:lnTo>
                    <a:pt x="2829850" y="247922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8" name="자유형: 도형 2257">
              <a:extLst>
                <a:ext uri="{FF2B5EF4-FFF2-40B4-BE49-F238E27FC236}">
                  <a16:creationId xmlns:a16="http://schemas.microsoft.com/office/drawing/2014/main" id="{82139797-9E9C-50D0-74D6-7006F8864744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1970 h 413167"/>
                <a:gd name="connsiteX1" fmla="*/ 11096 w 2829850"/>
                <a:gd name="connsiteY1" fmla="*/ 288063 h 413167"/>
                <a:gd name="connsiteX2" fmla="*/ 22193 w 2829850"/>
                <a:gd name="connsiteY2" fmla="*/ 288716 h 413167"/>
                <a:gd name="connsiteX3" fmla="*/ 33290 w 2829850"/>
                <a:gd name="connsiteY3" fmla="*/ 303548 h 413167"/>
                <a:gd name="connsiteX4" fmla="*/ 44386 w 2829850"/>
                <a:gd name="connsiteY4" fmla="*/ 325082 h 413167"/>
                <a:gd name="connsiteX5" fmla="*/ 55483 w 2829850"/>
                <a:gd name="connsiteY5" fmla="*/ 338328 h 413167"/>
                <a:gd name="connsiteX6" fmla="*/ 66586 w 2829850"/>
                <a:gd name="connsiteY6" fmla="*/ 319373 h 413167"/>
                <a:gd name="connsiteX7" fmla="*/ 77683 w 2829850"/>
                <a:gd name="connsiteY7" fmla="*/ 263285 h 413167"/>
                <a:gd name="connsiteX8" fmla="*/ 88779 w 2829850"/>
                <a:gd name="connsiteY8" fmla="*/ 232533 h 413167"/>
                <a:gd name="connsiteX9" fmla="*/ 99876 w 2829850"/>
                <a:gd name="connsiteY9" fmla="*/ 227430 h 413167"/>
                <a:gd name="connsiteX10" fmla="*/ 110973 w 2829850"/>
                <a:gd name="connsiteY10" fmla="*/ 237418 h 413167"/>
                <a:gd name="connsiteX11" fmla="*/ 122069 w 2829850"/>
                <a:gd name="connsiteY11" fmla="*/ 296112 h 413167"/>
                <a:gd name="connsiteX12" fmla="*/ 133166 w 2829850"/>
                <a:gd name="connsiteY12" fmla="*/ 305991 h 413167"/>
                <a:gd name="connsiteX13" fmla="*/ 144263 w 2829850"/>
                <a:gd name="connsiteY13" fmla="*/ 289757 h 413167"/>
                <a:gd name="connsiteX14" fmla="*/ 155366 w 2829850"/>
                <a:gd name="connsiteY14" fmla="*/ 222497 h 413167"/>
                <a:gd name="connsiteX15" fmla="*/ 166463 w 2829850"/>
                <a:gd name="connsiteY15" fmla="*/ 109994 h 413167"/>
                <a:gd name="connsiteX16" fmla="*/ 177559 w 2829850"/>
                <a:gd name="connsiteY16" fmla="*/ 49272 h 413167"/>
                <a:gd name="connsiteX17" fmla="*/ 188656 w 2829850"/>
                <a:gd name="connsiteY17" fmla="*/ 20601 h 413167"/>
                <a:gd name="connsiteX18" fmla="*/ 199753 w 2829850"/>
                <a:gd name="connsiteY18" fmla="*/ 50550 h 413167"/>
                <a:gd name="connsiteX19" fmla="*/ 210849 w 2829850"/>
                <a:gd name="connsiteY19" fmla="*/ 156033 h 413167"/>
                <a:gd name="connsiteX20" fmla="*/ 221946 w 2829850"/>
                <a:gd name="connsiteY20" fmla="*/ 156958 h 413167"/>
                <a:gd name="connsiteX21" fmla="*/ 233043 w 2829850"/>
                <a:gd name="connsiteY21" fmla="*/ 170171 h 413167"/>
                <a:gd name="connsiteX22" fmla="*/ 244146 w 2829850"/>
                <a:gd name="connsiteY22" fmla="*/ 201250 h 413167"/>
                <a:gd name="connsiteX23" fmla="*/ 255243 w 2829850"/>
                <a:gd name="connsiteY23" fmla="*/ 272674 h 413167"/>
                <a:gd name="connsiteX24" fmla="*/ 266339 w 2829850"/>
                <a:gd name="connsiteY24" fmla="*/ 335716 h 413167"/>
                <a:gd name="connsiteX25" fmla="*/ 277436 w 2829850"/>
                <a:gd name="connsiteY25" fmla="*/ 387362 h 413167"/>
                <a:gd name="connsiteX26" fmla="*/ 288533 w 2829850"/>
                <a:gd name="connsiteY26" fmla="*/ 386797 h 413167"/>
                <a:gd name="connsiteX27" fmla="*/ 299629 w 2829850"/>
                <a:gd name="connsiteY27" fmla="*/ 360406 h 413167"/>
                <a:gd name="connsiteX28" fmla="*/ 310726 w 2829850"/>
                <a:gd name="connsiteY28" fmla="*/ 336620 h 413167"/>
                <a:gd name="connsiteX29" fmla="*/ 321823 w 2829850"/>
                <a:gd name="connsiteY29" fmla="*/ 319421 h 413167"/>
                <a:gd name="connsiteX30" fmla="*/ 332926 w 2829850"/>
                <a:gd name="connsiteY30" fmla="*/ 279933 h 413167"/>
                <a:gd name="connsiteX31" fmla="*/ 344023 w 2829850"/>
                <a:gd name="connsiteY31" fmla="*/ 226164 h 413167"/>
                <a:gd name="connsiteX32" fmla="*/ 355119 w 2829850"/>
                <a:gd name="connsiteY32" fmla="*/ 224681 h 413167"/>
                <a:gd name="connsiteX33" fmla="*/ 366216 w 2829850"/>
                <a:gd name="connsiteY33" fmla="*/ 220939 h 413167"/>
                <a:gd name="connsiteX34" fmla="*/ 377313 w 2829850"/>
                <a:gd name="connsiteY34" fmla="*/ 203556 h 413167"/>
                <a:gd name="connsiteX35" fmla="*/ 388409 w 2829850"/>
                <a:gd name="connsiteY35" fmla="*/ 192126 h 413167"/>
                <a:gd name="connsiteX36" fmla="*/ 399506 w 2829850"/>
                <a:gd name="connsiteY36" fmla="*/ 224879 h 413167"/>
                <a:gd name="connsiteX37" fmla="*/ 410602 w 2829850"/>
                <a:gd name="connsiteY37" fmla="*/ 278688 h 413167"/>
                <a:gd name="connsiteX38" fmla="*/ 421706 w 2829850"/>
                <a:gd name="connsiteY38" fmla="*/ 303317 h 413167"/>
                <a:gd name="connsiteX39" fmla="*/ 432802 w 2829850"/>
                <a:gd name="connsiteY39" fmla="*/ 349751 h 413167"/>
                <a:gd name="connsiteX40" fmla="*/ 443899 w 2829850"/>
                <a:gd name="connsiteY40" fmla="*/ 355800 h 413167"/>
                <a:gd name="connsiteX41" fmla="*/ 454995 w 2829850"/>
                <a:gd name="connsiteY41" fmla="*/ 352949 h 413167"/>
                <a:gd name="connsiteX42" fmla="*/ 466092 w 2829850"/>
                <a:gd name="connsiteY42" fmla="*/ 313563 h 413167"/>
                <a:gd name="connsiteX43" fmla="*/ 477189 w 2829850"/>
                <a:gd name="connsiteY43" fmla="*/ 236363 h 413167"/>
                <a:gd name="connsiteX44" fmla="*/ 488285 w 2829850"/>
                <a:gd name="connsiteY44" fmla="*/ 191357 h 413167"/>
                <a:gd name="connsiteX45" fmla="*/ 499382 w 2829850"/>
                <a:gd name="connsiteY45" fmla="*/ 163401 h 413167"/>
                <a:gd name="connsiteX46" fmla="*/ 521582 w 2829850"/>
                <a:gd name="connsiteY46" fmla="*/ 89787 h 413167"/>
                <a:gd name="connsiteX47" fmla="*/ 532679 w 2829850"/>
                <a:gd name="connsiteY47" fmla="*/ 85882 h 413167"/>
                <a:gd name="connsiteX48" fmla="*/ 543775 w 2829850"/>
                <a:gd name="connsiteY48" fmla="*/ 93985 h 413167"/>
                <a:gd name="connsiteX49" fmla="*/ 554872 w 2829850"/>
                <a:gd name="connsiteY49" fmla="*/ 152611 h 413167"/>
                <a:gd name="connsiteX50" fmla="*/ 565968 w 2829850"/>
                <a:gd name="connsiteY50" fmla="*/ 273646 h 413167"/>
                <a:gd name="connsiteX51" fmla="*/ 577065 w 2829850"/>
                <a:gd name="connsiteY51" fmla="*/ 339621 h 413167"/>
                <a:gd name="connsiteX52" fmla="*/ 588162 w 2829850"/>
                <a:gd name="connsiteY52" fmla="*/ 393471 h 413167"/>
                <a:gd name="connsiteX53" fmla="*/ 599265 w 2829850"/>
                <a:gd name="connsiteY53" fmla="*/ 392137 h 413167"/>
                <a:gd name="connsiteX54" fmla="*/ 610362 w 2829850"/>
                <a:gd name="connsiteY54" fmla="*/ 378177 h 413167"/>
                <a:gd name="connsiteX55" fmla="*/ 632555 w 2829850"/>
                <a:gd name="connsiteY55" fmla="*/ 362984 h 413167"/>
                <a:gd name="connsiteX56" fmla="*/ 643652 w 2829850"/>
                <a:gd name="connsiteY56" fmla="*/ 329001 h 413167"/>
                <a:gd name="connsiteX57" fmla="*/ 654748 w 2829850"/>
                <a:gd name="connsiteY57" fmla="*/ 261176 h 413167"/>
                <a:gd name="connsiteX58" fmla="*/ 676942 w 2829850"/>
                <a:gd name="connsiteY58" fmla="*/ 207938 h 413167"/>
                <a:gd name="connsiteX59" fmla="*/ 688045 w 2829850"/>
                <a:gd name="connsiteY59" fmla="*/ 153842 h 413167"/>
                <a:gd name="connsiteX60" fmla="*/ 699142 w 2829850"/>
                <a:gd name="connsiteY60" fmla="*/ 89623 h 413167"/>
                <a:gd name="connsiteX61" fmla="*/ 710238 w 2829850"/>
                <a:gd name="connsiteY61" fmla="*/ 127213 h 413167"/>
                <a:gd name="connsiteX62" fmla="*/ 721335 w 2829850"/>
                <a:gd name="connsiteY62" fmla="*/ 203638 h 413167"/>
                <a:gd name="connsiteX63" fmla="*/ 743528 w 2829850"/>
                <a:gd name="connsiteY63" fmla="*/ 370543 h 413167"/>
                <a:gd name="connsiteX64" fmla="*/ 754625 w 2829850"/>
                <a:gd name="connsiteY64" fmla="*/ 385279 h 413167"/>
                <a:gd name="connsiteX65" fmla="*/ 765722 w 2829850"/>
                <a:gd name="connsiteY65" fmla="*/ 391491 h 413167"/>
                <a:gd name="connsiteX66" fmla="*/ 776818 w 2829850"/>
                <a:gd name="connsiteY66" fmla="*/ 370829 h 413167"/>
                <a:gd name="connsiteX67" fmla="*/ 787922 w 2829850"/>
                <a:gd name="connsiteY67" fmla="*/ 340805 h 413167"/>
                <a:gd name="connsiteX68" fmla="*/ 799018 w 2829850"/>
                <a:gd name="connsiteY68" fmla="*/ 322755 h 413167"/>
                <a:gd name="connsiteX69" fmla="*/ 810115 w 2829850"/>
                <a:gd name="connsiteY69" fmla="*/ 310862 h 413167"/>
                <a:gd name="connsiteX70" fmla="*/ 821212 w 2829850"/>
                <a:gd name="connsiteY70" fmla="*/ 251065 h 413167"/>
                <a:gd name="connsiteX71" fmla="*/ 832308 w 2829850"/>
                <a:gd name="connsiteY71" fmla="*/ 148291 h 413167"/>
                <a:gd name="connsiteX72" fmla="*/ 843405 w 2829850"/>
                <a:gd name="connsiteY72" fmla="*/ 122845 h 413167"/>
                <a:gd name="connsiteX73" fmla="*/ 854501 w 2829850"/>
                <a:gd name="connsiteY73" fmla="*/ 109973 h 413167"/>
                <a:gd name="connsiteX74" fmla="*/ 865598 w 2829850"/>
                <a:gd name="connsiteY74" fmla="*/ 121668 h 413167"/>
                <a:gd name="connsiteX75" fmla="*/ 876702 w 2829850"/>
                <a:gd name="connsiteY75" fmla="*/ 196378 h 413167"/>
                <a:gd name="connsiteX76" fmla="*/ 887798 w 2829850"/>
                <a:gd name="connsiteY76" fmla="*/ 310243 h 413167"/>
                <a:gd name="connsiteX77" fmla="*/ 898894 w 2829850"/>
                <a:gd name="connsiteY77" fmla="*/ 396846 h 413167"/>
                <a:gd name="connsiteX78" fmla="*/ 909991 w 2829850"/>
                <a:gd name="connsiteY78" fmla="*/ 411201 h 413167"/>
                <a:gd name="connsiteX79" fmla="*/ 921088 w 2829850"/>
                <a:gd name="connsiteY79" fmla="*/ 413113 h 413167"/>
                <a:gd name="connsiteX80" fmla="*/ 932184 w 2829850"/>
                <a:gd name="connsiteY80" fmla="*/ 408691 h 413167"/>
                <a:gd name="connsiteX81" fmla="*/ 943281 w 2829850"/>
                <a:gd name="connsiteY81" fmla="*/ 395165 h 413167"/>
                <a:gd name="connsiteX82" fmla="*/ 954384 w 2829850"/>
                <a:gd name="connsiteY82" fmla="*/ 374197 h 413167"/>
                <a:gd name="connsiteX83" fmla="*/ 965481 w 2829850"/>
                <a:gd name="connsiteY83" fmla="*/ 342465 h 413167"/>
                <a:gd name="connsiteX84" fmla="*/ 976578 w 2829850"/>
                <a:gd name="connsiteY84" fmla="*/ 318237 h 413167"/>
                <a:gd name="connsiteX85" fmla="*/ 987674 w 2829850"/>
                <a:gd name="connsiteY85" fmla="*/ 287614 h 413167"/>
                <a:gd name="connsiteX86" fmla="*/ 998771 w 2829850"/>
                <a:gd name="connsiteY86" fmla="*/ 197263 h 413167"/>
                <a:gd name="connsiteX87" fmla="*/ 1009868 w 2829850"/>
                <a:gd name="connsiteY87" fmla="*/ 50836 h 413167"/>
                <a:gd name="connsiteX88" fmla="*/ 1020964 w 2829850"/>
                <a:gd name="connsiteY88" fmla="*/ 13532 h 413167"/>
                <a:gd name="connsiteX89" fmla="*/ 1032061 w 2829850"/>
                <a:gd name="connsiteY89" fmla="*/ 905 h 413167"/>
                <a:gd name="connsiteX90" fmla="*/ 1043157 w 2829850"/>
                <a:gd name="connsiteY90" fmla="*/ 86494 h 413167"/>
                <a:gd name="connsiteX91" fmla="*/ 1054261 w 2829850"/>
                <a:gd name="connsiteY91" fmla="*/ 271217 h 413167"/>
                <a:gd name="connsiteX92" fmla="*/ 1065357 w 2829850"/>
                <a:gd name="connsiteY92" fmla="*/ 357800 h 413167"/>
                <a:gd name="connsiteX93" fmla="*/ 1076454 w 2829850"/>
                <a:gd name="connsiteY93" fmla="*/ 409800 h 413167"/>
                <a:gd name="connsiteX94" fmla="*/ 1087551 w 2829850"/>
                <a:gd name="connsiteY94" fmla="*/ 403928 h 413167"/>
                <a:gd name="connsiteX95" fmla="*/ 1098647 w 2829850"/>
                <a:gd name="connsiteY95" fmla="*/ 378231 h 413167"/>
                <a:gd name="connsiteX96" fmla="*/ 1120841 w 2829850"/>
                <a:gd name="connsiteY96" fmla="*/ 356691 h 413167"/>
                <a:gd name="connsiteX97" fmla="*/ 1131937 w 2829850"/>
                <a:gd name="connsiteY97" fmla="*/ 329708 h 413167"/>
                <a:gd name="connsiteX98" fmla="*/ 1143041 w 2829850"/>
                <a:gd name="connsiteY98" fmla="*/ 279668 h 413167"/>
                <a:gd name="connsiteX99" fmla="*/ 1154137 w 2829850"/>
                <a:gd name="connsiteY99" fmla="*/ 254583 h 413167"/>
                <a:gd name="connsiteX100" fmla="*/ 1165234 w 2829850"/>
                <a:gd name="connsiteY100" fmla="*/ 220266 h 413167"/>
                <a:gd name="connsiteX101" fmla="*/ 1187427 w 2829850"/>
                <a:gd name="connsiteY101" fmla="*/ 87440 h 413167"/>
                <a:gd name="connsiteX102" fmla="*/ 1198524 w 2829850"/>
                <a:gd name="connsiteY102" fmla="*/ 115008 h 413167"/>
                <a:gd name="connsiteX103" fmla="*/ 1209621 w 2829850"/>
                <a:gd name="connsiteY103" fmla="*/ 187309 h 413167"/>
                <a:gd name="connsiteX104" fmla="*/ 1220717 w 2829850"/>
                <a:gd name="connsiteY104" fmla="*/ 292350 h 413167"/>
                <a:gd name="connsiteX105" fmla="*/ 1231821 w 2829850"/>
                <a:gd name="connsiteY105" fmla="*/ 388810 h 413167"/>
                <a:gd name="connsiteX106" fmla="*/ 1242917 w 2829850"/>
                <a:gd name="connsiteY106" fmla="*/ 401302 h 413167"/>
                <a:gd name="connsiteX107" fmla="*/ 1254014 w 2829850"/>
                <a:gd name="connsiteY107" fmla="*/ 402220 h 413167"/>
                <a:gd name="connsiteX108" fmla="*/ 1265111 w 2829850"/>
                <a:gd name="connsiteY108" fmla="*/ 375455 h 413167"/>
                <a:gd name="connsiteX109" fmla="*/ 1276207 w 2829850"/>
                <a:gd name="connsiteY109" fmla="*/ 327361 h 413167"/>
                <a:gd name="connsiteX110" fmla="*/ 1287304 w 2829850"/>
                <a:gd name="connsiteY110" fmla="*/ 295472 h 413167"/>
                <a:gd name="connsiteX111" fmla="*/ 1298400 w 2829850"/>
                <a:gd name="connsiteY111" fmla="*/ 270156 h 413167"/>
                <a:gd name="connsiteX112" fmla="*/ 1309497 w 2829850"/>
                <a:gd name="connsiteY112" fmla="*/ 209428 h 413167"/>
                <a:gd name="connsiteX113" fmla="*/ 1320601 w 2829850"/>
                <a:gd name="connsiteY113" fmla="*/ 110558 h 413167"/>
                <a:gd name="connsiteX114" fmla="*/ 1331697 w 2829850"/>
                <a:gd name="connsiteY114" fmla="*/ 85201 h 413167"/>
                <a:gd name="connsiteX115" fmla="*/ 1342794 w 2829850"/>
                <a:gd name="connsiteY115" fmla="*/ 62790 h 413167"/>
                <a:gd name="connsiteX116" fmla="*/ 1353890 w 2829850"/>
                <a:gd name="connsiteY116" fmla="*/ 88827 h 413167"/>
                <a:gd name="connsiteX117" fmla="*/ 1387180 w 2829850"/>
                <a:gd name="connsiteY117" fmla="*/ 383259 h 413167"/>
                <a:gd name="connsiteX118" fmla="*/ 1398277 w 2829850"/>
                <a:gd name="connsiteY118" fmla="*/ 402751 h 413167"/>
                <a:gd name="connsiteX119" fmla="*/ 1409380 w 2829850"/>
                <a:gd name="connsiteY119" fmla="*/ 411609 h 413167"/>
                <a:gd name="connsiteX120" fmla="*/ 1420477 w 2829850"/>
                <a:gd name="connsiteY120" fmla="*/ 409473 h 413167"/>
                <a:gd name="connsiteX121" fmla="*/ 1431573 w 2829850"/>
                <a:gd name="connsiteY121" fmla="*/ 398193 h 413167"/>
                <a:gd name="connsiteX122" fmla="*/ 1442670 w 2829850"/>
                <a:gd name="connsiteY122" fmla="*/ 378558 h 413167"/>
                <a:gd name="connsiteX123" fmla="*/ 1453767 w 2829850"/>
                <a:gd name="connsiteY123" fmla="*/ 338362 h 413167"/>
                <a:gd name="connsiteX124" fmla="*/ 1464863 w 2829850"/>
                <a:gd name="connsiteY124" fmla="*/ 318094 h 413167"/>
                <a:gd name="connsiteX125" fmla="*/ 1475960 w 2829850"/>
                <a:gd name="connsiteY125" fmla="*/ 290485 h 413167"/>
                <a:gd name="connsiteX126" fmla="*/ 1487057 w 2829850"/>
                <a:gd name="connsiteY126" fmla="*/ 212312 h 413167"/>
                <a:gd name="connsiteX127" fmla="*/ 1498160 w 2829850"/>
                <a:gd name="connsiteY127" fmla="*/ 76792 h 413167"/>
                <a:gd name="connsiteX128" fmla="*/ 1509257 w 2829850"/>
                <a:gd name="connsiteY128" fmla="*/ 43727 h 413167"/>
                <a:gd name="connsiteX129" fmla="*/ 1520353 w 2829850"/>
                <a:gd name="connsiteY129" fmla="*/ 25663 h 413167"/>
                <a:gd name="connsiteX130" fmla="*/ 1531450 w 2829850"/>
                <a:gd name="connsiteY130" fmla="*/ 81078 h 413167"/>
                <a:gd name="connsiteX131" fmla="*/ 1542546 w 2829850"/>
                <a:gd name="connsiteY131" fmla="*/ 209455 h 413167"/>
                <a:gd name="connsiteX132" fmla="*/ 1564740 w 2829850"/>
                <a:gd name="connsiteY132" fmla="*/ 341880 h 413167"/>
                <a:gd name="connsiteX133" fmla="*/ 1575836 w 2829850"/>
                <a:gd name="connsiteY133" fmla="*/ 357058 h 413167"/>
                <a:gd name="connsiteX134" fmla="*/ 1586940 w 2829850"/>
                <a:gd name="connsiteY134" fmla="*/ 365767 h 413167"/>
                <a:gd name="connsiteX135" fmla="*/ 1598036 w 2829850"/>
                <a:gd name="connsiteY135" fmla="*/ 366345 h 413167"/>
                <a:gd name="connsiteX136" fmla="*/ 1609133 w 2829850"/>
                <a:gd name="connsiteY136" fmla="*/ 363134 h 413167"/>
                <a:gd name="connsiteX137" fmla="*/ 1620230 w 2829850"/>
                <a:gd name="connsiteY137" fmla="*/ 329633 h 413167"/>
                <a:gd name="connsiteX138" fmla="*/ 1631326 w 2829850"/>
                <a:gd name="connsiteY138" fmla="*/ 271959 h 413167"/>
                <a:gd name="connsiteX139" fmla="*/ 1642423 w 2829850"/>
                <a:gd name="connsiteY139" fmla="*/ 238248 h 413167"/>
                <a:gd name="connsiteX140" fmla="*/ 1653520 w 2829850"/>
                <a:gd name="connsiteY140" fmla="*/ 212550 h 413167"/>
                <a:gd name="connsiteX141" fmla="*/ 1664616 w 2829850"/>
                <a:gd name="connsiteY141" fmla="*/ 169389 h 413167"/>
                <a:gd name="connsiteX142" fmla="*/ 1675720 w 2829850"/>
                <a:gd name="connsiteY142" fmla="*/ 133547 h 413167"/>
                <a:gd name="connsiteX143" fmla="*/ 1686816 w 2829850"/>
                <a:gd name="connsiteY143" fmla="*/ 140426 h 413167"/>
                <a:gd name="connsiteX144" fmla="*/ 1697913 w 2829850"/>
                <a:gd name="connsiteY144" fmla="*/ 165946 h 413167"/>
                <a:gd name="connsiteX145" fmla="*/ 1709010 w 2829850"/>
                <a:gd name="connsiteY145" fmla="*/ 217789 h 413167"/>
                <a:gd name="connsiteX146" fmla="*/ 1720106 w 2829850"/>
                <a:gd name="connsiteY146" fmla="*/ 309284 h 413167"/>
                <a:gd name="connsiteX147" fmla="*/ 1742299 w 2829850"/>
                <a:gd name="connsiteY147" fmla="*/ 387525 h 413167"/>
                <a:gd name="connsiteX148" fmla="*/ 1753396 w 2829850"/>
                <a:gd name="connsiteY148" fmla="*/ 391076 h 413167"/>
                <a:gd name="connsiteX149" fmla="*/ 1764500 w 2829850"/>
                <a:gd name="connsiteY149" fmla="*/ 374441 h 413167"/>
                <a:gd name="connsiteX150" fmla="*/ 1786692 w 2829850"/>
                <a:gd name="connsiteY150" fmla="*/ 346343 h 413167"/>
                <a:gd name="connsiteX151" fmla="*/ 1797789 w 2829850"/>
                <a:gd name="connsiteY151" fmla="*/ 311815 h 413167"/>
                <a:gd name="connsiteX152" fmla="*/ 1808886 w 2829850"/>
                <a:gd name="connsiteY152" fmla="*/ 251725 h 413167"/>
                <a:gd name="connsiteX153" fmla="*/ 1819982 w 2829850"/>
                <a:gd name="connsiteY153" fmla="*/ 218592 h 413167"/>
                <a:gd name="connsiteX154" fmla="*/ 1831079 w 2829850"/>
                <a:gd name="connsiteY154" fmla="*/ 174274 h 413167"/>
                <a:gd name="connsiteX155" fmla="*/ 1842176 w 2829850"/>
                <a:gd name="connsiteY155" fmla="*/ 123396 h 413167"/>
                <a:gd name="connsiteX156" fmla="*/ 1853279 w 2829850"/>
                <a:gd name="connsiteY156" fmla="*/ 77316 h 413167"/>
                <a:gd name="connsiteX157" fmla="*/ 1864376 w 2829850"/>
                <a:gd name="connsiteY157" fmla="*/ 80888 h 413167"/>
                <a:gd name="connsiteX158" fmla="*/ 1875472 w 2829850"/>
                <a:gd name="connsiteY158" fmla="*/ 134704 h 413167"/>
                <a:gd name="connsiteX159" fmla="*/ 1886569 w 2829850"/>
                <a:gd name="connsiteY159" fmla="*/ 246160 h 413167"/>
                <a:gd name="connsiteX160" fmla="*/ 1897666 w 2829850"/>
                <a:gd name="connsiteY160" fmla="*/ 379592 h 413167"/>
                <a:gd name="connsiteX161" fmla="*/ 1908762 w 2829850"/>
                <a:gd name="connsiteY161" fmla="*/ 402710 h 413167"/>
                <a:gd name="connsiteX162" fmla="*/ 1919859 w 2829850"/>
                <a:gd name="connsiteY162" fmla="*/ 413167 h 413167"/>
                <a:gd name="connsiteX163" fmla="*/ 1930956 w 2829850"/>
                <a:gd name="connsiteY163" fmla="*/ 395396 h 413167"/>
                <a:gd name="connsiteX164" fmla="*/ 1942059 w 2829850"/>
                <a:gd name="connsiteY164" fmla="*/ 361038 h 413167"/>
                <a:gd name="connsiteX165" fmla="*/ 1964252 w 2829850"/>
                <a:gd name="connsiteY165" fmla="*/ 339301 h 413167"/>
                <a:gd name="connsiteX166" fmla="*/ 1975349 w 2829850"/>
                <a:gd name="connsiteY166" fmla="*/ 295228 h 413167"/>
                <a:gd name="connsiteX167" fmla="*/ 1986446 w 2829850"/>
                <a:gd name="connsiteY167" fmla="*/ 199297 h 413167"/>
                <a:gd name="connsiteX168" fmla="*/ 1997542 w 2829850"/>
                <a:gd name="connsiteY168" fmla="*/ 158932 h 413167"/>
                <a:gd name="connsiteX169" fmla="*/ 2008639 w 2829850"/>
                <a:gd name="connsiteY169" fmla="*/ 104666 h 413167"/>
                <a:gd name="connsiteX170" fmla="*/ 2019735 w 2829850"/>
                <a:gd name="connsiteY170" fmla="*/ 45434 h 413167"/>
                <a:gd name="connsiteX171" fmla="*/ 2030839 w 2829850"/>
                <a:gd name="connsiteY171" fmla="*/ 0 h 413167"/>
                <a:gd name="connsiteX172" fmla="*/ 2041935 w 2829850"/>
                <a:gd name="connsiteY172" fmla="*/ 1300 h 413167"/>
                <a:gd name="connsiteX173" fmla="*/ 2053032 w 2829850"/>
                <a:gd name="connsiteY173" fmla="*/ 56334 h 413167"/>
                <a:gd name="connsiteX174" fmla="*/ 2064129 w 2829850"/>
                <a:gd name="connsiteY174" fmla="*/ 188466 h 413167"/>
                <a:gd name="connsiteX175" fmla="*/ 2075225 w 2829850"/>
                <a:gd name="connsiteY175" fmla="*/ 345703 h 413167"/>
                <a:gd name="connsiteX176" fmla="*/ 2086322 w 2829850"/>
                <a:gd name="connsiteY176" fmla="*/ 373904 h 413167"/>
                <a:gd name="connsiteX177" fmla="*/ 2097419 w 2829850"/>
                <a:gd name="connsiteY177" fmla="*/ 394968 h 413167"/>
                <a:gd name="connsiteX178" fmla="*/ 2119619 w 2829850"/>
                <a:gd name="connsiteY178" fmla="*/ 383483 h 413167"/>
                <a:gd name="connsiteX179" fmla="*/ 2130715 w 2829850"/>
                <a:gd name="connsiteY179" fmla="*/ 380490 h 413167"/>
                <a:gd name="connsiteX180" fmla="*/ 2141812 w 2829850"/>
                <a:gd name="connsiteY180" fmla="*/ 372727 h 413167"/>
                <a:gd name="connsiteX181" fmla="*/ 2152909 w 2829850"/>
                <a:gd name="connsiteY181" fmla="*/ 343805 h 413167"/>
                <a:gd name="connsiteX182" fmla="*/ 2164005 w 2829850"/>
                <a:gd name="connsiteY182" fmla="*/ 275096 h 413167"/>
                <a:gd name="connsiteX183" fmla="*/ 2175102 w 2829850"/>
                <a:gd name="connsiteY183" fmla="*/ 237193 h 413167"/>
                <a:gd name="connsiteX184" fmla="*/ 2186198 w 2829850"/>
                <a:gd name="connsiteY184" fmla="*/ 196467 h 413167"/>
                <a:gd name="connsiteX185" fmla="*/ 2197295 w 2829850"/>
                <a:gd name="connsiteY185" fmla="*/ 132813 h 413167"/>
                <a:gd name="connsiteX186" fmla="*/ 2208399 w 2829850"/>
                <a:gd name="connsiteY186" fmla="*/ 53354 h 413167"/>
                <a:gd name="connsiteX187" fmla="*/ 2219495 w 2829850"/>
                <a:gd name="connsiteY187" fmla="*/ 38896 h 413167"/>
                <a:gd name="connsiteX188" fmla="*/ 2230592 w 2829850"/>
                <a:gd name="connsiteY188" fmla="*/ 54327 h 413167"/>
                <a:gd name="connsiteX189" fmla="*/ 2241688 w 2829850"/>
                <a:gd name="connsiteY189" fmla="*/ 143494 h 413167"/>
                <a:gd name="connsiteX190" fmla="*/ 2252785 w 2829850"/>
                <a:gd name="connsiteY190" fmla="*/ 294643 h 413167"/>
                <a:gd name="connsiteX191" fmla="*/ 2274978 w 2829850"/>
                <a:gd name="connsiteY191" fmla="*/ 345145 h 413167"/>
                <a:gd name="connsiteX192" fmla="*/ 2286075 w 2829850"/>
                <a:gd name="connsiteY192" fmla="*/ 337097 h 413167"/>
                <a:gd name="connsiteX193" fmla="*/ 2297171 w 2829850"/>
                <a:gd name="connsiteY193" fmla="*/ 341941 h 413167"/>
                <a:gd name="connsiteX194" fmla="*/ 2308275 w 2829850"/>
                <a:gd name="connsiteY194" fmla="*/ 330109 h 413167"/>
                <a:gd name="connsiteX195" fmla="*/ 2319371 w 2829850"/>
                <a:gd name="connsiteY195" fmla="*/ 325143 h 413167"/>
                <a:gd name="connsiteX196" fmla="*/ 2330468 w 2829850"/>
                <a:gd name="connsiteY196" fmla="*/ 292629 h 413167"/>
                <a:gd name="connsiteX197" fmla="*/ 2341565 w 2829850"/>
                <a:gd name="connsiteY197" fmla="*/ 236526 h 413167"/>
                <a:gd name="connsiteX198" fmla="*/ 2352661 w 2829850"/>
                <a:gd name="connsiteY198" fmla="*/ 208468 h 413167"/>
                <a:gd name="connsiteX199" fmla="*/ 2363758 w 2829850"/>
                <a:gd name="connsiteY199" fmla="*/ 196889 h 413167"/>
                <a:gd name="connsiteX200" fmla="*/ 2374855 w 2829850"/>
                <a:gd name="connsiteY200" fmla="*/ 168041 h 413167"/>
                <a:gd name="connsiteX201" fmla="*/ 2385951 w 2829850"/>
                <a:gd name="connsiteY201" fmla="*/ 150073 h 413167"/>
                <a:gd name="connsiteX202" fmla="*/ 2397055 w 2829850"/>
                <a:gd name="connsiteY202" fmla="*/ 180628 h 413167"/>
                <a:gd name="connsiteX203" fmla="*/ 2419248 w 2829850"/>
                <a:gd name="connsiteY203" fmla="*/ 287866 h 413167"/>
                <a:gd name="connsiteX204" fmla="*/ 2430345 w 2829850"/>
                <a:gd name="connsiteY204" fmla="*/ 351921 h 413167"/>
                <a:gd name="connsiteX205" fmla="*/ 2441441 w 2829850"/>
                <a:gd name="connsiteY205" fmla="*/ 361780 h 413167"/>
                <a:gd name="connsiteX206" fmla="*/ 2452538 w 2829850"/>
                <a:gd name="connsiteY206" fmla="*/ 373502 h 413167"/>
                <a:gd name="connsiteX207" fmla="*/ 2463635 w 2829850"/>
                <a:gd name="connsiteY207" fmla="*/ 359412 h 413167"/>
                <a:gd name="connsiteX208" fmla="*/ 2474731 w 2829850"/>
                <a:gd name="connsiteY208" fmla="*/ 340913 h 413167"/>
                <a:gd name="connsiteX209" fmla="*/ 2485834 w 2829850"/>
                <a:gd name="connsiteY209" fmla="*/ 330593 h 413167"/>
                <a:gd name="connsiteX210" fmla="*/ 2496931 w 2829850"/>
                <a:gd name="connsiteY210" fmla="*/ 323136 h 413167"/>
                <a:gd name="connsiteX211" fmla="*/ 2508028 w 2829850"/>
                <a:gd name="connsiteY211" fmla="*/ 257849 h 413167"/>
                <a:gd name="connsiteX212" fmla="*/ 2519124 w 2829850"/>
                <a:gd name="connsiteY212" fmla="*/ 136017 h 413167"/>
                <a:gd name="connsiteX213" fmla="*/ 2530221 w 2829850"/>
                <a:gd name="connsiteY213" fmla="*/ 107769 h 413167"/>
                <a:gd name="connsiteX214" fmla="*/ 2541318 w 2829850"/>
                <a:gd name="connsiteY214" fmla="*/ 93651 h 413167"/>
                <a:gd name="connsiteX215" fmla="*/ 2552414 w 2829850"/>
                <a:gd name="connsiteY215" fmla="*/ 116933 h 413167"/>
                <a:gd name="connsiteX216" fmla="*/ 2563511 w 2829850"/>
                <a:gd name="connsiteY216" fmla="*/ 206434 h 413167"/>
                <a:gd name="connsiteX217" fmla="*/ 2574614 w 2829850"/>
                <a:gd name="connsiteY217" fmla="*/ 277368 h 413167"/>
                <a:gd name="connsiteX218" fmla="*/ 2585711 w 2829850"/>
                <a:gd name="connsiteY218" fmla="*/ 334192 h 413167"/>
                <a:gd name="connsiteX219" fmla="*/ 2596808 w 2829850"/>
                <a:gd name="connsiteY219" fmla="*/ 360215 h 413167"/>
                <a:gd name="connsiteX220" fmla="*/ 2607904 w 2829850"/>
                <a:gd name="connsiteY220" fmla="*/ 382415 h 413167"/>
                <a:gd name="connsiteX221" fmla="*/ 2619001 w 2829850"/>
                <a:gd name="connsiteY221" fmla="*/ 382361 h 413167"/>
                <a:gd name="connsiteX222" fmla="*/ 2630097 w 2829850"/>
                <a:gd name="connsiteY222" fmla="*/ 378803 h 413167"/>
                <a:gd name="connsiteX223" fmla="*/ 2641194 w 2829850"/>
                <a:gd name="connsiteY223" fmla="*/ 356841 h 413167"/>
                <a:gd name="connsiteX224" fmla="*/ 2652290 w 2829850"/>
                <a:gd name="connsiteY224" fmla="*/ 318333 h 413167"/>
                <a:gd name="connsiteX225" fmla="*/ 2674491 w 2829850"/>
                <a:gd name="connsiteY225" fmla="*/ 277416 h 413167"/>
                <a:gd name="connsiteX226" fmla="*/ 2685587 w 2829850"/>
                <a:gd name="connsiteY226" fmla="*/ 221286 h 413167"/>
                <a:gd name="connsiteX227" fmla="*/ 2696684 w 2829850"/>
                <a:gd name="connsiteY227" fmla="*/ 120913 h 413167"/>
                <a:gd name="connsiteX228" fmla="*/ 2707780 w 2829850"/>
                <a:gd name="connsiteY228" fmla="*/ 117960 h 413167"/>
                <a:gd name="connsiteX229" fmla="*/ 2718877 w 2829850"/>
                <a:gd name="connsiteY229" fmla="*/ 130649 h 413167"/>
                <a:gd name="connsiteX230" fmla="*/ 2729974 w 2829850"/>
                <a:gd name="connsiteY230" fmla="*/ 168681 h 413167"/>
                <a:gd name="connsiteX231" fmla="*/ 2741070 w 2829850"/>
                <a:gd name="connsiteY231" fmla="*/ 221034 h 413167"/>
                <a:gd name="connsiteX232" fmla="*/ 2752174 w 2829850"/>
                <a:gd name="connsiteY232" fmla="*/ 239751 h 413167"/>
                <a:gd name="connsiteX233" fmla="*/ 2763270 w 2829850"/>
                <a:gd name="connsiteY233" fmla="*/ 286138 h 413167"/>
                <a:gd name="connsiteX234" fmla="*/ 2774367 w 2829850"/>
                <a:gd name="connsiteY234" fmla="*/ 308345 h 413167"/>
                <a:gd name="connsiteX235" fmla="*/ 2785464 w 2829850"/>
                <a:gd name="connsiteY235" fmla="*/ 334552 h 413167"/>
                <a:gd name="connsiteX236" fmla="*/ 2796560 w 2829850"/>
                <a:gd name="connsiteY236" fmla="*/ 327660 h 413167"/>
                <a:gd name="connsiteX237" fmla="*/ 2807657 w 2829850"/>
                <a:gd name="connsiteY237" fmla="*/ 335028 h 413167"/>
                <a:gd name="connsiteX238" fmla="*/ 2818754 w 2829850"/>
                <a:gd name="connsiteY238" fmla="*/ 326524 h 413167"/>
                <a:gd name="connsiteX239" fmla="*/ 2829850 w 2829850"/>
                <a:gd name="connsiteY239" fmla="*/ 312046 h 413167"/>
                <a:gd name="connsiteX240" fmla="*/ 2829850 w 2829850"/>
                <a:gd name="connsiteY240" fmla="*/ 31204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301970"/>
                  </a:moveTo>
                  <a:lnTo>
                    <a:pt x="11096" y="288063"/>
                  </a:lnTo>
                  <a:lnTo>
                    <a:pt x="22193" y="288716"/>
                  </a:lnTo>
                  <a:lnTo>
                    <a:pt x="33290" y="303548"/>
                  </a:lnTo>
                  <a:lnTo>
                    <a:pt x="44386" y="325082"/>
                  </a:lnTo>
                  <a:lnTo>
                    <a:pt x="55483" y="338328"/>
                  </a:lnTo>
                  <a:lnTo>
                    <a:pt x="66586" y="319373"/>
                  </a:lnTo>
                  <a:lnTo>
                    <a:pt x="77683" y="263285"/>
                  </a:lnTo>
                  <a:lnTo>
                    <a:pt x="88779" y="232533"/>
                  </a:lnTo>
                  <a:lnTo>
                    <a:pt x="99876" y="227430"/>
                  </a:lnTo>
                  <a:lnTo>
                    <a:pt x="110973" y="237418"/>
                  </a:lnTo>
                  <a:lnTo>
                    <a:pt x="122069" y="296112"/>
                  </a:lnTo>
                  <a:lnTo>
                    <a:pt x="133166" y="305991"/>
                  </a:lnTo>
                  <a:lnTo>
                    <a:pt x="144263" y="289757"/>
                  </a:lnTo>
                  <a:lnTo>
                    <a:pt x="155366" y="222497"/>
                  </a:lnTo>
                  <a:lnTo>
                    <a:pt x="166463" y="109994"/>
                  </a:lnTo>
                  <a:lnTo>
                    <a:pt x="177559" y="49272"/>
                  </a:lnTo>
                  <a:lnTo>
                    <a:pt x="188656" y="20601"/>
                  </a:lnTo>
                  <a:lnTo>
                    <a:pt x="199753" y="50550"/>
                  </a:lnTo>
                  <a:lnTo>
                    <a:pt x="210849" y="156033"/>
                  </a:lnTo>
                  <a:lnTo>
                    <a:pt x="221946" y="156958"/>
                  </a:lnTo>
                  <a:lnTo>
                    <a:pt x="233043" y="170171"/>
                  </a:lnTo>
                  <a:lnTo>
                    <a:pt x="244146" y="201250"/>
                  </a:lnTo>
                  <a:lnTo>
                    <a:pt x="255243" y="272674"/>
                  </a:lnTo>
                  <a:lnTo>
                    <a:pt x="266339" y="335716"/>
                  </a:lnTo>
                  <a:lnTo>
                    <a:pt x="277436" y="387362"/>
                  </a:lnTo>
                  <a:lnTo>
                    <a:pt x="288533" y="386797"/>
                  </a:lnTo>
                  <a:lnTo>
                    <a:pt x="299629" y="360406"/>
                  </a:lnTo>
                  <a:lnTo>
                    <a:pt x="310726" y="336620"/>
                  </a:lnTo>
                  <a:lnTo>
                    <a:pt x="321823" y="319421"/>
                  </a:lnTo>
                  <a:lnTo>
                    <a:pt x="332926" y="279933"/>
                  </a:lnTo>
                  <a:lnTo>
                    <a:pt x="344023" y="226164"/>
                  </a:lnTo>
                  <a:lnTo>
                    <a:pt x="355119" y="224681"/>
                  </a:lnTo>
                  <a:lnTo>
                    <a:pt x="366216" y="220939"/>
                  </a:lnTo>
                  <a:lnTo>
                    <a:pt x="377313" y="203556"/>
                  </a:lnTo>
                  <a:lnTo>
                    <a:pt x="388409" y="192126"/>
                  </a:lnTo>
                  <a:lnTo>
                    <a:pt x="399506" y="224879"/>
                  </a:lnTo>
                  <a:lnTo>
                    <a:pt x="410602" y="278688"/>
                  </a:lnTo>
                  <a:lnTo>
                    <a:pt x="421706" y="303317"/>
                  </a:lnTo>
                  <a:lnTo>
                    <a:pt x="432802" y="349751"/>
                  </a:lnTo>
                  <a:lnTo>
                    <a:pt x="443899" y="355800"/>
                  </a:lnTo>
                  <a:lnTo>
                    <a:pt x="454995" y="352949"/>
                  </a:lnTo>
                  <a:lnTo>
                    <a:pt x="466092" y="313563"/>
                  </a:lnTo>
                  <a:lnTo>
                    <a:pt x="477189" y="236363"/>
                  </a:lnTo>
                  <a:lnTo>
                    <a:pt x="488285" y="191357"/>
                  </a:lnTo>
                  <a:lnTo>
                    <a:pt x="499382" y="163401"/>
                  </a:lnTo>
                  <a:lnTo>
                    <a:pt x="521582" y="89787"/>
                  </a:lnTo>
                  <a:lnTo>
                    <a:pt x="532679" y="85882"/>
                  </a:lnTo>
                  <a:lnTo>
                    <a:pt x="543775" y="93985"/>
                  </a:lnTo>
                  <a:lnTo>
                    <a:pt x="554872" y="152611"/>
                  </a:lnTo>
                  <a:lnTo>
                    <a:pt x="565968" y="273646"/>
                  </a:lnTo>
                  <a:lnTo>
                    <a:pt x="577065" y="339621"/>
                  </a:lnTo>
                  <a:lnTo>
                    <a:pt x="588162" y="393471"/>
                  </a:lnTo>
                  <a:lnTo>
                    <a:pt x="599265" y="392137"/>
                  </a:lnTo>
                  <a:lnTo>
                    <a:pt x="610362" y="378177"/>
                  </a:lnTo>
                  <a:lnTo>
                    <a:pt x="632555" y="362984"/>
                  </a:lnTo>
                  <a:lnTo>
                    <a:pt x="643652" y="329001"/>
                  </a:lnTo>
                  <a:lnTo>
                    <a:pt x="654748" y="261176"/>
                  </a:lnTo>
                  <a:lnTo>
                    <a:pt x="676942" y="207938"/>
                  </a:lnTo>
                  <a:lnTo>
                    <a:pt x="688045" y="153842"/>
                  </a:lnTo>
                  <a:lnTo>
                    <a:pt x="699142" y="89623"/>
                  </a:lnTo>
                  <a:lnTo>
                    <a:pt x="710238" y="127213"/>
                  </a:lnTo>
                  <a:lnTo>
                    <a:pt x="721335" y="203638"/>
                  </a:lnTo>
                  <a:lnTo>
                    <a:pt x="743528" y="370543"/>
                  </a:lnTo>
                  <a:lnTo>
                    <a:pt x="754625" y="385279"/>
                  </a:lnTo>
                  <a:lnTo>
                    <a:pt x="765722" y="391491"/>
                  </a:lnTo>
                  <a:lnTo>
                    <a:pt x="776818" y="370829"/>
                  </a:lnTo>
                  <a:lnTo>
                    <a:pt x="787922" y="340805"/>
                  </a:lnTo>
                  <a:lnTo>
                    <a:pt x="799018" y="322755"/>
                  </a:lnTo>
                  <a:lnTo>
                    <a:pt x="810115" y="310862"/>
                  </a:lnTo>
                  <a:lnTo>
                    <a:pt x="821212" y="251065"/>
                  </a:lnTo>
                  <a:lnTo>
                    <a:pt x="832308" y="148291"/>
                  </a:lnTo>
                  <a:lnTo>
                    <a:pt x="843405" y="122845"/>
                  </a:lnTo>
                  <a:lnTo>
                    <a:pt x="854501" y="109973"/>
                  </a:lnTo>
                  <a:lnTo>
                    <a:pt x="865598" y="121668"/>
                  </a:lnTo>
                  <a:lnTo>
                    <a:pt x="876702" y="196378"/>
                  </a:lnTo>
                  <a:lnTo>
                    <a:pt x="887798" y="310243"/>
                  </a:lnTo>
                  <a:lnTo>
                    <a:pt x="898894" y="396846"/>
                  </a:lnTo>
                  <a:lnTo>
                    <a:pt x="909991" y="411201"/>
                  </a:lnTo>
                  <a:lnTo>
                    <a:pt x="921088" y="413113"/>
                  </a:lnTo>
                  <a:lnTo>
                    <a:pt x="932184" y="408691"/>
                  </a:lnTo>
                  <a:lnTo>
                    <a:pt x="943281" y="395165"/>
                  </a:lnTo>
                  <a:lnTo>
                    <a:pt x="954384" y="374197"/>
                  </a:lnTo>
                  <a:lnTo>
                    <a:pt x="965481" y="342465"/>
                  </a:lnTo>
                  <a:lnTo>
                    <a:pt x="976578" y="318237"/>
                  </a:lnTo>
                  <a:lnTo>
                    <a:pt x="987674" y="287614"/>
                  </a:lnTo>
                  <a:lnTo>
                    <a:pt x="998771" y="197263"/>
                  </a:lnTo>
                  <a:lnTo>
                    <a:pt x="1009868" y="50836"/>
                  </a:lnTo>
                  <a:lnTo>
                    <a:pt x="1020964" y="13532"/>
                  </a:lnTo>
                  <a:lnTo>
                    <a:pt x="1032061" y="905"/>
                  </a:lnTo>
                  <a:lnTo>
                    <a:pt x="1043157" y="86494"/>
                  </a:lnTo>
                  <a:lnTo>
                    <a:pt x="1054261" y="271217"/>
                  </a:lnTo>
                  <a:lnTo>
                    <a:pt x="1065357" y="357800"/>
                  </a:lnTo>
                  <a:lnTo>
                    <a:pt x="1076454" y="409800"/>
                  </a:lnTo>
                  <a:lnTo>
                    <a:pt x="1087551" y="403928"/>
                  </a:lnTo>
                  <a:lnTo>
                    <a:pt x="1098647" y="378231"/>
                  </a:lnTo>
                  <a:lnTo>
                    <a:pt x="1120841" y="356691"/>
                  </a:lnTo>
                  <a:lnTo>
                    <a:pt x="1131937" y="329708"/>
                  </a:lnTo>
                  <a:lnTo>
                    <a:pt x="1143041" y="279668"/>
                  </a:lnTo>
                  <a:lnTo>
                    <a:pt x="1154137" y="254583"/>
                  </a:lnTo>
                  <a:lnTo>
                    <a:pt x="1165234" y="220266"/>
                  </a:lnTo>
                  <a:lnTo>
                    <a:pt x="1187427" y="87440"/>
                  </a:lnTo>
                  <a:lnTo>
                    <a:pt x="1198524" y="115008"/>
                  </a:lnTo>
                  <a:lnTo>
                    <a:pt x="1209621" y="187309"/>
                  </a:lnTo>
                  <a:lnTo>
                    <a:pt x="1220717" y="292350"/>
                  </a:lnTo>
                  <a:lnTo>
                    <a:pt x="1231821" y="388810"/>
                  </a:lnTo>
                  <a:lnTo>
                    <a:pt x="1242917" y="401302"/>
                  </a:lnTo>
                  <a:lnTo>
                    <a:pt x="1254014" y="402220"/>
                  </a:lnTo>
                  <a:lnTo>
                    <a:pt x="1265111" y="375455"/>
                  </a:lnTo>
                  <a:lnTo>
                    <a:pt x="1276207" y="327361"/>
                  </a:lnTo>
                  <a:lnTo>
                    <a:pt x="1287304" y="295472"/>
                  </a:lnTo>
                  <a:lnTo>
                    <a:pt x="1298400" y="270156"/>
                  </a:lnTo>
                  <a:lnTo>
                    <a:pt x="1309497" y="209428"/>
                  </a:lnTo>
                  <a:lnTo>
                    <a:pt x="1320601" y="110558"/>
                  </a:lnTo>
                  <a:lnTo>
                    <a:pt x="1331697" y="85201"/>
                  </a:lnTo>
                  <a:lnTo>
                    <a:pt x="1342794" y="62790"/>
                  </a:lnTo>
                  <a:lnTo>
                    <a:pt x="1353890" y="88827"/>
                  </a:lnTo>
                  <a:lnTo>
                    <a:pt x="1387180" y="383259"/>
                  </a:lnTo>
                  <a:lnTo>
                    <a:pt x="1398277" y="402751"/>
                  </a:lnTo>
                  <a:lnTo>
                    <a:pt x="1409380" y="411609"/>
                  </a:lnTo>
                  <a:lnTo>
                    <a:pt x="1420477" y="409473"/>
                  </a:lnTo>
                  <a:lnTo>
                    <a:pt x="1431573" y="398193"/>
                  </a:lnTo>
                  <a:lnTo>
                    <a:pt x="1442670" y="378558"/>
                  </a:lnTo>
                  <a:lnTo>
                    <a:pt x="1453767" y="338362"/>
                  </a:lnTo>
                  <a:lnTo>
                    <a:pt x="1464863" y="318094"/>
                  </a:lnTo>
                  <a:lnTo>
                    <a:pt x="1475960" y="290485"/>
                  </a:lnTo>
                  <a:lnTo>
                    <a:pt x="1487057" y="212312"/>
                  </a:lnTo>
                  <a:lnTo>
                    <a:pt x="1498160" y="76792"/>
                  </a:lnTo>
                  <a:lnTo>
                    <a:pt x="1509257" y="43727"/>
                  </a:lnTo>
                  <a:lnTo>
                    <a:pt x="1520353" y="25663"/>
                  </a:lnTo>
                  <a:lnTo>
                    <a:pt x="1531450" y="81078"/>
                  </a:lnTo>
                  <a:lnTo>
                    <a:pt x="1542546" y="209455"/>
                  </a:lnTo>
                  <a:lnTo>
                    <a:pt x="1564740" y="341880"/>
                  </a:lnTo>
                  <a:lnTo>
                    <a:pt x="1575836" y="357058"/>
                  </a:lnTo>
                  <a:lnTo>
                    <a:pt x="1586940" y="365767"/>
                  </a:lnTo>
                  <a:lnTo>
                    <a:pt x="1598036" y="366345"/>
                  </a:lnTo>
                  <a:lnTo>
                    <a:pt x="1609133" y="363134"/>
                  </a:lnTo>
                  <a:lnTo>
                    <a:pt x="1620230" y="329633"/>
                  </a:lnTo>
                  <a:lnTo>
                    <a:pt x="1631326" y="271959"/>
                  </a:lnTo>
                  <a:lnTo>
                    <a:pt x="1642423" y="238248"/>
                  </a:lnTo>
                  <a:lnTo>
                    <a:pt x="1653520" y="212550"/>
                  </a:lnTo>
                  <a:lnTo>
                    <a:pt x="1664616" y="169389"/>
                  </a:lnTo>
                  <a:lnTo>
                    <a:pt x="1675720" y="133547"/>
                  </a:lnTo>
                  <a:lnTo>
                    <a:pt x="1686816" y="140426"/>
                  </a:lnTo>
                  <a:lnTo>
                    <a:pt x="1697913" y="165946"/>
                  </a:lnTo>
                  <a:lnTo>
                    <a:pt x="1709010" y="217789"/>
                  </a:lnTo>
                  <a:lnTo>
                    <a:pt x="1720106" y="309284"/>
                  </a:lnTo>
                  <a:lnTo>
                    <a:pt x="1742299" y="387525"/>
                  </a:lnTo>
                  <a:lnTo>
                    <a:pt x="1753396" y="391076"/>
                  </a:lnTo>
                  <a:lnTo>
                    <a:pt x="1764500" y="374441"/>
                  </a:lnTo>
                  <a:lnTo>
                    <a:pt x="1786692" y="346343"/>
                  </a:lnTo>
                  <a:lnTo>
                    <a:pt x="1797789" y="311815"/>
                  </a:lnTo>
                  <a:lnTo>
                    <a:pt x="1808886" y="251725"/>
                  </a:lnTo>
                  <a:lnTo>
                    <a:pt x="1819982" y="218592"/>
                  </a:lnTo>
                  <a:lnTo>
                    <a:pt x="1831079" y="174274"/>
                  </a:lnTo>
                  <a:lnTo>
                    <a:pt x="1842176" y="123396"/>
                  </a:lnTo>
                  <a:lnTo>
                    <a:pt x="1853279" y="77316"/>
                  </a:lnTo>
                  <a:lnTo>
                    <a:pt x="1864376" y="80888"/>
                  </a:lnTo>
                  <a:lnTo>
                    <a:pt x="1875472" y="134704"/>
                  </a:lnTo>
                  <a:lnTo>
                    <a:pt x="1886569" y="246160"/>
                  </a:lnTo>
                  <a:lnTo>
                    <a:pt x="1897666" y="379592"/>
                  </a:lnTo>
                  <a:lnTo>
                    <a:pt x="1908762" y="402710"/>
                  </a:lnTo>
                  <a:lnTo>
                    <a:pt x="1919859" y="413167"/>
                  </a:lnTo>
                  <a:lnTo>
                    <a:pt x="1930956" y="395396"/>
                  </a:lnTo>
                  <a:lnTo>
                    <a:pt x="1942059" y="361038"/>
                  </a:lnTo>
                  <a:lnTo>
                    <a:pt x="1964252" y="339301"/>
                  </a:lnTo>
                  <a:lnTo>
                    <a:pt x="1975349" y="295228"/>
                  </a:lnTo>
                  <a:lnTo>
                    <a:pt x="1986446" y="199297"/>
                  </a:lnTo>
                  <a:lnTo>
                    <a:pt x="1997542" y="158932"/>
                  </a:lnTo>
                  <a:lnTo>
                    <a:pt x="2008639" y="104666"/>
                  </a:lnTo>
                  <a:lnTo>
                    <a:pt x="2019735" y="45434"/>
                  </a:lnTo>
                  <a:lnTo>
                    <a:pt x="2030839" y="0"/>
                  </a:lnTo>
                  <a:lnTo>
                    <a:pt x="2041935" y="1300"/>
                  </a:lnTo>
                  <a:lnTo>
                    <a:pt x="2053032" y="56334"/>
                  </a:lnTo>
                  <a:lnTo>
                    <a:pt x="2064129" y="188466"/>
                  </a:lnTo>
                  <a:lnTo>
                    <a:pt x="2075225" y="345703"/>
                  </a:lnTo>
                  <a:lnTo>
                    <a:pt x="2086322" y="373904"/>
                  </a:lnTo>
                  <a:lnTo>
                    <a:pt x="2097419" y="394968"/>
                  </a:lnTo>
                  <a:lnTo>
                    <a:pt x="2119619" y="383483"/>
                  </a:lnTo>
                  <a:lnTo>
                    <a:pt x="2130715" y="380490"/>
                  </a:lnTo>
                  <a:lnTo>
                    <a:pt x="2141812" y="372727"/>
                  </a:lnTo>
                  <a:lnTo>
                    <a:pt x="2152909" y="343805"/>
                  </a:lnTo>
                  <a:lnTo>
                    <a:pt x="2164005" y="275096"/>
                  </a:lnTo>
                  <a:lnTo>
                    <a:pt x="2175102" y="237193"/>
                  </a:lnTo>
                  <a:lnTo>
                    <a:pt x="2186198" y="196467"/>
                  </a:lnTo>
                  <a:lnTo>
                    <a:pt x="2197295" y="132813"/>
                  </a:lnTo>
                  <a:lnTo>
                    <a:pt x="2208399" y="53354"/>
                  </a:lnTo>
                  <a:lnTo>
                    <a:pt x="2219495" y="38896"/>
                  </a:lnTo>
                  <a:lnTo>
                    <a:pt x="2230592" y="54327"/>
                  </a:lnTo>
                  <a:lnTo>
                    <a:pt x="2241688" y="143494"/>
                  </a:lnTo>
                  <a:lnTo>
                    <a:pt x="2252785" y="294643"/>
                  </a:lnTo>
                  <a:lnTo>
                    <a:pt x="2274978" y="345145"/>
                  </a:lnTo>
                  <a:lnTo>
                    <a:pt x="2286075" y="337097"/>
                  </a:lnTo>
                  <a:lnTo>
                    <a:pt x="2297171" y="341941"/>
                  </a:lnTo>
                  <a:lnTo>
                    <a:pt x="2308275" y="330109"/>
                  </a:lnTo>
                  <a:lnTo>
                    <a:pt x="2319371" y="325143"/>
                  </a:lnTo>
                  <a:lnTo>
                    <a:pt x="2330468" y="292629"/>
                  </a:lnTo>
                  <a:lnTo>
                    <a:pt x="2341565" y="236526"/>
                  </a:lnTo>
                  <a:lnTo>
                    <a:pt x="2352661" y="208468"/>
                  </a:lnTo>
                  <a:lnTo>
                    <a:pt x="2363758" y="196889"/>
                  </a:lnTo>
                  <a:lnTo>
                    <a:pt x="2374855" y="168041"/>
                  </a:lnTo>
                  <a:lnTo>
                    <a:pt x="2385951" y="150073"/>
                  </a:lnTo>
                  <a:lnTo>
                    <a:pt x="2397055" y="180628"/>
                  </a:lnTo>
                  <a:lnTo>
                    <a:pt x="2419248" y="287866"/>
                  </a:lnTo>
                  <a:lnTo>
                    <a:pt x="2430345" y="351921"/>
                  </a:lnTo>
                  <a:lnTo>
                    <a:pt x="2441441" y="361780"/>
                  </a:lnTo>
                  <a:lnTo>
                    <a:pt x="2452538" y="373502"/>
                  </a:lnTo>
                  <a:lnTo>
                    <a:pt x="2463635" y="359412"/>
                  </a:lnTo>
                  <a:lnTo>
                    <a:pt x="2474731" y="340913"/>
                  </a:lnTo>
                  <a:lnTo>
                    <a:pt x="2485834" y="330593"/>
                  </a:lnTo>
                  <a:lnTo>
                    <a:pt x="2496931" y="323136"/>
                  </a:lnTo>
                  <a:lnTo>
                    <a:pt x="2508028" y="257849"/>
                  </a:lnTo>
                  <a:lnTo>
                    <a:pt x="2519124" y="136017"/>
                  </a:lnTo>
                  <a:lnTo>
                    <a:pt x="2530221" y="107769"/>
                  </a:lnTo>
                  <a:lnTo>
                    <a:pt x="2541318" y="93651"/>
                  </a:lnTo>
                  <a:lnTo>
                    <a:pt x="2552414" y="116933"/>
                  </a:lnTo>
                  <a:lnTo>
                    <a:pt x="2563511" y="206434"/>
                  </a:lnTo>
                  <a:lnTo>
                    <a:pt x="2574614" y="277368"/>
                  </a:lnTo>
                  <a:lnTo>
                    <a:pt x="2585711" y="334192"/>
                  </a:lnTo>
                  <a:lnTo>
                    <a:pt x="2596808" y="360215"/>
                  </a:lnTo>
                  <a:lnTo>
                    <a:pt x="2607904" y="382415"/>
                  </a:lnTo>
                  <a:lnTo>
                    <a:pt x="2619001" y="382361"/>
                  </a:lnTo>
                  <a:lnTo>
                    <a:pt x="2630097" y="378803"/>
                  </a:lnTo>
                  <a:lnTo>
                    <a:pt x="2641194" y="356841"/>
                  </a:lnTo>
                  <a:lnTo>
                    <a:pt x="2652290" y="318333"/>
                  </a:lnTo>
                  <a:lnTo>
                    <a:pt x="2674491" y="277416"/>
                  </a:lnTo>
                  <a:lnTo>
                    <a:pt x="2685587" y="221286"/>
                  </a:lnTo>
                  <a:lnTo>
                    <a:pt x="2696684" y="120913"/>
                  </a:lnTo>
                  <a:lnTo>
                    <a:pt x="2707780" y="117960"/>
                  </a:lnTo>
                  <a:lnTo>
                    <a:pt x="2718877" y="130649"/>
                  </a:lnTo>
                  <a:lnTo>
                    <a:pt x="2729974" y="168681"/>
                  </a:lnTo>
                  <a:lnTo>
                    <a:pt x="2741070" y="221034"/>
                  </a:lnTo>
                  <a:lnTo>
                    <a:pt x="2752174" y="239751"/>
                  </a:lnTo>
                  <a:lnTo>
                    <a:pt x="2763270" y="286138"/>
                  </a:lnTo>
                  <a:lnTo>
                    <a:pt x="2774367" y="308345"/>
                  </a:lnTo>
                  <a:lnTo>
                    <a:pt x="2785464" y="334552"/>
                  </a:lnTo>
                  <a:lnTo>
                    <a:pt x="2796560" y="327660"/>
                  </a:lnTo>
                  <a:lnTo>
                    <a:pt x="2807657" y="335028"/>
                  </a:lnTo>
                  <a:lnTo>
                    <a:pt x="2818754" y="326524"/>
                  </a:lnTo>
                  <a:lnTo>
                    <a:pt x="2829850" y="312046"/>
                  </a:lnTo>
                  <a:lnTo>
                    <a:pt x="2829850" y="312046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59" name="자유형: 도형 2258">
              <a:extLst>
                <a:ext uri="{FF2B5EF4-FFF2-40B4-BE49-F238E27FC236}">
                  <a16:creationId xmlns:a16="http://schemas.microsoft.com/office/drawing/2014/main" id="{62030AAE-9BBC-E9C5-EE83-F21C87B58BF2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8111 h 413167"/>
                <a:gd name="connsiteX1" fmla="*/ 11096 w 2829850"/>
                <a:gd name="connsiteY1" fmla="*/ 306889 h 413167"/>
                <a:gd name="connsiteX2" fmla="*/ 22193 w 2829850"/>
                <a:gd name="connsiteY2" fmla="*/ 311971 h 413167"/>
                <a:gd name="connsiteX3" fmla="*/ 33290 w 2829850"/>
                <a:gd name="connsiteY3" fmla="*/ 288023 h 413167"/>
                <a:gd name="connsiteX4" fmla="*/ 44386 w 2829850"/>
                <a:gd name="connsiteY4" fmla="*/ 267346 h 413167"/>
                <a:gd name="connsiteX5" fmla="*/ 55483 w 2829850"/>
                <a:gd name="connsiteY5" fmla="*/ 225307 h 413167"/>
                <a:gd name="connsiteX6" fmla="*/ 66586 w 2829850"/>
                <a:gd name="connsiteY6" fmla="*/ 251814 h 413167"/>
                <a:gd name="connsiteX7" fmla="*/ 77683 w 2829850"/>
                <a:gd name="connsiteY7" fmla="*/ 272789 h 413167"/>
                <a:gd name="connsiteX8" fmla="*/ 88779 w 2829850"/>
                <a:gd name="connsiteY8" fmla="*/ 338587 h 413167"/>
                <a:gd name="connsiteX9" fmla="*/ 99876 w 2829850"/>
                <a:gd name="connsiteY9" fmla="*/ 369427 h 413167"/>
                <a:gd name="connsiteX10" fmla="*/ 110973 w 2829850"/>
                <a:gd name="connsiteY10" fmla="*/ 363175 h 413167"/>
                <a:gd name="connsiteX11" fmla="*/ 122069 w 2829850"/>
                <a:gd name="connsiteY11" fmla="*/ 324027 h 413167"/>
                <a:gd name="connsiteX12" fmla="*/ 133166 w 2829850"/>
                <a:gd name="connsiteY12" fmla="*/ 290683 h 413167"/>
                <a:gd name="connsiteX13" fmla="*/ 144263 w 2829850"/>
                <a:gd name="connsiteY13" fmla="*/ 304991 h 413167"/>
                <a:gd name="connsiteX14" fmla="*/ 155366 w 2829850"/>
                <a:gd name="connsiteY14" fmla="*/ 354963 h 413167"/>
                <a:gd name="connsiteX15" fmla="*/ 166463 w 2829850"/>
                <a:gd name="connsiteY15" fmla="*/ 379816 h 413167"/>
                <a:gd name="connsiteX16" fmla="*/ 177559 w 2829850"/>
                <a:gd name="connsiteY16" fmla="*/ 386946 h 413167"/>
                <a:gd name="connsiteX17" fmla="*/ 188656 w 2829850"/>
                <a:gd name="connsiteY17" fmla="*/ 383130 h 413167"/>
                <a:gd name="connsiteX18" fmla="*/ 199753 w 2829850"/>
                <a:gd name="connsiteY18" fmla="*/ 366223 h 413167"/>
                <a:gd name="connsiteX19" fmla="*/ 210849 w 2829850"/>
                <a:gd name="connsiteY19" fmla="*/ 358786 h 413167"/>
                <a:gd name="connsiteX20" fmla="*/ 221946 w 2829850"/>
                <a:gd name="connsiteY20" fmla="*/ 324796 h 413167"/>
                <a:gd name="connsiteX21" fmla="*/ 233043 w 2829850"/>
                <a:gd name="connsiteY21" fmla="*/ 295044 h 413167"/>
                <a:gd name="connsiteX22" fmla="*/ 244146 w 2829850"/>
                <a:gd name="connsiteY22" fmla="*/ 241214 h 413167"/>
                <a:gd name="connsiteX23" fmla="*/ 255243 w 2829850"/>
                <a:gd name="connsiteY23" fmla="*/ 192813 h 413167"/>
                <a:gd name="connsiteX24" fmla="*/ 266339 w 2829850"/>
                <a:gd name="connsiteY24" fmla="*/ 98863 h 413167"/>
                <a:gd name="connsiteX25" fmla="*/ 277436 w 2829850"/>
                <a:gd name="connsiteY25" fmla="*/ 123294 h 413167"/>
                <a:gd name="connsiteX26" fmla="*/ 299629 w 2829850"/>
                <a:gd name="connsiteY26" fmla="*/ 330035 h 413167"/>
                <a:gd name="connsiteX27" fmla="*/ 310726 w 2829850"/>
                <a:gd name="connsiteY27" fmla="*/ 363869 h 413167"/>
                <a:gd name="connsiteX28" fmla="*/ 321823 w 2829850"/>
                <a:gd name="connsiteY28" fmla="*/ 387960 h 413167"/>
                <a:gd name="connsiteX29" fmla="*/ 332926 w 2829850"/>
                <a:gd name="connsiteY29" fmla="*/ 400445 h 413167"/>
                <a:gd name="connsiteX30" fmla="*/ 344023 w 2829850"/>
                <a:gd name="connsiteY30" fmla="*/ 387042 h 413167"/>
                <a:gd name="connsiteX31" fmla="*/ 355119 w 2829850"/>
                <a:gd name="connsiteY31" fmla="*/ 352575 h 413167"/>
                <a:gd name="connsiteX32" fmla="*/ 366216 w 2829850"/>
                <a:gd name="connsiteY32" fmla="*/ 297064 h 413167"/>
                <a:gd name="connsiteX33" fmla="*/ 377313 w 2829850"/>
                <a:gd name="connsiteY33" fmla="*/ 281124 h 413167"/>
                <a:gd name="connsiteX34" fmla="*/ 388409 w 2829850"/>
                <a:gd name="connsiteY34" fmla="*/ 244582 h 413167"/>
                <a:gd name="connsiteX35" fmla="*/ 399506 w 2829850"/>
                <a:gd name="connsiteY35" fmla="*/ 226804 h 413167"/>
                <a:gd name="connsiteX36" fmla="*/ 410602 w 2829850"/>
                <a:gd name="connsiteY36" fmla="*/ 237057 h 413167"/>
                <a:gd name="connsiteX37" fmla="*/ 421706 w 2829850"/>
                <a:gd name="connsiteY37" fmla="*/ 254705 h 413167"/>
                <a:gd name="connsiteX38" fmla="*/ 432802 w 2829850"/>
                <a:gd name="connsiteY38" fmla="*/ 299207 h 413167"/>
                <a:gd name="connsiteX39" fmla="*/ 443899 w 2829850"/>
                <a:gd name="connsiteY39" fmla="*/ 310624 h 413167"/>
                <a:gd name="connsiteX40" fmla="*/ 454995 w 2829850"/>
                <a:gd name="connsiteY40" fmla="*/ 343077 h 413167"/>
                <a:gd name="connsiteX41" fmla="*/ 466092 w 2829850"/>
                <a:gd name="connsiteY41" fmla="*/ 380014 h 413167"/>
                <a:gd name="connsiteX42" fmla="*/ 477189 w 2829850"/>
                <a:gd name="connsiteY42" fmla="*/ 400948 h 413167"/>
                <a:gd name="connsiteX43" fmla="*/ 488285 w 2829850"/>
                <a:gd name="connsiteY43" fmla="*/ 401547 h 413167"/>
                <a:gd name="connsiteX44" fmla="*/ 499382 w 2829850"/>
                <a:gd name="connsiteY44" fmla="*/ 403819 h 413167"/>
                <a:gd name="connsiteX45" fmla="*/ 510485 w 2829850"/>
                <a:gd name="connsiteY45" fmla="*/ 399417 h 413167"/>
                <a:gd name="connsiteX46" fmla="*/ 521582 w 2829850"/>
                <a:gd name="connsiteY46" fmla="*/ 372550 h 413167"/>
                <a:gd name="connsiteX47" fmla="*/ 532679 w 2829850"/>
                <a:gd name="connsiteY47" fmla="*/ 332089 h 413167"/>
                <a:gd name="connsiteX48" fmla="*/ 543775 w 2829850"/>
                <a:gd name="connsiteY48" fmla="*/ 275756 h 413167"/>
                <a:gd name="connsiteX49" fmla="*/ 554872 w 2829850"/>
                <a:gd name="connsiteY49" fmla="*/ 177532 h 413167"/>
                <a:gd name="connsiteX50" fmla="*/ 577065 w 2829850"/>
                <a:gd name="connsiteY50" fmla="*/ 43727 h 413167"/>
                <a:gd name="connsiteX51" fmla="*/ 588162 w 2829850"/>
                <a:gd name="connsiteY51" fmla="*/ 108041 h 413167"/>
                <a:gd name="connsiteX52" fmla="*/ 599265 w 2829850"/>
                <a:gd name="connsiteY52" fmla="*/ 227824 h 413167"/>
                <a:gd name="connsiteX53" fmla="*/ 610362 w 2829850"/>
                <a:gd name="connsiteY53" fmla="*/ 328197 h 413167"/>
                <a:gd name="connsiteX54" fmla="*/ 621458 w 2829850"/>
                <a:gd name="connsiteY54" fmla="*/ 356174 h 413167"/>
                <a:gd name="connsiteX55" fmla="*/ 632555 w 2829850"/>
                <a:gd name="connsiteY55" fmla="*/ 381531 h 413167"/>
                <a:gd name="connsiteX56" fmla="*/ 643652 w 2829850"/>
                <a:gd name="connsiteY56" fmla="*/ 394600 h 413167"/>
                <a:gd name="connsiteX57" fmla="*/ 654748 w 2829850"/>
                <a:gd name="connsiteY57" fmla="*/ 399451 h 413167"/>
                <a:gd name="connsiteX58" fmla="*/ 665845 w 2829850"/>
                <a:gd name="connsiteY58" fmla="*/ 387239 h 413167"/>
                <a:gd name="connsiteX59" fmla="*/ 676942 w 2829850"/>
                <a:gd name="connsiteY59" fmla="*/ 379551 h 413167"/>
                <a:gd name="connsiteX60" fmla="*/ 688045 w 2829850"/>
                <a:gd name="connsiteY60" fmla="*/ 377625 h 413167"/>
                <a:gd name="connsiteX61" fmla="*/ 699142 w 2829850"/>
                <a:gd name="connsiteY61" fmla="*/ 335640 h 413167"/>
                <a:gd name="connsiteX62" fmla="*/ 710238 w 2829850"/>
                <a:gd name="connsiteY62" fmla="*/ 272626 h 413167"/>
                <a:gd name="connsiteX63" fmla="*/ 721335 w 2829850"/>
                <a:gd name="connsiteY63" fmla="*/ 178703 h 413167"/>
                <a:gd name="connsiteX64" fmla="*/ 732432 w 2829850"/>
                <a:gd name="connsiteY64" fmla="*/ 65621 h 413167"/>
                <a:gd name="connsiteX65" fmla="*/ 743528 w 2829850"/>
                <a:gd name="connsiteY65" fmla="*/ 72234 h 413167"/>
                <a:gd name="connsiteX66" fmla="*/ 754625 w 2829850"/>
                <a:gd name="connsiteY66" fmla="*/ 123396 h 413167"/>
                <a:gd name="connsiteX67" fmla="*/ 765722 w 2829850"/>
                <a:gd name="connsiteY67" fmla="*/ 251406 h 413167"/>
                <a:gd name="connsiteX68" fmla="*/ 776818 w 2829850"/>
                <a:gd name="connsiteY68" fmla="*/ 351997 h 413167"/>
                <a:gd name="connsiteX69" fmla="*/ 787922 w 2829850"/>
                <a:gd name="connsiteY69" fmla="*/ 391056 h 413167"/>
                <a:gd name="connsiteX70" fmla="*/ 799018 w 2829850"/>
                <a:gd name="connsiteY70" fmla="*/ 391634 h 413167"/>
                <a:gd name="connsiteX71" fmla="*/ 810115 w 2829850"/>
                <a:gd name="connsiteY71" fmla="*/ 399193 h 413167"/>
                <a:gd name="connsiteX72" fmla="*/ 821212 w 2829850"/>
                <a:gd name="connsiteY72" fmla="*/ 402982 h 413167"/>
                <a:gd name="connsiteX73" fmla="*/ 832308 w 2829850"/>
                <a:gd name="connsiteY73" fmla="*/ 396954 h 413167"/>
                <a:gd name="connsiteX74" fmla="*/ 843405 w 2829850"/>
                <a:gd name="connsiteY74" fmla="*/ 375816 h 413167"/>
                <a:gd name="connsiteX75" fmla="*/ 854501 w 2829850"/>
                <a:gd name="connsiteY75" fmla="*/ 357691 h 413167"/>
                <a:gd name="connsiteX76" fmla="*/ 865598 w 2829850"/>
                <a:gd name="connsiteY76" fmla="*/ 313651 h 413167"/>
                <a:gd name="connsiteX77" fmla="*/ 876702 w 2829850"/>
                <a:gd name="connsiteY77" fmla="*/ 224770 h 413167"/>
                <a:gd name="connsiteX78" fmla="*/ 887798 w 2829850"/>
                <a:gd name="connsiteY78" fmla="*/ 56946 h 413167"/>
                <a:gd name="connsiteX79" fmla="*/ 898894 w 2829850"/>
                <a:gd name="connsiteY79" fmla="*/ 10770 h 413167"/>
                <a:gd name="connsiteX80" fmla="*/ 909991 w 2829850"/>
                <a:gd name="connsiteY80" fmla="*/ 66110 h 413167"/>
                <a:gd name="connsiteX81" fmla="*/ 921088 w 2829850"/>
                <a:gd name="connsiteY81" fmla="*/ 224627 h 413167"/>
                <a:gd name="connsiteX82" fmla="*/ 932184 w 2829850"/>
                <a:gd name="connsiteY82" fmla="*/ 313727 h 413167"/>
                <a:gd name="connsiteX83" fmla="*/ 943281 w 2829850"/>
                <a:gd name="connsiteY83" fmla="*/ 374598 h 413167"/>
                <a:gd name="connsiteX84" fmla="*/ 954384 w 2829850"/>
                <a:gd name="connsiteY84" fmla="*/ 397281 h 413167"/>
                <a:gd name="connsiteX85" fmla="*/ 965481 w 2829850"/>
                <a:gd name="connsiteY85" fmla="*/ 405330 h 413167"/>
                <a:gd name="connsiteX86" fmla="*/ 976578 w 2829850"/>
                <a:gd name="connsiteY86" fmla="*/ 397057 h 413167"/>
                <a:gd name="connsiteX87" fmla="*/ 987674 w 2829850"/>
                <a:gd name="connsiteY87" fmla="*/ 400935 h 413167"/>
                <a:gd name="connsiteX88" fmla="*/ 998771 w 2829850"/>
                <a:gd name="connsiteY88" fmla="*/ 413167 h 413167"/>
                <a:gd name="connsiteX89" fmla="*/ 1009868 w 2829850"/>
                <a:gd name="connsiteY89" fmla="*/ 402465 h 413167"/>
                <a:gd name="connsiteX90" fmla="*/ 1020964 w 2829850"/>
                <a:gd name="connsiteY90" fmla="*/ 386940 h 413167"/>
                <a:gd name="connsiteX91" fmla="*/ 1032061 w 2829850"/>
                <a:gd name="connsiteY91" fmla="*/ 337260 h 413167"/>
                <a:gd name="connsiteX92" fmla="*/ 1054261 w 2829850"/>
                <a:gd name="connsiteY92" fmla="*/ 137976 h 413167"/>
                <a:gd name="connsiteX93" fmla="*/ 1065357 w 2829850"/>
                <a:gd name="connsiteY93" fmla="*/ 2721 h 413167"/>
                <a:gd name="connsiteX94" fmla="*/ 1076454 w 2829850"/>
                <a:gd name="connsiteY94" fmla="*/ 54660 h 413167"/>
                <a:gd name="connsiteX95" fmla="*/ 1087551 w 2829850"/>
                <a:gd name="connsiteY95" fmla="*/ 212489 h 413167"/>
                <a:gd name="connsiteX96" fmla="*/ 1098647 w 2829850"/>
                <a:gd name="connsiteY96" fmla="*/ 336954 h 413167"/>
                <a:gd name="connsiteX97" fmla="*/ 1109744 w 2829850"/>
                <a:gd name="connsiteY97" fmla="*/ 368543 h 413167"/>
                <a:gd name="connsiteX98" fmla="*/ 1120841 w 2829850"/>
                <a:gd name="connsiteY98" fmla="*/ 390702 h 413167"/>
                <a:gd name="connsiteX99" fmla="*/ 1131937 w 2829850"/>
                <a:gd name="connsiteY99" fmla="*/ 394396 h 413167"/>
                <a:gd name="connsiteX100" fmla="*/ 1143041 w 2829850"/>
                <a:gd name="connsiteY100" fmla="*/ 387715 h 413167"/>
                <a:gd name="connsiteX101" fmla="*/ 1154137 w 2829850"/>
                <a:gd name="connsiteY101" fmla="*/ 367774 h 413167"/>
                <a:gd name="connsiteX102" fmla="*/ 1165234 w 2829850"/>
                <a:gd name="connsiteY102" fmla="*/ 360746 h 413167"/>
                <a:gd name="connsiteX103" fmla="*/ 1176331 w 2829850"/>
                <a:gd name="connsiteY103" fmla="*/ 368441 h 413167"/>
                <a:gd name="connsiteX104" fmla="*/ 1187427 w 2829850"/>
                <a:gd name="connsiteY104" fmla="*/ 335355 h 413167"/>
                <a:gd name="connsiteX105" fmla="*/ 1198524 w 2829850"/>
                <a:gd name="connsiteY105" fmla="*/ 289574 h 413167"/>
                <a:gd name="connsiteX106" fmla="*/ 1209621 w 2829850"/>
                <a:gd name="connsiteY106" fmla="*/ 209264 h 413167"/>
                <a:gd name="connsiteX107" fmla="*/ 1220717 w 2829850"/>
                <a:gd name="connsiteY107" fmla="*/ 89297 h 413167"/>
                <a:gd name="connsiteX108" fmla="*/ 1231821 w 2829850"/>
                <a:gd name="connsiteY108" fmla="*/ 88841 h 413167"/>
                <a:gd name="connsiteX109" fmla="*/ 1242917 w 2829850"/>
                <a:gd name="connsiteY109" fmla="*/ 135473 h 413167"/>
                <a:gd name="connsiteX110" fmla="*/ 1254014 w 2829850"/>
                <a:gd name="connsiteY110" fmla="*/ 272817 h 413167"/>
                <a:gd name="connsiteX111" fmla="*/ 1265111 w 2829850"/>
                <a:gd name="connsiteY111" fmla="*/ 370353 h 413167"/>
                <a:gd name="connsiteX112" fmla="*/ 1276207 w 2829850"/>
                <a:gd name="connsiteY112" fmla="*/ 401323 h 413167"/>
                <a:gd name="connsiteX113" fmla="*/ 1287304 w 2829850"/>
                <a:gd name="connsiteY113" fmla="*/ 402826 h 413167"/>
                <a:gd name="connsiteX114" fmla="*/ 1298400 w 2829850"/>
                <a:gd name="connsiteY114" fmla="*/ 409589 h 413167"/>
                <a:gd name="connsiteX115" fmla="*/ 1309497 w 2829850"/>
                <a:gd name="connsiteY115" fmla="*/ 411405 h 413167"/>
                <a:gd name="connsiteX116" fmla="*/ 1320601 w 2829850"/>
                <a:gd name="connsiteY116" fmla="*/ 396172 h 413167"/>
                <a:gd name="connsiteX117" fmla="*/ 1331697 w 2829850"/>
                <a:gd name="connsiteY117" fmla="*/ 368175 h 413167"/>
                <a:gd name="connsiteX118" fmla="*/ 1342794 w 2829850"/>
                <a:gd name="connsiteY118" fmla="*/ 330735 h 413167"/>
                <a:gd name="connsiteX119" fmla="*/ 1353890 w 2829850"/>
                <a:gd name="connsiteY119" fmla="*/ 277912 h 413167"/>
                <a:gd name="connsiteX120" fmla="*/ 1364987 w 2829850"/>
                <a:gd name="connsiteY120" fmla="*/ 219524 h 413167"/>
                <a:gd name="connsiteX121" fmla="*/ 1376083 w 2829850"/>
                <a:gd name="connsiteY121" fmla="*/ 84983 h 413167"/>
                <a:gd name="connsiteX122" fmla="*/ 1387180 w 2829850"/>
                <a:gd name="connsiteY122" fmla="*/ 51483 h 413167"/>
                <a:gd name="connsiteX123" fmla="*/ 1398277 w 2829850"/>
                <a:gd name="connsiteY123" fmla="*/ 99761 h 413167"/>
                <a:gd name="connsiteX124" fmla="*/ 1409380 w 2829850"/>
                <a:gd name="connsiteY124" fmla="*/ 242997 h 413167"/>
                <a:gd name="connsiteX125" fmla="*/ 1420477 w 2829850"/>
                <a:gd name="connsiteY125" fmla="*/ 308256 h 413167"/>
                <a:gd name="connsiteX126" fmla="*/ 1431573 w 2829850"/>
                <a:gd name="connsiteY126" fmla="*/ 353833 h 413167"/>
                <a:gd name="connsiteX127" fmla="*/ 1442670 w 2829850"/>
                <a:gd name="connsiteY127" fmla="*/ 380259 h 413167"/>
                <a:gd name="connsiteX128" fmla="*/ 1453767 w 2829850"/>
                <a:gd name="connsiteY128" fmla="*/ 392791 h 413167"/>
                <a:gd name="connsiteX129" fmla="*/ 1464863 w 2829850"/>
                <a:gd name="connsiteY129" fmla="*/ 389770 h 413167"/>
                <a:gd name="connsiteX130" fmla="*/ 1475960 w 2829850"/>
                <a:gd name="connsiteY130" fmla="*/ 395696 h 413167"/>
                <a:gd name="connsiteX131" fmla="*/ 1487057 w 2829850"/>
                <a:gd name="connsiteY131" fmla="*/ 406976 h 413167"/>
                <a:gd name="connsiteX132" fmla="*/ 1498160 w 2829850"/>
                <a:gd name="connsiteY132" fmla="*/ 393240 h 413167"/>
                <a:gd name="connsiteX133" fmla="*/ 1509257 w 2829850"/>
                <a:gd name="connsiteY133" fmla="*/ 373543 h 413167"/>
                <a:gd name="connsiteX134" fmla="*/ 1520353 w 2829850"/>
                <a:gd name="connsiteY134" fmla="*/ 317284 h 413167"/>
                <a:gd name="connsiteX135" fmla="*/ 1531450 w 2829850"/>
                <a:gd name="connsiteY135" fmla="*/ 238771 h 413167"/>
                <a:gd name="connsiteX136" fmla="*/ 1542546 w 2829850"/>
                <a:gd name="connsiteY136" fmla="*/ 186180 h 413167"/>
                <a:gd name="connsiteX137" fmla="*/ 1553643 w 2829850"/>
                <a:gd name="connsiteY137" fmla="*/ 109932 h 413167"/>
                <a:gd name="connsiteX138" fmla="*/ 1564740 w 2829850"/>
                <a:gd name="connsiteY138" fmla="*/ 127635 h 413167"/>
                <a:gd name="connsiteX139" fmla="*/ 1575836 w 2829850"/>
                <a:gd name="connsiteY139" fmla="*/ 197970 h 413167"/>
                <a:gd name="connsiteX140" fmla="*/ 1586940 w 2829850"/>
                <a:gd name="connsiteY140" fmla="*/ 285988 h 413167"/>
                <a:gd name="connsiteX141" fmla="*/ 1598036 w 2829850"/>
                <a:gd name="connsiteY141" fmla="*/ 308644 h 413167"/>
                <a:gd name="connsiteX142" fmla="*/ 1609133 w 2829850"/>
                <a:gd name="connsiteY142" fmla="*/ 351547 h 413167"/>
                <a:gd name="connsiteX143" fmla="*/ 1620230 w 2829850"/>
                <a:gd name="connsiteY143" fmla="*/ 383361 h 413167"/>
                <a:gd name="connsiteX144" fmla="*/ 1631326 w 2829850"/>
                <a:gd name="connsiteY144" fmla="*/ 397336 h 413167"/>
                <a:gd name="connsiteX145" fmla="*/ 1642423 w 2829850"/>
                <a:gd name="connsiteY145" fmla="*/ 391668 h 413167"/>
                <a:gd name="connsiteX146" fmla="*/ 1653520 w 2829850"/>
                <a:gd name="connsiteY146" fmla="*/ 393124 h 413167"/>
                <a:gd name="connsiteX147" fmla="*/ 1664616 w 2829850"/>
                <a:gd name="connsiteY147" fmla="*/ 388641 h 413167"/>
                <a:gd name="connsiteX148" fmla="*/ 1675720 w 2829850"/>
                <a:gd name="connsiteY148" fmla="*/ 356527 h 413167"/>
                <a:gd name="connsiteX149" fmla="*/ 1686816 w 2829850"/>
                <a:gd name="connsiteY149" fmla="*/ 303711 h 413167"/>
                <a:gd name="connsiteX150" fmla="*/ 1697913 w 2829850"/>
                <a:gd name="connsiteY150" fmla="*/ 260849 h 413167"/>
                <a:gd name="connsiteX151" fmla="*/ 1709010 w 2829850"/>
                <a:gd name="connsiteY151" fmla="*/ 201420 h 413167"/>
                <a:gd name="connsiteX152" fmla="*/ 1720106 w 2829850"/>
                <a:gd name="connsiteY152" fmla="*/ 194569 h 413167"/>
                <a:gd name="connsiteX153" fmla="*/ 1731203 w 2829850"/>
                <a:gd name="connsiteY153" fmla="*/ 160653 h 413167"/>
                <a:gd name="connsiteX154" fmla="*/ 1742299 w 2829850"/>
                <a:gd name="connsiteY154" fmla="*/ 201148 h 413167"/>
                <a:gd name="connsiteX155" fmla="*/ 1764500 w 2829850"/>
                <a:gd name="connsiteY155" fmla="*/ 336335 h 413167"/>
                <a:gd name="connsiteX156" fmla="*/ 1775596 w 2829850"/>
                <a:gd name="connsiteY156" fmla="*/ 366359 h 413167"/>
                <a:gd name="connsiteX157" fmla="*/ 1786692 w 2829850"/>
                <a:gd name="connsiteY157" fmla="*/ 391498 h 413167"/>
                <a:gd name="connsiteX158" fmla="*/ 1797789 w 2829850"/>
                <a:gd name="connsiteY158" fmla="*/ 397567 h 413167"/>
                <a:gd name="connsiteX159" fmla="*/ 1808886 w 2829850"/>
                <a:gd name="connsiteY159" fmla="*/ 388511 h 413167"/>
                <a:gd name="connsiteX160" fmla="*/ 1819982 w 2829850"/>
                <a:gd name="connsiteY160" fmla="*/ 372394 h 413167"/>
                <a:gd name="connsiteX161" fmla="*/ 1831079 w 2829850"/>
                <a:gd name="connsiteY161" fmla="*/ 363073 h 413167"/>
                <a:gd name="connsiteX162" fmla="*/ 1842176 w 2829850"/>
                <a:gd name="connsiteY162" fmla="*/ 375326 h 413167"/>
                <a:gd name="connsiteX163" fmla="*/ 1853279 w 2829850"/>
                <a:gd name="connsiteY163" fmla="*/ 374959 h 413167"/>
                <a:gd name="connsiteX164" fmla="*/ 1864376 w 2829850"/>
                <a:gd name="connsiteY164" fmla="*/ 346499 h 413167"/>
                <a:gd name="connsiteX165" fmla="*/ 1875472 w 2829850"/>
                <a:gd name="connsiteY165" fmla="*/ 279117 h 413167"/>
                <a:gd name="connsiteX166" fmla="*/ 1886569 w 2829850"/>
                <a:gd name="connsiteY166" fmla="*/ 123893 h 413167"/>
                <a:gd name="connsiteX167" fmla="*/ 1897666 w 2829850"/>
                <a:gd name="connsiteY167" fmla="*/ 55626 h 413167"/>
                <a:gd name="connsiteX168" fmla="*/ 1908762 w 2829850"/>
                <a:gd name="connsiteY168" fmla="*/ 64063 h 413167"/>
                <a:gd name="connsiteX169" fmla="*/ 1930956 w 2829850"/>
                <a:gd name="connsiteY169" fmla="*/ 328157 h 413167"/>
                <a:gd name="connsiteX170" fmla="*/ 1942059 w 2829850"/>
                <a:gd name="connsiteY170" fmla="*/ 379531 h 413167"/>
                <a:gd name="connsiteX171" fmla="*/ 1953156 w 2829850"/>
                <a:gd name="connsiteY171" fmla="*/ 388940 h 413167"/>
                <a:gd name="connsiteX172" fmla="*/ 1964252 w 2829850"/>
                <a:gd name="connsiteY172" fmla="*/ 396709 h 413167"/>
                <a:gd name="connsiteX173" fmla="*/ 1975349 w 2829850"/>
                <a:gd name="connsiteY173" fmla="*/ 398784 h 413167"/>
                <a:gd name="connsiteX174" fmla="*/ 1986446 w 2829850"/>
                <a:gd name="connsiteY174" fmla="*/ 386232 h 413167"/>
                <a:gd name="connsiteX175" fmla="*/ 1997542 w 2829850"/>
                <a:gd name="connsiteY175" fmla="*/ 371550 h 413167"/>
                <a:gd name="connsiteX176" fmla="*/ 2008639 w 2829850"/>
                <a:gd name="connsiteY176" fmla="*/ 373802 h 413167"/>
                <a:gd name="connsiteX177" fmla="*/ 2019735 w 2829850"/>
                <a:gd name="connsiteY177" fmla="*/ 389865 h 413167"/>
                <a:gd name="connsiteX178" fmla="*/ 2030839 w 2829850"/>
                <a:gd name="connsiteY178" fmla="*/ 386974 h 413167"/>
                <a:gd name="connsiteX179" fmla="*/ 2041935 w 2829850"/>
                <a:gd name="connsiteY179" fmla="*/ 350030 h 413167"/>
                <a:gd name="connsiteX180" fmla="*/ 2053032 w 2829850"/>
                <a:gd name="connsiteY180" fmla="*/ 242030 h 413167"/>
                <a:gd name="connsiteX181" fmla="*/ 2064129 w 2829850"/>
                <a:gd name="connsiteY181" fmla="*/ 56946 h 413167"/>
                <a:gd name="connsiteX182" fmla="*/ 2075225 w 2829850"/>
                <a:gd name="connsiteY182" fmla="*/ 0 h 413167"/>
                <a:gd name="connsiteX183" fmla="*/ 2086322 w 2829850"/>
                <a:gd name="connsiteY183" fmla="*/ 36318 h 413167"/>
                <a:gd name="connsiteX184" fmla="*/ 2097419 w 2829850"/>
                <a:gd name="connsiteY184" fmla="*/ 176356 h 413167"/>
                <a:gd name="connsiteX185" fmla="*/ 2108515 w 2829850"/>
                <a:gd name="connsiteY185" fmla="*/ 288921 h 413167"/>
                <a:gd name="connsiteX186" fmla="*/ 2119619 w 2829850"/>
                <a:gd name="connsiteY186" fmla="*/ 340138 h 413167"/>
                <a:gd name="connsiteX187" fmla="*/ 2130715 w 2829850"/>
                <a:gd name="connsiteY187" fmla="*/ 358208 h 413167"/>
                <a:gd name="connsiteX188" fmla="*/ 2141812 w 2829850"/>
                <a:gd name="connsiteY188" fmla="*/ 374550 h 413167"/>
                <a:gd name="connsiteX189" fmla="*/ 2152909 w 2829850"/>
                <a:gd name="connsiteY189" fmla="*/ 384456 h 413167"/>
                <a:gd name="connsiteX190" fmla="*/ 2164005 w 2829850"/>
                <a:gd name="connsiteY190" fmla="*/ 390777 h 413167"/>
                <a:gd name="connsiteX191" fmla="*/ 2175102 w 2829850"/>
                <a:gd name="connsiteY191" fmla="*/ 387919 h 413167"/>
                <a:gd name="connsiteX192" fmla="*/ 2186198 w 2829850"/>
                <a:gd name="connsiteY192" fmla="*/ 392641 h 413167"/>
                <a:gd name="connsiteX193" fmla="*/ 2197295 w 2829850"/>
                <a:gd name="connsiteY193" fmla="*/ 401805 h 413167"/>
                <a:gd name="connsiteX194" fmla="*/ 2208399 w 2829850"/>
                <a:gd name="connsiteY194" fmla="*/ 387198 h 413167"/>
                <a:gd name="connsiteX195" fmla="*/ 2219495 w 2829850"/>
                <a:gd name="connsiteY195" fmla="*/ 363481 h 413167"/>
                <a:gd name="connsiteX196" fmla="*/ 2230592 w 2829850"/>
                <a:gd name="connsiteY196" fmla="*/ 282369 h 413167"/>
                <a:gd name="connsiteX197" fmla="*/ 2241688 w 2829850"/>
                <a:gd name="connsiteY197" fmla="*/ 160115 h 413167"/>
                <a:gd name="connsiteX198" fmla="*/ 2252785 w 2829850"/>
                <a:gd name="connsiteY198" fmla="*/ 106122 h 413167"/>
                <a:gd name="connsiteX199" fmla="*/ 2263881 w 2829850"/>
                <a:gd name="connsiteY199" fmla="*/ 90671 h 413167"/>
                <a:gd name="connsiteX200" fmla="*/ 2274978 w 2829850"/>
                <a:gd name="connsiteY200" fmla="*/ 193800 h 413167"/>
                <a:gd name="connsiteX201" fmla="*/ 2286075 w 2829850"/>
                <a:gd name="connsiteY201" fmla="*/ 306712 h 413167"/>
                <a:gd name="connsiteX202" fmla="*/ 2297171 w 2829850"/>
                <a:gd name="connsiteY202" fmla="*/ 366366 h 413167"/>
                <a:gd name="connsiteX203" fmla="*/ 2319371 w 2829850"/>
                <a:gd name="connsiteY203" fmla="*/ 384817 h 413167"/>
                <a:gd name="connsiteX204" fmla="*/ 2330468 w 2829850"/>
                <a:gd name="connsiteY204" fmla="*/ 388470 h 413167"/>
                <a:gd name="connsiteX205" fmla="*/ 2341565 w 2829850"/>
                <a:gd name="connsiteY205" fmla="*/ 396478 h 413167"/>
                <a:gd name="connsiteX206" fmla="*/ 2352661 w 2829850"/>
                <a:gd name="connsiteY206" fmla="*/ 387320 h 413167"/>
                <a:gd name="connsiteX207" fmla="*/ 2363758 w 2829850"/>
                <a:gd name="connsiteY207" fmla="*/ 383293 h 413167"/>
                <a:gd name="connsiteX208" fmla="*/ 2374855 w 2829850"/>
                <a:gd name="connsiteY208" fmla="*/ 367271 h 413167"/>
                <a:gd name="connsiteX209" fmla="*/ 2385951 w 2829850"/>
                <a:gd name="connsiteY209" fmla="*/ 327340 h 413167"/>
                <a:gd name="connsiteX210" fmla="*/ 2419248 w 2829850"/>
                <a:gd name="connsiteY210" fmla="*/ 115593 h 413167"/>
                <a:gd name="connsiteX211" fmla="*/ 2430345 w 2829850"/>
                <a:gd name="connsiteY211" fmla="*/ 146746 h 413167"/>
                <a:gd name="connsiteX212" fmla="*/ 2441441 w 2829850"/>
                <a:gd name="connsiteY212" fmla="*/ 205570 h 413167"/>
                <a:gd name="connsiteX213" fmla="*/ 2452538 w 2829850"/>
                <a:gd name="connsiteY213" fmla="*/ 298078 h 413167"/>
                <a:gd name="connsiteX214" fmla="*/ 2463635 w 2829850"/>
                <a:gd name="connsiteY214" fmla="*/ 358895 h 413167"/>
                <a:gd name="connsiteX215" fmla="*/ 2474731 w 2829850"/>
                <a:gd name="connsiteY215" fmla="*/ 389144 h 413167"/>
                <a:gd name="connsiteX216" fmla="*/ 2485834 w 2829850"/>
                <a:gd name="connsiteY216" fmla="*/ 384790 h 413167"/>
                <a:gd name="connsiteX217" fmla="*/ 2496931 w 2829850"/>
                <a:gd name="connsiteY217" fmla="*/ 389688 h 413167"/>
                <a:gd name="connsiteX218" fmla="*/ 2508028 w 2829850"/>
                <a:gd name="connsiteY218" fmla="*/ 398921 h 413167"/>
                <a:gd name="connsiteX219" fmla="*/ 2519124 w 2829850"/>
                <a:gd name="connsiteY219" fmla="*/ 390709 h 413167"/>
                <a:gd name="connsiteX220" fmla="*/ 2530221 w 2829850"/>
                <a:gd name="connsiteY220" fmla="*/ 374639 h 413167"/>
                <a:gd name="connsiteX221" fmla="*/ 2541318 w 2829850"/>
                <a:gd name="connsiteY221" fmla="*/ 349724 h 413167"/>
                <a:gd name="connsiteX222" fmla="*/ 2552414 w 2829850"/>
                <a:gd name="connsiteY222" fmla="*/ 288560 h 413167"/>
                <a:gd name="connsiteX223" fmla="*/ 2563511 w 2829850"/>
                <a:gd name="connsiteY223" fmla="*/ 197528 h 413167"/>
                <a:gd name="connsiteX224" fmla="*/ 2574614 w 2829850"/>
                <a:gd name="connsiteY224" fmla="*/ 90277 h 413167"/>
                <a:gd name="connsiteX225" fmla="*/ 2585711 w 2829850"/>
                <a:gd name="connsiteY225" fmla="*/ 76581 h 413167"/>
                <a:gd name="connsiteX226" fmla="*/ 2596808 w 2829850"/>
                <a:gd name="connsiteY226" fmla="*/ 124431 h 413167"/>
                <a:gd name="connsiteX227" fmla="*/ 2607904 w 2829850"/>
                <a:gd name="connsiteY227" fmla="*/ 245412 h 413167"/>
                <a:gd name="connsiteX228" fmla="*/ 2619001 w 2829850"/>
                <a:gd name="connsiteY228" fmla="*/ 304957 h 413167"/>
                <a:gd name="connsiteX229" fmla="*/ 2630097 w 2829850"/>
                <a:gd name="connsiteY229" fmla="*/ 342880 h 413167"/>
                <a:gd name="connsiteX230" fmla="*/ 2641194 w 2829850"/>
                <a:gd name="connsiteY230" fmla="*/ 369080 h 413167"/>
                <a:gd name="connsiteX231" fmla="*/ 2652290 w 2829850"/>
                <a:gd name="connsiteY231" fmla="*/ 383858 h 413167"/>
                <a:gd name="connsiteX232" fmla="*/ 2663394 w 2829850"/>
                <a:gd name="connsiteY232" fmla="*/ 384300 h 413167"/>
                <a:gd name="connsiteX233" fmla="*/ 2674491 w 2829850"/>
                <a:gd name="connsiteY233" fmla="*/ 378503 h 413167"/>
                <a:gd name="connsiteX234" fmla="*/ 2685587 w 2829850"/>
                <a:gd name="connsiteY234" fmla="*/ 376741 h 413167"/>
                <a:gd name="connsiteX235" fmla="*/ 2696684 w 2829850"/>
                <a:gd name="connsiteY235" fmla="*/ 334171 h 413167"/>
                <a:gd name="connsiteX236" fmla="*/ 2707780 w 2829850"/>
                <a:gd name="connsiteY236" fmla="*/ 299500 h 413167"/>
                <a:gd name="connsiteX237" fmla="*/ 2718877 w 2829850"/>
                <a:gd name="connsiteY237" fmla="*/ 234267 h 413167"/>
                <a:gd name="connsiteX238" fmla="*/ 2729974 w 2829850"/>
                <a:gd name="connsiteY238" fmla="*/ 181036 h 413167"/>
                <a:gd name="connsiteX239" fmla="*/ 2741070 w 2829850"/>
                <a:gd name="connsiteY239" fmla="*/ 183472 h 413167"/>
                <a:gd name="connsiteX240" fmla="*/ 2752174 w 2829850"/>
                <a:gd name="connsiteY240" fmla="*/ 187915 h 413167"/>
                <a:gd name="connsiteX241" fmla="*/ 2763270 w 2829850"/>
                <a:gd name="connsiteY241" fmla="*/ 170797 h 413167"/>
                <a:gd name="connsiteX242" fmla="*/ 2774367 w 2829850"/>
                <a:gd name="connsiteY242" fmla="*/ 170545 h 413167"/>
                <a:gd name="connsiteX243" fmla="*/ 2785464 w 2829850"/>
                <a:gd name="connsiteY243" fmla="*/ 216422 h 413167"/>
                <a:gd name="connsiteX244" fmla="*/ 2796560 w 2829850"/>
                <a:gd name="connsiteY244" fmla="*/ 283688 h 413167"/>
                <a:gd name="connsiteX245" fmla="*/ 2807657 w 2829850"/>
                <a:gd name="connsiteY245" fmla="*/ 299201 h 413167"/>
                <a:gd name="connsiteX246" fmla="*/ 2818754 w 2829850"/>
                <a:gd name="connsiteY246" fmla="*/ 286056 h 413167"/>
                <a:gd name="connsiteX247" fmla="*/ 2829850 w 2829850"/>
                <a:gd name="connsiteY247" fmla="*/ 247861 h 413167"/>
                <a:gd name="connsiteX248" fmla="*/ 2829850 w 2829850"/>
                <a:gd name="connsiteY248" fmla="*/ 24786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288111"/>
                  </a:moveTo>
                  <a:lnTo>
                    <a:pt x="11096" y="306889"/>
                  </a:lnTo>
                  <a:lnTo>
                    <a:pt x="22193" y="311971"/>
                  </a:lnTo>
                  <a:lnTo>
                    <a:pt x="33290" y="288023"/>
                  </a:lnTo>
                  <a:lnTo>
                    <a:pt x="44386" y="267346"/>
                  </a:lnTo>
                  <a:lnTo>
                    <a:pt x="55483" y="225307"/>
                  </a:lnTo>
                  <a:lnTo>
                    <a:pt x="66586" y="251814"/>
                  </a:lnTo>
                  <a:lnTo>
                    <a:pt x="77683" y="272789"/>
                  </a:lnTo>
                  <a:lnTo>
                    <a:pt x="88779" y="338587"/>
                  </a:lnTo>
                  <a:lnTo>
                    <a:pt x="99876" y="369427"/>
                  </a:lnTo>
                  <a:lnTo>
                    <a:pt x="110973" y="363175"/>
                  </a:lnTo>
                  <a:lnTo>
                    <a:pt x="122069" y="324027"/>
                  </a:lnTo>
                  <a:lnTo>
                    <a:pt x="133166" y="290683"/>
                  </a:lnTo>
                  <a:lnTo>
                    <a:pt x="144263" y="304991"/>
                  </a:lnTo>
                  <a:lnTo>
                    <a:pt x="155366" y="354963"/>
                  </a:lnTo>
                  <a:lnTo>
                    <a:pt x="166463" y="379816"/>
                  </a:lnTo>
                  <a:lnTo>
                    <a:pt x="177559" y="386946"/>
                  </a:lnTo>
                  <a:lnTo>
                    <a:pt x="188656" y="383130"/>
                  </a:lnTo>
                  <a:lnTo>
                    <a:pt x="199753" y="366223"/>
                  </a:lnTo>
                  <a:lnTo>
                    <a:pt x="210849" y="358786"/>
                  </a:lnTo>
                  <a:lnTo>
                    <a:pt x="221946" y="324796"/>
                  </a:lnTo>
                  <a:lnTo>
                    <a:pt x="233043" y="295044"/>
                  </a:lnTo>
                  <a:lnTo>
                    <a:pt x="244146" y="241214"/>
                  </a:lnTo>
                  <a:lnTo>
                    <a:pt x="255243" y="192813"/>
                  </a:lnTo>
                  <a:lnTo>
                    <a:pt x="266339" y="98863"/>
                  </a:lnTo>
                  <a:lnTo>
                    <a:pt x="277436" y="123294"/>
                  </a:lnTo>
                  <a:lnTo>
                    <a:pt x="299629" y="330035"/>
                  </a:lnTo>
                  <a:lnTo>
                    <a:pt x="310726" y="363869"/>
                  </a:lnTo>
                  <a:lnTo>
                    <a:pt x="321823" y="387960"/>
                  </a:lnTo>
                  <a:lnTo>
                    <a:pt x="332926" y="400445"/>
                  </a:lnTo>
                  <a:lnTo>
                    <a:pt x="344023" y="387042"/>
                  </a:lnTo>
                  <a:lnTo>
                    <a:pt x="355119" y="352575"/>
                  </a:lnTo>
                  <a:lnTo>
                    <a:pt x="366216" y="297064"/>
                  </a:lnTo>
                  <a:lnTo>
                    <a:pt x="377313" y="281124"/>
                  </a:lnTo>
                  <a:lnTo>
                    <a:pt x="388409" y="244582"/>
                  </a:lnTo>
                  <a:lnTo>
                    <a:pt x="399506" y="226804"/>
                  </a:lnTo>
                  <a:lnTo>
                    <a:pt x="410602" y="237057"/>
                  </a:lnTo>
                  <a:lnTo>
                    <a:pt x="421706" y="254705"/>
                  </a:lnTo>
                  <a:lnTo>
                    <a:pt x="432802" y="299207"/>
                  </a:lnTo>
                  <a:lnTo>
                    <a:pt x="443899" y="310624"/>
                  </a:lnTo>
                  <a:lnTo>
                    <a:pt x="454995" y="343077"/>
                  </a:lnTo>
                  <a:lnTo>
                    <a:pt x="466092" y="380014"/>
                  </a:lnTo>
                  <a:lnTo>
                    <a:pt x="477189" y="400948"/>
                  </a:lnTo>
                  <a:lnTo>
                    <a:pt x="488285" y="401547"/>
                  </a:lnTo>
                  <a:lnTo>
                    <a:pt x="499382" y="403819"/>
                  </a:lnTo>
                  <a:lnTo>
                    <a:pt x="510485" y="399417"/>
                  </a:lnTo>
                  <a:lnTo>
                    <a:pt x="521582" y="372550"/>
                  </a:lnTo>
                  <a:lnTo>
                    <a:pt x="532679" y="332089"/>
                  </a:lnTo>
                  <a:lnTo>
                    <a:pt x="543775" y="275756"/>
                  </a:lnTo>
                  <a:lnTo>
                    <a:pt x="554872" y="177532"/>
                  </a:lnTo>
                  <a:lnTo>
                    <a:pt x="577065" y="43727"/>
                  </a:lnTo>
                  <a:lnTo>
                    <a:pt x="588162" y="108041"/>
                  </a:lnTo>
                  <a:lnTo>
                    <a:pt x="599265" y="227824"/>
                  </a:lnTo>
                  <a:lnTo>
                    <a:pt x="610362" y="328197"/>
                  </a:lnTo>
                  <a:lnTo>
                    <a:pt x="621458" y="356174"/>
                  </a:lnTo>
                  <a:lnTo>
                    <a:pt x="632555" y="381531"/>
                  </a:lnTo>
                  <a:lnTo>
                    <a:pt x="643652" y="394600"/>
                  </a:lnTo>
                  <a:lnTo>
                    <a:pt x="654748" y="399451"/>
                  </a:lnTo>
                  <a:lnTo>
                    <a:pt x="665845" y="387239"/>
                  </a:lnTo>
                  <a:lnTo>
                    <a:pt x="676942" y="379551"/>
                  </a:lnTo>
                  <a:lnTo>
                    <a:pt x="688045" y="377625"/>
                  </a:lnTo>
                  <a:lnTo>
                    <a:pt x="699142" y="335640"/>
                  </a:lnTo>
                  <a:lnTo>
                    <a:pt x="710238" y="272626"/>
                  </a:lnTo>
                  <a:lnTo>
                    <a:pt x="721335" y="178703"/>
                  </a:lnTo>
                  <a:lnTo>
                    <a:pt x="732432" y="65621"/>
                  </a:lnTo>
                  <a:lnTo>
                    <a:pt x="743528" y="72234"/>
                  </a:lnTo>
                  <a:lnTo>
                    <a:pt x="754625" y="123396"/>
                  </a:lnTo>
                  <a:lnTo>
                    <a:pt x="765722" y="251406"/>
                  </a:lnTo>
                  <a:lnTo>
                    <a:pt x="776818" y="351997"/>
                  </a:lnTo>
                  <a:lnTo>
                    <a:pt x="787922" y="391056"/>
                  </a:lnTo>
                  <a:lnTo>
                    <a:pt x="799018" y="391634"/>
                  </a:lnTo>
                  <a:lnTo>
                    <a:pt x="810115" y="399193"/>
                  </a:lnTo>
                  <a:lnTo>
                    <a:pt x="821212" y="402982"/>
                  </a:lnTo>
                  <a:lnTo>
                    <a:pt x="832308" y="396954"/>
                  </a:lnTo>
                  <a:lnTo>
                    <a:pt x="843405" y="375816"/>
                  </a:lnTo>
                  <a:lnTo>
                    <a:pt x="854501" y="357691"/>
                  </a:lnTo>
                  <a:lnTo>
                    <a:pt x="865598" y="313651"/>
                  </a:lnTo>
                  <a:lnTo>
                    <a:pt x="876702" y="224770"/>
                  </a:lnTo>
                  <a:lnTo>
                    <a:pt x="887798" y="56946"/>
                  </a:lnTo>
                  <a:lnTo>
                    <a:pt x="898894" y="10770"/>
                  </a:lnTo>
                  <a:lnTo>
                    <a:pt x="909991" y="66110"/>
                  </a:lnTo>
                  <a:lnTo>
                    <a:pt x="921088" y="224627"/>
                  </a:lnTo>
                  <a:lnTo>
                    <a:pt x="932184" y="313727"/>
                  </a:lnTo>
                  <a:lnTo>
                    <a:pt x="943281" y="374598"/>
                  </a:lnTo>
                  <a:lnTo>
                    <a:pt x="954384" y="397281"/>
                  </a:lnTo>
                  <a:lnTo>
                    <a:pt x="965481" y="405330"/>
                  </a:lnTo>
                  <a:lnTo>
                    <a:pt x="976578" y="397057"/>
                  </a:lnTo>
                  <a:lnTo>
                    <a:pt x="987674" y="400935"/>
                  </a:lnTo>
                  <a:lnTo>
                    <a:pt x="998771" y="413167"/>
                  </a:lnTo>
                  <a:lnTo>
                    <a:pt x="1009868" y="402465"/>
                  </a:lnTo>
                  <a:lnTo>
                    <a:pt x="1020964" y="386940"/>
                  </a:lnTo>
                  <a:lnTo>
                    <a:pt x="1032061" y="337260"/>
                  </a:lnTo>
                  <a:lnTo>
                    <a:pt x="1054261" y="137976"/>
                  </a:lnTo>
                  <a:lnTo>
                    <a:pt x="1065357" y="2721"/>
                  </a:lnTo>
                  <a:lnTo>
                    <a:pt x="1076454" y="54660"/>
                  </a:lnTo>
                  <a:lnTo>
                    <a:pt x="1087551" y="212489"/>
                  </a:lnTo>
                  <a:lnTo>
                    <a:pt x="1098647" y="336954"/>
                  </a:lnTo>
                  <a:lnTo>
                    <a:pt x="1109744" y="368543"/>
                  </a:lnTo>
                  <a:lnTo>
                    <a:pt x="1120841" y="390702"/>
                  </a:lnTo>
                  <a:lnTo>
                    <a:pt x="1131937" y="394396"/>
                  </a:lnTo>
                  <a:lnTo>
                    <a:pt x="1143041" y="387715"/>
                  </a:lnTo>
                  <a:lnTo>
                    <a:pt x="1154137" y="367774"/>
                  </a:lnTo>
                  <a:lnTo>
                    <a:pt x="1165234" y="360746"/>
                  </a:lnTo>
                  <a:lnTo>
                    <a:pt x="1176331" y="368441"/>
                  </a:lnTo>
                  <a:lnTo>
                    <a:pt x="1187427" y="335355"/>
                  </a:lnTo>
                  <a:lnTo>
                    <a:pt x="1198524" y="289574"/>
                  </a:lnTo>
                  <a:lnTo>
                    <a:pt x="1209621" y="209264"/>
                  </a:lnTo>
                  <a:lnTo>
                    <a:pt x="1220717" y="89297"/>
                  </a:lnTo>
                  <a:lnTo>
                    <a:pt x="1231821" y="88841"/>
                  </a:lnTo>
                  <a:lnTo>
                    <a:pt x="1242917" y="135473"/>
                  </a:lnTo>
                  <a:lnTo>
                    <a:pt x="1254014" y="272817"/>
                  </a:lnTo>
                  <a:lnTo>
                    <a:pt x="1265111" y="370353"/>
                  </a:lnTo>
                  <a:lnTo>
                    <a:pt x="1276207" y="401323"/>
                  </a:lnTo>
                  <a:lnTo>
                    <a:pt x="1287304" y="402826"/>
                  </a:lnTo>
                  <a:lnTo>
                    <a:pt x="1298400" y="409589"/>
                  </a:lnTo>
                  <a:lnTo>
                    <a:pt x="1309497" y="411405"/>
                  </a:lnTo>
                  <a:lnTo>
                    <a:pt x="1320601" y="396172"/>
                  </a:lnTo>
                  <a:lnTo>
                    <a:pt x="1331697" y="368175"/>
                  </a:lnTo>
                  <a:lnTo>
                    <a:pt x="1342794" y="330735"/>
                  </a:lnTo>
                  <a:lnTo>
                    <a:pt x="1353890" y="277912"/>
                  </a:lnTo>
                  <a:lnTo>
                    <a:pt x="1364987" y="219524"/>
                  </a:lnTo>
                  <a:lnTo>
                    <a:pt x="1376083" y="84983"/>
                  </a:lnTo>
                  <a:lnTo>
                    <a:pt x="1387180" y="51483"/>
                  </a:lnTo>
                  <a:lnTo>
                    <a:pt x="1398277" y="99761"/>
                  </a:lnTo>
                  <a:lnTo>
                    <a:pt x="1409380" y="242997"/>
                  </a:lnTo>
                  <a:lnTo>
                    <a:pt x="1420477" y="308256"/>
                  </a:lnTo>
                  <a:lnTo>
                    <a:pt x="1431573" y="353833"/>
                  </a:lnTo>
                  <a:lnTo>
                    <a:pt x="1442670" y="380259"/>
                  </a:lnTo>
                  <a:lnTo>
                    <a:pt x="1453767" y="392791"/>
                  </a:lnTo>
                  <a:lnTo>
                    <a:pt x="1464863" y="389770"/>
                  </a:lnTo>
                  <a:lnTo>
                    <a:pt x="1475960" y="395696"/>
                  </a:lnTo>
                  <a:lnTo>
                    <a:pt x="1487057" y="406976"/>
                  </a:lnTo>
                  <a:lnTo>
                    <a:pt x="1498160" y="393240"/>
                  </a:lnTo>
                  <a:lnTo>
                    <a:pt x="1509257" y="373543"/>
                  </a:lnTo>
                  <a:lnTo>
                    <a:pt x="1520353" y="317284"/>
                  </a:lnTo>
                  <a:lnTo>
                    <a:pt x="1531450" y="238771"/>
                  </a:lnTo>
                  <a:lnTo>
                    <a:pt x="1542546" y="186180"/>
                  </a:lnTo>
                  <a:lnTo>
                    <a:pt x="1553643" y="109932"/>
                  </a:lnTo>
                  <a:lnTo>
                    <a:pt x="1564740" y="127635"/>
                  </a:lnTo>
                  <a:lnTo>
                    <a:pt x="1575836" y="197970"/>
                  </a:lnTo>
                  <a:lnTo>
                    <a:pt x="1586940" y="285988"/>
                  </a:lnTo>
                  <a:lnTo>
                    <a:pt x="1598036" y="308644"/>
                  </a:lnTo>
                  <a:lnTo>
                    <a:pt x="1609133" y="351547"/>
                  </a:lnTo>
                  <a:lnTo>
                    <a:pt x="1620230" y="383361"/>
                  </a:lnTo>
                  <a:lnTo>
                    <a:pt x="1631326" y="397336"/>
                  </a:lnTo>
                  <a:lnTo>
                    <a:pt x="1642423" y="391668"/>
                  </a:lnTo>
                  <a:lnTo>
                    <a:pt x="1653520" y="393124"/>
                  </a:lnTo>
                  <a:lnTo>
                    <a:pt x="1664616" y="388641"/>
                  </a:lnTo>
                  <a:lnTo>
                    <a:pt x="1675720" y="356527"/>
                  </a:lnTo>
                  <a:lnTo>
                    <a:pt x="1686816" y="303711"/>
                  </a:lnTo>
                  <a:lnTo>
                    <a:pt x="1697913" y="260849"/>
                  </a:lnTo>
                  <a:lnTo>
                    <a:pt x="1709010" y="201420"/>
                  </a:lnTo>
                  <a:lnTo>
                    <a:pt x="1720106" y="194569"/>
                  </a:lnTo>
                  <a:lnTo>
                    <a:pt x="1731203" y="160653"/>
                  </a:lnTo>
                  <a:lnTo>
                    <a:pt x="1742299" y="201148"/>
                  </a:lnTo>
                  <a:lnTo>
                    <a:pt x="1764500" y="336335"/>
                  </a:lnTo>
                  <a:lnTo>
                    <a:pt x="1775596" y="366359"/>
                  </a:lnTo>
                  <a:lnTo>
                    <a:pt x="1786692" y="391498"/>
                  </a:lnTo>
                  <a:lnTo>
                    <a:pt x="1797789" y="397567"/>
                  </a:lnTo>
                  <a:lnTo>
                    <a:pt x="1808886" y="388511"/>
                  </a:lnTo>
                  <a:lnTo>
                    <a:pt x="1819982" y="372394"/>
                  </a:lnTo>
                  <a:lnTo>
                    <a:pt x="1831079" y="363073"/>
                  </a:lnTo>
                  <a:lnTo>
                    <a:pt x="1842176" y="375326"/>
                  </a:lnTo>
                  <a:lnTo>
                    <a:pt x="1853279" y="374959"/>
                  </a:lnTo>
                  <a:lnTo>
                    <a:pt x="1864376" y="346499"/>
                  </a:lnTo>
                  <a:lnTo>
                    <a:pt x="1875472" y="279117"/>
                  </a:lnTo>
                  <a:lnTo>
                    <a:pt x="1886569" y="123893"/>
                  </a:lnTo>
                  <a:lnTo>
                    <a:pt x="1897666" y="55626"/>
                  </a:lnTo>
                  <a:lnTo>
                    <a:pt x="1908762" y="64063"/>
                  </a:lnTo>
                  <a:lnTo>
                    <a:pt x="1930956" y="328157"/>
                  </a:lnTo>
                  <a:lnTo>
                    <a:pt x="1942059" y="379531"/>
                  </a:lnTo>
                  <a:lnTo>
                    <a:pt x="1953156" y="388940"/>
                  </a:lnTo>
                  <a:lnTo>
                    <a:pt x="1964252" y="396709"/>
                  </a:lnTo>
                  <a:lnTo>
                    <a:pt x="1975349" y="398784"/>
                  </a:lnTo>
                  <a:lnTo>
                    <a:pt x="1986446" y="386232"/>
                  </a:lnTo>
                  <a:lnTo>
                    <a:pt x="1997542" y="371550"/>
                  </a:lnTo>
                  <a:lnTo>
                    <a:pt x="2008639" y="373802"/>
                  </a:lnTo>
                  <a:lnTo>
                    <a:pt x="2019735" y="389865"/>
                  </a:lnTo>
                  <a:lnTo>
                    <a:pt x="2030839" y="386974"/>
                  </a:lnTo>
                  <a:lnTo>
                    <a:pt x="2041935" y="350030"/>
                  </a:lnTo>
                  <a:lnTo>
                    <a:pt x="2053032" y="242030"/>
                  </a:lnTo>
                  <a:lnTo>
                    <a:pt x="2064129" y="56946"/>
                  </a:lnTo>
                  <a:lnTo>
                    <a:pt x="2075225" y="0"/>
                  </a:lnTo>
                  <a:lnTo>
                    <a:pt x="2086322" y="36318"/>
                  </a:lnTo>
                  <a:lnTo>
                    <a:pt x="2097419" y="176356"/>
                  </a:lnTo>
                  <a:lnTo>
                    <a:pt x="2108515" y="288921"/>
                  </a:lnTo>
                  <a:lnTo>
                    <a:pt x="2119619" y="340138"/>
                  </a:lnTo>
                  <a:lnTo>
                    <a:pt x="2130715" y="358208"/>
                  </a:lnTo>
                  <a:lnTo>
                    <a:pt x="2141812" y="374550"/>
                  </a:lnTo>
                  <a:lnTo>
                    <a:pt x="2152909" y="384456"/>
                  </a:lnTo>
                  <a:lnTo>
                    <a:pt x="2164005" y="390777"/>
                  </a:lnTo>
                  <a:lnTo>
                    <a:pt x="2175102" y="387919"/>
                  </a:lnTo>
                  <a:lnTo>
                    <a:pt x="2186198" y="392641"/>
                  </a:lnTo>
                  <a:lnTo>
                    <a:pt x="2197295" y="401805"/>
                  </a:lnTo>
                  <a:lnTo>
                    <a:pt x="2208399" y="387198"/>
                  </a:lnTo>
                  <a:lnTo>
                    <a:pt x="2219495" y="363481"/>
                  </a:lnTo>
                  <a:lnTo>
                    <a:pt x="2230592" y="282369"/>
                  </a:lnTo>
                  <a:lnTo>
                    <a:pt x="2241688" y="160115"/>
                  </a:lnTo>
                  <a:lnTo>
                    <a:pt x="2252785" y="106122"/>
                  </a:lnTo>
                  <a:lnTo>
                    <a:pt x="2263881" y="90671"/>
                  </a:lnTo>
                  <a:lnTo>
                    <a:pt x="2274978" y="193800"/>
                  </a:lnTo>
                  <a:lnTo>
                    <a:pt x="2286075" y="306712"/>
                  </a:lnTo>
                  <a:lnTo>
                    <a:pt x="2297171" y="366366"/>
                  </a:lnTo>
                  <a:lnTo>
                    <a:pt x="2319371" y="384817"/>
                  </a:lnTo>
                  <a:lnTo>
                    <a:pt x="2330468" y="388470"/>
                  </a:lnTo>
                  <a:lnTo>
                    <a:pt x="2341565" y="396478"/>
                  </a:lnTo>
                  <a:lnTo>
                    <a:pt x="2352661" y="387320"/>
                  </a:lnTo>
                  <a:lnTo>
                    <a:pt x="2363758" y="383293"/>
                  </a:lnTo>
                  <a:lnTo>
                    <a:pt x="2374855" y="367271"/>
                  </a:lnTo>
                  <a:lnTo>
                    <a:pt x="2385951" y="327340"/>
                  </a:lnTo>
                  <a:lnTo>
                    <a:pt x="2419248" y="115593"/>
                  </a:lnTo>
                  <a:lnTo>
                    <a:pt x="2430345" y="146746"/>
                  </a:lnTo>
                  <a:lnTo>
                    <a:pt x="2441441" y="205570"/>
                  </a:lnTo>
                  <a:lnTo>
                    <a:pt x="2452538" y="298078"/>
                  </a:lnTo>
                  <a:lnTo>
                    <a:pt x="2463635" y="358895"/>
                  </a:lnTo>
                  <a:lnTo>
                    <a:pt x="2474731" y="389144"/>
                  </a:lnTo>
                  <a:lnTo>
                    <a:pt x="2485834" y="384790"/>
                  </a:lnTo>
                  <a:lnTo>
                    <a:pt x="2496931" y="389688"/>
                  </a:lnTo>
                  <a:lnTo>
                    <a:pt x="2508028" y="398921"/>
                  </a:lnTo>
                  <a:lnTo>
                    <a:pt x="2519124" y="390709"/>
                  </a:lnTo>
                  <a:lnTo>
                    <a:pt x="2530221" y="374639"/>
                  </a:lnTo>
                  <a:lnTo>
                    <a:pt x="2541318" y="349724"/>
                  </a:lnTo>
                  <a:lnTo>
                    <a:pt x="2552414" y="288560"/>
                  </a:lnTo>
                  <a:lnTo>
                    <a:pt x="2563511" y="197528"/>
                  </a:lnTo>
                  <a:lnTo>
                    <a:pt x="2574614" y="90277"/>
                  </a:lnTo>
                  <a:lnTo>
                    <a:pt x="2585711" y="76581"/>
                  </a:lnTo>
                  <a:lnTo>
                    <a:pt x="2596808" y="124431"/>
                  </a:lnTo>
                  <a:lnTo>
                    <a:pt x="2607904" y="245412"/>
                  </a:lnTo>
                  <a:lnTo>
                    <a:pt x="2619001" y="304957"/>
                  </a:lnTo>
                  <a:lnTo>
                    <a:pt x="2630097" y="342880"/>
                  </a:lnTo>
                  <a:lnTo>
                    <a:pt x="2641194" y="369080"/>
                  </a:lnTo>
                  <a:lnTo>
                    <a:pt x="2652290" y="383858"/>
                  </a:lnTo>
                  <a:lnTo>
                    <a:pt x="2663394" y="384300"/>
                  </a:lnTo>
                  <a:lnTo>
                    <a:pt x="2674491" y="378503"/>
                  </a:lnTo>
                  <a:lnTo>
                    <a:pt x="2685587" y="376741"/>
                  </a:lnTo>
                  <a:lnTo>
                    <a:pt x="2696684" y="334171"/>
                  </a:lnTo>
                  <a:lnTo>
                    <a:pt x="2707780" y="299500"/>
                  </a:lnTo>
                  <a:lnTo>
                    <a:pt x="2718877" y="234267"/>
                  </a:lnTo>
                  <a:lnTo>
                    <a:pt x="2729974" y="181036"/>
                  </a:lnTo>
                  <a:lnTo>
                    <a:pt x="2741070" y="183472"/>
                  </a:lnTo>
                  <a:lnTo>
                    <a:pt x="2752174" y="187915"/>
                  </a:lnTo>
                  <a:lnTo>
                    <a:pt x="2763270" y="170797"/>
                  </a:lnTo>
                  <a:lnTo>
                    <a:pt x="2774367" y="170545"/>
                  </a:lnTo>
                  <a:lnTo>
                    <a:pt x="2785464" y="216422"/>
                  </a:lnTo>
                  <a:lnTo>
                    <a:pt x="2796560" y="283688"/>
                  </a:lnTo>
                  <a:lnTo>
                    <a:pt x="2807657" y="299201"/>
                  </a:lnTo>
                  <a:lnTo>
                    <a:pt x="2818754" y="286056"/>
                  </a:lnTo>
                  <a:lnTo>
                    <a:pt x="2829850" y="247861"/>
                  </a:lnTo>
                  <a:lnTo>
                    <a:pt x="2829850" y="247861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0" name="자유형: 도형 2259">
              <a:extLst>
                <a:ext uri="{FF2B5EF4-FFF2-40B4-BE49-F238E27FC236}">
                  <a16:creationId xmlns:a16="http://schemas.microsoft.com/office/drawing/2014/main" id="{1426940D-ACD0-83E7-D982-A0E4286BDB1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798 h 413167"/>
                <a:gd name="connsiteX1" fmla="*/ 11096 w 2829850"/>
                <a:gd name="connsiteY1" fmla="*/ 307971 h 413167"/>
                <a:gd name="connsiteX2" fmla="*/ 22193 w 2829850"/>
                <a:gd name="connsiteY2" fmla="*/ 311365 h 413167"/>
                <a:gd name="connsiteX3" fmla="*/ 44386 w 2829850"/>
                <a:gd name="connsiteY3" fmla="*/ 267381 h 413167"/>
                <a:gd name="connsiteX4" fmla="*/ 55483 w 2829850"/>
                <a:gd name="connsiteY4" fmla="*/ 228620 h 413167"/>
                <a:gd name="connsiteX5" fmla="*/ 77683 w 2829850"/>
                <a:gd name="connsiteY5" fmla="*/ 274034 h 413167"/>
                <a:gd name="connsiteX6" fmla="*/ 88779 w 2829850"/>
                <a:gd name="connsiteY6" fmla="*/ 337389 h 413167"/>
                <a:gd name="connsiteX7" fmla="*/ 99876 w 2829850"/>
                <a:gd name="connsiteY7" fmla="*/ 370067 h 413167"/>
                <a:gd name="connsiteX8" fmla="*/ 110973 w 2829850"/>
                <a:gd name="connsiteY8" fmla="*/ 362345 h 413167"/>
                <a:gd name="connsiteX9" fmla="*/ 122069 w 2829850"/>
                <a:gd name="connsiteY9" fmla="*/ 324911 h 413167"/>
                <a:gd name="connsiteX10" fmla="*/ 133166 w 2829850"/>
                <a:gd name="connsiteY10" fmla="*/ 291853 h 413167"/>
                <a:gd name="connsiteX11" fmla="*/ 144263 w 2829850"/>
                <a:gd name="connsiteY11" fmla="*/ 305345 h 413167"/>
                <a:gd name="connsiteX12" fmla="*/ 155366 w 2829850"/>
                <a:gd name="connsiteY12" fmla="*/ 355582 h 413167"/>
                <a:gd name="connsiteX13" fmla="*/ 166463 w 2829850"/>
                <a:gd name="connsiteY13" fmla="*/ 380354 h 413167"/>
                <a:gd name="connsiteX14" fmla="*/ 177559 w 2829850"/>
                <a:gd name="connsiteY14" fmla="*/ 386246 h 413167"/>
                <a:gd name="connsiteX15" fmla="*/ 188656 w 2829850"/>
                <a:gd name="connsiteY15" fmla="*/ 382538 h 413167"/>
                <a:gd name="connsiteX16" fmla="*/ 199753 w 2829850"/>
                <a:gd name="connsiteY16" fmla="*/ 366304 h 413167"/>
                <a:gd name="connsiteX17" fmla="*/ 210849 w 2829850"/>
                <a:gd name="connsiteY17" fmla="*/ 358650 h 413167"/>
                <a:gd name="connsiteX18" fmla="*/ 221946 w 2829850"/>
                <a:gd name="connsiteY18" fmla="*/ 324673 h 413167"/>
                <a:gd name="connsiteX19" fmla="*/ 233043 w 2829850"/>
                <a:gd name="connsiteY19" fmla="*/ 293452 h 413167"/>
                <a:gd name="connsiteX20" fmla="*/ 255243 w 2829850"/>
                <a:gd name="connsiteY20" fmla="*/ 194331 h 413167"/>
                <a:gd name="connsiteX21" fmla="*/ 266339 w 2829850"/>
                <a:gd name="connsiteY21" fmla="*/ 96761 h 413167"/>
                <a:gd name="connsiteX22" fmla="*/ 277436 w 2829850"/>
                <a:gd name="connsiteY22" fmla="*/ 122798 h 413167"/>
                <a:gd name="connsiteX23" fmla="*/ 299629 w 2829850"/>
                <a:gd name="connsiteY23" fmla="*/ 330599 h 413167"/>
                <a:gd name="connsiteX24" fmla="*/ 310726 w 2829850"/>
                <a:gd name="connsiteY24" fmla="*/ 363515 h 413167"/>
                <a:gd name="connsiteX25" fmla="*/ 321823 w 2829850"/>
                <a:gd name="connsiteY25" fmla="*/ 388409 h 413167"/>
                <a:gd name="connsiteX26" fmla="*/ 332926 w 2829850"/>
                <a:gd name="connsiteY26" fmla="*/ 400105 h 413167"/>
                <a:gd name="connsiteX27" fmla="*/ 344023 w 2829850"/>
                <a:gd name="connsiteY27" fmla="*/ 387205 h 413167"/>
                <a:gd name="connsiteX28" fmla="*/ 355119 w 2829850"/>
                <a:gd name="connsiteY28" fmla="*/ 353323 h 413167"/>
                <a:gd name="connsiteX29" fmla="*/ 366216 w 2829850"/>
                <a:gd name="connsiteY29" fmla="*/ 296921 h 413167"/>
                <a:gd name="connsiteX30" fmla="*/ 377313 w 2829850"/>
                <a:gd name="connsiteY30" fmla="*/ 282777 h 413167"/>
                <a:gd name="connsiteX31" fmla="*/ 388409 w 2829850"/>
                <a:gd name="connsiteY31" fmla="*/ 245582 h 413167"/>
                <a:gd name="connsiteX32" fmla="*/ 399506 w 2829850"/>
                <a:gd name="connsiteY32" fmla="*/ 224477 h 413167"/>
                <a:gd name="connsiteX33" fmla="*/ 410602 w 2829850"/>
                <a:gd name="connsiteY33" fmla="*/ 236152 h 413167"/>
                <a:gd name="connsiteX34" fmla="*/ 421706 w 2829850"/>
                <a:gd name="connsiteY34" fmla="*/ 254270 h 413167"/>
                <a:gd name="connsiteX35" fmla="*/ 432802 w 2829850"/>
                <a:gd name="connsiteY35" fmla="*/ 300214 h 413167"/>
                <a:gd name="connsiteX36" fmla="*/ 443899 w 2829850"/>
                <a:gd name="connsiteY36" fmla="*/ 310270 h 413167"/>
                <a:gd name="connsiteX37" fmla="*/ 466092 w 2829850"/>
                <a:gd name="connsiteY37" fmla="*/ 379742 h 413167"/>
                <a:gd name="connsiteX38" fmla="*/ 477189 w 2829850"/>
                <a:gd name="connsiteY38" fmla="*/ 401200 h 413167"/>
                <a:gd name="connsiteX39" fmla="*/ 488285 w 2829850"/>
                <a:gd name="connsiteY39" fmla="*/ 401390 h 413167"/>
                <a:gd name="connsiteX40" fmla="*/ 499382 w 2829850"/>
                <a:gd name="connsiteY40" fmla="*/ 403819 h 413167"/>
                <a:gd name="connsiteX41" fmla="*/ 510485 w 2829850"/>
                <a:gd name="connsiteY41" fmla="*/ 399261 h 413167"/>
                <a:gd name="connsiteX42" fmla="*/ 521582 w 2829850"/>
                <a:gd name="connsiteY42" fmla="*/ 372305 h 413167"/>
                <a:gd name="connsiteX43" fmla="*/ 532679 w 2829850"/>
                <a:gd name="connsiteY43" fmla="*/ 332151 h 413167"/>
                <a:gd name="connsiteX44" fmla="*/ 543775 w 2829850"/>
                <a:gd name="connsiteY44" fmla="*/ 273048 h 413167"/>
                <a:gd name="connsiteX45" fmla="*/ 554872 w 2829850"/>
                <a:gd name="connsiteY45" fmla="*/ 180356 h 413167"/>
                <a:gd name="connsiteX46" fmla="*/ 577065 w 2829850"/>
                <a:gd name="connsiteY46" fmla="*/ 40787 h 413167"/>
                <a:gd name="connsiteX47" fmla="*/ 588162 w 2829850"/>
                <a:gd name="connsiteY47" fmla="*/ 106387 h 413167"/>
                <a:gd name="connsiteX48" fmla="*/ 599265 w 2829850"/>
                <a:gd name="connsiteY48" fmla="*/ 227654 h 413167"/>
                <a:gd name="connsiteX49" fmla="*/ 610362 w 2829850"/>
                <a:gd name="connsiteY49" fmla="*/ 328558 h 413167"/>
                <a:gd name="connsiteX50" fmla="*/ 632555 w 2829850"/>
                <a:gd name="connsiteY50" fmla="*/ 382422 h 413167"/>
                <a:gd name="connsiteX51" fmla="*/ 643652 w 2829850"/>
                <a:gd name="connsiteY51" fmla="*/ 394151 h 413167"/>
                <a:gd name="connsiteX52" fmla="*/ 654748 w 2829850"/>
                <a:gd name="connsiteY52" fmla="*/ 399540 h 413167"/>
                <a:gd name="connsiteX53" fmla="*/ 665845 w 2829850"/>
                <a:gd name="connsiteY53" fmla="*/ 387470 h 413167"/>
                <a:gd name="connsiteX54" fmla="*/ 676942 w 2829850"/>
                <a:gd name="connsiteY54" fmla="*/ 379619 h 413167"/>
                <a:gd name="connsiteX55" fmla="*/ 688045 w 2829850"/>
                <a:gd name="connsiteY55" fmla="*/ 377782 h 413167"/>
                <a:gd name="connsiteX56" fmla="*/ 699142 w 2829850"/>
                <a:gd name="connsiteY56" fmla="*/ 335586 h 413167"/>
                <a:gd name="connsiteX57" fmla="*/ 710238 w 2829850"/>
                <a:gd name="connsiteY57" fmla="*/ 272041 h 413167"/>
                <a:gd name="connsiteX58" fmla="*/ 721335 w 2829850"/>
                <a:gd name="connsiteY58" fmla="*/ 176920 h 413167"/>
                <a:gd name="connsiteX59" fmla="*/ 732432 w 2829850"/>
                <a:gd name="connsiteY59" fmla="*/ 67696 h 413167"/>
                <a:gd name="connsiteX60" fmla="*/ 743528 w 2829850"/>
                <a:gd name="connsiteY60" fmla="*/ 73499 h 413167"/>
                <a:gd name="connsiteX61" fmla="*/ 754625 w 2829850"/>
                <a:gd name="connsiteY61" fmla="*/ 120607 h 413167"/>
                <a:gd name="connsiteX62" fmla="*/ 765722 w 2829850"/>
                <a:gd name="connsiteY62" fmla="*/ 251174 h 413167"/>
                <a:gd name="connsiteX63" fmla="*/ 776818 w 2829850"/>
                <a:gd name="connsiteY63" fmla="*/ 351425 h 413167"/>
                <a:gd name="connsiteX64" fmla="*/ 787922 w 2829850"/>
                <a:gd name="connsiteY64" fmla="*/ 391246 h 413167"/>
                <a:gd name="connsiteX65" fmla="*/ 799018 w 2829850"/>
                <a:gd name="connsiteY65" fmla="*/ 391968 h 413167"/>
                <a:gd name="connsiteX66" fmla="*/ 810115 w 2829850"/>
                <a:gd name="connsiteY66" fmla="*/ 399567 h 413167"/>
                <a:gd name="connsiteX67" fmla="*/ 821212 w 2829850"/>
                <a:gd name="connsiteY67" fmla="*/ 402839 h 413167"/>
                <a:gd name="connsiteX68" fmla="*/ 832308 w 2829850"/>
                <a:gd name="connsiteY68" fmla="*/ 396689 h 413167"/>
                <a:gd name="connsiteX69" fmla="*/ 854501 w 2829850"/>
                <a:gd name="connsiteY69" fmla="*/ 356460 h 413167"/>
                <a:gd name="connsiteX70" fmla="*/ 865598 w 2829850"/>
                <a:gd name="connsiteY70" fmla="*/ 314951 h 413167"/>
                <a:gd name="connsiteX71" fmla="*/ 876702 w 2829850"/>
                <a:gd name="connsiteY71" fmla="*/ 225606 h 413167"/>
                <a:gd name="connsiteX72" fmla="*/ 887798 w 2829850"/>
                <a:gd name="connsiteY72" fmla="*/ 54633 h 413167"/>
                <a:gd name="connsiteX73" fmla="*/ 898894 w 2829850"/>
                <a:gd name="connsiteY73" fmla="*/ 9294 h 413167"/>
                <a:gd name="connsiteX74" fmla="*/ 909991 w 2829850"/>
                <a:gd name="connsiteY74" fmla="*/ 66587 h 413167"/>
                <a:gd name="connsiteX75" fmla="*/ 921088 w 2829850"/>
                <a:gd name="connsiteY75" fmla="*/ 225212 h 413167"/>
                <a:gd name="connsiteX76" fmla="*/ 932184 w 2829850"/>
                <a:gd name="connsiteY76" fmla="*/ 312685 h 413167"/>
                <a:gd name="connsiteX77" fmla="*/ 943281 w 2829850"/>
                <a:gd name="connsiteY77" fmla="*/ 375278 h 413167"/>
                <a:gd name="connsiteX78" fmla="*/ 954384 w 2829850"/>
                <a:gd name="connsiteY78" fmla="*/ 396716 h 413167"/>
                <a:gd name="connsiteX79" fmla="*/ 965481 w 2829850"/>
                <a:gd name="connsiteY79" fmla="*/ 405738 h 413167"/>
                <a:gd name="connsiteX80" fmla="*/ 976578 w 2829850"/>
                <a:gd name="connsiteY80" fmla="*/ 397662 h 413167"/>
                <a:gd name="connsiteX81" fmla="*/ 987674 w 2829850"/>
                <a:gd name="connsiteY81" fmla="*/ 401268 h 413167"/>
                <a:gd name="connsiteX82" fmla="*/ 998771 w 2829850"/>
                <a:gd name="connsiteY82" fmla="*/ 413167 h 413167"/>
                <a:gd name="connsiteX83" fmla="*/ 1009868 w 2829850"/>
                <a:gd name="connsiteY83" fmla="*/ 402329 h 413167"/>
                <a:gd name="connsiteX84" fmla="*/ 1020964 w 2829850"/>
                <a:gd name="connsiteY84" fmla="*/ 386722 h 413167"/>
                <a:gd name="connsiteX85" fmla="*/ 1032061 w 2829850"/>
                <a:gd name="connsiteY85" fmla="*/ 334749 h 413167"/>
                <a:gd name="connsiteX86" fmla="*/ 1054261 w 2829850"/>
                <a:gd name="connsiteY86" fmla="*/ 139630 h 413167"/>
                <a:gd name="connsiteX87" fmla="*/ 1065357 w 2829850"/>
                <a:gd name="connsiteY87" fmla="*/ 0 h 413167"/>
                <a:gd name="connsiteX88" fmla="*/ 1076454 w 2829850"/>
                <a:gd name="connsiteY88" fmla="*/ 52571 h 413167"/>
                <a:gd name="connsiteX89" fmla="*/ 1087551 w 2829850"/>
                <a:gd name="connsiteY89" fmla="*/ 212775 h 413167"/>
                <a:gd name="connsiteX90" fmla="*/ 1098647 w 2829850"/>
                <a:gd name="connsiteY90" fmla="*/ 337369 h 413167"/>
                <a:gd name="connsiteX91" fmla="*/ 1109744 w 2829850"/>
                <a:gd name="connsiteY91" fmla="*/ 368509 h 413167"/>
                <a:gd name="connsiteX92" fmla="*/ 1120841 w 2829850"/>
                <a:gd name="connsiteY92" fmla="*/ 391396 h 413167"/>
                <a:gd name="connsiteX93" fmla="*/ 1131937 w 2829850"/>
                <a:gd name="connsiteY93" fmla="*/ 394124 h 413167"/>
                <a:gd name="connsiteX94" fmla="*/ 1143041 w 2829850"/>
                <a:gd name="connsiteY94" fmla="*/ 388028 h 413167"/>
                <a:gd name="connsiteX95" fmla="*/ 1154137 w 2829850"/>
                <a:gd name="connsiteY95" fmla="*/ 368522 h 413167"/>
                <a:gd name="connsiteX96" fmla="*/ 1165234 w 2829850"/>
                <a:gd name="connsiteY96" fmla="*/ 360651 h 413167"/>
                <a:gd name="connsiteX97" fmla="*/ 1176331 w 2829850"/>
                <a:gd name="connsiteY97" fmla="*/ 368869 h 413167"/>
                <a:gd name="connsiteX98" fmla="*/ 1187427 w 2829850"/>
                <a:gd name="connsiteY98" fmla="*/ 335586 h 413167"/>
                <a:gd name="connsiteX99" fmla="*/ 1198524 w 2829850"/>
                <a:gd name="connsiteY99" fmla="*/ 288948 h 413167"/>
                <a:gd name="connsiteX100" fmla="*/ 1209621 w 2829850"/>
                <a:gd name="connsiteY100" fmla="*/ 207666 h 413167"/>
                <a:gd name="connsiteX101" fmla="*/ 1220717 w 2829850"/>
                <a:gd name="connsiteY101" fmla="*/ 91066 h 413167"/>
                <a:gd name="connsiteX102" fmla="*/ 1231821 w 2829850"/>
                <a:gd name="connsiteY102" fmla="*/ 90943 h 413167"/>
                <a:gd name="connsiteX103" fmla="*/ 1242917 w 2829850"/>
                <a:gd name="connsiteY103" fmla="*/ 132568 h 413167"/>
                <a:gd name="connsiteX104" fmla="*/ 1254014 w 2829850"/>
                <a:gd name="connsiteY104" fmla="*/ 272844 h 413167"/>
                <a:gd name="connsiteX105" fmla="*/ 1265111 w 2829850"/>
                <a:gd name="connsiteY105" fmla="*/ 369720 h 413167"/>
                <a:gd name="connsiteX106" fmla="*/ 1276207 w 2829850"/>
                <a:gd name="connsiteY106" fmla="*/ 401601 h 413167"/>
                <a:gd name="connsiteX107" fmla="*/ 1287304 w 2829850"/>
                <a:gd name="connsiteY107" fmla="*/ 403091 h 413167"/>
                <a:gd name="connsiteX108" fmla="*/ 1298400 w 2829850"/>
                <a:gd name="connsiteY108" fmla="*/ 409766 h 413167"/>
                <a:gd name="connsiteX109" fmla="*/ 1309497 w 2829850"/>
                <a:gd name="connsiteY109" fmla="*/ 411297 h 413167"/>
                <a:gd name="connsiteX110" fmla="*/ 1320601 w 2829850"/>
                <a:gd name="connsiteY110" fmla="*/ 395913 h 413167"/>
                <a:gd name="connsiteX111" fmla="*/ 1331697 w 2829850"/>
                <a:gd name="connsiteY111" fmla="*/ 368461 h 413167"/>
                <a:gd name="connsiteX112" fmla="*/ 1342794 w 2829850"/>
                <a:gd name="connsiteY112" fmla="*/ 328000 h 413167"/>
                <a:gd name="connsiteX113" fmla="*/ 1353890 w 2829850"/>
                <a:gd name="connsiteY113" fmla="*/ 280518 h 413167"/>
                <a:gd name="connsiteX114" fmla="*/ 1364987 w 2829850"/>
                <a:gd name="connsiteY114" fmla="*/ 220157 h 413167"/>
                <a:gd name="connsiteX115" fmla="*/ 1376083 w 2829850"/>
                <a:gd name="connsiteY115" fmla="*/ 82486 h 413167"/>
                <a:gd name="connsiteX116" fmla="*/ 1387180 w 2829850"/>
                <a:gd name="connsiteY116" fmla="*/ 49857 h 413167"/>
                <a:gd name="connsiteX117" fmla="*/ 1398277 w 2829850"/>
                <a:gd name="connsiteY117" fmla="*/ 99870 h 413167"/>
                <a:gd name="connsiteX118" fmla="*/ 1409380 w 2829850"/>
                <a:gd name="connsiteY118" fmla="*/ 243561 h 413167"/>
                <a:gd name="connsiteX119" fmla="*/ 1420477 w 2829850"/>
                <a:gd name="connsiteY119" fmla="*/ 307352 h 413167"/>
                <a:gd name="connsiteX120" fmla="*/ 1431573 w 2829850"/>
                <a:gd name="connsiteY120" fmla="*/ 354908 h 413167"/>
                <a:gd name="connsiteX121" fmla="*/ 1442670 w 2829850"/>
                <a:gd name="connsiteY121" fmla="*/ 379490 h 413167"/>
                <a:gd name="connsiteX122" fmla="*/ 1453767 w 2829850"/>
                <a:gd name="connsiteY122" fmla="*/ 393206 h 413167"/>
                <a:gd name="connsiteX123" fmla="*/ 1464863 w 2829850"/>
                <a:gd name="connsiteY123" fmla="*/ 390205 h 413167"/>
                <a:gd name="connsiteX124" fmla="*/ 1475960 w 2829850"/>
                <a:gd name="connsiteY124" fmla="*/ 396165 h 413167"/>
                <a:gd name="connsiteX125" fmla="*/ 1487057 w 2829850"/>
                <a:gd name="connsiteY125" fmla="*/ 406908 h 413167"/>
                <a:gd name="connsiteX126" fmla="*/ 1498160 w 2829850"/>
                <a:gd name="connsiteY126" fmla="*/ 393219 h 413167"/>
                <a:gd name="connsiteX127" fmla="*/ 1509257 w 2829850"/>
                <a:gd name="connsiteY127" fmla="*/ 373325 h 413167"/>
                <a:gd name="connsiteX128" fmla="*/ 1520353 w 2829850"/>
                <a:gd name="connsiteY128" fmla="*/ 315026 h 413167"/>
                <a:gd name="connsiteX129" fmla="*/ 1531450 w 2829850"/>
                <a:gd name="connsiteY129" fmla="*/ 240942 h 413167"/>
                <a:gd name="connsiteX130" fmla="*/ 1542546 w 2829850"/>
                <a:gd name="connsiteY130" fmla="*/ 186996 h 413167"/>
                <a:gd name="connsiteX131" fmla="*/ 1553643 w 2829850"/>
                <a:gd name="connsiteY131" fmla="*/ 107952 h 413167"/>
                <a:gd name="connsiteX132" fmla="*/ 1564740 w 2829850"/>
                <a:gd name="connsiteY132" fmla="*/ 125859 h 413167"/>
                <a:gd name="connsiteX133" fmla="*/ 1575836 w 2829850"/>
                <a:gd name="connsiteY133" fmla="*/ 198413 h 413167"/>
                <a:gd name="connsiteX134" fmla="*/ 1586940 w 2829850"/>
                <a:gd name="connsiteY134" fmla="*/ 286805 h 413167"/>
                <a:gd name="connsiteX135" fmla="*/ 1598036 w 2829850"/>
                <a:gd name="connsiteY135" fmla="*/ 308270 h 413167"/>
                <a:gd name="connsiteX136" fmla="*/ 1609133 w 2829850"/>
                <a:gd name="connsiteY136" fmla="*/ 352221 h 413167"/>
                <a:gd name="connsiteX137" fmla="*/ 1620230 w 2829850"/>
                <a:gd name="connsiteY137" fmla="*/ 383034 h 413167"/>
                <a:gd name="connsiteX138" fmla="*/ 1631326 w 2829850"/>
                <a:gd name="connsiteY138" fmla="*/ 397614 h 413167"/>
                <a:gd name="connsiteX139" fmla="*/ 1642423 w 2829850"/>
                <a:gd name="connsiteY139" fmla="*/ 391920 h 413167"/>
                <a:gd name="connsiteX140" fmla="*/ 1653520 w 2829850"/>
                <a:gd name="connsiteY140" fmla="*/ 393042 h 413167"/>
                <a:gd name="connsiteX141" fmla="*/ 1664616 w 2829850"/>
                <a:gd name="connsiteY141" fmla="*/ 388797 h 413167"/>
                <a:gd name="connsiteX142" fmla="*/ 1675720 w 2829850"/>
                <a:gd name="connsiteY142" fmla="*/ 356643 h 413167"/>
                <a:gd name="connsiteX143" fmla="*/ 1686816 w 2829850"/>
                <a:gd name="connsiteY143" fmla="*/ 303671 h 413167"/>
                <a:gd name="connsiteX144" fmla="*/ 1697913 w 2829850"/>
                <a:gd name="connsiteY144" fmla="*/ 258999 h 413167"/>
                <a:gd name="connsiteX145" fmla="*/ 1709010 w 2829850"/>
                <a:gd name="connsiteY145" fmla="*/ 203291 h 413167"/>
                <a:gd name="connsiteX146" fmla="*/ 1720106 w 2829850"/>
                <a:gd name="connsiteY146" fmla="*/ 196222 h 413167"/>
                <a:gd name="connsiteX147" fmla="*/ 1731203 w 2829850"/>
                <a:gd name="connsiteY147" fmla="*/ 158040 h 413167"/>
                <a:gd name="connsiteX148" fmla="*/ 1742299 w 2829850"/>
                <a:gd name="connsiteY148" fmla="*/ 201046 h 413167"/>
                <a:gd name="connsiteX149" fmla="*/ 1764500 w 2829850"/>
                <a:gd name="connsiteY149" fmla="*/ 336641 h 413167"/>
                <a:gd name="connsiteX150" fmla="*/ 1775596 w 2829850"/>
                <a:gd name="connsiteY150" fmla="*/ 366223 h 413167"/>
                <a:gd name="connsiteX151" fmla="*/ 1786692 w 2829850"/>
                <a:gd name="connsiteY151" fmla="*/ 391981 h 413167"/>
                <a:gd name="connsiteX152" fmla="*/ 1797789 w 2829850"/>
                <a:gd name="connsiteY152" fmla="*/ 397281 h 413167"/>
                <a:gd name="connsiteX153" fmla="*/ 1808886 w 2829850"/>
                <a:gd name="connsiteY153" fmla="*/ 388770 h 413167"/>
                <a:gd name="connsiteX154" fmla="*/ 1819982 w 2829850"/>
                <a:gd name="connsiteY154" fmla="*/ 372965 h 413167"/>
                <a:gd name="connsiteX155" fmla="*/ 1831079 w 2829850"/>
                <a:gd name="connsiteY155" fmla="*/ 362392 h 413167"/>
                <a:gd name="connsiteX156" fmla="*/ 1842176 w 2829850"/>
                <a:gd name="connsiteY156" fmla="*/ 375904 h 413167"/>
                <a:gd name="connsiteX157" fmla="*/ 1853279 w 2829850"/>
                <a:gd name="connsiteY157" fmla="*/ 374938 h 413167"/>
                <a:gd name="connsiteX158" fmla="*/ 1864376 w 2829850"/>
                <a:gd name="connsiteY158" fmla="*/ 345853 h 413167"/>
                <a:gd name="connsiteX159" fmla="*/ 1875472 w 2829850"/>
                <a:gd name="connsiteY159" fmla="*/ 277831 h 413167"/>
                <a:gd name="connsiteX160" fmla="*/ 1886569 w 2829850"/>
                <a:gd name="connsiteY160" fmla="*/ 125465 h 413167"/>
                <a:gd name="connsiteX161" fmla="*/ 1897666 w 2829850"/>
                <a:gd name="connsiteY161" fmla="*/ 57688 h 413167"/>
                <a:gd name="connsiteX162" fmla="*/ 1908762 w 2829850"/>
                <a:gd name="connsiteY162" fmla="*/ 60844 h 413167"/>
                <a:gd name="connsiteX163" fmla="*/ 1930956 w 2829850"/>
                <a:gd name="connsiteY163" fmla="*/ 327354 h 413167"/>
                <a:gd name="connsiteX164" fmla="*/ 1942059 w 2829850"/>
                <a:gd name="connsiteY164" fmla="*/ 379980 h 413167"/>
                <a:gd name="connsiteX165" fmla="*/ 1953156 w 2829850"/>
                <a:gd name="connsiteY165" fmla="*/ 389260 h 413167"/>
                <a:gd name="connsiteX166" fmla="*/ 1964252 w 2829850"/>
                <a:gd name="connsiteY166" fmla="*/ 397383 h 413167"/>
                <a:gd name="connsiteX167" fmla="*/ 1975349 w 2829850"/>
                <a:gd name="connsiteY167" fmla="*/ 398587 h 413167"/>
                <a:gd name="connsiteX168" fmla="*/ 1986446 w 2829850"/>
                <a:gd name="connsiteY168" fmla="*/ 386463 h 413167"/>
                <a:gd name="connsiteX169" fmla="*/ 1997542 w 2829850"/>
                <a:gd name="connsiteY169" fmla="*/ 371781 h 413167"/>
                <a:gd name="connsiteX170" fmla="*/ 2008639 w 2829850"/>
                <a:gd name="connsiteY170" fmla="*/ 372890 h 413167"/>
                <a:gd name="connsiteX171" fmla="*/ 2019735 w 2829850"/>
                <a:gd name="connsiteY171" fmla="*/ 390253 h 413167"/>
                <a:gd name="connsiteX172" fmla="*/ 2030839 w 2829850"/>
                <a:gd name="connsiteY172" fmla="*/ 386769 h 413167"/>
                <a:gd name="connsiteX173" fmla="*/ 2041935 w 2829850"/>
                <a:gd name="connsiteY173" fmla="*/ 349329 h 413167"/>
                <a:gd name="connsiteX174" fmla="*/ 2053032 w 2829850"/>
                <a:gd name="connsiteY174" fmla="*/ 239574 h 413167"/>
                <a:gd name="connsiteX175" fmla="*/ 2064129 w 2829850"/>
                <a:gd name="connsiteY175" fmla="*/ 59327 h 413167"/>
                <a:gd name="connsiteX176" fmla="*/ 2075225 w 2829850"/>
                <a:gd name="connsiteY176" fmla="*/ 1197 h 413167"/>
                <a:gd name="connsiteX177" fmla="*/ 2086322 w 2829850"/>
                <a:gd name="connsiteY177" fmla="*/ 33433 h 413167"/>
                <a:gd name="connsiteX178" fmla="*/ 2097419 w 2829850"/>
                <a:gd name="connsiteY178" fmla="*/ 176131 h 413167"/>
                <a:gd name="connsiteX179" fmla="*/ 2108515 w 2829850"/>
                <a:gd name="connsiteY179" fmla="*/ 287839 h 413167"/>
                <a:gd name="connsiteX180" fmla="*/ 2119619 w 2829850"/>
                <a:gd name="connsiteY180" fmla="*/ 340723 h 413167"/>
                <a:gd name="connsiteX181" fmla="*/ 2141812 w 2829850"/>
                <a:gd name="connsiteY181" fmla="*/ 375659 h 413167"/>
                <a:gd name="connsiteX182" fmla="*/ 2152909 w 2829850"/>
                <a:gd name="connsiteY182" fmla="*/ 384041 h 413167"/>
                <a:gd name="connsiteX183" fmla="*/ 2164005 w 2829850"/>
                <a:gd name="connsiteY183" fmla="*/ 391172 h 413167"/>
                <a:gd name="connsiteX184" fmla="*/ 2175102 w 2829850"/>
                <a:gd name="connsiteY184" fmla="*/ 388055 h 413167"/>
                <a:gd name="connsiteX185" fmla="*/ 2186198 w 2829850"/>
                <a:gd name="connsiteY185" fmla="*/ 392865 h 413167"/>
                <a:gd name="connsiteX186" fmla="*/ 2197295 w 2829850"/>
                <a:gd name="connsiteY186" fmla="*/ 401731 h 413167"/>
                <a:gd name="connsiteX187" fmla="*/ 2208399 w 2829850"/>
                <a:gd name="connsiteY187" fmla="*/ 387273 h 413167"/>
                <a:gd name="connsiteX188" fmla="*/ 2219495 w 2829850"/>
                <a:gd name="connsiteY188" fmla="*/ 363154 h 413167"/>
                <a:gd name="connsiteX189" fmla="*/ 2230592 w 2829850"/>
                <a:gd name="connsiteY189" fmla="*/ 280062 h 413167"/>
                <a:gd name="connsiteX190" fmla="*/ 2241688 w 2829850"/>
                <a:gd name="connsiteY190" fmla="*/ 162755 h 413167"/>
                <a:gd name="connsiteX191" fmla="*/ 2252785 w 2829850"/>
                <a:gd name="connsiteY191" fmla="*/ 107177 h 413167"/>
                <a:gd name="connsiteX192" fmla="*/ 2263881 w 2829850"/>
                <a:gd name="connsiteY192" fmla="*/ 87943 h 413167"/>
                <a:gd name="connsiteX193" fmla="*/ 2274978 w 2829850"/>
                <a:gd name="connsiteY193" fmla="*/ 192432 h 413167"/>
                <a:gd name="connsiteX194" fmla="*/ 2286075 w 2829850"/>
                <a:gd name="connsiteY194" fmla="*/ 306174 h 413167"/>
                <a:gd name="connsiteX195" fmla="*/ 2297171 w 2829850"/>
                <a:gd name="connsiteY195" fmla="*/ 366570 h 413167"/>
                <a:gd name="connsiteX196" fmla="*/ 2319371 w 2829850"/>
                <a:gd name="connsiteY196" fmla="*/ 385429 h 413167"/>
                <a:gd name="connsiteX197" fmla="*/ 2330468 w 2829850"/>
                <a:gd name="connsiteY197" fmla="*/ 388287 h 413167"/>
                <a:gd name="connsiteX198" fmla="*/ 2341565 w 2829850"/>
                <a:gd name="connsiteY198" fmla="*/ 396526 h 413167"/>
                <a:gd name="connsiteX199" fmla="*/ 2352661 w 2829850"/>
                <a:gd name="connsiteY199" fmla="*/ 387396 h 413167"/>
                <a:gd name="connsiteX200" fmla="*/ 2363758 w 2829850"/>
                <a:gd name="connsiteY200" fmla="*/ 383204 h 413167"/>
                <a:gd name="connsiteX201" fmla="*/ 2374855 w 2829850"/>
                <a:gd name="connsiteY201" fmla="*/ 367400 h 413167"/>
                <a:gd name="connsiteX202" fmla="*/ 2385951 w 2829850"/>
                <a:gd name="connsiteY202" fmla="*/ 327429 h 413167"/>
                <a:gd name="connsiteX203" fmla="*/ 2419248 w 2829850"/>
                <a:gd name="connsiteY203" fmla="*/ 117232 h 413167"/>
                <a:gd name="connsiteX204" fmla="*/ 2430345 w 2829850"/>
                <a:gd name="connsiteY204" fmla="*/ 147998 h 413167"/>
                <a:gd name="connsiteX205" fmla="*/ 2441441 w 2829850"/>
                <a:gd name="connsiteY205" fmla="*/ 202767 h 413167"/>
                <a:gd name="connsiteX206" fmla="*/ 2452538 w 2829850"/>
                <a:gd name="connsiteY206" fmla="*/ 298119 h 413167"/>
                <a:gd name="connsiteX207" fmla="*/ 2463635 w 2829850"/>
                <a:gd name="connsiteY207" fmla="*/ 358433 h 413167"/>
                <a:gd name="connsiteX208" fmla="*/ 2474731 w 2829850"/>
                <a:gd name="connsiteY208" fmla="*/ 389375 h 413167"/>
                <a:gd name="connsiteX209" fmla="*/ 2485834 w 2829850"/>
                <a:gd name="connsiteY209" fmla="*/ 385137 h 413167"/>
                <a:gd name="connsiteX210" fmla="*/ 2496931 w 2829850"/>
                <a:gd name="connsiteY210" fmla="*/ 390307 h 413167"/>
                <a:gd name="connsiteX211" fmla="*/ 2508028 w 2829850"/>
                <a:gd name="connsiteY211" fmla="*/ 398744 h 413167"/>
                <a:gd name="connsiteX212" fmla="*/ 2519124 w 2829850"/>
                <a:gd name="connsiteY212" fmla="*/ 390668 h 413167"/>
                <a:gd name="connsiteX213" fmla="*/ 2530221 w 2829850"/>
                <a:gd name="connsiteY213" fmla="*/ 374523 h 413167"/>
                <a:gd name="connsiteX214" fmla="*/ 2541318 w 2829850"/>
                <a:gd name="connsiteY214" fmla="*/ 348364 h 413167"/>
                <a:gd name="connsiteX215" fmla="*/ 2552414 w 2829850"/>
                <a:gd name="connsiteY215" fmla="*/ 289798 h 413167"/>
                <a:gd name="connsiteX216" fmla="*/ 2563511 w 2829850"/>
                <a:gd name="connsiteY216" fmla="*/ 198066 h 413167"/>
                <a:gd name="connsiteX217" fmla="*/ 2574614 w 2829850"/>
                <a:gd name="connsiteY217" fmla="*/ 88678 h 413167"/>
                <a:gd name="connsiteX218" fmla="*/ 2585711 w 2829850"/>
                <a:gd name="connsiteY218" fmla="*/ 75200 h 413167"/>
                <a:gd name="connsiteX219" fmla="*/ 2596808 w 2829850"/>
                <a:gd name="connsiteY219" fmla="*/ 125417 h 413167"/>
                <a:gd name="connsiteX220" fmla="*/ 2607904 w 2829850"/>
                <a:gd name="connsiteY220" fmla="*/ 246119 h 413167"/>
                <a:gd name="connsiteX221" fmla="*/ 2619001 w 2829850"/>
                <a:gd name="connsiteY221" fmla="*/ 303671 h 413167"/>
                <a:gd name="connsiteX222" fmla="*/ 2630097 w 2829850"/>
                <a:gd name="connsiteY222" fmla="*/ 343866 h 413167"/>
                <a:gd name="connsiteX223" fmla="*/ 2641194 w 2829850"/>
                <a:gd name="connsiteY223" fmla="*/ 368413 h 413167"/>
                <a:gd name="connsiteX224" fmla="*/ 2652290 w 2829850"/>
                <a:gd name="connsiteY224" fmla="*/ 384048 h 413167"/>
                <a:gd name="connsiteX225" fmla="*/ 2663394 w 2829850"/>
                <a:gd name="connsiteY225" fmla="*/ 384592 h 413167"/>
                <a:gd name="connsiteX226" fmla="*/ 2674491 w 2829850"/>
                <a:gd name="connsiteY226" fmla="*/ 379354 h 413167"/>
                <a:gd name="connsiteX227" fmla="*/ 2685587 w 2829850"/>
                <a:gd name="connsiteY227" fmla="*/ 376591 h 413167"/>
                <a:gd name="connsiteX228" fmla="*/ 2696684 w 2829850"/>
                <a:gd name="connsiteY228" fmla="*/ 333756 h 413167"/>
                <a:gd name="connsiteX229" fmla="*/ 2707780 w 2829850"/>
                <a:gd name="connsiteY229" fmla="*/ 299248 h 413167"/>
                <a:gd name="connsiteX230" fmla="*/ 2718877 w 2829850"/>
                <a:gd name="connsiteY230" fmla="*/ 232764 h 413167"/>
                <a:gd name="connsiteX231" fmla="*/ 2729974 w 2829850"/>
                <a:gd name="connsiteY231" fmla="*/ 183057 h 413167"/>
                <a:gd name="connsiteX232" fmla="*/ 2741070 w 2829850"/>
                <a:gd name="connsiteY232" fmla="*/ 182812 h 413167"/>
                <a:gd name="connsiteX233" fmla="*/ 2752174 w 2829850"/>
                <a:gd name="connsiteY233" fmla="*/ 186561 h 413167"/>
                <a:gd name="connsiteX234" fmla="*/ 2763270 w 2829850"/>
                <a:gd name="connsiteY234" fmla="*/ 171396 h 413167"/>
                <a:gd name="connsiteX235" fmla="*/ 2774367 w 2829850"/>
                <a:gd name="connsiteY235" fmla="*/ 170572 h 413167"/>
                <a:gd name="connsiteX236" fmla="*/ 2785464 w 2829850"/>
                <a:gd name="connsiteY236" fmla="*/ 215347 h 413167"/>
                <a:gd name="connsiteX237" fmla="*/ 2796560 w 2829850"/>
                <a:gd name="connsiteY237" fmla="*/ 282750 h 413167"/>
                <a:gd name="connsiteX238" fmla="*/ 2807657 w 2829850"/>
                <a:gd name="connsiteY238" fmla="*/ 301670 h 413167"/>
                <a:gd name="connsiteX239" fmla="*/ 2818754 w 2829850"/>
                <a:gd name="connsiteY239" fmla="*/ 284580 h 413167"/>
                <a:gd name="connsiteX240" fmla="*/ 2829850 w 2829850"/>
                <a:gd name="connsiteY240" fmla="*/ 247603 h 413167"/>
                <a:gd name="connsiteX241" fmla="*/ 2829850 w 2829850"/>
                <a:gd name="connsiteY241" fmla="*/ 24760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287798"/>
                  </a:moveTo>
                  <a:lnTo>
                    <a:pt x="11096" y="307971"/>
                  </a:lnTo>
                  <a:lnTo>
                    <a:pt x="22193" y="311365"/>
                  </a:lnTo>
                  <a:lnTo>
                    <a:pt x="44386" y="267381"/>
                  </a:lnTo>
                  <a:lnTo>
                    <a:pt x="55483" y="228620"/>
                  </a:lnTo>
                  <a:lnTo>
                    <a:pt x="77683" y="274034"/>
                  </a:lnTo>
                  <a:lnTo>
                    <a:pt x="88779" y="337389"/>
                  </a:lnTo>
                  <a:lnTo>
                    <a:pt x="99876" y="370067"/>
                  </a:lnTo>
                  <a:lnTo>
                    <a:pt x="110973" y="362345"/>
                  </a:lnTo>
                  <a:lnTo>
                    <a:pt x="122069" y="324911"/>
                  </a:lnTo>
                  <a:lnTo>
                    <a:pt x="133166" y="291853"/>
                  </a:lnTo>
                  <a:lnTo>
                    <a:pt x="144263" y="305345"/>
                  </a:lnTo>
                  <a:lnTo>
                    <a:pt x="155366" y="355582"/>
                  </a:lnTo>
                  <a:lnTo>
                    <a:pt x="166463" y="380354"/>
                  </a:lnTo>
                  <a:lnTo>
                    <a:pt x="177559" y="386246"/>
                  </a:lnTo>
                  <a:lnTo>
                    <a:pt x="188656" y="382538"/>
                  </a:lnTo>
                  <a:lnTo>
                    <a:pt x="199753" y="366304"/>
                  </a:lnTo>
                  <a:lnTo>
                    <a:pt x="210849" y="358650"/>
                  </a:lnTo>
                  <a:lnTo>
                    <a:pt x="221946" y="324673"/>
                  </a:lnTo>
                  <a:lnTo>
                    <a:pt x="233043" y="293452"/>
                  </a:lnTo>
                  <a:lnTo>
                    <a:pt x="255243" y="194331"/>
                  </a:lnTo>
                  <a:lnTo>
                    <a:pt x="266339" y="96761"/>
                  </a:lnTo>
                  <a:lnTo>
                    <a:pt x="277436" y="122798"/>
                  </a:lnTo>
                  <a:lnTo>
                    <a:pt x="299629" y="330599"/>
                  </a:lnTo>
                  <a:lnTo>
                    <a:pt x="310726" y="363515"/>
                  </a:lnTo>
                  <a:lnTo>
                    <a:pt x="321823" y="388409"/>
                  </a:lnTo>
                  <a:lnTo>
                    <a:pt x="332926" y="400105"/>
                  </a:lnTo>
                  <a:lnTo>
                    <a:pt x="344023" y="387205"/>
                  </a:lnTo>
                  <a:lnTo>
                    <a:pt x="355119" y="353323"/>
                  </a:lnTo>
                  <a:lnTo>
                    <a:pt x="366216" y="296921"/>
                  </a:lnTo>
                  <a:lnTo>
                    <a:pt x="377313" y="282777"/>
                  </a:lnTo>
                  <a:lnTo>
                    <a:pt x="388409" y="245582"/>
                  </a:lnTo>
                  <a:lnTo>
                    <a:pt x="399506" y="224477"/>
                  </a:lnTo>
                  <a:lnTo>
                    <a:pt x="410602" y="236152"/>
                  </a:lnTo>
                  <a:lnTo>
                    <a:pt x="421706" y="254270"/>
                  </a:lnTo>
                  <a:lnTo>
                    <a:pt x="432802" y="300214"/>
                  </a:lnTo>
                  <a:lnTo>
                    <a:pt x="443899" y="310270"/>
                  </a:lnTo>
                  <a:lnTo>
                    <a:pt x="466092" y="379742"/>
                  </a:lnTo>
                  <a:lnTo>
                    <a:pt x="477189" y="401200"/>
                  </a:lnTo>
                  <a:lnTo>
                    <a:pt x="488285" y="401390"/>
                  </a:lnTo>
                  <a:lnTo>
                    <a:pt x="499382" y="403819"/>
                  </a:lnTo>
                  <a:lnTo>
                    <a:pt x="510485" y="399261"/>
                  </a:lnTo>
                  <a:lnTo>
                    <a:pt x="521582" y="372305"/>
                  </a:lnTo>
                  <a:lnTo>
                    <a:pt x="532679" y="332151"/>
                  </a:lnTo>
                  <a:lnTo>
                    <a:pt x="543775" y="273048"/>
                  </a:lnTo>
                  <a:lnTo>
                    <a:pt x="554872" y="180356"/>
                  </a:lnTo>
                  <a:lnTo>
                    <a:pt x="577065" y="40787"/>
                  </a:lnTo>
                  <a:lnTo>
                    <a:pt x="588162" y="106387"/>
                  </a:lnTo>
                  <a:lnTo>
                    <a:pt x="599265" y="227654"/>
                  </a:lnTo>
                  <a:lnTo>
                    <a:pt x="610362" y="328558"/>
                  </a:lnTo>
                  <a:lnTo>
                    <a:pt x="632555" y="382422"/>
                  </a:lnTo>
                  <a:lnTo>
                    <a:pt x="643652" y="394151"/>
                  </a:lnTo>
                  <a:lnTo>
                    <a:pt x="654748" y="399540"/>
                  </a:lnTo>
                  <a:lnTo>
                    <a:pt x="665845" y="387470"/>
                  </a:lnTo>
                  <a:lnTo>
                    <a:pt x="676942" y="379619"/>
                  </a:lnTo>
                  <a:lnTo>
                    <a:pt x="688045" y="377782"/>
                  </a:lnTo>
                  <a:lnTo>
                    <a:pt x="699142" y="335586"/>
                  </a:lnTo>
                  <a:lnTo>
                    <a:pt x="710238" y="272041"/>
                  </a:lnTo>
                  <a:lnTo>
                    <a:pt x="721335" y="176920"/>
                  </a:lnTo>
                  <a:lnTo>
                    <a:pt x="732432" y="67696"/>
                  </a:lnTo>
                  <a:lnTo>
                    <a:pt x="743528" y="73499"/>
                  </a:lnTo>
                  <a:lnTo>
                    <a:pt x="754625" y="120607"/>
                  </a:lnTo>
                  <a:lnTo>
                    <a:pt x="765722" y="251174"/>
                  </a:lnTo>
                  <a:lnTo>
                    <a:pt x="776818" y="351425"/>
                  </a:lnTo>
                  <a:lnTo>
                    <a:pt x="787922" y="391246"/>
                  </a:lnTo>
                  <a:lnTo>
                    <a:pt x="799018" y="391968"/>
                  </a:lnTo>
                  <a:lnTo>
                    <a:pt x="810115" y="399567"/>
                  </a:lnTo>
                  <a:lnTo>
                    <a:pt x="821212" y="402839"/>
                  </a:lnTo>
                  <a:lnTo>
                    <a:pt x="832308" y="396689"/>
                  </a:lnTo>
                  <a:lnTo>
                    <a:pt x="854501" y="356460"/>
                  </a:lnTo>
                  <a:lnTo>
                    <a:pt x="865598" y="314951"/>
                  </a:lnTo>
                  <a:lnTo>
                    <a:pt x="876702" y="225606"/>
                  </a:lnTo>
                  <a:lnTo>
                    <a:pt x="887798" y="54633"/>
                  </a:lnTo>
                  <a:lnTo>
                    <a:pt x="898894" y="9294"/>
                  </a:lnTo>
                  <a:lnTo>
                    <a:pt x="909991" y="66587"/>
                  </a:lnTo>
                  <a:lnTo>
                    <a:pt x="921088" y="225212"/>
                  </a:lnTo>
                  <a:lnTo>
                    <a:pt x="932184" y="312685"/>
                  </a:lnTo>
                  <a:lnTo>
                    <a:pt x="943281" y="375278"/>
                  </a:lnTo>
                  <a:lnTo>
                    <a:pt x="954384" y="396716"/>
                  </a:lnTo>
                  <a:lnTo>
                    <a:pt x="965481" y="405738"/>
                  </a:lnTo>
                  <a:lnTo>
                    <a:pt x="976578" y="397662"/>
                  </a:lnTo>
                  <a:lnTo>
                    <a:pt x="987674" y="401268"/>
                  </a:lnTo>
                  <a:lnTo>
                    <a:pt x="998771" y="413167"/>
                  </a:lnTo>
                  <a:lnTo>
                    <a:pt x="1009868" y="402329"/>
                  </a:lnTo>
                  <a:lnTo>
                    <a:pt x="1020964" y="386722"/>
                  </a:lnTo>
                  <a:lnTo>
                    <a:pt x="1032061" y="334749"/>
                  </a:lnTo>
                  <a:lnTo>
                    <a:pt x="1054261" y="139630"/>
                  </a:lnTo>
                  <a:lnTo>
                    <a:pt x="1065357" y="0"/>
                  </a:lnTo>
                  <a:lnTo>
                    <a:pt x="1076454" y="52571"/>
                  </a:lnTo>
                  <a:lnTo>
                    <a:pt x="1087551" y="212775"/>
                  </a:lnTo>
                  <a:lnTo>
                    <a:pt x="1098647" y="337369"/>
                  </a:lnTo>
                  <a:lnTo>
                    <a:pt x="1109744" y="368509"/>
                  </a:lnTo>
                  <a:lnTo>
                    <a:pt x="1120841" y="391396"/>
                  </a:lnTo>
                  <a:lnTo>
                    <a:pt x="1131937" y="394124"/>
                  </a:lnTo>
                  <a:lnTo>
                    <a:pt x="1143041" y="388028"/>
                  </a:lnTo>
                  <a:lnTo>
                    <a:pt x="1154137" y="368522"/>
                  </a:lnTo>
                  <a:lnTo>
                    <a:pt x="1165234" y="360651"/>
                  </a:lnTo>
                  <a:lnTo>
                    <a:pt x="1176331" y="368869"/>
                  </a:lnTo>
                  <a:lnTo>
                    <a:pt x="1187427" y="335586"/>
                  </a:lnTo>
                  <a:lnTo>
                    <a:pt x="1198524" y="288948"/>
                  </a:lnTo>
                  <a:lnTo>
                    <a:pt x="1209621" y="207666"/>
                  </a:lnTo>
                  <a:lnTo>
                    <a:pt x="1220717" y="91066"/>
                  </a:lnTo>
                  <a:lnTo>
                    <a:pt x="1231821" y="90943"/>
                  </a:lnTo>
                  <a:lnTo>
                    <a:pt x="1242917" y="132568"/>
                  </a:lnTo>
                  <a:lnTo>
                    <a:pt x="1254014" y="272844"/>
                  </a:lnTo>
                  <a:lnTo>
                    <a:pt x="1265111" y="369720"/>
                  </a:lnTo>
                  <a:lnTo>
                    <a:pt x="1276207" y="401601"/>
                  </a:lnTo>
                  <a:lnTo>
                    <a:pt x="1287304" y="403091"/>
                  </a:lnTo>
                  <a:lnTo>
                    <a:pt x="1298400" y="409766"/>
                  </a:lnTo>
                  <a:lnTo>
                    <a:pt x="1309497" y="411297"/>
                  </a:lnTo>
                  <a:lnTo>
                    <a:pt x="1320601" y="395913"/>
                  </a:lnTo>
                  <a:lnTo>
                    <a:pt x="1331697" y="368461"/>
                  </a:lnTo>
                  <a:lnTo>
                    <a:pt x="1342794" y="328000"/>
                  </a:lnTo>
                  <a:lnTo>
                    <a:pt x="1353890" y="280518"/>
                  </a:lnTo>
                  <a:lnTo>
                    <a:pt x="1364987" y="220157"/>
                  </a:lnTo>
                  <a:lnTo>
                    <a:pt x="1376083" y="82486"/>
                  </a:lnTo>
                  <a:lnTo>
                    <a:pt x="1387180" y="49857"/>
                  </a:lnTo>
                  <a:lnTo>
                    <a:pt x="1398277" y="99870"/>
                  </a:lnTo>
                  <a:lnTo>
                    <a:pt x="1409380" y="243561"/>
                  </a:lnTo>
                  <a:lnTo>
                    <a:pt x="1420477" y="307352"/>
                  </a:lnTo>
                  <a:lnTo>
                    <a:pt x="1431573" y="354908"/>
                  </a:lnTo>
                  <a:lnTo>
                    <a:pt x="1442670" y="379490"/>
                  </a:lnTo>
                  <a:lnTo>
                    <a:pt x="1453767" y="393206"/>
                  </a:lnTo>
                  <a:lnTo>
                    <a:pt x="1464863" y="390205"/>
                  </a:lnTo>
                  <a:lnTo>
                    <a:pt x="1475960" y="396165"/>
                  </a:lnTo>
                  <a:lnTo>
                    <a:pt x="1487057" y="406908"/>
                  </a:lnTo>
                  <a:lnTo>
                    <a:pt x="1498160" y="393219"/>
                  </a:lnTo>
                  <a:lnTo>
                    <a:pt x="1509257" y="373325"/>
                  </a:lnTo>
                  <a:lnTo>
                    <a:pt x="1520353" y="315026"/>
                  </a:lnTo>
                  <a:lnTo>
                    <a:pt x="1531450" y="240942"/>
                  </a:lnTo>
                  <a:lnTo>
                    <a:pt x="1542546" y="186996"/>
                  </a:lnTo>
                  <a:lnTo>
                    <a:pt x="1553643" y="107952"/>
                  </a:lnTo>
                  <a:lnTo>
                    <a:pt x="1564740" y="125859"/>
                  </a:lnTo>
                  <a:lnTo>
                    <a:pt x="1575836" y="198413"/>
                  </a:lnTo>
                  <a:lnTo>
                    <a:pt x="1586940" y="286805"/>
                  </a:lnTo>
                  <a:lnTo>
                    <a:pt x="1598036" y="308270"/>
                  </a:lnTo>
                  <a:lnTo>
                    <a:pt x="1609133" y="352221"/>
                  </a:lnTo>
                  <a:lnTo>
                    <a:pt x="1620230" y="383034"/>
                  </a:lnTo>
                  <a:lnTo>
                    <a:pt x="1631326" y="397614"/>
                  </a:lnTo>
                  <a:lnTo>
                    <a:pt x="1642423" y="391920"/>
                  </a:lnTo>
                  <a:lnTo>
                    <a:pt x="1653520" y="393042"/>
                  </a:lnTo>
                  <a:lnTo>
                    <a:pt x="1664616" y="388797"/>
                  </a:lnTo>
                  <a:lnTo>
                    <a:pt x="1675720" y="356643"/>
                  </a:lnTo>
                  <a:lnTo>
                    <a:pt x="1686816" y="303671"/>
                  </a:lnTo>
                  <a:lnTo>
                    <a:pt x="1697913" y="258999"/>
                  </a:lnTo>
                  <a:lnTo>
                    <a:pt x="1709010" y="203291"/>
                  </a:lnTo>
                  <a:lnTo>
                    <a:pt x="1720106" y="196222"/>
                  </a:lnTo>
                  <a:lnTo>
                    <a:pt x="1731203" y="158040"/>
                  </a:lnTo>
                  <a:lnTo>
                    <a:pt x="1742299" y="201046"/>
                  </a:lnTo>
                  <a:lnTo>
                    <a:pt x="1764500" y="336641"/>
                  </a:lnTo>
                  <a:lnTo>
                    <a:pt x="1775596" y="366223"/>
                  </a:lnTo>
                  <a:lnTo>
                    <a:pt x="1786692" y="391981"/>
                  </a:lnTo>
                  <a:lnTo>
                    <a:pt x="1797789" y="397281"/>
                  </a:lnTo>
                  <a:lnTo>
                    <a:pt x="1808886" y="388770"/>
                  </a:lnTo>
                  <a:lnTo>
                    <a:pt x="1819982" y="372965"/>
                  </a:lnTo>
                  <a:lnTo>
                    <a:pt x="1831079" y="362392"/>
                  </a:lnTo>
                  <a:lnTo>
                    <a:pt x="1842176" y="375904"/>
                  </a:lnTo>
                  <a:lnTo>
                    <a:pt x="1853279" y="374938"/>
                  </a:lnTo>
                  <a:lnTo>
                    <a:pt x="1864376" y="345853"/>
                  </a:lnTo>
                  <a:lnTo>
                    <a:pt x="1875472" y="277831"/>
                  </a:lnTo>
                  <a:lnTo>
                    <a:pt x="1886569" y="125465"/>
                  </a:lnTo>
                  <a:lnTo>
                    <a:pt x="1897666" y="57688"/>
                  </a:lnTo>
                  <a:lnTo>
                    <a:pt x="1908762" y="60844"/>
                  </a:lnTo>
                  <a:lnTo>
                    <a:pt x="1930956" y="327354"/>
                  </a:lnTo>
                  <a:lnTo>
                    <a:pt x="1942059" y="379980"/>
                  </a:lnTo>
                  <a:lnTo>
                    <a:pt x="1953156" y="389260"/>
                  </a:lnTo>
                  <a:lnTo>
                    <a:pt x="1964252" y="397383"/>
                  </a:lnTo>
                  <a:lnTo>
                    <a:pt x="1975349" y="398587"/>
                  </a:lnTo>
                  <a:lnTo>
                    <a:pt x="1986446" y="386463"/>
                  </a:lnTo>
                  <a:lnTo>
                    <a:pt x="1997542" y="371781"/>
                  </a:lnTo>
                  <a:lnTo>
                    <a:pt x="2008639" y="372890"/>
                  </a:lnTo>
                  <a:lnTo>
                    <a:pt x="2019735" y="390253"/>
                  </a:lnTo>
                  <a:lnTo>
                    <a:pt x="2030839" y="386769"/>
                  </a:lnTo>
                  <a:lnTo>
                    <a:pt x="2041935" y="349329"/>
                  </a:lnTo>
                  <a:lnTo>
                    <a:pt x="2053032" y="239574"/>
                  </a:lnTo>
                  <a:lnTo>
                    <a:pt x="2064129" y="59327"/>
                  </a:lnTo>
                  <a:lnTo>
                    <a:pt x="2075225" y="1197"/>
                  </a:lnTo>
                  <a:lnTo>
                    <a:pt x="2086322" y="33433"/>
                  </a:lnTo>
                  <a:lnTo>
                    <a:pt x="2097419" y="176131"/>
                  </a:lnTo>
                  <a:lnTo>
                    <a:pt x="2108515" y="287839"/>
                  </a:lnTo>
                  <a:lnTo>
                    <a:pt x="2119619" y="340723"/>
                  </a:lnTo>
                  <a:lnTo>
                    <a:pt x="2141812" y="375659"/>
                  </a:lnTo>
                  <a:lnTo>
                    <a:pt x="2152909" y="384041"/>
                  </a:lnTo>
                  <a:lnTo>
                    <a:pt x="2164005" y="391172"/>
                  </a:lnTo>
                  <a:lnTo>
                    <a:pt x="2175102" y="388055"/>
                  </a:lnTo>
                  <a:lnTo>
                    <a:pt x="2186198" y="392865"/>
                  </a:lnTo>
                  <a:lnTo>
                    <a:pt x="2197295" y="401731"/>
                  </a:lnTo>
                  <a:lnTo>
                    <a:pt x="2208399" y="387273"/>
                  </a:lnTo>
                  <a:lnTo>
                    <a:pt x="2219495" y="363154"/>
                  </a:lnTo>
                  <a:lnTo>
                    <a:pt x="2230592" y="280062"/>
                  </a:lnTo>
                  <a:lnTo>
                    <a:pt x="2241688" y="162755"/>
                  </a:lnTo>
                  <a:lnTo>
                    <a:pt x="2252785" y="107177"/>
                  </a:lnTo>
                  <a:lnTo>
                    <a:pt x="2263881" y="87943"/>
                  </a:lnTo>
                  <a:lnTo>
                    <a:pt x="2274978" y="192432"/>
                  </a:lnTo>
                  <a:lnTo>
                    <a:pt x="2286075" y="306174"/>
                  </a:lnTo>
                  <a:lnTo>
                    <a:pt x="2297171" y="366570"/>
                  </a:lnTo>
                  <a:lnTo>
                    <a:pt x="2319371" y="385429"/>
                  </a:lnTo>
                  <a:lnTo>
                    <a:pt x="2330468" y="388287"/>
                  </a:lnTo>
                  <a:lnTo>
                    <a:pt x="2341565" y="396526"/>
                  </a:lnTo>
                  <a:lnTo>
                    <a:pt x="2352661" y="387396"/>
                  </a:lnTo>
                  <a:lnTo>
                    <a:pt x="2363758" y="383204"/>
                  </a:lnTo>
                  <a:lnTo>
                    <a:pt x="2374855" y="367400"/>
                  </a:lnTo>
                  <a:lnTo>
                    <a:pt x="2385951" y="327429"/>
                  </a:lnTo>
                  <a:lnTo>
                    <a:pt x="2419248" y="117232"/>
                  </a:lnTo>
                  <a:lnTo>
                    <a:pt x="2430345" y="147998"/>
                  </a:lnTo>
                  <a:lnTo>
                    <a:pt x="2441441" y="202767"/>
                  </a:lnTo>
                  <a:lnTo>
                    <a:pt x="2452538" y="298119"/>
                  </a:lnTo>
                  <a:lnTo>
                    <a:pt x="2463635" y="358433"/>
                  </a:lnTo>
                  <a:lnTo>
                    <a:pt x="2474731" y="389375"/>
                  </a:lnTo>
                  <a:lnTo>
                    <a:pt x="2485834" y="385137"/>
                  </a:lnTo>
                  <a:lnTo>
                    <a:pt x="2496931" y="390307"/>
                  </a:lnTo>
                  <a:lnTo>
                    <a:pt x="2508028" y="398744"/>
                  </a:lnTo>
                  <a:lnTo>
                    <a:pt x="2519124" y="390668"/>
                  </a:lnTo>
                  <a:lnTo>
                    <a:pt x="2530221" y="374523"/>
                  </a:lnTo>
                  <a:lnTo>
                    <a:pt x="2541318" y="348364"/>
                  </a:lnTo>
                  <a:lnTo>
                    <a:pt x="2552414" y="289798"/>
                  </a:lnTo>
                  <a:lnTo>
                    <a:pt x="2563511" y="198066"/>
                  </a:lnTo>
                  <a:lnTo>
                    <a:pt x="2574614" y="88678"/>
                  </a:lnTo>
                  <a:lnTo>
                    <a:pt x="2585711" y="75200"/>
                  </a:lnTo>
                  <a:lnTo>
                    <a:pt x="2596808" y="125417"/>
                  </a:lnTo>
                  <a:lnTo>
                    <a:pt x="2607904" y="246119"/>
                  </a:lnTo>
                  <a:lnTo>
                    <a:pt x="2619001" y="303671"/>
                  </a:lnTo>
                  <a:lnTo>
                    <a:pt x="2630097" y="343866"/>
                  </a:lnTo>
                  <a:lnTo>
                    <a:pt x="2641194" y="368413"/>
                  </a:lnTo>
                  <a:lnTo>
                    <a:pt x="2652290" y="384048"/>
                  </a:lnTo>
                  <a:lnTo>
                    <a:pt x="2663394" y="384592"/>
                  </a:lnTo>
                  <a:lnTo>
                    <a:pt x="2674491" y="379354"/>
                  </a:lnTo>
                  <a:lnTo>
                    <a:pt x="2685587" y="376591"/>
                  </a:lnTo>
                  <a:lnTo>
                    <a:pt x="2696684" y="333756"/>
                  </a:lnTo>
                  <a:lnTo>
                    <a:pt x="2707780" y="299248"/>
                  </a:lnTo>
                  <a:lnTo>
                    <a:pt x="2718877" y="232764"/>
                  </a:lnTo>
                  <a:lnTo>
                    <a:pt x="2729974" y="183057"/>
                  </a:lnTo>
                  <a:lnTo>
                    <a:pt x="2741070" y="182812"/>
                  </a:lnTo>
                  <a:lnTo>
                    <a:pt x="2752174" y="186561"/>
                  </a:lnTo>
                  <a:lnTo>
                    <a:pt x="2763270" y="171396"/>
                  </a:lnTo>
                  <a:lnTo>
                    <a:pt x="2774367" y="170572"/>
                  </a:lnTo>
                  <a:lnTo>
                    <a:pt x="2785464" y="215347"/>
                  </a:lnTo>
                  <a:lnTo>
                    <a:pt x="2796560" y="282750"/>
                  </a:lnTo>
                  <a:lnTo>
                    <a:pt x="2807657" y="301670"/>
                  </a:lnTo>
                  <a:lnTo>
                    <a:pt x="2818754" y="284580"/>
                  </a:lnTo>
                  <a:lnTo>
                    <a:pt x="2829850" y="247603"/>
                  </a:lnTo>
                  <a:lnTo>
                    <a:pt x="2829850" y="247603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1" name="자유형: 도형 2260">
              <a:extLst>
                <a:ext uri="{FF2B5EF4-FFF2-40B4-BE49-F238E27FC236}">
                  <a16:creationId xmlns:a16="http://schemas.microsoft.com/office/drawing/2014/main" id="{08AF047F-5B90-61A5-3C81-932FF5F3BDDD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3235 h 413167"/>
                <a:gd name="connsiteX1" fmla="*/ 11096 w 2829850"/>
                <a:gd name="connsiteY1" fmla="*/ 288785 h 413167"/>
                <a:gd name="connsiteX2" fmla="*/ 22193 w 2829850"/>
                <a:gd name="connsiteY2" fmla="*/ 289336 h 413167"/>
                <a:gd name="connsiteX3" fmla="*/ 33290 w 2829850"/>
                <a:gd name="connsiteY3" fmla="*/ 303256 h 413167"/>
                <a:gd name="connsiteX4" fmla="*/ 44386 w 2829850"/>
                <a:gd name="connsiteY4" fmla="*/ 325054 h 413167"/>
                <a:gd name="connsiteX5" fmla="*/ 55483 w 2829850"/>
                <a:gd name="connsiteY5" fmla="*/ 339335 h 413167"/>
                <a:gd name="connsiteX6" fmla="*/ 66586 w 2829850"/>
                <a:gd name="connsiteY6" fmla="*/ 320938 h 413167"/>
                <a:gd name="connsiteX7" fmla="*/ 77683 w 2829850"/>
                <a:gd name="connsiteY7" fmla="*/ 267857 h 413167"/>
                <a:gd name="connsiteX8" fmla="*/ 88779 w 2829850"/>
                <a:gd name="connsiteY8" fmla="*/ 235302 h 413167"/>
                <a:gd name="connsiteX9" fmla="*/ 99876 w 2829850"/>
                <a:gd name="connsiteY9" fmla="*/ 229614 h 413167"/>
                <a:gd name="connsiteX10" fmla="*/ 110973 w 2829850"/>
                <a:gd name="connsiteY10" fmla="*/ 238622 h 413167"/>
                <a:gd name="connsiteX11" fmla="*/ 122069 w 2829850"/>
                <a:gd name="connsiteY11" fmla="*/ 296234 h 413167"/>
                <a:gd name="connsiteX12" fmla="*/ 133166 w 2829850"/>
                <a:gd name="connsiteY12" fmla="*/ 306957 h 413167"/>
                <a:gd name="connsiteX13" fmla="*/ 144263 w 2829850"/>
                <a:gd name="connsiteY13" fmla="*/ 294316 h 413167"/>
                <a:gd name="connsiteX14" fmla="*/ 155366 w 2829850"/>
                <a:gd name="connsiteY14" fmla="*/ 227178 h 413167"/>
                <a:gd name="connsiteX15" fmla="*/ 166463 w 2829850"/>
                <a:gd name="connsiteY15" fmla="*/ 116028 h 413167"/>
                <a:gd name="connsiteX16" fmla="*/ 177559 w 2829850"/>
                <a:gd name="connsiteY16" fmla="*/ 55953 h 413167"/>
                <a:gd name="connsiteX17" fmla="*/ 188656 w 2829850"/>
                <a:gd name="connsiteY17" fmla="*/ 23336 h 413167"/>
                <a:gd name="connsiteX18" fmla="*/ 199753 w 2829850"/>
                <a:gd name="connsiteY18" fmla="*/ 56715 h 413167"/>
                <a:gd name="connsiteX19" fmla="*/ 210849 w 2829850"/>
                <a:gd name="connsiteY19" fmla="*/ 156775 h 413167"/>
                <a:gd name="connsiteX20" fmla="*/ 221946 w 2829850"/>
                <a:gd name="connsiteY20" fmla="*/ 160653 h 413167"/>
                <a:gd name="connsiteX21" fmla="*/ 233043 w 2829850"/>
                <a:gd name="connsiteY21" fmla="*/ 170089 h 413167"/>
                <a:gd name="connsiteX22" fmla="*/ 244146 w 2829850"/>
                <a:gd name="connsiteY22" fmla="*/ 204107 h 413167"/>
                <a:gd name="connsiteX23" fmla="*/ 266339 w 2829850"/>
                <a:gd name="connsiteY23" fmla="*/ 334178 h 413167"/>
                <a:gd name="connsiteX24" fmla="*/ 277436 w 2829850"/>
                <a:gd name="connsiteY24" fmla="*/ 387123 h 413167"/>
                <a:gd name="connsiteX25" fmla="*/ 288533 w 2829850"/>
                <a:gd name="connsiteY25" fmla="*/ 386708 h 413167"/>
                <a:gd name="connsiteX26" fmla="*/ 310726 w 2829850"/>
                <a:gd name="connsiteY26" fmla="*/ 337219 h 413167"/>
                <a:gd name="connsiteX27" fmla="*/ 321823 w 2829850"/>
                <a:gd name="connsiteY27" fmla="*/ 321285 h 413167"/>
                <a:gd name="connsiteX28" fmla="*/ 332926 w 2829850"/>
                <a:gd name="connsiteY28" fmla="*/ 281743 h 413167"/>
                <a:gd name="connsiteX29" fmla="*/ 344023 w 2829850"/>
                <a:gd name="connsiteY29" fmla="*/ 227056 h 413167"/>
                <a:gd name="connsiteX30" fmla="*/ 355119 w 2829850"/>
                <a:gd name="connsiteY30" fmla="*/ 227260 h 413167"/>
                <a:gd name="connsiteX31" fmla="*/ 366216 w 2829850"/>
                <a:gd name="connsiteY31" fmla="*/ 221967 h 413167"/>
                <a:gd name="connsiteX32" fmla="*/ 377313 w 2829850"/>
                <a:gd name="connsiteY32" fmla="*/ 207638 h 413167"/>
                <a:gd name="connsiteX33" fmla="*/ 388409 w 2829850"/>
                <a:gd name="connsiteY33" fmla="*/ 190153 h 413167"/>
                <a:gd name="connsiteX34" fmla="*/ 399506 w 2829850"/>
                <a:gd name="connsiteY34" fmla="*/ 225634 h 413167"/>
                <a:gd name="connsiteX35" fmla="*/ 410602 w 2829850"/>
                <a:gd name="connsiteY35" fmla="*/ 279634 h 413167"/>
                <a:gd name="connsiteX36" fmla="*/ 421706 w 2829850"/>
                <a:gd name="connsiteY36" fmla="*/ 303922 h 413167"/>
                <a:gd name="connsiteX37" fmla="*/ 432802 w 2829850"/>
                <a:gd name="connsiteY37" fmla="*/ 349173 h 413167"/>
                <a:gd name="connsiteX38" fmla="*/ 443899 w 2829850"/>
                <a:gd name="connsiteY38" fmla="*/ 355773 h 413167"/>
                <a:gd name="connsiteX39" fmla="*/ 454995 w 2829850"/>
                <a:gd name="connsiteY39" fmla="*/ 355011 h 413167"/>
                <a:gd name="connsiteX40" fmla="*/ 466092 w 2829850"/>
                <a:gd name="connsiteY40" fmla="*/ 315386 h 413167"/>
                <a:gd name="connsiteX41" fmla="*/ 477189 w 2829850"/>
                <a:gd name="connsiteY41" fmla="*/ 241166 h 413167"/>
                <a:gd name="connsiteX42" fmla="*/ 488285 w 2829850"/>
                <a:gd name="connsiteY42" fmla="*/ 195650 h 413167"/>
                <a:gd name="connsiteX43" fmla="*/ 499382 w 2829850"/>
                <a:gd name="connsiteY43" fmla="*/ 166123 h 413167"/>
                <a:gd name="connsiteX44" fmla="*/ 510485 w 2829850"/>
                <a:gd name="connsiteY44" fmla="*/ 131676 h 413167"/>
                <a:gd name="connsiteX45" fmla="*/ 521582 w 2829850"/>
                <a:gd name="connsiteY45" fmla="*/ 90766 h 413167"/>
                <a:gd name="connsiteX46" fmla="*/ 532679 w 2829850"/>
                <a:gd name="connsiteY46" fmla="*/ 90957 h 413167"/>
                <a:gd name="connsiteX47" fmla="*/ 543775 w 2829850"/>
                <a:gd name="connsiteY47" fmla="*/ 93223 h 413167"/>
                <a:gd name="connsiteX48" fmla="*/ 554872 w 2829850"/>
                <a:gd name="connsiteY48" fmla="*/ 156299 h 413167"/>
                <a:gd name="connsiteX49" fmla="*/ 565968 w 2829850"/>
                <a:gd name="connsiteY49" fmla="*/ 267258 h 413167"/>
                <a:gd name="connsiteX50" fmla="*/ 577065 w 2829850"/>
                <a:gd name="connsiteY50" fmla="*/ 338328 h 413167"/>
                <a:gd name="connsiteX51" fmla="*/ 588162 w 2829850"/>
                <a:gd name="connsiteY51" fmla="*/ 393063 h 413167"/>
                <a:gd name="connsiteX52" fmla="*/ 599265 w 2829850"/>
                <a:gd name="connsiteY52" fmla="*/ 391736 h 413167"/>
                <a:gd name="connsiteX53" fmla="*/ 610362 w 2829850"/>
                <a:gd name="connsiteY53" fmla="*/ 378748 h 413167"/>
                <a:gd name="connsiteX54" fmla="*/ 621458 w 2829850"/>
                <a:gd name="connsiteY54" fmla="*/ 370530 h 413167"/>
                <a:gd name="connsiteX55" fmla="*/ 632555 w 2829850"/>
                <a:gd name="connsiteY55" fmla="*/ 364046 h 413167"/>
                <a:gd name="connsiteX56" fmla="*/ 643652 w 2829850"/>
                <a:gd name="connsiteY56" fmla="*/ 329898 h 413167"/>
                <a:gd name="connsiteX57" fmla="*/ 654748 w 2829850"/>
                <a:gd name="connsiteY57" fmla="*/ 263768 h 413167"/>
                <a:gd name="connsiteX58" fmla="*/ 676942 w 2829850"/>
                <a:gd name="connsiteY58" fmla="*/ 209836 h 413167"/>
                <a:gd name="connsiteX59" fmla="*/ 688045 w 2829850"/>
                <a:gd name="connsiteY59" fmla="*/ 159694 h 413167"/>
                <a:gd name="connsiteX60" fmla="*/ 699142 w 2829850"/>
                <a:gd name="connsiteY60" fmla="*/ 88562 h 413167"/>
                <a:gd name="connsiteX61" fmla="*/ 710238 w 2829850"/>
                <a:gd name="connsiteY61" fmla="*/ 129064 h 413167"/>
                <a:gd name="connsiteX62" fmla="*/ 721335 w 2829850"/>
                <a:gd name="connsiteY62" fmla="*/ 200957 h 413167"/>
                <a:gd name="connsiteX63" fmla="*/ 732432 w 2829850"/>
                <a:gd name="connsiteY63" fmla="*/ 288492 h 413167"/>
                <a:gd name="connsiteX64" fmla="*/ 743528 w 2829850"/>
                <a:gd name="connsiteY64" fmla="*/ 368400 h 413167"/>
                <a:gd name="connsiteX65" fmla="*/ 754625 w 2829850"/>
                <a:gd name="connsiteY65" fmla="*/ 384973 h 413167"/>
                <a:gd name="connsiteX66" fmla="*/ 765722 w 2829850"/>
                <a:gd name="connsiteY66" fmla="*/ 392158 h 413167"/>
                <a:gd name="connsiteX67" fmla="*/ 776818 w 2829850"/>
                <a:gd name="connsiteY67" fmla="*/ 370897 h 413167"/>
                <a:gd name="connsiteX68" fmla="*/ 787922 w 2829850"/>
                <a:gd name="connsiteY68" fmla="*/ 343097 h 413167"/>
                <a:gd name="connsiteX69" fmla="*/ 799018 w 2829850"/>
                <a:gd name="connsiteY69" fmla="*/ 323558 h 413167"/>
                <a:gd name="connsiteX70" fmla="*/ 810115 w 2829850"/>
                <a:gd name="connsiteY70" fmla="*/ 312923 h 413167"/>
                <a:gd name="connsiteX71" fmla="*/ 821212 w 2829850"/>
                <a:gd name="connsiteY71" fmla="*/ 254665 h 413167"/>
                <a:gd name="connsiteX72" fmla="*/ 832308 w 2829850"/>
                <a:gd name="connsiteY72" fmla="*/ 150427 h 413167"/>
                <a:gd name="connsiteX73" fmla="*/ 843405 w 2829850"/>
                <a:gd name="connsiteY73" fmla="*/ 128887 h 413167"/>
                <a:gd name="connsiteX74" fmla="*/ 854501 w 2829850"/>
                <a:gd name="connsiteY74" fmla="*/ 109925 h 413167"/>
                <a:gd name="connsiteX75" fmla="*/ 865598 w 2829850"/>
                <a:gd name="connsiteY75" fmla="*/ 126703 h 413167"/>
                <a:gd name="connsiteX76" fmla="*/ 876702 w 2829850"/>
                <a:gd name="connsiteY76" fmla="*/ 187990 h 413167"/>
                <a:gd name="connsiteX77" fmla="*/ 887798 w 2829850"/>
                <a:gd name="connsiteY77" fmla="*/ 307413 h 413167"/>
                <a:gd name="connsiteX78" fmla="*/ 898894 w 2829850"/>
                <a:gd name="connsiteY78" fmla="*/ 395533 h 413167"/>
                <a:gd name="connsiteX79" fmla="*/ 909991 w 2829850"/>
                <a:gd name="connsiteY79" fmla="*/ 410256 h 413167"/>
                <a:gd name="connsiteX80" fmla="*/ 921088 w 2829850"/>
                <a:gd name="connsiteY80" fmla="*/ 412324 h 413167"/>
                <a:gd name="connsiteX81" fmla="*/ 932184 w 2829850"/>
                <a:gd name="connsiteY81" fmla="*/ 408282 h 413167"/>
                <a:gd name="connsiteX82" fmla="*/ 943281 w 2829850"/>
                <a:gd name="connsiteY82" fmla="*/ 395546 h 413167"/>
                <a:gd name="connsiteX83" fmla="*/ 954384 w 2829850"/>
                <a:gd name="connsiteY83" fmla="*/ 373536 h 413167"/>
                <a:gd name="connsiteX84" fmla="*/ 965481 w 2829850"/>
                <a:gd name="connsiteY84" fmla="*/ 344554 h 413167"/>
                <a:gd name="connsiteX85" fmla="*/ 976578 w 2829850"/>
                <a:gd name="connsiteY85" fmla="*/ 320020 h 413167"/>
                <a:gd name="connsiteX86" fmla="*/ 987674 w 2829850"/>
                <a:gd name="connsiteY86" fmla="*/ 290492 h 413167"/>
                <a:gd name="connsiteX87" fmla="*/ 998771 w 2829850"/>
                <a:gd name="connsiteY87" fmla="*/ 202726 h 413167"/>
                <a:gd name="connsiteX88" fmla="*/ 1009868 w 2829850"/>
                <a:gd name="connsiteY88" fmla="*/ 52809 h 413167"/>
                <a:gd name="connsiteX89" fmla="*/ 1020964 w 2829850"/>
                <a:gd name="connsiteY89" fmla="*/ 20370 h 413167"/>
                <a:gd name="connsiteX90" fmla="*/ 1032061 w 2829850"/>
                <a:gd name="connsiteY90" fmla="*/ 0 h 413167"/>
                <a:gd name="connsiteX91" fmla="*/ 1043157 w 2829850"/>
                <a:gd name="connsiteY91" fmla="*/ 90596 h 413167"/>
                <a:gd name="connsiteX92" fmla="*/ 1054261 w 2829850"/>
                <a:gd name="connsiteY92" fmla="*/ 263054 h 413167"/>
                <a:gd name="connsiteX93" fmla="*/ 1065357 w 2829850"/>
                <a:gd name="connsiteY93" fmla="*/ 355698 h 413167"/>
                <a:gd name="connsiteX94" fmla="*/ 1076454 w 2829850"/>
                <a:gd name="connsiteY94" fmla="*/ 409663 h 413167"/>
                <a:gd name="connsiteX95" fmla="*/ 1087551 w 2829850"/>
                <a:gd name="connsiteY95" fmla="*/ 403513 h 413167"/>
                <a:gd name="connsiteX96" fmla="*/ 1098647 w 2829850"/>
                <a:gd name="connsiteY96" fmla="*/ 379320 h 413167"/>
                <a:gd name="connsiteX97" fmla="*/ 1109744 w 2829850"/>
                <a:gd name="connsiteY97" fmla="*/ 366720 h 413167"/>
                <a:gd name="connsiteX98" fmla="*/ 1120841 w 2829850"/>
                <a:gd name="connsiteY98" fmla="*/ 357936 h 413167"/>
                <a:gd name="connsiteX99" fmla="*/ 1131937 w 2829850"/>
                <a:gd name="connsiteY99" fmla="*/ 330109 h 413167"/>
                <a:gd name="connsiteX100" fmla="*/ 1143041 w 2829850"/>
                <a:gd name="connsiteY100" fmla="*/ 281777 h 413167"/>
                <a:gd name="connsiteX101" fmla="*/ 1154137 w 2829850"/>
                <a:gd name="connsiteY101" fmla="*/ 258209 h 413167"/>
                <a:gd name="connsiteX102" fmla="*/ 1165234 w 2829850"/>
                <a:gd name="connsiteY102" fmla="*/ 222701 h 413167"/>
                <a:gd name="connsiteX103" fmla="*/ 1176331 w 2829850"/>
                <a:gd name="connsiteY103" fmla="*/ 160095 h 413167"/>
                <a:gd name="connsiteX104" fmla="*/ 1187427 w 2829850"/>
                <a:gd name="connsiteY104" fmla="*/ 86106 h 413167"/>
                <a:gd name="connsiteX105" fmla="*/ 1198524 w 2829850"/>
                <a:gd name="connsiteY105" fmla="*/ 116736 h 413167"/>
                <a:gd name="connsiteX106" fmla="*/ 1209621 w 2829850"/>
                <a:gd name="connsiteY106" fmla="*/ 184139 h 413167"/>
                <a:gd name="connsiteX107" fmla="*/ 1220717 w 2829850"/>
                <a:gd name="connsiteY107" fmla="*/ 291533 h 413167"/>
                <a:gd name="connsiteX108" fmla="*/ 1231821 w 2829850"/>
                <a:gd name="connsiteY108" fmla="*/ 386701 h 413167"/>
                <a:gd name="connsiteX109" fmla="*/ 1242917 w 2829850"/>
                <a:gd name="connsiteY109" fmla="*/ 400785 h 413167"/>
                <a:gd name="connsiteX110" fmla="*/ 1254014 w 2829850"/>
                <a:gd name="connsiteY110" fmla="*/ 402996 h 413167"/>
                <a:gd name="connsiteX111" fmla="*/ 1265111 w 2829850"/>
                <a:gd name="connsiteY111" fmla="*/ 375469 h 413167"/>
                <a:gd name="connsiteX112" fmla="*/ 1276207 w 2829850"/>
                <a:gd name="connsiteY112" fmla="*/ 330593 h 413167"/>
                <a:gd name="connsiteX113" fmla="*/ 1287304 w 2829850"/>
                <a:gd name="connsiteY113" fmla="*/ 297411 h 413167"/>
                <a:gd name="connsiteX114" fmla="*/ 1298400 w 2829850"/>
                <a:gd name="connsiteY114" fmla="*/ 272660 h 413167"/>
                <a:gd name="connsiteX115" fmla="*/ 1309497 w 2829850"/>
                <a:gd name="connsiteY115" fmla="*/ 213891 h 413167"/>
                <a:gd name="connsiteX116" fmla="*/ 1320601 w 2829850"/>
                <a:gd name="connsiteY116" fmla="*/ 112069 h 413167"/>
                <a:gd name="connsiteX117" fmla="*/ 1331697 w 2829850"/>
                <a:gd name="connsiteY117" fmla="*/ 91345 h 413167"/>
                <a:gd name="connsiteX118" fmla="*/ 1342794 w 2829850"/>
                <a:gd name="connsiteY118" fmla="*/ 63409 h 413167"/>
                <a:gd name="connsiteX119" fmla="*/ 1353890 w 2829850"/>
                <a:gd name="connsiteY119" fmla="*/ 94515 h 413167"/>
                <a:gd name="connsiteX120" fmla="*/ 1364987 w 2829850"/>
                <a:gd name="connsiteY120" fmla="*/ 178308 h 413167"/>
                <a:gd name="connsiteX121" fmla="*/ 1376083 w 2829850"/>
                <a:gd name="connsiteY121" fmla="*/ 285839 h 413167"/>
                <a:gd name="connsiteX122" fmla="*/ 1387180 w 2829850"/>
                <a:gd name="connsiteY122" fmla="*/ 381680 h 413167"/>
                <a:gd name="connsiteX123" fmla="*/ 1398277 w 2829850"/>
                <a:gd name="connsiteY123" fmla="*/ 401751 h 413167"/>
                <a:gd name="connsiteX124" fmla="*/ 1409380 w 2829850"/>
                <a:gd name="connsiteY124" fmla="*/ 410670 h 413167"/>
                <a:gd name="connsiteX125" fmla="*/ 1420477 w 2829850"/>
                <a:gd name="connsiteY125" fmla="*/ 408956 h 413167"/>
                <a:gd name="connsiteX126" fmla="*/ 1431573 w 2829850"/>
                <a:gd name="connsiteY126" fmla="*/ 398227 h 413167"/>
                <a:gd name="connsiteX127" fmla="*/ 1442670 w 2829850"/>
                <a:gd name="connsiteY127" fmla="*/ 377932 h 413167"/>
                <a:gd name="connsiteX128" fmla="*/ 1453767 w 2829850"/>
                <a:gd name="connsiteY128" fmla="*/ 340383 h 413167"/>
                <a:gd name="connsiteX129" fmla="*/ 1464863 w 2829850"/>
                <a:gd name="connsiteY129" fmla="*/ 319550 h 413167"/>
                <a:gd name="connsiteX130" fmla="*/ 1475960 w 2829850"/>
                <a:gd name="connsiteY130" fmla="*/ 293370 h 413167"/>
                <a:gd name="connsiteX131" fmla="*/ 1487057 w 2829850"/>
                <a:gd name="connsiteY131" fmla="*/ 217061 h 413167"/>
                <a:gd name="connsiteX132" fmla="*/ 1498160 w 2829850"/>
                <a:gd name="connsiteY132" fmla="*/ 79411 h 413167"/>
                <a:gd name="connsiteX133" fmla="*/ 1509257 w 2829850"/>
                <a:gd name="connsiteY133" fmla="*/ 50129 h 413167"/>
                <a:gd name="connsiteX134" fmla="*/ 1520353 w 2829850"/>
                <a:gd name="connsiteY134" fmla="*/ 26323 h 413167"/>
                <a:gd name="connsiteX135" fmla="*/ 1531450 w 2829850"/>
                <a:gd name="connsiteY135" fmla="*/ 86079 h 413167"/>
                <a:gd name="connsiteX136" fmla="*/ 1542546 w 2829850"/>
                <a:gd name="connsiteY136" fmla="*/ 204481 h 413167"/>
                <a:gd name="connsiteX137" fmla="*/ 1564740 w 2829850"/>
                <a:gd name="connsiteY137" fmla="*/ 342111 h 413167"/>
                <a:gd name="connsiteX138" fmla="*/ 1575836 w 2829850"/>
                <a:gd name="connsiteY138" fmla="*/ 357086 h 413167"/>
                <a:gd name="connsiteX139" fmla="*/ 1586940 w 2829850"/>
                <a:gd name="connsiteY139" fmla="*/ 365882 h 413167"/>
                <a:gd name="connsiteX140" fmla="*/ 1598036 w 2829850"/>
                <a:gd name="connsiteY140" fmla="*/ 366093 h 413167"/>
                <a:gd name="connsiteX141" fmla="*/ 1609133 w 2829850"/>
                <a:gd name="connsiteY141" fmla="*/ 364631 h 413167"/>
                <a:gd name="connsiteX142" fmla="*/ 1620230 w 2829850"/>
                <a:gd name="connsiteY142" fmla="*/ 330640 h 413167"/>
                <a:gd name="connsiteX143" fmla="*/ 1631326 w 2829850"/>
                <a:gd name="connsiteY143" fmla="*/ 275211 h 413167"/>
                <a:gd name="connsiteX144" fmla="*/ 1642423 w 2829850"/>
                <a:gd name="connsiteY144" fmla="*/ 242010 h 413167"/>
                <a:gd name="connsiteX145" fmla="*/ 1653520 w 2829850"/>
                <a:gd name="connsiteY145" fmla="*/ 214687 h 413167"/>
                <a:gd name="connsiteX146" fmla="*/ 1675720 w 2829850"/>
                <a:gd name="connsiteY146" fmla="*/ 132942 h 413167"/>
                <a:gd name="connsiteX147" fmla="*/ 1686816 w 2829850"/>
                <a:gd name="connsiteY147" fmla="*/ 143392 h 413167"/>
                <a:gd name="connsiteX148" fmla="*/ 1697913 w 2829850"/>
                <a:gd name="connsiteY148" fmla="*/ 165021 h 413167"/>
                <a:gd name="connsiteX149" fmla="*/ 1709010 w 2829850"/>
                <a:gd name="connsiteY149" fmla="*/ 219932 h 413167"/>
                <a:gd name="connsiteX150" fmla="*/ 1720106 w 2829850"/>
                <a:gd name="connsiteY150" fmla="*/ 305174 h 413167"/>
                <a:gd name="connsiteX151" fmla="*/ 1742299 w 2829850"/>
                <a:gd name="connsiteY151" fmla="*/ 386368 h 413167"/>
                <a:gd name="connsiteX152" fmla="*/ 1753396 w 2829850"/>
                <a:gd name="connsiteY152" fmla="*/ 390478 h 413167"/>
                <a:gd name="connsiteX153" fmla="*/ 1775596 w 2829850"/>
                <a:gd name="connsiteY153" fmla="*/ 360236 h 413167"/>
                <a:gd name="connsiteX154" fmla="*/ 1786692 w 2829850"/>
                <a:gd name="connsiteY154" fmla="*/ 347744 h 413167"/>
                <a:gd name="connsiteX155" fmla="*/ 1797789 w 2829850"/>
                <a:gd name="connsiteY155" fmla="*/ 313053 h 413167"/>
                <a:gd name="connsiteX156" fmla="*/ 1808886 w 2829850"/>
                <a:gd name="connsiteY156" fmla="*/ 253569 h 413167"/>
                <a:gd name="connsiteX157" fmla="*/ 1819982 w 2829850"/>
                <a:gd name="connsiteY157" fmla="*/ 222640 h 413167"/>
                <a:gd name="connsiteX158" fmla="*/ 1842176 w 2829850"/>
                <a:gd name="connsiteY158" fmla="*/ 129608 h 413167"/>
                <a:gd name="connsiteX159" fmla="*/ 1853279 w 2829850"/>
                <a:gd name="connsiteY159" fmla="*/ 77629 h 413167"/>
                <a:gd name="connsiteX160" fmla="*/ 1864376 w 2829850"/>
                <a:gd name="connsiteY160" fmla="*/ 84296 h 413167"/>
                <a:gd name="connsiteX161" fmla="*/ 1875472 w 2829850"/>
                <a:gd name="connsiteY161" fmla="*/ 131003 h 413167"/>
                <a:gd name="connsiteX162" fmla="*/ 1886569 w 2829850"/>
                <a:gd name="connsiteY162" fmla="*/ 246112 h 413167"/>
                <a:gd name="connsiteX163" fmla="*/ 1897666 w 2829850"/>
                <a:gd name="connsiteY163" fmla="*/ 376197 h 413167"/>
                <a:gd name="connsiteX164" fmla="*/ 1908762 w 2829850"/>
                <a:gd name="connsiteY164" fmla="*/ 401901 h 413167"/>
                <a:gd name="connsiteX165" fmla="*/ 1919859 w 2829850"/>
                <a:gd name="connsiteY165" fmla="*/ 413167 h 413167"/>
                <a:gd name="connsiteX166" fmla="*/ 1930956 w 2829850"/>
                <a:gd name="connsiteY166" fmla="*/ 394988 h 413167"/>
                <a:gd name="connsiteX167" fmla="*/ 1942059 w 2829850"/>
                <a:gd name="connsiteY167" fmla="*/ 362692 h 413167"/>
                <a:gd name="connsiteX168" fmla="*/ 1953156 w 2829850"/>
                <a:gd name="connsiteY168" fmla="*/ 349425 h 413167"/>
                <a:gd name="connsiteX169" fmla="*/ 1964252 w 2829850"/>
                <a:gd name="connsiteY169" fmla="*/ 341247 h 413167"/>
                <a:gd name="connsiteX170" fmla="*/ 1975349 w 2829850"/>
                <a:gd name="connsiteY170" fmla="*/ 297085 h 413167"/>
                <a:gd name="connsiteX171" fmla="*/ 1986446 w 2829850"/>
                <a:gd name="connsiteY171" fmla="*/ 202515 h 413167"/>
                <a:gd name="connsiteX172" fmla="*/ 1997542 w 2829850"/>
                <a:gd name="connsiteY172" fmla="*/ 164919 h 413167"/>
                <a:gd name="connsiteX173" fmla="*/ 2030839 w 2829850"/>
                <a:gd name="connsiteY173" fmla="*/ 1211 h 413167"/>
                <a:gd name="connsiteX174" fmla="*/ 2041935 w 2829850"/>
                <a:gd name="connsiteY174" fmla="*/ 6205 h 413167"/>
                <a:gd name="connsiteX175" fmla="*/ 2053032 w 2829850"/>
                <a:gd name="connsiteY175" fmla="*/ 52857 h 413167"/>
                <a:gd name="connsiteX176" fmla="*/ 2064129 w 2829850"/>
                <a:gd name="connsiteY176" fmla="*/ 189582 h 413167"/>
                <a:gd name="connsiteX177" fmla="*/ 2075225 w 2829850"/>
                <a:gd name="connsiteY177" fmla="*/ 342676 h 413167"/>
                <a:gd name="connsiteX178" fmla="*/ 2086322 w 2829850"/>
                <a:gd name="connsiteY178" fmla="*/ 373421 h 413167"/>
                <a:gd name="connsiteX179" fmla="*/ 2097419 w 2829850"/>
                <a:gd name="connsiteY179" fmla="*/ 394723 h 413167"/>
                <a:gd name="connsiteX180" fmla="*/ 2108515 w 2829850"/>
                <a:gd name="connsiteY180" fmla="*/ 388538 h 413167"/>
                <a:gd name="connsiteX181" fmla="*/ 2119619 w 2829850"/>
                <a:gd name="connsiteY181" fmla="*/ 383579 h 413167"/>
                <a:gd name="connsiteX182" fmla="*/ 2130715 w 2829850"/>
                <a:gd name="connsiteY182" fmla="*/ 379891 h 413167"/>
                <a:gd name="connsiteX183" fmla="*/ 2141812 w 2829850"/>
                <a:gd name="connsiteY183" fmla="*/ 373673 h 413167"/>
                <a:gd name="connsiteX184" fmla="*/ 2152909 w 2829850"/>
                <a:gd name="connsiteY184" fmla="*/ 344261 h 413167"/>
                <a:gd name="connsiteX185" fmla="*/ 2164005 w 2829850"/>
                <a:gd name="connsiteY185" fmla="*/ 278314 h 413167"/>
                <a:gd name="connsiteX186" fmla="*/ 2175102 w 2829850"/>
                <a:gd name="connsiteY186" fmla="*/ 241289 h 413167"/>
                <a:gd name="connsiteX187" fmla="*/ 2186198 w 2829850"/>
                <a:gd name="connsiteY187" fmla="*/ 199835 h 413167"/>
                <a:gd name="connsiteX188" fmla="*/ 2197295 w 2829850"/>
                <a:gd name="connsiteY188" fmla="*/ 138977 h 413167"/>
                <a:gd name="connsiteX189" fmla="*/ 2208399 w 2829850"/>
                <a:gd name="connsiteY189" fmla="*/ 55157 h 413167"/>
                <a:gd name="connsiteX190" fmla="*/ 2219495 w 2829850"/>
                <a:gd name="connsiteY190" fmla="*/ 44176 h 413167"/>
                <a:gd name="connsiteX191" fmla="*/ 2230592 w 2829850"/>
                <a:gd name="connsiteY191" fmla="*/ 53218 h 413167"/>
                <a:gd name="connsiteX192" fmla="*/ 2241688 w 2829850"/>
                <a:gd name="connsiteY192" fmla="*/ 146692 h 413167"/>
                <a:gd name="connsiteX193" fmla="*/ 2252785 w 2829850"/>
                <a:gd name="connsiteY193" fmla="*/ 291758 h 413167"/>
                <a:gd name="connsiteX194" fmla="*/ 2263881 w 2829850"/>
                <a:gd name="connsiteY194" fmla="*/ 321006 h 413167"/>
                <a:gd name="connsiteX195" fmla="*/ 2274978 w 2829850"/>
                <a:gd name="connsiteY195" fmla="*/ 346309 h 413167"/>
                <a:gd name="connsiteX196" fmla="*/ 2286075 w 2829850"/>
                <a:gd name="connsiteY196" fmla="*/ 338076 h 413167"/>
                <a:gd name="connsiteX197" fmla="*/ 2297171 w 2829850"/>
                <a:gd name="connsiteY197" fmla="*/ 343220 h 413167"/>
                <a:gd name="connsiteX198" fmla="*/ 2308275 w 2829850"/>
                <a:gd name="connsiteY198" fmla="*/ 330674 h 413167"/>
                <a:gd name="connsiteX199" fmla="*/ 2319371 w 2829850"/>
                <a:gd name="connsiteY199" fmla="*/ 326592 h 413167"/>
                <a:gd name="connsiteX200" fmla="*/ 2330468 w 2829850"/>
                <a:gd name="connsiteY200" fmla="*/ 294629 h 413167"/>
                <a:gd name="connsiteX201" fmla="*/ 2341565 w 2829850"/>
                <a:gd name="connsiteY201" fmla="*/ 239479 h 413167"/>
                <a:gd name="connsiteX202" fmla="*/ 2352661 w 2829850"/>
                <a:gd name="connsiteY202" fmla="*/ 212754 h 413167"/>
                <a:gd name="connsiteX203" fmla="*/ 2363758 w 2829850"/>
                <a:gd name="connsiteY203" fmla="*/ 198106 h 413167"/>
                <a:gd name="connsiteX204" fmla="*/ 2385951 w 2829850"/>
                <a:gd name="connsiteY204" fmla="*/ 148366 h 413167"/>
                <a:gd name="connsiteX205" fmla="*/ 2397055 w 2829850"/>
                <a:gd name="connsiteY205" fmla="*/ 182084 h 413167"/>
                <a:gd name="connsiteX206" fmla="*/ 2408151 w 2829850"/>
                <a:gd name="connsiteY206" fmla="*/ 230743 h 413167"/>
                <a:gd name="connsiteX207" fmla="*/ 2430345 w 2829850"/>
                <a:gd name="connsiteY207" fmla="*/ 350098 h 413167"/>
                <a:gd name="connsiteX208" fmla="*/ 2452538 w 2829850"/>
                <a:gd name="connsiteY208" fmla="*/ 373911 h 413167"/>
                <a:gd name="connsiteX209" fmla="*/ 2463635 w 2829850"/>
                <a:gd name="connsiteY209" fmla="*/ 359583 h 413167"/>
                <a:gd name="connsiteX210" fmla="*/ 2474731 w 2829850"/>
                <a:gd name="connsiteY210" fmla="*/ 342709 h 413167"/>
                <a:gd name="connsiteX211" fmla="*/ 2485834 w 2829850"/>
                <a:gd name="connsiteY211" fmla="*/ 330926 h 413167"/>
                <a:gd name="connsiteX212" fmla="*/ 2496931 w 2829850"/>
                <a:gd name="connsiteY212" fmla="*/ 325422 h 413167"/>
                <a:gd name="connsiteX213" fmla="*/ 2508028 w 2829850"/>
                <a:gd name="connsiteY213" fmla="*/ 261475 h 413167"/>
                <a:gd name="connsiteX214" fmla="*/ 2519124 w 2829850"/>
                <a:gd name="connsiteY214" fmla="*/ 139119 h 413167"/>
                <a:gd name="connsiteX215" fmla="*/ 2530221 w 2829850"/>
                <a:gd name="connsiteY215" fmla="*/ 113633 h 413167"/>
                <a:gd name="connsiteX216" fmla="*/ 2541318 w 2829850"/>
                <a:gd name="connsiteY216" fmla="*/ 94094 h 413167"/>
                <a:gd name="connsiteX217" fmla="*/ 2552414 w 2829850"/>
                <a:gd name="connsiteY217" fmla="*/ 121804 h 413167"/>
                <a:gd name="connsiteX218" fmla="*/ 2574614 w 2829850"/>
                <a:gd name="connsiteY218" fmla="*/ 276586 h 413167"/>
                <a:gd name="connsiteX219" fmla="*/ 2585711 w 2829850"/>
                <a:gd name="connsiteY219" fmla="*/ 333048 h 413167"/>
                <a:gd name="connsiteX220" fmla="*/ 2596808 w 2829850"/>
                <a:gd name="connsiteY220" fmla="*/ 360188 h 413167"/>
                <a:gd name="connsiteX221" fmla="*/ 2607904 w 2829850"/>
                <a:gd name="connsiteY221" fmla="*/ 381864 h 413167"/>
                <a:gd name="connsiteX222" fmla="*/ 2619001 w 2829850"/>
                <a:gd name="connsiteY222" fmla="*/ 382075 h 413167"/>
                <a:gd name="connsiteX223" fmla="*/ 2630097 w 2829850"/>
                <a:gd name="connsiteY223" fmla="*/ 379333 h 413167"/>
                <a:gd name="connsiteX224" fmla="*/ 2641194 w 2829850"/>
                <a:gd name="connsiteY224" fmla="*/ 356834 h 413167"/>
                <a:gd name="connsiteX225" fmla="*/ 2652290 w 2829850"/>
                <a:gd name="connsiteY225" fmla="*/ 320959 h 413167"/>
                <a:gd name="connsiteX226" fmla="*/ 2674491 w 2829850"/>
                <a:gd name="connsiteY226" fmla="*/ 279266 h 413167"/>
                <a:gd name="connsiteX227" fmla="*/ 2685587 w 2829850"/>
                <a:gd name="connsiteY227" fmla="*/ 225620 h 413167"/>
                <a:gd name="connsiteX228" fmla="*/ 2696684 w 2829850"/>
                <a:gd name="connsiteY228" fmla="*/ 122805 h 413167"/>
                <a:gd name="connsiteX229" fmla="*/ 2707780 w 2829850"/>
                <a:gd name="connsiteY229" fmla="*/ 122138 h 413167"/>
                <a:gd name="connsiteX230" fmla="*/ 2718877 w 2829850"/>
                <a:gd name="connsiteY230" fmla="*/ 131785 h 413167"/>
                <a:gd name="connsiteX231" fmla="*/ 2729974 w 2829850"/>
                <a:gd name="connsiteY231" fmla="*/ 172994 h 413167"/>
                <a:gd name="connsiteX232" fmla="*/ 2741070 w 2829850"/>
                <a:gd name="connsiteY232" fmla="*/ 221858 h 413167"/>
                <a:gd name="connsiteX233" fmla="*/ 2752174 w 2829850"/>
                <a:gd name="connsiteY233" fmla="*/ 241642 h 413167"/>
                <a:gd name="connsiteX234" fmla="*/ 2763270 w 2829850"/>
                <a:gd name="connsiteY234" fmla="*/ 285879 h 413167"/>
                <a:gd name="connsiteX235" fmla="*/ 2774367 w 2829850"/>
                <a:gd name="connsiteY235" fmla="*/ 309209 h 413167"/>
                <a:gd name="connsiteX236" fmla="*/ 2785464 w 2829850"/>
                <a:gd name="connsiteY236" fmla="*/ 336756 h 413167"/>
                <a:gd name="connsiteX237" fmla="*/ 2796560 w 2829850"/>
                <a:gd name="connsiteY237" fmla="*/ 329007 h 413167"/>
                <a:gd name="connsiteX238" fmla="*/ 2807657 w 2829850"/>
                <a:gd name="connsiteY238" fmla="*/ 334749 h 413167"/>
                <a:gd name="connsiteX239" fmla="*/ 2818754 w 2829850"/>
                <a:gd name="connsiteY239" fmla="*/ 326578 h 413167"/>
                <a:gd name="connsiteX240" fmla="*/ 2829850 w 2829850"/>
                <a:gd name="connsiteY240" fmla="*/ 312781 h 413167"/>
                <a:gd name="connsiteX241" fmla="*/ 2829850 w 2829850"/>
                <a:gd name="connsiteY241" fmla="*/ 31278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303235"/>
                  </a:moveTo>
                  <a:lnTo>
                    <a:pt x="11096" y="288785"/>
                  </a:lnTo>
                  <a:lnTo>
                    <a:pt x="22193" y="289336"/>
                  </a:lnTo>
                  <a:lnTo>
                    <a:pt x="33290" y="303256"/>
                  </a:lnTo>
                  <a:lnTo>
                    <a:pt x="44386" y="325054"/>
                  </a:lnTo>
                  <a:lnTo>
                    <a:pt x="55483" y="339335"/>
                  </a:lnTo>
                  <a:lnTo>
                    <a:pt x="66586" y="320938"/>
                  </a:lnTo>
                  <a:lnTo>
                    <a:pt x="77683" y="267857"/>
                  </a:lnTo>
                  <a:lnTo>
                    <a:pt x="88779" y="235302"/>
                  </a:lnTo>
                  <a:lnTo>
                    <a:pt x="99876" y="229614"/>
                  </a:lnTo>
                  <a:lnTo>
                    <a:pt x="110973" y="238622"/>
                  </a:lnTo>
                  <a:lnTo>
                    <a:pt x="122069" y="296234"/>
                  </a:lnTo>
                  <a:lnTo>
                    <a:pt x="133166" y="306957"/>
                  </a:lnTo>
                  <a:lnTo>
                    <a:pt x="144263" y="294316"/>
                  </a:lnTo>
                  <a:lnTo>
                    <a:pt x="155366" y="227178"/>
                  </a:lnTo>
                  <a:lnTo>
                    <a:pt x="166463" y="116028"/>
                  </a:lnTo>
                  <a:lnTo>
                    <a:pt x="177559" y="55953"/>
                  </a:lnTo>
                  <a:lnTo>
                    <a:pt x="188656" y="23336"/>
                  </a:lnTo>
                  <a:lnTo>
                    <a:pt x="199753" y="56715"/>
                  </a:lnTo>
                  <a:lnTo>
                    <a:pt x="210849" y="156775"/>
                  </a:lnTo>
                  <a:lnTo>
                    <a:pt x="221946" y="160653"/>
                  </a:lnTo>
                  <a:lnTo>
                    <a:pt x="233043" y="170089"/>
                  </a:lnTo>
                  <a:lnTo>
                    <a:pt x="244146" y="204107"/>
                  </a:lnTo>
                  <a:lnTo>
                    <a:pt x="266339" y="334178"/>
                  </a:lnTo>
                  <a:lnTo>
                    <a:pt x="277436" y="387123"/>
                  </a:lnTo>
                  <a:lnTo>
                    <a:pt x="288533" y="386708"/>
                  </a:lnTo>
                  <a:lnTo>
                    <a:pt x="310726" y="337219"/>
                  </a:lnTo>
                  <a:lnTo>
                    <a:pt x="321823" y="321285"/>
                  </a:lnTo>
                  <a:lnTo>
                    <a:pt x="332926" y="281743"/>
                  </a:lnTo>
                  <a:lnTo>
                    <a:pt x="344023" y="227056"/>
                  </a:lnTo>
                  <a:lnTo>
                    <a:pt x="355119" y="227260"/>
                  </a:lnTo>
                  <a:lnTo>
                    <a:pt x="366216" y="221967"/>
                  </a:lnTo>
                  <a:lnTo>
                    <a:pt x="377313" y="207638"/>
                  </a:lnTo>
                  <a:lnTo>
                    <a:pt x="388409" y="190153"/>
                  </a:lnTo>
                  <a:lnTo>
                    <a:pt x="399506" y="225634"/>
                  </a:lnTo>
                  <a:lnTo>
                    <a:pt x="410602" y="279634"/>
                  </a:lnTo>
                  <a:lnTo>
                    <a:pt x="421706" y="303922"/>
                  </a:lnTo>
                  <a:lnTo>
                    <a:pt x="432802" y="349173"/>
                  </a:lnTo>
                  <a:lnTo>
                    <a:pt x="443899" y="355773"/>
                  </a:lnTo>
                  <a:lnTo>
                    <a:pt x="454995" y="355011"/>
                  </a:lnTo>
                  <a:lnTo>
                    <a:pt x="466092" y="315386"/>
                  </a:lnTo>
                  <a:lnTo>
                    <a:pt x="477189" y="241166"/>
                  </a:lnTo>
                  <a:lnTo>
                    <a:pt x="488285" y="195650"/>
                  </a:lnTo>
                  <a:lnTo>
                    <a:pt x="499382" y="166123"/>
                  </a:lnTo>
                  <a:lnTo>
                    <a:pt x="510485" y="131676"/>
                  </a:lnTo>
                  <a:lnTo>
                    <a:pt x="521582" y="90766"/>
                  </a:lnTo>
                  <a:lnTo>
                    <a:pt x="532679" y="90957"/>
                  </a:lnTo>
                  <a:lnTo>
                    <a:pt x="543775" y="93223"/>
                  </a:lnTo>
                  <a:lnTo>
                    <a:pt x="554872" y="156299"/>
                  </a:lnTo>
                  <a:lnTo>
                    <a:pt x="565968" y="267258"/>
                  </a:lnTo>
                  <a:lnTo>
                    <a:pt x="577065" y="338328"/>
                  </a:lnTo>
                  <a:lnTo>
                    <a:pt x="588162" y="393063"/>
                  </a:lnTo>
                  <a:lnTo>
                    <a:pt x="599265" y="391736"/>
                  </a:lnTo>
                  <a:lnTo>
                    <a:pt x="610362" y="378748"/>
                  </a:lnTo>
                  <a:lnTo>
                    <a:pt x="621458" y="370530"/>
                  </a:lnTo>
                  <a:lnTo>
                    <a:pt x="632555" y="364046"/>
                  </a:lnTo>
                  <a:lnTo>
                    <a:pt x="643652" y="329898"/>
                  </a:lnTo>
                  <a:lnTo>
                    <a:pt x="654748" y="263768"/>
                  </a:lnTo>
                  <a:lnTo>
                    <a:pt x="676942" y="209836"/>
                  </a:lnTo>
                  <a:lnTo>
                    <a:pt x="688045" y="159694"/>
                  </a:lnTo>
                  <a:lnTo>
                    <a:pt x="699142" y="88562"/>
                  </a:lnTo>
                  <a:lnTo>
                    <a:pt x="710238" y="129064"/>
                  </a:lnTo>
                  <a:lnTo>
                    <a:pt x="721335" y="200957"/>
                  </a:lnTo>
                  <a:lnTo>
                    <a:pt x="732432" y="288492"/>
                  </a:lnTo>
                  <a:lnTo>
                    <a:pt x="743528" y="368400"/>
                  </a:lnTo>
                  <a:lnTo>
                    <a:pt x="754625" y="384973"/>
                  </a:lnTo>
                  <a:lnTo>
                    <a:pt x="765722" y="392158"/>
                  </a:lnTo>
                  <a:lnTo>
                    <a:pt x="776818" y="370897"/>
                  </a:lnTo>
                  <a:lnTo>
                    <a:pt x="787922" y="343097"/>
                  </a:lnTo>
                  <a:lnTo>
                    <a:pt x="799018" y="323558"/>
                  </a:lnTo>
                  <a:lnTo>
                    <a:pt x="810115" y="312923"/>
                  </a:lnTo>
                  <a:lnTo>
                    <a:pt x="821212" y="254665"/>
                  </a:lnTo>
                  <a:lnTo>
                    <a:pt x="832308" y="150427"/>
                  </a:lnTo>
                  <a:lnTo>
                    <a:pt x="843405" y="128887"/>
                  </a:lnTo>
                  <a:lnTo>
                    <a:pt x="854501" y="109925"/>
                  </a:lnTo>
                  <a:lnTo>
                    <a:pt x="865598" y="126703"/>
                  </a:lnTo>
                  <a:lnTo>
                    <a:pt x="876702" y="187990"/>
                  </a:lnTo>
                  <a:lnTo>
                    <a:pt x="887798" y="307413"/>
                  </a:lnTo>
                  <a:lnTo>
                    <a:pt x="898894" y="395533"/>
                  </a:lnTo>
                  <a:lnTo>
                    <a:pt x="909991" y="410256"/>
                  </a:lnTo>
                  <a:lnTo>
                    <a:pt x="921088" y="412324"/>
                  </a:lnTo>
                  <a:lnTo>
                    <a:pt x="932184" y="408282"/>
                  </a:lnTo>
                  <a:lnTo>
                    <a:pt x="943281" y="395546"/>
                  </a:lnTo>
                  <a:lnTo>
                    <a:pt x="954384" y="373536"/>
                  </a:lnTo>
                  <a:lnTo>
                    <a:pt x="965481" y="344554"/>
                  </a:lnTo>
                  <a:lnTo>
                    <a:pt x="976578" y="320020"/>
                  </a:lnTo>
                  <a:lnTo>
                    <a:pt x="987674" y="290492"/>
                  </a:lnTo>
                  <a:lnTo>
                    <a:pt x="998771" y="202726"/>
                  </a:lnTo>
                  <a:lnTo>
                    <a:pt x="1009868" y="52809"/>
                  </a:lnTo>
                  <a:lnTo>
                    <a:pt x="1020964" y="20370"/>
                  </a:lnTo>
                  <a:lnTo>
                    <a:pt x="1032061" y="0"/>
                  </a:lnTo>
                  <a:lnTo>
                    <a:pt x="1043157" y="90596"/>
                  </a:lnTo>
                  <a:lnTo>
                    <a:pt x="1054261" y="263054"/>
                  </a:lnTo>
                  <a:lnTo>
                    <a:pt x="1065357" y="355698"/>
                  </a:lnTo>
                  <a:lnTo>
                    <a:pt x="1076454" y="409663"/>
                  </a:lnTo>
                  <a:lnTo>
                    <a:pt x="1087551" y="403513"/>
                  </a:lnTo>
                  <a:lnTo>
                    <a:pt x="1098647" y="379320"/>
                  </a:lnTo>
                  <a:lnTo>
                    <a:pt x="1109744" y="366720"/>
                  </a:lnTo>
                  <a:lnTo>
                    <a:pt x="1120841" y="357936"/>
                  </a:lnTo>
                  <a:lnTo>
                    <a:pt x="1131937" y="330109"/>
                  </a:lnTo>
                  <a:lnTo>
                    <a:pt x="1143041" y="281777"/>
                  </a:lnTo>
                  <a:lnTo>
                    <a:pt x="1154137" y="258209"/>
                  </a:lnTo>
                  <a:lnTo>
                    <a:pt x="1165234" y="222701"/>
                  </a:lnTo>
                  <a:lnTo>
                    <a:pt x="1176331" y="160095"/>
                  </a:lnTo>
                  <a:lnTo>
                    <a:pt x="1187427" y="86106"/>
                  </a:lnTo>
                  <a:lnTo>
                    <a:pt x="1198524" y="116736"/>
                  </a:lnTo>
                  <a:lnTo>
                    <a:pt x="1209621" y="184139"/>
                  </a:lnTo>
                  <a:lnTo>
                    <a:pt x="1220717" y="291533"/>
                  </a:lnTo>
                  <a:lnTo>
                    <a:pt x="1231821" y="386701"/>
                  </a:lnTo>
                  <a:lnTo>
                    <a:pt x="1242917" y="400785"/>
                  </a:lnTo>
                  <a:lnTo>
                    <a:pt x="1254014" y="402996"/>
                  </a:lnTo>
                  <a:lnTo>
                    <a:pt x="1265111" y="375469"/>
                  </a:lnTo>
                  <a:lnTo>
                    <a:pt x="1276207" y="330593"/>
                  </a:lnTo>
                  <a:lnTo>
                    <a:pt x="1287304" y="297411"/>
                  </a:lnTo>
                  <a:lnTo>
                    <a:pt x="1298400" y="272660"/>
                  </a:lnTo>
                  <a:lnTo>
                    <a:pt x="1309497" y="213891"/>
                  </a:lnTo>
                  <a:lnTo>
                    <a:pt x="1320601" y="112069"/>
                  </a:lnTo>
                  <a:lnTo>
                    <a:pt x="1331697" y="91345"/>
                  </a:lnTo>
                  <a:lnTo>
                    <a:pt x="1342794" y="63409"/>
                  </a:lnTo>
                  <a:lnTo>
                    <a:pt x="1353890" y="94515"/>
                  </a:lnTo>
                  <a:lnTo>
                    <a:pt x="1364987" y="178308"/>
                  </a:lnTo>
                  <a:lnTo>
                    <a:pt x="1376083" y="285839"/>
                  </a:lnTo>
                  <a:lnTo>
                    <a:pt x="1387180" y="381680"/>
                  </a:lnTo>
                  <a:lnTo>
                    <a:pt x="1398277" y="401751"/>
                  </a:lnTo>
                  <a:lnTo>
                    <a:pt x="1409380" y="410670"/>
                  </a:lnTo>
                  <a:lnTo>
                    <a:pt x="1420477" y="408956"/>
                  </a:lnTo>
                  <a:lnTo>
                    <a:pt x="1431573" y="398227"/>
                  </a:lnTo>
                  <a:lnTo>
                    <a:pt x="1442670" y="377932"/>
                  </a:lnTo>
                  <a:lnTo>
                    <a:pt x="1453767" y="340383"/>
                  </a:lnTo>
                  <a:lnTo>
                    <a:pt x="1464863" y="319550"/>
                  </a:lnTo>
                  <a:lnTo>
                    <a:pt x="1475960" y="293370"/>
                  </a:lnTo>
                  <a:lnTo>
                    <a:pt x="1487057" y="217061"/>
                  </a:lnTo>
                  <a:lnTo>
                    <a:pt x="1498160" y="79411"/>
                  </a:lnTo>
                  <a:lnTo>
                    <a:pt x="1509257" y="50129"/>
                  </a:lnTo>
                  <a:lnTo>
                    <a:pt x="1520353" y="26323"/>
                  </a:lnTo>
                  <a:lnTo>
                    <a:pt x="1531450" y="86079"/>
                  </a:lnTo>
                  <a:lnTo>
                    <a:pt x="1542546" y="204481"/>
                  </a:lnTo>
                  <a:lnTo>
                    <a:pt x="1564740" y="342111"/>
                  </a:lnTo>
                  <a:lnTo>
                    <a:pt x="1575836" y="357086"/>
                  </a:lnTo>
                  <a:lnTo>
                    <a:pt x="1586940" y="365882"/>
                  </a:lnTo>
                  <a:lnTo>
                    <a:pt x="1598036" y="366093"/>
                  </a:lnTo>
                  <a:lnTo>
                    <a:pt x="1609133" y="364631"/>
                  </a:lnTo>
                  <a:lnTo>
                    <a:pt x="1620230" y="330640"/>
                  </a:lnTo>
                  <a:lnTo>
                    <a:pt x="1631326" y="275211"/>
                  </a:lnTo>
                  <a:lnTo>
                    <a:pt x="1642423" y="242010"/>
                  </a:lnTo>
                  <a:lnTo>
                    <a:pt x="1653520" y="214687"/>
                  </a:lnTo>
                  <a:lnTo>
                    <a:pt x="1675720" y="132942"/>
                  </a:lnTo>
                  <a:lnTo>
                    <a:pt x="1686816" y="143392"/>
                  </a:lnTo>
                  <a:lnTo>
                    <a:pt x="1697913" y="165021"/>
                  </a:lnTo>
                  <a:lnTo>
                    <a:pt x="1709010" y="219932"/>
                  </a:lnTo>
                  <a:lnTo>
                    <a:pt x="1720106" y="305174"/>
                  </a:lnTo>
                  <a:lnTo>
                    <a:pt x="1742299" y="386368"/>
                  </a:lnTo>
                  <a:lnTo>
                    <a:pt x="1753396" y="390478"/>
                  </a:lnTo>
                  <a:lnTo>
                    <a:pt x="1775596" y="360236"/>
                  </a:lnTo>
                  <a:lnTo>
                    <a:pt x="1786692" y="347744"/>
                  </a:lnTo>
                  <a:lnTo>
                    <a:pt x="1797789" y="313053"/>
                  </a:lnTo>
                  <a:lnTo>
                    <a:pt x="1808886" y="253569"/>
                  </a:lnTo>
                  <a:lnTo>
                    <a:pt x="1819982" y="222640"/>
                  </a:lnTo>
                  <a:lnTo>
                    <a:pt x="1842176" y="129608"/>
                  </a:lnTo>
                  <a:lnTo>
                    <a:pt x="1853279" y="77629"/>
                  </a:lnTo>
                  <a:lnTo>
                    <a:pt x="1864376" y="84296"/>
                  </a:lnTo>
                  <a:lnTo>
                    <a:pt x="1875472" y="131003"/>
                  </a:lnTo>
                  <a:lnTo>
                    <a:pt x="1886569" y="246112"/>
                  </a:lnTo>
                  <a:lnTo>
                    <a:pt x="1897666" y="376197"/>
                  </a:lnTo>
                  <a:lnTo>
                    <a:pt x="1908762" y="401901"/>
                  </a:lnTo>
                  <a:lnTo>
                    <a:pt x="1919859" y="413167"/>
                  </a:lnTo>
                  <a:lnTo>
                    <a:pt x="1930956" y="394988"/>
                  </a:lnTo>
                  <a:lnTo>
                    <a:pt x="1942059" y="362692"/>
                  </a:lnTo>
                  <a:lnTo>
                    <a:pt x="1953156" y="349425"/>
                  </a:lnTo>
                  <a:lnTo>
                    <a:pt x="1964252" y="341247"/>
                  </a:lnTo>
                  <a:lnTo>
                    <a:pt x="1975349" y="297085"/>
                  </a:lnTo>
                  <a:lnTo>
                    <a:pt x="1986446" y="202515"/>
                  </a:lnTo>
                  <a:lnTo>
                    <a:pt x="1997542" y="164919"/>
                  </a:lnTo>
                  <a:lnTo>
                    <a:pt x="2030839" y="1211"/>
                  </a:lnTo>
                  <a:lnTo>
                    <a:pt x="2041935" y="6205"/>
                  </a:lnTo>
                  <a:lnTo>
                    <a:pt x="2053032" y="52857"/>
                  </a:lnTo>
                  <a:lnTo>
                    <a:pt x="2064129" y="189582"/>
                  </a:lnTo>
                  <a:lnTo>
                    <a:pt x="2075225" y="342676"/>
                  </a:lnTo>
                  <a:lnTo>
                    <a:pt x="2086322" y="373421"/>
                  </a:lnTo>
                  <a:lnTo>
                    <a:pt x="2097419" y="394723"/>
                  </a:lnTo>
                  <a:lnTo>
                    <a:pt x="2108515" y="388538"/>
                  </a:lnTo>
                  <a:lnTo>
                    <a:pt x="2119619" y="383579"/>
                  </a:lnTo>
                  <a:lnTo>
                    <a:pt x="2130715" y="379891"/>
                  </a:lnTo>
                  <a:lnTo>
                    <a:pt x="2141812" y="373673"/>
                  </a:lnTo>
                  <a:lnTo>
                    <a:pt x="2152909" y="344261"/>
                  </a:lnTo>
                  <a:lnTo>
                    <a:pt x="2164005" y="278314"/>
                  </a:lnTo>
                  <a:lnTo>
                    <a:pt x="2175102" y="241289"/>
                  </a:lnTo>
                  <a:lnTo>
                    <a:pt x="2186198" y="199835"/>
                  </a:lnTo>
                  <a:lnTo>
                    <a:pt x="2197295" y="138977"/>
                  </a:lnTo>
                  <a:lnTo>
                    <a:pt x="2208399" y="55157"/>
                  </a:lnTo>
                  <a:lnTo>
                    <a:pt x="2219495" y="44176"/>
                  </a:lnTo>
                  <a:lnTo>
                    <a:pt x="2230592" y="53218"/>
                  </a:lnTo>
                  <a:lnTo>
                    <a:pt x="2241688" y="146692"/>
                  </a:lnTo>
                  <a:lnTo>
                    <a:pt x="2252785" y="291758"/>
                  </a:lnTo>
                  <a:lnTo>
                    <a:pt x="2263881" y="321006"/>
                  </a:lnTo>
                  <a:lnTo>
                    <a:pt x="2274978" y="346309"/>
                  </a:lnTo>
                  <a:lnTo>
                    <a:pt x="2286075" y="338076"/>
                  </a:lnTo>
                  <a:lnTo>
                    <a:pt x="2297171" y="343220"/>
                  </a:lnTo>
                  <a:lnTo>
                    <a:pt x="2308275" y="330674"/>
                  </a:lnTo>
                  <a:lnTo>
                    <a:pt x="2319371" y="326592"/>
                  </a:lnTo>
                  <a:lnTo>
                    <a:pt x="2330468" y="294629"/>
                  </a:lnTo>
                  <a:lnTo>
                    <a:pt x="2341565" y="239479"/>
                  </a:lnTo>
                  <a:lnTo>
                    <a:pt x="2352661" y="212754"/>
                  </a:lnTo>
                  <a:lnTo>
                    <a:pt x="2363758" y="198106"/>
                  </a:lnTo>
                  <a:lnTo>
                    <a:pt x="2385951" y="148366"/>
                  </a:lnTo>
                  <a:lnTo>
                    <a:pt x="2397055" y="182084"/>
                  </a:lnTo>
                  <a:lnTo>
                    <a:pt x="2408151" y="230743"/>
                  </a:lnTo>
                  <a:lnTo>
                    <a:pt x="2430345" y="350098"/>
                  </a:lnTo>
                  <a:lnTo>
                    <a:pt x="2452538" y="373911"/>
                  </a:lnTo>
                  <a:lnTo>
                    <a:pt x="2463635" y="359583"/>
                  </a:lnTo>
                  <a:lnTo>
                    <a:pt x="2474731" y="342709"/>
                  </a:lnTo>
                  <a:lnTo>
                    <a:pt x="2485834" y="330926"/>
                  </a:lnTo>
                  <a:lnTo>
                    <a:pt x="2496931" y="325422"/>
                  </a:lnTo>
                  <a:lnTo>
                    <a:pt x="2508028" y="261475"/>
                  </a:lnTo>
                  <a:lnTo>
                    <a:pt x="2519124" y="139119"/>
                  </a:lnTo>
                  <a:lnTo>
                    <a:pt x="2530221" y="113633"/>
                  </a:lnTo>
                  <a:lnTo>
                    <a:pt x="2541318" y="94094"/>
                  </a:lnTo>
                  <a:lnTo>
                    <a:pt x="2552414" y="121804"/>
                  </a:lnTo>
                  <a:lnTo>
                    <a:pt x="2574614" y="276586"/>
                  </a:lnTo>
                  <a:lnTo>
                    <a:pt x="2585711" y="333048"/>
                  </a:lnTo>
                  <a:lnTo>
                    <a:pt x="2596808" y="360188"/>
                  </a:lnTo>
                  <a:lnTo>
                    <a:pt x="2607904" y="381864"/>
                  </a:lnTo>
                  <a:lnTo>
                    <a:pt x="2619001" y="382075"/>
                  </a:lnTo>
                  <a:lnTo>
                    <a:pt x="2630097" y="379333"/>
                  </a:lnTo>
                  <a:lnTo>
                    <a:pt x="2641194" y="356834"/>
                  </a:lnTo>
                  <a:lnTo>
                    <a:pt x="2652290" y="320959"/>
                  </a:lnTo>
                  <a:lnTo>
                    <a:pt x="2674491" y="279266"/>
                  </a:lnTo>
                  <a:lnTo>
                    <a:pt x="2685587" y="225620"/>
                  </a:lnTo>
                  <a:lnTo>
                    <a:pt x="2696684" y="122805"/>
                  </a:lnTo>
                  <a:lnTo>
                    <a:pt x="2707780" y="122138"/>
                  </a:lnTo>
                  <a:lnTo>
                    <a:pt x="2718877" y="131785"/>
                  </a:lnTo>
                  <a:lnTo>
                    <a:pt x="2729974" y="172994"/>
                  </a:lnTo>
                  <a:lnTo>
                    <a:pt x="2741070" y="221858"/>
                  </a:lnTo>
                  <a:lnTo>
                    <a:pt x="2752174" y="241642"/>
                  </a:lnTo>
                  <a:lnTo>
                    <a:pt x="2763270" y="285879"/>
                  </a:lnTo>
                  <a:lnTo>
                    <a:pt x="2774367" y="309209"/>
                  </a:lnTo>
                  <a:lnTo>
                    <a:pt x="2785464" y="336756"/>
                  </a:lnTo>
                  <a:lnTo>
                    <a:pt x="2796560" y="329007"/>
                  </a:lnTo>
                  <a:lnTo>
                    <a:pt x="2807657" y="334749"/>
                  </a:lnTo>
                  <a:lnTo>
                    <a:pt x="2818754" y="326578"/>
                  </a:lnTo>
                  <a:lnTo>
                    <a:pt x="2829850" y="312781"/>
                  </a:lnTo>
                  <a:lnTo>
                    <a:pt x="2829850" y="312781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2" name="자유형: 도형 2261">
              <a:extLst>
                <a:ext uri="{FF2B5EF4-FFF2-40B4-BE49-F238E27FC236}">
                  <a16:creationId xmlns:a16="http://schemas.microsoft.com/office/drawing/2014/main" id="{005C13CA-06D8-6271-1707-90C64F6E837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954 h 413167"/>
                <a:gd name="connsiteX1" fmla="*/ 11096 w 2829850"/>
                <a:gd name="connsiteY1" fmla="*/ 279899 h 413167"/>
                <a:gd name="connsiteX2" fmla="*/ 22193 w 2829850"/>
                <a:gd name="connsiteY2" fmla="*/ 282954 h 413167"/>
                <a:gd name="connsiteX3" fmla="*/ 33290 w 2829850"/>
                <a:gd name="connsiteY3" fmla="*/ 311685 h 413167"/>
                <a:gd name="connsiteX4" fmla="*/ 44386 w 2829850"/>
                <a:gd name="connsiteY4" fmla="*/ 317026 h 413167"/>
                <a:gd name="connsiteX5" fmla="*/ 55483 w 2829850"/>
                <a:gd name="connsiteY5" fmla="*/ 298527 h 413167"/>
                <a:gd name="connsiteX6" fmla="*/ 66586 w 2829850"/>
                <a:gd name="connsiteY6" fmla="*/ 303004 h 413167"/>
                <a:gd name="connsiteX7" fmla="*/ 77683 w 2829850"/>
                <a:gd name="connsiteY7" fmla="*/ 232308 h 413167"/>
                <a:gd name="connsiteX8" fmla="*/ 88779 w 2829850"/>
                <a:gd name="connsiteY8" fmla="*/ 234934 h 413167"/>
                <a:gd name="connsiteX9" fmla="*/ 99876 w 2829850"/>
                <a:gd name="connsiteY9" fmla="*/ 231621 h 413167"/>
                <a:gd name="connsiteX10" fmla="*/ 110973 w 2829850"/>
                <a:gd name="connsiteY10" fmla="*/ 233165 h 413167"/>
                <a:gd name="connsiteX11" fmla="*/ 122069 w 2829850"/>
                <a:gd name="connsiteY11" fmla="*/ 287818 h 413167"/>
                <a:gd name="connsiteX12" fmla="*/ 133166 w 2829850"/>
                <a:gd name="connsiteY12" fmla="*/ 281056 h 413167"/>
                <a:gd name="connsiteX13" fmla="*/ 144263 w 2829850"/>
                <a:gd name="connsiteY13" fmla="*/ 212918 h 413167"/>
                <a:gd name="connsiteX14" fmla="*/ 155366 w 2829850"/>
                <a:gd name="connsiteY14" fmla="*/ 193786 h 413167"/>
                <a:gd name="connsiteX15" fmla="*/ 166463 w 2829850"/>
                <a:gd name="connsiteY15" fmla="*/ 76220 h 413167"/>
                <a:gd name="connsiteX16" fmla="*/ 177559 w 2829850"/>
                <a:gd name="connsiteY16" fmla="*/ 36903 h 413167"/>
                <a:gd name="connsiteX17" fmla="*/ 188656 w 2829850"/>
                <a:gd name="connsiteY17" fmla="*/ 102482 h 413167"/>
                <a:gd name="connsiteX18" fmla="*/ 199753 w 2829850"/>
                <a:gd name="connsiteY18" fmla="*/ 61450 h 413167"/>
                <a:gd name="connsiteX19" fmla="*/ 210849 w 2829850"/>
                <a:gd name="connsiteY19" fmla="*/ 173940 h 413167"/>
                <a:gd name="connsiteX20" fmla="*/ 221946 w 2829850"/>
                <a:gd name="connsiteY20" fmla="*/ 141963 h 413167"/>
                <a:gd name="connsiteX21" fmla="*/ 233043 w 2829850"/>
                <a:gd name="connsiteY21" fmla="*/ 222001 h 413167"/>
                <a:gd name="connsiteX22" fmla="*/ 244146 w 2829850"/>
                <a:gd name="connsiteY22" fmla="*/ 198576 h 413167"/>
                <a:gd name="connsiteX23" fmla="*/ 255243 w 2829850"/>
                <a:gd name="connsiteY23" fmla="*/ 335858 h 413167"/>
                <a:gd name="connsiteX24" fmla="*/ 266339 w 2829850"/>
                <a:gd name="connsiteY24" fmla="*/ 332953 h 413167"/>
                <a:gd name="connsiteX25" fmla="*/ 277436 w 2829850"/>
                <a:gd name="connsiteY25" fmla="*/ 373999 h 413167"/>
                <a:gd name="connsiteX26" fmla="*/ 288533 w 2829850"/>
                <a:gd name="connsiteY26" fmla="*/ 388450 h 413167"/>
                <a:gd name="connsiteX27" fmla="*/ 299629 w 2829850"/>
                <a:gd name="connsiteY27" fmla="*/ 309093 h 413167"/>
                <a:gd name="connsiteX28" fmla="*/ 310726 w 2829850"/>
                <a:gd name="connsiteY28" fmla="*/ 318394 h 413167"/>
                <a:gd name="connsiteX29" fmla="*/ 321823 w 2829850"/>
                <a:gd name="connsiteY29" fmla="*/ 250671 h 413167"/>
                <a:gd name="connsiteX30" fmla="*/ 332926 w 2829850"/>
                <a:gd name="connsiteY30" fmla="*/ 233192 h 413167"/>
                <a:gd name="connsiteX31" fmla="*/ 344023 w 2829850"/>
                <a:gd name="connsiteY31" fmla="*/ 213755 h 413167"/>
                <a:gd name="connsiteX32" fmla="*/ 355119 w 2829850"/>
                <a:gd name="connsiteY32" fmla="*/ 188309 h 413167"/>
                <a:gd name="connsiteX33" fmla="*/ 366216 w 2829850"/>
                <a:gd name="connsiteY33" fmla="*/ 209054 h 413167"/>
                <a:gd name="connsiteX34" fmla="*/ 377313 w 2829850"/>
                <a:gd name="connsiteY34" fmla="*/ 176281 h 413167"/>
                <a:gd name="connsiteX35" fmla="*/ 388409 w 2829850"/>
                <a:gd name="connsiteY35" fmla="*/ 244629 h 413167"/>
                <a:gd name="connsiteX36" fmla="*/ 399506 w 2829850"/>
                <a:gd name="connsiteY36" fmla="*/ 231349 h 413167"/>
                <a:gd name="connsiteX37" fmla="*/ 410602 w 2829850"/>
                <a:gd name="connsiteY37" fmla="*/ 306419 h 413167"/>
                <a:gd name="connsiteX38" fmla="*/ 421706 w 2829850"/>
                <a:gd name="connsiteY38" fmla="*/ 316074 h 413167"/>
                <a:gd name="connsiteX39" fmla="*/ 432802 w 2829850"/>
                <a:gd name="connsiteY39" fmla="*/ 341580 h 413167"/>
                <a:gd name="connsiteX40" fmla="*/ 443899 w 2829850"/>
                <a:gd name="connsiteY40" fmla="*/ 345622 h 413167"/>
                <a:gd name="connsiteX41" fmla="*/ 454995 w 2829850"/>
                <a:gd name="connsiteY41" fmla="*/ 286913 h 413167"/>
                <a:gd name="connsiteX42" fmla="*/ 466092 w 2829850"/>
                <a:gd name="connsiteY42" fmla="*/ 288138 h 413167"/>
                <a:gd name="connsiteX43" fmla="*/ 477189 w 2829850"/>
                <a:gd name="connsiteY43" fmla="*/ 177512 h 413167"/>
                <a:gd name="connsiteX44" fmla="*/ 488285 w 2829850"/>
                <a:gd name="connsiteY44" fmla="*/ 156768 h 413167"/>
                <a:gd name="connsiteX45" fmla="*/ 499382 w 2829850"/>
                <a:gd name="connsiteY45" fmla="*/ 138922 h 413167"/>
                <a:gd name="connsiteX46" fmla="*/ 510485 w 2829850"/>
                <a:gd name="connsiteY46" fmla="*/ 92461 h 413167"/>
                <a:gd name="connsiteX47" fmla="*/ 521582 w 2829850"/>
                <a:gd name="connsiteY47" fmla="*/ 118199 h 413167"/>
                <a:gd name="connsiteX48" fmla="*/ 532679 w 2829850"/>
                <a:gd name="connsiteY48" fmla="*/ 72376 h 413167"/>
                <a:gd name="connsiteX49" fmla="*/ 543775 w 2829850"/>
                <a:gd name="connsiteY49" fmla="*/ 193079 h 413167"/>
                <a:gd name="connsiteX50" fmla="*/ 554872 w 2829850"/>
                <a:gd name="connsiteY50" fmla="*/ 163157 h 413167"/>
                <a:gd name="connsiteX51" fmla="*/ 565968 w 2829850"/>
                <a:gd name="connsiteY51" fmla="*/ 344710 h 413167"/>
                <a:gd name="connsiteX52" fmla="*/ 577065 w 2829850"/>
                <a:gd name="connsiteY52" fmla="*/ 342886 h 413167"/>
                <a:gd name="connsiteX53" fmla="*/ 588162 w 2829850"/>
                <a:gd name="connsiteY53" fmla="*/ 381061 h 413167"/>
                <a:gd name="connsiteX54" fmla="*/ 599265 w 2829850"/>
                <a:gd name="connsiteY54" fmla="*/ 396812 h 413167"/>
                <a:gd name="connsiteX55" fmla="*/ 610362 w 2829850"/>
                <a:gd name="connsiteY55" fmla="*/ 344839 h 413167"/>
                <a:gd name="connsiteX56" fmla="*/ 621458 w 2829850"/>
                <a:gd name="connsiteY56" fmla="*/ 353391 h 413167"/>
                <a:gd name="connsiteX57" fmla="*/ 632555 w 2829850"/>
                <a:gd name="connsiteY57" fmla="*/ 289376 h 413167"/>
                <a:gd name="connsiteX58" fmla="*/ 643652 w 2829850"/>
                <a:gd name="connsiteY58" fmla="*/ 281899 h 413167"/>
                <a:gd name="connsiteX59" fmla="*/ 654748 w 2829850"/>
                <a:gd name="connsiteY59" fmla="*/ 213265 h 413167"/>
                <a:gd name="connsiteX60" fmla="*/ 665845 w 2829850"/>
                <a:gd name="connsiteY60" fmla="*/ 193269 h 413167"/>
                <a:gd name="connsiteX61" fmla="*/ 676942 w 2829850"/>
                <a:gd name="connsiteY61" fmla="*/ 161285 h 413167"/>
                <a:gd name="connsiteX62" fmla="*/ 688045 w 2829850"/>
                <a:gd name="connsiteY62" fmla="*/ 115599 h 413167"/>
                <a:gd name="connsiteX63" fmla="*/ 699142 w 2829850"/>
                <a:gd name="connsiteY63" fmla="*/ 163007 h 413167"/>
                <a:gd name="connsiteX64" fmla="*/ 710238 w 2829850"/>
                <a:gd name="connsiteY64" fmla="*/ 128241 h 413167"/>
                <a:gd name="connsiteX65" fmla="*/ 721335 w 2829850"/>
                <a:gd name="connsiteY65" fmla="*/ 299391 h 413167"/>
                <a:gd name="connsiteX66" fmla="*/ 732432 w 2829850"/>
                <a:gd name="connsiteY66" fmla="*/ 299446 h 413167"/>
                <a:gd name="connsiteX67" fmla="*/ 743528 w 2829850"/>
                <a:gd name="connsiteY67" fmla="*/ 378884 h 413167"/>
                <a:gd name="connsiteX68" fmla="*/ 754625 w 2829850"/>
                <a:gd name="connsiteY68" fmla="*/ 384966 h 413167"/>
                <a:gd name="connsiteX69" fmla="*/ 765722 w 2829850"/>
                <a:gd name="connsiteY69" fmla="*/ 354732 h 413167"/>
                <a:gd name="connsiteX70" fmla="*/ 776818 w 2829850"/>
                <a:gd name="connsiteY70" fmla="*/ 371516 h 413167"/>
                <a:gd name="connsiteX71" fmla="*/ 787922 w 2829850"/>
                <a:gd name="connsiteY71" fmla="*/ 287329 h 413167"/>
                <a:gd name="connsiteX72" fmla="*/ 799018 w 2829850"/>
                <a:gd name="connsiteY72" fmla="*/ 287131 h 413167"/>
                <a:gd name="connsiteX73" fmla="*/ 810115 w 2829850"/>
                <a:gd name="connsiteY73" fmla="*/ 219204 h 413167"/>
                <a:gd name="connsiteX74" fmla="*/ 821212 w 2829850"/>
                <a:gd name="connsiteY74" fmla="*/ 187921 h 413167"/>
                <a:gd name="connsiteX75" fmla="*/ 832308 w 2829850"/>
                <a:gd name="connsiteY75" fmla="*/ 135473 h 413167"/>
                <a:gd name="connsiteX76" fmla="*/ 843405 w 2829850"/>
                <a:gd name="connsiteY76" fmla="*/ 94277 h 413167"/>
                <a:gd name="connsiteX77" fmla="*/ 854501 w 2829850"/>
                <a:gd name="connsiteY77" fmla="*/ 156734 h 413167"/>
                <a:gd name="connsiteX78" fmla="*/ 865598 w 2829850"/>
                <a:gd name="connsiteY78" fmla="*/ 111912 h 413167"/>
                <a:gd name="connsiteX79" fmla="*/ 876702 w 2829850"/>
                <a:gd name="connsiteY79" fmla="*/ 319162 h 413167"/>
                <a:gd name="connsiteX80" fmla="*/ 887798 w 2829850"/>
                <a:gd name="connsiteY80" fmla="*/ 310862 h 413167"/>
                <a:gd name="connsiteX81" fmla="*/ 898894 w 2829850"/>
                <a:gd name="connsiteY81" fmla="*/ 401472 h 413167"/>
                <a:gd name="connsiteX82" fmla="*/ 909991 w 2829850"/>
                <a:gd name="connsiteY82" fmla="*/ 413167 h 413167"/>
                <a:gd name="connsiteX83" fmla="*/ 921088 w 2829850"/>
                <a:gd name="connsiteY83" fmla="*/ 393287 h 413167"/>
                <a:gd name="connsiteX84" fmla="*/ 932184 w 2829850"/>
                <a:gd name="connsiteY84" fmla="*/ 404840 h 413167"/>
                <a:gd name="connsiteX85" fmla="*/ 943281 w 2829850"/>
                <a:gd name="connsiteY85" fmla="*/ 340111 h 413167"/>
                <a:gd name="connsiteX86" fmla="*/ 954384 w 2829850"/>
                <a:gd name="connsiteY86" fmla="*/ 350928 h 413167"/>
                <a:gd name="connsiteX87" fmla="*/ 965481 w 2829850"/>
                <a:gd name="connsiteY87" fmla="*/ 275375 h 413167"/>
                <a:gd name="connsiteX88" fmla="*/ 976578 w 2829850"/>
                <a:gd name="connsiteY88" fmla="*/ 266809 h 413167"/>
                <a:gd name="connsiteX89" fmla="*/ 987674 w 2829850"/>
                <a:gd name="connsiteY89" fmla="*/ 180267 h 413167"/>
                <a:gd name="connsiteX90" fmla="*/ 998771 w 2829850"/>
                <a:gd name="connsiteY90" fmla="*/ 128622 h 413167"/>
                <a:gd name="connsiteX91" fmla="*/ 1009868 w 2829850"/>
                <a:gd name="connsiteY91" fmla="*/ 61892 h 413167"/>
                <a:gd name="connsiteX92" fmla="*/ 1020964 w 2829850"/>
                <a:gd name="connsiteY92" fmla="*/ 0 h 413167"/>
                <a:gd name="connsiteX93" fmla="*/ 1032061 w 2829850"/>
                <a:gd name="connsiteY93" fmla="*/ 147570 h 413167"/>
                <a:gd name="connsiteX94" fmla="*/ 1043157 w 2829850"/>
                <a:gd name="connsiteY94" fmla="*/ 101401 h 413167"/>
                <a:gd name="connsiteX95" fmla="*/ 1054261 w 2829850"/>
                <a:gd name="connsiteY95" fmla="*/ 357793 h 413167"/>
                <a:gd name="connsiteX96" fmla="*/ 1065357 w 2829850"/>
                <a:gd name="connsiteY96" fmla="*/ 359004 h 413167"/>
                <a:gd name="connsiteX97" fmla="*/ 1076454 w 2829850"/>
                <a:gd name="connsiteY97" fmla="*/ 393124 h 413167"/>
                <a:gd name="connsiteX98" fmla="*/ 1087551 w 2829850"/>
                <a:gd name="connsiteY98" fmla="*/ 407813 h 413167"/>
                <a:gd name="connsiteX99" fmla="*/ 1098647 w 2829850"/>
                <a:gd name="connsiteY99" fmla="*/ 339151 h 413167"/>
                <a:gd name="connsiteX100" fmla="*/ 1109744 w 2829850"/>
                <a:gd name="connsiteY100" fmla="*/ 351207 h 413167"/>
                <a:gd name="connsiteX101" fmla="*/ 1120841 w 2829850"/>
                <a:gd name="connsiteY101" fmla="*/ 286812 h 413167"/>
                <a:gd name="connsiteX102" fmla="*/ 1131937 w 2829850"/>
                <a:gd name="connsiteY102" fmla="*/ 279409 h 413167"/>
                <a:gd name="connsiteX103" fmla="*/ 1143041 w 2829850"/>
                <a:gd name="connsiteY103" fmla="*/ 226749 h 413167"/>
                <a:gd name="connsiteX104" fmla="*/ 1154137 w 2829850"/>
                <a:gd name="connsiteY104" fmla="*/ 206679 h 413167"/>
                <a:gd name="connsiteX105" fmla="*/ 1165234 w 2829850"/>
                <a:gd name="connsiteY105" fmla="*/ 165415 h 413167"/>
                <a:gd name="connsiteX106" fmla="*/ 1176331 w 2829850"/>
                <a:gd name="connsiteY106" fmla="*/ 117648 h 413167"/>
                <a:gd name="connsiteX107" fmla="*/ 1187427 w 2829850"/>
                <a:gd name="connsiteY107" fmla="*/ 154924 h 413167"/>
                <a:gd name="connsiteX108" fmla="*/ 1198524 w 2829850"/>
                <a:gd name="connsiteY108" fmla="*/ 116144 h 413167"/>
                <a:gd name="connsiteX109" fmla="*/ 1209621 w 2829850"/>
                <a:gd name="connsiteY109" fmla="*/ 305263 h 413167"/>
                <a:gd name="connsiteX110" fmla="*/ 1220717 w 2829850"/>
                <a:gd name="connsiteY110" fmla="*/ 303500 h 413167"/>
                <a:gd name="connsiteX111" fmla="*/ 1231821 w 2829850"/>
                <a:gd name="connsiteY111" fmla="*/ 391301 h 413167"/>
                <a:gd name="connsiteX112" fmla="*/ 1242917 w 2829850"/>
                <a:gd name="connsiteY112" fmla="*/ 400404 h 413167"/>
                <a:gd name="connsiteX113" fmla="*/ 1254014 w 2829850"/>
                <a:gd name="connsiteY113" fmla="*/ 355623 h 413167"/>
                <a:gd name="connsiteX114" fmla="*/ 1265111 w 2829850"/>
                <a:gd name="connsiteY114" fmla="*/ 373278 h 413167"/>
                <a:gd name="connsiteX115" fmla="*/ 1276207 w 2829850"/>
                <a:gd name="connsiteY115" fmla="*/ 260448 h 413167"/>
                <a:gd name="connsiteX116" fmla="*/ 1287304 w 2829850"/>
                <a:gd name="connsiteY116" fmla="*/ 254875 h 413167"/>
                <a:gd name="connsiteX117" fmla="*/ 1298400 w 2829850"/>
                <a:gd name="connsiteY117" fmla="*/ 190609 h 413167"/>
                <a:gd name="connsiteX118" fmla="*/ 1309497 w 2829850"/>
                <a:gd name="connsiteY118" fmla="*/ 148297 h 413167"/>
                <a:gd name="connsiteX119" fmla="*/ 1320601 w 2829850"/>
                <a:gd name="connsiteY119" fmla="*/ 110041 h 413167"/>
                <a:gd name="connsiteX120" fmla="*/ 1331697 w 2829850"/>
                <a:gd name="connsiteY120" fmla="*/ 59443 h 413167"/>
                <a:gd name="connsiteX121" fmla="*/ 1342794 w 2829850"/>
                <a:gd name="connsiteY121" fmla="*/ 140875 h 413167"/>
                <a:gd name="connsiteX122" fmla="*/ 1353890 w 2829850"/>
                <a:gd name="connsiteY122" fmla="*/ 90950 h 413167"/>
                <a:gd name="connsiteX123" fmla="*/ 1364987 w 2829850"/>
                <a:gd name="connsiteY123" fmla="*/ 302800 h 413167"/>
                <a:gd name="connsiteX124" fmla="*/ 1376083 w 2829850"/>
                <a:gd name="connsiteY124" fmla="*/ 291792 h 413167"/>
                <a:gd name="connsiteX125" fmla="*/ 1387180 w 2829850"/>
                <a:gd name="connsiteY125" fmla="*/ 394178 h 413167"/>
                <a:gd name="connsiteX126" fmla="*/ 1398277 w 2829850"/>
                <a:gd name="connsiteY126" fmla="*/ 407561 h 413167"/>
                <a:gd name="connsiteX127" fmla="*/ 1409380 w 2829850"/>
                <a:gd name="connsiteY127" fmla="*/ 393104 h 413167"/>
                <a:gd name="connsiteX128" fmla="*/ 1420477 w 2829850"/>
                <a:gd name="connsiteY128" fmla="*/ 404690 h 413167"/>
                <a:gd name="connsiteX129" fmla="*/ 1431573 w 2829850"/>
                <a:gd name="connsiteY129" fmla="*/ 345050 h 413167"/>
                <a:gd name="connsiteX130" fmla="*/ 1442670 w 2829850"/>
                <a:gd name="connsiteY130" fmla="*/ 352949 h 413167"/>
                <a:gd name="connsiteX131" fmla="*/ 1453767 w 2829850"/>
                <a:gd name="connsiteY131" fmla="*/ 280185 h 413167"/>
                <a:gd name="connsiteX132" fmla="*/ 1464863 w 2829850"/>
                <a:gd name="connsiteY132" fmla="*/ 274864 h 413167"/>
                <a:gd name="connsiteX133" fmla="*/ 1475960 w 2829850"/>
                <a:gd name="connsiteY133" fmla="*/ 192405 h 413167"/>
                <a:gd name="connsiteX134" fmla="*/ 1487057 w 2829850"/>
                <a:gd name="connsiteY134" fmla="*/ 149890 h 413167"/>
                <a:gd name="connsiteX135" fmla="*/ 1498160 w 2829850"/>
                <a:gd name="connsiteY135" fmla="*/ 79874 h 413167"/>
                <a:gd name="connsiteX136" fmla="*/ 1509257 w 2829850"/>
                <a:gd name="connsiteY136" fmla="*/ 27704 h 413167"/>
                <a:gd name="connsiteX137" fmla="*/ 1520353 w 2829850"/>
                <a:gd name="connsiteY137" fmla="*/ 137446 h 413167"/>
                <a:gd name="connsiteX138" fmla="*/ 1531450 w 2829850"/>
                <a:gd name="connsiteY138" fmla="*/ 92937 h 413167"/>
                <a:gd name="connsiteX139" fmla="*/ 1542546 w 2829850"/>
                <a:gd name="connsiteY139" fmla="*/ 290914 h 413167"/>
                <a:gd name="connsiteX140" fmla="*/ 1553643 w 2829850"/>
                <a:gd name="connsiteY140" fmla="*/ 280913 h 413167"/>
                <a:gd name="connsiteX141" fmla="*/ 1564740 w 2829850"/>
                <a:gd name="connsiteY141" fmla="*/ 352806 h 413167"/>
                <a:gd name="connsiteX142" fmla="*/ 1575836 w 2829850"/>
                <a:gd name="connsiteY142" fmla="*/ 366406 h 413167"/>
                <a:gd name="connsiteX143" fmla="*/ 1586940 w 2829850"/>
                <a:gd name="connsiteY143" fmla="*/ 345268 h 413167"/>
                <a:gd name="connsiteX144" fmla="*/ 1598036 w 2829850"/>
                <a:gd name="connsiteY144" fmla="*/ 354466 h 413167"/>
                <a:gd name="connsiteX145" fmla="*/ 1609133 w 2829850"/>
                <a:gd name="connsiteY145" fmla="*/ 296398 h 413167"/>
                <a:gd name="connsiteX146" fmla="*/ 1620230 w 2829850"/>
                <a:gd name="connsiteY146" fmla="*/ 296602 h 413167"/>
                <a:gd name="connsiteX147" fmla="*/ 1631326 w 2829850"/>
                <a:gd name="connsiteY147" fmla="*/ 214197 h 413167"/>
                <a:gd name="connsiteX148" fmla="*/ 1642423 w 2829850"/>
                <a:gd name="connsiteY148" fmla="*/ 196433 h 413167"/>
                <a:gd name="connsiteX149" fmla="*/ 1653520 w 2829850"/>
                <a:gd name="connsiteY149" fmla="*/ 171899 h 413167"/>
                <a:gd name="connsiteX150" fmla="*/ 1664616 w 2829850"/>
                <a:gd name="connsiteY150" fmla="*/ 127268 h 413167"/>
                <a:gd name="connsiteX151" fmla="*/ 1675720 w 2829850"/>
                <a:gd name="connsiteY151" fmla="*/ 164674 h 413167"/>
                <a:gd name="connsiteX152" fmla="*/ 1686816 w 2829850"/>
                <a:gd name="connsiteY152" fmla="*/ 123805 h 413167"/>
                <a:gd name="connsiteX153" fmla="*/ 1697913 w 2829850"/>
                <a:gd name="connsiteY153" fmla="*/ 244316 h 413167"/>
                <a:gd name="connsiteX154" fmla="*/ 1709010 w 2829850"/>
                <a:gd name="connsiteY154" fmla="*/ 220137 h 413167"/>
                <a:gd name="connsiteX155" fmla="*/ 1720106 w 2829850"/>
                <a:gd name="connsiteY155" fmla="*/ 345356 h 413167"/>
                <a:gd name="connsiteX156" fmla="*/ 1731203 w 2829850"/>
                <a:gd name="connsiteY156" fmla="*/ 341818 h 413167"/>
                <a:gd name="connsiteX157" fmla="*/ 1742299 w 2829850"/>
                <a:gd name="connsiteY157" fmla="*/ 377156 h 413167"/>
                <a:gd name="connsiteX158" fmla="*/ 1753396 w 2829850"/>
                <a:gd name="connsiteY158" fmla="*/ 389926 h 413167"/>
                <a:gd name="connsiteX159" fmla="*/ 1764500 w 2829850"/>
                <a:gd name="connsiteY159" fmla="*/ 330620 h 413167"/>
                <a:gd name="connsiteX160" fmla="*/ 1775596 w 2829850"/>
                <a:gd name="connsiteY160" fmla="*/ 339110 h 413167"/>
                <a:gd name="connsiteX161" fmla="*/ 1786692 w 2829850"/>
                <a:gd name="connsiteY161" fmla="*/ 275307 h 413167"/>
                <a:gd name="connsiteX162" fmla="*/ 1797789 w 2829850"/>
                <a:gd name="connsiteY162" fmla="*/ 260298 h 413167"/>
                <a:gd name="connsiteX163" fmla="*/ 1808886 w 2829850"/>
                <a:gd name="connsiteY163" fmla="*/ 204930 h 413167"/>
                <a:gd name="connsiteX164" fmla="*/ 1831079 w 2829850"/>
                <a:gd name="connsiteY164" fmla="*/ 148236 h 413167"/>
                <a:gd name="connsiteX165" fmla="*/ 1842176 w 2829850"/>
                <a:gd name="connsiteY165" fmla="*/ 97264 h 413167"/>
                <a:gd name="connsiteX166" fmla="*/ 1853279 w 2829850"/>
                <a:gd name="connsiteY166" fmla="*/ 122328 h 413167"/>
                <a:gd name="connsiteX167" fmla="*/ 1864376 w 2829850"/>
                <a:gd name="connsiteY167" fmla="*/ 79438 h 413167"/>
                <a:gd name="connsiteX168" fmla="*/ 1875472 w 2829850"/>
                <a:gd name="connsiteY168" fmla="*/ 266809 h 413167"/>
                <a:gd name="connsiteX169" fmla="*/ 1886569 w 2829850"/>
                <a:gd name="connsiteY169" fmla="*/ 255978 h 413167"/>
                <a:gd name="connsiteX170" fmla="*/ 1897666 w 2829850"/>
                <a:gd name="connsiteY170" fmla="*/ 394070 h 413167"/>
                <a:gd name="connsiteX171" fmla="*/ 1908762 w 2829850"/>
                <a:gd name="connsiteY171" fmla="*/ 401309 h 413167"/>
                <a:gd name="connsiteX172" fmla="*/ 1919859 w 2829850"/>
                <a:gd name="connsiteY172" fmla="*/ 380769 h 413167"/>
                <a:gd name="connsiteX173" fmla="*/ 1930956 w 2829850"/>
                <a:gd name="connsiteY173" fmla="*/ 397505 h 413167"/>
                <a:gd name="connsiteX174" fmla="*/ 1942059 w 2829850"/>
                <a:gd name="connsiteY174" fmla="*/ 315985 h 413167"/>
                <a:gd name="connsiteX175" fmla="*/ 1953156 w 2829850"/>
                <a:gd name="connsiteY175" fmla="*/ 324129 h 413167"/>
                <a:gd name="connsiteX176" fmla="*/ 1964252 w 2829850"/>
                <a:gd name="connsiteY176" fmla="*/ 249929 h 413167"/>
                <a:gd name="connsiteX177" fmla="*/ 1975349 w 2829850"/>
                <a:gd name="connsiteY177" fmla="*/ 230002 h 413167"/>
                <a:gd name="connsiteX178" fmla="*/ 1986446 w 2829850"/>
                <a:gd name="connsiteY178" fmla="*/ 154911 h 413167"/>
                <a:gd name="connsiteX179" fmla="*/ 2008639 w 2829850"/>
                <a:gd name="connsiteY179" fmla="*/ 88950 h 413167"/>
                <a:gd name="connsiteX180" fmla="*/ 2019735 w 2829850"/>
                <a:gd name="connsiteY180" fmla="*/ 34746 h 413167"/>
                <a:gd name="connsiteX181" fmla="*/ 2030839 w 2829850"/>
                <a:gd name="connsiteY181" fmla="*/ 61049 h 413167"/>
                <a:gd name="connsiteX182" fmla="*/ 2041935 w 2829850"/>
                <a:gd name="connsiteY182" fmla="*/ 7287 h 413167"/>
                <a:gd name="connsiteX183" fmla="*/ 2053032 w 2829850"/>
                <a:gd name="connsiteY183" fmla="*/ 228015 h 413167"/>
                <a:gd name="connsiteX184" fmla="*/ 2064129 w 2829850"/>
                <a:gd name="connsiteY184" fmla="*/ 212135 h 413167"/>
                <a:gd name="connsiteX185" fmla="*/ 2075225 w 2829850"/>
                <a:gd name="connsiteY185" fmla="*/ 373285 h 413167"/>
                <a:gd name="connsiteX186" fmla="*/ 2086322 w 2829850"/>
                <a:gd name="connsiteY186" fmla="*/ 377782 h 413167"/>
                <a:gd name="connsiteX187" fmla="*/ 2097419 w 2829850"/>
                <a:gd name="connsiteY187" fmla="*/ 378258 h 413167"/>
                <a:gd name="connsiteX188" fmla="*/ 2108515 w 2829850"/>
                <a:gd name="connsiteY188" fmla="*/ 396641 h 413167"/>
                <a:gd name="connsiteX189" fmla="*/ 2119619 w 2829850"/>
                <a:gd name="connsiteY189" fmla="*/ 355133 h 413167"/>
                <a:gd name="connsiteX190" fmla="*/ 2130715 w 2829850"/>
                <a:gd name="connsiteY190" fmla="*/ 365828 h 413167"/>
                <a:gd name="connsiteX191" fmla="*/ 2141812 w 2829850"/>
                <a:gd name="connsiteY191" fmla="*/ 299724 h 413167"/>
                <a:gd name="connsiteX192" fmla="*/ 2152909 w 2829850"/>
                <a:gd name="connsiteY192" fmla="*/ 295371 h 413167"/>
                <a:gd name="connsiteX193" fmla="*/ 2164005 w 2829850"/>
                <a:gd name="connsiteY193" fmla="*/ 214041 h 413167"/>
                <a:gd name="connsiteX194" fmla="*/ 2175102 w 2829850"/>
                <a:gd name="connsiteY194" fmla="*/ 195099 h 413167"/>
                <a:gd name="connsiteX195" fmla="*/ 2197295 w 2829850"/>
                <a:gd name="connsiteY195" fmla="*/ 95529 h 413167"/>
                <a:gd name="connsiteX196" fmla="*/ 2208399 w 2829850"/>
                <a:gd name="connsiteY196" fmla="*/ 83017 h 413167"/>
                <a:gd name="connsiteX197" fmla="*/ 2219495 w 2829850"/>
                <a:gd name="connsiteY197" fmla="*/ 31902 h 413167"/>
                <a:gd name="connsiteX198" fmla="*/ 2230592 w 2829850"/>
                <a:gd name="connsiteY198" fmla="*/ 186928 h 413167"/>
                <a:gd name="connsiteX199" fmla="*/ 2241688 w 2829850"/>
                <a:gd name="connsiteY199" fmla="*/ 159156 h 413167"/>
                <a:gd name="connsiteX200" fmla="*/ 2252785 w 2829850"/>
                <a:gd name="connsiteY200" fmla="*/ 324585 h 413167"/>
                <a:gd name="connsiteX201" fmla="*/ 2263881 w 2829850"/>
                <a:gd name="connsiteY201" fmla="*/ 322380 h 413167"/>
                <a:gd name="connsiteX202" fmla="*/ 2286075 w 2829850"/>
                <a:gd name="connsiteY202" fmla="*/ 346533 h 413167"/>
                <a:gd name="connsiteX203" fmla="*/ 2297171 w 2829850"/>
                <a:gd name="connsiteY203" fmla="*/ 308896 h 413167"/>
                <a:gd name="connsiteX204" fmla="*/ 2308275 w 2829850"/>
                <a:gd name="connsiteY204" fmla="*/ 309461 h 413167"/>
                <a:gd name="connsiteX205" fmla="*/ 2319371 w 2829850"/>
                <a:gd name="connsiteY205" fmla="*/ 261543 h 413167"/>
                <a:gd name="connsiteX206" fmla="*/ 2330468 w 2829850"/>
                <a:gd name="connsiteY206" fmla="*/ 248378 h 413167"/>
                <a:gd name="connsiteX207" fmla="*/ 2341565 w 2829850"/>
                <a:gd name="connsiteY207" fmla="*/ 195997 h 413167"/>
                <a:gd name="connsiteX208" fmla="*/ 2352661 w 2829850"/>
                <a:gd name="connsiteY208" fmla="*/ 171851 h 413167"/>
                <a:gd name="connsiteX209" fmla="*/ 2363758 w 2829850"/>
                <a:gd name="connsiteY209" fmla="*/ 174648 h 413167"/>
                <a:gd name="connsiteX210" fmla="*/ 2374855 w 2829850"/>
                <a:gd name="connsiteY210" fmla="*/ 134908 h 413167"/>
                <a:gd name="connsiteX211" fmla="*/ 2385951 w 2829850"/>
                <a:gd name="connsiteY211" fmla="*/ 202420 h 413167"/>
                <a:gd name="connsiteX212" fmla="*/ 2397055 w 2829850"/>
                <a:gd name="connsiteY212" fmla="*/ 171586 h 413167"/>
                <a:gd name="connsiteX213" fmla="*/ 2408151 w 2829850"/>
                <a:gd name="connsiteY213" fmla="*/ 300480 h 413167"/>
                <a:gd name="connsiteX214" fmla="*/ 2419248 w 2829850"/>
                <a:gd name="connsiteY214" fmla="*/ 291955 h 413167"/>
                <a:gd name="connsiteX215" fmla="*/ 2430345 w 2829850"/>
                <a:gd name="connsiteY215" fmla="*/ 358752 h 413167"/>
                <a:gd name="connsiteX216" fmla="*/ 2441441 w 2829850"/>
                <a:gd name="connsiteY216" fmla="*/ 359113 h 413167"/>
                <a:gd name="connsiteX217" fmla="*/ 2452538 w 2829850"/>
                <a:gd name="connsiteY217" fmla="*/ 345213 h 413167"/>
                <a:gd name="connsiteX218" fmla="*/ 2463635 w 2829850"/>
                <a:gd name="connsiteY218" fmla="*/ 358460 h 413167"/>
                <a:gd name="connsiteX219" fmla="*/ 2474731 w 2829850"/>
                <a:gd name="connsiteY219" fmla="*/ 296091 h 413167"/>
                <a:gd name="connsiteX220" fmla="*/ 2485834 w 2829850"/>
                <a:gd name="connsiteY220" fmla="*/ 296105 h 413167"/>
                <a:gd name="connsiteX221" fmla="*/ 2496931 w 2829850"/>
                <a:gd name="connsiteY221" fmla="*/ 224185 h 413167"/>
                <a:gd name="connsiteX222" fmla="*/ 2508028 w 2829850"/>
                <a:gd name="connsiteY222" fmla="*/ 195181 h 413167"/>
                <a:gd name="connsiteX223" fmla="*/ 2519124 w 2829850"/>
                <a:gd name="connsiteY223" fmla="*/ 123260 h 413167"/>
                <a:gd name="connsiteX224" fmla="*/ 2530221 w 2829850"/>
                <a:gd name="connsiteY224" fmla="*/ 84473 h 413167"/>
                <a:gd name="connsiteX225" fmla="*/ 2541318 w 2829850"/>
                <a:gd name="connsiteY225" fmla="*/ 153863 h 413167"/>
                <a:gd name="connsiteX226" fmla="*/ 2552414 w 2829850"/>
                <a:gd name="connsiteY226" fmla="*/ 115879 h 413167"/>
                <a:gd name="connsiteX227" fmla="*/ 2563511 w 2829850"/>
                <a:gd name="connsiteY227" fmla="*/ 289444 h 413167"/>
                <a:gd name="connsiteX228" fmla="*/ 2574614 w 2829850"/>
                <a:gd name="connsiteY228" fmla="*/ 276504 h 413167"/>
                <a:gd name="connsiteX229" fmla="*/ 2585711 w 2829850"/>
                <a:gd name="connsiteY229" fmla="*/ 359535 h 413167"/>
                <a:gd name="connsiteX230" fmla="*/ 2596808 w 2829850"/>
                <a:gd name="connsiteY230" fmla="*/ 365209 h 413167"/>
                <a:gd name="connsiteX231" fmla="*/ 2607904 w 2829850"/>
                <a:gd name="connsiteY231" fmla="*/ 368026 h 413167"/>
                <a:gd name="connsiteX232" fmla="*/ 2619001 w 2829850"/>
                <a:gd name="connsiteY232" fmla="*/ 379394 h 413167"/>
                <a:gd name="connsiteX233" fmla="*/ 2630097 w 2829850"/>
                <a:gd name="connsiteY233" fmla="*/ 325469 h 413167"/>
                <a:gd name="connsiteX234" fmla="*/ 2641194 w 2829850"/>
                <a:gd name="connsiteY234" fmla="*/ 335573 h 413167"/>
                <a:gd name="connsiteX235" fmla="*/ 2652290 w 2829850"/>
                <a:gd name="connsiteY235" fmla="*/ 266421 h 413167"/>
                <a:gd name="connsiteX236" fmla="*/ 2663394 w 2829850"/>
                <a:gd name="connsiteY236" fmla="*/ 260958 h 413167"/>
                <a:gd name="connsiteX237" fmla="*/ 2674491 w 2829850"/>
                <a:gd name="connsiteY237" fmla="*/ 203536 h 413167"/>
                <a:gd name="connsiteX238" fmla="*/ 2685587 w 2829850"/>
                <a:gd name="connsiteY238" fmla="*/ 169525 h 413167"/>
                <a:gd name="connsiteX239" fmla="*/ 2696684 w 2829850"/>
                <a:gd name="connsiteY239" fmla="*/ 146481 h 413167"/>
                <a:gd name="connsiteX240" fmla="*/ 2707780 w 2829850"/>
                <a:gd name="connsiteY240" fmla="*/ 112130 h 413167"/>
                <a:gd name="connsiteX241" fmla="*/ 2718877 w 2829850"/>
                <a:gd name="connsiteY241" fmla="*/ 199263 h 413167"/>
                <a:gd name="connsiteX242" fmla="*/ 2729974 w 2829850"/>
                <a:gd name="connsiteY242" fmla="*/ 180254 h 413167"/>
                <a:gd name="connsiteX243" fmla="*/ 2741070 w 2829850"/>
                <a:gd name="connsiteY243" fmla="*/ 257563 h 413167"/>
                <a:gd name="connsiteX244" fmla="*/ 2752174 w 2829850"/>
                <a:gd name="connsiteY244" fmla="*/ 250372 h 413167"/>
                <a:gd name="connsiteX245" fmla="*/ 2763270 w 2829850"/>
                <a:gd name="connsiteY245" fmla="*/ 307018 h 413167"/>
                <a:gd name="connsiteX246" fmla="*/ 2774367 w 2829850"/>
                <a:gd name="connsiteY246" fmla="*/ 325646 h 413167"/>
                <a:gd name="connsiteX247" fmla="*/ 2785464 w 2829850"/>
                <a:gd name="connsiteY247" fmla="*/ 318509 h 413167"/>
                <a:gd name="connsiteX248" fmla="*/ 2796560 w 2829850"/>
                <a:gd name="connsiteY248" fmla="*/ 328851 h 413167"/>
                <a:gd name="connsiteX249" fmla="*/ 2807657 w 2829850"/>
                <a:gd name="connsiteY249" fmla="*/ 304841 h 413167"/>
                <a:gd name="connsiteX250" fmla="*/ 2818754 w 2829850"/>
                <a:gd name="connsiteY250" fmla="*/ 310930 h 413167"/>
                <a:gd name="connsiteX251" fmla="*/ 2829850 w 2829850"/>
                <a:gd name="connsiteY251" fmla="*/ 308399 h 413167"/>
                <a:gd name="connsiteX252" fmla="*/ 2829850 w 2829850"/>
                <a:gd name="connsiteY252" fmla="*/ 30839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</a:cxnLst>
              <a:rect l="l" t="t" r="r" b="b"/>
              <a:pathLst>
                <a:path w="2829850" h="413167">
                  <a:moveTo>
                    <a:pt x="0" y="287954"/>
                  </a:moveTo>
                  <a:lnTo>
                    <a:pt x="11096" y="279899"/>
                  </a:lnTo>
                  <a:lnTo>
                    <a:pt x="22193" y="282954"/>
                  </a:lnTo>
                  <a:lnTo>
                    <a:pt x="33290" y="311685"/>
                  </a:lnTo>
                  <a:lnTo>
                    <a:pt x="44386" y="317026"/>
                  </a:lnTo>
                  <a:lnTo>
                    <a:pt x="55483" y="298527"/>
                  </a:lnTo>
                  <a:lnTo>
                    <a:pt x="66586" y="303004"/>
                  </a:lnTo>
                  <a:lnTo>
                    <a:pt x="77683" y="232308"/>
                  </a:lnTo>
                  <a:lnTo>
                    <a:pt x="88779" y="234934"/>
                  </a:lnTo>
                  <a:lnTo>
                    <a:pt x="99876" y="231621"/>
                  </a:lnTo>
                  <a:lnTo>
                    <a:pt x="110973" y="233165"/>
                  </a:lnTo>
                  <a:lnTo>
                    <a:pt x="122069" y="287818"/>
                  </a:lnTo>
                  <a:lnTo>
                    <a:pt x="133166" y="281056"/>
                  </a:lnTo>
                  <a:lnTo>
                    <a:pt x="144263" y="212918"/>
                  </a:lnTo>
                  <a:lnTo>
                    <a:pt x="155366" y="193786"/>
                  </a:lnTo>
                  <a:lnTo>
                    <a:pt x="166463" y="76220"/>
                  </a:lnTo>
                  <a:lnTo>
                    <a:pt x="177559" y="36903"/>
                  </a:lnTo>
                  <a:lnTo>
                    <a:pt x="188656" y="102482"/>
                  </a:lnTo>
                  <a:lnTo>
                    <a:pt x="199753" y="61450"/>
                  </a:lnTo>
                  <a:lnTo>
                    <a:pt x="210849" y="173940"/>
                  </a:lnTo>
                  <a:lnTo>
                    <a:pt x="221946" y="141963"/>
                  </a:lnTo>
                  <a:lnTo>
                    <a:pt x="233043" y="222001"/>
                  </a:lnTo>
                  <a:lnTo>
                    <a:pt x="244146" y="198576"/>
                  </a:lnTo>
                  <a:lnTo>
                    <a:pt x="255243" y="335858"/>
                  </a:lnTo>
                  <a:lnTo>
                    <a:pt x="266339" y="332953"/>
                  </a:lnTo>
                  <a:lnTo>
                    <a:pt x="277436" y="373999"/>
                  </a:lnTo>
                  <a:lnTo>
                    <a:pt x="288533" y="388450"/>
                  </a:lnTo>
                  <a:lnTo>
                    <a:pt x="299629" y="309093"/>
                  </a:lnTo>
                  <a:lnTo>
                    <a:pt x="310726" y="318394"/>
                  </a:lnTo>
                  <a:lnTo>
                    <a:pt x="321823" y="250671"/>
                  </a:lnTo>
                  <a:lnTo>
                    <a:pt x="332926" y="233192"/>
                  </a:lnTo>
                  <a:lnTo>
                    <a:pt x="344023" y="213755"/>
                  </a:lnTo>
                  <a:lnTo>
                    <a:pt x="355119" y="188309"/>
                  </a:lnTo>
                  <a:lnTo>
                    <a:pt x="366216" y="209054"/>
                  </a:lnTo>
                  <a:lnTo>
                    <a:pt x="377313" y="176281"/>
                  </a:lnTo>
                  <a:lnTo>
                    <a:pt x="388409" y="244629"/>
                  </a:lnTo>
                  <a:lnTo>
                    <a:pt x="399506" y="231349"/>
                  </a:lnTo>
                  <a:lnTo>
                    <a:pt x="410602" y="306419"/>
                  </a:lnTo>
                  <a:lnTo>
                    <a:pt x="421706" y="316074"/>
                  </a:lnTo>
                  <a:lnTo>
                    <a:pt x="432802" y="341580"/>
                  </a:lnTo>
                  <a:lnTo>
                    <a:pt x="443899" y="345622"/>
                  </a:lnTo>
                  <a:lnTo>
                    <a:pt x="454995" y="286913"/>
                  </a:lnTo>
                  <a:lnTo>
                    <a:pt x="466092" y="288138"/>
                  </a:lnTo>
                  <a:lnTo>
                    <a:pt x="477189" y="177512"/>
                  </a:lnTo>
                  <a:lnTo>
                    <a:pt x="488285" y="156768"/>
                  </a:lnTo>
                  <a:lnTo>
                    <a:pt x="499382" y="138922"/>
                  </a:lnTo>
                  <a:lnTo>
                    <a:pt x="510485" y="92461"/>
                  </a:lnTo>
                  <a:lnTo>
                    <a:pt x="521582" y="118199"/>
                  </a:lnTo>
                  <a:lnTo>
                    <a:pt x="532679" y="72376"/>
                  </a:lnTo>
                  <a:lnTo>
                    <a:pt x="543775" y="193079"/>
                  </a:lnTo>
                  <a:lnTo>
                    <a:pt x="554872" y="163157"/>
                  </a:lnTo>
                  <a:lnTo>
                    <a:pt x="565968" y="344710"/>
                  </a:lnTo>
                  <a:lnTo>
                    <a:pt x="577065" y="342886"/>
                  </a:lnTo>
                  <a:lnTo>
                    <a:pt x="588162" y="381061"/>
                  </a:lnTo>
                  <a:lnTo>
                    <a:pt x="599265" y="396812"/>
                  </a:lnTo>
                  <a:lnTo>
                    <a:pt x="610362" y="344839"/>
                  </a:lnTo>
                  <a:lnTo>
                    <a:pt x="621458" y="353391"/>
                  </a:lnTo>
                  <a:lnTo>
                    <a:pt x="632555" y="289376"/>
                  </a:lnTo>
                  <a:lnTo>
                    <a:pt x="643652" y="281899"/>
                  </a:lnTo>
                  <a:lnTo>
                    <a:pt x="654748" y="213265"/>
                  </a:lnTo>
                  <a:lnTo>
                    <a:pt x="665845" y="193269"/>
                  </a:lnTo>
                  <a:lnTo>
                    <a:pt x="676942" y="161285"/>
                  </a:lnTo>
                  <a:lnTo>
                    <a:pt x="688045" y="115599"/>
                  </a:lnTo>
                  <a:lnTo>
                    <a:pt x="699142" y="163007"/>
                  </a:lnTo>
                  <a:lnTo>
                    <a:pt x="710238" y="128241"/>
                  </a:lnTo>
                  <a:lnTo>
                    <a:pt x="721335" y="299391"/>
                  </a:lnTo>
                  <a:lnTo>
                    <a:pt x="732432" y="299446"/>
                  </a:lnTo>
                  <a:lnTo>
                    <a:pt x="743528" y="378884"/>
                  </a:lnTo>
                  <a:lnTo>
                    <a:pt x="754625" y="384966"/>
                  </a:lnTo>
                  <a:lnTo>
                    <a:pt x="765722" y="354732"/>
                  </a:lnTo>
                  <a:lnTo>
                    <a:pt x="776818" y="371516"/>
                  </a:lnTo>
                  <a:lnTo>
                    <a:pt x="787922" y="287329"/>
                  </a:lnTo>
                  <a:lnTo>
                    <a:pt x="799018" y="287131"/>
                  </a:lnTo>
                  <a:lnTo>
                    <a:pt x="810115" y="219204"/>
                  </a:lnTo>
                  <a:lnTo>
                    <a:pt x="821212" y="187921"/>
                  </a:lnTo>
                  <a:lnTo>
                    <a:pt x="832308" y="135473"/>
                  </a:lnTo>
                  <a:lnTo>
                    <a:pt x="843405" y="94277"/>
                  </a:lnTo>
                  <a:lnTo>
                    <a:pt x="854501" y="156734"/>
                  </a:lnTo>
                  <a:lnTo>
                    <a:pt x="865598" y="111912"/>
                  </a:lnTo>
                  <a:lnTo>
                    <a:pt x="876702" y="319162"/>
                  </a:lnTo>
                  <a:lnTo>
                    <a:pt x="887798" y="310862"/>
                  </a:lnTo>
                  <a:lnTo>
                    <a:pt x="898894" y="401472"/>
                  </a:lnTo>
                  <a:lnTo>
                    <a:pt x="909991" y="413167"/>
                  </a:lnTo>
                  <a:lnTo>
                    <a:pt x="921088" y="393287"/>
                  </a:lnTo>
                  <a:lnTo>
                    <a:pt x="932184" y="404840"/>
                  </a:lnTo>
                  <a:lnTo>
                    <a:pt x="943281" y="340111"/>
                  </a:lnTo>
                  <a:lnTo>
                    <a:pt x="954384" y="350928"/>
                  </a:lnTo>
                  <a:lnTo>
                    <a:pt x="965481" y="275375"/>
                  </a:lnTo>
                  <a:lnTo>
                    <a:pt x="976578" y="266809"/>
                  </a:lnTo>
                  <a:lnTo>
                    <a:pt x="987674" y="180267"/>
                  </a:lnTo>
                  <a:lnTo>
                    <a:pt x="998771" y="128622"/>
                  </a:lnTo>
                  <a:lnTo>
                    <a:pt x="1009868" y="61892"/>
                  </a:lnTo>
                  <a:lnTo>
                    <a:pt x="1020964" y="0"/>
                  </a:lnTo>
                  <a:lnTo>
                    <a:pt x="1032061" y="147570"/>
                  </a:lnTo>
                  <a:lnTo>
                    <a:pt x="1043157" y="101401"/>
                  </a:lnTo>
                  <a:lnTo>
                    <a:pt x="1054261" y="357793"/>
                  </a:lnTo>
                  <a:lnTo>
                    <a:pt x="1065357" y="359004"/>
                  </a:lnTo>
                  <a:lnTo>
                    <a:pt x="1076454" y="393124"/>
                  </a:lnTo>
                  <a:lnTo>
                    <a:pt x="1087551" y="407813"/>
                  </a:lnTo>
                  <a:lnTo>
                    <a:pt x="1098647" y="339151"/>
                  </a:lnTo>
                  <a:lnTo>
                    <a:pt x="1109744" y="351207"/>
                  </a:lnTo>
                  <a:lnTo>
                    <a:pt x="1120841" y="286812"/>
                  </a:lnTo>
                  <a:lnTo>
                    <a:pt x="1131937" y="279409"/>
                  </a:lnTo>
                  <a:lnTo>
                    <a:pt x="1143041" y="226749"/>
                  </a:lnTo>
                  <a:lnTo>
                    <a:pt x="1154137" y="206679"/>
                  </a:lnTo>
                  <a:lnTo>
                    <a:pt x="1165234" y="165415"/>
                  </a:lnTo>
                  <a:lnTo>
                    <a:pt x="1176331" y="117648"/>
                  </a:lnTo>
                  <a:lnTo>
                    <a:pt x="1187427" y="154924"/>
                  </a:lnTo>
                  <a:lnTo>
                    <a:pt x="1198524" y="116144"/>
                  </a:lnTo>
                  <a:lnTo>
                    <a:pt x="1209621" y="305263"/>
                  </a:lnTo>
                  <a:lnTo>
                    <a:pt x="1220717" y="303500"/>
                  </a:lnTo>
                  <a:lnTo>
                    <a:pt x="1231821" y="391301"/>
                  </a:lnTo>
                  <a:lnTo>
                    <a:pt x="1242917" y="400404"/>
                  </a:lnTo>
                  <a:lnTo>
                    <a:pt x="1254014" y="355623"/>
                  </a:lnTo>
                  <a:lnTo>
                    <a:pt x="1265111" y="373278"/>
                  </a:lnTo>
                  <a:lnTo>
                    <a:pt x="1276207" y="260448"/>
                  </a:lnTo>
                  <a:lnTo>
                    <a:pt x="1287304" y="254875"/>
                  </a:lnTo>
                  <a:lnTo>
                    <a:pt x="1298400" y="190609"/>
                  </a:lnTo>
                  <a:lnTo>
                    <a:pt x="1309497" y="148297"/>
                  </a:lnTo>
                  <a:lnTo>
                    <a:pt x="1320601" y="110041"/>
                  </a:lnTo>
                  <a:lnTo>
                    <a:pt x="1331697" y="59443"/>
                  </a:lnTo>
                  <a:lnTo>
                    <a:pt x="1342794" y="140875"/>
                  </a:lnTo>
                  <a:lnTo>
                    <a:pt x="1353890" y="90950"/>
                  </a:lnTo>
                  <a:lnTo>
                    <a:pt x="1364987" y="302800"/>
                  </a:lnTo>
                  <a:lnTo>
                    <a:pt x="1376083" y="291792"/>
                  </a:lnTo>
                  <a:lnTo>
                    <a:pt x="1387180" y="394178"/>
                  </a:lnTo>
                  <a:lnTo>
                    <a:pt x="1398277" y="407561"/>
                  </a:lnTo>
                  <a:lnTo>
                    <a:pt x="1409380" y="393104"/>
                  </a:lnTo>
                  <a:lnTo>
                    <a:pt x="1420477" y="404690"/>
                  </a:lnTo>
                  <a:lnTo>
                    <a:pt x="1431573" y="345050"/>
                  </a:lnTo>
                  <a:lnTo>
                    <a:pt x="1442670" y="352949"/>
                  </a:lnTo>
                  <a:lnTo>
                    <a:pt x="1453767" y="280185"/>
                  </a:lnTo>
                  <a:lnTo>
                    <a:pt x="1464863" y="274864"/>
                  </a:lnTo>
                  <a:lnTo>
                    <a:pt x="1475960" y="192405"/>
                  </a:lnTo>
                  <a:lnTo>
                    <a:pt x="1487057" y="149890"/>
                  </a:lnTo>
                  <a:lnTo>
                    <a:pt x="1498160" y="79874"/>
                  </a:lnTo>
                  <a:lnTo>
                    <a:pt x="1509257" y="27704"/>
                  </a:lnTo>
                  <a:lnTo>
                    <a:pt x="1520353" y="137446"/>
                  </a:lnTo>
                  <a:lnTo>
                    <a:pt x="1531450" y="92937"/>
                  </a:lnTo>
                  <a:lnTo>
                    <a:pt x="1542546" y="290914"/>
                  </a:lnTo>
                  <a:lnTo>
                    <a:pt x="1553643" y="280913"/>
                  </a:lnTo>
                  <a:lnTo>
                    <a:pt x="1564740" y="352806"/>
                  </a:lnTo>
                  <a:lnTo>
                    <a:pt x="1575836" y="366406"/>
                  </a:lnTo>
                  <a:lnTo>
                    <a:pt x="1586940" y="345268"/>
                  </a:lnTo>
                  <a:lnTo>
                    <a:pt x="1598036" y="354466"/>
                  </a:lnTo>
                  <a:lnTo>
                    <a:pt x="1609133" y="296398"/>
                  </a:lnTo>
                  <a:lnTo>
                    <a:pt x="1620230" y="296602"/>
                  </a:lnTo>
                  <a:lnTo>
                    <a:pt x="1631326" y="214197"/>
                  </a:lnTo>
                  <a:lnTo>
                    <a:pt x="1642423" y="196433"/>
                  </a:lnTo>
                  <a:lnTo>
                    <a:pt x="1653520" y="171899"/>
                  </a:lnTo>
                  <a:lnTo>
                    <a:pt x="1664616" y="127268"/>
                  </a:lnTo>
                  <a:lnTo>
                    <a:pt x="1675720" y="164674"/>
                  </a:lnTo>
                  <a:lnTo>
                    <a:pt x="1686816" y="123805"/>
                  </a:lnTo>
                  <a:lnTo>
                    <a:pt x="1697913" y="244316"/>
                  </a:lnTo>
                  <a:lnTo>
                    <a:pt x="1709010" y="220137"/>
                  </a:lnTo>
                  <a:lnTo>
                    <a:pt x="1720106" y="345356"/>
                  </a:lnTo>
                  <a:lnTo>
                    <a:pt x="1731203" y="341818"/>
                  </a:lnTo>
                  <a:lnTo>
                    <a:pt x="1742299" y="377156"/>
                  </a:lnTo>
                  <a:lnTo>
                    <a:pt x="1753396" y="389926"/>
                  </a:lnTo>
                  <a:lnTo>
                    <a:pt x="1764500" y="330620"/>
                  </a:lnTo>
                  <a:lnTo>
                    <a:pt x="1775596" y="339110"/>
                  </a:lnTo>
                  <a:lnTo>
                    <a:pt x="1786692" y="275307"/>
                  </a:lnTo>
                  <a:lnTo>
                    <a:pt x="1797789" y="260298"/>
                  </a:lnTo>
                  <a:lnTo>
                    <a:pt x="1808886" y="204930"/>
                  </a:lnTo>
                  <a:lnTo>
                    <a:pt x="1831079" y="148236"/>
                  </a:lnTo>
                  <a:lnTo>
                    <a:pt x="1842176" y="97264"/>
                  </a:lnTo>
                  <a:lnTo>
                    <a:pt x="1853279" y="122328"/>
                  </a:lnTo>
                  <a:lnTo>
                    <a:pt x="1864376" y="79438"/>
                  </a:lnTo>
                  <a:lnTo>
                    <a:pt x="1875472" y="266809"/>
                  </a:lnTo>
                  <a:lnTo>
                    <a:pt x="1886569" y="255978"/>
                  </a:lnTo>
                  <a:lnTo>
                    <a:pt x="1897666" y="394070"/>
                  </a:lnTo>
                  <a:lnTo>
                    <a:pt x="1908762" y="401309"/>
                  </a:lnTo>
                  <a:lnTo>
                    <a:pt x="1919859" y="380769"/>
                  </a:lnTo>
                  <a:lnTo>
                    <a:pt x="1930956" y="397505"/>
                  </a:lnTo>
                  <a:lnTo>
                    <a:pt x="1942059" y="315985"/>
                  </a:lnTo>
                  <a:lnTo>
                    <a:pt x="1953156" y="324129"/>
                  </a:lnTo>
                  <a:lnTo>
                    <a:pt x="1964252" y="249929"/>
                  </a:lnTo>
                  <a:lnTo>
                    <a:pt x="1975349" y="230002"/>
                  </a:lnTo>
                  <a:lnTo>
                    <a:pt x="1986446" y="154911"/>
                  </a:lnTo>
                  <a:lnTo>
                    <a:pt x="2008639" y="88950"/>
                  </a:lnTo>
                  <a:lnTo>
                    <a:pt x="2019735" y="34746"/>
                  </a:lnTo>
                  <a:lnTo>
                    <a:pt x="2030839" y="61049"/>
                  </a:lnTo>
                  <a:lnTo>
                    <a:pt x="2041935" y="7287"/>
                  </a:lnTo>
                  <a:lnTo>
                    <a:pt x="2053032" y="228015"/>
                  </a:lnTo>
                  <a:lnTo>
                    <a:pt x="2064129" y="212135"/>
                  </a:lnTo>
                  <a:lnTo>
                    <a:pt x="2075225" y="373285"/>
                  </a:lnTo>
                  <a:lnTo>
                    <a:pt x="2086322" y="377782"/>
                  </a:lnTo>
                  <a:lnTo>
                    <a:pt x="2097419" y="378258"/>
                  </a:lnTo>
                  <a:lnTo>
                    <a:pt x="2108515" y="396641"/>
                  </a:lnTo>
                  <a:lnTo>
                    <a:pt x="2119619" y="355133"/>
                  </a:lnTo>
                  <a:lnTo>
                    <a:pt x="2130715" y="365828"/>
                  </a:lnTo>
                  <a:lnTo>
                    <a:pt x="2141812" y="299724"/>
                  </a:lnTo>
                  <a:lnTo>
                    <a:pt x="2152909" y="295371"/>
                  </a:lnTo>
                  <a:lnTo>
                    <a:pt x="2164005" y="214041"/>
                  </a:lnTo>
                  <a:lnTo>
                    <a:pt x="2175102" y="195099"/>
                  </a:lnTo>
                  <a:lnTo>
                    <a:pt x="2197295" y="95529"/>
                  </a:lnTo>
                  <a:lnTo>
                    <a:pt x="2208399" y="83017"/>
                  </a:lnTo>
                  <a:lnTo>
                    <a:pt x="2219495" y="31902"/>
                  </a:lnTo>
                  <a:lnTo>
                    <a:pt x="2230592" y="186928"/>
                  </a:lnTo>
                  <a:lnTo>
                    <a:pt x="2241688" y="159156"/>
                  </a:lnTo>
                  <a:lnTo>
                    <a:pt x="2252785" y="324585"/>
                  </a:lnTo>
                  <a:lnTo>
                    <a:pt x="2263881" y="322380"/>
                  </a:lnTo>
                  <a:lnTo>
                    <a:pt x="2286075" y="346533"/>
                  </a:lnTo>
                  <a:lnTo>
                    <a:pt x="2297171" y="308896"/>
                  </a:lnTo>
                  <a:lnTo>
                    <a:pt x="2308275" y="309461"/>
                  </a:lnTo>
                  <a:lnTo>
                    <a:pt x="2319371" y="261543"/>
                  </a:lnTo>
                  <a:lnTo>
                    <a:pt x="2330468" y="248378"/>
                  </a:lnTo>
                  <a:lnTo>
                    <a:pt x="2341565" y="195997"/>
                  </a:lnTo>
                  <a:lnTo>
                    <a:pt x="2352661" y="171851"/>
                  </a:lnTo>
                  <a:lnTo>
                    <a:pt x="2363758" y="174648"/>
                  </a:lnTo>
                  <a:lnTo>
                    <a:pt x="2374855" y="134908"/>
                  </a:lnTo>
                  <a:lnTo>
                    <a:pt x="2385951" y="202420"/>
                  </a:lnTo>
                  <a:lnTo>
                    <a:pt x="2397055" y="171586"/>
                  </a:lnTo>
                  <a:lnTo>
                    <a:pt x="2408151" y="300480"/>
                  </a:lnTo>
                  <a:lnTo>
                    <a:pt x="2419248" y="291955"/>
                  </a:lnTo>
                  <a:lnTo>
                    <a:pt x="2430345" y="358752"/>
                  </a:lnTo>
                  <a:lnTo>
                    <a:pt x="2441441" y="359113"/>
                  </a:lnTo>
                  <a:lnTo>
                    <a:pt x="2452538" y="345213"/>
                  </a:lnTo>
                  <a:lnTo>
                    <a:pt x="2463635" y="358460"/>
                  </a:lnTo>
                  <a:lnTo>
                    <a:pt x="2474731" y="296091"/>
                  </a:lnTo>
                  <a:lnTo>
                    <a:pt x="2485834" y="296105"/>
                  </a:lnTo>
                  <a:lnTo>
                    <a:pt x="2496931" y="224185"/>
                  </a:lnTo>
                  <a:lnTo>
                    <a:pt x="2508028" y="195181"/>
                  </a:lnTo>
                  <a:lnTo>
                    <a:pt x="2519124" y="123260"/>
                  </a:lnTo>
                  <a:lnTo>
                    <a:pt x="2530221" y="84473"/>
                  </a:lnTo>
                  <a:lnTo>
                    <a:pt x="2541318" y="153863"/>
                  </a:lnTo>
                  <a:lnTo>
                    <a:pt x="2552414" y="115879"/>
                  </a:lnTo>
                  <a:lnTo>
                    <a:pt x="2563511" y="289444"/>
                  </a:lnTo>
                  <a:lnTo>
                    <a:pt x="2574614" y="276504"/>
                  </a:lnTo>
                  <a:lnTo>
                    <a:pt x="2585711" y="359535"/>
                  </a:lnTo>
                  <a:lnTo>
                    <a:pt x="2596808" y="365209"/>
                  </a:lnTo>
                  <a:lnTo>
                    <a:pt x="2607904" y="368026"/>
                  </a:lnTo>
                  <a:lnTo>
                    <a:pt x="2619001" y="379394"/>
                  </a:lnTo>
                  <a:lnTo>
                    <a:pt x="2630097" y="325469"/>
                  </a:lnTo>
                  <a:lnTo>
                    <a:pt x="2641194" y="335573"/>
                  </a:lnTo>
                  <a:lnTo>
                    <a:pt x="2652290" y="266421"/>
                  </a:lnTo>
                  <a:lnTo>
                    <a:pt x="2663394" y="260958"/>
                  </a:lnTo>
                  <a:lnTo>
                    <a:pt x="2674491" y="203536"/>
                  </a:lnTo>
                  <a:lnTo>
                    <a:pt x="2685587" y="169525"/>
                  </a:lnTo>
                  <a:lnTo>
                    <a:pt x="2696684" y="146481"/>
                  </a:lnTo>
                  <a:lnTo>
                    <a:pt x="2707780" y="112130"/>
                  </a:lnTo>
                  <a:lnTo>
                    <a:pt x="2718877" y="199263"/>
                  </a:lnTo>
                  <a:lnTo>
                    <a:pt x="2729974" y="180254"/>
                  </a:lnTo>
                  <a:lnTo>
                    <a:pt x="2741070" y="257563"/>
                  </a:lnTo>
                  <a:lnTo>
                    <a:pt x="2752174" y="250372"/>
                  </a:lnTo>
                  <a:lnTo>
                    <a:pt x="2763270" y="307018"/>
                  </a:lnTo>
                  <a:lnTo>
                    <a:pt x="2774367" y="325646"/>
                  </a:lnTo>
                  <a:lnTo>
                    <a:pt x="2785464" y="318509"/>
                  </a:lnTo>
                  <a:lnTo>
                    <a:pt x="2796560" y="328851"/>
                  </a:lnTo>
                  <a:lnTo>
                    <a:pt x="2807657" y="304841"/>
                  </a:lnTo>
                  <a:lnTo>
                    <a:pt x="2818754" y="310930"/>
                  </a:lnTo>
                  <a:lnTo>
                    <a:pt x="2829850" y="308399"/>
                  </a:lnTo>
                  <a:lnTo>
                    <a:pt x="2829850" y="308399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3" name="자유형: 도형 2262">
              <a:extLst>
                <a:ext uri="{FF2B5EF4-FFF2-40B4-BE49-F238E27FC236}">
                  <a16:creationId xmlns:a16="http://schemas.microsoft.com/office/drawing/2014/main" id="{03D64F5B-C112-E517-6620-7ABA5DCB6AC5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2677 h 413167"/>
                <a:gd name="connsiteX1" fmla="*/ 11096 w 2829850"/>
                <a:gd name="connsiteY1" fmla="*/ 290309 h 413167"/>
                <a:gd name="connsiteX2" fmla="*/ 22193 w 2829850"/>
                <a:gd name="connsiteY2" fmla="*/ 289540 h 413167"/>
                <a:gd name="connsiteX3" fmla="*/ 33290 w 2829850"/>
                <a:gd name="connsiteY3" fmla="*/ 304997 h 413167"/>
                <a:gd name="connsiteX4" fmla="*/ 44386 w 2829850"/>
                <a:gd name="connsiteY4" fmla="*/ 324218 h 413167"/>
                <a:gd name="connsiteX5" fmla="*/ 55483 w 2829850"/>
                <a:gd name="connsiteY5" fmla="*/ 339920 h 413167"/>
                <a:gd name="connsiteX6" fmla="*/ 66586 w 2829850"/>
                <a:gd name="connsiteY6" fmla="*/ 320156 h 413167"/>
                <a:gd name="connsiteX7" fmla="*/ 77683 w 2829850"/>
                <a:gd name="connsiteY7" fmla="*/ 266251 h 413167"/>
                <a:gd name="connsiteX8" fmla="*/ 88779 w 2829850"/>
                <a:gd name="connsiteY8" fmla="*/ 232315 h 413167"/>
                <a:gd name="connsiteX9" fmla="*/ 99876 w 2829850"/>
                <a:gd name="connsiteY9" fmla="*/ 230723 h 413167"/>
                <a:gd name="connsiteX10" fmla="*/ 110973 w 2829850"/>
                <a:gd name="connsiteY10" fmla="*/ 237207 h 413167"/>
                <a:gd name="connsiteX11" fmla="*/ 122069 w 2829850"/>
                <a:gd name="connsiteY11" fmla="*/ 297595 h 413167"/>
                <a:gd name="connsiteX12" fmla="*/ 133166 w 2829850"/>
                <a:gd name="connsiteY12" fmla="*/ 307488 h 413167"/>
                <a:gd name="connsiteX13" fmla="*/ 144263 w 2829850"/>
                <a:gd name="connsiteY13" fmla="*/ 291690 h 413167"/>
                <a:gd name="connsiteX14" fmla="*/ 155366 w 2829850"/>
                <a:gd name="connsiteY14" fmla="*/ 226212 h 413167"/>
                <a:gd name="connsiteX15" fmla="*/ 166463 w 2829850"/>
                <a:gd name="connsiteY15" fmla="*/ 115416 h 413167"/>
                <a:gd name="connsiteX16" fmla="*/ 177559 w 2829850"/>
                <a:gd name="connsiteY16" fmla="*/ 57681 h 413167"/>
                <a:gd name="connsiteX17" fmla="*/ 188656 w 2829850"/>
                <a:gd name="connsiteY17" fmla="*/ 22731 h 413167"/>
                <a:gd name="connsiteX18" fmla="*/ 199753 w 2829850"/>
                <a:gd name="connsiteY18" fmla="*/ 55898 h 413167"/>
                <a:gd name="connsiteX19" fmla="*/ 210849 w 2829850"/>
                <a:gd name="connsiteY19" fmla="*/ 158945 h 413167"/>
                <a:gd name="connsiteX20" fmla="*/ 221946 w 2829850"/>
                <a:gd name="connsiteY20" fmla="*/ 163354 h 413167"/>
                <a:gd name="connsiteX21" fmla="*/ 233043 w 2829850"/>
                <a:gd name="connsiteY21" fmla="*/ 170049 h 413167"/>
                <a:gd name="connsiteX22" fmla="*/ 244146 w 2829850"/>
                <a:gd name="connsiteY22" fmla="*/ 206454 h 413167"/>
                <a:gd name="connsiteX23" fmla="*/ 266339 w 2829850"/>
                <a:gd name="connsiteY23" fmla="*/ 334988 h 413167"/>
                <a:gd name="connsiteX24" fmla="*/ 277436 w 2829850"/>
                <a:gd name="connsiteY24" fmla="*/ 386953 h 413167"/>
                <a:gd name="connsiteX25" fmla="*/ 288533 w 2829850"/>
                <a:gd name="connsiteY25" fmla="*/ 385688 h 413167"/>
                <a:gd name="connsiteX26" fmla="*/ 310726 w 2829850"/>
                <a:gd name="connsiteY26" fmla="*/ 335028 h 413167"/>
                <a:gd name="connsiteX27" fmla="*/ 321823 w 2829850"/>
                <a:gd name="connsiteY27" fmla="*/ 321938 h 413167"/>
                <a:gd name="connsiteX28" fmla="*/ 332926 w 2829850"/>
                <a:gd name="connsiteY28" fmla="*/ 282920 h 413167"/>
                <a:gd name="connsiteX29" fmla="*/ 344023 w 2829850"/>
                <a:gd name="connsiteY29" fmla="*/ 228008 h 413167"/>
                <a:gd name="connsiteX30" fmla="*/ 355119 w 2829850"/>
                <a:gd name="connsiteY30" fmla="*/ 229015 h 413167"/>
                <a:gd name="connsiteX31" fmla="*/ 366216 w 2829850"/>
                <a:gd name="connsiteY31" fmla="*/ 221028 h 413167"/>
                <a:gd name="connsiteX32" fmla="*/ 377313 w 2829850"/>
                <a:gd name="connsiteY32" fmla="*/ 209992 h 413167"/>
                <a:gd name="connsiteX33" fmla="*/ 388409 w 2829850"/>
                <a:gd name="connsiteY33" fmla="*/ 193092 h 413167"/>
                <a:gd name="connsiteX34" fmla="*/ 399506 w 2829850"/>
                <a:gd name="connsiteY34" fmla="*/ 224634 h 413167"/>
                <a:gd name="connsiteX35" fmla="*/ 410602 w 2829850"/>
                <a:gd name="connsiteY35" fmla="*/ 279396 h 413167"/>
                <a:gd name="connsiteX36" fmla="*/ 421706 w 2829850"/>
                <a:gd name="connsiteY36" fmla="*/ 302643 h 413167"/>
                <a:gd name="connsiteX37" fmla="*/ 432802 w 2829850"/>
                <a:gd name="connsiteY37" fmla="*/ 350166 h 413167"/>
                <a:gd name="connsiteX38" fmla="*/ 443899 w 2829850"/>
                <a:gd name="connsiteY38" fmla="*/ 355167 h 413167"/>
                <a:gd name="connsiteX39" fmla="*/ 454995 w 2829850"/>
                <a:gd name="connsiteY39" fmla="*/ 354364 h 413167"/>
                <a:gd name="connsiteX40" fmla="*/ 466092 w 2829850"/>
                <a:gd name="connsiteY40" fmla="*/ 313924 h 413167"/>
                <a:gd name="connsiteX41" fmla="*/ 477189 w 2829850"/>
                <a:gd name="connsiteY41" fmla="*/ 238942 h 413167"/>
                <a:gd name="connsiteX42" fmla="*/ 488285 w 2829850"/>
                <a:gd name="connsiteY42" fmla="*/ 195834 h 413167"/>
                <a:gd name="connsiteX43" fmla="*/ 499382 w 2829850"/>
                <a:gd name="connsiteY43" fmla="*/ 166531 h 413167"/>
                <a:gd name="connsiteX44" fmla="*/ 510485 w 2829850"/>
                <a:gd name="connsiteY44" fmla="*/ 133976 h 413167"/>
                <a:gd name="connsiteX45" fmla="*/ 521582 w 2829850"/>
                <a:gd name="connsiteY45" fmla="*/ 94080 h 413167"/>
                <a:gd name="connsiteX46" fmla="*/ 532679 w 2829850"/>
                <a:gd name="connsiteY46" fmla="*/ 95652 h 413167"/>
                <a:gd name="connsiteX47" fmla="*/ 543775 w 2829850"/>
                <a:gd name="connsiteY47" fmla="*/ 92617 h 413167"/>
                <a:gd name="connsiteX48" fmla="*/ 554872 w 2829850"/>
                <a:gd name="connsiteY48" fmla="*/ 158959 h 413167"/>
                <a:gd name="connsiteX49" fmla="*/ 565968 w 2829850"/>
                <a:gd name="connsiteY49" fmla="*/ 272218 h 413167"/>
                <a:gd name="connsiteX50" fmla="*/ 577065 w 2829850"/>
                <a:gd name="connsiteY50" fmla="*/ 338566 h 413167"/>
                <a:gd name="connsiteX51" fmla="*/ 588162 w 2829850"/>
                <a:gd name="connsiteY51" fmla="*/ 393185 h 413167"/>
                <a:gd name="connsiteX52" fmla="*/ 599265 w 2829850"/>
                <a:gd name="connsiteY52" fmla="*/ 390852 h 413167"/>
                <a:gd name="connsiteX53" fmla="*/ 610362 w 2829850"/>
                <a:gd name="connsiteY53" fmla="*/ 378068 h 413167"/>
                <a:gd name="connsiteX54" fmla="*/ 621458 w 2829850"/>
                <a:gd name="connsiteY54" fmla="*/ 369067 h 413167"/>
                <a:gd name="connsiteX55" fmla="*/ 632555 w 2829850"/>
                <a:gd name="connsiteY55" fmla="*/ 364603 h 413167"/>
                <a:gd name="connsiteX56" fmla="*/ 643652 w 2829850"/>
                <a:gd name="connsiteY56" fmla="*/ 330137 h 413167"/>
                <a:gd name="connsiteX57" fmla="*/ 654748 w 2829850"/>
                <a:gd name="connsiteY57" fmla="*/ 262693 h 413167"/>
                <a:gd name="connsiteX58" fmla="*/ 665845 w 2829850"/>
                <a:gd name="connsiteY58" fmla="*/ 238635 h 413167"/>
                <a:gd name="connsiteX59" fmla="*/ 676942 w 2829850"/>
                <a:gd name="connsiteY59" fmla="*/ 209564 h 413167"/>
                <a:gd name="connsiteX60" fmla="*/ 688045 w 2829850"/>
                <a:gd name="connsiteY60" fmla="*/ 163245 h 413167"/>
                <a:gd name="connsiteX61" fmla="*/ 699142 w 2829850"/>
                <a:gd name="connsiteY61" fmla="*/ 92787 h 413167"/>
                <a:gd name="connsiteX62" fmla="*/ 710238 w 2829850"/>
                <a:gd name="connsiteY62" fmla="*/ 131132 h 413167"/>
                <a:gd name="connsiteX63" fmla="*/ 721335 w 2829850"/>
                <a:gd name="connsiteY63" fmla="*/ 202291 h 413167"/>
                <a:gd name="connsiteX64" fmla="*/ 732432 w 2829850"/>
                <a:gd name="connsiteY64" fmla="*/ 289710 h 413167"/>
                <a:gd name="connsiteX65" fmla="*/ 743528 w 2829850"/>
                <a:gd name="connsiteY65" fmla="*/ 370087 h 413167"/>
                <a:gd name="connsiteX66" fmla="*/ 754625 w 2829850"/>
                <a:gd name="connsiteY66" fmla="*/ 384701 h 413167"/>
                <a:gd name="connsiteX67" fmla="*/ 765722 w 2829850"/>
                <a:gd name="connsiteY67" fmla="*/ 391852 h 413167"/>
                <a:gd name="connsiteX68" fmla="*/ 776818 w 2829850"/>
                <a:gd name="connsiteY68" fmla="*/ 369175 h 413167"/>
                <a:gd name="connsiteX69" fmla="*/ 787922 w 2829850"/>
                <a:gd name="connsiteY69" fmla="*/ 341090 h 413167"/>
                <a:gd name="connsiteX70" fmla="*/ 799018 w 2829850"/>
                <a:gd name="connsiteY70" fmla="*/ 322020 h 413167"/>
                <a:gd name="connsiteX71" fmla="*/ 810115 w 2829850"/>
                <a:gd name="connsiteY71" fmla="*/ 313400 h 413167"/>
                <a:gd name="connsiteX72" fmla="*/ 821212 w 2829850"/>
                <a:gd name="connsiteY72" fmla="*/ 256842 h 413167"/>
                <a:gd name="connsiteX73" fmla="*/ 832308 w 2829850"/>
                <a:gd name="connsiteY73" fmla="*/ 151271 h 413167"/>
                <a:gd name="connsiteX74" fmla="*/ 843405 w 2829850"/>
                <a:gd name="connsiteY74" fmla="*/ 132853 h 413167"/>
                <a:gd name="connsiteX75" fmla="*/ 854501 w 2829850"/>
                <a:gd name="connsiteY75" fmla="*/ 109973 h 413167"/>
                <a:gd name="connsiteX76" fmla="*/ 865598 w 2829850"/>
                <a:gd name="connsiteY76" fmla="*/ 130540 h 413167"/>
                <a:gd name="connsiteX77" fmla="*/ 876702 w 2829850"/>
                <a:gd name="connsiteY77" fmla="*/ 195256 h 413167"/>
                <a:gd name="connsiteX78" fmla="*/ 887798 w 2829850"/>
                <a:gd name="connsiteY78" fmla="*/ 308978 h 413167"/>
                <a:gd name="connsiteX79" fmla="*/ 898894 w 2829850"/>
                <a:gd name="connsiteY79" fmla="*/ 396009 h 413167"/>
                <a:gd name="connsiteX80" fmla="*/ 909991 w 2829850"/>
                <a:gd name="connsiteY80" fmla="*/ 410337 h 413167"/>
                <a:gd name="connsiteX81" fmla="*/ 921088 w 2829850"/>
                <a:gd name="connsiteY81" fmla="*/ 412603 h 413167"/>
                <a:gd name="connsiteX82" fmla="*/ 932184 w 2829850"/>
                <a:gd name="connsiteY82" fmla="*/ 407445 h 413167"/>
                <a:gd name="connsiteX83" fmla="*/ 943281 w 2829850"/>
                <a:gd name="connsiteY83" fmla="*/ 396063 h 413167"/>
                <a:gd name="connsiteX84" fmla="*/ 954384 w 2829850"/>
                <a:gd name="connsiteY84" fmla="*/ 372577 h 413167"/>
                <a:gd name="connsiteX85" fmla="*/ 965481 w 2829850"/>
                <a:gd name="connsiteY85" fmla="*/ 342587 h 413167"/>
                <a:gd name="connsiteX86" fmla="*/ 976578 w 2829850"/>
                <a:gd name="connsiteY86" fmla="*/ 319292 h 413167"/>
                <a:gd name="connsiteX87" fmla="*/ 987674 w 2829850"/>
                <a:gd name="connsiteY87" fmla="*/ 290111 h 413167"/>
                <a:gd name="connsiteX88" fmla="*/ 998771 w 2829850"/>
                <a:gd name="connsiteY88" fmla="*/ 206312 h 413167"/>
                <a:gd name="connsiteX89" fmla="*/ 1009868 w 2829850"/>
                <a:gd name="connsiteY89" fmla="*/ 55449 h 413167"/>
                <a:gd name="connsiteX90" fmla="*/ 1020964 w 2829850"/>
                <a:gd name="connsiteY90" fmla="*/ 25745 h 413167"/>
                <a:gd name="connsiteX91" fmla="*/ 1032061 w 2829850"/>
                <a:gd name="connsiteY91" fmla="*/ 0 h 413167"/>
                <a:gd name="connsiteX92" fmla="*/ 1043157 w 2829850"/>
                <a:gd name="connsiteY92" fmla="*/ 93359 h 413167"/>
                <a:gd name="connsiteX93" fmla="*/ 1054261 w 2829850"/>
                <a:gd name="connsiteY93" fmla="*/ 269653 h 413167"/>
                <a:gd name="connsiteX94" fmla="*/ 1065357 w 2829850"/>
                <a:gd name="connsiteY94" fmla="*/ 356854 h 413167"/>
                <a:gd name="connsiteX95" fmla="*/ 1076454 w 2829850"/>
                <a:gd name="connsiteY95" fmla="*/ 409446 h 413167"/>
                <a:gd name="connsiteX96" fmla="*/ 1087551 w 2829850"/>
                <a:gd name="connsiteY96" fmla="*/ 402758 h 413167"/>
                <a:gd name="connsiteX97" fmla="*/ 1098647 w 2829850"/>
                <a:gd name="connsiteY97" fmla="*/ 378333 h 413167"/>
                <a:gd name="connsiteX98" fmla="*/ 1109744 w 2829850"/>
                <a:gd name="connsiteY98" fmla="*/ 364767 h 413167"/>
                <a:gd name="connsiteX99" fmla="*/ 1120841 w 2829850"/>
                <a:gd name="connsiteY99" fmla="*/ 358569 h 413167"/>
                <a:gd name="connsiteX100" fmla="*/ 1131937 w 2829850"/>
                <a:gd name="connsiteY100" fmla="*/ 330137 h 413167"/>
                <a:gd name="connsiteX101" fmla="*/ 1143041 w 2829850"/>
                <a:gd name="connsiteY101" fmla="*/ 280851 h 413167"/>
                <a:gd name="connsiteX102" fmla="*/ 1154137 w 2829850"/>
                <a:gd name="connsiteY102" fmla="*/ 259481 h 413167"/>
                <a:gd name="connsiteX103" fmla="*/ 1165234 w 2829850"/>
                <a:gd name="connsiteY103" fmla="*/ 221273 h 413167"/>
                <a:gd name="connsiteX104" fmla="*/ 1176331 w 2829850"/>
                <a:gd name="connsiteY104" fmla="*/ 163000 h 413167"/>
                <a:gd name="connsiteX105" fmla="*/ 1187427 w 2829850"/>
                <a:gd name="connsiteY105" fmla="*/ 90311 h 413167"/>
                <a:gd name="connsiteX106" fmla="*/ 1198524 w 2829850"/>
                <a:gd name="connsiteY106" fmla="*/ 118600 h 413167"/>
                <a:gd name="connsiteX107" fmla="*/ 1209621 w 2829850"/>
                <a:gd name="connsiteY107" fmla="*/ 185731 h 413167"/>
                <a:gd name="connsiteX108" fmla="*/ 1220717 w 2829850"/>
                <a:gd name="connsiteY108" fmla="*/ 292268 h 413167"/>
                <a:gd name="connsiteX109" fmla="*/ 1231821 w 2829850"/>
                <a:gd name="connsiteY109" fmla="*/ 388348 h 413167"/>
                <a:gd name="connsiteX110" fmla="*/ 1242917 w 2829850"/>
                <a:gd name="connsiteY110" fmla="*/ 400506 h 413167"/>
                <a:gd name="connsiteX111" fmla="*/ 1254014 w 2829850"/>
                <a:gd name="connsiteY111" fmla="*/ 402744 h 413167"/>
                <a:gd name="connsiteX112" fmla="*/ 1265111 w 2829850"/>
                <a:gd name="connsiteY112" fmla="*/ 373625 h 413167"/>
                <a:gd name="connsiteX113" fmla="*/ 1276207 w 2829850"/>
                <a:gd name="connsiteY113" fmla="*/ 328102 h 413167"/>
                <a:gd name="connsiteX114" fmla="*/ 1287304 w 2829850"/>
                <a:gd name="connsiteY114" fmla="*/ 296350 h 413167"/>
                <a:gd name="connsiteX115" fmla="*/ 1298400 w 2829850"/>
                <a:gd name="connsiteY115" fmla="*/ 273021 h 413167"/>
                <a:gd name="connsiteX116" fmla="*/ 1309497 w 2829850"/>
                <a:gd name="connsiteY116" fmla="*/ 216694 h 413167"/>
                <a:gd name="connsiteX117" fmla="*/ 1320601 w 2829850"/>
                <a:gd name="connsiteY117" fmla="*/ 114395 h 413167"/>
                <a:gd name="connsiteX118" fmla="*/ 1331697 w 2829850"/>
                <a:gd name="connsiteY118" fmla="*/ 97060 h 413167"/>
                <a:gd name="connsiteX119" fmla="*/ 1342794 w 2829850"/>
                <a:gd name="connsiteY119" fmla="*/ 61715 h 413167"/>
                <a:gd name="connsiteX120" fmla="*/ 1353890 w 2829850"/>
                <a:gd name="connsiteY120" fmla="*/ 97577 h 413167"/>
                <a:gd name="connsiteX121" fmla="*/ 1364987 w 2829850"/>
                <a:gd name="connsiteY121" fmla="*/ 184595 h 413167"/>
                <a:gd name="connsiteX122" fmla="*/ 1387180 w 2829850"/>
                <a:gd name="connsiteY122" fmla="*/ 382613 h 413167"/>
                <a:gd name="connsiteX123" fmla="*/ 1398277 w 2829850"/>
                <a:gd name="connsiteY123" fmla="*/ 401771 h 413167"/>
                <a:gd name="connsiteX124" fmla="*/ 1409380 w 2829850"/>
                <a:gd name="connsiteY124" fmla="*/ 411079 h 413167"/>
                <a:gd name="connsiteX125" fmla="*/ 1420477 w 2829850"/>
                <a:gd name="connsiteY125" fmla="*/ 408269 h 413167"/>
                <a:gd name="connsiteX126" fmla="*/ 1431573 w 2829850"/>
                <a:gd name="connsiteY126" fmla="*/ 398968 h 413167"/>
                <a:gd name="connsiteX127" fmla="*/ 1442670 w 2829850"/>
                <a:gd name="connsiteY127" fmla="*/ 377503 h 413167"/>
                <a:gd name="connsiteX128" fmla="*/ 1453767 w 2829850"/>
                <a:gd name="connsiteY128" fmla="*/ 338702 h 413167"/>
                <a:gd name="connsiteX129" fmla="*/ 1464863 w 2829850"/>
                <a:gd name="connsiteY129" fmla="*/ 318605 h 413167"/>
                <a:gd name="connsiteX130" fmla="*/ 1475960 w 2829850"/>
                <a:gd name="connsiteY130" fmla="*/ 293329 h 413167"/>
                <a:gd name="connsiteX131" fmla="*/ 1487057 w 2829850"/>
                <a:gd name="connsiteY131" fmla="*/ 219885 h 413167"/>
                <a:gd name="connsiteX132" fmla="*/ 1498160 w 2829850"/>
                <a:gd name="connsiteY132" fmla="*/ 81684 h 413167"/>
                <a:gd name="connsiteX133" fmla="*/ 1509257 w 2829850"/>
                <a:gd name="connsiteY133" fmla="*/ 54912 h 413167"/>
                <a:gd name="connsiteX134" fmla="*/ 1520353 w 2829850"/>
                <a:gd name="connsiteY134" fmla="*/ 25500 h 413167"/>
                <a:gd name="connsiteX135" fmla="*/ 1531450 w 2829850"/>
                <a:gd name="connsiteY135" fmla="*/ 88229 h 413167"/>
                <a:gd name="connsiteX136" fmla="*/ 1542546 w 2829850"/>
                <a:gd name="connsiteY136" fmla="*/ 209591 h 413167"/>
                <a:gd name="connsiteX137" fmla="*/ 1564740 w 2829850"/>
                <a:gd name="connsiteY137" fmla="*/ 341818 h 413167"/>
                <a:gd name="connsiteX138" fmla="*/ 1575836 w 2829850"/>
                <a:gd name="connsiteY138" fmla="*/ 356507 h 413167"/>
                <a:gd name="connsiteX139" fmla="*/ 1586940 w 2829850"/>
                <a:gd name="connsiteY139" fmla="*/ 365930 h 413167"/>
                <a:gd name="connsiteX140" fmla="*/ 1598036 w 2829850"/>
                <a:gd name="connsiteY140" fmla="*/ 364889 h 413167"/>
                <a:gd name="connsiteX141" fmla="*/ 1609133 w 2829850"/>
                <a:gd name="connsiteY141" fmla="*/ 364740 h 413167"/>
                <a:gd name="connsiteX142" fmla="*/ 1620230 w 2829850"/>
                <a:gd name="connsiteY142" fmla="*/ 329878 h 413167"/>
                <a:gd name="connsiteX143" fmla="*/ 1631326 w 2829850"/>
                <a:gd name="connsiteY143" fmla="*/ 273490 h 413167"/>
                <a:gd name="connsiteX144" fmla="*/ 1642423 w 2829850"/>
                <a:gd name="connsiteY144" fmla="*/ 242466 h 413167"/>
                <a:gd name="connsiteX145" fmla="*/ 1653520 w 2829850"/>
                <a:gd name="connsiteY145" fmla="*/ 214224 h 413167"/>
                <a:gd name="connsiteX146" fmla="*/ 1664616 w 2829850"/>
                <a:gd name="connsiteY146" fmla="*/ 176566 h 413167"/>
                <a:gd name="connsiteX147" fmla="*/ 1675720 w 2829850"/>
                <a:gd name="connsiteY147" fmla="*/ 136174 h 413167"/>
                <a:gd name="connsiteX148" fmla="*/ 1686816 w 2829850"/>
                <a:gd name="connsiteY148" fmla="*/ 146889 h 413167"/>
                <a:gd name="connsiteX149" fmla="*/ 1697913 w 2829850"/>
                <a:gd name="connsiteY149" fmla="*/ 164259 h 413167"/>
                <a:gd name="connsiteX150" fmla="*/ 1709010 w 2829850"/>
                <a:gd name="connsiteY150" fmla="*/ 220899 h 413167"/>
                <a:gd name="connsiteX151" fmla="*/ 1720106 w 2829850"/>
                <a:gd name="connsiteY151" fmla="*/ 308263 h 413167"/>
                <a:gd name="connsiteX152" fmla="*/ 1742299 w 2829850"/>
                <a:gd name="connsiteY152" fmla="*/ 386987 h 413167"/>
                <a:gd name="connsiteX153" fmla="*/ 1753396 w 2829850"/>
                <a:gd name="connsiteY153" fmla="*/ 389845 h 413167"/>
                <a:gd name="connsiteX154" fmla="*/ 1775596 w 2829850"/>
                <a:gd name="connsiteY154" fmla="*/ 358514 h 413167"/>
                <a:gd name="connsiteX155" fmla="*/ 1786692 w 2829850"/>
                <a:gd name="connsiteY155" fmla="*/ 348207 h 413167"/>
                <a:gd name="connsiteX156" fmla="*/ 1797789 w 2829850"/>
                <a:gd name="connsiteY156" fmla="*/ 313719 h 413167"/>
                <a:gd name="connsiteX157" fmla="*/ 1808886 w 2829850"/>
                <a:gd name="connsiteY157" fmla="*/ 253542 h 413167"/>
                <a:gd name="connsiteX158" fmla="*/ 1819982 w 2829850"/>
                <a:gd name="connsiteY158" fmla="*/ 225457 h 413167"/>
                <a:gd name="connsiteX159" fmla="*/ 1831079 w 2829850"/>
                <a:gd name="connsiteY159" fmla="*/ 174729 h 413167"/>
                <a:gd name="connsiteX160" fmla="*/ 1842176 w 2829850"/>
                <a:gd name="connsiteY160" fmla="*/ 131193 h 413167"/>
                <a:gd name="connsiteX161" fmla="*/ 1853279 w 2829850"/>
                <a:gd name="connsiteY161" fmla="*/ 80636 h 413167"/>
                <a:gd name="connsiteX162" fmla="*/ 1864376 w 2829850"/>
                <a:gd name="connsiteY162" fmla="*/ 86181 h 413167"/>
                <a:gd name="connsiteX163" fmla="*/ 1875472 w 2829850"/>
                <a:gd name="connsiteY163" fmla="*/ 133479 h 413167"/>
                <a:gd name="connsiteX164" fmla="*/ 1886569 w 2829850"/>
                <a:gd name="connsiteY164" fmla="*/ 247915 h 413167"/>
                <a:gd name="connsiteX165" fmla="*/ 1897666 w 2829850"/>
                <a:gd name="connsiteY165" fmla="*/ 378769 h 413167"/>
                <a:gd name="connsiteX166" fmla="*/ 1908762 w 2829850"/>
                <a:gd name="connsiteY166" fmla="*/ 401982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3784 h 413167"/>
                <a:gd name="connsiteX169" fmla="*/ 1942059 w 2829850"/>
                <a:gd name="connsiteY169" fmla="*/ 361304 h 413167"/>
                <a:gd name="connsiteX170" fmla="*/ 1953156 w 2829850"/>
                <a:gd name="connsiteY170" fmla="*/ 347254 h 413167"/>
                <a:gd name="connsiteX171" fmla="*/ 1964252 w 2829850"/>
                <a:gd name="connsiteY171" fmla="*/ 341866 h 413167"/>
                <a:gd name="connsiteX172" fmla="*/ 1975349 w 2829850"/>
                <a:gd name="connsiteY172" fmla="*/ 297888 h 413167"/>
                <a:gd name="connsiteX173" fmla="*/ 1986446 w 2829850"/>
                <a:gd name="connsiteY173" fmla="*/ 202399 h 413167"/>
                <a:gd name="connsiteX174" fmla="*/ 1997542 w 2829850"/>
                <a:gd name="connsiteY174" fmla="*/ 167946 h 413167"/>
                <a:gd name="connsiteX175" fmla="*/ 2008639 w 2829850"/>
                <a:gd name="connsiteY175" fmla="*/ 106320 h 413167"/>
                <a:gd name="connsiteX176" fmla="*/ 2030839 w 2829850"/>
                <a:gd name="connsiteY176" fmla="*/ 5157 h 413167"/>
                <a:gd name="connsiteX177" fmla="*/ 2041935 w 2829850"/>
                <a:gd name="connsiteY177" fmla="*/ 9743 h 413167"/>
                <a:gd name="connsiteX178" fmla="*/ 2053032 w 2829850"/>
                <a:gd name="connsiteY178" fmla="*/ 55191 h 413167"/>
                <a:gd name="connsiteX179" fmla="*/ 2064129 w 2829850"/>
                <a:gd name="connsiteY179" fmla="*/ 192017 h 413167"/>
                <a:gd name="connsiteX180" fmla="*/ 2075225 w 2829850"/>
                <a:gd name="connsiteY180" fmla="*/ 345363 h 413167"/>
                <a:gd name="connsiteX181" fmla="*/ 2086322 w 2829850"/>
                <a:gd name="connsiteY181" fmla="*/ 373360 h 413167"/>
                <a:gd name="connsiteX182" fmla="*/ 2097419 w 2829850"/>
                <a:gd name="connsiteY182" fmla="*/ 394961 h 413167"/>
                <a:gd name="connsiteX183" fmla="*/ 2108515 w 2829850"/>
                <a:gd name="connsiteY183" fmla="*/ 387450 h 413167"/>
                <a:gd name="connsiteX184" fmla="*/ 2119619 w 2829850"/>
                <a:gd name="connsiteY184" fmla="*/ 383470 h 413167"/>
                <a:gd name="connsiteX185" fmla="*/ 2141812 w 2829850"/>
                <a:gd name="connsiteY185" fmla="*/ 374231 h 413167"/>
                <a:gd name="connsiteX186" fmla="*/ 2152909 w 2829850"/>
                <a:gd name="connsiteY186" fmla="*/ 343995 h 413167"/>
                <a:gd name="connsiteX187" fmla="*/ 2164005 w 2829850"/>
                <a:gd name="connsiteY187" fmla="*/ 276776 h 413167"/>
                <a:gd name="connsiteX188" fmla="*/ 2175102 w 2829850"/>
                <a:gd name="connsiteY188" fmla="*/ 242024 h 413167"/>
                <a:gd name="connsiteX189" fmla="*/ 2186198 w 2829850"/>
                <a:gd name="connsiteY189" fmla="*/ 199018 h 413167"/>
                <a:gd name="connsiteX190" fmla="*/ 2197295 w 2829850"/>
                <a:gd name="connsiteY190" fmla="*/ 141310 h 413167"/>
                <a:gd name="connsiteX191" fmla="*/ 2208399 w 2829850"/>
                <a:gd name="connsiteY191" fmla="*/ 58300 h 413167"/>
                <a:gd name="connsiteX192" fmla="*/ 2219495 w 2829850"/>
                <a:gd name="connsiteY192" fmla="*/ 48149 h 413167"/>
                <a:gd name="connsiteX193" fmla="*/ 2230592 w 2829850"/>
                <a:gd name="connsiteY193" fmla="*/ 53218 h 413167"/>
                <a:gd name="connsiteX194" fmla="*/ 2241688 w 2829850"/>
                <a:gd name="connsiteY194" fmla="*/ 148175 h 413167"/>
                <a:gd name="connsiteX195" fmla="*/ 2252785 w 2829850"/>
                <a:gd name="connsiteY195" fmla="*/ 294289 h 413167"/>
                <a:gd name="connsiteX196" fmla="*/ 2263881 w 2829850"/>
                <a:gd name="connsiteY196" fmla="*/ 320714 h 413167"/>
                <a:gd name="connsiteX197" fmla="*/ 2274978 w 2829850"/>
                <a:gd name="connsiteY197" fmla="*/ 345105 h 413167"/>
                <a:gd name="connsiteX198" fmla="*/ 2286075 w 2829850"/>
                <a:gd name="connsiteY198" fmla="*/ 336015 h 413167"/>
                <a:gd name="connsiteX199" fmla="*/ 2297171 w 2829850"/>
                <a:gd name="connsiteY199" fmla="*/ 342315 h 413167"/>
                <a:gd name="connsiteX200" fmla="*/ 2308275 w 2829850"/>
                <a:gd name="connsiteY200" fmla="*/ 329518 h 413167"/>
                <a:gd name="connsiteX201" fmla="*/ 2319371 w 2829850"/>
                <a:gd name="connsiteY201" fmla="*/ 326578 h 413167"/>
                <a:gd name="connsiteX202" fmla="*/ 2330468 w 2829850"/>
                <a:gd name="connsiteY202" fmla="*/ 294690 h 413167"/>
                <a:gd name="connsiteX203" fmla="*/ 2341565 w 2829850"/>
                <a:gd name="connsiteY203" fmla="*/ 238241 h 413167"/>
                <a:gd name="connsiteX204" fmla="*/ 2352661 w 2829850"/>
                <a:gd name="connsiteY204" fmla="*/ 213585 h 413167"/>
                <a:gd name="connsiteX205" fmla="*/ 2363758 w 2829850"/>
                <a:gd name="connsiteY205" fmla="*/ 198317 h 413167"/>
                <a:gd name="connsiteX206" fmla="*/ 2385951 w 2829850"/>
                <a:gd name="connsiteY206" fmla="*/ 152482 h 413167"/>
                <a:gd name="connsiteX207" fmla="*/ 2397055 w 2829850"/>
                <a:gd name="connsiteY207" fmla="*/ 184772 h 413167"/>
                <a:gd name="connsiteX208" fmla="*/ 2408151 w 2829850"/>
                <a:gd name="connsiteY208" fmla="*/ 230702 h 413167"/>
                <a:gd name="connsiteX209" fmla="*/ 2430345 w 2829850"/>
                <a:gd name="connsiteY209" fmla="*/ 351459 h 413167"/>
                <a:gd name="connsiteX210" fmla="*/ 2441441 w 2829850"/>
                <a:gd name="connsiteY210" fmla="*/ 361358 h 413167"/>
                <a:gd name="connsiteX211" fmla="*/ 2452538 w 2829850"/>
                <a:gd name="connsiteY211" fmla="*/ 373673 h 413167"/>
                <a:gd name="connsiteX212" fmla="*/ 2463635 w 2829850"/>
                <a:gd name="connsiteY212" fmla="*/ 358181 h 413167"/>
                <a:gd name="connsiteX213" fmla="*/ 2474731 w 2829850"/>
                <a:gd name="connsiteY213" fmla="*/ 340920 h 413167"/>
                <a:gd name="connsiteX214" fmla="*/ 2485834 w 2829850"/>
                <a:gd name="connsiteY214" fmla="*/ 329130 h 413167"/>
                <a:gd name="connsiteX215" fmla="*/ 2496931 w 2829850"/>
                <a:gd name="connsiteY215" fmla="*/ 325980 h 413167"/>
                <a:gd name="connsiteX216" fmla="*/ 2508028 w 2829850"/>
                <a:gd name="connsiteY216" fmla="*/ 263468 h 413167"/>
                <a:gd name="connsiteX217" fmla="*/ 2519124 w 2829850"/>
                <a:gd name="connsiteY217" fmla="*/ 139888 h 413167"/>
                <a:gd name="connsiteX218" fmla="*/ 2541318 w 2829850"/>
                <a:gd name="connsiteY218" fmla="*/ 93917 h 413167"/>
                <a:gd name="connsiteX219" fmla="*/ 2552414 w 2829850"/>
                <a:gd name="connsiteY219" fmla="*/ 124424 h 413167"/>
                <a:gd name="connsiteX220" fmla="*/ 2563511 w 2829850"/>
                <a:gd name="connsiteY220" fmla="*/ 206454 h 413167"/>
                <a:gd name="connsiteX221" fmla="*/ 2574614 w 2829850"/>
                <a:gd name="connsiteY221" fmla="*/ 277865 h 413167"/>
                <a:gd name="connsiteX222" fmla="*/ 2585711 w 2829850"/>
                <a:gd name="connsiteY222" fmla="*/ 333082 h 413167"/>
                <a:gd name="connsiteX223" fmla="*/ 2596808 w 2829850"/>
                <a:gd name="connsiteY223" fmla="*/ 360011 h 413167"/>
                <a:gd name="connsiteX224" fmla="*/ 2607904 w 2829850"/>
                <a:gd name="connsiteY224" fmla="*/ 382197 h 413167"/>
                <a:gd name="connsiteX225" fmla="*/ 2630097 w 2829850"/>
                <a:gd name="connsiteY225" fmla="*/ 379993 h 413167"/>
                <a:gd name="connsiteX226" fmla="*/ 2641194 w 2829850"/>
                <a:gd name="connsiteY226" fmla="*/ 355773 h 413167"/>
                <a:gd name="connsiteX227" fmla="*/ 2652290 w 2829850"/>
                <a:gd name="connsiteY227" fmla="*/ 319122 h 413167"/>
                <a:gd name="connsiteX228" fmla="*/ 2663394 w 2829850"/>
                <a:gd name="connsiteY228" fmla="*/ 298248 h 413167"/>
                <a:gd name="connsiteX229" fmla="*/ 2674491 w 2829850"/>
                <a:gd name="connsiteY229" fmla="*/ 279776 h 413167"/>
                <a:gd name="connsiteX230" fmla="*/ 2685587 w 2829850"/>
                <a:gd name="connsiteY230" fmla="*/ 228239 h 413167"/>
                <a:gd name="connsiteX231" fmla="*/ 2696684 w 2829850"/>
                <a:gd name="connsiteY231" fmla="*/ 125158 h 413167"/>
                <a:gd name="connsiteX232" fmla="*/ 2707780 w 2829850"/>
                <a:gd name="connsiteY232" fmla="*/ 124893 h 413167"/>
                <a:gd name="connsiteX233" fmla="*/ 2718877 w 2829850"/>
                <a:gd name="connsiteY233" fmla="*/ 130540 h 413167"/>
                <a:gd name="connsiteX234" fmla="*/ 2729974 w 2829850"/>
                <a:gd name="connsiteY234" fmla="*/ 173981 h 413167"/>
                <a:gd name="connsiteX235" fmla="*/ 2741070 w 2829850"/>
                <a:gd name="connsiteY235" fmla="*/ 222239 h 413167"/>
                <a:gd name="connsiteX236" fmla="*/ 2752174 w 2829850"/>
                <a:gd name="connsiteY236" fmla="*/ 240812 h 413167"/>
                <a:gd name="connsiteX237" fmla="*/ 2763270 w 2829850"/>
                <a:gd name="connsiteY237" fmla="*/ 286417 h 413167"/>
                <a:gd name="connsiteX238" fmla="*/ 2774367 w 2829850"/>
                <a:gd name="connsiteY238" fmla="*/ 307964 h 413167"/>
                <a:gd name="connsiteX239" fmla="*/ 2785464 w 2829850"/>
                <a:gd name="connsiteY239" fmla="*/ 334790 h 413167"/>
                <a:gd name="connsiteX240" fmla="*/ 2796560 w 2829850"/>
                <a:gd name="connsiteY240" fmla="*/ 326857 h 413167"/>
                <a:gd name="connsiteX241" fmla="*/ 2807657 w 2829850"/>
                <a:gd name="connsiteY241" fmla="*/ 337314 h 413167"/>
                <a:gd name="connsiteX242" fmla="*/ 2818754 w 2829850"/>
                <a:gd name="connsiteY242" fmla="*/ 328021 h 413167"/>
                <a:gd name="connsiteX243" fmla="*/ 2829850 w 2829850"/>
                <a:gd name="connsiteY243" fmla="*/ 312706 h 413167"/>
                <a:gd name="connsiteX244" fmla="*/ 2829850 w 2829850"/>
                <a:gd name="connsiteY244" fmla="*/ 31270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02677"/>
                  </a:moveTo>
                  <a:lnTo>
                    <a:pt x="11096" y="290309"/>
                  </a:lnTo>
                  <a:lnTo>
                    <a:pt x="22193" y="289540"/>
                  </a:lnTo>
                  <a:lnTo>
                    <a:pt x="33290" y="304997"/>
                  </a:lnTo>
                  <a:lnTo>
                    <a:pt x="44386" y="324218"/>
                  </a:lnTo>
                  <a:lnTo>
                    <a:pt x="55483" y="339920"/>
                  </a:lnTo>
                  <a:lnTo>
                    <a:pt x="66586" y="320156"/>
                  </a:lnTo>
                  <a:lnTo>
                    <a:pt x="77683" y="266251"/>
                  </a:lnTo>
                  <a:lnTo>
                    <a:pt x="88779" y="232315"/>
                  </a:lnTo>
                  <a:lnTo>
                    <a:pt x="99876" y="230723"/>
                  </a:lnTo>
                  <a:lnTo>
                    <a:pt x="110973" y="237207"/>
                  </a:lnTo>
                  <a:lnTo>
                    <a:pt x="122069" y="297595"/>
                  </a:lnTo>
                  <a:lnTo>
                    <a:pt x="133166" y="307488"/>
                  </a:lnTo>
                  <a:lnTo>
                    <a:pt x="144263" y="291690"/>
                  </a:lnTo>
                  <a:lnTo>
                    <a:pt x="155366" y="226212"/>
                  </a:lnTo>
                  <a:lnTo>
                    <a:pt x="166463" y="115416"/>
                  </a:lnTo>
                  <a:lnTo>
                    <a:pt x="177559" y="57681"/>
                  </a:lnTo>
                  <a:lnTo>
                    <a:pt x="188656" y="22731"/>
                  </a:lnTo>
                  <a:lnTo>
                    <a:pt x="199753" y="55898"/>
                  </a:lnTo>
                  <a:lnTo>
                    <a:pt x="210849" y="158945"/>
                  </a:lnTo>
                  <a:lnTo>
                    <a:pt x="221946" y="163354"/>
                  </a:lnTo>
                  <a:lnTo>
                    <a:pt x="233043" y="170049"/>
                  </a:lnTo>
                  <a:lnTo>
                    <a:pt x="244146" y="206454"/>
                  </a:lnTo>
                  <a:lnTo>
                    <a:pt x="266339" y="334988"/>
                  </a:lnTo>
                  <a:lnTo>
                    <a:pt x="277436" y="386953"/>
                  </a:lnTo>
                  <a:lnTo>
                    <a:pt x="288533" y="385688"/>
                  </a:lnTo>
                  <a:lnTo>
                    <a:pt x="310726" y="335028"/>
                  </a:lnTo>
                  <a:lnTo>
                    <a:pt x="321823" y="321938"/>
                  </a:lnTo>
                  <a:lnTo>
                    <a:pt x="332926" y="282920"/>
                  </a:lnTo>
                  <a:lnTo>
                    <a:pt x="344023" y="228008"/>
                  </a:lnTo>
                  <a:lnTo>
                    <a:pt x="355119" y="229015"/>
                  </a:lnTo>
                  <a:lnTo>
                    <a:pt x="366216" y="221028"/>
                  </a:lnTo>
                  <a:lnTo>
                    <a:pt x="377313" y="209992"/>
                  </a:lnTo>
                  <a:lnTo>
                    <a:pt x="388409" y="193092"/>
                  </a:lnTo>
                  <a:lnTo>
                    <a:pt x="399506" y="224634"/>
                  </a:lnTo>
                  <a:lnTo>
                    <a:pt x="410602" y="279396"/>
                  </a:lnTo>
                  <a:lnTo>
                    <a:pt x="421706" y="302643"/>
                  </a:lnTo>
                  <a:lnTo>
                    <a:pt x="432802" y="350166"/>
                  </a:lnTo>
                  <a:lnTo>
                    <a:pt x="443899" y="355167"/>
                  </a:lnTo>
                  <a:lnTo>
                    <a:pt x="454995" y="354364"/>
                  </a:lnTo>
                  <a:lnTo>
                    <a:pt x="466092" y="313924"/>
                  </a:lnTo>
                  <a:lnTo>
                    <a:pt x="477189" y="238942"/>
                  </a:lnTo>
                  <a:lnTo>
                    <a:pt x="488285" y="195834"/>
                  </a:lnTo>
                  <a:lnTo>
                    <a:pt x="499382" y="166531"/>
                  </a:lnTo>
                  <a:lnTo>
                    <a:pt x="510485" y="133976"/>
                  </a:lnTo>
                  <a:lnTo>
                    <a:pt x="521582" y="94080"/>
                  </a:lnTo>
                  <a:lnTo>
                    <a:pt x="532679" y="95652"/>
                  </a:lnTo>
                  <a:lnTo>
                    <a:pt x="543775" y="92617"/>
                  </a:lnTo>
                  <a:lnTo>
                    <a:pt x="554872" y="158959"/>
                  </a:lnTo>
                  <a:lnTo>
                    <a:pt x="565968" y="272218"/>
                  </a:lnTo>
                  <a:lnTo>
                    <a:pt x="577065" y="338566"/>
                  </a:lnTo>
                  <a:lnTo>
                    <a:pt x="588162" y="393185"/>
                  </a:lnTo>
                  <a:lnTo>
                    <a:pt x="599265" y="390852"/>
                  </a:lnTo>
                  <a:lnTo>
                    <a:pt x="610362" y="378068"/>
                  </a:lnTo>
                  <a:lnTo>
                    <a:pt x="621458" y="369067"/>
                  </a:lnTo>
                  <a:lnTo>
                    <a:pt x="632555" y="364603"/>
                  </a:lnTo>
                  <a:lnTo>
                    <a:pt x="643652" y="330137"/>
                  </a:lnTo>
                  <a:lnTo>
                    <a:pt x="654748" y="262693"/>
                  </a:lnTo>
                  <a:lnTo>
                    <a:pt x="665845" y="238635"/>
                  </a:lnTo>
                  <a:lnTo>
                    <a:pt x="676942" y="209564"/>
                  </a:lnTo>
                  <a:lnTo>
                    <a:pt x="688045" y="163245"/>
                  </a:lnTo>
                  <a:lnTo>
                    <a:pt x="699142" y="92787"/>
                  </a:lnTo>
                  <a:lnTo>
                    <a:pt x="710238" y="131132"/>
                  </a:lnTo>
                  <a:lnTo>
                    <a:pt x="721335" y="202291"/>
                  </a:lnTo>
                  <a:lnTo>
                    <a:pt x="732432" y="289710"/>
                  </a:lnTo>
                  <a:lnTo>
                    <a:pt x="743528" y="370087"/>
                  </a:lnTo>
                  <a:lnTo>
                    <a:pt x="754625" y="384701"/>
                  </a:lnTo>
                  <a:lnTo>
                    <a:pt x="765722" y="391852"/>
                  </a:lnTo>
                  <a:lnTo>
                    <a:pt x="776818" y="369175"/>
                  </a:lnTo>
                  <a:lnTo>
                    <a:pt x="787922" y="341090"/>
                  </a:lnTo>
                  <a:lnTo>
                    <a:pt x="799018" y="322020"/>
                  </a:lnTo>
                  <a:lnTo>
                    <a:pt x="810115" y="313400"/>
                  </a:lnTo>
                  <a:lnTo>
                    <a:pt x="821212" y="256842"/>
                  </a:lnTo>
                  <a:lnTo>
                    <a:pt x="832308" y="151271"/>
                  </a:lnTo>
                  <a:lnTo>
                    <a:pt x="843405" y="132853"/>
                  </a:lnTo>
                  <a:lnTo>
                    <a:pt x="854501" y="109973"/>
                  </a:lnTo>
                  <a:lnTo>
                    <a:pt x="865598" y="130540"/>
                  </a:lnTo>
                  <a:lnTo>
                    <a:pt x="876702" y="195256"/>
                  </a:lnTo>
                  <a:lnTo>
                    <a:pt x="887798" y="308978"/>
                  </a:lnTo>
                  <a:lnTo>
                    <a:pt x="898894" y="396009"/>
                  </a:lnTo>
                  <a:lnTo>
                    <a:pt x="909991" y="410337"/>
                  </a:lnTo>
                  <a:lnTo>
                    <a:pt x="921088" y="412603"/>
                  </a:lnTo>
                  <a:lnTo>
                    <a:pt x="932184" y="407445"/>
                  </a:lnTo>
                  <a:lnTo>
                    <a:pt x="943281" y="396063"/>
                  </a:lnTo>
                  <a:lnTo>
                    <a:pt x="954384" y="372577"/>
                  </a:lnTo>
                  <a:lnTo>
                    <a:pt x="965481" y="342587"/>
                  </a:lnTo>
                  <a:lnTo>
                    <a:pt x="976578" y="319292"/>
                  </a:lnTo>
                  <a:lnTo>
                    <a:pt x="987674" y="290111"/>
                  </a:lnTo>
                  <a:lnTo>
                    <a:pt x="998771" y="206312"/>
                  </a:lnTo>
                  <a:lnTo>
                    <a:pt x="1009868" y="55449"/>
                  </a:lnTo>
                  <a:lnTo>
                    <a:pt x="1020964" y="25745"/>
                  </a:lnTo>
                  <a:lnTo>
                    <a:pt x="1032061" y="0"/>
                  </a:lnTo>
                  <a:lnTo>
                    <a:pt x="1043157" y="93359"/>
                  </a:lnTo>
                  <a:lnTo>
                    <a:pt x="1054261" y="269653"/>
                  </a:lnTo>
                  <a:lnTo>
                    <a:pt x="1065357" y="356854"/>
                  </a:lnTo>
                  <a:lnTo>
                    <a:pt x="1076454" y="409446"/>
                  </a:lnTo>
                  <a:lnTo>
                    <a:pt x="1087551" y="402758"/>
                  </a:lnTo>
                  <a:lnTo>
                    <a:pt x="1098647" y="378333"/>
                  </a:lnTo>
                  <a:lnTo>
                    <a:pt x="1109744" y="364767"/>
                  </a:lnTo>
                  <a:lnTo>
                    <a:pt x="1120841" y="358569"/>
                  </a:lnTo>
                  <a:lnTo>
                    <a:pt x="1131937" y="330137"/>
                  </a:lnTo>
                  <a:lnTo>
                    <a:pt x="1143041" y="280851"/>
                  </a:lnTo>
                  <a:lnTo>
                    <a:pt x="1154137" y="259481"/>
                  </a:lnTo>
                  <a:lnTo>
                    <a:pt x="1165234" y="221273"/>
                  </a:lnTo>
                  <a:lnTo>
                    <a:pt x="1176331" y="163000"/>
                  </a:lnTo>
                  <a:lnTo>
                    <a:pt x="1187427" y="90311"/>
                  </a:lnTo>
                  <a:lnTo>
                    <a:pt x="1198524" y="118600"/>
                  </a:lnTo>
                  <a:lnTo>
                    <a:pt x="1209621" y="185731"/>
                  </a:lnTo>
                  <a:lnTo>
                    <a:pt x="1220717" y="292268"/>
                  </a:lnTo>
                  <a:lnTo>
                    <a:pt x="1231821" y="388348"/>
                  </a:lnTo>
                  <a:lnTo>
                    <a:pt x="1242917" y="400506"/>
                  </a:lnTo>
                  <a:lnTo>
                    <a:pt x="1254014" y="402744"/>
                  </a:lnTo>
                  <a:lnTo>
                    <a:pt x="1265111" y="373625"/>
                  </a:lnTo>
                  <a:lnTo>
                    <a:pt x="1276207" y="328102"/>
                  </a:lnTo>
                  <a:lnTo>
                    <a:pt x="1287304" y="296350"/>
                  </a:lnTo>
                  <a:lnTo>
                    <a:pt x="1298400" y="273021"/>
                  </a:lnTo>
                  <a:lnTo>
                    <a:pt x="1309497" y="216694"/>
                  </a:lnTo>
                  <a:lnTo>
                    <a:pt x="1320601" y="114395"/>
                  </a:lnTo>
                  <a:lnTo>
                    <a:pt x="1331697" y="97060"/>
                  </a:lnTo>
                  <a:lnTo>
                    <a:pt x="1342794" y="61715"/>
                  </a:lnTo>
                  <a:lnTo>
                    <a:pt x="1353890" y="97577"/>
                  </a:lnTo>
                  <a:lnTo>
                    <a:pt x="1364987" y="184595"/>
                  </a:lnTo>
                  <a:lnTo>
                    <a:pt x="1387180" y="382613"/>
                  </a:lnTo>
                  <a:lnTo>
                    <a:pt x="1398277" y="401771"/>
                  </a:lnTo>
                  <a:lnTo>
                    <a:pt x="1409380" y="411079"/>
                  </a:lnTo>
                  <a:lnTo>
                    <a:pt x="1420477" y="408269"/>
                  </a:lnTo>
                  <a:lnTo>
                    <a:pt x="1431573" y="398968"/>
                  </a:lnTo>
                  <a:lnTo>
                    <a:pt x="1442670" y="377503"/>
                  </a:lnTo>
                  <a:lnTo>
                    <a:pt x="1453767" y="338702"/>
                  </a:lnTo>
                  <a:lnTo>
                    <a:pt x="1464863" y="318605"/>
                  </a:lnTo>
                  <a:lnTo>
                    <a:pt x="1475960" y="293329"/>
                  </a:lnTo>
                  <a:lnTo>
                    <a:pt x="1487057" y="219885"/>
                  </a:lnTo>
                  <a:lnTo>
                    <a:pt x="1498160" y="81684"/>
                  </a:lnTo>
                  <a:lnTo>
                    <a:pt x="1509257" y="54912"/>
                  </a:lnTo>
                  <a:lnTo>
                    <a:pt x="1520353" y="25500"/>
                  </a:lnTo>
                  <a:lnTo>
                    <a:pt x="1531450" y="88229"/>
                  </a:lnTo>
                  <a:lnTo>
                    <a:pt x="1542546" y="209591"/>
                  </a:lnTo>
                  <a:lnTo>
                    <a:pt x="1564740" y="341818"/>
                  </a:lnTo>
                  <a:lnTo>
                    <a:pt x="1575836" y="356507"/>
                  </a:lnTo>
                  <a:lnTo>
                    <a:pt x="1586940" y="365930"/>
                  </a:lnTo>
                  <a:lnTo>
                    <a:pt x="1598036" y="364889"/>
                  </a:lnTo>
                  <a:lnTo>
                    <a:pt x="1609133" y="364740"/>
                  </a:lnTo>
                  <a:lnTo>
                    <a:pt x="1620230" y="329878"/>
                  </a:lnTo>
                  <a:lnTo>
                    <a:pt x="1631326" y="273490"/>
                  </a:lnTo>
                  <a:lnTo>
                    <a:pt x="1642423" y="242466"/>
                  </a:lnTo>
                  <a:lnTo>
                    <a:pt x="1653520" y="214224"/>
                  </a:lnTo>
                  <a:lnTo>
                    <a:pt x="1664616" y="176566"/>
                  </a:lnTo>
                  <a:lnTo>
                    <a:pt x="1675720" y="136174"/>
                  </a:lnTo>
                  <a:lnTo>
                    <a:pt x="1686816" y="146889"/>
                  </a:lnTo>
                  <a:lnTo>
                    <a:pt x="1697913" y="164259"/>
                  </a:lnTo>
                  <a:lnTo>
                    <a:pt x="1709010" y="220899"/>
                  </a:lnTo>
                  <a:lnTo>
                    <a:pt x="1720106" y="308263"/>
                  </a:lnTo>
                  <a:lnTo>
                    <a:pt x="1742299" y="386987"/>
                  </a:lnTo>
                  <a:lnTo>
                    <a:pt x="1753396" y="389845"/>
                  </a:lnTo>
                  <a:lnTo>
                    <a:pt x="1775596" y="358514"/>
                  </a:lnTo>
                  <a:lnTo>
                    <a:pt x="1786692" y="348207"/>
                  </a:lnTo>
                  <a:lnTo>
                    <a:pt x="1797789" y="313719"/>
                  </a:lnTo>
                  <a:lnTo>
                    <a:pt x="1808886" y="253542"/>
                  </a:lnTo>
                  <a:lnTo>
                    <a:pt x="1819982" y="225457"/>
                  </a:lnTo>
                  <a:lnTo>
                    <a:pt x="1831079" y="174729"/>
                  </a:lnTo>
                  <a:lnTo>
                    <a:pt x="1842176" y="131193"/>
                  </a:lnTo>
                  <a:lnTo>
                    <a:pt x="1853279" y="80636"/>
                  </a:lnTo>
                  <a:lnTo>
                    <a:pt x="1864376" y="86181"/>
                  </a:lnTo>
                  <a:lnTo>
                    <a:pt x="1875472" y="133479"/>
                  </a:lnTo>
                  <a:lnTo>
                    <a:pt x="1886569" y="247915"/>
                  </a:lnTo>
                  <a:lnTo>
                    <a:pt x="1897666" y="378769"/>
                  </a:lnTo>
                  <a:lnTo>
                    <a:pt x="1908762" y="401982"/>
                  </a:lnTo>
                  <a:lnTo>
                    <a:pt x="1919859" y="413167"/>
                  </a:lnTo>
                  <a:lnTo>
                    <a:pt x="1930956" y="393784"/>
                  </a:lnTo>
                  <a:lnTo>
                    <a:pt x="1942059" y="361304"/>
                  </a:lnTo>
                  <a:lnTo>
                    <a:pt x="1953156" y="347254"/>
                  </a:lnTo>
                  <a:lnTo>
                    <a:pt x="1964252" y="341866"/>
                  </a:lnTo>
                  <a:lnTo>
                    <a:pt x="1975349" y="297888"/>
                  </a:lnTo>
                  <a:lnTo>
                    <a:pt x="1986446" y="202399"/>
                  </a:lnTo>
                  <a:lnTo>
                    <a:pt x="1997542" y="167946"/>
                  </a:lnTo>
                  <a:lnTo>
                    <a:pt x="2008639" y="106320"/>
                  </a:lnTo>
                  <a:lnTo>
                    <a:pt x="2030839" y="5157"/>
                  </a:lnTo>
                  <a:lnTo>
                    <a:pt x="2041935" y="9743"/>
                  </a:lnTo>
                  <a:lnTo>
                    <a:pt x="2053032" y="55191"/>
                  </a:lnTo>
                  <a:lnTo>
                    <a:pt x="2064129" y="192017"/>
                  </a:lnTo>
                  <a:lnTo>
                    <a:pt x="2075225" y="345363"/>
                  </a:lnTo>
                  <a:lnTo>
                    <a:pt x="2086322" y="373360"/>
                  </a:lnTo>
                  <a:lnTo>
                    <a:pt x="2097419" y="394961"/>
                  </a:lnTo>
                  <a:lnTo>
                    <a:pt x="2108515" y="387450"/>
                  </a:lnTo>
                  <a:lnTo>
                    <a:pt x="2119619" y="383470"/>
                  </a:lnTo>
                  <a:lnTo>
                    <a:pt x="2141812" y="374231"/>
                  </a:lnTo>
                  <a:lnTo>
                    <a:pt x="2152909" y="343995"/>
                  </a:lnTo>
                  <a:lnTo>
                    <a:pt x="2164005" y="276776"/>
                  </a:lnTo>
                  <a:lnTo>
                    <a:pt x="2175102" y="242024"/>
                  </a:lnTo>
                  <a:lnTo>
                    <a:pt x="2186198" y="199018"/>
                  </a:lnTo>
                  <a:lnTo>
                    <a:pt x="2197295" y="141310"/>
                  </a:lnTo>
                  <a:lnTo>
                    <a:pt x="2208399" y="58300"/>
                  </a:lnTo>
                  <a:lnTo>
                    <a:pt x="2219495" y="48149"/>
                  </a:lnTo>
                  <a:lnTo>
                    <a:pt x="2230592" y="53218"/>
                  </a:lnTo>
                  <a:lnTo>
                    <a:pt x="2241688" y="148175"/>
                  </a:lnTo>
                  <a:lnTo>
                    <a:pt x="2252785" y="294289"/>
                  </a:lnTo>
                  <a:lnTo>
                    <a:pt x="2263881" y="320714"/>
                  </a:lnTo>
                  <a:lnTo>
                    <a:pt x="2274978" y="345105"/>
                  </a:lnTo>
                  <a:lnTo>
                    <a:pt x="2286075" y="336015"/>
                  </a:lnTo>
                  <a:lnTo>
                    <a:pt x="2297171" y="342315"/>
                  </a:lnTo>
                  <a:lnTo>
                    <a:pt x="2308275" y="329518"/>
                  </a:lnTo>
                  <a:lnTo>
                    <a:pt x="2319371" y="326578"/>
                  </a:lnTo>
                  <a:lnTo>
                    <a:pt x="2330468" y="294690"/>
                  </a:lnTo>
                  <a:lnTo>
                    <a:pt x="2341565" y="238241"/>
                  </a:lnTo>
                  <a:lnTo>
                    <a:pt x="2352661" y="213585"/>
                  </a:lnTo>
                  <a:lnTo>
                    <a:pt x="2363758" y="198317"/>
                  </a:lnTo>
                  <a:lnTo>
                    <a:pt x="2385951" y="152482"/>
                  </a:lnTo>
                  <a:lnTo>
                    <a:pt x="2397055" y="184772"/>
                  </a:lnTo>
                  <a:lnTo>
                    <a:pt x="2408151" y="230702"/>
                  </a:lnTo>
                  <a:lnTo>
                    <a:pt x="2430345" y="351459"/>
                  </a:lnTo>
                  <a:lnTo>
                    <a:pt x="2441441" y="361358"/>
                  </a:lnTo>
                  <a:lnTo>
                    <a:pt x="2452538" y="373673"/>
                  </a:lnTo>
                  <a:lnTo>
                    <a:pt x="2463635" y="358181"/>
                  </a:lnTo>
                  <a:lnTo>
                    <a:pt x="2474731" y="340920"/>
                  </a:lnTo>
                  <a:lnTo>
                    <a:pt x="2485834" y="329130"/>
                  </a:lnTo>
                  <a:lnTo>
                    <a:pt x="2496931" y="325980"/>
                  </a:lnTo>
                  <a:lnTo>
                    <a:pt x="2508028" y="263468"/>
                  </a:lnTo>
                  <a:lnTo>
                    <a:pt x="2519124" y="139888"/>
                  </a:lnTo>
                  <a:lnTo>
                    <a:pt x="2541318" y="93917"/>
                  </a:lnTo>
                  <a:lnTo>
                    <a:pt x="2552414" y="124424"/>
                  </a:lnTo>
                  <a:lnTo>
                    <a:pt x="2563511" y="206454"/>
                  </a:lnTo>
                  <a:lnTo>
                    <a:pt x="2574614" y="277865"/>
                  </a:lnTo>
                  <a:lnTo>
                    <a:pt x="2585711" y="333082"/>
                  </a:lnTo>
                  <a:lnTo>
                    <a:pt x="2596808" y="360011"/>
                  </a:lnTo>
                  <a:lnTo>
                    <a:pt x="2607904" y="382197"/>
                  </a:lnTo>
                  <a:lnTo>
                    <a:pt x="2630097" y="379993"/>
                  </a:lnTo>
                  <a:lnTo>
                    <a:pt x="2641194" y="355773"/>
                  </a:lnTo>
                  <a:lnTo>
                    <a:pt x="2652290" y="319122"/>
                  </a:lnTo>
                  <a:lnTo>
                    <a:pt x="2663394" y="298248"/>
                  </a:lnTo>
                  <a:lnTo>
                    <a:pt x="2674491" y="279776"/>
                  </a:lnTo>
                  <a:lnTo>
                    <a:pt x="2685587" y="228239"/>
                  </a:lnTo>
                  <a:lnTo>
                    <a:pt x="2696684" y="125158"/>
                  </a:lnTo>
                  <a:lnTo>
                    <a:pt x="2707780" y="124893"/>
                  </a:lnTo>
                  <a:lnTo>
                    <a:pt x="2718877" y="130540"/>
                  </a:lnTo>
                  <a:lnTo>
                    <a:pt x="2729974" y="173981"/>
                  </a:lnTo>
                  <a:lnTo>
                    <a:pt x="2741070" y="222239"/>
                  </a:lnTo>
                  <a:lnTo>
                    <a:pt x="2752174" y="240812"/>
                  </a:lnTo>
                  <a:lnTo>
                    <a:pt x="2763270" y="286417"/>
                  </a:lnTo>
                  <a:lnTo>
                    <a:pt x="2774367" y="307964"/>
                  </a:lnTo>
                  <a:lnTo>
                    <a:pt x="2785464" y="334790"/>
                  </a:lnTo>
                  <a:lnTo>
                    <a:pt x="2796560" y="326857"/>
                  </a:lnTo>
                  <a:lnTo>
                    <a:pt x="2807657" y="337314"/>
                  </a:lnTo>
                  <a:lnTo>
                    <a:pt x="2818754" y="328021"/>
                  </a:lnTo>
                  <a:lnTo>
                    <a:pt x="2829850" y="312706"/>
                  </a:lnTo>
                  <a:lnTo>
                    <a:pt x="2829850" y="312706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4" name="자유형: 도형 2263">
              <a:extLst>
                <a:ext uri="{FF2B5EF4-FFF2-40B4-BE49-F238E27FC236}">
                  <a16:creationId xmlns:a16="http://schemas.microsoft.com/office/drawing/2014/main" id="{40E9C1F9-11F0-0461-C429-F6ACC07F5D5D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8179 h 413167"/>
                <a:gd name="connsiteX1" fmla="*/ 11096 w 2829850"/>
                <a:gd name="connsiteY1" fmla="*/ 308855 h 413167"/>
                <a:gd name="connsiteX2" fmla="*/ 22193 w 2829850"/>
                <a:gd name="connsiteY2" fmla="*/ 311740 h 413167"/>
                <a:gd name="connsiteX3" fmla="*/ 33290 w 2829850"/>
                <a:gd name="connsiteY3" fmla="*/ 291241 h 413167"/>
                <a:gd name="connsiteX4" fmla="*/ 44386 w 2829850"/>
                <a:gd name="connsiteY4" fmla="*/ 269142 h 413167"/>
                <a:gd name="connsiteX5" fmla="*/ 55483 w 2829850"/>
                <a:gd name="connsiteY5" fmla="*/ 231866 h 413167"/>
                <a:gd name="connsiteX6" fmla="*/ 77683 w 2829850"/>
                <a:gd name="connsiteY6" fmla="*/ 273061 h 413167"/>
                <a:gd name="connsiteX7" fmla="*/ 88779 w 2829850"/>
                <a:gd name="connsiteY7" fmla="*/ 336410 h 413167"/>
                <a:gd name="connsiteX8" fmla="*/ 99876 w 2829850"/>
                <a:gd name="connsiteY8" fmla="*/ 370802 h 413167"/>
                <a:gd name="connsiteX9" fmla="*/ 110973 w 2829850"/>
                <a:gd name="connsiteY9" fmla="*/ 362977 h 413167"/>
                <a:gd name="connsiteX10" fmla="*/ 122069 w 2829850"/>
                <a:gd name="connsiteY10" fmla="*/ 327361 h 413167"/>
                <a:gd name="connsiteX11" fmla="*/ 133166 w 2829850"/>
                <a:gd name="connsiteY11" fmla="*/ 294581 h 413167"/>
                <a:gd name="connsiteX12" fmla="*/ 144263 w 2829850"/>
                <a:gd name="connsiteY12" fmla="*/ 304467 h 413167"/>
                <a:gd name="connsiteX13" fmla="*/ 155366 w 2829850"/>
                <a:gd name="connsiteY13" fmla="*/ 355854 h 413167"/>
                <a:gd name="connsiteX14" fmla="*/ 166463 w 2829850"/>
                <a:gd name="connsiteY14" fmla="*/ 378959 h 413167"/>
                <a:gd name="connsiteX15" fmla="*/ 177559 w 2829850"/>
                <a:gd name="connsiteY15" fmla="*/ 385348 h 413167"/>
                <a:gd name="connsiteX16" fmla="*/ 188656 w 2829850"/>
                <a:gd name="connsiteY16" fmla="*/ 381129 h 413167"/>
                <a:gd name="connsiteX17" fmla="*/ 199753 w 2829850"/>
                <a:gd name="connsiteY17" fmla="*/ 365665 h 413167"/>
                <a:gd name="connsiteX18" fmla="*/ 210849 w 2829850"/>
                <a:gd name="connsiteY18" fmla="*/ 358773 h 413167"/>
                <a:gd name="connsiteX19" fmla="*/ 233043 w 2829850"/>
                <a:gd name="connsiteY19" fmla="*/ 292765 h 413167"/>
                <a:gd name="connsiteX20" fmla="*/ 244146 w 2829850"/>
                <a:gd name="connsiteY20" fmla="*/ 243602 h 413167"/>
                <a:gd name="connsiteX21" fmla="*/ 255243 w 2829850"/>
                <a:gd name="connsiteY21" fmla="*/ 199821 h 413167"/>
                <a:gd name="connsiteX22" fmla="*/ 266339 w 2829850"/>
                <a:gd name="connsiteY22" fmla="*/ 97550 h 413167"/>
                <a:gd name="connsiteX23" fmla="*/ 277436 w 2829850"/>
                <a:gd name="connsiteY23" fmla="*/ 123056 h 413167"/>
                <a:gd name="connsiteX24" fmla="*/ 299629 w 2829850"/>
                <a:gd name="connsiteY24" fmla="*/ 332463 h 413167"/>
                <a:gd name="connsiteX25" fmla="*/ 310726 w 2829850"/>
                <a:gd name="connsiteY25" fmla="*/ 364603 h 413167"/>
                <a:gd name="connsiteX26" fmla="*/ 321823 w 2829850"/>
                <a:gd name="connsiteY26" fmla="*/ 389770 h 413167"/>
                <a:gd name="connsiteX27" fmla="*/ 332926 w 2829850"/>
                <a:gd name="connsiteY27" fmla="*/ 400914 h 413167"/>
                <a:gd name="connsiteX28" fmla="*/ 344023 w 2829850"/>
                <a:gd name="connsiteY28" fmla="*/ 388082 h 413167"/>
                <a:gd name="connsiteX29" fmla="*/ 355119 w 2829850"/>
                <a:gd name="connsiteY29" fmla="*/ 355459 h 413167"/>
                <a:gd name="connsiteX30" fmla="*/ 366216 w 2829850"/>
                <a:gd name="connsiteY30" fmla="*/ 296581 h 413167"/>
                <a:gd name="connsiteX31" fmla="*/ 377313 w 2829850"/>
                <a:gd name="connsiteY31" fmla="*/ 282552 h 413167"/>
                <a:gd name="connsiteX32" fmla="*/ 388409 w 2829850"/>
                <a:gd name="connsiteY32" fmla="*/ 246256 h 413167"/>
                <a:gd name="connsiteX33" fmla="*/ 399506 w 2829850"/>
                <a:gd name="connsiteY33" fmla="*/ 221987 h 413167"/>
                <a:gd name="connsiteX34" fmla="*/ 410602 w 2829850"/>
                <a:gd name="connsiteY34" fmla="*/ 235234 h 413167"/>
                <a:gd name="connsiteX35" fmla="*/ 421706 w 2829850"/>
                <a:gd name="connsiteY35" fmla="*/ 254862 h 413167"/>
                <a:gd name="connsiteX36" fmla="*/ 432802 w 2829850"/>
                <a:gd name="connsiteY36" fmla="*/ 304106 h 413167"/>
                <a:gd name="connsiteX37" fmla="*/ 443899 w 2829850"/>
                <a:gd name="connsiteY37" fmla="*/ 311719 h 413167"/>
                <a:gd name="connsiteX38" fmla="*/ 466092 w 2829850"/>
                <a:gd name="connsiteY38" fmla="*/ 380762 h 413167"/>
                <a:gd name="connsiteX39" fmla="*/ 477189 w 2829850"/>
                <a:gd name="connsiteY39" fmla="*/ 401411 h 413167"/>
                <a:gd name="connsiteX40" fmla="*/ 488285 w 2829850"/>
                <a:gd name="connsiteY40" fmla="*/ 402186 h 413167"/>
                <a:gd name="connsiteX41" fmla="*/ 499382 w 2829850"/>
                <a:gd name="connsiteY41" fmla="*/ 403812 h 413167"/>
                <a:gd name="connsiteX42" fmla="*/ 510485 w 2829850"/>
                <a:gd name="connsiteY42" fmla="*/ 399309 h 413167"/>
                <a:gd name="connsiteX43" fmla="*/ 521582 w 2829850"/>
                <a:gd name="connsiteY43" fmla="*/ 371638 h 413167"/>
                <a:gd name="connsiteX44" fmla="*/ 532679 w 2829850"/>
                <a:gd name="connsiteY44" fmla="*/ 332320 h 413167"/>
                <a:gd name="connsiteX45" fmla="*/ 543775 w 2829850"/>
                <a:gd name="connsiteY45" fmla="*/ 271007 h 413167"/>
                <a:gd name="connsiteX46" fmla="*/ 554872 w 2829850"/>
                <a:gd name="connsiteY46" fmla="*/ 180751 h 413167"/>
                <a:gd name="connsiteX47" fmla="*/ 565968 w 2829850"/>
                <a:gd name="connsiteY47" fmla="*/ 118001 h 413167"/>
                <a:gd name="connsiteX48" fmla="*/ 577065 w 2829850"/>
                <a:gd name="connsiteY48" fmla="*/ 39631 h 413167"/>
                <a:gd name="connsiteX49" fmla="*/ 588162 w 2829850"/>
                <a:gd name="connsiteY49" fmla="*/ 104782 h 413167"/>
                <a:gd name="connsiteX50" fmla="*/ 599265 w 2829850"/>
                <a:gd name="connsiteY50" fmla="*/ 228348 h 413167"/>
                <a:gd name="connsiteX51" fmla="*/ 610362 w 2829850"/>
                <a:gd name="connsiteY51" fmla="*/ 331484 h 413167"/>
                <a:gd name="connsiteX52" fmla="*/ 632555 w 2829850"/>
                <a:gd name="connsiteY52" fmla="*/ 384722 h 413167"/>
                <a:gd name="connsiteX53" fmla="*/ 643652 w 2829850"/>
                <a:gd name="connsiteY53" fmla="*/ 395587 h 413167"/>
                <a:gd name="connsiteX54" fmla="*/ 654748 w 2829850"/>
                <a:gd name="connsiteY54" fmla="*/ 400431 h 413167"/>
                <a:gd name="connsiteX55" fmla="*/ 665845 w 2829850"/>
                <a:gd name="connsiteY55" fmla="*/ 389307 h 413167"/>
                <a:gd name="connsiteX56" fmla="*/ 676942 w 2829850"/>
                <a:gd name="connsiteY56" fmla="*/ 379435 h 413167"/>
                <a:gd name="connsiteX57" fmla="*/ 688045 w 2829850"/>
                <a:gd name="connsiteY57" fmla="*/ 377673 h 413167"/>
                <a:gd name="connsiteX58" fmla="*/ 699142 w 2829850"/>
                <a:gd name="connsiteY58" fmla="*/ 335314 h 413167"/>
                <a:gd name="connsiteX59" fmla="*/ 710238 w 2829850"/>
                <a:gd name="connsiteY59" fmla="*/ 271374 h 413167"/>
                <a:gd name="connsiteX60" fmla="*/ 721335 w 2829850"/>
                <a:gd name="connsiteY60" fmla="*/ 177049 h 413167"/>
                <a:gd name="connsiteX61" fmla="*/ 732432 w 2829850"/>
                <a:gd name="connsiteY61" fmla="*/ 69580 h 413167"/>
                <a:gd name="connsiteX62" fmla="*/ 743528 w 2829850"/>
                <a:gd name="connsiteY62" fmla="*/ 78609 h 413167"/>
                <a:gd name="connsiteX63" fmla="*/ 754625 w 2829850"/>
                <a:gd name="connsiteY63" fmla="*/ 119518 h 413167"/>
                <a:gd name="connsiteX64" fmla="*/ 765722 w 2829850"/>
                <a:gd name="connsiteY64" fmla="*/ 251419 h 413167"/>
                <a:gd name="connsiteX65" fmla="*/ 776818 w 2829850"/>
                <a:gd name="connsiteY65" fmla="*/ 352187 h 413167"/>
                <a:gd name="connsiteX66" fmla="*/ 787922 w 2829850"/>
                <a:gd name="connsiteY66" fmla="*/ 392872 h 413167"/>
                <a:gd name="connsiteX67" fmla="*/ 799018 w 2829850"/>
                <a:gd name="connsiteY67" fmla="*/ 393879 h 413167"/>
                <a:gd name="connsiteX68" fmla="*/ 810115 w 2829850"/>
                <a:gd name="connsiteY68" fmla="*/ 400649 h 413167"/>
                <a:gd name="connsiteX69" fmla="*/ 821212 w 2829850"/>
                <a:gd name="connsiteY69" fmla="*/ 403656 h 413167"/>
                <a:gd name="connsiteX70" fmla="*/ 832308 w 2829850"/>
                <a:gd name="connsiteY70" fmla="*/ 396492 h 413167"/>
                <a:gd name="connsiteX71" fmla="*/ 843405 w 2829850"/>
                <a:gd name="connsiteY71" fmla="*/ 376755 h 413167"/>
                <a:gd name="connsiteX72" fmla="*/ 854501 w 2829850"/>
                <a:gd name="connsiteY72" fmla="*/ 355385 h 413167"/>
                <a:gd name="connsiteX73" fmla="*/ 865598 w 2829850"/>
                <a:gd name="connsiteY73" fmla="*/ 314931 h 413167"/>
                <a:gd name="connsiteX74" fmla="*/ 876702 w 2829850"/>
                <a:gd name="connsiteY74" fmla="*/ 230702 h 413167"/>
                <a:gd name="connsiteX75" fmla="*/ 887798 w 2829850"/>
                <a:gd name="connsiteY75" fmla="*/ 55320 h 413167"/>
                <a:gd name="connsiteX76" fmla="*/ 898894 w 2829850"/>
                <a:gd name="connsiteY76" fmla="*/ 10532 h 413167"/>
                <a:gd name="connsiteX77" fmla="*/ 909991 w 2829850"/>
                <a:gd name="connsiteY77" fmla="*/ 68043 h 413167"/>
                <a:gd name="connsiteX78" fmla="*/ 921088 w 2829850"/>
                <a:gd name="connsiteY78" fmla="*/ 229124 h 413167"/>
                <a:gd name="connsiteX79" fmla="*/ 932184 w 2829850"/>
                <a:gd name="connsiteY79" fmla="*/ 313080 h 413167"/>
                <a:gd name="connsiteX80" fmla="*/ 943281 w 2829850"/>
                <a:gd name="connsiteY80" fmla="*/ 377898 h 413167"/>
                <a:gd name="connsiteX81" fmla="*/ 954384 w 2829850"/>
                <a:gd name="connsiteY81" fmla="*/ 398349 h 413167"/>
                <a:gd name="connsiteX82" fmla="*/ 965481 w 2829850"/>
                <a:gd name="connsiteY82" fmla="*/ 407459 h 413167"/>
                <a:gd name="connsiteX83" fmla="*/ 976578 w 2829850"/>
                <a:gd name="connsiteY83" fmla="*/ 400036 h 413167"/>
                <a:gd name="connsiteX84" fmla="*/ 987674 w 2829850"/>
                <a:gd name="connsiteY84" fmla="*/ 401799 h 413167"/>
                <a:gd name="connsiteX85" fmla="*/ 998771 w 2829850"/>
                <a:gd name="connsiteY85" fmla="*/ 413167 h 413167"/>
                <a:gd name="connsiteX86" fmla="*/ 1009868 w 2829850"/>
                <a:gd name="connsiteY86" fmla="*/ 400798 h 413167"/>
                <a:gd name="connsiteX87" fmla="*/ 1020964 w 2829850"/>
                <a:gd name="connsiteY87" fmla="*/ 385688 h 413167"/>
                <a:gd name="connsiteX88" fmla="*/ 1032061 w 2829850"/>
                <a:gd name="connsiteY88" fmla="*/ 332341 h 413167"/>
                <a:gd name="connsiteX89" fmla="*/ 1043157 w 2829850"/>
                <a:gd name="connsiteY89" fmla="*/ 236152 h 413167"/>
                <a:gd name="connsiteX90" fmla="*/ 1054261 w 2829850"/>
                <a:gd name="connsiteY90" fmla="*/ 146706 h 413167"/>
                <a:gd name="connsiteX91" fmla="*/ 1065357 w 2829850"/>
                <a:gd name="connsiteY91" fmla="*/ 0 h 413167"/>
                <a:gd name="connsiteX92" fmla="*/ 1076454 w 2829850"/>
                <a:gd name="connsiteY92" fmla="*/ 50714 h 413167"/>
                <a:gd name="connsiteX93" fmla="*/ 1087551 w 2829850"/>
                <a:gd name="connsiteY93" fmla="*/ 213279 h 413167"/>
                <a:gd name="connsiteX94" fmla="*/ 1098647 w 2829850"/>
                <a:gd name="connsiteY94" fmla="*/ 339444 h 413167"/>
                <a:gd name="connsiteX95" fmla="*/ 1109744 w 2829850"/>
                <a:gd name="connsiteY95" fmla="*/ 369951 h 413167"/>
                <a:gd name="connsiteX96" fmla="*/ 1120841 w 2829850"/>
                <a:gd name="connsiteY96" fmla="*/ 393526 h 413167"/>
                <a:gd name="connsiteX97" fmla="*/ 1131937 w 2829850"/>
                <a:gd name="connsiteY97" fmla="*/ 395879 h 413167"/>
                <a:gd name="connsiteX98" fmla="*/ 1143041 w 2829850"/>
                <a:gd name="connsiteY98" fmla="*/ 389355 h 413167"/>
                <a:gd name="connsiteX99" fmla="*/ 1154137 w 2829850"/>
                <a:gd name="connsiteY99" fmla="*/ 371135 h 413167"/>
                <a:gd name="connsiteX100" fmla="*/ 1165234 w 2829850"/>
                <a:gd name="connsiteY100" fmla="*/ 359943 h 413167"/>
                <a:gd name="connsiteX101" fmla="*/ 1176331 w 2829850"/>
                <a:gd name="connsiteY101" fmla="*/ 368400 h 413167"/>
                <a:gd name="connsiteX102" fmla="*/ 1187427 w 2829850"/>
                <a:gd name="connsiteY102" fmla="*/ 334981 h 413167"/>
                <a:gd name="connsiteX103" fmla="*/ 1198524 w 2829850"/>
                <a:gd name="connsiteY103" fmla="*/ 287417 h 413167"/>
                <a:gd name="connsiteX104" fmla="*/ 1209621 w 2829850"/>
                <a:gd name="connsiteY104" fmla="*/ 208019 h 413167"/>
                <a:gd name="connsiteX105" fmla="*/ 1220717 w 2829850"/>
                <a:gd name="connsiteY105" fmla="*/ 92678 h 413167"/>
                <a:gd name="connsiteX106" fmla="*/ 1231821 w 2829850"/>
                <a:gd name="connsiteY106" fmla="*/ 97012 h 413167"/>
                <a:gd name="connsiteX107" fmla="*/ 1242917 w 2829850"/>
                <a:gd name="connsiteY107" fmla="*/ 131921 h 413167"/>
                <a:gd name="connsiteX108" fmla="*/ 1254014 w 2829850"/>
                <a:gd name="connsiteY108" fmla="*/ 273667 h 413167"/>
                <a:gd name="connsiteX109" fmla="*/ 1265111 w 2829850"/>
                <a:gd name="connsiteY109" fmla="*/ 370516 h 413167"/>
                <a:gd name="connsiteX110" fmla="*/ 1276207 w 2829850"/>
                <a:gd name="connsiteY110" fmla="*/ 402860 h 413167"/>
                <a:gd name="connsiteX111" fmla="*/ 1287304 w 2829850"/>
                <a:gd name="connsiteY111" fmla="*/ 404765 h 413167"/>
                <a:gd name="connsiteX112" fmla="*/ 1298400 w 2829850"/>
                <a:gd name="connsiteY112" fmla="*/ 410528 h 413167"/>
                <a:gd name="connsiteX113" fmla="*/ 1309497 w 2829850"/>
                <a:gd name="connsiteY113" fmla="*/ 411820 h 413167"/>
                <a:gd name="connsiteX114" fmla="*/ 1320601 w 2829850"/>
                <a:gd name="connsiteY114" fmla="*/ 395233 h 413167"/>
                <a:gd name="connsiteX115" fmla="*/ 1331697 w 2829850"/>
                <a:gd name="connsiteY115" fmla="*/ 368896 h 413167"/>
                <a:gd name="connsiteX116" fmla="*/ 1353890 w 2829850"/>
                <a:gd name="connsiteY116" fmla="*/ 279668 h 413167"/>
                <a:gd name="connsiteX117" fmla="*/ 1364987 w 2829850"/>
                <a:gd name="connsiteY117" fmla="*/ 224266 h 413167"/>
                <a:gd name="connsiteX118" fmla="*/ 1376083 w 2829850"/>
                <a:gd name="connsiteY118" fmla="*/ 81963 h 413167"/>
                <a:gd name="connsiteX119" fmla="*/ 1387180 w 2829850"/>
                <a:gd name="connsiteY119" fmla="*/ 49979 h 413167"/>
                <a:gd name="connsiteX120" fmla="*/ 1398277 w 2829850"/>
                <a:gd name="connsiteY120" fmla="*/ 101074 h 413167"/>
                <a:gd name="connsiteX121" fmla="*/ 1409380 w 2829850"/>
                <a:gd name="connsiteY121" fmla="*/ 248126 h 413167"/>
                <a:gd name="connsiteX122" fmla="*/ 1420477 w 2829850"/>
                <a:gd name="connsiteY122" fmla="*/ 308270 h 413167"/>
                <a:gd name="connsiteX123" fmla="*/ 1431573 w 2829850"/>
                <a:gd name="connsiteY123" fmla="*/ 358222 h 413167"/>
                <a:gd name="connsiteX124" fmla="*/ 1442670 w 2829850"/>
                <a:gd name="connsiteY124" fmla="*/ 381089 h 413167"/>
                <a:gd name="connsiteX125" fmla="*/ 1453767 w 2829850"/>
                <a:gd name="connsiteY125" fmla="*/ 394913 h 413167"/>
                <a:gd name="connsiteX126" fmla="*/ 1464863 w 2829850"/>
                <a:gd name="connsiteY126" fmla="*/ 392342 h 413167"/>
                <a:gd name="connsiteX127" fmla="*/ 1475960 w 2829850"/>
                <a:gd name="connsiteY127" fmla="*/ 396934 h 413167"/>
                <a:gd name="connsiteX128" fmla="*/ 1487057 w 2829850"/>
                <a:gd name="connsiteY128" fmla="*/ 407173 h 413167"/>
                <a:gd name="connsiteX129" fmla="*/ 1498160 w 2829850"/>
                <a:gd name="connsiteY129" fmla="*/ 391784 h 413167"/>
                <a:gd name="connsiteX130" fmla="*/ 1509257 w 2829850"/>
                <a:gd name="connsiteY130" fmla="*/ 372625 h 413167"/>
                <a:gd name="connsiteX131" fmla="*/ 1520353 w 2829850"/>
                <a:gd name="connsiteY131" fmla="*/ 311883 h 413167"/>
                <a:gd name="connsiteX132" fmla="*/ 1531450 w 2829850"/>
                <a:gd name="connsiteY132" fmla="*/ 239772 h 413167"/>
                <a:gd name="connsiteX133" fmla="*/ 1542546 w 2829850"/>
                <a:gd name="connsiteY133" fmla="*/ 189656 h 413167"/>
                <a:gd name="connsiteX134" fmla="*/ 1553643 w 2829850"/>
                <a:gd name="connsiteY134" fmla="*/ 106490 h 413167"/>
                <a:gd name="connsiteX135" fmla="*/ 1564740 w 2829850"/>
                <a:gd name="connsiteY135" fmla="*/ 124043 h 413167"/>
                <a:gd name="connsiteX136" fmla="*/ 1575836 w 2829850"/>
                <a:gd name="connsiteY136" fmla="*/ 199175 h 413167"/>
                <a:gd name="connsiteX137" fmla="*/ 1586940 w 2829850"/>
                <a:gd name="connsiteY137" fmla="*/ 289860 h 413167"/>
                <a:gd name="connsiteX138" fmla="*/ 1598036 w 2829850"/>
                <a:gd name="connsiteY138" fmla="*/ 309447 h 413167"/>
                <a:gd name="connsiteX139" fmla="*/ 1609133 w 2829850"/>
                <a:gd name="connsiteY139" fmla="*/ 353704 h 413167"/>
                <a:gd name="connsiteX140" fmla="*/ 1620230 w 2829850"/>
                <a:gd name="connsiteY140" fmla="*/ 384470 h 413167"/>
                <a:gd name="connsiteX141" fmla="*/ 1631326 w 2829850"/>
                <a:gd name="connsiteY141" fmla="*/ 398485 h 413167"/>
                <a:gd name="connsiteX142" fmla="*/ 1642423 w 2829850"/>
                <a:gd name="connsiteY142" fmla="*/ 393573 h 413167"/>
                <a:gd name="connsiteX143" fmla="*/ 1653520 w 2829850"/>
                <a:gd name="connsiteY143" fmla="*/ 393090 h 413167"/>
                <a:gd name="connsiteX144" fmla="*/ 1664616 w 2829850"/>
                <a:gd name="connsiteY144" fmla="*/ 388831 h 413167"/>
                <a:gd name="connsiteX145" fmla="*/ 1675720 w 2829850"/>
                <a:gd name="connsiteY145" fmla="*/ 356725 h 413167"/>
                <a:gd name="connsiteX146" fmla="*/ 1686816 w 2829850"/>
                <a:gd name="connsiteY146" fmla="*/ 303385 h 413167"/>
                <a:gd name="connsiteX147" fmla="*/ 1697913 w 2829850"/>
                <a:gd name="connsiteY147" fmla="*/ 258386 h 413167"/>
                <a:gd name="connsiteX148" fmla="*/ 1709010 w 2829850"/>
                <a:gd name="connsiteY148" fmla="*/ 204230 h 413167"/>
                <a:gd name="connsiteX149" fmla="*/ 1720106 w 2829850"/>
                <a:gd name="connsiteY149" fmla="*/ 202114 h 413167"/>
                <a:gd name="connsiteX150" fmla="*/ 1731203 w 2829850"/>
                <a:gd name="connsiteY150" fmla="*/ 158170 h 413167"/>
                <a:gd name="connsiteX151" fmla="*/ 1742299 w 2829850"/>
                <a:gd name="connsiteY151" fmla="*/ 202706 h 413167"/>
                <a:gd name="connsiteX152" fmla="*/ 1764500 w 2829850"/>
                <a:gd name="connsiteY152" fmla="*/ 339002 h 413167"/>
                <a:gd name="connsiteX153" fmla="*/ 1775596 w 2829850"/>
                <a:gd name="connsiteY153" fmla="*/ 367624 h 413167"/>
                <a:gd name="connsiteX154" fmla="*/ 1786692 w 2829850"/>
                <a:gd name="connsiteY154" fmla="*/ 393954 h 413167"/>
                <a:gd name="connsiteX155" fmla="*/ 1797789 w 2829850"/>
                <a:gd name="connsiteY155" fmla="*/ 398723 h 413167"/>
                <a:gd name="connsiteX156" fmla="*/ 1808886 w 2829850"/>
                <a:gd name="connsiteY156" fmla="*/ 389559 h 413167"/>
                <a:gd name="connsiteX157" fmla="*/ 1831079 w 2829850"/>
                <a:gd name="connsiteY157" fmla="*/ 360610 h 413167"/>
                <a:gd name="connsiteX158" fmla="*/ 1842176 w 2829850"/>
                <a:gd name="connsiteY158" fmla="*/ 375190 h 413167"/>
                <a:gd name="connsiteX159" fmla="*/ 1853279 w 2829850"/>
                <a:gd name="connsiteY159" fmla="*/ 374264 h 413167"/>
                <a:gd name="connsiteX160" fmla="*/ 1864376 w 2829850"/>
                <a:gd name="connsiteY160" fmla="*/ 344955 h 413167"/>
                <a:gd name="connsiteX161" fmla="*/ 1875472 w 2829850"/>
                <a:gd name="connsiteY161" fmla="*/ 278749 h 413167"/>
                <a:gd name="connsiteX162" fmla="*/ 1886569 w 2829850"/>
                <a:gd name="connsiteY162" fmla="*/ 127063 h 413167"/>
                <a:gd name="connsiteX163" fmla="*/ 1897666 w 2829850"/>
                <a:gd name="connsiteY163" fmla="*/ 64518 h 413167"/>
                <a:gd name="connsiteX164" fmla="*/ 1908762 w 2829850"/>
                <a:gd name="connsiteY164" fmla="*/ 60089 h 413167"/>
                <a:gd name="connsiteX165" fmla="*/ 1930956 w 2829850"/>
                <a:gd name="connsiteY165" fmla="*/ 327810 h 413167"/>
                <a:gd name="connsiteX166" fmla="*/ 1942059 w 2829850"/>
                <a:gd name="connsiteY166" fmla="*/ 381755 h 413167"/>
                <a:gd name="connsiteX167" fmla="*/ 1953156 w 2829850"/>
                <a:gd name="connsiteY167" fmla="*/ 390947 h 413167"/>
                <a:gd name="connsiteX168" fmla="*/ 1964252 w 2829850"/>
                <a:gd name="connsiteY168" fmla="*/ 399138 h 413167"/>
                <a:gd name="connsiteX169" fmla="*/ 1975349 w 2829850"/>
                <a:gd name="connsiteY169" fmla="*/ 399948 h 413167"/>
                <a:gd name="connsiteX170" fmla="*/ 1997542 w 2829850"/>
                <a:gd name="connsiteY170" fmla="*/ 373108 h 413167"/>
                <a:gd name="connsiteX171" fmla="*/ 2008639 w 2829850"/>
                <a:gd name="connsiteY171" fmla="*/ 370142 h 413167"/>
                <a:gd name="connsiteX172" fmla="*/ 2019735 w 2829850"/>
                <a:gd name="connsiteY172" fmla="*/ 389260 h 413167"/>
                <a:gd name="connsiteX173" fmla="*/ 2030839 w 2829850"/>
                <a:gd name="connsiteY173" fmla="*/ 385225 h 413167"/>
                <a:gd name="connsiteX174" fmla="*/ 2041935 w 2829850"/>
                <a:gd name="connsiteY174" fmla="*/ 347942 h 413167"/>
                <a:gd name="connsiteX175" fmla="*/ 2053032 w 2829850"/>
                <a:gd name="connsiteY175" fmla="*/ 238438 h 413167"/>
                <a:gd name="connsiteX176" fmla="*/ 2064129 w 2829850"/>
                <a:gd name="connsiteY176" fmla="*/ 59912 h 413167"/>
                <a:gd name="connsiteX177" fmla="*/ 2075225 w 2829850"/>
                <a:gd name="connsiteY177" fmla="*/ 5144 h 413167"/>
                <a:gd name="connsiteX178" fmla="*/ 2086322 w 2829850"/>
                <a:gd name="connsiteY178" fmla="*/ 31208 h 413167"/>
                <a:gd name="connsiteX179" fmla="*/ 2097419 w 2829850"/>
                <a:gd name="connsiteY179" fmla="*/ 176750 h 413167"/>
                <a:gd name="connsiteX180" fmla="*/ 2108515 w 2829850"/>
                <a:gd name="connsiteY180" fmla="*/ 288376 h 413167"/>
                <a:gd name="connsiteX181" fmla="*/ 2119619 w 2829850"/>
                <a:gd name="connsiteY181" fmla="*/ 343669 h 413167"/>
                <a:gd name="connsiteX182" fmla="*/ 2130715 w 2829850"/>
                <a:gd name="connsiteY182" fmla="*/ 359977 h 413167"/>
                <a:gd name="connsiteX183" fmla="*/ 2141812 w 2829850"/>
                <a:gd name="connsiteY183" fmla="*/ 378313 h 413167"/>
                <a:gd name="connsiteX184" fmla="*/ 2152909 w 2829850"/>
                <a:gd name="connsiteY184" fmla="*/ 385749 h 413167"/>
                <a:gd name="connsiteX185" fmla="*/ 2164005 w 2829850"/>
                <a:gd name="connsiteY185" fmla="*/ 392117 h 413167"/>
                <a:gd name="connsiteX186" fmla="*/ 2175102 w 2829850"/>
                <a:gd name="connsiteY186" fmla="*/ 389545 h 413167"/>
                <a:gd name="connsiteX187" fmla="*/ 2186198 w 2829850"/>
                <a:gd name="connsiteY187" fmla="*/ 392791 h 413167"/>
                <a:gd name="connsiteX188" fmla="*/ 2197295 w 2829850"/>
                <a:gd name="connsiteY188" fmla="*/ 401533 h 413167"/>
                <a:gd name="connsiteX189" fmla="*/ 2208399 w 2829850"/>
                <a:gd name="connsiteY189" fmla="*/ 385722 h 413167"/>
                <a:gd name="connsiteX190" fmla="*/ 2219495 w 2829850"/>
                <a:gd name="connsiteY190" fmla="*/ 362202 h 413167"/>
                <a:gd name="connsiteX191" fmla="*/ 2230592 w 2829850"/>
                <a:gd name="connsiteY191" fmla="*/ 278035 h 413167"/>
                <a:gd name="connsiteX192" fmla="*/ 2241688 w 2829850"/>
                <a:gd name="connsiteY192" fmla="*/ 162864 h 413167"/>
                <a:gd name="connsiteX193" fmla="*/ 2252785 w 2829850"/>
                <a:gd name="connsiteY193" fmla="*/ 111116 h 413167"/>
                <a:gd name="connsiteX194" fmla="*/ 2263881 w 2829850"/>
                <a:gd name="connsiteY194" fmla="*/ 86433 h 413167"/>
                <a:gd name="connsiteX195" fmla="*/ 2274978 w 2829850"/>
                <a:gd name="connsiteY195" fmla="*/ 190997 h 413167"/>
                <a:gd name="connsiteX196" fmla="*/ 2286075 w 2829850"/>
                <a:gd name="connsiteY196" fmla="*/ 306746 h 413167"/>
                <a:gd name="connsiteX197" fmla="*/ 2297171 w 2829850"/>
                <a:gd name="connsiteY197" fmla="*/ 368822 h 413167"/>
                <a:gd name="connsiteX198" fmla="*/ 2308275 w 2829850"/>
                <a:gd name="connsiteY198" fmla="*/ 377456 h 413167"/>
                <a:gd name="connsiteX199" fmla="*/ 2319371 w 2829850"/>
                <a:gd name="connsiteY199" fmla="*/ 387089 h 413167"/>
                <a:gd name="connsiteX200" fmla="*/ 2330468 w 2829850"/>
                <a:gd name="connsiteY200" fmla="*/ 389654 h 413167"/>
                <a:gd name="connsiteX201" fmla="*/ 2341565 w 2829850"/>
                <a:gd name="connsiteY201" fmla="*/ 397159 h 413167"/>
                <a:gd name="connsiteX202" fmla="*/ 2352661 w 2829850"/>
                <a:gd name="connsiteY202" fmla="*/ 388702 h 413167"/>
                <a:gd name="connsiteX203" fmla="*/ 2363758 w 2829850"/>
                <a:gd name="connsiteY203" fmla="*/ 383327 h 413167"/>
                <a:gd name="connsiteX204" fmla="*/ 2374855 w 2829850"/>
                <a:gd name="connsiteY204" fmla="*/ 367658 h 413167"/>
                <a:gd name="connsiteX205" fmla="*/ 2385951 w 2829850"/>
                <a:gd name="connsiteY205" fmla="*/ 328497 h 413167"/>
                <a:gd name="connsiteX206" fmla="*/ 2419248 w 2829850"/>
                <a:gd name="connsiteY206" fmla="*/ 118961 h 413167"/>
                <a:gd name="connsiteX207" fmla="*/ 2430345 w 2829850"/>
                <a:gd name="connsiteY207" fmla="*/ 152795 h 413167"/>
                <a:gd name="connsiteX208" fmla="*/ 2441441 w 2829850"/>
                <a:gd name="connsiteY208" fmla="*/ 201576 h 413167"/>
                <a:gd name="connsiteX209" fmla="*/ 2452538 w 2829850"/>
                <a:gd name="connsiteY209" fmla="*/ 298861 h 413167"/>
                <a:gd name="connsiteX210" fmla="*/ 2463635 w 2829850"/>
                <a:gd name="connsiteY210" fmla="*/ 359392 h 413167"/>
                <a:gd name="connsiteX211" fmla="*/ 2474731 w 2829850"/>
                <a:gd name="connsiteY211" fmla="*/ 391362 h 413167"/>
                <a:gd name="connsiteX212" fmla="*/ 2485834 w 2829850"/>
                <a:gd name="connsiteY212" fmla="*/ 387144 h 413167"/>
                <a:gd name="connsiteX213" fmla="*/ 2496931 w 2829850"/>
                <a:gd name="connsiteY213" fmla="*/ 391566 h 413167"/>
                <a:gd name="connsiteX214" fmla="*/ 2508028 w 2829850"/>
                <a:gd name="connsiteY214" fmla="*/ 399588 h 413167"/>
                <a:gd name="connsiteX215" fmla="*/ 2519124 w 2829850"/>
                <a:gd name="connsiteY215" fmla="*/ 389947 h 413167"/>
                <a:gd name="connsiteX216" fmla="*/ 2530221 w 2829850"/>
                <a:gd name="connsiteY216" fmla="*/ 374857 h 413167"/>
                <a:gd name="connsiteX217" fmla="*/ 2541318 w 2829850"/>
                <a:gd name="connsiteY217" fmla="*/ 346873 h 413167"/>
                <a:gd name="connsiteX218" fmla="*/ 2552414 w 2829850"/>
                <a:gd name="connsiteY218" fmla="*/ 289887 h 413167"/>
                <a:gd name="connsiteX219" fmla="*/ 2563511 w 2829850"/>
                <a:gd name="connsiteY219" fmla="*/ 201814 h 413167"/>
                <a:gd name="connsiteX220" fmla="*/ 2574614 w 2829850"/>
                <a:gd name="connsiteY220" fmla="*/ 88623 h 413167"/>
                <a:gd name="connsiteX221" fmla="*/ 2585711 w 2829850"/>
                <a:gd name="connsiteY221" fmla="*/ 75071 h 413167"/>
                <a:gd name="connsiteX222" fmla="*/ 2596808 w 2829850"/>
                <a:gd name="connsiteY222" fmla="*/ 126628 h 413167"/>
                <a:gd name="connsiteX223" fmla="*/ 2607904 w 2829850"/>
                <a:gd name="connsiteY223" fmla="*/ 250195 h 413167"/>
                <a:gd name="connsiteX224" fmla="*/ 2619001 w 2829850"/>
                <a:gd name="connsiteY224" fmla="*/ 304093 h 413167"/>
                <a:gd name="connsiteX225" fmla="*/ 2630097 w 2829850"/>
                <a:gd name="connsiteY225" fmla="*/ 345996 h 413167"/>
                <a:gd name="connsiteX226" fmla="*/ 2641194 w 2829850"/>
                <a:gd name="connsiteY226" fmla="*/ 369822 h 413167"/>
                <a:gd name="connsiteX227" fmla="*/ 2652290 w 2829850"/>
                <a:gd name="connsiteY227" fmla="*/ 385450 h 413167"/>
                <a:gd name="connsiteX228" fmla="*/ 2663394 w 2829850"/>
                <a:gd name="connsiteY228" fmla="*/ 386647 h 413167"/>
                <a:gd name="connsiteX229" fmla="*/ 2674491 w 2829850"/>
                <a:gd name="connsiteY229" fmla="*/ 380456 h 413167"/>
                <a:gd name="connsiteX230" fmla="*/ 2685587 w 2829850"/>
                <a:gd name="connsiteY230" fmla="*/ 377224 h 413167"/>
                <a:gd name="connsiteX231" fmla="*/ 2696684 w 2829850"/>
                <a:gd name="connsiteY231" fmla="*/ 332620 h 413167"/>
                <a:gd name="connsiteX232" fmla="*/ 2707780 w 2829850"/>
                <a:gd name="connsiteY232" fmla="*/ 299031 h 413167"/>
                <a:gd name="connsiteX233" fmla="*/ 2718877 w 2829850"/>
                <a:gd name="connsiteY233" fmla="*/ 229416 h 413167"/>
                <a:gd name="connsiteX234" fmla="*/ 2729974 w 2829850"/>
                <a:gd name="connsiteY234" fmla="*/ 183690 h 413167"/>
                <a:gd name="connsiteX235" fmla="*/ 2741070 w 2829850"/>
                <a:gd name="connsiteY235" fmla="*/ 183111 h 413167"/>
                <a:gd name="connsiteX236" fmla="*/ 2752174 w 2829850"/>
                <a:gd name="connsiteY236" fmla="*/ 186466 h 413167"/>
                <a:gd name="connsiteX237" fmla="*/ 2763270 w 2829850"/>
                <a:gd name="connsiteY237" fmla="*/ 169953 h 413167"/>
                <a:gd name="connsiteX238" fmla="*/ 2774367 w 2829850"/>
                <a:gd name="connsiteY238" fmla="*/ 172008 h 413167"/>
                <a:gd name="connsiteX239" fmla="*/ 2785464 w 2829850"/>
                <a:gd name="connsiteY239" fmla="*/ 216660 h 413167"/>
                <a:gd name="connsiteX240" fmla="*/ 2796560 w 2829850"/>
                <a:gd name="connsiteY240" fmla="*/ 283913 h 413167"/>
                <a:gd name="connsiteX241" fmla="*/ 2807657 w 2829850"/>
                <a:gd name="connsiteY241" fmla="*/ 304936 h 413167"/>
                <a:gd name="connsiteX242" fmla="*/ 2818754 w 2829850"/>
                <a:gd name="connsiteY242" fmla="*/ 286274 h 413167"/>
                <a:gd name="connsiteX243" fmla="*/ 2829850 w 2829850"/>
                <a:gd name="connsiteY243" fmla="*/ 248324 h 413167"/>
                <a:gd name="connsiteX244" fmla="*/ 2829850 w 2829850"/>
                <a:gd name="connsiteY244" fmla="*/ 24832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88179"/>
                  </a:moveTo>
                  <a:lnTo>
                    <a:pt x="11096" y="308855"/>
                  </a:lnTo>
                  <a:lnTo>
                    <a:pt x="22193" y="311740"/>
                  </a:lnTo>
                  <a:lnTo>
                    <a:pt x="33290" y="291241"/>
                  </a:lnTo>
                  <a:lnTo>
                    <a:pt x="44386" y="269142"/>
                  </a:lnTo>
                  <a:lnTo>
                    <a:pt x="55483" y="231866"/>
                  </a:lnTo>
                  <a:lnTo>
                    <a:pt x="77683" y="273061"/>
                  </a:lnTo>
                  <a:lnTo>
                    <a:pt x="88779" y="336410"/>
                  </a:lnTo>
                  <a:lnTo>
                    <a:pt x="99876" y="370802"/>
                  </a:lnTo>
                  <a:lnTo>
                    <a:pt x="110973" y="362977"/>
                  </a:lnTo>
                  <a:lnTo>
                    <a:pt x="122069" y="327361"/>
                  </a:lnTo>
                  <a:lnTo>
                    <a:pt x="133166" y="294581"/>
                  </a:lnTo>
                  <a:lnTo>
                    <a:pt x="144263" y="304467"/>
                  </a:lnTo>
                  <a:lnTo>
                    <a:pt x="155366" y="355854"/>
                  </a:lnTo>
                  <a:lnTo>
                    <a:pt x="166463" y="378959"/>
                  </a:lnTo>
                  <a:lnTo>
                    <a:pt x="177559" y="385348"/>
                  </a:lnTo>
                  <a:lnTo>
                    <a:pt x="188656" y="381129"/>
                  </a:lnTo>
                  <a:lnTo>
                    <a:pt x="199753" y="365665"/>
                  </a:lnTo>
                  <a:lnTo>
                    <a:pt x="210849" y="358773"/>
                  </a:lnTo>
                  <a:lnTo>
                    <a:pt x="233043" y="292765"/>
                  </a:lnTo>
                  <a:lnTo>
                    <a:pt x="244146" y="243602"/>
                  </a:lnTo>
                  <a:lnTo>
                    <a:pt x="255243" y="199821"/>
                  </a:lnTo>
                  <a:lnTo>
                    <a:pt x="266339" y="97550"/>
                  </a:lnTo>
                  <a:lnTo>
                    <a:pt x="277436" y="123056"/>
                  </a:lnTo>
                  <a:lnTo>
                    <a:pt x="299629" y="332463"/>
                  </a:lnTo>
                  <a:lnTo>
                    <a:pt x="310726" y="364603"/>
                  </a:lnTo>
                  <a:lnTo>
                    <a:pt x="321823" y="389770"/>
                  </a:lnTo>
                  <a:lnTo>
                    <a:pt x="332926" y="400914"/>
                  </a:lnTo>
                  <a:lnTo>
                    <a:pt x="344023" y="388082"/>
                  </a:lnTo>
                  <a:lnTo>
                    <a:pt x="355119" y="355459"/>
                  </a:lnTo>
                  <a:lnTo>
                    <a:pt x="366216" y="296581"/>
                  </a:lnTo>
                  <a:lnTo>
                    <a:pt x="377313" y="282552"/>
                  </a:lnTo>
                  <a:lnTo>
                    <a:pt x="388409" y="246256"/>
                  </a:lnTo>
                  <a:lnTo>
                    <a:pt x="399506" y="221987"/>
                  </a:lnTo>
                  <a:lnTo>
                    <a:pt x="410602" y="235234"/>
                  </a:lnTo>
                  <a:lnTo>
                    <a:pt x="421706" y="254862"/>
                  </a:lnTo>
                  <a:lnTo>
                    <a:pt x="432802" y="304106"/>
                  </a:lnTo>
                  <a:lnTo>
                    <a:pt x="443899" y="311719"/>
                  </a:lnTo>
                  <a:lnTo>
                    <a:pt x="466092" y="380762"/>
                  </a:lnTo>
                  <a:lnTo>
                    <a:pt x="477189" y="401411"/>
                  </a:lnTo>
                  <a:lnTo>
                    <a:pt x="488285" y="402186"/>
                  </a:lnTo>
                  <a:lnTo>
                    <a:pt x="499382" y="403812"/>
                  </a:lnTo>
                  <a:lnTo>
                    <a:pt x="510485" y="399309"/>
                  </a:lnTo>
                  <a:lnTo>
                    <a:pt x="521582" y="371638"/>
                  </a:lnTo>
                  <a:lnTo>
                    <a:pt x="532679" y="332320"/>
                  </a:lnTo>
                  <a:lnTo>
                    <a:pt x="543775" y="271007"/>
                  </a:lnTo>
                  <a:lnTo>
                    <a:pt x="554872" y="180751"/>
                  </a:lnTo>
                  <a:lnTo>
                    <a:pt x="565968" y="118001"/>
                  </a:lnTo>
                  <a:lnTo>
                    <a:pt x="577065" y="39631"/>
                  </a:lnTo>
                  <a:lnTo>
                    <a:pt x="588162" y="104782"/>
                  </a:lnTo>
                  <a:lnTo>
                    <a:pt x="599265" y="228348"/>
                  </a:lnTo>
                  <a:lnTo>
                    <a:pt x="610362" y="331484"/>
                  </a:lnTo>
                  <a:lnTo>
                    <a:pt x="632555" y="384722"/>
                  </a:lnTo>
                  <a:lnTo>
                    <a:pt x="643652" y="395587"/>
                  </a:lnTo>
                  <a:lnTo>
                    <a:pt x="654748" y="400431"/>
                  </a:lnTo>
                  <a:lnTo>
                    <a:pt x="665845" y="389307"/>
                  </a:lnTo>
                  <a:lnTo>
                    <a:pt x="676942" y="379435"/>
                  </a:lnTo>
                  <a:lnTo>
                    <a:pt x="688045" y="377673"/>
                  </a:lnTo>
                  <a:lnTo>
                    <a:pt x="699142" y="335314"/>
                  </a:lnTo>
                  <a:lnTo>
                    <a:pt x="710238" y="271374"/>
                  </a:lnTo>
                  <a:lnTo>
                    <a:pt x="721335" y="177049"/>
                  </a:lnTo>
                  <a:lnTo>
                    <a:pt x="732432" y="69580"/>
                  </a:lnTo>
                  <a:lnTo>
                    <a:pt x="743528" y="78609"/>
                  </a:lnTo>
                  <a:lnTo>
                    <a:pt x="754625" y="119518"/>
                  </a:lnTo>
                  <a:lnTo>
                    <a:pt x="765722" y="251419"/>
                  </a:lnTo>
                  <a:lnTo>
                    <a:pt x="776818" y="352187"/>
                  </a:lnTo>
                  <a:lnTo>
                    <a:pt x="787922" y="392872"/>
                  </a:lnTo>
                  <a:lnTo>
                    <a:pt x="799018" y="393879"/>
                  </a:lnTo>
                  <a:lnTo>
                    <a:pt x="810115" y="400649"/>
                  </a:lnTo>
                  <a:lnTo>
                    <a:pt x="821212" y="403656"/>
                  </a:lnTo>
                  <a:lnTo>
                    <a:pt x="832308" y="396492"/>
                  </a:lnTo>
                  <a:lnTo>
                    <a:pt x="843405" y="376755"/>
                  </a:lnTo>
                  <a:lnTo>
                    <a:pt x="854501" y="355385"/>
                  </a:lnTo>
                  <a:lnTo>
                    <a:pt x="865598" y="314931"/>
                  </a:lnTo>
                  <a:lnTo>
                    <a:pt x="876702" y="230702"/>
                  </a:lnTo>
                  <a:lnTo>
                    <a:pt x="887798" y="55320"/>
                  </a:lnTo>
                  <a:lnTo>
                    <a:pt x="898894" y="10532"/>
                  </a:lnTo>
                  <a:lnTo>
                    <a:pt x="909991" y="68043"/>
                  </a:lnTo>
                  <a:lnTo>
                    <a:pt x="921088" y="229124"/>
                  </a:lnTo>
                  <a:lnTo>
                    <a:pt x="932184" y="313080"/>
                  </a:lnTo>
                  <a:lnTo>
                    <a:pt x="943281" y="377898"/>
                  </a:lnTo>
                  <a:lnTo>
                    <a:pt x="954384" y="398349"/>
                  </a:lnTo>
                  <a:lnTo>
                    <a:pt x="965481" y="407459"/>
                  </a:lnTo>
                  <a:lnTo>
                    <a:pt x="976578" y="400036"/>
                  </a:lnTo>
                  <a:lnTo>
                    <a:pt x="987674" y="401799"/>
                  </a:lnTo>
                  <a:lnTo>
                    <a:pt x="998771" y="413167"/>
                  </a:lnTo>
                  <a:lnTo>
                    <a:pt x="1009868" y="400798"/>
                  </a:lnTo>
                  <a:lnTo>
                    <a:pt x="1020964" y="385688"/>
                  </a:lnTo>
                  <a:lnTo>
                    <a:pt x="1032061" y="332341"/>
                  </a:lnTo>
                  <a:lnTo>
                    <a:pt x="1043157" y="236152"/>
                  </a:lnTo>
                  <a:lnTo>
                    <a:pt x="1054261" y="146706"/>
                  </a:lnTo>
                  <a:lnTo>
                    <a:pt x="1065357" y="0"/>
                  </a:lnTo>
                  <a:lnTo>
                    <a:pt x="1076454" y="50714"/>
                  </a:lnTo>
                  <a:lnTo>
                    <a:pt x="1087551" y="213279"/>
                  </a:lnTo>
                  <a:lnTo>
                    <a:pt x="1098647" y="339444"/>
                  </a:lnTo>
                  <a:lnTo>
                    <a:pt x="1109744" y="369951"/>
                  </a:lnTo>
                  <a:lnTo>
                    <a:pt x="1120841" y="393526"/>
                  </a:lnTo>
                  <a:lnTo>
                    <a:pt x="1131937" y="395879"/>
                  </a:lnTo>
                  <a:lnTo>
                    <a:pt x="1143041" y="389355"/>
                  </a:lnTo>
                  <a:lnTo>
                    <a:pt x="1154137" y="371135"/>
                  </a:lnTo>
                  <a:lnTo>
                    <a:pt x="1165234" y="359943"/>
                  </a:lnTo>
                  <a:lnTo>
                    <a:pt x="1176331" y="368400"/>
                  </a:lnTo>
                  <a:lnTo>
                    <a:pt x="1187427" y="334981"/>
                  </a:lnTo>
                  <a:lnTo>
                    <a:pt x="1198524" y="287417"/>
                  </a:lnTo>
                  <a:lnTo>
                    <a:pt x="1209621" y="208019"/>
                  </a:lnTo>
                  <a:lnTo>
                    <a:pt x="1220717" y="92678"/>
                  </a:lnTo>
                  <a:lnTo>
                    <a:pt x="1231821" y="97012"/>
                  </a:lnTo>
                  <a:lnTo>
                    <a:pt x="1242917" y="131921"/>
                  </a:lnTo>
                  <a:lnTo>
                    <a:pt x="1254014" y="273667"/>
                  </a:lnTo>
                  <a:lnTo>
                    <a:pt x="1265111" y="370516"/>
                  </a:lnTo>
                  <a:lnTo>
                    <a:pt x="1276207" y="402860"/>
                  </a:lnTo>
                  <a:lnTo>
                    <a:pt x="1287304" y="404765"/>
                  </a:lnTo>
                  <a:lnTo>
                    <a:pt x="1298400" y="410528"/>
                  </a:lnTo>
                  <a:lnTo>
                    <a:pt x="1309497" y="411820"/>
                  </a:lnTo>
                  <a:lnTo>
                    <a:pt x="1320601" y="395233"/>
                  </a:lnTo>
                  <a:lnTo>
                    <a:pt x="1331697" y="368896"/>
                  </a:lnTo>
                  <a:lnTo>
                    <a:pt x="1353890" y="279668"/>
                  </a:lnTo>
                  <a:lnTo>
                    <a:pt x="1364987" y="224266"/>
                  </a:lnTo>
                  <a:lnTo>
                    <a:pt x="1376083" y="81963"/>
                  </a:lnTo>
                  <a:lnTo>
                    <a:pt x="1387180" y="49979"/>
                  </a:lnTo>
                  <a:lnTo>
                    <a:pt x="1398277" y="101074"/>
                  </a:lnTo>
                  <a:lnTo>
                    <a:pt x="1409380" y="248126"/>
                  </a:lnTo>
                  <a:lnTo>
                    <a:pt x="1420477" y="308270"/>
                  </a:lnTo>
                  <a:lnTo>
                    <a:pt x="1431573" y="358222"/>
                  </a:lnTo>
                  <a:lnTo>
                    <a:pt x="1442670" y="381089"/>
                  </a:lnTo>
                  <a:lnTo>
                    <a:pt x="1453767" y="394913"/>
                  </a:lnTo>
                  <a:lnTo>
                    <a:pt x="1464863" y="392342"/>
                  </a:lnTo>
                  <a:lnTo>
                    <a:pt x="1475960" y="396934"/>
                  </a:lnTo>
                  <a:lnTo>
                    <a:pt x="1487057" y="407173"/>
                  </a:lnTo>
                  <a:lnTo>
                    <a:pt x="1498160" y="391784"/>
                  </a:lnTo>
                  <a:lnTo>
                    <a:pt x="1509257" y="372625"/>
                  </a:lnTo>
                  <a:lnTo>
                    <a:pt x="1520353" y="311883"/>
                  </a:lnTo>
                  <a:lnTo>
                    <a:pt x="1531450" y="239772"/>
                  </a:lnTo>
                  <a:lnTo>
                    <a:pt x="1542546" y="189656"/>
                  </a:lnTo>
                  <a:lnTo>
                    <a:pt x="1553643" y="106490"/>
                  </a:lnTo>
                  <a:lnTo>
                    <a:pt x="1564740" y="124043"/>
                  </a:lnTo>
                  <a:lnTo>
                    <a:pt x="1575836" y="199175"/>
                  </a:lnTo>
                  <a:lnTo>
                    <a:pt x="1586940" y="289860"/>
                  </a:lnTo>
                  <a:lnTo>
                    <a:pt x="1598036" y="309447"/>
                  </a:lnTo>
                  <a:lnTo>
                    <a:pt x="1609133" y="353704"/>
                  </a:lnTo>
                  <a:lnTo>
                    <a:pt x="1620230" y="384470"/>
                  </a:lnTo>
                  <a:lnTo>
                    <a:pt x="1631326" y="398485"/>
                  </a:lnTo>
                  <a:lnTo>
                    <a:pt x="1642423" y="393573"/>
                  </a:lnTo>
                  <a:lnTo>
                    <a:pt x="1653520" y="393090"/>
                  </a:lnTo>
                  <a:lnTo>
                    <a:pt x="1664616" y="388831"/>
                  </a:lnTo>
                  <a:lnTo>
                    <a:pt x="1675720" y="356725"/>
                  </a:lnTo>
                  <a:lnTo>
                    <a:pt x="1686816" y="303385"/>
                  </a:lnTo>
                  <a:lnTo>
                    <a:pt x="1697913" y="258386"/>
                  </a:lnTo>
                  <a:lnTo>
                    <a:pt x="1709010" y="204230"/>
                  </a:lnTo>
                  <a:lnTo>
                    <a:pt x="1720106" y="202114"/>
                  </a:lnTo>
                  <a:lnTo>
                    <a:pt x="1731203" y="158170"/>
                  </a:lnTo>
                  <a:lnTo>
                    <a:pt x="1742299" y="202706"/>
                  </a:lnTo>
                  <a:lnTo>
                    <a:pt x="1764500" y="339002"/>
                  </a:lnTo>
                  <a:lnTo>
                    <a:pt x="1775596" y="367624"/>
                  </a:lnTo>
                  <a:lnTo>
                    <a:pt x="1786692" y="393954"/>
                  </a:lnTo>
                  <a:lnTo>
                    <a:pt x="1797789" y="398723"/>
                  </a:lnTo>
                  <a:lnTo>
                    <a:pt x="1808886" y="389559"/>
                  </a:lnTo>
                  <a:lnTo>
                    <a:pt x="1831079" y="360610"/>
                  </a:lnTo>
                  <a:lnTo>
                    <a:pt x="1842176" y="375190"/>
                  </a:lnTo>
                  <a:lnTo>
                    <a:pt x="1853279" y="374264"/>
                  </a:lnTo>
                  <a:lnTo>
                    <a:pt x="1864376" y="344955"/>
                  </a:lnTo>
                  <a:lnTo>
                    <a:pt x="1875472" y="278749"/>
                  </a:lnTo>
                  <a:lnTo>
                    <a:pt x="1886569" y="127063"/>
                  </a:lnTo>
                  <a:lnTo>
                    <a:pt x="1897666" y="64518"/>
                  </a:lnTo>
                  <a:lnTo>
                    <a:pt x="1908762" y="60089"/>
                  </a:lnTo>
                  <a:lnTo>
                    <a:pt x="1930956" y="327810"/>
                  </a:lnTo>
                  <a:lnTo>
                    <a:pt x="1942059" y="381755"/>
                  </a:lnTo>
                  <a:lnTo>
                    <a:pt x="1953156" y="390947"/>
                  </a:lnTo>
                  <a:lnTo>
                    <a:pt x="1964252" y="399138"/>
                  </a:lnTo>
                  <a:lnTo>
                    <a:pt x="1975349" y="399948"/>
                  </a:lnTo>
                  <a:lnTo>
                    <a:pt x="1997542" y="373108"/>
                  </a:lnTo>
                  <a:lnTo>
                    <a:pt x="2008639" y="370142"/>
                  </a:lnTo>
                  <a:lnTo>
                    <a:pt x="2019735" y="389260"/>
                  </a:lnTo>
                  <a:lnTo>
                    <a:pt x="2030839" y="385225"/>
                  </a:lnTo>
                  <a:lnTo>
                    <a:pt x="2041935" y="347942"/>
                  </a:lnTo>
                  <a:lnTo>
                    <a:pt x="2053032" y="238438"/>
                  </a:lnTo>
                  <a:lnTo>
                    <a:pt x="2064129" y="59912"/>
                  </a:lnTo>
                  <a:lnTo>
                    <a:pt x="2075225" y="5144"/>
                  </a:lnTo>
                  <a:lnTo>
                    <a:pt x="2086322" y="31208"/>
                  </a:lnTo>
                  <a:lnTo>
                    <a:pt x="2097419" y="176750"/>
                  </a:lnTo>
                  <a:lnTo>
                    <a:pt x="2108515" y="288376"/>
                  </a:lnTo>
                  <a:lnTo>
                    <a:pt x="2119619" y="343669"/>
                  </a:lnTo>
                  <a:lnTo>
                    <a:pt x="2130715" y="359977"/>
                  </a:lnTo>
                  <a:lnTo>
                    <a:pt x="2141812" y="378313"/>
                  </a:lnTo>
                  <a:lnTo>
                    <a:pt x="2152909" y="385749"/>
                  </a:lnTo>
                  <a:lnTo>
                    <a:pt x="2164005" y="392117"/>
                  </a:lnTo>
                  <a:lnTo>
                    <a:pt x="2175102" y="389545"/>
                  </a:lnTo>
                  <a:lnTo>
                    <a:pt x="2186198" y="392791"/>
                  </a:lnTo>
                  <a:lnTo>
                    <a:pt x="2197295" y="401533"/>
                  </a:lnTo>
                  <a:lnTo>
                    <a:pt x="2208399" y="385722"/>
                  </a:lnTo>
                  <a:lnTo>
                    <a:pt x="2219495" y="362202"/>
                  </a:lnTo>
                  <a:lnTo>
                    <a:pt x="2230592" y="278035"/>
                  </a:lnTo>
                  <a:lnTo>
                    <a:pt x="2241688" y="162864"/>
                  </a:lnTo>
                  <a:lnTo>
                    <a:pt x="2252785" y="111116"/>
                  </a:lnTo>
                  <a:lnTo>
                    <a:pt x="2263881" y="86433"/>
                  </a:lnTo>
                  <a:lnTo>
                    <a:pt x="2274978" y="190997"/>
                  </a:lnTo>
                  <a:lnTo>
                    <a:pt x="2286075" y="306746"/>
                  </a:lnTo>
                  <a:lnTo>
                    <a:pt x="2297171" y="368822"/>
                  </a:lnTo>
                  <a:lnTo>
                    <a:pt x="2308275" y="377456"/>
                  </a:lnTo>
                  <a:lnTo>
                    <a:pt x="2319371" y="387089"/>
                  </a:lnTo>
                  <a:lnTo>
                    <a:pt x="2330468" y="389654"/>
                  </a:lnTo>
                  <a:lnTo>
                    <a:pt x="2341565" y="397159"/>
                  </a:lnTo>
                  <a:lnTo>
                    <a:pt x="2352661" y="388702"/>
                  </a:lnTo>
                  <a:lnTo>
                    <a:pt x="2363758" y="383327"/>
                  </a:lnTo>
                  <a:lnTo>
                    <a:pt x="2374855" y="367658"/>
                  </a:lnTo>
                  <a:lnTo>
                    <a:pt x="2385951" y="328497"/>
                  </a:lnTo>
                  <a:lnTo>
                    <a:pt x="2419248" y="118961"/>
                  </a:lnTo>
                  <a:lnTo>
                    <a:pt x="2430345" y="152795"/>
                  </a:lnTo>
                  <a:lnTo>
                    <a:pt x="2441441" y="201576"/>
                  </a:lnTo>
                  <a:lnTo>
                    <a:pt x="2452538" y="298861"/>
                  </a:lnTo>
                  <a:lnTo>
                    <a:pt x="2463635" y="359392"/>
                  </a:lnTo>
                  <a:lnTo>
                    <a:pt x="2474731" y="391362"/>
                  </a:lnTo>
                  <a:lnTo>
                    <a:pt x="2485834" y="387144"/>
                  </a:lnTo>
                  <a:lnTo>
                    <a:pt x="2496931" y="391566"/>
                  </a:lnTo>
                  <a:lnTo>
                    <a:pt x="2508028" y="399588"/>
                  </a:lnTo>
                  <a:lnTo>
                    <a:pt x="2519124" y="389947"/>
                  </a:lnTo>
                  <a:lnTo>
                    <a:pt x="2530221" y="374857"/>
                  </a:lnTo>
                  <a:lnTo>
                    <a:pt x="2541318" y="346873"/>
                  </a:lnTo>
                  <a:lnTo>
                    <a:pt x="2552414" y="289887"/>
                  </a:lnTo>
                  <a:lnTo>
                    <a:pt x="2563511" y="201814"/>
                  </a:lnTo>
                  <a:lnTo>
                    <a:pt x="2574614" y="88623"/>
                  </a:lnTo>
                  <a:lnTo>
                    <a:pt x="2585711" y="75071"/>
                  </a:lnTo>
                  <a:lnTo>
                    <a:pt x="2596808" y="126628"/>
                  </a:lnTo>
                  <a:lnTo>
                    <a:pt x="2607904" y="250195"/>
                  </a:lnTo>
                  <a:lnTo>
                    <a:pt x="2619001" y="304093"/>
                  </a:lnTo>
                  <a:lnTo>
                    <a:pt x="2630097" y="345996"/>
                  </a:lnTo>
                  <a:lnTo>
                    <a:pt x="2641194" y="369822"/>
                  </a:lnTo>
                  <a:lnTo>
                    <a:pt x="2652290" y="385450"/>
                  </a:lnTo>
                  <a:lnTo>
                    <a:pt x="2663394" y="386647"/>
                  </a:lnTo>
                  <a:lnTo>
                    <a:pt x="2674491" y="380456"/>
                  </a:lnTo>
                  <a:lnTo>
                    <a:pt x="2685587" y="377224"/>
                  </a:lnTo>
                  <a:lnTo>
                    <a:pt x="2696684" y="332620"/>
                  </a:lnTo>
                  <a:lnTo>
                    <a:pt x="2707780" y="299031"/>
                  </a:lnTo>
                  <a:lnTo>
                    <a:pt x="2718877" y="229416"/>
                  </a:lnTo>
                  <a:lnTo>
                    <a:pt x="2729974" y="183690"/>
                  </a:lnTo>
                  <a:lnTo>
                    <a:pt x="2741070" y="183111"/>
                  </a:lnTo>
                  <a:lnTo>
                    <a:pt x="2752174" y="186466"/>
                  </a:lnTo>
                  <a:lnTo>
                    <a:pt x="2763270" y="169953"/>
                  </a:lnTo>
                  <a:lnTo>
                    <a:pt x="2774367" y="172008"/>
                  </a:lnTo>
                  <a:lnTo>
                    <a:pt x="2785464" y="216660"/>
                  </a:lnTo>
                  <a:lnTo>
                    <a:pt x="2796560" y="283913"/>
                  </a:lnTo>
                  <a:lnTo>
                    <a:pt x="2807657" y="304936"/>
                  </a:lnTo>
                  <a:lnTo>
                    <a:pt x="2818754" y="286274"/>
                  </a:lnTo>
                  <a:lnTo>
                    <a:pt x="2829850" y="248324"/>
                  </a:lnTo>
                  <a:lnTo>
                    <a:pt x="2829850" y="248324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5" name="자유형: 도형 2264">
              <a:extLst>
                <a:ext uri="{FF2B5EF4-FFF2-40B4-BE49-F238E27FC236}">
                  <a16:creationId xmlns:a16="http://schemas.microsoft.com/office/drawing/2014/main" id="{201015BA-57E2-10D3-C7C8-27EAEB80B3A1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206 h 413167"/>
                <a:gd name="connsiteX1" fmla="*/ 11096 w 2829850"/>
                <a:gd name="connsiteY1" fmla="*/ 306800 h 413167"/>
                <a:gd name="connsiteX2" fmla="*/ 22193 w 2829850"/>
                <a:gd name="connsiteY2" fmla="*/ 311121 h 413167"/>
                <a:gd name="connsiteX3" fmla="*/ 33290 w 2829850"/>
                <a:gd name="connsiteY3" fmla="*/ 287390 h 413167"/>
                <a:gd name="connsiteX4" fmla="*/ 44386 w 2829850"/>
                <a:gd name="connsiteY4" fmla="*/ 265741 h 413167"/>
                <a:gd name="connsiteX5" fmla="*/ 55483 w 2829850"/>
                <a:gd name="connsiteY5" fmla="*/ 226110 h 413167"/>
                <a:gd name="connsiteX6" fmla="*/ 66586 w 2829850"/>
                <a:gd name="connsiteY6" fmla="*/ 251671 h 413167"/>
                <a:gd name="connsiteX7" fmla="*/ 77683 w 2829850"/>
                <a:gd name="connsiteY7" fmla="*/ 274510 h 413167"/>
                <a:gd name="connsiteX8" fmla="*/ 88779 w 2829850"/>
                <a:gd name="connsiteY8" fmla="*/ 336586 h 413167"/>
                <a:gd name="connsiteX9" fmla="*/ 99876 w 2829850"/>
                <a:gd name="connsiteY9" fmla="*/ 368795 h 413167"/>
                <a:gd name="connsiteX10" fmla="*/ 110973 w 2829850"/>
                <a:gd name="connsiteY10" fmla="*/ 362426 h 413167"/>
                <a:gd name="connsiteX11" fmla="*/ 122069 w 2829850"/>
                <a:gd name="connsiteY11" fmla="*/ 323646 h 413167"/>
                <a:gd name="connsiteX12" fmla="*/ 133166 w 2829850"/>
                <a:gd name="connsiteY12" fmla="*/ 290853 h 413167"/>
                <a:gd name="connsiteX13" fmla="*/ 144263 w 2829850"/>
                <a:gd name="connsiteY13" fmla="*/ 307331 h 413167"/>
                <a:gd name="connsiteX14" fmla="*/ 155366 w 2829850"/>
                <a:gd name="connsiteY14" fmla="*/ 355630 h 413167"/>
                <a:gd name="connsiteX15" fmla="*/ 166463 w 2829850"/>
                <a:gd name="connsiteY15" fmla="*/ 381592 h 413167"/>
                <a:gd name="connsiteX16" fmla="*/ 177559 w 2829850"/>
                <a:gd name="connsiteY16" fmla="*/ 387232 h 413167"/>
                <a:gd name="connsiteX17" fmla="*/ 188656 w 2829850"/>
                <a:gd name="connsiteY17" fmla="*/ 384171 h 413167"/>
                <a:gd name="connsiteX18" fmla="*/ 199753 w 2829850"/>
                <a:gd name="connsiteY18" fmla="*/ 366686 h 413167"/>
                <a:gd name="connsiteX19" fmla="*/ 210849 w 2829850"/>
                <a:gd name="connsiteY19" fmla="*/ 359127 h 413167"/>
                <a:gd name="connsiteX20" fmla="*/ 221946 w 2829850"/>
                <a:gd name="connsiteY20" fmla="*/ 325381 h 413167"/>
                <a:gd name="connsiteX21" fmla="*/ 233043 w 2829850"/>
                <a:gd name="connsiteY21" fmla="*/ 295486 h 413167"/>
                <a:gd name="connsiteX22" fmla="*/ 255243 w 2829850"/>
                <a:gd name="connsiteY22" fmla="*/ 191296 h 413167"/>
                <a:gd name="connsiteX23" fmla="*/ 266339 w 2829850"/>
                <a:gd name="connsiteY23" fmla="*/ 97652 h 413167"/>
                <a:gd name="connsiteX24" fmla="*/ 277436 w 2829850"/>
                <a:gd name="connsiteY24" fmla="*/ 122430 h 413167"/>
                <a:gd name="connsiteX25" fmla="*/ 299629 w 2829850"/>
                <a:gd name="connsiteY25" fmla="*/ 329123 h 413167"/>
                <a:gd name="connsiteX26" fmla="*/ 310726 w 2829850"/>
                <a:gd name="connsiteY26" fmla="*/ 362447 h 413167"/>
                <a:gd name="connsiteX27" fmla="*/ 321823 w 2829850"/>
                <a:gd name="connsiteY27" fmla="*/ 387362 h 413167"/>
                <a:gd name="connsiteX28" fmla="*/ 332926 w 2829850"/>
                <a:gd name="connsiteY28" fmla="*/ 399996 h 413167"/>
                <a:gd name="connsiteX29" fmla="*/ 344023 w 2829850"/>
                <a:gd name="connsiteY29" fmla="*/ 387014 h 413167"/>
                <a:gd name="connsiteX30" fmla="*/ 355119 w 2829850"/>
                <a:gd name="connsiteY30" fmla="*/ 353548 h 413167"/>
                <a:gd name="connsiteX31" fmla="*/ 366216 w 2829850"/>
                <a:gd name="connsiteY31" fmla="*/ 299487 h 413167"/>
                <a:gd name="connsiteX32" fmla="*/ 377313 w 2829850"/>
                <a:gd name="connsiteY32" fmla="*/ 283913 h 413167"/>
                <a:gd name="connsiteX33" fmla="*/ 388409 w 2829850"/>
                <a:gd name="connsiteY33" fmla="*/ 246385 h 413167"/>
                <a:gd name="connsiteX34" fmla="*/ 399506 w 2829850"/>
                <a:gd name="connsiteY34" fmla="*/ 226110 h 413167"/>
                <a:gd name="connsiteX35" fmla="*/ 410602 w 2829850"/>
                <a:gd name="connsiteY35" fmla="*/ 236207 h 413167"/>
                <a:gd name="connsiteX36" fmla="*/ 421706 w 2829850"/>
                <a:gd name="connsiteY36" fmla="*/ 254202 h 413167"/>
                <a:gd name="connsiteX37" fmla="*/ 432802 w 2829850"/>
                <a:gd name="connsiteY37" fmla="*/ 297459 h 413167"/>
                <a:gd name="connsiteX38" fmla="*/ 443899 w 2829850"/>
                <a:gd name="connsiteY38" fmla="*/ 308454 h 413167"/>
                <a:gd name="connsiteX39" fmla="*/ 466092 w 2829850"/>
                <a:gd name="connsiteY39" fmla="*/ 379823 h 413167"/>
                <a:gd name="connsiteX40" fmla="*/ 477189 w 2829850"/>
                <a:gd name="connsiteY40" fmla="*/ 401329 h 413167"/>
                <a:gd name="connsiteX41" fmla="*/ 488285 w 2829850"/>
                <a:gd name="connsiteY41" fmla="*/ 401520 h 413167"/>
                <a:gd name="connsiteX42" fmla="*/ 499382 w 2829850"/>
                <a:gd name="connsiteY42" fmla="*/ 404357 h 413167"/>
                <a:gd name="connsiteX43" fmla="*/ 510485 w 2829850"/>
                <a:gd name="connsiteY43" fmla="*/ 399363 h 413167"/>
                <a:gd name="connsiteX44" fmla="*/ 521582 w 2829850"/>
                <a:gd name="connsiteY44" fmla="*/ 373258 h 413167"/>
                <a:gd name="connsiteX45" fmla="*/ 532679 w 2829850"/>
                <a:gd name="connsiteY45" fmla="*/ 333307 h 413167"/>
                <a:gd name="connsiteX46" fmla="*/ 543775 w 2829850"/>
                <a:gd name="connsiteY46" fmla="*/ 277205 h 413167"/>
                <a:gd name="connsiteX47" fmla="*/ 554872 w 2829850"/>
                <a:gd name="connsiteY47" fmla="*/ 182336 h 413167"/>
                <a:gd name="connsiteX48" fmla="*/ 577065 w 2829850"/>
                <a:gd name="connsiteY48" fmla="*/ 42366 h 413167"/>
                <a:gd name="connsiteX49" fmla="*/ 588162 w 2829850"/>
                <a:gd name="connsiteY49" fmla="*/ 106585 h 413167"/>
                <a:gd name="connsiteX50" fmla="*/ 599265 w 2829850"/>
                <a:gd name="connsiteY50" fmla="*/ 226899 h 413167"/>
                <a:gd name="connsiteX51" fmla="*/ 610362 w 2829850"/>
                <a:gd name="connsiteY51" fmla="*/ 326265 h 413167"/>
                <a:gd name="connsiteX52" fmla="*/ 632555 w 2829850"/>
                <a:gd name="connsiteY52" fmla="*/ 380510 h 413167"/>
                <a:gd name="connsiteX53" fmla="*/ 643652 w 2829850"/>
                <a:gd name="connsiteY53" fmla="*/ 394104 h 413167"/>
                <a:gd name="connsiteX54" fmla="*/ 654748 w 2829850"/>
                <a:gd name="connsiteY54" fmla="*/ 399240 h 413167"/>
                <a:gd name="connsiteX55" fmla="*/ 665845 w 2829850"/>
                <a:gd name="connsiteY55" fmla="*/ 387457 h 413167"/>
                <a:gd name="connsiteX56" fmla="*/ 676942 w 2829850"/>
                <a:gd name="connsiteY56" fmla="*/ 380687 h 413167"/>
                <a:gd name="connsiteX57" fmla="*/ 688045 w 2829850"/>
                <a:gd name="connsiteY57" fmla="*/ 378204 h 413167"/>
                <a:gd name="connsiteX58" fmla="*/ 699142 w 2829850"/>
                <a:gd name="connsiteY58" fmla="*/ 336389 h 413167"/>
                <a:gd name="connsiteX59" fmla="*/ 710238 w 2829850"/>
                <a:gd name="connsiteY59" fmla="*/ 273701 h 413167"/>
                <a:gd name="connsiteX60" fmla="*/ 721335 w 2829850"/>
                <a:gd name="connsiteY60" fmla="*/ 178519 h 413167"/>
                <a:gd name="connsiteX61" fmla="*/ 732432 w 2829850"/>
                <a:gd name="connsiteY61" fmla="*/ 68784 h 413167"/>
                <a:gd name="connsiteX62" fmla="*/ 743528 w 2829850"/>
                <a:gd name="connsiteY62" fmla="*/ 70866 h 413167"/>
                <a:gd name="connsiteX63" fmla="*/ 754625 w 2829850"/>
                <a:gd name="connsiteY63" fmla="*/ 119063 h 413167"/>
                <a:gd name="connsiteX64" fmla="*/ 765722 w 2829850"/>
                <a:gd name="connsiteY64" fmla="*/ 249480 h 413167"/>
                <a:gd name="connsiteX65" fmla="*/ 776818 w 2829850"/>
                <a:gd name="connsiteY65" fmla="*/ 351357 h 413167"/>
                <a:gd name="connsiteX66" fmla="*/ 787922 w 2829850"/>
                <a:gd name="connsiteY66" fmla="*/ 390226 h 413167"/>
                <a:gd name="connsiteX67" fmla="*/ 799018 w 2829850"/>
                <a:gd name="connsiteY67" fmla="*/ 391294 h 413167"/>
                <a:gd name="connsiteX68" fmla="*/ 810115 w 2829850"/>
                <a:gd name="connsiteY68" fmla="*/ 399240 h 413167"/>
                <a:gd name="connsiteX69" fmla="*/ 821212 w 2829850"/>
                <a:gd name="connsiteY69" fmla="*/ 402731 h 413167"/>
                <a:gd name="connsiteX70" fmla="*/ 832308 w 2829850"/>
                <a:gd name="connsiteY70" fmla="*/ 397342 h 413167"/>
                <a:gd name="connsiteX71" fmla="*/ 843405 w 2829850"/>
                <a:gd name="connsiteY71" fmla="*/ 376721 h 413167"/>
                <a:gd name="connsiteX72" fmla="*/ 854501 w 2829850"/>
                <a:gd name="connsiteY72" fmla="*/ 358834 h 413167"/>
                <a:gd name="connsiteX73" fmla="*/ 865598 w 2829850"/>
                <a:gd name="connsiteY73" fmla="*/ 315951 h 413167"/>
                <a:gd name="connsiteX74" fmla="*/ 876702 w 2829850"/>
                <a:gd name="connsiteY74" fmla="*/ 223178 h 413167"/>
                <a:gd name="connsiteX75" fmla="*/ 887798 w 2829850"/>
                <a:gd name="connsiteY75" fmla="*/ 57354 h 413167"/>
                <a:gd name="connsiteX76" fmla="*/ 898894 w 2829850"/>
                <a:gd name="connsiteY76" fmla="*/ 8811 h 413167"/>
                <a:gd name="connsiteX77" fmla="*/ 909991 w 2829850"/>
                <a:gd name="connsiteY77" fmla="*/ 65212 h 413167"/>
                <a:gd name="connsiteX78" fmla="*/ 921088 w 2829850"/>
                <a:gd name="connsiteY78" fmla="*/ 221715 h 413167"/>
                <a:gd name="connsiteX79" fmla="*/ 932184 w 2829850"/>
                <a:gd name="connsiteY79" fmla="*/ 309746 h 413167"/>
                <a:gd name="connsiteX80" fmla="*/ 943281 w 2829850"/>
                <a:gd name="connsiteY80" fmla="*/ 372618 h 413167"/>
                <a:gd name="connsiteX81" fmla="*/ 954384 w 2829850"/>
                <a:gd name="connsiteY81" fmla="*/ 396852 h 413167"/>
                <a:gd name="connsiteX82" fmla="*/ 965481 w 2829850"/>
                <a:gd name="connsiteY82" fmla="*/ 404867 h 413167"/>
                <a:gd name="connsiteX83" fmla="*/ 976578 w 2829850"/>
                <a:gd name="connsiteY83" fmla="*/ 397131 h 413167"/>
                <a:gd name="connsiteX84" fmla="*/ 987674 w 2829850"/>
                <a:gd name="connsiteY84" fmla="*/ 401649 h 413167"/>
                <a:gd name="connsiteX85" fmla="*/ 998771 w 2829850"/>
                <a:gd name="connsiteY85" fmla="*/ 413167 h 413167"/>
                <a:gd name="connsiteX86" fmla="*/ 1009868 w 2829850"/>
                <a:gd name="connsiteY86" fmla="*/ 403772 h 413167"/>
                <a:gd name="connsiteX87" fmla="*/ 1020964 w 2829850"/>
                <a:gd name="connsiteY87" fmla="*/ 388103 h 413167"/>
                <a:gd name="connsiteX88" fmla="*/ 1032061 w 2829850"/>
                <a:gd name="connsiteY88" fmla="*/ 338587 h 413167"/>
                <a:gd name="connsiteX89" fmla="*/ 1054261 w 2829850"/>
                <a:gd name="connsiteY89" fmla="*/ 136187 h 413167"/>
                <a:gd name="connsiteX90" fmla="*/ 1065357 w 2829850"/>
                <a:gd name="connsiteY90" fmla="*/ 2191 h 413167"/>
                <a:gd name="connsiteX91" fmla="*/ 1076454 w 2829850"/>
                <a:gd name="connsiteY91" fmla="*/ 53728 h 413167"/>
                <a:gd name="connsiteX92" fmla="*/ 1087551 w 2829850"/>
                <a:gd name="connsiteY92" fmla="*/ 210911 h 413167"/>
                <a:gd name="connsiteX93" fmla="*/ 1098647 w 2829850"/>
                <a:gd name="connsiteY93" fmla="*/ 335477 h 413167"/>
                <a:gd name="connsiteX94" fmla="*/ 1109744 w 2829850"/>
                <a:gd name="connsiteY94" fmla="*/ 366985 h 413167"/>
                <a:gd name="connsiteX95" fmla="*/ 1120841 w 2829850"/>
                <a:gd name="connsiteY95" fmla="*/ 389763 h 413167"/>
                <a:gd name="connsiteX96" fmla="*/ 1131937 w 2829850"/>
                <a:gd name="connsiteY96" fmla="*/ 393798 h 413167"/>
                <a:gd name="connsiteX97" fmla="*/ 1143041 w 2829850"/>
                <a:gd name="connsiteY97" fmla="*/ 387565 h 413167"/>
                <a:gd name="connsiteX98" fmla="*/ 1154137 w 2829850"/>
                <a:gd name="connsiteY98" fmla="*/ 368611 h 413167"/>
                <a:gd name="connsiteX99" fmla="*/ 1165234 w 2829850"/>
                <a:gd name="connsiteY99" fmla="*/ 362685 h 413167"/>
                <a:gd name="connsiteX100" fmla="*/ 1176331 w 2829850"/>
                <a:gd name="connsiteY100" fmla="*/ 369346 h 413167"/>
                <a:gd name="connsiteX101" fmla="*/ 1187427 w 2829850"/>
                <a:gd name="connsiteY101" fmla="*/ 336512 h 413167"/>
                <a:gd name="connsiteX102" fmla="*/ 1198524 w 2829850"/>
                <a:gd name="connsiteY102" fmla="*/ 290377 h 413167"/>
                <a:gd name="connsiteX103" fmla="*/ 1209621 w 2829850"/>
                <a:gd name="connsiteY103" fmla="*/ 208740 h 413167"/>
                <a:gd name="connsiteX104" fmla="*/ 1220717 w 2829850"/>
                <a:gd name="connsiteY104" fmla="*/ 91726 h 413167"/>
                <a:gd name="connsiteX105" fmla="*/ 1231821 w 2829850"/>
                <a:gd name="connsiteY105" fmla="*/ 87011 h 413167"/>
                <a:gd name="connsiteX106" fmla="*/ 1242917 w 2829850"/>
                <a:gd name="connsiteY106" fmla="*/ 130697 h 413167"/>
                <a:gd name="connsiteX107" fmla="*/ 1254014 w 2829850"/>
                <a:gd name="connsiteY107" fmla="*/ 270694 h 413167"/>
                <a:gd name="connsiteX108" fmla="*/ 1265111 w 2829850"/>
                <a:gd name="connsiteY108" fmla="*/ 369441 h 413167"/>
                <a:gd name="connsiteX109" fmla="*/ 1276207 w 2829850"/>
                <a:gd name="connsiteY109" fmla="*/ 400826 h 413167"/>
                <a:gd name="connsiteX110" fmla="*/ 1287304 w 2829850"/>
                <a:gd name="connsiteY110" fmla="*/ 402656 h 413167"/>
                <a:gd name="connsiteX111" fmla="*/ 1298400 w 2829850"/>
                <a:gd name="connsiteY111" fmla="*/ 409725 h 413167"/>
                <a:gd name="connsiteX112" fmla="*/ 1309497 w 2829850"/>
                <a:gd name="connsiteY112" fmla="*/ 411194 h 413167"/>
                <a:gd name="connsiteX113" fmla="*/ 1320601 w 2829850"/>
                <a:gd name="connsiteY113" fmla="*/ 396880 h 413167"/>
                <a:gd name="connsiteX114" fmla="*/ 1331697 w 2829850"/>
                <a:gd name="connsiteY114" fmla="*/ 369733 h 413167"/>
                <a:gd name="connsiteX115" fmla="*/ 1342794 w 2829850"/>
                <a:gd name="connsiteY115" fmla="*/ 333212 h 413167"/>
                <a:gd name="connsiteX116" fmla="*/ 1353890 w 2829850"/>
                <a:gd name="connsiteY116" fmla="*/ 281906 h 413167"/>
                <a:gd name="connsiteX117" fmla="*/ 1364987 w 2829850"/>
                <a:gd name="connsiteY117" fmla="*/ 218776 h 413167"/>
                <a:gd name="connsiteX118" fmla="*/ 1376083 w 2829850"/>
                <a:gd name="connsiteY118" fmla="*/ 85562 h 413167"/>
                <a:gd name="connsiteX119" fmla="*/ 1387180 w 2829850"/>
                <a:gd name="connsiteY119" fmla="*/ 49795 h 413167"/>
                <a:gd name="connsiteX120" fmla="*/ 1398277 w 2829850"/>
                <a:gd name="connsiteY120" fmla="*/ 98645 h 413167"/>
                <a:gd name="connsiteX121" fmla="*/ 1409380 w 2829850"/>
                <a:gd name="connsiteY121" fmla="*/ 239628 h 413167"/>
                <a:gd name="connsiteX122" fmla="*/ 1420477 w 2829850"/>
                <a:gd name="connsiteY122" fmla="*/ 304494 h 413167"/>
                <a:gd name="connsiteX123" fmla="*/ 1431573 w 2829850"/>
                <a:gd name="connsiteY123" fmla="*/ 351663 h 413167"/>
                <a:gd name="connsiteX124" fmla="*/ 1442670 w 2829850"/>
                <a:gd name="connsiteY124" fmla="*/ 379626 h 413167"/>
                <a:gd name="connsiteX125" fmla="*/ 1453767 w 2829850"/>
                <a:gd name="connsiteY125" fmla="*/ 392145 h 413167"/>
                <a:gd name="connsiteX126" fmla="*/ 1464863 w 2829850"/>
                <a:gd name="connsiteY126" fmla="*/ 389443 h 413167"/>
                <a:gd name="connsiteX127" fmla="*/ 1475960 w 2829850"/>
                <a:gd name="connsiteY127" fmla="*/ 396213 h 413167"/>
                <a:gd name="connsiteX128" fmla="*/ 1487057 w 2829850"/>
                <a:gd name="connsiteY128" fmla="*/ 406867 h 413167"/>
                <a:gd name="connsiteX129" fmla="*/ 1498160 w 2829850"/>
                <a:gd name="connsiteY129" fmla="*/ 394553 h 413167"/>
                <a:gd name="connsiteX130" fmla="*/ 1509257 w 2829850"/>
                <a:gd name="connsiteY130" fmla="*/ 374727 h 413167"/>
                <a:gd name="connsiteX131" fmla="*/ 1520353 w 2829850"/>
                <a:gd name="connsiteY131" fmla="*/ 319489 h 413167"/>
                <a:gd name="connsiteX132" fmla="*/ 1531450 w 2829850"/>
                <a:gd name="connsiteY132" fmla="*/ 242425 h 413167"/>
                <a:gd name="connsiteX133" fmla="*/ 1542546 w 2829850"/>
                <a:gd name="connsiteY133" fmla="*/ 186493 h 413167"/>
                <a:gd name="connsiteX134" fmla="*/ 1553643 w 2829850"/>
                <a:gd name="connsiteY134" fmla="*/ 109714 h 413167"/>
                <a:gd name="connsiteX135" fmla="*/ 1564740 w 2829850"/>
                <a:gd name="connsiteY135" fmla="*/ 127152 h 413167"/>
                <a:gd name="connsiteX136" fmla="*/ 1575836 w 2829850"/>
                <a:gd name="connsiteY136" fmla="*/ 197678 h 413167"/>
                <a:gd name="connsiteX137" fmla="*/ 1586940 w 2829850"/>
                <a:gd name="connsiteY137" fmla="*/ 284519 h 413167"/>
                <a:gd name="connsiteX138" fmla="*/ 1598036 w 2829850"/>
                <a:gd name="connsiteY138" fmla="*/ 306630 h 413167"/>
                <a:gd name="connsiteX139" fmla="*/ 1609133 w 2829850"/>
                <a:gd name="connsiteY139" fmla="*/ 350853 h 413167"/>
                <a:gd name="connsiteX140" fmla="*/ 1620230 w 2829850"/>
                <a:gd name="connsiteY140" fmla="*/ 382721 h 413167"/>
                <a:gd name="connsiteX141" fmla="*/ 1631326 w 2829850"/>
                <a:gd name="connsiteY141" fmla="*/ 397329 h 413167"/>
                <a:gd name="connsiteX142" fmla="*/ 1642423 w 2829850"/>
                <a:gd name="connsiteY142" fmla="*/ 391934 h 413167"/>
                <a:gd name="connsiteX143" fmla="*/ 1653520 w 2829850"/>
                <a:gd name="connsiteY143" fmla="*/ 393906 h 413167"/>
                <a:gd name="connsiteX144" fmla="*/ 1664616 w 2829850"/>
                <a:gd name="connsiteY144" fmla="*/ 388940 h 413167"/>
                <a:gd name="connsiteX145" fmla="*/ 1675720 w 2829850"/>
                <a:gd name="connsiteY145" fmla="*/ 357140 h 413167"/>
                <a:gd name="connsiteX146" fmla="*/ 1686816 w 2829850"/>
                <a:gd name="connsiteY146" fmla="*/ 304909 h 413167"/>
                <a:gd name="connsiteX147" fmla="*/ 1697913 w 2829850"/>
                <a:gd name="connsiteY147" fmla="*/ 261189 h 413167"/>
                <a:gd name="connsiteX148" fmla="*/ 1709010 w 2829850"/>
                <a:gd name="connsiteY148" fmla="*/ 203658 h 413167"/>
                <a:gd name="connsiteX149" fmla="*/ 1720106 w 2829850"/>
                <a:gd name="connsiteY149" fmla="*/ 192596 h 413167"/>
                <a:gd name="connsiteX150" fmla="*/ 1731203 w 2829850"/>
                <a:gd name="connsiteY150" fmla="*/ 158176 h 413167"/>
                <a:gd name="connsiteX151" fmla="*/ 1742299 w 2829850"/>
                <a:gd name="connsiteY151" fmla="*/ 199066 h 413167"/>
                <a:gd name="connsiteX152" fmla="*/ 1764500 w 2829850"/>
                <a:gd name="connsiteY152" fmla="*/ 334872 h 413167"/>
                <a:gd name="connsiteX153" fmla="*/ 1775596 w 2829850"/>
                <a:gd name="connsiteY153" fmla="*/ 364821 h 413167"/>
                <a:gd name="connsiteX154" fmla="*/ 1786692 w 2829850"/>
                <a:gd name="connsiteY154" fmla="*/ 390505 h 413167"/>
                <a:gd name="connsiteX155" fmla="*/ 1797789 w 2829850"/>
                <a:gd name="connsiteY155" fmla="*/ 397104 h 413167"/>
                <a:gd name="connsiteX156" fmla="*/ 1808886 w 2829850"/>
                <a:gd name="connsiteY156" fmla="*/ 388688 h 413167"/>
                <a:gd name="connsiteX157" fmla="*/ 1819982 w 2829850"/>
                <a:gd name="connsiteY157" fmla="*/ 373380 h 413167"/>
                <a:gd name="connsiteX158" fmla="*/ 1831079 w 2829850"/>
                <a:gd name="connsiteY158" fmla="*/ 365386 h 413167"/>
                <a:gd name="connsiteX159" fmla="*/ 1842176 w 2829850"/>
                <a:gd name="connsiteY159" fmla="*/ 376374 h 413167"/>
                <a:gd name="connsiteX160" fmla="*/ 1853279 w 2829850"/>
                <a:gd name="connsiteY160" fmla="*/ 375864 h 413167"/>
                <a:gd name="connsiteX161" fmla="*/ 1864376 w 2829850"/>
                <a:gd name="connsiteY161" fmla="*/ 346982 h 413167"/>
                <a:gd name="connsiteX162" fmla="*/ 1875472 w 2829850"/>
                <a:gd name="connsiteY162" fmla="*/ 278300 h 413167"/>
                <a:gd name="connsiteX163" fmla="*/ 1886569 w 2829850"/>
                <a:gd name="connsiteY163" fmla="*/ 126737 h 413167"/>
                <a:gd name="connsiteX164" fmla="*/ 1897666 w 2829850"/>
                <a:gd name="connsiteY164" fmla="*/ 53830 h 413167"/>
                <a:gd name="connsiteX165" fmla="*/ 1908762 w 2829850"/>
                <a:gd name="connsiteY165" fmla="*/ 59790 h 413167"/>
                <a:gd name="connsiteX166" fmla="*/ 1930956 w 2829850"/>
                <a:gd name="connsiteY166" fmla="*/ 326898 h 413167"/>
                <a:gd name="connsiteX167" fmla="*/ 1942059 w 2829850"/>
                <a:gd name="connsiteY167" fmla="*/ 378469 h 413167"/>
                <a:gd name="connsiteX168" fmla="*/ 1953156 w 2829850"/>
                <a:gd name="connsiteY168" fmla="*/ 388158 h 413167"/>
                <a:gd name="connsiteX169" fmla="*/ 1964252 w 2829850"/>
                <a:gd name="connsiteY169" fmla="*/ 396329 h 413167"/>
                <a:gd name="connsiteX170" fmla="*/ 1975349 w 2829850"/>
                <a:gd name="connsiteY170" fmla="*/ 398275 h 413167"/>
                <a:gd name="connsiteX171" fmla="*/ 1986446 w 2829850"/>
                <a:gd name="connsiteY171" fmla="*/ 386933 h 413167"/>
                <a:gd name="connsiteX172" fmla="*/ 1997542 w 2829850"/>
                <a:gd name="connsiteY172" fmla="*/ 372584 h 413167"/>
                <a:gd name="connsiteX173" fmla="*/ 2008639 w 2829850"/>
                <a:gd name="connsiteY173" fmla="*/ 376483 h 413167"/>
                <a:gd name="connsiteX174" fmla="*/ 2019735 w 2829850"/>
                <a:gd name="connsiteY174" fmla="*/ 391001 h 413167"/>
                <a:gd name="connsiteX175" fmla="*/ 2030839 w 2829850"/>
                <a:gd name="connsiteY175" fmla="*/ 388246 h 413167"/>
                <a:gd name="connsiteX176" fmla="*/ 2041935 w 2829850"/>
                <a:gd name="connsiteY176" fmla="*/ 351112 h 413167"/>
                <a:gd name="connsiteX177" fmla="*/ 2053032 w 2829850"/>
                <a:gd name="connsiteY177" fmla="*/ 242459 h 413167"/>
                <a:gd name="connsiteX178" fmla="*/ 2064129 w 2829850"/>
                <a:gd name="connsiteY178" fmla="*/ 61436 h 413167"/>
                <a:gd name="connsiteX179" fmla="*/ 2075225 w 2829850"/>
                <a:gd name="connsiteY179" fmla="*/ 0 h 413167"/>
                <a:gd name="connsiteX180" fmla="*/ 2086322 w 2829850"/>
                <a:gd name="connsiteY180" fmla="*/ 32338 h 413167"/>
                <a:gd name="connsiteX181" fmla="*/ 2097419 w 2829850"/>
                <a:gd name="connsiteY181" fmla="*/ 173409 h 413167"/>
                <a:gd name="connsiteX182" fmla="*/ 2108515 w 2829850"/>
                <a:gd name="connsiteY182" fmla="*/ 287832 h 413167"/>
                <a:gd name="connsiteX183" fmla="*/ 2119619 w 2829850"/>
                <a:gd name="connsiteY183" fmla="*/ 338376 h 413167"/>
                <a:gd name="connsiteX184" fmla="*/ 2141812 w 2829850"/>
                <a:gd name="connsiteY184" fmla="*/ 373598 h 413167"/>
                <a:gd name="connsiteX185" fmla="*/ 2152909 w 2829850"/>
                <a:gd name="connsiteY185" fmla="*/ 383824 h 413167"/>
                <a:gd name="connsiteX186" fmla="*/ 2164005 w 2829850"/>
                <a:gd name="connsiteY186" fmla="*/ 390777 h 413167"/>
                <a:gd name="connsiteX187" fmla="*/ 2175102 w 2829850"/>
                <a:gd name="connsiteY187" fmla="*/ 387899 h 413167"/>
                <a:gd name="connsiteX188" fmla="*/ 2186198 w 2829850"/>
                <a:gd name="connsiteY188" fmla="*/ 393614 h 413167"/>
                <a:gd name="connsiteX189" fmla="*/ 2197295 w 2829850"/>
                <a:gd name="connsiteY189" fmla="*/ 401962 h 413167"/>
                <a:gd name="connsiteX190" fmla="*/ 2208399 w 2829850"/>
                <a:gd name="connsiteY190" fmla="*/ 388593 h 413167"/>
                <a:gd name="connsiteX191" fmla="*/ 2219495 w 2829850"/>
                <a:gd name="connsiteY191" fmla="*/ 364556 h 413167"/>
                <a:gd name="connsiteX192" fmla="*/ 2230592 w 2829850"/>
                <a:gd name="connsiteY192" fmla="*/ 283811 h 413167"/>
                <a:gd name="connsiteX193" fmla="*/ 2241688 w 2829850"/>
                <a:gd name="connsiteY193" fmla="*/ 164647 h 413167"/>
                <a:gd name="connsiteX194" fmla="*/ 2252785 w 2829850"/>
                <a:gd name="connsiteY194" fmla="*/ 106251 h 413167"/>
                <a:gd name="connsiteX195" fmla="*/ 2263881 w 2829850"/>
                <a:gd name="connsiteY195" fmla="*/ 88787 h 413167"/>
                <a:gd name="connsiteX196" fmla="*/ 2274978 w 2829850"/>
                <a:gd name="connsiteY196" fmla="*/ 192344 h 413167"/>
                <a:gd name="connsiteX197" fmla="*/ 2286075 w 2829850"/>
                <a:gd name="connsiteY197" fmla="*/ 305793 h 413167"/>
                <a:gd name="connsiteX198" fmla="*/ 2297171 w 2829850"/>
                <a:gd name="connsiteY198" fmla="*/ 365005 h 413167"/>
                <a:gd name="connsiteX199" fmla="*/ 2319371 w 2829850"/>
                <a:gd name="connsiteY199" fmla="*/ 384449 h 413167"/>
                <a:gd name="connsiteX200" fmla="*/ 2330468 w 2829850"/>
                <a:gd name="connsiteY200" fmla="*/ 388348 h 413167"/>
                <a:gd name="connsiteX201" fmla="*/ 2341565 w 2829850"/>
                <a:gd name="connsiteY201" fmla="*/ 396567 h 413167"/>
                <a:gd name="connsiteX202" fmla="*/ 2352661 w 2829850"/>
                <a:gd name="connsiteY202" fmla="*/ 387573 h 413167"/>
                <a:gd name="connsiteX203" fmla="*/ 2363758 w 2829850"/>
                <a:gd name="connsiteY203" fmla="*/ 383926 h 413167"/>
                <a:gd name="connsiteX204" fmla="*/ 2374855 w 2829850"/>
                <a:gd name="connsiteY204" fmla="*/ 367822 h 413167"/>
                <a:gd name="connsiteX205" fmla="*/ 2385951 w 2829850"/>
                <a:gd name="connsiteY205" fmla="*/ 327361 h 413167"/>
                <a:gd name="connsiteX206" fmla="*/ 2419248 w 2829850"/>
                <a:gd name="connsiteY206" fmla="*/ 118056 h 413167"/>
                <a:gd name="connsiteX207" fmla="*/ 2430345 w 2829850"/>
                <a:gd name="connsiteY207" fmla="*/ 145148 h 413167"/>
                <a:gd name="connsiteX208" fmla="*/ 2441441 w 2829850"/>
                <a:gd name="connsiteY208" fmla="*/ 201461 h 413167"/>
                <a:gd name="connsiteX209" fmla="*/ 2452538 w 2829850"/>
                <a:gd name="connsiteY209" fmla="*/ 296207 h 413167"/>
                <a:gd name="connsiteX210" fmla="*/ 2463635 w 2829850"/>
                <a:gd name="connsiteY210" fmla="*/ 358664 h 413167"/>
                <a:gd name="connsiteX211" fmla="*/ 2474731 w 2829850"/>
                <a:gd name="connsiteY211" fmla="*/ 388192 h 413167"/>
                <a:gd name="connsiteX212" fmla="*/ 2485834 w 2829850"/>
                <a:gd name="connsiteY212" fmla="*/ 384375 h 413167"/>
                <a:gd name="connsiteX213" fmla="*/ 2496931 w 2829850"/>
                <a:gd name="connsiteY213" fmla="*/ 389824 h 413167"/>
                <a:gd name="connsiteX214" fmla="*/ 2508028 w 2829850"/>
                <a:gd name="connsiteY214" fmla="*/ 398608 h 413167"/>
                <a:gd name="connsiteX215" fmla="*/ 2519124 w 2829850"/>
                <a:gd name="connsiteY215" fmla="*/ 391580 h 413167"/>
                <a:gd name="connsiteX216" fmla="*/ 2530221 w 2829850"/>
                <a:gd name="connsiteY216" fmla="*/ 375516 h 413167"/>
                <a:gd name="connsiteX217" fmla="*/ 2541318 w 2829850"/>
                <a:gd name="connsiteY217" fmla="*/ 351064 h 413167"/>
                <a:gd name="connsiteX218" fmla="*/ 2552414 w 2829850"/>
                <a:gd name="connsiteY218" fmla="*/ 291077 h 413167"/>
                <a:gd name="connsiteX219" fmla="*/ 2563511 w 2829850"/>
                <a:gd name="connsiteY219" fmla="*/ 196753 h 413167"/>
                <a:gd name="connsiteX220" fmla="*/ 2574614 w 2829850"/>
                <a:gd name="connsiteY220" fmla="*/ 90243 h 413167"/>
                <a:gd name="connsiteX221" fmla="*/ 2585711 w 2829850"/>
                <a:gd name="connsiteY221" fmla="*/ 75771 h 413167"/>
                <a:gd name="connsiteX222" fmla="*/ 2596808 w 2829850"/>
                <a:gd name="connsiteY222" fmla="*/ 125063 h 413167"/>
                <a:gd name="connsiteX223" fmla="*/ 2607904 w 2829850"/>
                <a:gd name="connsiteY223" fmla="*/ 243092 h 413167"/>
                <a:gd name="connsiteX224" fmla="*/ 2619001 w 2829850"/>
                <a:gd name="connsiteY224" fmla="*/ 301847 h 413167"/>
                <a:gd name="connsiteX225" fmla="*/ 2630097 w 2829850"/>
                <a:gd name="connsiteY225" fmla="*/ 341403 h 413167"/>
                <a:gd name="connsiteX226" fmla="*/ 2641194 w 2829850"/>
                <a:gd name="connsiteY226" fmla="*/ 368706 h 413167"/>
                <a:gd name="connsiteX227" fmla="*/ 2652290 w 2829850"/>
                <a:gd name="connsiteY227" fmla="*/ 383327 h 413167"/>
                <a:gd name="connsiteX228" fmla="*/ 2663394 w 2829850"/>
                <a:gd name="connsiteY228" fmla="*/ 384000 h 413167"/>
                <a:gd name="connsiteX229" fmla="*/ 2674491 w 2829850"/>
                <a:gd name="connsiteY229" fmla="*/ 378891 h 413167"/>
                <a:gd name="connsiteX230" fmla="*/ 2685587 w 2829850"/>
                <a:gd name="connsiteY230" fmla="*/ 376884 h 413167"/>
                <a:gd name="connsiteX231" fmla="*/ 2696684 w 2829850"/>
                <a:gd name="connsiteY231" fmla="*/ 335260 h 413167"/>
                <a:gd name="connsiteX232" fmla="*/ 2707780 w 2829850"/>
                <a:gd name="connsiteY232" fmla="*/ 300697 h 413167"/>
                <a:gd name="connsiteX233" fmla="*/ 2718877 w 2829850"/>
                <a:gd name="connsiteY233" fmla="*/ 236404 h 413167"/>
                <a:gd name="connsiteX234" fmla="*/ 2729974 w 2829850"/>
                <a:gd name="connsiteY234" fmla="*/ 184948 h 413167"/>
                <a:gd name="connsiteX235" fmla="*/ 2741070 w 2829850"/>
                <a:gd name="connsiteY235" fmla="*/ 184302 h 413167"/>
                <a:gd name="connsiteX236" fmla="*/ 2752174 w 2829850"/>
                <a:gd name="connsiteY236" fmla="*/ 187779 h 413167"/>
                <a:gd name="connsiteX237" fmla="*/ 2763270 w 2829850"/>
                <a:gd name="connsiteY237" fmla="*/ 171640 h 413167"/>
                <a:gd name="connsiteX238" fmla="*/ 2774367 w 2829850"/>
                <a:gd name="connsiteY238" fmla="*/ 172362 h 413167"/>
                <a:gd name="connsiteX239" fmla="*/ 2785464 w 2829850"/>
                <a:gd name="connsiteY239" fmla="*/ 215639 h 413167"/>
                <a:gd name="connsiteX240" fmla="*/ 2796560 w 2829850"/>
                <a:gd name="connsiteY240" fmla="*/ 280872 h 413167"/>
                <a:gd name="connsiteX241" fmla="*/ 2807657 w 2829850"/>
                <a:gd name="connsiteY241" fmla="*/ 297561 h 413167"/>
                <a:gd name="connsiteX242" fmla="*/ 2818754 w 2829850"/>
                <a:gd name="connsiteY242" fmla="*/ 285893 h 413167"/>
                <a:gd name="connsiteX243" fmla="*/ 2829850 w 2829850"/>
                <a:gd name="connsiteY243" fmla="*/ 247745 h 413167"/>
                <a:gd name="connsiteX244" fmla="*/ 2829850 w 2829850"/>
                <a:gd name="connsiteY244" fmla="*/ 24774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87206"/>
                  </a:moveTo>
                  <a:lnTo>
                    <a:pt x="11096" y="306800"/>
                  </a:lnTo>
                  <a:lnTo>
                    <a:pt x="22193" y="311121"/>
                  </a:lnTo>
                  <a:lnTo>
                    <a:pt x="33290" y="287390"/>
                  </a:lnTo>
                  <a:lnTo>
                    <a:pt x="44386" y="265741"/>
                  </a:lnTo>
                  <a:lnTo>
                    <a:pt x="55483" y="226110"/>
                  </a:lnTo>
                  <a:lnTo>
                    <a:pt x="66586" y="251671"/>
                  </a:lnTo>
                  <a:lnTo>
                    <a:pt x="77683" y="274510"/>
                  </a:lnTo>
                  <a:lnTo>
                    <a:pt x="88779" y="336586"/>
                  </a:lnTo>
                  <a:lnTo>
                    <a:pt x="99876" y="368795"/>
                  </a:lnTo>
                  <a:lnTo>
                    <a:pt x="110973" y="362426"/>
                  </a:lnTo>
                  <a:lnTo>
                    <a:pt x="122069" y="323646"/>
                  </a:lnTo>
                  <a:lnTo>
                    <a:pt x="133166" y="290853"/>
                  </a:lnTo>
                  <a:lnTo>
                    <a:pt x="144263" y="307331"/>
                  </a:lnTo>
                  <a:lnTo>
                    <a:pt x="155366" y="355630"/>
                  </a:lnTo>
                  <a:lnTo>
                    <a:pt x="166463" y="381592"/>
                  </a:lnTo>
                  <a:lnTo>
                    <a:pt x="177559" y="387232"/>
                  </a:lnTo>
                  <a:lnTo>
                    <a:pt x="188656" y="384171"/>
                  </a:lnTo>
                  <a:lnTo>
                    <a:pt x="199753" y="366686"/>
                  </a:lnTo>
                  <a:lnTo>
                    <a:pt x="210849" y="359127"/>
                  </a:lnTo>
                  <a:lnTo>
                    <a:pt x="221946" y="325381"/>
                  </a:lnTo>
                  <a:lnTo>
                    <a:pt x="233043" y="295486"/>
                  </a:lnTo>
                  <a:lnTo>
                    <a:pt x="255243" y="191296"/>
                  </a:lnTo>
                  <a:lnTo>
                    <a:pt x="266339" y="97652"/>
                  </a:lnTo>
                  <a:lnTo>
                    <a:pt x="277436" y="122430"/>
                  </a:lnTo>
                  <a:lnTo>
                    <a:pt x="299629" y="329123"/>
                  </a:lnTo>
                  <a:lnTo>
                    <a:pt x="310726" y="362447"/>
                  </a:lnTo>
                  <a:lnTo>
                    <a:pt x="321823" y="387362"/>
                  </a:lnTo>
                  <a:lnTo>
                    <a:pt x="332926" y="399996"/>
                  </a:lnTo>
                  <a:lnTo>
                    <a:pt x="344023" y="387014"/>
                  </a:lnTo>
                  <a:lnTo>
                    <a:pt x="355119" y="353548"/>
                  </a:lnTo>
                  <a:lnTo>
                    <a:pt x="366216" y="299487"/>
                  </a:lnTo>
                  <a:lnTo>
                    <a:pt x="377313" y="283913"/>
                  </a:lnTo>
                  <a:lnTo>
                    <a:pt x="388409" y="246385"/>
                  </a:lnTo>
                  <a:lnTo>
                    <a:pt x="399506" y="226110"/>
                  </a:lnTo>
                  <a:lnTo>
                    <a:pt x="410602" y="236207"/>
                  </a:lnTo>
                  <a:lnTo>
                    <a:pt x="421706" y="254202"/>
                  </a:lnTo>
                  <a:lnTo>
                    <a:pt x="432802" y="297459"/>
                  </a:lnTo>
                  <a:lnTo>
                    <a:pt x="443899" y="308454"/>
                  </a:lnTo>
                  <a:lnTo>
                    <a:pt x="466092" y="379823"/>
                  </a:lnTo>
                  <a:lnTo>
                    <a:pt x="477189" y="401329"/>
                  </a:lnTo>
                  <a:lnTo>
                    <a:pt x="488285" y="401520"/>
                  </a:lnTo>
                  <a:lnTo>
                    <a:pt x="499382" y="404357"/>
                  </a:lnTo>
                  <a:lnTo>
                    <a:pt x="510485" y="399363"/>
                  </a:lnTo>
                  <a:lnTo>
                    <a:pt x="521582" y="373258"/>
                  </a:lnTo>
                  <a:lnTo>
                    <a:pt x="532679" y="333307"/>
                  </a:lnTo>
                  <a:lnTo>
                    <a:pt x="543775" y="277205"/>
                  </a:lnTo>
                  <a:lnTo>
                    <a:pt x="554872" y="182336"/>
                  </a:lnTo>
                  <a:lnTo>
                    <a:pt x="577065" y="42366"/>
                  </a:lnTo>
                  <a:lnTo>
                    <a:pt x="588162" y="106585"/>
                  </a:lnTo>
                  <a:lnTo>
                    <a:pt x="599265" y="226899"/>
                  </a:lnTo>
                  <a:lnTo>
                    <a:pt x="610362" y="326265"/>
                  </a:lnTo>
                  <a:lnTo>
                    <a:pt x="632555" y="380510"/>
                  </a:lnTo>
                  <a:lnTo>
                    <a:pt x="643652" y="394104"/>
                  </a:lnTo>
                  <a:lnTo>
                    <a:pt x="654748" y="399240"/>
                  </a:lnTo>
                  <a:lnTo>
                    <a:pt x="665845" y="387457"/>
                  </a:lnTo>
                  <a:lnTo>
                    <a:pt x="676942" y="380687"/>
                  </a:lnTo>
                  <a:lnTo>
                    <a:pt x="688045" y="378204"/>
                  </a:lnTo>
                  <a:lnTo>
                    <a:pt x="699142" y="336389"/>
                  </a:lnTo>
                  <a:lnTo>
                    <a:pt x="710238" y="273701"/>
                  </a:lnTo>
                  <a:lnTo>
                    <a:pt x="721335" y="178519"/>
                  </a:lnTo>
                  <a:lnTo>
                    <a:pt x="732432" y="68784"/>
                  </a:lnTo>
                  <a:lnTo>
                    <a:pt x="743528" y="70866"/>
                  </a:lnTo>
                  <a:lnTo>
                    <a:pt x="754625" y="119063"/>
                  </a:lnTo>
                  <a:lnTo>
                    <a:pt x="765722" y="249480"/>
                  </a:lnTo>
                  <a:lnTo>
                    <a:pt x="776818" y="351357"/>
                  </a:lnTo>
                  <a:lnTo>
                    <a:pt x="787922" y="390226"/>
                  </a:lnTo>
                  <a:lnTo>
                    <a:pt x="799018" y="391294"/>
                  </a:lnTo>
                  <a:lnTo>
                    <a:pt x="810115" y="399240"/>
                  </a:lnTo>
                  <a:lnTo>
                    <a:pt x="821212" y="402731"/>
                  </a:lnTo>
                  <a:lnTo>
                    <a:pt x="832308" y="397342"/>
                  </a:lnTo>
                  <a:lnTo>
                    <a:pt x="843405" y="376721"/>
                  </a:lnTo>
                  <a:lnTo>
                    <a:pt x="854501" y="358834"/>
                  </a:lnTo>
                  <a:lnTo>
                    <a:pt x="865598" y="315951"/>
                  </a:lnTo>
                  <a:lnTo>
                    <a:pt x="876702" y="223178"/>
                  </a:lnTo>
                  <a:lnTo>
                    <a:pt x="887798" y="57354"/>
                  </a:lnTo>
                  <a:lnTo>
                    <a:pt x="898894" y="8811"/>
                  </a:lnTo>
                  <a:lnTo>
                    <a:pt x="909991" y="65212"/>
                  </a:lnTo>
                  <a:lnTo>
                    <a:pt x="921088" y="221715"/>
                  </a:lnTo>
                  <a:lnTo>
                    <a:pt x="932184" y="309746"/>
                  </a:lnTo>
                  <a:lnTo>
                    <a:pt x="943281" y="372618"/>
                  </a:lnTo>
                  <a:lnTo>
                    <a:pt x="954384" y="396852"/>
                  </a:lnTo>
                  <a:lnTo>
                    <a:pt x="965481" y="404867"/>
                  </a:lnTo>
                  <a:lnTo>
                    <a:pt x="976578" y="397131"/>
                  </a:lnTo>
                  <a:lnTo>
                    <a:pt x="987674" y="401649"/>
                  </a:lnTo>
                  <a:lnTo>
                    <a:pt x="998771" y="413167"/>
                  </a:lnTo>
                  <a:lnTo>
                    <a:pt x="1009868" y="403772"/>
                  </a:lnTo>
                  <a:lnTo>
                    <a:pt x="1020964" y="388103"/>
                  </a:lnTo>
                  <a:lnTo>
                    <a:pt x="1032061" y="338587"/>
                  </a:lnTo>
                  <a:lnTo>
                    <a:pt x="1054261" y="136187"/>
                  </a:lnTo>
                  <a:lnTo>
                    <a:pt x="1065357" y="2191"/>
                  </a:lnTo>
                  <a:lnTo>
                    <a:pt x="1076454" y="53728"/>
                  </a:lnTo>
                  <a:lnTo>
                    <a:pt x="1087551" y="210911"/>
                  </a:lnTo>
                  <a:lnTo>
                    <a:pt x="1098647" y="335477"/>
                  </a:lnTo>
                  <a:lnTo>
                    <a:pt x="1109744" y="366985"/>
                  </a:lnTo>
                  <a:lnTo>
                    <a:pt x="1120841" y="389763"/>
                  </a:lnTo>
                  <a:lnTo>
                    <a:pt x="1131937" y="393798"/>
                  </a:lnTo>
                  <a:lnTo>
                    <a:pt x="1143041" y="387565"/>
                  </a:lnTo>
                  <a:lnTo>
                    <a:pt x="1154137" y="368611"/>
                  </a:lnTo>
                  <a:lnTo>
                    <a:pt x="1165234" y="362685"/>
                  </a:lnTo>
                  <a:lnTo>
                    <a:pt x="1176331" y="369346"/>
                  </a:lnTo>
                  <a:lnTo>
                    <a:pt x="1187427" y="336512"/>
                  </a:lnTo>
                  <a:lnTo>
                    <a:pt x="1198524" y="290377"/>
                  </a:lnTo>
                  <a:lnTo>
                    <a:pt x="1209621" y="208740"/>
                  </a:lnTo>
                  <a:lnTo>
                    <a:pt x="1220717" y="91726"/>
                  </a:lnTo>
                  <a:lnTo>
                    <a:pt x="1231821" y="87011"/>
                  </a:lnTo>
                  <a:lnTo>
                    <a:pt x="1242917" y="130697"/>
                  </a:lnTo>
                  <a:lnTo>
                    <a:pt x="1254014" y="270694"/>
                  </a:lnTo>
                  <a:lnTo>
                    <a:pt x="1265111" y="369441"/>
                  </a:lnTo>
                  <a:lnTo>
                    <a:pt x="1276207" y="400826"/>
                  </a:lnTo>
                  <a:lnTo>
                    <a:pt x="1287304" y="402656"/>
                  </a:lnTo>
                  <a:lnTo>
                    <a:pt x="1298400" y="409725"/>
                  </a:lnTo>
                  <a:lnTo>
                    <a:pt x="1309497" y="411194"/>
                  </a:lnTo>
                  <a:lnTo>
                    <a:pt x="1320601" y="396880"/>
                  </a:lnTo>
                  <a:lnTo>
                    <a:pt x="1331697" y="369733"/>
                  </a:lnTo>
                  <a:lnTo>
                    <a:pt x="1342794" y="333212"/>
                  </a:lnTo>
                  <a:lnTo>
                    <a:pt x="1353890" y="281906"/>
                  </a:lnTo>
                  <a:lnTo>
                    <a:pt x="1364987" y="218776"/>
                  </a:lnTo>
                  <a:lnTo>
                    <a:pt x="1376083" y="85562"/>
                  </a:lnTo>
                  <a:lnTo>
                    <a:pt x="1387180" y="49795"/>
                  </a:lnTo>
                  <a:lnTo>
                    <a:pt x="1398277" y="98645"/>
                  </a:lnTo>
                  <a:lnTo>
                    <a:pt x="1409380" y="239628"/>
                  </a:lnTo>
                  <a:lnTo>
                    <a:pt x="1420477" y="304494"/>
                  </a:lnTo>
                  <a:lnTo>
                    <a:pt x="1431573" y="351663"/>
                  </a:lnTo>
                  <a:lnTo>
                    <a:pt x="1442670" y="379626"/>
                  </a:lnTo>
                  <a:lnTo>
                    <a:pt x="1453767" y="392145"/>
                  </a:lnTo>
                  <a:lnTo>
                    <a:pt x="1464863" y="389443"/>
                  </a:lnTo>
                  <a:lnTo>
                    <a:pt x="1475960" y="396213"/>
                  </a:lnTo>
                  <a:lnTo>
                    <a:pt x="1487057" y="406867"/>
                  </a:lnTo>
                  <a:lnTo>
                    <a:pt x="1498160" y="394553"/>
                  </a:lnTo>
                  <a:lnTo>
                    <a:pt x="1509257" y="374727"/>
                  </a:lnTo>
                  <a:lnTo>
                    <a:pt x="1520353" y="319489"/>
                  </a:lnTo>
                  <a:lnTo>
                    <a:pt x="1531450" y="242425"/>
                  </a:lnTo>
                  <a:lnTo>
                    <a:pt x="1542546" y="186493"/>
                  </a:lnTo>
                  <a:lnTo>
                    <a:pt x="1553643" y="109714"/>
                  </a:lnTo>
                  <a:lnTo>
                    <a:pt x="1564740" y="127152"/>
                  </a:lnTo>
                  <a:lnTo>
                    <a:pt x="1575836" y="197678"/>
                  </a:lnTo>
                  <a:lnTo>
                    <a:pt x="1586940" y="284519"/>
                  </a:lnTo>
                  <a:lnTo>
                    <a:pt x="1598036" y="306630"/>
                  </a:lnTo>
                  <a:lnTo>
                    <a:pt x="1609133" y="350853"/>
                  </a:lnTo>
                  <a:lnTo>
                    <a:pt x="1620230" y="382721"/>
                  </a:lnTo>
                  <a:lnTo>
                    <a:pt x="1631326" y="397329"/>
                  </a:lnTo>
                  <a:lnTo>
                    <a:pt x="1642423" y="391934"/>
                  </a:lnTo>
                  <a:lnTo>
                    <a:pt x="1653520" y="393906"/>
                  </a:lnTo>
                  <a:lnTo>
                    <a:pt x="1664616" y="388940"/>
                  </a:lnTo>
                  <a:lnTo>
                    <a:pt x="1675720" y="357140"/>
                  </a:lnTo>
                  <a:lnTo>
                    <a:pt x="1686816" y="304909"/>
                  </a:lnTo>
                  <a:lnTo>
                    <a:pt x="1697913" y="261189"/>
                  </a:lnTo>
                  <a:lnTo>
                    <a:pt x="1709010" y="203658"/>
                  </a:lnTo>
                  <a:lnTo>
                    <a:pt x="1720106" y="192596"/>
                  </a:lnTo>
                  <a:lnTo>
                    <a:pt x="1731203" y="158176"/>
                  </a:lnTo>
                  <a:lnTo>
                    <a:pt x="1742299" y="199066"/>
                  </a:lnTo>
                  <a:lnTo>
                    <a:pt x="1764500" y="334872"/>
                  </a:lnTo>
                  <a:lnTo>
                    <a:pt x="1775596" y="364821"/>
                  </a:lnTo>
                  <a:lnTo>
                    <a:pt x="1786692" y="390505"/>
                  </a:lnTo>
                  <a:lnTo>
                    <a:pt x="1797789" y="397104"/>
                  </a:lnTo>
                  <a:lnTo>
                    <a:pt x="1808886" y="388688"/>
                  </a:lnTo>
                  <a:lnTo>
                    <a:pt x="1819982" y="373380"/>
                  </a:lnTo>
                  <a:lnTo>
                    <a:pt x="1831079" y="365386"/>
                  </a:lnTo>
                  <a:lnTo>
                    <a:pt x="1842176" y="376374"/>
                  </a:lnTo>
                  <a:lnTo>
                    <a:pt x="1853279" y="375864"/>
                  </a:lnTo>
                  <a:lnTo>
                    <a:pt x="1864376" y="346982"/>
                  </a:lnTo>
                  <a:lnTo>
                    <a:pt x="1875472" y="278300"/>
                  </a:lnTo>
                  <a:lnTo>
                    <a:pt x="1886569" y="126737"/>
                  </a:lnTo>
                  <a:lnTo>
                    <a:pt x="1897666" y="53830"/>
                  </a:lnTo>
                  <a:lnTo>
                    <a:pt x="1908762" y="59790"/>
                  </a:lnTo>
                  <a:lnTo>
                    <a:pt x="1930956" y="326898"/>
                  </a:lnTo>
                  <a:lnTo>
                    <a:pt x="1942059" y="378469"/>
                  </a:lnTo>
                  <a:lnTo>
                    <a:pt x="1953156" y="388158"/>
                  </a:lnTo>
                  <a:lnTo>
                    <a:pt x="1964252" y="396329"/>
                  </a:lnTo>
                  <a:lnTo>
                    <a:pt x="1975349" y="398275"/>
                  </a:lnTo>
                  <a:lnTo>
                    <a:pt x="1986446" y="386933"/>
                  </a:lnTo>
                  <a:lnTo>
                    <a:pt x="1997542" y="372584"/>
                  </a:lnTo>
                  <a:lnTo>
                    <a:pt x="2008639" y="376483"/>
                  </a:lnTo>
                  <a:lnTo>
                    <a:pt x="2019735" y="391001"/>
                  </a:lnTo>
                  <a:lnTo>
                    <a:pt x="2030839" y="388246"/>
                  </a:lnTo>
                  <a:lnTo>
                    <a:pt x="2041935" y="351112"/>
                  </a:lnTo>
                  <a:lnTo>
                    <a:pt x="2053032" y="242459"/>
                  </a:lnTo>
                  <a:lnTo>
                    <a:pt x="2064129" y="61436"/>
                  </a:lnTo>
                  <a:lnTo>
                    <a:pt x="2075225" y="0"/>
                  </a:lnTo>
                  <a:lnTo>
                    <a:pt x="2086322" y="32338"/>
                  </a:lnTo>
                  <a:lnTo>
                    <a:pt x="2097419" y="173409"/>
                  </a:lnTo>
                  <a:lnTo>
                    <a:pt x="2108515" y="287832"/>
                  </a:lnTo>
                  <a:lnTo>
                    <a:pt x="2119619" y="338376"/>
                  </a:lnTo>
                  <a:lnTo>
                    <a:pt x="2141812" y="373598"/>
                  </a:lnTo>
                  <a:lnTo>
                    <a:pt x="2152909" y="383824"/>
                  </a:lnTo>
                  <a:lnTo>
                    <a:pt x="2164005" y="390777"/>
                  </a:lnTo>
                  <a:lnTo>
                    <a:pt x="2175102" y="387899"/>
                  </a:lnTo>
                  <a:lnTo>
                    <a:pt x="2186198" y="393614"/>
                  </a:lnTo>
                  <a:lnTo>
                    <a:pt x="2197295" y="401962"/>
                  </a:lnTo>
                  <a:lnTo>
                    <a:pt x="2208399" y="388593"/>
                  </a:lnTo>
                  <a:lnTo>
                    <a:pt x="2219495" y="364556"/>
                  </a:lnTo>
                  <a:lnTo>
                    <a:pt x="2230592" y="283811"/>
                  </a:lnTo>
                  <a:lnTo>
                    <a:pt x="2241688" y="164647"/>
                  </a:lnTo>
                  <a:lnTo>
                    <a:pt x="2252785" y="106251"/>
                  </a:lnTo>
                  <a:lnTo>
                    <a:pt x="2263881" y="88787"/>
                  </a:lnTo>
                  <a:lnTo>
                    <a:pt x="2274978" y="192344"/>
                  </a:lnTo>
                  <a:lnTo>
                    <a:pt x="2286075" y="305793"/>
                  </a:lnTo>
                  <a:lnTo>
                    <a:pt x="2297171" y="365005"/>
                  </a:lnTo>
                  <a:lnTo>
                    <a:pt x="2319371" y="384449"/>
                  </a:lnTo>
                  <a:lnTo>
                    <a:pt x="2330468" y="388348"/>
                  </a:lnTo>
                  <a:lnTo>
                    <a:pt x="2341565" y="396567"/>
                  </a:lnTo>
                  <a:lnTo>
                    <a:pt x="2352661" y="387573"/>
                  </a:lnTo>
                  <a:lnTo>
                    <a:pt x="2363758" y="383926"/>
                  </a:lnTo>
                  <a:lnTo>
                    <a:pt x="2374855" y="367822"/>
                  </a:lnTo>
                  <a:lnTo>
                    <a:pt x="2385951" y="327361"/>
                  </a:lnTo>
                  <a:lnTo>
                    <a:pt x="2419248" y="118056"/>
                  </a:lnTo>
                  <a:lnTo>
                    <a:pt x="2430345" y="145148"/>
                  </a:lnTo>
                  <a:lnTo>
                    <a:pt x="2441441" y="201461"/>
                  </a:lnTo>
                  <a:lnTo>
                    <a:pt x="2452538" y="296207"/>
                  </a:lnTo>
                  <a:lnTo>
                    <a:pt x="2463635" y="358664"/>
                  </a:lnTo>
                  <a:lnTo>
                    <a:pt x="2474731" y="388192"/>
                  </a:lnTo>
                  <a:lnTo>
                    <a:pt x="2485834" y="384375"/>
                  </a:lnTo>
                  <a:lnTo>
                    <a:pt x="2496931" y="389824"/>
                  </a:lnTo>
                  <a:lnTo>
                    <a:pt x="2508028" y="398608"/>
                  </a:lnTo>
                  <a:lnTo>
                    <a:pt x="2519124" y="391580"/>
                  </a:lnTo>
                  <a:lnTo>
                    <a:pt x="2530221" y="375516"/>
                  </a:lnTo>
                  <a:lnTo>
                    <a:pt x="2541318" y="351064"/>
                  </a:lnTo>
                  <a:lnTo>
                    <a:pt x="2552414" y="291077"/>
                  </a:lnTo>
                  <a:lnTo>
                    <a:pt x="2563511" y="196753"/>
                  </a:lnTo>
                  <a:lnTo>
                    <a:pt x="2574614" y="90243"/>
                  </a:lnTo>
                  <a:lnTo>
                    <a:pt x="2585711" y="75771"/>
                  </a:lnTo>
                  <a:lnTo>
                    <a:pt x="2596808" y="125063"/>
                  </a:lnTo>
                  <a:lnTo>
                    <a:pt x="2607904" y="243092"/>
                  </a:lnTo>
                  <a:lnTo>
                    <a:pt x="2619001" y="301847"/>
                  </a:lnTo>
                  <a:lnTo>
                    <a:pt x="2630097" y="341403"/>
                  </a:lnTo>
                  <a:lnTo>
                    <a:pt x="2641194" y="368706"/>
                  </a:lnTo>
                  <a:lnTo>
                    <a:pt x="2652290" y="383327"/>
                  </a:lnTo>
                  <a:lnTo>
                    <a:pt x="2663394" y="384000"/>
                  </a:lnTo>
                  <a:lnTo>
                    <a:pt x="2674491" y="378891"/>
                  </a:lnTo>
                  <a:lnTo>
                    <a:pt x="2685587" y="376884"/>
                  </a:lnTo>
                  <a:lnTo>
                    <a:pt x="2696684" y="335260"/>
                  </a:lnTo>
                  <a:lnTo>
                    <a:pt x="2707780" y="300697"/>
                  </a:lnTo>
                  <a:lnTo>
                    <a:pt x="2718877" y="236404"/>
                  </a:lnTo>
                  <a:lnTo>
                    <a:pt x="2729974" y="184948"/>
                  </a:lnTo>
                  <a:lnTo>
                    <a:pt x="2741070" y="184302"/>
                  </a:lnTo>
                  <a:lnTo>
                    <a:pt x="2752174" y="187779"/>
                  </a:lnTo>
                  <a:lnTo>
                    <a:pt x="2763270" y="171640"/>
                  </a:lnTo>
                  <a:lnTo>
                    <a:pt x="2774367" y="172362"/>
                  </a:lnTo>
                  <a:lnTo>
                    <a:pt x="2785464" y="215639"/>
                  </a:lnTo>
                  <a:lnTo>
                    <a:pt x="2796560" y="280872"/>
                  </a:lnTo>
                  <a:lnTo>
                    <a:pt x="2807657" y="297561"/>
                  </a:lnTo>
                  <a:lnTo>
                    <a:pt x="2818754" y="285893"/>
                  </a:lnTo>
                  <a:lnTo>
                    <a:pt x="2829850" y="247745"/>
                  </a:lnTo>
                  <a:lnTo>
                    <a:pt x="2829850" y="247745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6" name="자유형: 도형 2265">
              <a:extLst>
                <a:ext uri="{FF2B5EF4-FFF2-40B4-BE49-F238E27FC236}">
                  <a16:creationId xmlns:a16="http://schemas.microsoft.com/office/drawing/2014/main" id="{CFD60D65-5D98-AC1F-E53B-7C196E8D2767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9112 h 413167"/>
                <a:gd name="connsiteX1" fmla="*/ 11096 w 2829850"/>
                <a:gd name="connsiteY1" fmla="*/ 287247 h 413167"/>
                <a:gd name="connsiteX2" fmla="*/ 22193 w 2829850"/>
                <a:gd name="connsiteY2" fmla="*/ 289043 h 413167"/>
                <a:gd name="connsiteX3" fmla="*/ 33290 w 2829850"/>
                <a:gd name="connsiteY3" fmla="*/ 303500 h 413167"/>
                <a:gd name="connsiteX4" fmla="*/ 44386 w 2829850"/>
                <a:gd name="connsiteY4" fmla="*/ 320830 h 413167"/>
                <a:gd name="connsiteX5" fmla="*/ 55483 w 2829850"/>
                <a:gd name="connsiteY5" fmla="*/ 335355 h 413167"/>
                <a:gd name="connsiteX6" fmla="*/ 66586 w 2829850"/>
                <a:gd name="connsiteY6" fmla="*/ 316632 h 413167"/>
                <a:gd name="connsiteX7" fmla="*/ 77683 w 2829850"/>
                <a:gd name="connsiteY7" fmla="*/ 260006 h 413167"/>
                <a:gd name="connsiteX8" fmla="*/ 88779 w 2829850"/>
                <a:gd name="connsiteY8" fmla="*/ 228369 h 413167"/>
                <a:gd name="connsiteX9" fmla="*/ 99876 w 2829850"/>
                <a:gd name="connsiteY9" fmla="*/ 225586 h 413167"/>
                <a:gd name="connsiteX10" fmla="*/ 110973 w 2829850"/>
                <a:gd name="connsiteY10" fmla="*/ 235234 h 413167"/>
                <a:gd name="connsiteX11" fmla="*/ 122069 w 2829850"/>
                <a:gd name="connsiteY11" fmla="*/ 295540 h 413167"/>
                <a:gd name="connsiteX12" fmla="*/ 133166 w 2829850"/>
                <a:gd name="connsiteY12" fmla="*/ 303099 h 413167"/>
                <a:gd name="connsiteX13" fmla="*/ 144263 w 2829850"/>
                <a:gd name="connsiteY13" fmla="*/ 287390 h 413167"/>
                <a:gd name="connsiteX14" fmla="*/ 155366 w 2829850"/>
                <a:gd name="connsiteY14" fmla="*/ 221620 h 413167"/>
                <a:gd name="connsiteX15" fmla="*/ 166463 w 2829850"/>
                <a:gd name="connsiteY15" fmla="*/ 106224 h 413167"/>
                <a:gd name="connsiteX16" fmla="*/ 177559 w 2829850"/>
                <a:gd name="connsiteY16" fmla="*/ 55728 h 413167"/>
                <a:gd name="connsiteX17" fmla="*/ 188656 w 2829850"/>
                <a:gd name="connsiteY17" fmla="*/ 21152 h 413167"/>
                <a:gd name="connsiteX18" fmla="*/ 199753 w 2829850"/>
                <a:gd name="connsiteY18" fmla="*/ 48455 h 413167"/>
                <a:gd name="connsiteX19" fmla="*/ 210849 w 2829850"/>
                <a:gd name="connsiteY19" fmla="*/ 155747 h 413167"/>
                <a:gd name="connsiteX20" fmla="*/ 233043 w 2829850"/>
                <a:gd name="connsiteY20" fmla="*/ 169878 h 413167"/>
                <a:gd name="connsiteX21" fmla="*/ 244146 w 2829850"/>
                <a:gd name="connsiteY21" fmla="*/ 200719 h 413167"/>
                <a:gd name="connsiteX22" fmla="*/ 255243 w 2829850"/>
                <a:gd name="connsiteY22" fmla="*/ 272089 h 413167"/>
                <a:gd name="connsiteX23" fmla="*/ 266339 w 2829850"/>
                <a:gd name="connsiteY23" fmla="*/ 332913 h 413167"/>
                <a:gd name="connsiteX24" fmla="*/ 277436 w 2829850"/>
                <a:gd name="connsiteY24" fmla="*/ 387328 h 413167"/>
                <a:gd name="connsiteX25" fmla="*/ 288533 w 2829850"/>
                <a:gd name="connsiteY25" fmla="*/ 385232 h 413167"/>
                <a:gd name="connsiteX26" fmla="*/ 310726 w 2829850"/>
                <a:gd name="connsiteY26" fmla="*/ 330933 h 413167"/>
                <a:gd name="connsiteX27" fmla="*/ 321823 w 2829850"/>
                <a:gd name="connsiteY27" fmla="*/ 318938 h 413167"/>
                <a:gd name="connsiteX28" fmla="*/ 332926 w 2829850"/>
                <a:gd name="connsiteY28" fmla="*/ 280627 h 413167"/>
                <a:gd name="connsiteX29" fmla="*/ 344023 w 2829850"/>
                <a:gd name="connsiteY29" fmla="*/ 225021 h 413167"/>
                <a:gd name="connsiteX30" fmla="*/ 355119 w 2829850"/>
                <a:gd name="connsiteY30" fmla="*/ 224627 h 413167"/>
                <a:gd name="connsiteX31" fmla="*/ 366216 w 2829850"/>
                <a:gd name="connsiteY31" fmla="*/ 217891 h 413167"/>
                <a:gd name="connsiteX32" fmla="*/ 377313 w 2829850"/>
                <a:gd name="connsiteY32" fmla="*/ 202862 h 413167"/>
                <a:gd name="connsiteX33" fmla="*/ 388409 w 2829850"/>
                <a:gd name="connsiteY33" fmla="*/ 189445 h 413167"/>
                <a:gd name="connsiteX34" fmla="*/ 399506 w 2829850"/>
                <a:gd name="connsiteY34" fmla="*/ 223157 h 413167"/>
                <a:gd name="connsiteX35" fmla="*/ 410602 w 2829850"/>
                <a:gd name="connsiteY35" fmla="*/ 278450 h 413167"/>
                <a:gd name="connsiteX36" fmla="*/ 421706 w 2829850"/>
                <a:gd name="connsiteY36" fmla="*/ 301119 h 413167"/>
                <a:gd name="connsiteX37" fmla="*/ 432802 w 2829850"/>
                <a:gd name="connsiteY37" fmla="*/ 349404 h 413167"/>
                <a:gd name="connsiteX38" fmla="*/ 443899 w 2829850"/>
                <a:gd name="connsiteY38" fmla="*/ 352051 h 413167"/>
                <a:gd name="connsiteX39" fmla="*/ 454995 w 2829850"/>
                <a:gd name="connsiteY39" fmla="*/ 351772 h 413167"/>
                <a:gd name="connsiteX40" fmla="*/ 466092 w 2829850"/>
                <a:gd name="connsiteY40" fmla="*/ 311318 h 413167"/>
                <a:gd name="connsiteX41" fmla="*/ 477189 w 2829850"/>
                <a:gd name="connsiteY41" fmla="*/ 233267 h 413167"/>
                <a:gd name="connsiteX42" fmla="*/ 488285 w 2829850"/>
                <a:gd name="connsiteY42" fmla="*/ 188758 h 413167"/>
                <a:gd name="connsiteX43" fmla="*/ 499382 w 2829850"/>
                <a:gd name="connsiteY43" fmla="*/ 163565 h 413167"/>
                <a:gd name="connsiteX44" fmla="*/ 510485 w 2829850"/>
                <a:gd name="connsiteY44" fmla="*/ 129710 h 413167"/>
                <a:gd name="connsiteX45" fmla="*/ 521582 w 2829850"/>
                <a:gd name="connsiteY45" fmla="*/ 89787 h 413167"/>
                <a:gd name="connsiteX46" fmla="*/ 532679 w 2829850"/>
                <a:gd name="connsiteY46" fmla="*/ 98026 h 413167"/>
                <a:gd name="connsiteX47" fmla="*/ 543775 w 2829850"/>
                <a:gd name="connsiteY47" fmla="*/ 92971 h 413167"/>
                <a:gd name="connsiteX48" fmla="*/ 554872 w 2829850"/>
                <a:gd name="connsiteY48" fmla="*/ 150822 h 413167"/>
                <a:gd name="connsiteX49" fmla="*/ 565968 w 2829850"/>
                <a:gd name="connsiteY49" fmla="*/ 272817 h 413167"/>
                <a:gd name="connsiteX50" fmla="*/ 577065 w 2829850"/>
                <a:gd name="connsiteY50" fmla="*/ 336723 h 413167"/>
                <a:gd name="connsiteX51" fmla="*/ 588162 w 2829850"/>
                <a:gd name="connsiteY51" fmla="*/ 393764 h 413167"/>
                <a:gd name="connsiteX52" fmla="*/ 599265 w 2829850"/>
                <a:gd name="connsiteY52" fmla="*/ 391892 h 413167"/>
                <a:gd name="connsiteX53" fmla="*/ 610362 w 2829850"/>
                <a:gd name="connsiteY53" fmla="*/ 377673 h 413167"/>
                <a:gd name="connsiteX54" fmla="*/ 621458 w 2829850"/>
                <a:gd name="connsiteY54" fmla="*/ 365393 h 413167"/>
                <a:gd name="connsiteX55" fmla="*/ 632555 w 2829850"/>
                <a:gd name="connsiteY55" fmla="*/ 361977 h 413167"/>
                <a:gd name="connsiteX56" fmla="*/ 643652 w 2829850"/>
                <a:gd name="connsiteY56" fmla="*/ 327136 h 413167"/>
                <a:gd name="connsiteX57" fmla="*/ 654748 w 2829850"/>
                <a:gd name="connsiteY57" fmla="*/ 258815 h 413167"/>
                <a:gd name="connsiteX58" fmla="*/ 665845 w 2829850"/>
                <a:gd name="connsiteY58" fmla="*/ 231362 h 413167"/>
                <a:gd name="connsiteX59" fmla="*/ 676942 w 2829850"/>
                <a:gd name="connsiteY59" fmla="*/ 206039 h 413167"/>
                <a:gd name="connsiteX60" fmla="*/ 688045 w 2829850"/>
                <a:gd name="connsiteY60" fmla="*/ 158346 h 413167"/>
                <a:gd name="connsiteX61" fmla="*/ 699142 w 2829850"/>
                <a:gd name="connsiteY61" fmla="*/ 89542 h 413167"/>
                <a:gd name="connsiteX62" fmla="*/ 710238 w 2829850"/>
                <a:gd name="connsiteY62" fmla="*/ 133704 h 413167"/>
                <a:gd name="connsiteX63" fmla="*/ 721335 w 2829850"/>
                <a:gd name="connsiteY63" fmla="*/ 203134 h 413167"/>
                <a:gd name="connsiteX64" fmla="*/ 732432 w 2829850"/>
                <a:gd name="connsiteY64" fmla="*/ 283818 h 413167"/>
                <a:gd name="connsiteX65" fmla="*/ 743528 w 2829850"/>
                <a:gd name="connsiteY65" fmla="*/ 370298 h 413167"/>
                <a:gd name="connsiteX66" fmla="*/ 754625 w 2829850"/>
                <a:gd name="connsiteY66" fmla="*/ 383238 h 413167"/>
                <a:gd name="connsiteX67" fmla="*/ 765722 w 2829850"/>
                <a:gd name="connsiteY67" fmla="*/ 391253 h 413167"/>
                <a:gd name="connsiteX68" fmla="*/ 776818 w 2829850"/>
                <a:gd name="connsiteY68" fmla="*/ 370482 h 413167"/>
                <a:gd name="connsiteX69" fmla="*/ 787922 w 2829850"/>
                <a:gd name="connsiteY69" fmla="*/ 339178 h 413167"/>
                <a:gd name="connsiteX70" fmla="*/ 799018 w 2829850"/>
                <a:gd name="connsiteY70" fmla="*/ 315305 h 413167"/>
                <a:gd name="connsiteX71" fmla="*/ 810115 w 2829850"/>
                <a:gd name="connsiteY71" fmla="*/ 309971 h 413167"/>
                <a:gd name="connsiteX72" fmla="*/ 821212 w 2829850"/>
                <a:gd name="connsiteY72" fmla="*/ 253215 h 413167"/>
                <a:gd name="connsiteX73" fmla="*/ 832308 w 2829850"/>
                <a:gd name="connsiteY73" fmla="*/ 146991 h 413167"/>
                <a:gd name="connsiteX74" fmla="*/ 843405 w 2829850"/>
                <a:gd name="connsiteY74" fmla="*/ 130397 h 413167"/>
                <a:gd name="connsiteX75" fmla="*/ 854501 w 2829850"/>
                <a:gd name="connsiteY75" fmla="*/ 109667 h 413167"/>
                <a:gd name="connsiteX76" fmla="*/ 865598 w 2829850"/>
                <a:gd name="connsiteY76" fmla="*/ 123662 h 413167"/>
                <a:gd name="connsiteX77" fmla="*/ 876702 w 2829850"/>
                <a:gd name="connsiteY77" fmla="*/ 195752 h 413167"/>
                <a:gd name="connsiteX78" fmla="*/ 887798 w 2829850"/>
                <a:gd name="connsiteY78" fmla="*/ 307066 h 413167"/>
                <a:gd name="connsiteX79" fmla="*/ 898894 w 2829850"/>
                <a:gd name="connsiteY79" fmla="*/ 397159 h 413167"/>
                <a:gd name="connsiteX80" fmla="*/ 909991 w 2829850"/>
                <a:gd name="connsiteY80" fmla="*/ 410045 h 413167"/>
                <a:gd name="connsiteX81" fmla="*/ 921088 w 2829850"/>
                <a:gd name="connsiteY81" fmla="*/ 413167 h 413167"/>
                <a:gd name="connsiteX82" fmla="*/ 932184 w 2829850"/>
                <a:gd name="connsiteY82" fmla="*/ 406418 h 413167"/>
                <a:gd name="connsiteX83" fmla="*/ 943281 w 2829850"/>
                <a:gd name="connsiteY83" fmla="*/ 394600 h 413167"/>
                <a:gd name="connsiteX84" fmla="*/ 954384 w 2829850"/>
                <a:gd name="connsiteY84" fmla="*/ 371326 h 413167"/>
                <a:gd name="connsiteX85" fmla="*/ 976578 w 2829850"/>
                <a:gd name="connsiteY85" fmla="*/ 310882 h 413167"/>
                <a:gd name="connsiteX86" fmla="*/ 987674 w 2829850"/>
                <a:gd name="connsiteY86" fmla="*/ 286954 h 413167"/>
                <a:gd name="connsiteX87" fmla="*/ 998771 w 2829850"/>
                <a:gd name="connsiteY87" fmla="*/ 201951 h 413167"/>
                <a:gd name="connsiteX88" fmla="*/ 1009868 w 2829850"/>
                <a:gd name="connsiteY88" fmla="*/ 51265 h 413167"/>
                <a:gd name="connsiteX89" fmla="*/ 1020964 w 2829850"/>
                <a:gd name="connsiteY89" fmla="*/ 31691 h 413167"/>
                <a:gd name="connsiteX90" fmla="*/ 1032061 w 2829850"/>
                <a:gd name="connsiteY90" fmla="*/ 2456 h 413167"/>
                <a:gd name="connsiteX91" fmla="*/ 1043157 w 2829850"/>
                <a:gd name="connsiteY91" fmla="*/ 82942 h 413167"/>
                <a:gd name="connsiteX92" fmla="*/ 1054261 w 2829850"/>
                <a:gd name="connsiteY92" fmla="*/ 270347 h 413167"/>
                <a:gd name="connsiteX93" fmla="*/ 1065357 w 2829850"/>
                <a:gd name="connsiteY93" fmla="*/ 354384 h 413167"/>
                <a:gd name="connsiteX94" fmla="*/ 1076454 w 2829850"/>
                <a:gd name="connsiteY94" fmla="*/ 410215 h 413167"/>
                <a:gd name="connsiteX95" fmla="*/ 1087551 w 2829850"/>
                <a:gd name="connsiteY95" fmla="*/ 403867 h 413167"/>
                <a:gd name="connsiteX96" fmla="*/ 1098647 w 2829850"/>
                <a:gd name="connsiteY96" fmla="*/ 377625 h 413167"/>
                <a:gd name="connsiteX97" fmla="*/ 1109744 w 2829850"/>
                <a:gd name="connsiteY97" fmla="*/ 361481 h 413167"/>
                <a:gd name="connsiteX98" fmla="*/ 1120841 w 2829850"/>
                <a:gd name="connsiteY98" fmla="*/ 355521 h 413167"/>
                <a:gd name="connsiteX99" fmla="*/ 1131937 w 2829850"/>
                <a:gd name="connsiteY99" fmla="*/ 326857 h 413167"/>
                <a:gd name="connsiteX100" fmla="*/ 1143041 w 2829850"/>
                <a:gd name="connsiteY100" fmla="*/ 276987 h 413167"/>
                <a:gd name="connsiteX101" fmla="*/ 1154137 w 2829850"/>
                <a:gd name="connsiteY101" fmla="*/ 251582 h 413167"/>
                <a:gd name="connsiteX102" fmla="*/ 1165234 w 2829850"/>
                <a:gd name="connsiteY102" fmla="*/ 217946 h 413167"/>
                <a:gd name="connsiteX103" fmla="*/ 1176331 w 2829850"/>
                <a:gd name="connsiteY103" fmla="*/ 158265 h 413167"/>
                <a:gd name="connsiteX104" fmla="*/ 1187427 w 2829850"/>
                <a:gd name="connsiteY104" fmla="*/ 87426 h 413167"/>
                <a:gd name="connsiteX105" fmla="*/ 1198524 w 2829850"/>
                <a:gd name="connsiteY105" fmla="*/ 123253 h 413167"/>
                <a:gd name="connsiteX106" fmla="*/ 1209621 w 2829850"/>
                <a:gd name="connsiteY106" fmla="*/ 187377 h 413167"/>
                <a:gd name="connsiteX107" fmla="*/ 1220717 w 2829850"/>
                <a:gd name="connsiteY107" fmla="*/ 283968 h 413167"/>
                <a:gd name="connsiteX108" fmla="*/ 1231821 w 2829850"/>
                <a:gd name="connsiteY108" fmla="*/ 388477 h 413167"/>
                <a:gd name="connsiteX109" fmla="*/ 1242917 w 2829850"/>
                <a:gd name="connsiteY109" fmla="*/ 398873 h 413167"/>
                <a:gd name="connsiteX110" fmla="*/ 1254014 w 2829850"/>
                <a:gd name="connsiteY110" fmla="*/ 402125 h 413167"/>
                <a:gd name="connsiteX111" fmla="*/ 1265111 w 2829850"/>
                <a:gd name="connsiteY111" fmla="*/ 375190 h 413167"/>
                <a:gd name="connsiteX112" fmla="*/ 1276207 w 2829850"/>
                <a:gd name="connsiteY112" fmla="*/ 325068 h 413167"/>
                <a:gd name="connsiteX113" fmla="*/ 1287304 w 2829850"/>
                <a:gd name="connsiteY113" fmla="*/ 289267 h 413167"/>
                <a:gd name="connsiteX114" fmla="*/ 1298400 w 2829850"/>
                <a:gd name="connsiteY114" fmla="*/ 270027 h 413167"/>
                <a:gd name="connsiteX115" fmla="*/ 1309497 w 2829850"/>
                <a:gd name="connsiteY115" fmla="*/ 212959 h 413167"/>
                <a:gd name="connsiteX116" fmla="*/ 1320601 w 2829850"/>
                <a:gd name="connsiteY116" fmla="*/ 110150 h 413167"/>
                <a:gd name="connsiteX117" fmla="*/ 1331697 w 2829850"/>
                <a:gd name="connsiteY117" fmla="*/ 98611 h 413167"/>
                <a:gd name="connsiteX118" fmla="*/ 1342794 w 2829850"/>
                <a:gd name="connsiteY118" fmla="*/ 62688 h 413167"/>
                <a:gd name="connsiteX119" fmla="*/ 1353890 w 2829850"/>
                <a:gd name="connsiteY119" fmla="*/ 89079 h 413167"/>
                <a:gd name="connsiteX120" fmla="*/ 1376083 w 2829850"/>
                <a:gd name="connsiteY120" fmla="*/ 284532 h 413167"/>
                <a:gd name="connsiteX121" fmla="*/ 1387180 w 2829850"/>
                <a:gd name="connsiteY121" fmla="*/ 383946 h 413167"/>
                <a:gd name="connsiteX122" fmla="*/ 1398277 w 2829850"/>
                <a:gd name="connsiteY122" fmla="*/ 401840 h 413167"/>
                <a:gd name="connsiteX123" fmla="*/ 1409380 w 2829850"/>
                <a:gd name="connsiteY123" fmla="*/ 411820 h 413167"/>
                <a:gd name="connsiteX124" fmla="*/ 1420477 w 2829850"/>
                <a:gd name="connsiteY124" fmla="*/ 407208 h 413167"/>
                <a:gd name="connsiteX125" fmla="*/ 1431573 w 2829850"/>
                <a:gd name="connsiteY125" fmla="*/ 397587 h 413167"/>
                <a:gd name="connsiteX126" fmla="*/ 1442670 w 2829850"/>
                <a:gd name="connsiteY126" fmla="*/ 375938 h 413167"/>
                <a:gd name="connsiteX127" fmla="*/ 1453767 w 2829850"/>
                <a:gd name="connsiteY127" fmla="*/ 336695 h 413167"/>
                <a:gd name="connsiteX128" fmla="*/ 1464863 w 2829850"/>
                <a:gd name="connsiteY128" fmla="*/ 311257 h 413167"/>
                <a:gd name="connsiteX129" fmla="*/ 1475960 w 2829850"/>
                <a:gd name="connsiteY129" fmla="*/ 289649 h 413167"/>
                <a:gd name="connsiteX130" fmla="*/ 1487057 w 2829850"/>
                <a:gd name="connsiteY130" fmla="*/ 215946 h 413167"/>
                <a:gd name="connsiteX131" fmla="*/ 1498160 w 2829850"/>
                <a:gd name="connsiteY131" fmla="*/ 75955 h 413167"/>
                <a:gd name="connsiteX132" fmla="*/ 1509257 w 2829850"/>
                <a:gd name="connsiteY132" fmla="*/ 57769 h 413167"/>
                <a:gd name="connsiteX133" fmla="*/ 1520353 w 2829850"/>
                <a:gd name="connsiteY133" fmla="*/ 25745 h 413167"/>
                <a:gd name="connsiteX134" fmla="*/ 1531450 w 2829850"/>
                <a:gd name="connsiteY134" fmla="*/ 79003 h 413167"/>
                <a:gd name="connsiteX135" fmla="*/ 1542546 w 2829850"/>
                <a:gd name="connsiteY135" fmla="*/ 208529 h 413167"/>
                <a:gd name="connsiteX136" fmla="*/ 1564740 w 2829850"/>
                <a:gd name="connsiteY136" fmla="*/ 342281 h 413167"/>
                <a:gd name="connsiteX137" fmla="*/ 1575836 w 2829850"/>
                <a:gd name="connsiteY137" fmla="*/ 356153 h 413167"/>
                <a:gd name="connsiteX138" fmla="*/ 1586940 w 2829850"/>
                <a:gd name="connsiteY138" fmla="*/ 365277 h 413167"/>
                <a:gd name="connsiteX139" fmla="*/ 1598036 w 2829850"/>
                <a:gd name="connsiteY139" fmla="*/ 361494 h 413167"/>
                <a:gd name="connsiteX140" fmla="*/ 1609133 w 2829850"/>
                <a:gd name="connsiteY140" fmla="*/ 362249 h 413167"/>
                <a:gd name="connsiteX141" fmla="*/ 1620230 w 2829850"/>
                <a:gd name="connsiteY141" fmla="*/ 327783 h 413167"/>
                <a:gd name="connsiteX142" fmla="*/ 1631326 w 2829850"/>
                <a:gd name="connsiteY142" fmla="*/ 269381 h 413167"/>
                <a:gd name="connsiteX143" fmla="*/ 1642423 w 2829850"/>
                <a:gd name="connsiteY143" fmla="*/ 234968 h 413167"/>
                <a:gd name="connsiteX144" fmla="*/ 1653520 w 2829850"/>
                <a:gd name="connsiteY144" fmla="*/ 211591 h 413167"/>
                <a:gd name="connsiteX145" fmla="*/ 1664616 w 2829850"/>
                <a:gd name="connsiteY145" fmla="*/ 170879 h 413167"/>
                <a:gd name="connsiteX146" fmla="*/ 1675720 w 2829850"/>
                <a:gd name="connsiteY146" fmla="*/ 133602 h 413167"/>
                <a:gd name="connsiteX147" fmla="*/ 1697913 w 2829850"/>
                <a:gd name="connsiteY147" fmla="*/ 166286 h 413167"/>
                <a:gd name="connsiteX148" fmla="*/ 1709010 w 2829850"/>
                <a:gd name="connsiteY148" fmla="*/ 213231 h 413167"/>
                <a:gd name="connsiteX149" fmla="*/ 1720106 w 2829850"/>
                <a:gd name="connsiteY149" fmla="*/ 308406 h 413167"/>
                <a:gd name="connsiteX150" fmla="*/ 1731203 w 2829850"/>
                <a:gd name="connsiteY150" fmla="*/ 344995 h 413167"/>
                <a:gd name="connsiteX151" fmla="*/ 1742299 w 2829850"/>
                <a:gd name="connsiteY151" fmla="*/ 387573 h 413167"/>
                <a:gd name="connsiteX152" fmla="*/ 1753396 w 2829850"/>
                <a:gd name="connsiteY152" fmla="*/ 389430 h 413167"/>
                <a:gd name="connsiteX153" fmla="*/ 1764500 w 2829850"/>
                <a:gd name="connsiteY153" fmla="*/ 373652 h 413167"/>
                <a:gd name="connsiteX154" fmla="*/ 1775596 w 2829850"/>
                <a:gd name="connsiteY154" fmla="*/ 354643 h 413167"/>
                <a:gd name="connsiteX155" fmla="*/ 1786692 w 2829850"/>
                <a:gd name="connsiteY155" fmla="*/ 345445 h 413167"/>
                <a:gd name="connsiteX156" fmla="*/ 1797789 w 2829850"/>
                <a:gd name="connsiteY156" fmla="*/ 310406 h 413167"/>
                <a:gd name="connsiteX157" fmla="*/ 1808886 w 2829850"/>
                <a:gd name="connsiteY157" fmla="*/ 249718 h 413167"/>
                <a:gd name="connsiteX158" fmla="*/ 1819982 w 2829850"/>
                <a:gd name="connsiteY158" fmla="*/ 220606 h 413167"/>
                <a:gd name="connsiteX159" fmla="*/ 1853279 w 2829850"/>
                <a:gd name="connsiteY159" fmla="*/ 76867 h 413167"/>
                <a:gd name="connsiteX160" fmla="*/ 1864376 w 2829850"/>
                <a:gd name="connsiteY160" fmla="*/ 90059 h 413167"/>
                <a:gd name="connsiteX161" fmla="*/ 1875472 w 2829850"/>
                <a:gd name="connsiteY161" fmla="*/ 134622 h 413167"/>
                <a:gd name="connsiteX162" fmla="*/ 1886569 w 2829850"/>
                <a:gd name="connsiteY162" fmla="*/ 238955 h 413167"/>
                <a:gd name="connsiteX163" fmla="*/ 1897666 w 2829850"/>
                <a:gd name="connsiteY163" fmla="*/ 379388 h 413167"/>
                <a:gd name="connsiteX164" fmla="*/ 1908762 w 2829850"/>
                <a:gd name="connsiteY164" fmla="*/ 400302 h 413167"/>
                <a:gd name="connsiteX165" fmla="*/ 1919859 w 2829850"/>
                <a:gd name="connsiteY165" fmla="*/ 413147 h 413167"/>
                <a:gd name="connsiteX166" fmla="*/ 1930956 w 2829850"/>
                <a:gd name="connsiteY166" fmla="*/ 395696 h 413167"/>
                <a:gd name="connsiteX167" fmla="*/ 1942059 w 2829850"/>
                <a:gd name="connsiteY167" fmla="*/ 360168 h 413167"/>
                <a:gd name="connsiteX168" fmla="*/ 1953156 w 2829850"/>
                <a:gd name="connsiteY168" fmla="*/ 342376 h 413167"/>
                <a:gd name="connsiteX169" fmla="*/ 1964252 w 2829850"/>
                <a:gd name="connsiteY169" fmla="*/ 337934 h 413167"/>
                <a:gd name="connsiteX170" fmla="*/ 1975349 w 2829850"/>
                <a:gd name="connsiteY170" fmla="*/ 293839 h 413167"/>
                <a:gd name="connsiteX171" fmla="*/ 1986446 w 2829850"/>
                <a:gd name="connsiteY171" fmla="*/ 195739 h 413167"/>
                <a:gd name="connsiteX172" fmla="*/ 1997542 w 2829850"/>
                <a:gd name="connsiteY172" fmla="*/ 161973 h 413167"/>
                <a:gd name="connsiteX173" fmla="*/ 2008639 w 2829850"/>
                <a:gd name="connsiteY173" fmla="*/ 102510 h 413167"/>
                <a:gd name="connsiteX174" fmla="*/ 2030839 w 2829850"/>
                <a:gd name="connsiteY174" fmla="*/ 0 h 413167"/>
                <a:gd name="connsiteX175" fmla="*/ 2041935 w 2829850"/>
                <a:gd name="connsiteY175" fmla="*/ 15587 h 413167"/>
                <a:gd name="connsiteX176" fmla="*/ 2053032 w 2829850"/>
                <a:gd name="connsiteY176" fmla="*/ 56238 h 413167"/>
                <a:gd name="connsiteX177" fmla="*/ 2064129 w 2829850"/>
                <a:gd name="connsiteY177" fmla="*/ 182172 h 413167"/>
                <a:gd name="connsiteX178" fmla="*/ 2075225 w 2829850"/>
                <a:gd name="connsiteY178" fmla="*/ 345588 h 413167"/>
                <a:gd name="connsiteX179" fmla="*/ 2086322 w 2829850"/>
                <a:gd name="connsiteY179" fmla="*/ 372332 h 413167"/>
                <a:gd name="connsiteX180" fmla="*/ 2097419 w 2829850"/>
                <a:gd name="connsiteY180" fmla="*/ 394675 h 413167"/>
                <a:gd name="connsiteX181" fmla="*/ 2119619 w 2829850"/>
                <a:gd name="connsiteY181" fmla="*/ 383510 h 413167"/>
                <a:gd name="connsiteX182" fmla="*/ 2130715 w 2829850"/>
                <a:gd name="connsiteY182" fmla="*/ 375523 h 413167"/>
                <a:gd name="connsiteX183" fmla="*/ 2141812 w 2829850"/>
                <a:gd name="connsiteY183" fmla="*/ 371516 h 413167"/>
                <a:gd name="connsiteX184" fmla="*/ 2152909 w 2829850"/>
                <a:gd name="connsiteY184" fmla="*/ 340390 h 413167"/>
                <a:gd name="connsiteX185" fmla="*/ 2164005 w 2829850"/>
                <a:gd name="connsiteY185" fmla="*/ 272463 h 413167"/>
                <a:gd name="connsiteX186" fmla="*/ 2186198 w 2829850"/>
                <a:gd name="connsiteY186" fmla="*/ 195589 h 413167"/>
                <a:gd name="connsiteX187" fmla="*/ 2197295 w 2829850"/>
                <a:gd name="connsiteY187" fmla="*/ 136480 h 413167"/>
                <a:gd name="connsiteX188" fmla="*/ 2208399 w 2829850"/>
                <a:gd name="connsiteY188" fmla="*/ 53286 h 413167"/>
                <a:gd name="connsiteX189" fmla="*/ 2219495 w 2829850"/>
                <a:gd name="connsiteY189" fmla="*/ 52476 h 413167"/>
                <a:gd name="connsiteX190" fmla="*/ 2230592 w 2829850"/>
                <a:gd name="connsiteY190" fmla="*/ 53306 h 413167"/>
                <a:gd name="connsiteX191" fmla="*/ 2241688 w 2829850"/>
                <a:gd name="connsiteY191" fmla="*/ 137459 h 413167"/>
                <a:gd name="connsiteX192" fmla="*/ 2252785 w 2829850"/>
                <a:gd name="connsiteY192" fmla="*/ 293139 h 413167"/>
                <a:gd name="connsiteX193" fmla="*/ 2274978 w 2829850"/>
                <a:gd name="connsiteY193" fmla="*/ 344390 h 413167"/>
                <a:gd name="connsiteX194" fmla="*/ 2286075 w 2829850"/>
                <a:gd name="connsiteY194" fmla="*/ 336267 h 413167"/>
                <a:gd name="connsiteX195" fmla="*/ 2297171 w 2829850"/>
                <a:gd name="connsiteY195" fmla="*/ 341206 h 413167"/>
                <a:gd name="connsiteX196" fmla="*/ 2308275 w 2829850"/>
                <a:gd name="connsiteY196" fmla="*/ 325394 h 413167"/>
                <a:gd name="connsiteX197" fmla="*/ 2319371 w 2829850"/>
                <a:gd name="connsiteY197" fmla="*/ 323625 h 413167"/>
                <a:gd name="connsiteX198" fmla="*/ 2330468 w 2829850"/>
                <a:gd name="connsiteY198" fmla="*/ 290288 h 413167"/>
                <a:gd name="connsiteX199" fmla="*/ 2341565 w 2829850"/>
                <a:gd name="connsiteY199" fmla="*/ 234220 h 413167"/>
                <a:gd name="connsiteX200" fmla="*/ 2352661 w 2829850"/>
                <a:gd name="connsiteY200" fmla="*/ 206550 h 413167"/>
                <a:gd name="connsiteX201" fmla="*/ 2363758 w 2829850"/>
                <a:gd name="connsiteY201" fmla="*/ 195630 h 413167"/>
                <a:gd name="connsiteX202" fmla="*/ 2374855 w 2829850"/>
                <a:gd name="connsiteY202" fmla="*/ 169838 h 413167"/>
                <a:gd name="connsiteX203" fmla="*/ 2385951 w 2829850"/>
                <a:gd name="connsiteY203" fmla="*/ 150318 h 413167"/>
                <a:gd name="connsiteX204" fmla="*/ 2397055 w 2829850"/>
                <a:gd name="connsiteY204" fmla="*/ 186534 h 413167"/>
                <a:gd name="connsiteX205" fmla="*/ 2408151 w 2829850"/>
                <a:gd name="connsiteY205" fmla="*/ 232022 h 413167"/>
                <a:gd name="connsiteX206" fmla="*/ 2419248 w 2829850"/>
                <a:gd name="connsiteY206" fmla="*/ 283342 h 413167"/>
                <a:gd name="connsiteX207" fmla="*/ 2430345 w 2829850"/>
                <a:gd name="connsiteY207" fmla="*/ 351466 h 413167"/>
                <a:gd name="connsiteX208" fmla="*/ 2441441 w 2829850"/>
                <a:gd name="connsiteY208" fmla="*/ 360303 h 413167"/>
                <a:gd name="connsiteX209" fmla="*/ 2452538 w 2829850"/>
                <a:gd name="connsiteY209" fmla="*/ 373435 h 413167"/>
                <a:gd name="connsiteX210" fmla="*/ 2463635 w 2829850"/>
                <a:gd name="connsiteY210" fmla="*/ 358365 h 413167"/>
                <a:gd name="connsiteX211" fmla="*/ 2485834 w 2829850"/>
                <a:gd name="connsiteY211" fmla="*/ 322047 h 413167"/>
                <a:gd name="connsiteX212" fmla="*/ 2496931 w 2829850"/>
                <a:gd name="connsiteY212" fmla="*/ 321932 h 413167"/>
                <a:gd name="connsiteX213" fmla="*/ 2508028 w 2829850"/>
                <a:gd name="connsiteY213" fmla="*/ 260216 h 413167"/>
                <a:gd name="connsiteX214" fmla="*/ 2519124 w 2829850"/>
                <a:gd name="connsiteY214" fmla="*/ 133922 h 413167"/>
                <a:gd name="connsiteX215" fmla="*/ 2530221 w 2829850"/>
                <a:gd name="connsiteY215" fmla="*/ 114307 h 413167"/>
                <a:gd name="connsiteX216" fmla="*/ 2541318 w 2829850"/>
                <a:gd name="connsiteY216" fmla="*/ 92447 h 413167"/>
                <a:gd name="connsiteX217" fmla="*/ 2552414 w 2829850"/>
                <a:gd name="connsiteY217" fmla="*/ 117831 h 413167"/>
                <a:gd name="connsiteX218" fmla="*/ 2563511 w 2829850"/>
                <a:gd name="connsiteY218" fmla="*/ 206121 h 413167"/>
                <a:gd name="connsiteX219" fmla="*/ 2574614 w 2829850"/>
                <a:gd name="connsiteY219" fmla="*/ 277769 h 413167"/>
                <a:gd name="connsiteX220" fmla="*/ 2585711 w 2829850"/>
                <a:gd name="connsiteY220" fmla="*/ 333974 h 413167"/>
                <a:gd name="connsiteX221" fmla="*/ 2607904 w 2829850"/>
                <a:gd name="connsiteY221" fmla="*/ 382034 h 413167"/>
                <a:gd name="connsiteX222" fmla="*/ 2619001 w 2829850"/>
                <a:gd name="connsiteY222" fmla="*/ 378775 h 413167"/>
                <a:gd name="connsiteX223" fmla="*/ 2630097 w 2829850"/>
                <a:gd name="connsiteY223" fmla="*/ 377625 h 413167"/>
                <a:gd name="connsiteX224" fmla="*/ 2641194 w 2829850"/>
                <a:gd name="connsiteY224" fmla="*/ 354521 h 413167"/>
                <a:gd name="connsiteX225" fmla="*/ 2652290 w 2829850"/>
                <a:gd name="connsiteY225" fmla="*/ 316291 h 413167"/>
                <a:gd name="connsiteX226" fmla="*/ 2663394 w 2829850"/>
                <a:gd name="connsiteY226" fmla="*/ 291132 h 413167"/>
                <a:gd name="connsiteX227" fmla="*/ 2674491 w 2829850"/>
                <a:gd name="connsiteY227" fmla="*/ 275000 h 413167"/>
                <a:gd name="connsiteX228" fmla="*/ 2685587 w 2829850"/>
                <a:gd name="connsiteY228" fmla="*/ 224218 h 413167"/>
                <a:gd name="connsiteX229" fmla="*/ 2696684 w 2829850"/>
                <a:gd name="connsiteY229" fmla="*/ 120138 h 413167"/>
                <a:gd name="connsiteX230" fmla="*/ 2707780 w 2829850"/>
                <a:gd name="connsiteY230" fmla="*/ 127186 h 413167"/>
                <a:gd name="connsiteX231" fmla="*/ 2718877 w 2829850"/>
                <a:gd name="connsiteY231" fmla="*/ 128363 h 413167"/>
                <a:gd name="connsiteX232" fmla="*/ 2729974 w 2829850"/>
                <a:gd name="connsiteY232" fmla="*/ 166878 h 413167"/>
                <a:gd name="connsiteX233" fmla="*/ 2741070 w 2829850"/>
                <a:gd name="connsiteY233" fmla="*/ 219415 h 413167"/>
                <a:gd name="connsiteX234" fmla="*/ 2752174 w 2829850"/>
                <a:gd name="connsiteY234" fmla="*/ 239676 h 413167"/>
                <a:gd name="connsiteX235" fmla="*/ 2763270 w 2829850"/>
                <a:gd name="connsiteY235" fmla="*/ 283451 h 413167"/>
                <a:gd name="connsiteX236" fmla="*/ 2774367 w 2829850"/>
                <a:gd name="connsiteY236" fmla="*/ 307283 h 413167"/>
                <a:gd name="connsiteX237" fmla="*/ 2785464 w 2829850"/>
                <a:gd name="connsiteY237" fmla="*/ 334015 h 413167"/>
                <a:gd name="connsiteX238" fmla="*/ 2796560 w 2829850"/>
                <a:gd name="connsiteY238" fmla="*/ 323870 h 413167"/>
                <a:gd name="connsiteX239" fmla="*/ 2807657 w 2829850"/>
                <a:gd name="connsiteY239" fmla="*/ 333035 h 413167"/>
                <a:gd name="connsiteX240" fmla="*/ 2818754 w 2829850"/>
                <a:gd name="connsiteY240" fmla="*/ 328021 h 413167"/>
                <a:gd name="connsiteX241" fmla="*/ 2829850 w 2829850"/>
                <a:gd name="connsiteY241" fmla="*/ 312903 h 413167"/>
                <a:gd name="connsiteX242" fmla="*/ 2829850 w 2829850"/>
                <a:gd name="connsiteY242" fmla="*/ 31290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299112"/>
                  </a:moveTo>
                  <a:lnTo>
                    <a:pt x="11096" y="287247"/>
                  </a:lnTo>
                  <a:lnTo>
                    <a:pt x="22193" y="289043"/>
                  </a:lnTo>
                  <a:lnTo>
                    <a:pt x="33290" y="303500"/>
                  </a:lnTo>
                  <a:lnTo>
                    <a:pt x="44386" y="320830"/>
                  </a:lnTo>
                  <a:lnTo>
                    <a:pt x="55483" y="335355"/>
                  </a:lnTo>
                  <a:lnTo>
                    <a:pt x="66586" y="316632"/>
                  </a:lnTo>
                  <a:lnTo>
                    <a:pt x="77683" y="260006"/>
                  </a:lnTo>
                  <a:lnTo>
                    <a:pt x="88779" y="228369"/>
                  </a:lnTo>
                  <a:lnTo>
                    <a:pt x="99876" y="225586"/>
                  </a:lnTo>
                  <a:lnTo>
                    <a:pt x="110973" y="235234"/>
                  </a:lnTo>
                  <a:lnTo>
                    <a:pt x="122069" y="295540"/>
                  </a:lnTo>
                  <a:lnTo>
                    <a:pt x="133166" y="303099"/>
                  </a:lnTo>
                  <a:lnTo>
                    <a:pt x="144263" y="287390"/>
                  </a:lnTo>
                  <a:lnTo>
                    <a:pt x="155366" y="221620"/>
                  </a:lnTo>
                  <a:lnTo>
                    <a:pt x="166463" y="106224"/>
                  </a:lnTo>
                  <a:lnTo>
                    <a:pt x="177559" y="55728"/>
                  </a:lnTo>
                  <a:lnTo>
                    <a:pt x="188656" y="21152"/>
                  </a:lnTo>
                  <a:lnTo>
                    <a:pt x="199753" y="48455"/>
                  </a:lnTo>
                  <a:lnTo>
                    <a:pt x="210849" y="155747"/>
                  </a:lnTo>
                  <a:lnTo>
                    <a:pt x="233043" y="169878"/>
                  </a:lnTo>
                  <a:lnTo>
                    <a:pt x="244146" y="200719"/>
                  </a:lnTo>
                  <a:lnTo>
                    <a:pt x="255243" y="272089"/>
                  </a:lnTo>
                  <a:lnTo>
                    <a:pt x="266339" y="332913"/>
                  </a:lnTo>
                  <a:lnTo>
                    <a:pt x="277436" y="387328"/>
                  </a:lnTo>
                  <a:lnTo>
                    <a:pt x="288533" y="385232"/>
                  </a:lnTo>
                  <a:lnTo>
                    <a:pt x="310726" y="330933"/>
                  </a:lnTo>
                  <a:lnTo>
                    <a:pt x="321823" y="318938"/>
                  </a:lnTo>
                  <a:lnTo>
                    <a:pt x="332926" y="280627"/>
                  </a:lnTo>
                  <a:lnTo>
                    <a:pt x="344023" y="225021"/>
                  </a:lnTo>
                  <a:lnTo>
                    <a:pt x="355119" y="224627"/>
                  </a:lnTo>
                  <a:lnTo>
                    <a:pt x="366216" y="217891"/>
                  </a:lnTo>
                  <a:lnTo>
                    <a:pt x="377313" y="202862"/>
                  </a:lnTo>
                  <a:lnTo>
                    <a:pt x="388409" y="189445"/>
                  </a:lnTo>
                  <a:lnTo>
                    <a:pt x="399506" y="223157"/>
                  </a:lnTo>
                  <a:lnTo>
                    <a:pt x="410602" y="278450"/>
                  </a:lnTo>
                  <a:lnTo>
                    <a:pt x="421706" y="301119"/>
                  </a:lnTo>
                  <a:lnTo>
                    <a:pt x="432802" y="349404"/>
                  </a:lnTo>
                  <a:lnTo>
                    <a:pt x="443899" y="352051"/>
                  </a:lnTo>
                  <a:lnTo>
                    <a:pt x="454995" y="351772"/>
                  </a:lnTo>
                  <a:lnTo>
                    <a:pt x="466092" y="311318"/>
                  </a:lnTo>
                  <a:lnTo>
                    <a:pt x="477189" y="233267"/>
                  </a:lnTo>
                  <a:lnTo>
                    <a:pt x="488285" y="188758"/>
                  </a:lnTo>
                  <a:lnTo>
                    <a:pt x="499382" y="163565"/>
                  </a:lnTo>
                  <a:lnTo>
                    <a:pt x="510485" y="129710"/>
                  </a:lnTo>
                  <a:lnTo>
                    <a:pt x="521582" y="89787"/>
                  </a:lnTo>
                  <a:lnTo>
                    <a:pt x="532679" y="98026"/>
                  </a:lnTo>
                  <a:lnTo>
                    <a:pt x="543775" y="92971"/>
                  </a:lnTo>
                  <a:lnTo>
                    <a:pt x="554872" y="150822"/>
                  </a:lnTo>
                  <a:lnTo>
                    <a:pt x="565968" y="272817"/>
                  </a:lnTo>
                  <a:lnTo>
                    <a:pt x="577065" y="336723"/>
                  </a:lnTo>
                  <a:lnTo>
                    <a:pt x="588162" y="393764"/>
                  </a:lnTo>
                  <a:lnTo>
                    <a:pt x="599265" y="391892"/>
                  </a:lnTo>
                  <a:lnTo>
                    <a:pt x="610362" y="377673"/>
                  </a:lnTo>
                  <a:lnTo>
                    <a:pt x="621458" y="365393"/>
                  </a:lnTo>
                  <a:lnTo>
                    <a:pt x="632555" y="361977"/>
                  </a:lnTo>
                  <a:lnTo>
                    <a:pt x="643652" y="327136"/>
                  </a:lnTo>
                  <a:lnTo>
                    <a:pt x="654748" y="258815"/>
                  </a:lnTo>
                  <a:lnTo>
                    <a:pt x="665845" y="231362"/>
                  </a:lnTo>
                  <a:lnTo>
                    <a:pt x="676942" y="206039"/>
                  </a:lnTo>
                  <a:lnTo>
                    <a:pt x="688045" y="158346"/>
                  </a:lnTo>
                  <a:lnTo>
                    <a:pt x="699142" y="89542"/>
                  </a:lnTo>
                  <a:lnTo>
                    <a:pt x="710238" y="133704"/>
                  </a:lnTo>
                  <a:lnTo>
                    <a:pt x="721335" y="203134"/>
                  </a:lnTo>
                  <a:lnTo>
                    <a:pt x="732432" y="283818"/>
                  </a:lnTo>
                  <a:lnTo>
                    <a:pt x="743528" y="370298"/>
                  </a:lnTo>
                  <a:lnTo>
                    <a:pt x="754625" y="383238"/>
                  </a:lnTo>
                  <a:lnTo>
                    <a:pt x="765722" y="391253"/>
                  </a:lnTo>
                  <a:lnTo>
                    <a:pt x="776818" y="370482"/>
                  </a:lnTo>
                  <a:lnTo>
                    <a:pt x="787922" y="339178"/>
                  </a:lnTo>
                  <a:lnTo>
                    <a:pt x="799018" y="315305"/>
                  </a:lnTo>
                  <a:lnTo>
                    <a:pt x="810115" y="309971"/>
                  </a:lnTo>
                  <a:lnTo>
                    <a:pt x="821212" y="253215"/>
                  </a:lnTo>
                  <a:lnTo>
                    <a:pt x="832308" y="146991"/>
                  </a:lnTo>
                  <a:lnTo>
                    <a:pt x="843405" y="130397"/>
                  </a:lnTo>
                  <a:lnTo>
                    <a:pt x="854501" y="109667"/>
                  </a:lnTo>
                  <a:lnTo>
                    <a:pt x="865598" y="123662"/>
                  </a:lnTo>
                  <a:lnTo>
                    <a:pt x="876702" y="195752"/>
                  </a:lnTo>
                  <a:lnTo>
                    <a:pt x="887798" y="307066"/>
                  </a:lnTo>
                  <a:lnTo>
                    <a:pt x="898894" y="397159"/>
                  </a:lnTo>
                  <a:lnTo>
                    <a:pt x="909991" y="410045"/>
                  </a:lnTo>
                  <a:lnTo>
                    <a:pt x="921088" y="413167"/>
                  </a:lnTo>
                  <a:lnTo>
                    <a:pt x="932184" y="406418"/>
                  </a:lnTo>
                  <a:lnTo>
                    <a:pt x="943281" y="394600"/>
                  </a:lnTo>
                  <a:lnTo>
                    <a:pt x="954384" y="371326"/>
                  </a:lnTo>
                  <a:lnTo>
                    <a:pt x="976578" y="310882"/>
                  </a:lnTo>
                  <a:lnTo>
                    <a:pt x="987674" y="286954"/>
                  </a:lnTo>
                  <a:lnTo>
                    <a:pt x="998771" y="201951"/>
                  </a:lnTo>
                  <a:lnTo>
                    <a:pt x="1009868" y="51265"/>
                  </a:lnTo>
                  <a:lnTo>
                    <a:pt x="1020964" y="31691"/>
                  </a:lnTo>
                  <a:lnTo>
                    <a:pt x="1032061" y="2456"/>
                  </a:lnTo>
                  <a:lnTo>
                    <a:pt x="1043157" y="82942"/>
                  </a:lnTo>
                  <a:lnTo>
                    <a:pt x="1054261" y="270347"/>
                  </a:lnTo>
                  <a:lnTo>
                    <a:pt x="1065357" y="354384"/>
                  </a:lnTo>
                  <a:lnTo>
                    <a:pt x="1076454" y="410215"/>
                  </a:lnTo>
                  <a:lnTo>
                    <a:pt x="1087551" y="403867"/>
                  </a:lnTo>
                  <a:lnTo>
                    <a:pt x="1098647" y="377625"/>
                  </a:lnTo>
                  <a:lnTo>
                    <a:pt x="1109744" y="361481"/>
                  </a:lnTo>
                  <a:lnTo>
                    <a:pt x="1120841" y="355521"/>
                  </a:lnTo>
                  <a:lnTo>
                    <a:pt x="1131937" y="326857"/>
                  </a:lnTo>
                  <a:lnTo>
                    <a:pt x="1143041" y="276987"/>
                  </a:lnTo>
                  <a:lnTo>
                    <a:pt x="1154137" y="251582"/>
                  </a:lnTo>
                  <a:lnTo>
                    <a:pt x="1165234" y="217946"/>
                  </a:lnTo>
                  <a:lnTo>
                    <a:pt x="1176331" y="158265"/>
                  </a:lnTo>
                  <a:lnTo>
                    <a:pt x="1187427" y="87426"/>
                  </a:lnTo>
                  <a:lnTo>
                    <a:pt x="1198524" y="123253"/>
                  </a:lnTo>
                  <a:lnTo>
                    <a:pt x="1209621" y="187377"/>
                  </a:lnTo>
                  <a:lnTo>
                    <a:pt x="1220717" y="283968"/>
                  </a:lnTo>
                  <a:lnTo>
                    <a:pt x="1231821" y="388477"/>
                  </a:lnTo>
                  <a:lnTo>
                    <a:pt x="1242917" y="398873"/>
                  </a:lnTo>
                  <a:lnTo>
                    <a:pt x="1254014" y="402125"/>
                  </a:lnTo>
                  <a:lnTo>
                    <a:pt x="1265111" y="375190"/>
                  </a:lnTo>
                  <a:lnTo>
                    <a:pt x="1276207" y="325068"/>
                  </a:lnTo>
                  <a:lnTo>
                    <a:pt x="1287304" y="289267"/>
                  </a:lnTo>
                  <a:lnTo>
                    <a:pt x="1298400" y="270027"/>
                  </a:lnTo>
                  <a:lnTo>
                    <a:pt x="1309497" y="212959"/>
                  </a:lnTo>
                  <a:lnTo>
                    <a:pt x="1320601" y="110150"/>
                  </a:lnTo>
                  <a:lnTo>
                    <a:pt x="1331697" y="98611"/>
                  </a:lnTo>
                  <a:lnTo>
                    <a:pt x="1342794" y="62688"/>
                  </a:lnTo>
                  <a:lnTo>
                    <a:pt x="1353890" y="89079"/>
                  </a:lnTo>
                  <a:lnTo>
                    <a:pt x="1376083" y="284532"/>
                  </a:lnTo>
                  <a:lnTo>
                    <a:pt x="1387180" y="383946"/>
                  </a:lnTo>
                  <a:lnTo>
                    <a:pt x="1398277" y="401840"/>
                  </a:lnTo>
                  <a:lnTo>
                    <a:pt x="1409380" y="411820"/>
                  </a:lnTo>
                  <a:lnTo>
                    <a:pt x="1420477" y="407208"/>
                  </a:lnTo>
                  <a:lnTo>
                    <a:pt x="1431573" y="397587"/>
                  </a:lnTo>
                  <a:lnTo>
                    <a:pt x="1442670" y="375938"/>
                  </a:lnTo>
                  <a:lnTo>
                    <a:pt x="1453767" y="336695"/>
                  </a:lnTo>
                  <a:lnTo>
                    <a:pt x="1464863" y="311257"/>
                  </a:lnTo>
                  <a:lnTo>
                    <a:pt x="1475960" y="289649"/>
                  </a:lnTo>
                  <a:lnTo>
                    <a:pt x="1487057" y="215946"/>
                  </a:lnTo>
                  <a:lnTo>
                    <a:pt x="1498160" y="75955"/>
                  </a:lnTo>
                  <a:lnTo>
                    <a:pt x="1509257" y="57769"/>
                  </a:lnTo>
                  <a:lnTo>
                    <a:pt x="1520353" y="25745"/>
                  </a:lnTo>
                  <a:lnTo>
                    <a:pt x="1531450" y="79003"/>
                  </a:lnTo>
                  <a:lnTo>
                    <a:pt x="1542546" y="208529"/>
                  </a:lnTo>
                  <a:lnTo>
                    <a:pt x="1564740" y="342281"/>
                  </a:lnTo>
                  <a:lnTo>
                    <a:pt x="1575836" y="356153"/>
                  </a:lnTo>
                  <a:lnTo>
                    <a:pt x="1586940" y="365277"/>
                  </a:lnTo>
                  <a:lnTo>
                    <a:pt x="1598036" y="361494"/>
                  </a:lnTo>
                  <a:lnTo>
                    <a:pt x="1609133" y="362249"/>
                  </a:lnTo>
                  <a:lnTo>
                    <a:pt x="1620230" y="327783"/>
                  </a:lnTo>
                  <a:lnTo>
                    <a:pt x="1631326" y="269381"/>
                  </a:lnTo>
                  <a:lnTo>
                    <a:pt x="1642423" y="234968"/>
                  </a:lnTo>
                  <a:lnTo>
                    <a:pt x="1653520" y="211591"/>
                  </a:lnTo>
                  <a:lnTo>
                    <a:pt x="1664616" y="170879"/>
                  </a:lnTo>
                  <a:lnTo>
                    <a:pt x="1675720" y="133602"/>
                  </a:lnTo>
                  <a:lnTo>
                    <a:pt x="1697913" y="166286"/>
                  </a:lnTo>
                  <a:lnTo>
                    <a:pt x="1709010" y="213231"/>
                  </a:lnTo>
                  <a:lnTo>
                    <a:pt x="1720106" y="308406"/>
                  </a:lnTo>
                  <a:lnTo>
                    <a:pt x="1731203" y="344995"/>
                  </a:lnTo>
                  <a:lnTo>
                    <a:pt x="1742299" y="387573"/>
                  </a:lnTo>
                  <a:lnTo>
                    <a:pt x="1753396" y="389430"/>
                  </a:lnTo>
                  <a:lnTo>
                    <a:pt x="1764500" y="373652"/>
                  </a:lnTo>
                  <a:lnTo>
                    <a:pt x="1775596" y="354643"/>
                  </a:lnTo>
                  <a:lnTo>
                    <a:pt x="1786692" y="345445"/>
                  </a:lnTo>
                  <a:lnTo>
                    <a:pt x="1797789" y="310406"/>
                  </a:lnTo>
                  <a:lnTo>
                    <a:pt x="1808886" y="249718"/>
                  </a:lnTo>
                  <a:lnTo>
                    <a:pt x="1819982" y="220606"/>
                  </a:lnTo>
                  <a:lnTo>
                    <a:pt x="1853279" y="76867"/>
                  </a:lnTo>
                  <a:lnTo>
                    <a:pt x="1864376" y="90059"/>
                  </a:lnTo>
                  <a:lnTo>
                    <a:pt x="1875472" y="134622"/>
                  </a:lnTo>
                  <a:lnTo>
                    <a:pt x="1886569" y="238955"/>
                  </a:lnTo>
                  <a:lnTo>
                    <a:pt x="1897666" y="379388"/>
                  </a:lnTo>
                  <a:lnTo>
                    <a:pt x="1908762" y="400302"/>
                  </a:lnTo>
                  <a:lnTo>
                    <a:pt x="1919859" y="413147"/>
                  </a:lnTo>
                  <a:lnTo>
                    <a:pt x="1930956" y="395696"/>
                  </a:lnTo>
                  <a:lnTo>
                    <a:pt x="1942059" y="360168"/>
                  </a:lnTo>
                  <a:lnTo>
                    <a:pt x="1953156" y="342376"/>
                  </a:lnTo>
                  <a:lnTo>
                    <a:pt x="1964252" y="337934"/>
                  </a:lnTo>
                  <a:lnTo>
                    <a:pt x="1975349" y="293839"/>
                  </a:lnTo>
                  <a:lnTo>
                    <a:pt x="1986446" y="195739"/>
                  </a:lnTo>
                  <a:lnTo>
                    <a:pt x="1997542" y="161973"/>
                  </a:lnTo>
                  <a:lnTo>
                    <a:pt x="2008639" y="102510"/>
                  </a:lnTo>
                  <a:lnTo>
                    <a:pt x="2030839" y="0"/>
                  </a:lnTo>
                  <a:lnTo>
                    <a:pt x="2041935" y="15587"/>
                  </a:lnTo>
                  <a:lnTo>
                    <a:pt x="2053032" y="56238"/>
                  </a:lnTo>
                  <a:lnTo>
                    <a:pt x="2064129" y="182172"/>
                  </a:lnTo>
                  <a:lnTo>
                    <a:pt x="2075225" y="345588"/>
                  </a:lnTo>
                  <a:lnTo>
                    <a:pt x="2086322" y="372332"/>
                  </a:lnTo>
                  <a:lnTo>
                    <a:pt x="2097419" y="394675"/>
                  </a:lnTo>
                  <a:lnTo>
                    <a:pt x="2119619" y="383510"/>
                  </a:lnTo>
                  <a:lnTo>
                    <a:pt x="2130715" y="375523"/>
                  </a:lnTo>
                  <a:lnTo>
                    <a:pt x="2141812" y="371516"/>
                  </a:lnTo>
                  <a:lnTo>
                    <a:pt x="2152909" y="340390"/>
                  </a:lnTo>
                  <a:lnTo>
                    <a:pt x="2164005" y="272463"/>
                  </a:lnTo>
                  <a:lnTo>
                    <a:pt x="2186198" y="195589"/>
                  </a:lnTo>
                  <a:lnTo>
                    <a:pt x="2197295" y="136480"/>
                  </a:lnTo>
                  <a:lnTo>
                    <a:pt x="2208399" y="53286"/>
                  </a:lnTo>
                  <a:lnTo>
                    <a:pt x="2219495" y="52476"/>
                  </a:lnTo>
                  <a:lnTo>
                    <a:pt x="2230592" y="53306"/>
                  </a:lnTo>
                  <a:lnTo>
                    <a:pt x="2241688" y="137459"/>
                  </a:lnTo>
                  <a:lnTo>
                    <a:pt x="2252785" y="293139"/>
                  </a:lnTo>
                  <a:lnTo>
                    <a:pt x="2274978" y="344390"/>
                  </a:lnTo>
                  <a:lnTo>
                    <a:pt x="2286075" y="336267"/>
                  </a:lnTo>
                  <a:lnTo>
                    <a:pt x="2297171" y="341206"/>
                  </a:lnTo>
                  <a:lnTo>
                    <a:pt x="2308275" y="325394"/>
                  </a:lnTo>
                  <a:lnTo>
                    <a:pt x="2319371" y="323625"/>
                  </a:lnTo>
                  <a:lnTo>
                    <a:pt x="2330468" y="290288"/>
                  </a:lnTo>
                  <a:lnTo>
                    <a:pt x="2341565" y="234220"/>
                  </a:lnTo>
                  <a:lnTo>
                    <a:pt x="2352661" y="206550"/>
                  </a:lnTo>
                  <a:lnTo>
                    <a:pt x="2363758" y="195630"/>
                  </a:lnTo>
                  <a:lnTo>
                    <a:pt x="2374855" y="169838"/>
                  </a:lnTo>
                  <a:lnTo>
                    <a:pt x="2385951" y="150318"/>
                  </a:lnTo>
                  <a:lnTo>
                    <a:pt x="2397055" y="186534"/>
                  </a:lnTo>
                  <a:lnTo>
                    <a:pt x="2408151" y="232022"/>
                  </a:lnTo>
                  <a:lnTo>
                    <a:pt x="2419248" y="283342"/>
                  </a:lnTo>
                  <a:lnTo>
                    <a:pt x="2430345" y="351466"/>
                  </a:lnTo>
                  <a:lnTo>
                    <a:pt x="2441441" y="360303"/>
                  </a:lnTo>
                  <a:lnTo>
                    <a:pt x="2452538" y="373435"/>
                  </a:lnTo>
                  <a:lnTo>
                    <a:pt x="2463635" y="358365"/>
                  </a:lnTo>
                  <a:lnTo>
                    <a:pt x="2485834" y="322047"/>
                  </a:lnTo>
                  <a:lnTo>
                    <a:pt x="2496931" y="321932"/>
                  </a:lnTo>
                  <a:lnTo>
                    <a:pt x="2508028" y="260216"/>
                  </a:lnTo>
                  <a:lnTo>
                    <a:pt x="2519124" y="133922"/>
                  </a:lnTo>
                  <a:lnTo>
                    <a:pt x="2530221" y="114307"/>
                  </a:lnTo>
                  <a:lnTo>
                    <a:pt x="2541318" y="92447"/>
                  </a:lnTo>
                  <a:lnTo>
                    <a:pt x="2552414" y="117831"/>
                  </a:lnTo>
                  <a:lnTo>
                    <a:pt x="2563511" y="206121"/>
                  </a:lnTo>
                  <a:lnTo>
                    <a:pt x="2574614" y="277769"/>
                  </a:lnTo>
                  <a:lnTo>
                    <a:pt x="2585711" y="333974"/>
                  </a:lnTo>
                  <a:lnTo>
                    <a:pt x="2607904" y="382034"/>
                  </a:lnTo>
                  <a:lnTo>
                    <a:pt x="2619001" y="378775"/>
                  </a:lnTo>
                  <a:lnTo>
                    <a:pt x="2630097" y="377625"/>
                  </a:lnTo>
                  <a:lnTo>
                    <a:pt x="2641194" y="354521"/>
                  </a:lnTo>
                  <a:lnTo>
                    <a:pt x="2652290" y="316291"/>
                  </a:lnTo>
                  <a:lnTo>
                    <a:pt x="2663394" y="291132"/>
                  </a:lnTo>
                  <a:lnTo>
                    <a:pt x="2674491" y="275000"/>
                  </a:lnTo>
                  <a:lnTo>
                    <a:pt x="2685587" y="224218"/>
                  </a:lnTo>
                  <a:lnTo>
                    <a:pt x="2696684" y="120138"/>
                  </a:lnTo>
                  <a:lnTo>
                    <a:pt x="2707780" y="127186"/>
                  </a:lnTo>
                  <a:lnTo>
                    <a:pt x="2718877" y="128363"/>
                  </a:lnTo>
                  <a:lnTo>
                    <a:pt x="2729974" y="166878"/>
                  </a:lnTo>
                  <a:lnTo>
                    <a:pt x="2741070" y="219415"/>
                  </a:lnTo>
                  <a:lnTo>
                    <a:pt x="2752174" y="239676"/>
                  </a:lnTo>
                  <a:lnTo>
                    <a:pt x="2763270" y="283451"/>
                  </a:lnTo>
                  <a:lnTo>
                    <a:pt x="2774367" y="307283"/>
                  </a:lnTo>
                  <a:lnTo>
                    <a:pt x="2785464" y="334015"/>
                  </a:lnTo>
                  <a:lnTo>
                    <a:pt x="2796560" y="323870"/>
                  </a:lnTo>
                  <a:lnTo>
                    <a:pt x="2807657" y="333035"/>
                  </a:lnTo>
                  <a:lnTo>
                    <a:pt x="2818754" y="328021"/>
                  </a:lnTo>
                  <a:lnTo>
                    <a:pt x="2829850" y="312903"/>
                  </a:lnTo>
                  <a:lnTo>
                    <a:pt x="2829850" y="312903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7" name="자유형: 도형 2266">
              <a:extLst>
                <a:ext uri="{FF2B5EF4-FFF2-40B4-BE49-F238E27FC236}">
                  <a16:creationId xmlns:a16="http://schemas.microsoft.com/office/drawing/2014/main" id="{D5736B1B-FAEA-D5AD-E717-D091A9509C32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1391 h 413167"/>
                <a:gd name="connsiteX1" fmla="*/ 11096 w 2829850"/>
                <a:gd name="connsiteY1" fmla="*/ 288104 h 413167"/>
                <a:gd name="connsiteX2" fmla="*/ 22193 w 2829850"/>
                <a:gd name="connsiteY2" fmla="*/ 288451 h 413167"/>
                <a:gd name="connsiteX3" fmla="*/ 33290 w 2829850"/>
                <a:gd name="connsiteY3" fmla="*/ 306970 h 413167"/>
                <a:gd name="connsiteX4" fmla="*/ 44386 w 2829850"/>
                <a:gd name="connsiteY4" fmla="*/ 322306 h 413167"/>
                <a:gd name="connsiteX5" fmla="*/ 55483 w 2829850"/>
                <a:gd name="connsiteY5" fmla="*/ 332348 h 413167"/>
                <a:gd name="connsiteX6" fmla="*/ 66586 w 2829850"/>
                <a:gd name="connsiteY6" fmla="*/ 319673 h 413167"/>
                <a:gd name="connsiteX7" fmla="*/ 77683 w 2829850"/>
                <a:gd name="connsiteY7" fmla="*/ 260543 h 413167"/>
                <a:gd name="connsiteX8" fmla="*/ 88779 w 2829850"/>
                <a:gd name="connsiteY8" fmla="*/ 229777 h 413167"/>
                <a:gd name="connsiteX9" fmla="*/ 99876 w 2829850"/>
                <a:gd name="connsiteY9" fmla="*/ 230281 h 413167"/>
                <a:gd name="connsiteX10" fmla="*/ 110973 w 2829850"/>
                <a:gd name="connsiteY10" fmla="*/ 233295 h 413167"/>
                <a:gd name="connsiteX11" fmla="*/ 122069 w 2829850"/>
                <a:gd name="connsiteY11" fmla="*/ 297221 h 413167"/>
                <a:gd name="connsiteX12" fmla="*/ 133166 w 2829850"/>
                <a:gd name="connsiteY12" fmla="*/ 304943 h 413167"/>
                <a:gd name="connsiteX13" fmla="*/ 144263 w 2829850"/>
                <a:gd name="connsiteY13" fmla="*/ 284219 h 413167"/>
                <a:gd name="connsiteX14" fmla="*/ 155366 w 2829850"/>
                <a:gd name="connsiteY14" fmla="*/ 225219 h 413167"/>
                <a:gd name="connsiteX15" fmla="*/ 166463 w 2829850"/>
                <a:gd name="connsiteY15" fmla="*/ 103169 h 413167"/>
                <a:gd name="connsiteX16" fmla="*/ 177559 w 2829850"/>
                <a:gd name="connsiteY16" fmla="*/ 48408 h 413167"/>
                <a:gd name="connsiteX17" fmla="*/ 188656 w 2829850"/>
                <a:gd name="connsiteY17" fmla="*/ 36583 h 413167"/>
                <a:gd name="connsiteX18" fmla="*/ 199753 w 2829850"/>
                <a:gd name="connsiteY18" fmla="*/ 42679 h 413167"/>
                <a:gd name="connsiteX19" fmla="*/ 210849 w 2829850"/>
                <a:gd name="connsiteY19" fmla="*/ 157271 h 413167"/>
                <a:gd name="connsiteX20" fmla="*/ 221946 w 2829850"/>
                <a:gd name="connsiteY20" fmla="*/ 157088 h 413167"/>
                <a:gd name="connsiteX21" fmla="*/ 233043 w 2829850"/>
                <a:gd name="connsiteY21" fmla="*/ 179152 h 413167"/>
                <a:gd name="connsiteX22" fmla="*/ 244146 w 2829850"/>
                <a:gd name="connsiteY22" fmla="*/ 198304 h 413167"/>
                <a:gd name="connsiteX23" fmla="*/ 255243 w 2829850"/>
                <a:gd name="connsiteY23" fmla="*/ 278885 h 413167"/>
                <a:gd name="connsiteX24" fmla="*/ 277436 w 2829850"/>
                <a:gd name="connsiteY24" fmla="*/ 386967 h 413167"/>
                <a:gd name="connsiteX25" fmla="*/ 288533 w 2829850"/>
                <a:gd name="connsiteY25" fmla="*/ 390035 h 413167"/>
                <a:gd name="connsiteX26" fmla="*/ 299629 w 2829850"/>
                <a:gd name="connsiteY26" fmla="*/ 359310 h 413167"/>
                <a:gd name="connsiteX27" fmla="*/ 310726 w 2829850"/>
                <a:gd name="connsiteY27" fmla="*/ 335511 h 413167"/>
                <a:gd name="connsiteX28" fmla="*/ 321823 w 2829850"/>
                <a:gd name="connsiteY28" fmla="*/ 316434 h 413167"/>
                <a:gd name="connsiteX29" fmla="*/ 332926 w 2829850"/>
                <a:gd name="connsiteY29" fmla="*/ 280749 h 413167"/>
                <a:gd name="connsiteX30" fmla="*/ 344023 w 2829850"/>
                <a:gd name="connsiteY30" fmla="*/ 226661 h 413167"/>
                <a:gd name="connsiteX31" fmla="*/ 355119 w 2829850"/>
                <a:gd name="connsiteY31" fmla="*/ 223144 h 413167"/>
                <a:gd name="connsiteX32" fmla="*/ 366216 w 2829850"/>
                <a:gd name="connsiteY32" fmla="*/ 220858 h 413167"/>
                <a:gd name="connsiteX33" fmla="*/ 377313 w 2829850"/>
                <a:gd name="connsiteY33" fmla="*/ 202733 h 413167"/>
                <a:gd name="connsiteX34" fmla="*/ 388409 w 2829850"/>
                <a:gd name="connsiteY34" fmla="*/ 195235 h 413167"/>
                <a:gd name="connsiteX35" fmla="*/ 399506 w 2829850"/>
                <a:gd name="connsiteY35" fmla="*/ 220164 h 413167"/>
                <a:gd name="connsiteX36" fmla="*/ 410602 w 2829850"/>
                <a:gd name="connsiteY36" fmla="*/ 283702 h 413167"/>
                <a:gd name="connsiteX37" fmla="*/ 421706 w 2829850"/>
                <a:gd name="connsiteY37" fmla="*/ 302888 h 413167"/>
                <a:gd name="connsiteX38" fmla="*/ 432802 w 2829850"/>
                <a:gd name="connsiteY38" fmla="*/ 350840 h 413167"/>
                <a:gd name="connsiteX39" fmla="*/ 443899 w 2829850"/>
                <a:gd name="connsiteY39" fmla="*/ 354487 h 413167"/>
                <a:gd name="connsiteX40" fmla="*/ 454995 w 2829850"/>
                <a:gd name="connsiteY40" fmla="*/ 348540 h 413167"/>
                <a:gd name="connsiteX41" fmla="*/ 466092 w 2829850"/>
                <a:gd name="connsiteY41" fmla="*/ 315822 h 413167"/>
                <a:gd name="connsiteX42" fmla="*/ 477189 w 2829850"/>
                <a:gd name="connsiteY42" fmla="*/ 233403 h 413167"/>
                <a:gd name="connsiteX43" fmla="*/ 488285 w 2829850"/>
                <a:gd name="connsiteY43" fmla="*/ 188738 h 413167"/>
                <a:gd name="connsiteX44" fmla="*/ 499382 w 2829850"/>
                <a:gd name="connsiteY44" fmla="*/ 165667 h 413167"/>
                <a:gd name="connsiteX45" fmla="*/ 510485 w 2829850"/>
                <a:gd name="connsiteY45" fmla="*/ 124478 h 413167"/>
                <a:gd name="connsiteX46" fmla="*/ 521582 w 2829850"/>
                <a:gd name="connsiteY46" fmla="*/ 89338 h 413167"/>
                <a:gd name="connsiteX47" fmla="*/ 532679 w 2829850"/>
                <a:gd name="connsiteY47" fmla="*/ 87576 h 413167"/>
                <a:gd name="connsiteX48" fmla="*/ 543775 w 2829850"/>
                <a:gd name="connsiteY48" fmla="*/ 107850 h 413167"/>
                <a:gd name="connsiteX49" fmla="*/ 554872 w 2829850"/>
                <a:gd name="connsiteY49" fmla="*/ 147658 h 413167"/>
                <a:gd name="connsiteX50" fmla="*/ 565968 w 2829850"/>
                <a:gd name="connsiteY50" fmla="*/ 280641 h 413167"/>
                <a:gd name="connsiteX51" fmla="*/ 588162 w 2829850"/>
                <a:gd name="connsiteY51" fmla="*/ 393151 h 413167"/>
                <a:gd name="connsiteX52" fmla="*/ 599265 w 2829850"/>
                <a:gd name="connsiteY52" fmla="*/ 396002 h 413167"/>
                <a:gd name="connsiteX53" fmla="*/ 610362 w 2829850"/>
                <a:gd name="connsiteY53" fmla="*/ 378898 h 413167"/>
                <a:gd name="connsiteX54" fmla="*/ 621458 w 2829850"/>
                <a:gd name="connsiteY54" fmla="*/ 369584 h 413167"/>
                <a:gd name="connsiteX55" fmla="*/ 632555 w 2829850"/>
                <a:gd name="connsiteY55" fmla="*/ 358453 h 413167"/>
                <a:gd name="connsiteX56" fmla="*/ 643652 w 2829850"/>
                <a:gd name="connsiteY56" fmla="*/ 329681 h 413167"/>
                <a:gd name="connsiteX57" fmla="*/ 654748 w 2829850"/>
                <a:gd name="connsiteY57" fmla="*/ 259060 h 413167"/>
                <a:gd name="connsiteX58" fmla="*/ 676942 w 2829850"/>
                <a:gd name="connsiteY58" fmla="*/ 205400 h 413167"/>
                <a:gd name="connsiteX59" fmla="*/ 688045 w 2829850"/>
                <a:gd name="connsiteY59" fmla="*/ 155135 h 413167"/>
                <a:gd name="connsiteX60" fmla="*/ 699142 w 2829850"/>
                <a:gd name="connsiteY60" fmla="*/ 94563 h 413167"/>
                <a:gd name="connsiteX61" fmla="*/ 710238 w 2829850"/>
                <a:gd name="connsiteY61" fmla="*/ 123771 h 413167"/>
                <a:gd name="connsiteX62" fmla="*/ 721335 w 2829850"/>
                <a:gd name="connsiteY62" fmla="*/ 215530 h 413167"/>
                <a:gd name="connsiteX63" fmla="*/ 732432 w 2829850"/>
                <a:gd name="connsiteY63" fmla="*/ 283593 h 413167"/>
                <a:gd name="connsiteX64" fmla="*/ 743528 w 2829850"/>
                <a:gd name="connsiteY64" fmla="*/ 372054 h 413167"/>
                <a:gd name="connsiteX65" fmla="*/ 754625 w 2829850"/>
                <a:gd name="connsiteY65" fmla="*/ 385450 h 413167"/>
                <a:gd name="connsiteX66" fmla="*/ 765722 w 2829850"/>
                <a:gd name="connsiteY66" fmla="*/ 389498 h 413167"/>
                <a:gd name="connsiteX67" fmla="*/ 776818 w 2829850"/>
                <a:gd name="connsiteY67" fmla="*/ 375210 h 413167"/>
                <a:gd name="connsiteX68" fmla="*/ 787922 w 2829850"/>
                <a:gd name="connsiteY68" fmla="*/ 340961 h 413167"/>
                <a:gd name="connsiteX69" fmla="*/ 799018 w 2829850"/>
                <a:gd name="connsiteY69" fmla="*/ 319945 h 413167"/>
                <a:gd name="connsiteX70" fmla="*/ 810115 w 2829850"/>
                <a:gd name="connsiteY70" fmla="*/ 305276 h 413167"/>
                <a:gd name="connsiteX71" fmla="*/ 821212 w 2829850"/>
                <a:gd name="connsiteY71" fmla="*/ 252732 h 413167"/>
                <a:gd name="connsiteX72" fmla="*/ 832308 w 2829850"/>
                <a:gd name="connsiteY72" fmla="*/ 146134 h 413167"/>
                <a:gd name="connsiteX73" fmla="*/ 843405 w 2829850"/>
                <a:gd name="connsiteY73" fmla="*/ 124553 h 413167"/>
                <a:gd name="connsiteX74" fmla="*/ 854501 w 2829850"/>
                <a:gd name="connsiteY74" fmla="*/ 119389 h 413167"/>
                <a:gd name="connsiteX75" fmla="*/ 865598 w 2829850"/>
                <a:gd name="connsiteY75" fmla="*/ 118933 h 413167"/>
                <a:gd name="connsiteX76" fmla="*/ 887798 w 2829850"/>
                <a:gd name="connsiteY76" fmla="*/ 302494 h 413167"/>
                <a:gd name="connsiteX77" fmla="*/ 898894 w 2829850"/>
                <a:gd name="connsiteY77" fmla="*/ 397812 h 413167"/>
                <a:gd name="connsiteX78" fmla="*/ 909991 w 2829850"/>
                <a:gd name="connsiteY78" fmla="*/ 413167 h 413167"/>
                <a:gd name="connsiteX79" fmla="*/ 921088 w 2829850"/>
                <a:gd name="connsiteY79" fmla="*/ 413161 h 413167"/>
                <a:gd name="connsiteX80" fmla="*/ 932184 w 2829850"/>
                <a:gd name="connsiteY80" fmla="*/ 409908 h 413167"/>
                <a:gd name="connsiteX81" fmla="*/ 954384 w 2829850"/>
                <a:gd name="connsiteY81" fmla="*/ 375666 h 413167"/>
                <a:gd name="connsiteX82" fmla="*/ 965481 w 2829850"/>
                <a:gd name="connsiteY82" fmla="*/ 341444 h 413167"/>
                <a:gd name="connsiteX83" fmla="*/ 976578 w 2829850"/>
                <a:gd name="connsiteY83" fmla="*/ 316155 h 413167"/>
                <a:gd name="connsiteX84" fmla="*/ 987674 w 2829850"/>
                <a:gd name="connsiteY84" fmla="*/ 281280 h 413167"/>
                <a:gd name="connsiteX85" fmla="*/ 998771 w 2829850"/>
                <a:gd name="connsiteY85" fmla="*/ 200760 h 413167"/>
                <a:gd name="connsiteX86" fmla="*/ 1009868 w 2829850"/>
                <a:gd name="connsiteY86" fmla="*/ 48802 h 413167"/>
                <a:gd name="connsiteX87" fmla="*/ 1020964 w 2829850"/>
                <a:gd name="connsiteY87" fmla="*/ 18268 h 413167"/>
                <a:gd name="connsiteX88" fmla="*/ 1032061 w 2829850"/>
                <a:gd name="connsiteY88" fmla="*/ 23153 h 413167"/>
                <a:gd name="connsiteX89" fmla="*/ 1043157 w 2829850"/>
                <a:gd name="connsiteY89" fmla="*/ 77132 h 413167"/>
                <a:gd name="connsiteX90" fmla="*/ 1054261 w 2829850"/>
                <a:gd name="connsiteY90" fmla="*/ 280015 h 413167"/>
                <a:gd name="connsiteX91" fmla="*/ 1065357 w 2829850"/>
                <a:gd name="connsiteY91" fmla="*/ 353310 h 413167"/>
                <a:gd name="connsiteX92" fmla="*/ 1076454 w 2829850"/>
                <a:gd name="connsiteY92" fmla="*/ 408956 h 413167"/>
                <a:gd name="connsiteX93" fmla="*/ 1087551 w 2829850"/>
                <a:gd name="connsiteY93" fmla="*/ 408187 h 413167"/>
                <a:gd name="connsiteX94" fmla="*/ 1098647 w 2829850"/>
                <a:gd name="connsiteY94" fmla="*/ 378517 h 413167"/>
                <a:gd name="connsiteX95" fmla="*/ 1120841 w 2829850"/>
                <a:gd name="connsiteY95" fmla="*/ 352847 h 413167"/>
                <a:gd name="connsiteX96" fmla="*/ 1131937 w 2829850"/>
                <a:gd name="connsiteY96" fmla="*/ 329062 h 413167"/>
                <a:gd name="connsiteX97" fmla="*/ 1143041 w 2829850"/>
                <a:gd name="connsiteY97" fmla="*/ 276613 h 413167"/>
                <a:gd name="connsiteX98" fmla="*/ 1154137 w 2829850"/>
                <a:gd name="connsiteY98" fmla="*/ 254256 h 413167"/>
                <a:gd name="connsiteX99" fmla="*/ 1165234 w 2829850"/>
                <a:gd name="connsiteY99" fmla="*/ 218272 h 413167"/>
                <a:gd name="connsiteX100" fmla="*/ 1187427 w 2829850"/>
                <a:gd name="connsiteY100" fmla="*/ 92631 h 413167"/>
                <a:gd name="connsiteX101" fmla="*/ 1198524 w 2829850"/>
                <a:gd name="connsiteY101" fmla="*/ 112654 h 413167"/>
                <a:gd name="connsiteX102" fmla="*/ 1209621 w 2829850"/>
                <a:gd name="connsiteY102" fmla="*/ 202440 h 413167"/>
                <a:gd name="connsiteX103" fmla="*/ 1220717 w 2829850"/>
                <a:gd name="connsiteY103" fmla="*/ 283893 h 413167"/>
                <a:gd name="connsiteX104" fmla="*/ 1231821 w 2829850"/>
                <a:gd name="connsiteY104" fmla="*/ 389851 h 413167"/>
                <a:gd name="connsiteX105" fmla="*/ 1242917 w 2829850"/>
                <a:gd name="connsiteY105" fmla="*/ 401513 h 413167"/>
                <a:gd name="connsiteX106" fmla="*/ 1254014 w 2829850"/>
                <a:gd name="connsiteY106" fmla="*/ 399519 h 413167"/>
                <a:gd name="connsiteX107" fmla="*/ 1265111 w 2829850"/>
                <a:gd name="connsiteY107" fmla="*/ 380170 h 413167"/>
                <a:gd name="connsiteX108" fmla="*/ 1276207 w 2829850"/>
                <a:gd name="connsiteY108" fmla="*/ 325925 h 413167"/>
                <a:gd name="connsiteX109" fmla="*/ 1287304 w 2829850"/>
                <a:gd name="connsiteY109" fmla="*/ 293302 h 413167"/>
                <a:gd name="connsiteX110" fmla="*/ 1298400 w 2829850"/>
                <a:gd name="connsiteY110" fmla="*/ 266761 h 413167"/>
                <a:gd name="connsiteX111" fmla="*/ 1309497 w 2829850"/>
                <a:gd name="connsiteY111" fmla="*/ 210686 h 413167"/>
                <a:gd name="connsiteX112" fmla="*/ 1320601 w 2829850"/>
                <a:gd name="connsiteY112" fmla="*/ 107286 h 413167"/>
                <a:gd name="connsiteX113" fmla="*/ 1331697 w 2829850"/>
                <a:gd name="connsiteY113" fmla="*/ 89290 h 413167"/>
                <a:gd name="connsiteX114" fmla="*/ 1342794 w 2829850"/>
                <a:gd name="connsiteY114" fmla="*/ 76840 h 413167"/>
                <a:gd name="connsiteX115" fmla="*/ 1353890 w 2829850"/>
                <a:gd name="connsiteY115" fmla="*/ 85398 h 413167"/>
                <a:gd name="connsiteX116" fmla="*/ 1364987 w 2829850"/>
                <a:gd name="connsiteY116" fmla="*/ 196344 h 413167"/>
                <a:gd name="connsiteX117" fmla="*/ 1376083 w 2829850"/>
                <a:gd name="connsiteY117" fmla="*/ 280314 h 413167"/>
                <a:gd name="connsiteX118" fmla="*/ 1387180 w 2829850"/>
                <a:gd name="connsiteY118" fmla="*/ 385110 h 413167"/>
                <a:gd name="connsiteX119" fmla="*/ 1398277 w 2829850"/>
                <a:gd name="connsiteY119" fmla="*/ 404751 h 413167"/>
                <a:gd name="connsiteX120" fmla="*/ 1409380 w 2829850"/>
                <a:gd name="connsiteY120" fmla="*/ 411970 h 413167"/>
                <a:gd name="connsiteX121" fmla="*/ 1420477 w 2829850"/>
                <a:gd name="connsiteY121" fmla="*/ 410501 h 413167"/>
                <a:gd name="connsiteX122" fmla="*/ 1442670 w 2829850"/>
                <a:gd name="connsiteY122" fmla="*/ 379891 h 413167"/>
                <a:gd name="connsiteX123" fmla="*/ 1453767 w 2829850"/>
                <a:gd name="connsiteY123" fmla="*/ 337947 h 413167"/>
                <a:gd name="connsiteX124" fmla="*/ 1464863 w 2829850"/>
                <a:gd name="connsiteY124" fmla="*/ 315822 h 413167"/>
                <a:gd name="connsiteX125" fmla="*/ 1475960 w 2829850"/>
                <a:gd name="connsiteY125" fmla="*/ 283913 h 413167"/>
                <a:gd name="connsiteX126" fmla="*/ 1487057 w 2829850"/>
                <a:gd name="connsiteY126" fmla="*/ 214748 h 413167"/>
                <a:gd name="connsiteX127" fmla="*/ 1498160 w 2829850"/>
                <a:gd name="connsiteY127" fmla="*/ 73281 h 413167"/>
                <a:gd name="connsiteX128" fmla="*/ 1509257 w 2829850"/>
                <a:gd name="connsiteY128" fmla="*/ 46550 h 413167"/>
                <a:gd name="connsiteX129" fmla="*/ 1520353 w 2829850"/>
                <a:gd name="connsiteY129" fmla="*/ 42801 h 413167"/>
                <a:gd name="connsiteX130" fmla="*/ 1531450 w 2829850"/>
                <a:gd name="connsiteY130" fmla="*/ 74104 h 413167"/>
                <a:gd name="connsiteX131" fmla="*/ 1542546 w 2829850"/>
                <a:gd name="connsiteY131" fmla="*/ 216422 h 413167"/>
                <a:gd name="connsiteX132" fmla="*/ 1553643 w 2829850"/>
                <a:gd name="connsiteY132" fmla="*/ 271537 h 413167"/>
                <a:gd name="connsiteX133" fmla="*/ 1564740 w 2829850"/>
                <a:gd name="connsiteY133" fmla="*/ 344329 h 413167"/>
                <a:gd name="connsiteX134" fmla="*/ 1575836 w 2829850"/>
                <a:gd name="connsiteY134" fmla="*/ 359501 h 413167"/>
                <a:gd name="connsiteX135" fmla="*/ 1586940 w 2829850"/>
                <a:gd name="connsiteY135" fmla="*/ 366828 h 413167"/>
                <a:gd name="connsiteX136" fmla="*/ 1598036 w 2829850"/>
                <a:gd name="connsiteY136" fmla="*/ 365100 h 413167"/>
                <a:gd name="connsiteX137" fmla="*/ 1609133 w 2829850"/>
                <a:gd name="connsiteY137" fmla="*/ 358990 h 413167"/>
                <a:gd name="connsiteX138" fmla="*/ 1620230 w 2829850"/>
                <a:gd name="connsiteY138" fmla="*/ 331130 h 413167"/>
                <a:gd name="connsiteX139" fmla="*/ 1631326 w 2829850"/>
                <a:gd name="connsiteY139" fmla="*/ 269496 h 413167"/>
                <a:gd name="connsiteX140" fmla="*/ 1642423 w 2829850"/>
                <a:gd name="connsiteY140" fmla="*/ 237016 h 413167"/>
                <a:gd name="connsiteX141" fmla="*/ 1653520 w 2829850"/>
                <a:gd name="connsiteY141" fmla="*/ 213401 h 413167"/>
                <a:gd name="connsiteX142" fmla="*/ 1664616 w 2829850"/>
                <a:gd name="connsiteY142" fmla="*/ 168647 h 413167"/>
                <a:gd name="connsiteX143" fmla="*/ 1675720 w 2829850"/>
                <a:gd name="connsiteY143" fmla="*/ 135418 h 413167"/>
                <a:gd name="connsiteX144" fmla="*/ 1686816 w 2829850"/>
                <a:gd name="connsiteY144" fmla="*/ 141372 h 413167"/>
                <a:gd name="connsiteX145" fmla="*/ 1697913 w 2829850"/>
                <a:gd name="connsiteY145" fmla="*/ 179791 h 413167"/>
                <a:gd name="connsiteX146" fmla="*/ 1709010 w 2829850"/>
                <a:gd name="connsiteY146" fmla="*/ 212891 h 413167"/>
                <a:gd name="connsiteX147" fmla="*/ 1720106 w 2829850"/>
                <a:gd name="connsiteY147" fmla="*/ 313727 h 413167"/>
                <a:gd name="connsiteX148" fmla="*/ 1731203 w 2829850"/>
                <a:gd name="connsiteY148" fmla="*/ 344995 h 413167"/>
                <a:gd name="connsiteX149" fmla="*/ 1742299 w 2829850"/>
                <a:gd name="connsiteY149" fmla="*/ 387953 h 413167"/>
                <a:gd name="connsiteX150" fmla="*/ 1753396 w 2829850"/>
                <a:gd name="connsiteY150" fmla="*/ 393498 h 413167"/>
                <a:gd name="connsiteX151" fmla="*/ 1764500 w 2829850"/>
                <a:gd name="connsiteY151" fmla="*/ 374509 h 413167"/>
                <a:gd name="connsiteX152" fmla="*/ 1786692 w 2829850"/>
                <a:gd name="connsiteY152" fmla="*/ 342614 h 413167"/>
                <a:gd name="connsiteX153" fmla="*/ 1797789 w 2829850"/>
                <a:gd name="connsiteY153" fmla="*/ 311964 h 413167"/>
                <a:gd name="connsiteX154" fmla="*/ 1808886 w 2829850"/>
                <a:gd name="connsiteY154" fmla="*/ 247133 h 413167"/>
                <a:gd name="connsiteX155" fmla="*/ 1819982 w 2829850"/>
                <a:gd name="connsiteY155" fmla="*/ 220470 h 413167"/>
                <a:gd name="connsiteX156" fmla="*/ 1831079 w 2829850"/>
                <a:gd name="connsiteY156" fmla="*/ 177369 h 413167"/>
                <a:gd name="connsiteX157" fmla="*/ 1842176 w 2829850"/>
                <a:gd name="connsiteY157" fmla="*/ 123832 h 413167"/>
                <a:gd name="connsiteX158" fmla="*/ 1853279 w 2829850"/>
                <a:gd name="connsiteY158" fmla="*/ 80200 h 413167"/>
                <a:gd name="connsiteX159" fmla="*/ 1864376 w 2829850"/>
                <a:gd name="connsiteY159" fmla="*/ 79201 h 413167"/>
                <a:gd name="connsiteX160" fmla="*/ 1875472 w 2829850"/>
                <a:gd name="connsiteY160" fmla="*/ 151624 h 413167"/>
                <a:gd name="connsiteX161" fmla="*/ 1886569 w 2829850"/>
                <a:gd name="connsiteY161" fmla="*/ 236098 h 413167"/>
                <a:gd name="connsiteX162" fmla="*/ 1897666 w 2829850"/>
                <a:gd name="connsiteY162" fmla="*/ 381878 h 413167"/>
                <a:gd name="connsiteX163" fmla="*/ 1908762 w 2829850"/>
                <a:gd name="connsiteY163" fmla="*/ 402506 h 413167"/>
                <a:gd name="connsiteX164" fmla="*/ 1919859 w 2829850"/>
                <a:gd name="connsiteY164" fmla="*/ 411092 h 413167"/>
                <a:gd name="connsiteX165" fmla="*/ 1930956 w 2829850"/>
                <a:gd name="connsiteY165" fmla="*/ 400132 h 413167"/>
                <a:gd name="connsiteX166" fmla="*/ 1942059 w 2829850"/>
                <a:gd name="connsiteY166" fmla="*/ 361903 h 413167"/>
                <a:gd name="connsiteX167" fmla="*/ 1964252 w 2829850"/>
                <a:gd name="connsiteY167" fmla="*/ 333327 h 413167"/>
                <a:gd name="connsiteX168" fmla="*/ 1975349 w 2829850"/>
                <a:gd name="connsiteY168" fmla="*/ 294881 h 413167"/>
                <a:gd name="connsiteX169" fmla="*/ 1986446 w 2829850"/>
                <a:gd name="connsiteY169" fmla="*/ 192670 h 413167"/>
                <a:gd name="connsiteX170" fmla="*/ 1997542 w 2829850"/>
                <a:gd name="connsiteY170" fmla="*/ 160217 h 413167"/>
                <a:gd name="connsiteX171" fmla="*/ 2008639 w 2829850"/>
                <a:gd name="connsiteY171" fmla="*/ 107428 h 413167"/>
                <a:gd name="connsiteX172" fmla="*/ 2019735 w 2829850"/>
                <a:gd name="connsiteY172" fmla="*/ 45625 h 413167"/>
                <a:gd name="connsiteX173" fmla="*/ 2030839 w 2829850"/>
                <a:gd name="connsiteY173" fmla="*/ 1926 h 413167"/>
                <a:gd name="connsiteX174" fmla="*/ 2041935 w 2829850"/>
                <a:gd name="connsiteY174" fmla="*/ 0 h 413167"/>
                <a:gd name="connsiteX175" fmla="*/ 2053032 w 2829850"/>
                <a:gd name="connsiteY175" fmla="*/ 76942 h 413167"/>
                <a:gd name="connsiteX176" fmla="*/ 2064129 w 2829850"/>
                <a:gd name="connsiteY176" fmla="*/ 177560 h 413167"/>
                <a:gd name="connsiteX177" fmla="*/ 2075225 w 2829850"/>
                <a:gd name="connsiteY177" fmla="*/ 348574 h 413167"/>
                <a:gd name="connsiteX178" fmla="*/ 2086322 w 2829850"/>
                <a:gd name="connsiteY178" fmla="*/ 373543 h 413167"/>
                <a:gd name="connsiteX179" fmla="*/ 2097419 w 2829850"/>
                <a:gd name="connsiteY179" fmla="*/ 393832 h 413167"/>
                <a:gd name="connsiteX180" fmla="*/ 2108515 w 2829850"/>
                <a:gd name="connsiteY180" fmla="*/ 392941 h 413167"/>
                <a:gd name="connsiteX181" fmla="*/ 2119619 w 2829850"/>
                <a:gd name="connsiteY181" fmla="*/ 384490 h 413167"/>
                <a:gd name="connsiteX182" fmla="*/ 2130715 w 2829850"/>
                <a:gd name="connsiteY182" fmla="*/ 379585 h 413167"/>
                <a:gd name="connsiteX183" fmla="*/ 2141812 w 2829850"/>
                <a:gd name="connsiteY183" fmla="*/ 368053 h 413167"/>
                <a:gd name="connsiteX184" fmla="*/ 2152909 w 2829850"/>
                <a:gd name="connsiteY184" fmla="*/ 343764 h 413167"/>
                <a:gd name="connsiteX185" fmla="*/ 2164005 w 2829850"/>
                <a:gd name="connsiteY185" fmla="*/ 271878 h 413167"/>
                <a:gd name="connsiteX186" fmla="*/ 2175102 w 2829850"/>
                <a:gd name="connsiteY186" fmla="*/ 236234 h 413167"/>
                <a:gd name="connsiteX187" fmla="*/ 2186198 w 2829850"/>
                <a:gd name="connsiteY187" fmla="*/ 195256 h 413167"/>
                <a:gd name="connsiteX188" fmla="*/ 2197295 w 2829850"/>
                <a:gd name="connsiteY188" fmla="*/ 133255 h 413167"/>
                <a:gd name="connsiteX189" fmla="*/ 2208399 w 2829850"/>
                <a:gd name="connsiteY189" fmla="*/ 52959 h 413167"/>
                <a:gd name="connsiteX190" fmla="*/ 2219495 w 2829850"/>
                <a:gd name="connsiteY190" fmla="*/ 39855 h 413167"/>
                <a:gd name="connsiteX191" fmla="*/ 2230592 w 2829850"/>
                <a:gd name="connsiteY191" fmla="*/ 71859 h 413167"/>
                <a:gd name="connsiteX192" fmla="*/ 2241688 w 2829850"/>
                <a:gd name="connsiteY192" fmla="*/ 134255 h 413167"/>
                <a:gd name="connsiteX193" fmla="*/ 2252785 w 2829850"/>
                <a:gd name="connsiteY193" fmla="*/ 296887 h 413167"/>
                <a:gd name="connsiteX194" fmla="*/ 2263881 w 2829850"/>
                <a:gd name="connsiteY194" fmla="*/ 319387 h 413167"/>
                <a:gd name="connsiteX195" fmla="*/ 2274978 w 2829850"/>
                <a:gd name="connsiteY195" fmla="*/ 345730 h 413167"/>
                <a:gd name="connsiteX196" fmla="*/ 2286075 w 2829850"/>
                <a:gd name="connsiteY196" fmla="*/ 340328 h 413167"/>
                <a:gd name="connsiteX197" fmla="*/ 2297171 w 2829850"/>
                <a:gd name="connsiteY197" fmla="*/ 342220 h 413167"/>
                <a:gd name="connsiteX198" fmla="*/ 2308275 w 2829850"/>
                <a:gd name="connsiteY198" fmla="*/ 328721 h 413167"/>
                <a:gd name="connsiteX199" fmla="*/ 2319371 w 2829850"/>
                <a:gd name="connsiteY199" fmla="*/ 321653 h 413167"/>
                <a:gd name="connsiteX200" fmla="*/ 2330468 w 2829850"/>
                <a:gd name="connsiteY200" fmla="*/ 292499 h 413167"/>
                <a:gd name="connsiteX201" fmla="*/ 2341565 w 2829850"/>
                <a:gd name="connsiteY201" fmla="*/ 235152 h 413167"/>
                <a:gd name="connsiteX202" fmla="*/ 2352661 w 2829850"/>
                <a:gd name="connsiteY202" fmla="*/ 206897 h 413167"/>
                <a:gd name="connsiteX203" fmla="*/ 2363758 w 2829850"/>
                <a:gd name="connsiteY203" fmla="*/ 198331 h 413167"/>
                <a:gd name="connsiteX204" fmla="*/ 2374855 w 2829850"/>
                <a:gd name="connsiteY204" fmla="*/ 166892 h 413167"/>
                <a:gd name="connsiteX205" fmla="*/ 2385951 w 2829850"/>
                <a:gd name="connsiteY205" fmla="*/ 153910 h 413167"/>
                <a:gd name="connsiteX206" fmla="*/ 2397055 w 2829850"/>
                <a:gd name="connsiteY206" fmla="*/ 178920 h 413167"/>
                <a:gd name="connsiteX207" fmla="*/ 2408151 w 2829850"/>
                <a:gd name="connsiteY207" fmla="*/ 242786 h 413167"/>
                <a:gd name="connsiteX208" fmla="*/ 2419248 w 2829850"/>
                <a:gd name="connsiteY208" fmla="*/ 284559 h 413167"/>
                <a:gd name="connsiteX209" fmla="*/ 2430345 w 2829850"/>
                <a:gd name="connsiteY209" fmla="*/ 353126 h 413167"/>
                <a:gd name="connsiteX210" fmla="*/ 2441441 w 2829850"/>
                <a:gd name="connsiteY210" fmla="*/ 361698 h 413167"/>
                <a:gd name="connsiteX211" fmla="*/ 2452538 w 2829850"/>
                <a:gd name="connsiteY211" fmla="*/ 372727 h 413167"/>
                <a:gd name="connsiteX212" fmla="*/ 2463635 w 2829850"/>
                <a:gd name="connsiteY212" fmla="*/ 362984 h 413167"/>
                <a:gd name="connsiteX213" fmla="*/ 2474731 w 2829850"/>
                <a:gd name="connsiteY213" fmla="*/ 342186 h 413167"/>
                <a:gd name="connsiteX214" fmla="*/ 2485834 w 2829850"/>
                <a:gd name="connsiteY214" fmla="*/ 326789 h 413167"/>
                <a:gd name="connsiteX215" fmla="*/ 2496931 w 2829850"/>
                <a:gd name="connsiteY215" fmla="*/ 315182 h 413167"/>
                <a:gd name="connsiteX216" fmla="*/ 2508028 w 2829850"/>
                <a:gd name="connsiteY216" fmla="*/ 260135 h 413167"/>
                <a:gd name="connsiteX217" fmla="*/ 2519124 w 2829850"/>
                <a:gd name="connsiteY217" fmla="*/ 132819 h 413167"/>
                <a:gd name="connsiteX218" fmla="*/ 2530221 w 2829850"/>
                <a:gd name="connsiteY218" fmla="*/ 108252 h 413167"/>
                <a:gd name="connsiteX219" fmla="*/ 2541318 w 2829850"/>
                <a:gd name="connsiteY219" fmla="*/ 104115 h 413167"/>
                <a:gd name="connsiteX220" fmla="*/ 2552414 w 2829850"/>
                <a:gd name="connsiteY220" fmla="*/ 112776 h 413167"/>
                <a:gd name="connsiteX221" fmla="*/ 2563511 w 2829850"/>
                <a:gd name="connsiteY221" fmla="*/ 214095 h 413167"/>
                <a:gd name="connsiteX222" fmla="*/ 2574614 w 2829850"/>
                <a:gd name="connsiteY222" fmla="*/ 273694 h 413167"/>
                <a:gd name="connsiteX223" fmla="*/ 2585711 w 2829850"/>
                <a:gd name="connsiteY223" fmla="*/ 338117 h 413167"/>
                <a:gd name="connsiteX224" fmla="*/ 2607904 w 2829850"/>
                <a:gd name="connsiteY224" fmla="*/ 382790 h 413167"/>
                <a:gd name="connsiteX225" fmla="*/ 2619001 w 2829850"/>
                <a:gd name="connsiteY225" fmla="*/ 382266 h 413167"/>
                <a:gd name="connsiteX226" fmla="*/ 2630097 w 2829850"/>
                <a:gd name="connsiteY226" fmla="*/ 374829 h 413167"/>
                <a:gd name="connsiteX227" fmla="*/ 2641194 w 2829850"/>
                <a:gd name="connsiteY227" fmla="*/ 358419 h 413167"/>
                <a:gd name="connsiteX228" fmla="*/ 2652290 w 2829850"/>
                <a:gd name="connsiteY228" fmla="*/ 317482 h 413167"/>
                <a:gd name="connsiteX229" fmla="*/ 2674491 w 2829850"/>
                <a:gd name="connsiteY229" fmla="*/ 270796 h 413167"/>
                <a:gd name="connsiteX230" fmla="*/ 2685587 w 2829850"/>
                <a:gd name="connsiteY230" fmla="*/ 222817 h 413167"/>
                <a:gd name="connsiteX231" fmla="*/ 2696684 w 2829850"/>
                <a:gd name="connsiteY231" fmla="*/ 119525 h 413167"/>
                <a:gd name="connsiteX232" fmla="*/ 2707780 w 2829850"/>
                <a:gd name="connsiteY232" fmla="*/ 118777 h 413167"/>
                <a:gd name="connsiteX233" fmla="*/ 2718877 w 2829850"/>
                <a:gd name="connsiteY233" fmla="*/ 138623 h 413167"/>
                <a:gd name="connsiteX234" fmla="*/ 2729974 w 2829850"/>
                <a:gd name="connsiteY234" fmla="*/ 165987 h 413167"/>
                <a:gd name="connsiteX235" fmla="*/ 2741070 w 2829850"/>
                <a:gd name="connsiteY235" fmla="*/ 222436 h 413167"/>
                <a:gd name="connsiteX236" fmla="*/ 2752174 w 2829850"/>
                <a:gd name="connsiteY236" fmla="*/ 238418 h 413167"/>
                <a:gd name="connsiteX237" fmla="*/ 2763270 w 2829850"/>
                <a:gd name="connsiteY237" fmla="*/ 286043 h 413167"/>
                <a:gd name="connsiteX238" fmla="*/ 2774367 w 2829850"/>
                <a:gd name="connsiteY238" fmla="*/ 309508 h 413167"/>
                <a:gd name="connsiteX239" fmla="*/ 2785464 w 2829850"/>
                <a:gd name="connsiteY239" fmla="*/ 336056 h 413167"/>
                <a:gd name="connsiteX240" fmla="*/ 2796560 w 2829850"/>
                <a:gd name="connsiteY240" fmla="*/ 327891 h 413167"/>
                <a:gd name="connsiteX241" fmla="*/ 2807657 w 2829850"/>
                <a:gd name="connsiteY241" fmla="*/ 330211 h 413167"/>
                <a:gd name="connsiteX242" fmla="*/ 2818754 w 2829850"/>
                <a:gd name="connsiteY242" fmla="*/ 327449 h 413167"/>
                <a:gd name="connsiteX243" fmla="*/ 2829850 w 2829850"/>
                <a:gd name="connsiteY243" fmla="*/ 314937 h 413167"/>
                <a:gd name="connsiteX244" fmla="*/ 2829850 w 2829850"/>
                <a:gd name="connsiteY244" fmla="*/ 31493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01391"/>
                  </a:moveTo>
                  <a:lnTo>
                    <a:pt x="11096" y="288104"/>
                  </a:lnTo>
                  <a:lnTo>
                    <a:pt x="22193" y="288451"/>
                  </a:lnTo>
                  <a:lnTo>
                    <a:pt x="33290" y="306970"/>
                  </a:lnTo>
                  <a:lnTo>
                    <a:pt x="44386" y="322306"/>
                  </a:lnTo>
                  <a:lnTo>
                    <a:pt x="55483" y="332348"/>
                  </a:lnTo>
                  <a:lnTo>
                    <a:pt x="66586" y="319673"/>
                  </a:lnTo>
                  <a:lnTo>
                    <a:pt x="77683" y="260543"/>
                  </a:lnTo>
                  <a:lnTo>
                    <a:pt x="88779" y="229777"/>
                  </a:lnTo>
                  <a:lnTo>
                    <a:pt x="99876" y="230281"/>
                  </a:lnTo>
                  <a:lnTo>
                    <a:pt x="110973" y="233295"/>
                  </a:lnTo>
                  <a:lnTo>
                    <a:pt x="122069" y="297221"/>
                  </a:lnTo>
                  <a:lnTo>
                    <a:pt x="133166" y="304943"/>
                  </a:lnTo>
                  <a:lnTo>
                    <a:pt x="144263" y="284219"/>
                  </a:lnTo>
                  <a:lnTo>
                    <a:pt x="155366" y="225219"/>
                  </a:lnTo>
                  <a:lnTo>
                    <a:pt x="166463" y="103169"/>
                  </a:lnTo>
                  <a:lnTo>
                    <a:pt x="177559" y="48408"/>
                  </a:lnTo>
                  <a:lnTo>
                    <a:pt x="188656" y="36583"/>
                  </a:lnTo>
                  <a:lnTo>
                    <a:pt x="199753" y="42679"/>
                  </a:lnTo>
                  <a:lnTo>
                    <a:pt x="210849" y="157271"/>
                  </a:lnTo>
                  <a:lnTo>
                    <a:pt x="221946" y="157088"/>
                  </a:lnTo>
                  <a:lnTo>
                    <a:pt x="233043" y="179152"/>
                  </a:lnTo>
                  <a:lnTo>
                    <a:pt x="244146" y="198304"/>
                  </a:lnTo>
                  <a:lnTo>
                    <a:pt x="255243" y="278885"/>
                  </a:lnTo>
                  <a:lnTo>
                    <a:pt x="277436" y="386967"/>
                  </a:lnTo>
                  <a:lnTo>
                    <a:pt x="288533" y="390035"/>
                  </a:lnTo>
                  <a:lnTo>
                    <a:pt x="299629" y="359310"/>
                  </a:lnTo>
                  <a:lnTo>
                    <a:pt x="310726" y="335511"/>
                  </a:lnTo>
                  <a:lnTo>
                    <a:pt x="321823" y="316434"/>
                  </a:lnTo>
                  <a:lnTo>
                    <a:pt x="332926" y="280749"/>
                  </a:lnTo>
                  <a:lnTo>
                    <a:pt x="344023" y="226661"/>
                  </a:lnTo>
                  <a:lnTo>
                    <a:pt x="355119" y="223144"/>
                  </a:lnTo>
                  <a:lnTo>
                    <a:pt x="366216" y="220858"/>
                  </a:lnTo>
                  <a:lnTo>
                    <a:pt x="377313" y="202733"/>
                  </a:lnTo>
                  <a:lnTo>
                    <a:pt x="388409" y="195235"/>
                  </a:lnTo>
                  <a:lnTo>
                    <a:pt x="399506" y="220164"/>
                  </a:lnTo>
                  <a:lnTo>
                    <a:pt x="410602" y="283702"/>
                  </a:lnTo>
                  <a:lnTo>
                    <a:pt x="421706" y="302888"/>
                  </a:lnTo>
                  <a:lnTo>
                    <a:pt x="432802" y="350840"/>
                  </a:lnTo>
                  <a:lnTo>
                    <a:pt x="443899" y="354487"/>
                  </a:lnTo>
                  <a:lnTo>
                    <a:pt x="454995" y="348540"/>
                  </a:lnTo>
                  <a:lnTo>
                    <a:pt x="466092" y="315822"/>
                  </a:lnTo>
                  <a:lnTo>
                    <a:pt x="477189" y="233403"/>
                  </a:lnTo>
                  <a:lnTo>
                    <a:pt x="488285" y="188738"/>
                  </a:lnTo>
                  <a:lnTo>
                    <a:pt x="499382" y="165667"/>
                  </a:lnTo>
                  <a:lnTo>
                    <a:pt x="510485" y="124478"/>
                  </a:lnTo>
                  <a:lnTo>
                    <a:pt x="521582" y="89338"/>
                  </a:lnTo>
                  <a:lnTo>
                    <a:pt x="532679" y="87576"/>
                  </a:lnTo>
                  <a:lnTo>
                    <a:pt x="543775" y="107850"/>
                  </a:lnTo>
                  <a:lnTo>
                    <a:pt x="554872" y="147658"/>
                  </a:lnTo>
                  <a:lnTo>
                    <a:pt x="565968" y="280641"/>
                  </a:lnTo>
                  <a:lnTo>
                    <a:pt x="588162" y="393151"/>
                  </a:lnTo>
                  <a:lnTo>
                    <a:pt x="599265" y="396002"/>
                  </a:lnTo>
                  <a:lnTo>
                    <a:pt x="610362" y="378898"/>
                  </a:lnTo>
                  <a:lnTo>
                    <a:pt x="621458" y="369584"/>
                  </a:lnTo>
                  <a:lnTo>
                    <a:pt x="632555" y="358453"/>
                  </a:lnTo>
                  <a:lnTo>
                    <a:pt x="643652" y="329681"/>
                  </a:lnTo>
                  <a:lnTo>
                    <a:pt x="654748" y="259060"/>
                  </a:lnTo>
                  <a:lnTo>
                    <a:pt x="676942" y="205400"/>
                  </a:lnTo>
                  <a:lnTo>
                    <a:pt x="688045" y="155135"/>
                  </a:lnTo>
                  <a:lnTo>
                    <a:pt x="699142" y="94563"/>
                  </a:lnTo>
                  <a:lnTo>
                    <a:pt x="710238" y="123771"/>
                  </a:lnTo>
                  <a:lnTo>
                    <a:pt x="721335" y="215530"/>
                  </a:lnTo>
                  <a:lnTo>
                    <a:pt x="732432" y="283593"/>
                  </a:lnTo>
                  <a:lnTo>
                    <a:pt x="743528" y="372054"/>
                  </a:lnTo>
                  <a:lnTo>
                    <a:pt x="754625" y="385450"/>
                  </a:lnTo>
                  <a:lnTo>
                    <a:pt x="765722" y="389498"/>
                  </a:lnTo>
                  <a:lnTo>
                    <a:pt x="776818" y="375210"/>
                  </a:lnTo>
                  <a:lnTo>
                    <a:pt x="787922" y="340961"/>
                  </a:lnTo>
                  <a:lnTo>
                    <a:pt x="799018" y="319945"/>
                  </a:lnTo>
                  <a:lnTo>
                    <a:pt x="810115" y="305276"/>
                  </a:lnTo>
                  <a:lnTo>
                    <a:pt x="821212" y="252732"/>
                  </a:lnTo>
                  <a:lnTo>
                    <a:pt x="832308" y="146134"/>
                  </a:lnTo>
                  <a:lnTo>
                    <a:pt x="843405" y="124553"/>
                  </a:lnTo>
                  <a:lnTo>
                    <a:pt x="854501" y="119389"/>
                  </a:lnTo>
                  <a:lnTo>
                    <a:pt x="865598" y="118933"/>
                  </a:lnTo>
                  <a:lnTo>
                    <a:pt x="887798" y="302494"/>
                  </a:lnTo>
                  <a:lnTo>
                    <a:pt x="898894" y="397812"/>
                  </a:lnTo>
                  <a:lnTo>
                    <a:pt x="909991" y="413167"/>
                  </a:lnTo>
                  <a:lnTo>
                    <a:pt x="921088" y="413161"/>
                  </a:lnTo>
                  <a:lnTo>
                    <a:pt x="932184" y="409908"/>
                  </a:lnTo>
                  <a:lnTo>
                    <a:pt x="954384" y="375666"/>
                  </a:lnTo>
                  <a:lnTo>
                    <a:pt x="965481" y="341444"/>
                  </a:lnTo>
                  <a:lnTo>
                    <a:pt x="976578" y="316155"/>
                  </a:lnTo>
                  <a:lnTo>
                    <a:pt x="987674" y="281280"/>
                  </a:lnTo>
                  <a:lnTo>
                    <a:pt x="998771" y="200760"/>
                  </a:lnTo>
                  <a:lnTo>
                    <a:pt x="1009868" y="48802"/>
                  </a:lnTo>
                  <a:lnTo>
                    <a:pt x="1020964" y="18268"/>
                  </a:lnTo>
                  <a:lnTo>
                    <a:pt x="1032061" y="23153"/>
                  </a:lnTo>
                  <a:lnTo>
                    <a:pt x="1043157" y="77132"/>
                  </a:lnTo>
                  <a:lnTo>
                    <a:pt x="1054261" y="280015"/>
                  </a:lnTo>
                  <a:lnTo>
                    <a:pt x="1065357" y="353310"/>
                  </a:lnTo>
                  <a:lnTo>
                    <a:pt x="1076454" y="408956"/>
                  </a:lnTo>
                  <a:lnTo>
                    <a:pt x="1087551" y="408187"/>
                  </a:lnTo>
                  <a:lnTo>
                    <a:pt x="1098647" y="378517"/>
                  </a:lnTo>
                  <a:lnTo>
                    <a:pt x="1120841" y="352847"/>
                  </a:lnTo>
                  <a:lnTo>
                    <a:pt x="1131937" y="329062"/>
                  </a:lnTo>
                  <a:lnTo>
                    <a:pt x="1143041" y="276613"/>
                  </a:lnTo>
                  <a:lnTo>
                    <a:pt x="1154137" y="254256"/>
                  </a:lnTo>
                  <a:lnTo>
                    <a:pt x="1165234" y="218272"/>
                  </a:lnTo>
                  <a:lnTo>
                    <a:pt x="1187427" y="92631"/>
                  </a:lnTo>
                  <a:lnTo>
                    <a:pt x="1198524" y="112654"/>
                  </a:lnTo>
                  <a:lnTo>
                    <a:pt x="1209621" y="202440"/>
                  </a:lnTo>
                  <a:lnTo>
                    <a:pt x="1220717" y="283893"/>
                  </a:lnTo>
                  <a:lnTo>
                    <a:pt x="1231821" y="389851"/>
                  </a:lnTo>
                  <a:lnTo>
                    <a:pt x="1242917" y="401513"/>
                  </a:lnTo>
                  <a:lnTo>
                    <a:pt x="1254014" y="399519"/>
                  </a:lnTo>
                  <a:lnTo>
                    <a:pt x="1265111" y="380170"/>
                  </a:lnTo>
                  <a:lnTo>
                    <a:pt x="1276207" y="325925"/>
                  </a:lnTo>
                  <a:lnTo>
                    <a:pt x="1287304" y="293302"/>
                  </a:lnTo>
                  <a:lnTo>
                    <a:pt x="1298400" y="266761"/>
                  </a:lnTo>
                  <a:lnTo>
                    <a:pt x="1309497" y="210686"/>
                  </a:lnTo>
                  <a:lnTo>
                    <a:pt x="1320601" y="107286"/>
                  </a:lnTo>
                  <a:lnTo>
                    <a:pt x="1331697" y="89290"/>
                  </a:lnTo>
                  <a:lnTo>
                    <a:pt x="1342794" y="76840"/>
                  </a:lnTo>
                  <a:lnTo>
                    <a:pt x="1353890" y="85398"/>
                  </a:lnTo>
                  <a:lnTo>
                    <a:pt x="1364987" y="196344"/>
                  </a:lnTo>
                  <a:lnTo>
                    <a:pt x="1376083" y="280314"/>
                  </a:lnTo>
                  <a:lnTo>
                    <a:pt x="1387180" y="385110"/>
                  </a:lnTo>
                  <a:lnTo>
                    <a:pt x="1398277" y="404751"/>
                  </a:lnTo>
                  <a:lnTo>
                    <a:pt x="1409380" y="411970"/>
                  </a:lnTo>
                  <a:lnTo>
                    <a:pt x="1420477" y="410501"/>
                  </a:lnTo>
                  <a:lnTo>
                    <a:pt x="1442670" y="379891"/>
                  </a:lnTo>
                  <a:lnTo>
                    <a:pt x="1453767" y="337947"/>
                  </a:lnTo>
                  <a:lnTo>
                    <a:pt x="1464863" y="315822"/>
                  </a:lnTo>
                  <a:lnTo>
                    <a:pt x="1475960" y="283913"/>
                  </a:lnTo>
                  <a:lnTo>
                    <a:pt x="1487057" y="214748"/>
                  </a:lnTo>
                  <a:lnTo>
                    <a:pt x="1498160" y="73281"/>
                  </a:lnTo>
                  <a:lnTo>
                    <a:pt x="1509257" y="46550"/>
                  </a:lnTo>
                  <a:lnTo>
                    <a:pt x="1520353" y="42801"/>
                  </a:lnTo>
                  <a:lnTo>
                    <a:pt x="1531450" y="74104"/>
                  </a:lnTo>
                  <a:lnTo>
                    <a:pt x="1542546" y="216422"/>
                  </a:lnTo>
                  <a:lnTo>
                    <a:pt x="1553643" y="271537"/>
                  </a:lnTo>
                  <a:lnTo>
                    <a:pt x="1564740" y="344329"/>
                  </a:lnTo>
                  <a:lnTo>
                    <a:pt x="1575836" y="359501"/>
                  </a:lnTo>
                  <a:lnTo>
                    <a:pt x="1586940" y="366828"/>
                  </a:lnTo>
                  <a:lnTo>
                    <a:pt x="1598036" y="365100"/>
                  </a:lnTo>
                  <a:lnTo>
                    <a:pt x="1609133" y="358990"/>
                  </a:lnTo>
                  <a:lnTo>
                    <a:pt x="1620230" y="331130"/>
                  </a:lnTo>
                  <a:lnTo>
                    <a:pt x="1631326" y="269496"/>
                  </a:lnTo>
                  <a:lnTo>
                    <a:pt x="1642423" y="237016"/>
                  </a:lnTo>
                  <a:lnTo>
                    <a:pt x="1653520" y="213401"/>
                  </a:lnTo>
                  <a:lnTo>
                    <a:pt x="1664616" y="168647"/>
                  </a:lnTo>
                  <a:lnTo>
                    <a:pt x="1675720" y="135418"/>
                  </a:lnTo>
                  <a:lnTo>
                    <a:pt x="1686816" y="141372"/>
                  </a:lnTo>
                  <a:lnTo>
                    <a:pt x="1697913" y="179791"/>
                  </a:lnTo>
                  <a:lnTo>
                    <a:pt x="1709010" y="212891"/>
                  </a:lnTo>
                  <a:lnTo>
                    <a:pt x="1720106" y="313727"/>
                  </a:lnTo>
                  <a:lnTo>
                    <a:pt x="1731203" y="344995"/>
                  </a:lnTo>
                  <a:lnTo>
                    <a:pt x="1742299" y="387953"/>
                  </a:lnTo>
                  <a:lnTo>
                    <a:pt x="1753396" y="393498"/>
                  </a:lnTo>
                  <a:lnTo>
                    <a:pt x="1764500" y="374509"/>
                  </a:lnTo>
                  <a:lnTo>
                    <a:pt x="1786692" y="342614"/>
                  </a:lnTo>
                  <a:lnTo>
                    <a:pt x="1797789" y="311964"/>
                  </a:lnTo>
                  <a:lnTo>
                    <a:pt x="1808886" y="247133"/>
                  </a:lnTo>
                  <a:lnTo>
                    <a:pt x="1819982" y="220470"/>
                  </a:lnTo>
                  <a:lnTo>
                    <a:pt x="1831079" y="177369"/>
                  </a:lnTo>
                  <a:lnTo>
                    <a:pt x="1842176" y="123832"/>
                  </a:lnTo>
                  <a:lnTo>
                    <a:pt x="1853279" y="80200"/>
                  </a:lnTo>
                  <a:lnTo>
                    <a:pt x="1864376" y="79201"/>
                  </a:lnTo>
                  <a:lnTo>
                    <a:pt x="1875472" y="151624"/>
                  </a:lnTo>
                  <a:lnTo>
                    <a:pt x="1886569" y="236098"/>
                  </a:lnTo>
                  <a:lnTo>
                    <a:pt x="1897666" y="381878"/>
                  </a:lnTo>
                  <a:lnTo>
                    <a:pt x="1908762" y="402506"/>
                  </a:lnTo>
                  <a:lnTo>
                    <a:pt x="1919859" y="411092"/>
                  </a:lnTo>
                  <a:lnTo>
                    <a:pt x="1930956" y="400132"/>
                  </a:lnTo>
                  <a:lnTo>
                    <a:pt x="1942059" y="361903"/>
                  </a:lnTo>
                  <a:lnTo>
                    <a:pt x="1964252" y="333327"/>
                  </a:lnTo>
                  <a:lnTo>
                    <a:pt x="1975349" y="294881"/>
                  </a:lnTo>
                  <a:lnTo>
                    <a:pt x="1986446" y="192670"/>
                  </a:lnTo>
                  <a:lnTo>
                    <a:pt x="1997542" y="160217"/>
                  </a:lnTo>
                  <a:lnTo>
                    <a:pt x="2008639" y="107428"/>
                  </a:lnTo>
                  <a:lnTo>
                    <a:pt x="2019735" y="45625"/>
                  </a:lnTo>
                  <a:lnTo>
                    <a:pt x="2030839" y="1926"/>
                  </a:lnTo>
                  <a:lnTo>
                    <a:pt x="2041935" y="0"/>
                  </a:lnTo>
                  <a:lnTo>
                    <a:pt x="2053032" y="76942"/>
                  </a:lnTo>
                  <a:lnTo>
                    <a:pt x="2064129" y="177560"/>
                  </a:lnTo>
                  <a:lnTo>
                    <a:pt x="2075225" y="348574"/>
                  </a:lnTo>
                  <a:lnTo>
                    <a:pt x="2086322" y="373543"/>
                  </a:lnTo>
                  <a:lnTo>
                    <a:pt x="2097419" y="393832"/>
                  </a:lnTo>
                  <a:lnTo>
                    <a:pt x="2108515" y="392941"/>
                  </a:lnTo>
                  <a:lnTo>
                    <a:pt x="2119619" y="384490"/>
                  </a:lnTo>
                  <a:lnTo>
                    <a:pt x="2130715" y="379585"/>
                  </a:lnTo>
                  <a:lnTo>
                    <a:pt x="2141812" y="368053"/>
                  </a:lnTo>
                  <a:lnTo>
                    <a:pt x="2152909" y="343764"/>
                  </a:lnTo>
                  <a:lnTo>
                    <a:pt x="2164005" y="271878"/>
                  </a:lnTo>
                  <a:lnTo>
                    <a:pt x="2175102" y="236234"/>
                  </a:lnTo>
                  <a:lnTo>
                    <a:pt x="2186198" y="195256"/>
                  </a:lnTo>
                  <a:lnTo>
                    <a:pt x="2197295" y="133255"/>
                  </a:lnTo>
                  <a:lnTo>
                    <a:pt x="2208399" y="52959"/>
                  </a:lnTo>
                  <a:lnTo>
                    <a:pt x="2219495" y="39855"/>
                  </a:lnTo>
                  <a:lnTo>
                    <a:pt x="2230592" y="71859"/>
                  </a:lnTo>
                  <a:lnTo>
                    <a:pt x="2241688" y="134255"/>
                  </a:lnTo>
                  <a:lnTo>
                    <a:pt x="2252785" y="296887"/>
                  </a:lnTo>
                  <a:lnTo>
                    <a:pt x="2263881" y="319387"/>
                  </a:lnTo>
                  <a:lnTo>
                    <a:pt x="2274978" y="345730"/>
                  </a:lnTo>
                  <a:lnTo>
                    <a:pt x="2286075" y="340328"/>
                  </a:lnTo>
                  <a:lnTo>
                    <a:pt x="2297171" y="342220"/>
                  </a:lnTo>
                  <a:lnTo>
                    <a:pt x="2308275" y="328721"/>
                  </a:lnTo>
                  <a:lnTo>
                    <a:pt x="2319371" y="321653"/>
                  </a:lnTo>
                  <a:lnTo>
                    <a:pt x="2330468" y="292499"/>
                  </a:lnTo>
                  <a:lnTo>
                    <a:pt x="2341565" y="235152"/>
                  </a:lnTo>
                  <a:lnTo>
                    <a:pt x="2352661" y="206897"/>
                  </a:lnTo>
                  <a:lnTo>
                    <a:pt x="2363758" y="198331"/>
                  </a:lnTo>
                  <a:lnTo>
                    <a:pt x="2374855" y="166892"/>
                  </a:lnTo>
                  <a:lnTo>
                    <a:pt x="2385951" y="153910"/>
                  </a:lnTo>
                  <a:lnTo>
                    <a:pt x="2397055" y="178920"/>
                  </a:lnTo>
                  <a:lnTo>
                    <a:pt x="2408151" y="242786"/>
                  </a:lnTo>
                  <a:lnTo>
                    <a:pt x="2419248" y="284559"/>
                  </a:lnTo>
                  <a:lnTo>
                    <a:pt x="2430345" y="353126"/>
                  </a:lnTo>
                  <a:lnTo>
                    <a:pt x="2441441" y="361698"/>
                  </a:lnTo>
                  <a:lnTo>
                    <a:pt x="2452538" y="372727"/>
                  </a:lnTo>
                  <a:lnTo>
                    <a:pt x="2463635" y="362984"/>
                  </a:lnTo>
                  <a:lnTo>
                    <a:pt x="2474731" y="342186"/>
                  </a:lnTo>
                  <a:lnTo>
                    <a:pt x="2485834" y="326789"/>
                  </a:lnTo>
                  <a:lnTo>
                    <a:pt x="2496931" y="315182"/>
                  </a:lnTo>
                  <a:lnTo>
                    <a:pt x="2508028" y="260135"/>
                  </a:lnTo>
                  <a:lnTo>
                    <a:pt x="2519124" y="132819"/>
                  </a:lnTo>
                  <a:lnTo>
                    <a:pt x="2530221" y="108252"/>
                  </a:lnTo>
                  <a:lnTo>
                    <a:pt x="2541318" y="104115"/>
                  </a:lnTo>
                  <a:lnTo>
                    <a:pt x="2552414" y="112776"/>
                  </a:lnTo>
                  <a:lnTo>
                    <a:pt x="2563511" y="214095"/>
                  </a:lnTo>
                  <a:lnTo>
                    <a:pt x="2574614" y="273694"/>
                  </a:lnTo>
                  <a:lnTo>
                    <a:pt x="2585711" y="338117"/>
                  </a:lnTo>
                  <a:lnTo>
                    <a:pt x="2607904" y="382790"/>
                  </a:lnTo>
                  <a:lnTo>
                    <a:pt x="2619001" y="382266"/>
                  </a:lnTo>
                  <a:lnTo>
                    <a:pt x="2630097" y="374829"/>
                  </a:lnTo>
                  <a:lnTo>
                    <a:pt x="2641194" y="358419"/>
                  </a:lnTo>
                  <a:lnTo>
                    <a:pt x="2652290" y="317482"/>
                  </a:lnTo>
                  <a:lnTo>
                    <a:pt x="2674491" y="270796"/>
                  </a:lnTo>
                  <a:lnTo>
                    <a:pt x="2685587" y="222817"/>
                  </a:lnTo>
                  <a:lnTo>
                    <a:pt x="2696684" y="119525"/>
                  </a:lnTo>
                  <a:lnTo>
                    <a:pt x="2707780" y="118777"/>
                  </a:lnTo>
                  <a:lnTo>
                    <a:pt x="2718877" y="138623"/>
                  </a:lnTo>
                  <a:lnTo>
                    <a:pt x="2729974" y="165987"/>
                  </a:lnTo>
                  <a:lnTo>
                    <a:pt x="2741070" y="222436"/>
                  </a:lnTo>
                  <a:lnTo>
                    <a:pt x="2752174" y="238418"/>
                  </a:lnTo>
                  <a:lnTo>
                    <a:pt x="2763270" y="286043"/>
                  </a:lnTo>
                  <a:lnTo>
                    <a:pt x="2774367" y="309508"/>
                  </a:lnTo>
                  <a:lnTo>
                    <a:pt x="2785464" y="336056"/>
                  </a:lnTo>
                  <a:lnTo>
                    <a:pt x="2796560" y="327891"/>
                  </a:lnTo>
                  <a:lnTo>
                    <a:pt x="2807657" y="330211"/>
                  </a:lnTo>
                  <a:lnTo>
                    <a:pt x="2818754" y="327449"/>
                  </a:lnTo>
                  <a:lnTo>
                    <a:pt x="2829850" y="314937"/>
                  </a:lnTo>
                  <a:lnTo>
                    <a:pt x="2829850" y="314937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8" name="자유형: 도형 2267">
              <a:extLst>
                <a:ext uri="{FF2B5EF4-FFF2-40B4-BE49-F238E27FC236}">
                  <a16:creationId xmlns:a16="http://schemas.microsoft.com/office/drawing/2014/main" id="{742E1F3F-B136-4EA8-66B2-4FBB3991FA6B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875 h 413167"/>
                <a:gd name="connsiteX1" fmla="*/ 11096 w 2829850"/>
                <a:gd name="connsiteY1" fmla="*/ 291792 h 413167"/>
                <a:gd name="connsiteX2" fmla="*/ 22193 w 2829850"/>
                <a:gd name="connsiteY2" fmla="*/ 291642 h 413167"/>
                <a:gd name="connsiteX3" fmla="*/ 33290 w 2829850"/>
                <a:gd name="connsiteY3" fmla="*/ 305283 h 413167"/>
                <a:gd name="connsiteX4" fmla="*/ 44386 w 2829850"/>
                <a:gd name="connsiteY4" fmla="*/ 328640 h 413167"/>
                <a:gd name="connsiteX5" fmla="*/ 55483 w 2829850"/>
                <a:gd name="connsiteY5" fmla="*/ 342893 h 413167"/>
                <a:gd name="connsiteX6" fmla="*/ 66586 w 2829850"/>
                <a:gd name="connsiteY6" fmla="*/ 321176 h 413167"/>
                <a:gd name="connsiteX7" fmla="*/ 77683 w 2829850"/>
                <a:gd name="connsiteY7" fmla="*/ 269177 h 413167"/>
                <a:gd name="connsiteX8" fmla="*/ 88779 w 2829850"/>
                <a:gd name="connsiteY8" fmla="*/ 237356 h 413167"/>
                <a:gd name="connsiteX9" fmla="*/ 99876 w 2829850"/>
                <a:gd name="connsiteY9" fmla="*/ 231410 h 413167"/>
                <a:gd name="connsiteX10" fmla="*/ 110973 w 2829850"/>
                <a:gd name="connsiteY10" fmla="*/ 243330 h 413167"/>
                <a:gd name="connsiteX11" fmla="*/ 122069 w 2829850"/>
                <a:gd name="connsiteY11" fmla="*/ 298895 h 413167"/>
                <a:gd name="connsiteX12" fmla="*/ 133166 w 2829850"/>
                <a:gd name="connsiteY12" fmla="*/ 311869 h 413167"/>
                <a:gd name="connsiteX13" fmla="*/ 144263 w 2829850"/>
                <a:gd name="connsiteY13" fmla="*/ 296704 h 413167"/>
                <a:gd name="connsiteX14" fmla="*/ 155366 w 2829850"/>
                <a:gd name="connsiteY14" fmla="*/ 228838 h 413167"/>
                <a:gd name="connsiteX15" fmla="*/ 166463 w 2829850"/>
                <a:gd name="connsiteY15" fmla="*/ 121301 h 413167"/>
                <a:gd name="connsiteX16" fmla="*/ 177559 w 2829850"/>
                <a:gd name="connsiteY16" fmla="*/ 64328 h 413167"/>
                <a:gd name="connsiteX17" fmla="*/ 188656 w 2829850"/>
                <a:gd name="connsiteY17" fmla="*/ 22057 h 413167"/>
                <a:gd name="connsiteX18" fmla="*/ 199753 w 2829850"/>
                <a:gd name="connsiteY18" fmla="*/ 69852 h 413167"/>
                <a:gd name="connsiteX19" fmla="*/ 210849 w 2829850"/>
                <a:gd name="connsiteY19" fmla="*/ 161537 h 413167"/>
                <a:gd name="connsiteX20" fmla="*/ 221946 w 2829850"/>
                <a:gd name="connsiteY20" fmla="*/ 169178 h 413167"/>
                <a:gd name="connsiteX21" fmla="*/ 233043 w 2829850"/>
                <a:gd name="connsiteY21" fmla="*/ 172661 h 413167"/>
                <a:gd name="connsiteX22" fmla="*/ 244146 w 2829850"/>
                <a:gd name="connsiteY22" fmla="*/ 213557 h 413167"/>
                <a:gd name="connsiteX23" fmla="*/ 255243 w 2829850"/>
                <a:gd name="connsiteY23" fmla="*/ 271544 h 413167"/>
                <a:gd name="connsiteX24" fmla="*/ 266339 w 2829850"/>
                <a:gd name="connsiteY24" fmla="*/ 340430 h 413167"/>
                <a:gd name="connsiteX25" fmla="*/ 277436 w 2829850"/>
                <a:gd name="connsiteY25" fmla="*/ 387477 h 413167"/>
                <a:gd name="connsiteX26" fmla="*/ 288533 w 2829850"/>
                <a:gd name="connsiteY26" fmla="*/ 384123 h 413167"/>
                <a:gd name="connsiteX27" fmla="*/ 299629 w 2829850"/>
                <a:gd name="connsiteY27" fmla="*/ 363270 h 413167"/>
                <a:gd name="connsiteX28" fmla="*/ 310726 w 2829850"/>
                <a:gd name="connsiteY28" fmla="*/ 338260 h 413167"/>
                <a:gd name="connsiteX29" fmla="*/ 321823 w 2829850"/>
                <a:gd name="connsiteY29" fmla="*/ 324823 h 413167"/>
                <a:gd name="connsiteX30" fmla="*/ 332926 w 2829850"/>
                <a:gd name="connsiteY30" fmla="*/ 285492 h 413167"/>
                <a:gd name="connsiteX31" fmla="*/ 344023 w 2829850"/>
                <a:gd name="connsiteY31" fmla="*/ 231281 h 413167"/>
                <a:gd name="connsiteX32" fmla="*/ 355119 w 2829850"/>
                <a:gd name="connsiteY32" fmla="*/ 235975 h 413167"/>
                <a:gd name="connsiteX33" fmla="*/ 366216 w 2829850"/>
                <a:gd name="connsiteY33" fmla="*/ 226586 h 413167"/>
                <a:gd name="connsiteX34" fmla="*/ 377313 w 2829850"/>
                <a:gd name="connsiteY34" fmla="*/ 216095 h 413167"/>
                <a:gd name="connsiteX35" fmla="*/ 388409 w 2829850"/>
                <a:gd name="connsiteY35" fmla="*/ 193827 h 413167"/>
                <a:gd name="connsiteX36" fmla="*/ 399506 w 2829850"/>
                <a:gd name="connsiteY36" fmla="*/ 232709 h 413167"/>
                <a:gd name="connsiteX37" fmla="*/ 410602 w 2829850"/>
                <a:gd name="connsiteY37" fmla="*/ 279178 h 413167"/>
                <a:gd name="connsiteX38" fmla="*/ 421706 w 2829850"/>
                <a:gd name="connsiteY38" fmla="*/ 305487 h 413167"/>
                <a:gd name="connsiteX39" fmla="*/ 432802 w 2829850"/>
                <a:gd name="connsiteY39" fmla="*/ 350500 h 413167"/>
                <a:gd name="connsiteX40" fmla="*/ 443899 w 2829850"/>
                <a:gd name="connsiteY40" fmla="*/ 357732 h 413167"/>
                <a:gd name="connsiteX41" fmla="*/ 454995 w 2829850"/>
                <a:gd name="connsiteY41" fmla="*/ 356609 h 413167"/>
                <a:gd name="connsiteX42" fmla="*/ 466092 w 2829850"/>
                <a:gd name="connsiteY42" fmla="*/ 314570 h 413167"/>
                <a:gd name="connsiteX43" fmla="*/ 477189 w 2829850"/>
                <a:gd name="connsiteY43" fmla="*/ 244548 h 413167"/>
                <a:gd name="connsiteX44" fmla="*/ 488285 w 2829850"/>
                <a:gd name="connsiteY44" fmla="*/ 202536 h 413167"/>
                <a:gd name="connsiteX45" fmla="*/ 499382 w 2829850"/>
                <a:gd name="connsiteY45" fmla="*/ 169647 h 413167"/>
                <a:gd name="connsiteX46" fmla="*/ 510485 w 2829850"/>
                <a:gd name="connsiteY46" fmla="*/ 140848 h 413167"/>
                <a:gd name="connsiteX47" fmla="*/ 521582 w 2829850"/>
                <a:gd name="connsiteY47" fmla="*/ 97257 h 413167"/>
                <a:gd name="connsiteX48" fmla="*/ 532679 w 2829850"/>
                <a:gd name="connsiteY48" fmla="*/ 101605 h 413167"/>
                <a:gd name="connsiteX49" fmla="*/ 543775 w 2829850"/>
                <a:gd name="connsiteY49" fmla="*/ 95359 h 413167"/>
                <a:gd name="connsiteX50" fmla="*/ 554872 w 2829850"/>
                <a:gd name="connsiteY50" fmla="*/ 169083 h 413167"/>
                <a:gd name="connsiteX51" fmla="*/ 565968 w 2829850"/>
                <a:gd name="connsiteY51" fmla="*/ 271027 h 413167"/>
                <a:gd name="connsiteX52" fmla="*/ 577065 w 2829850"/>
                <a:gd name="connsiteY52" fmla="*/ 343444 h 413167"/>
                <a:gd name="connsiteX53" fmla="*/ 588162 w 2829850"/>
                <a:gd name="connsiteY53" fmla="*/ 393294 h 413167"/>
                <a:gd name="connsiteX54" fmla="*/ 599265 w 2829850"/>
                <a:gd name="connsiteY54" fmla="*/ 388600 h 413167"/>
                <a:gd name="connsiteX55" fmla="*/ 610362 w 2829850"/>
                <a:gd name="connsiteY55" fmla="*/ 379224 h 413167"/>
                <a:gd name="connsiteX56" fmla="*/ 621458 w 2829850"/>
                <a:gd name="connsiteY56" fmla="*/ 371917 h 413167"/>
                <a:gd name="connsiteX57" fmla="*/ 632555 w 2829850"/>
                <a:gd name="connsiteY57" fmla="*/ 367420 h 413167"/>
                <a:gd name="connsiteX58" fmla="*/ 643652 w 2829850"/>
                <a:gd name="connsiteY58" fmla="*/ 331729 h 413167"/>
                <a:gd name="connsiteX59" fmla="*/ 654748 w 2829850"/>
                <a:gd name="connsiteY59" fmla="*/ 267503 h 413167"/>
                <a:gd name="connsiteX60" fmla="*/ 665845 w 2829850"/>
                <a:gd name="connsiteY60" fmla="*/ 244561 h 413167"/>
                <a:gd name="connsiteX61" fmla="*/ 676942 w 2829850"/>
                <a:gd name="connsiteY61" fmla="*/ 215456 h 413167"/>
                <a:gd name="connsiteX62" fmla="*/ 688045 w 2829850"/>
                <a:gd name="connsiteY62" fmla="*/ 168286 h 413167"/>
                <a:gd name="connsiteX63" fmla="*/ 699142 w 2829850"/>
                <a:gd name="connsiteY63" fmla="*/ 94046 h 413167"/>
                <a:gd name="connsiteX64" fmla="*/ 710238 w 2829850"/>
                <a:gd name="connsiteY64" fmla="*/ 140439 h 413167"/>
                <a:gd name="connsiteX65" fmla="*/ 721335 w 2829850"/>
                <a:gd name="connsiteY65" fmla="*/ 202923 h 413167"/>
                <a:gd name="connsiteX66" fmla="*/ 732432 w 2829850"/>
                <a:gd name="connsiteY66" fmla="*/ 296167 h 413167"/>
                <a:gd name="connsiteX67" fmla="*/ 743528 w 2829850"/>
                <a:gd name="connsiteY67" fmla="*/ 369740 h 413167"/>
                <a:gd name="connsiteX68" fmla="*/ 754625 w 2829850"/>
                <a:gd name="connsiteY68" fmla="*/ 385184 h 413167"/>
                <a:gd name="connsiteX69" fmla="*/ 765722 w 2829850"/>
                <a:gd name="connsiteY69" fmla="*/ 392063 h 413167"/>
                <a:gd name="connsiteX70" fmla="*/ 776818 w 2829850"/>
                <a:gd name="connsiteY70" fmla="*/ 367243 h 413167"/>
                <a:gd name="connsiteX71" fmla="*/ 787922 w 2829850"/>
                <a:gd name="connsiteY71" fmla="*/ 344438 h 413167"/>
                <a:gd name="connsiteX72" fmla="*/ 799018 w 2829850"/>
                <a:gd name="connsiteY72" fmla="*/ 327599 h 413167"/>
                <a:gd name="connsiteX73" fmla="*/ 810115 w 2829850"/>
                <a:gd name="connsiteY73" fmla="*/ 318115 h 413167"/>
                <a:gd name="connsiteX74" fmla="*/ 821212 w 2829850"/>
                <a:gd name="connsiteY74" fmla="*/ 259509 h 413167"/>
                <a:gd name="connsiteX75" fmla="*/ 832308 w 2829850"/>
                <a:gd name="connsiteY75" fmla="*/ 155938 h 413167"/>
                <a:gd name="connsiteX76" fmla="*/ 843405 w 2829850"/>
                <a:gd name="connsiteY76" fmla="*/ 138113 h 413167"/>
                <a:gd name="connsiteX77" fmla="*/ 854501 w 2829850"/>
                <a:gd name="connsiteY77" fmla="*/ 113729 h 413167"/>
                <a:gd name="connsiteX78" fmla="*/ 865598 w 2829850"/>
                <a:gd name="connsiteY78" fmla="*/ 139650 h 413167"/>
                <a:gd name="connsiteX79" fmla="*/ 876702 w 2829850"/>
                <a:gd name="connsiteY79" fmla="*/ 193514 h 413167"/>
                <a:gd name="connsiteX80" fmla="*/ 887798 w 2829850"/>
                <a:gd name="connsiteY80" fmla="*/ 317883 h 413167"/>
                <a:gd name="connsiteX81" fmla="*/ 898894 w 2829850"/>
                <a:gd name="connsiteY81" fmla="*/ 396165 h 413167"/>
                <a:gd name="connsiteX82" fmla="*/ 909991 w 2829850"/>
                <a:gd name="connsiteY82" fmla="*/ 408813 h 413167"/>
                <a:gd name="connsiteX83" fmla="*/ 921088 w 2829850"/>
                <a:gd name="connsiteY83" fmla="*/ 412290 h 413167"/>
                <a:gd name="connsiteX84" fmla="*/ 932184 w 2829850"/>
                <a:gd name="connsiteY84" fmla="*/ 406670 h 413167"/>
                <a:gd name="connsiteX85" fmla="*/ 943281 w 2829850"/>
                <a:gd name="connsiteY85" fmla="*/ 396846 h 413167"/>
                <a:gd name="connsiteX86" fmla="*/ 976578 w 2829850"/>
                <a:gd name="connsiteY86" fmla="*/ 324857 h 413167"/>
                <a:gd name="connsiteX87" fmla="*/ 987674 w 2829850"/>
                <a:gd name="connsiteY87" fmla="*/ 295908 h 413167"/>
                <a:gd name="connsiteX88" fmla="*/ 998771 w 2829850"/>
                <a:gd name="connsiteY88" fmla="*/ 209298 h 413167"/>
                <a:gd name="connsiteX89" fmla="*/ 1009868 w 2829850"/>
                <a:gd name="connsiteY89" fmla="*/ 59225 h 413167"/>
                <a:gd name="connsiteX90" fmla="*/ 1020964 w 2829850"/>
                <a:gd name="connsiteY90" fmla="*/ 30718 h 413167"/>
                <a:gd name="connsiteX91" fmla="*/ 1032061 w 2829850"/>
                <a:gd name="connsiteY91" fmla="*/ 0 h 413167"/>
                <a:gd name="connsiteX92" fmla="*/ 1043157 w 2829850"/>
                <a:gd name="connsiteY92" fmla="*/ 108156 h 413167"/>
                <a:gd name="connsiteX93" fmla="*/ 1054261 w 2829850"/>
                <a:gd name="connsiteY93" fmla="*/ 268013 h 413167"/>
                <a:gd name="connsiteX94" fmla="*/ 1065357 w 2829850"/>
                <a:gd name="connsiteY94" fmla="*/ 361705 h 413167"/>
                <a:gd name="connsiteX95" fmla="*/ 1076454 w 2829850"/>
                <a:gd name="connsiteY95" fmla="*/ 409568 h 413167"/>
                <a:gd name="connsiteX96" fmla="*/ 1087551 w 2829850"/>
                <a:gd name="connsiteY96" fmla="*/ 399826 h 413167"/>
                <a:gd name="connsiteX97" fmla="*/ 1098647 w 2829850"/>
                <a:gd name="connsiteY97" fmla="*/ 379708 h 413167"/>
                <a:gd name="connsiteX98" fmla="*/ 1109744 w 2829850"/>
                <a:gd name="connsiteY98" fmla="*/ 367536 h 413167"/>
                <a:gd name="connsiteX99" fmla="*/ 1120841 w 2829850"/>
                <a:gd name="connsiteY99" fmla="*/ 361453 h 413167"/>
                <a:gd name="connsiteX100" fmla="*/ 1131937 w 2829850"/>
                <a:gd name="connsiteY100" fmla="*/ 332708 h 413167"/>
                <a:gd name="connsiteX101" fmla="*/ 1143041 w 2829850"/>
                <a:gd name="connsiteY101" fmla="*/ 285641 h 413167"/>
                <a:gd name="connsiteX102" fmla="*/ 1154137 w 2829850"/>
                <a:gd name="connsiteY102" fmla="*/ 265040 h 413167"/>
                <a:gd name="connsiteX103" fmla="*/ 1165234 w 2829850"/>
                <a:gd name="connsiteY103" fmla="*/ 227852 h 413167"/>
                <a:gd name="connsiteX104" fmla="*/ 1176331 w 2829850"/>
                <a:gd name="connsiteY104" fmla="*/ 168375 h 413167"/>
                <a:gd name="connsiteX105" fmla="*/ 1187427 w 2829850"/>
                <a:gd name="connsiteY105" fmla="*/ 90991 h 413167"/>
                <a:gd name="connsiteX106" fmla="*/ 1198524 w 2829850"/>
                <a:gd name="connsiteY106" fmla="*/ 127894 h 413167"/>
                <a:gd name="connsiteX107" fmla="*/ 1209621 w 2829850"/>
                <a:gd name="connsiteY107" fmla="*/ 185159 h 413167"/>
                <a:gd name="connsiteX108" fmla="*/ 1220717 w 2829850"/>
                <a:gd name="connsiteY108" fmla="*/ 301160 h 413167"/>
                <a:gd name="connsiteX109" fmla="*/ 1231821 w 2829850"/>
                <a:gd name="connsiteY109" fmla="*/ 387919 h 413167"/>
                <a:gd name="connsiteX110" fmla="*/ 1242917 w 2829850"/>
                <a:gd name="connsiteY110" fmla="*/ 400451 h 413167"/>
                <a:gd name="connsiteX111" fmla="*/ 1254014 w 2829850"/>
                <a:gd name="connsiteY111" fmla="*/ 402996 h 413167"/>
                <a:gd name="connsiteX112" fmla="*/ 1265111 w 2829850"/>
                <a:gd name="connsiteY112" fmla="*/ 370972 h 413167"/>
                <a:gd name="connsiteX113" fmla="*/ 1276207 w 2829850"/>
                <a:gd name="connsiteY113" fmla="*/ 332470 h 413167"/>
                <a:gd name="connsiteX114" fmla="*/ 1287304 w 2829850"/>
                <a:gd name="connsiteY114" fmla="*/ 301834 h 413167"/>
                <a:gd name="connsiteX115" fmla="*/ 1298400 w 2829850"/>
                <a:gd name="connsiteY115" fmla="*/ 277423 h 413167"/>
                <a:gd name="connsiteX116" fmla="*/ 1309497 w 2829850"/>
                <a:gd name="connsiteY116" fmla="*/ 220572 h 413167"/>
                <a:gd name="connsiteX117" fmla="*/ 1320601 w 2829850"/>
                <a:gd name="connsiteY117" fmla="*/ 118892 h 413167"/>
                <a:gd name="connsiteX118" fmla="*/ 1331697 w 2829850"/>
                <a:gd name="connsiteY118" fmla="*/ 101530 h 413167"/>
                <a:gd name="connsiteX119" fmla="*/ 1342794 w 2829850"/>
                <a:gd name="connsiteY119" fmla="*/ 65185 h 413167"/>
                <a:gd name="connsiteX120" fmla="*/ 1353890 w 2829850"/>
                <a:gd name="connsiteY120" fmla="*/ 108993 h 413167"/>
                <a:gd name="connsiteX121" fmla="*/ 1364987 w 2829850"/>
                <a:gd name="connsiteY121" fmla="*/ 183445 h 413167"/>
                <a:gd name="connsiteX122" fmla="*/ 1376083 w 2829850"/>
                <a:gd name="connsiteY122" fmla="*/ 296133 h 413167"/>
                <a:gd name="connsiteX123" fmla="*/ 1387180 w 2829850"/>
                <a:gd name="connsiteY123" fmla="*/ 382497 h 413167"/>
                <a:gd name="connsiteX124" fmla="*/ 1398277 w 2829850"/>
                <a:gd name="connsiteY124" fmla="*/ 400465 h 413167"/>
                <a:gd name="connsiteX125" fmla="*/ 1409380 w 2829850"/>
                <a:gd name="connsiteY125" fmla="*/ 410752 h 413167"/>
                <a:gd name="connsiteX126" fmla="*/ 1420477 w 2829850"/>
                <a:gd name="connsiteY126" fmla="*/ 407629 h 413167"/>
                <a:gd name="connsiteX127" fmla="*/ 1431573 w 2829850"/>
                <a:gd name="connsiteY127" fmla="*/ 399873 h 413167"/>
                <a:gd name="connsiteX128" fmla="*/ 1442670 w 2829850"/>
                <a:gd name="connsiteY128" fmla="*/ 377367 h 413167"/>
                <a:gd name="connsiteX129" fmla="*/ 1453767 w 2829850"/>
                <a:gd name="connsiteY129" fmla="*/ 342369 h 413167"/>
                <a:gd name="connsiteX130" fmla="*/ 1464863 w 2829850"/>
                <a:gd name="connsiteY130" fmla="*/ 323932 h 413167"/>
                <a:gd name="connsiteX131" fmla="*/ 1475960 w 2829850"/>
                <a:gd name="connsiteY131" fmla="*/ 298636 h 413167"/>
                <a:gd name="connsiteX132" fmla="*/ 1487057 w 2829850"/>
                <a:gd name="connsiteY132" fmla="*/ 222803 h 413167"/>
                <a:gd name="connsiteX133" fmla="*/ 1498160 w 2829850"/>
                <a:gd name="connsiteY133" fmla="*/ 86052 h 413167"/>
                <a:gd name="connsiteX134" fmla="*/ 1509257 w 2829850"/>
                <a:gd name="connsiteY134" fmla="*/ 60402 h 413167"/>
                <a:gd name="connsiteX135" fmla="*/ 1520353 w 2829850"/>
                <a:gd name="connsiteY135" fmla="*/ 26881 h 413167"/>
                <a:gd name="connsiteX136" fmla="*/ 1531450 w 2829850"/>
                <a:gd name="connsiteY136" fmla="*/ 101503 h 413167"/>
                <a:gd name="connsiteX137" fmla="*/ 1542546 w 2829850"/>
                <a:gd name="connsiteY137" fmla="*/ 208843 h 413167"/>
                <a:gd name="connsiteX138" fmla="*/ 1553643 w 2829850"/>
                <a:gd name="connsiteY138" fmla="*/ 282675 h 413167"/>
                <a:gd name="connsiteX139" fmla="*/ 1564740 w 2829850"/>
                <a:gd name="connsiteY139" fmla="*/ 342261 h 413167"/>
                <a:gd name="connsiteX140" fmla="*/ 1575836 w 2829850"/>
                <a:gd name="connsiteY140" fmla="*/ 355990 h 413167"/>
                <a:gd name="connsiteX141" fmla="*/ 1586940 w 2829850"/>
                <a:gd name="connsiteY141" fmla="*/ 366781 h 413167"/>
                <a:gd name="connsiteX142" fmla="*/ 1609133 w 2829850"/>
                <a:gd name="connsiteY142" fmla="*/ 367162 h 413167"/>
                <a:gd name="connsiteX143" fmla="*/ 1620230 w 2829850"/>
                <a:gd name="connsiteY143" fmla="*/ 330756 h 413167"/>
                <a:gd name="connsiteX144" fmla="*/ 1631326 w 2829850"/>
                <a:gd name="connsiteY144" fmla="*/ 278328 h 413167"/>
                <a:gd name="connsiteX145" fmla="*/ 1653520 w 2829850"/>
                <a:gd name="connsiteY145" fmla="*/ 218837 h 413167"/>
                <a:gd name="connsiteX146" fmla="*/ 1664616 w 2829850"/>
                <a:gd name="connsiteY146" fmla="*/ 183438 h 413167"/>
                <a:gd name="connsiteX147" fmla="*/ 1675720 w 2829850"/>
                <a:gd name="connsiteY147" fmla="*/ 138371 h 413167"/>
                <a:gd name="connsiteX148" fmla="*/ 1686816 w 2829850"/>
                <a:gd name="connsiteY148" fmla="*/ 153441 h 413167"/>
                <a:gd name="connsiteX149" fmla="*/ 1697913 w 2829850"/>
                <a:gd name="connsiteY149" fmla="*/ 165463 h 413167"/>
                <a:gd name="connsiteX150" fmla="*/ 1709010 w 2829850"/>
                <a:gd name="connsiteY150" fmla="*/ 230117 h 413167"/>
                <a:gd name="connsiteX151" fmla="*/ 1720106 w 2829850"/>
                <a:gd name="connsiteY151" fmla="*/ 307937 h 413167"/>
                <a:gd name="connsiteX152" fmla="*/ 1731203 w 2829850"/>
                <a:gd name="connsiteY152" fmla="*/ 350799 h 413167"/>
                <a:gd name="connsiteX153" fmla="*/ 1742299 w 2829850"/>
                <a:gd name="connsiteY153" fmla="*/ 386987 h 413167"/>
                <a:gd name="connsiteX154" fmla="*/ 1753396 w 2829850"/>
                <a:gd name="connsiteY154" fmla="*/ 388763 h 413167"/>
                <a:gd name="connsiteX155" fmla="*/ 1764500 w 2829850"/>
                <a:gd name="connsiteY155" fmla="*/ 376292 h 413167"/>
                <a:gd name="connsiteX156" fmla="*/ 1775596 w 2829850"/>
                <a:gd name="connsiteY156" fmla="*/ 361352 h 413167"/>
                <a:gd name="connsiteX157" fmla="*/ 1786692 w 2829850"/>
                <a:gd name="connsiteY157" fmla="*/ 351255 h 413167"/>
                <a:gd name="connsiteX158" fmla="*/ 1797789 w 2829850"/>
                <a:gd name="connsiteY158" fmla="*/ 316400 h 413167"/>
                <a:gd name="connsiteX159" fmla="*/ 1808886 w 2829850"/>
                <a:gd name="connsiteY159" fmla="*/ 258243 h 413167"/>
                <a:gd name="connsiteX160" fmla="*/ 1819982 w 2829850"/>
                <a:gd name="connsiteY160" fmla="*/ 229696 h 413167"/>
                <a:gd name="connsiteX161" fmla="*/ 1831079 w 2829850"/>
                <a:gd name="connsiteY161" fmla="*/ 179764 h 413167"/>
                <a:gd name="connsiteX162" fmla="*/ 1842176 w 2829850"/>
                <a:gd name="connsiteY162" fmla="*/ 138779 h 413167"/>
                <a:gd name="connsiteX163" fmla="*/ 1853279 w 2829850"/>
                <a:gd name="connsiteY163" fmla="*/ 82589 h 413167"/>
                <a:gd name="connsiteX164" fmla="*/ 1864376 w 2829850"/>
                <a:gd name="connsiteY164" fmla="*/ 95053 h 413167"/>
                <a:gd name="connsiteX165" fmla="*/ 1875472 w 2829850"/>
                <a:gd name="connsiteY165" fmla="*/ 132887 h 413167"/>
                <a:gd name="connsiteX166" fmla="*/ 1897666 w 2829850"/>
                <a:gd name="connsiteY166" fmla="*/ 378054 h 413167"/>
                <a:gd name="connsiteX167" fmla="*/ 1908762 w 2829850"/>
                <a:gd name="connsiteY167" fmla="*/ 402343 h 413167"/>
                <a:gd name="connsiteX168" fmla="*/ 1919859 w 2829850"/>
                <a:gd name="connsiteY168" fmla="*/ 413167 h 413167"/>
                <a:gd name="connsiteX169" fmla="*/ 1930956 w 2829850"/>
                <a:gd name="connsiteY169" fmla="*/ 390586 h 413167"/>
                <a:gd name="connsiteX170" fmla="*/ 1942059 w 2829850"/>
                <a:gd name="connsiteY170" fmla="*/ 363379 h 413167"/>
                <a:gd name="connsiteX171" fmla="*/ 1953156 w 2829850"/>
                <a:gd name="connsiteY171" fmla="*/ 352044 h 413167"/>
                <a:gd name="connsiteX172" fmla="*/ 1964252 w 2829850"/>
                <a:gd name="connsiteY172" fmla="*/ 345921 h 413167"/>
                <a:gd name="connsiteX173" fmla="*/ 1975349 w 2829850"/>
                <a:gd name="connsiteY173" fmla="*/ 300813 h 413167"/>
                <a:gd name="connsiteX174" fmla="*/ 1986446 w 2829850"/>
                <a:gd name="connsiteY174" fmla="*/ 207938 h 413167"/>
                <a:gd name="connsiteX175" fmla="*/ 1997542 w 2829850"/>
                <a:gd name="connsiteY175" fmla="*/ 173117 h 413167"/>
                <a:gd name="connsiteX176" fmla="*/ 2008639 w 2829850"/>
                <a:gd name="connsiteY176" fmla="*/ 111864 h 413167"/>
                <a:gd name="connsiteX177" fmla="*/ 2019735 w 2829850"/>
                <a:gd name="connsiteY177" fmla="*/ 63654 h 413167"/>
                <a:gd name="connsiteX178" fmla="*/ 2030839 w 2829850"/>
                <a:gd name="connsiteY178" fmla="*/ 7790 h 413167"/>
                <a:gd name="connsiteX179" fmla="*/ 2041935 w 2829850"/>
                <a:gd name="connsiteY179" fmla="*/ 18730 h 413167"/>
                <a:gd name="connsiteX180" fmla="*/ 2053032 w 2829850"/>
                <a:gd name="connsiteY180" fmla="*/ 54395 h 413167"/>
                <a:gd name="connsiteX181" fmla="*/ 2075225 w 2829850"/>
                <a:gd name="connsiteY181" fmla="*/ 344540 h 413167"/>
                <a:gd name="connsiteX182" fmla="*/ 2086322 w 2829850"/>
                <a:gd name="connsiteY182" fmla="*/ 374591 h 413167"/>
                <a:gd name="connsiteX183" fmla="*/ 2097419 w 2829850"/>
                <a:gd name="connsiteY183" fmla="*/ 395043 h 413167"/>
                <a:gd name="connsiteX184" fmla="*/ 2108515 w 2829850"/>
                <a:gd name="connsiteY184" fmla="*/ 384769 h 413167"/>
                <a:gd name="connsiteX185" fmla="*/ 2119619 w 2829850"/>
                <a:gd name="connsiteY185" fmla="*/ 384137 h 413167"/>
                <a:gd name="connsiteX186" fmla="*/ 2141812 w 2829850"/>
                <a:gd name="connsiteY186" fmla="*/ 376884 h 413167"/>
                <a:gd name="connsiteX187" fmla="*/ 2152909 w 2829850"/>
                <a:gd name="connsiteY187" fmla="*/ 345608 h 413167"/>
                <a:gd name="connsiteX188" fmla="*/ 2164005 w 2829850"/>
                <a:gd name="connsiteY188" fmla="*/ 281818 h 413167"/>
                <a:gd name="connsiteX189" fmla="*/ 2175102 w 2829850"/>
                <a:gd name="connsiteY189" fmla="*/ 247378 h 413167"/>
                <a:gd name="connsiteX190" fmla="*/ 2186198 w 2829850"/>
                <a:gd name="connsiteY190" fmla="*/ 203726 h 413167"/>
                <a:gd name="connsiteX191" fmla="*/ 2197295 w 2829850"/>
                <a:gd name="connsiteY191" fmla="*/ 147134 h 413167"/>
                <a:gd name="connsiteX192" fmla="*/ 2208399 w 2829850"/>
                <a:gd name="connsiteY192" fmla="*/ 61430 h 413167"/>
                <a:gd name="connsiteX193" fmla="*/ 2219495 w 2829850"/>
                <a:gd name="connsiteY193" fmla="*/ 55231 h 413167"/>
                <a:gd name="connsiteX194" fmla="*/ 2230592 w 2829850"/>
                <a:gd name="connsiteY194" fmla="*/ 53973 h 413167"/>
                <a:gd name="connsiteX195" fmla="*/ 2241688 w 2829850"/>
                <a:gd name="connsiteY195" fmla="*/ 161517 h 413167"/>
                <a:gd name="connsiteX196" fmla="*/ 2252785 w 2829850"/>
                <a:gd name="connsiteY196" fmla="*/ 294731 h 413167"/>
                <a:gd name="connsiteX197" fmla="*/ 2263881 w 2829850"/>
                <a:gd name="connsiteY197" fmla="*/ 323939 h 413167"/>
                <a:gd name="connsiteX198" fmla="*/ 2274978 w 2829850"/>
                <a:gd name="connsiteY198" fmla="*/ 345513 h 413167"/>
                <a:gd name="connsiteX199" fmla="*/ 2286075 w 2829850"/>
                <a:gd name="connsiteY199" fmla="*/ 336226 h 413167"/>
                <a:gd name="connsiteX200" fmla="*/ 2297171 w 2829850"/>
                <a:gd name="connsiteY200" fmla="*/ 344247 h 413167"/>
                <a:gd name="connsiteX201" fmla="*/ 2308275 w 2829850"/>
                <a:gd name="connsiteY201" fmla="*/ 333375 h 413167"/>
                <a:gd name="connsiteX202" fmla="*/ 2319371 w 2829850"/>
                <a:gd name="connsiteY202" fmla="*/ 329864 h 413167"/>
                <a:gd name="connsiteX203" fmla="*/ 2330468 w 2829850"/>
                <a:gd name="connsiteY203" fmla="*/ 298139 h 413167"/>
                <a:gd name="connsiteX204" fmla="*/ 2341565 w 2829850"/>
                <a:gd name="connsiteY204" fmla="*/ 242867 h 413167"/>
                <a:gd name="connsiteX205" fmla="*/ 2352661 w 2829850"/>
                <a:gd name="connsiteY205" fmla="*/ 219885 h 413167"/>
                <a:gd name="connsiteX206" fmla="*/ 2363758 w 2829850"/>
                <a:gd name="connsiteY206" fmla="*/ 202658 h 413167"/>
                <a:gd name="connsiteX207" fmla="*/ 2374855 w 2829850"/>
                <a:gd name="connsiteY207" fmla="*/ 182268 h 413167"/>
                <a:gd name="connsiteX208" fmla="*/ 2385951 w 2829850"/>
                <a:gd name="connsiteY208" fmla="*/ 153706 h 413167"/>
                <a:gd name="connsiteX209" fmla="*/ 2408151 w 2829850"/>
                <a:gd name="connsiteY209" fmla="*/ 231621 h 413167"/>
                <a:gd name="connsiteX210" fmla="*/ 2419248 w 2829850"/>
                <a:gd name="connsiteY210" fmla="*/ 295452 h 413167"/>
                <a:gd name="connsiteX211" fmla="*/ 2430345 w 2829850"/>
                <a:gd name="connsiteY211" fmla="*/ 351486 h 413167"/>
                <a:gd name="connsiteX212" fmla="*/ 2452538 w 2829850"/>
                <a:gd name="connsiteY212" fmla="*/ 373877 h 413167"/>
                <a:gd name="connsiteX213" fmla="*/ 2463635 w 2829850"/>
                <a:gd name="connsiteY213" fmla="*/ 357460 h 413167"/>
                <a:gd name="connsiteX214" fmla="*/ 2474731 w 2829850"/>
                <a:gd name="connsiteY214" fmla="*/ 343866 h 413167"/>
                <a:gd name="connsiteX215" fmla="*/ 2485834 w 2829850"/>
                <a:gd name="connsiteY215" fmla="*/ 335260 h 413167"/>
                <a:gd name="connsiteX216" fmla="*/ 2496931 w 2829850"/>
                <a:gd name="connsiteY216" fmla="*/ 330946 h 413167"/>
                <a:gd name="connsiteX217" fmla="*/ 2508028 w 2829850"/>
                <a:gd name="connsiteY217" fmla="*/ 265340 h 413167"/>
                <a:gd name="connsiteX218" fmla="*/ 2519124 w 2829850"/>
                <a:gd name="connsiteY218" fmla="*/ 144528 h 413167"/>
                <a:gd name="connsiteX219" fmla="*/ 2530221 w 2829850"/>
                <a:gd name="connsiteY219" fmla="*/ 123117 h 413167"/>
                <a:gd name="connsiteX220" fmla="*/ 2541318 w 2829850"/>
                <a:gd name="connsiteY220" fmla="*/ 97155 h 413167"/>
                <a:gd name="connsiteX221" fmla="*/ 2552414 w 2829850"/>
                <a:gd name="connsiteY221" fmla="*/ 134262 h 413167"/>
                <a:gd name="connsiteX222" fmla="*/ 2563511 w 2829850"/>
                <a:gd name="connsiteY222" fmla="*/ 205604 h 413167"/>
                <a:gd name="connsiteX223" fmla="*/ 2574614 w 2829850"/>
                <a:gd name="connsiteY223" fmla="*/ 284458 h 413167"/>
                <a:gd name="connsiteX224" fmla="*/ 2585711 w 2829850"/>
                <a:gd name="connsiteY224" fmla="*/ 333253 h 413167"/>
                <a:gd name="connsiteX225" fmla="*/ 2596808 w 2829850"/>
                <a:gd name="connsiteY225" fmla="*/ 361236 h 413167"/>
                <a:gd name="connsiteX226" fmla="*/ 2607904 w 2829850"/>
                <a:gd name="connsiteY226" fmla="*/ 382395 h 413167"/>
                <a:gd name="connsiteX227" fmla="*/ 2630097 w 2829850"/>
                <a:gd name="connsiteY227" fmla="*/ 381156 h 413167"/>
                <a:gd name="connsiteX228" fmla="*/ 2641194 w 2829850"/>
                <a:gd name="connsiteY228" fmla="*/ 356242 h 413167"/>
                <a:gd name="connsiteX229" fmla="*/ 2652290 w 2829850"/>
                <a:gd name="connsiteY229" fmla="*/ 323013 h 413167"/>
                <a:gd name="connsiteX230" fmla="*/ 2674491 w 2829850"/>
                <a:gd name="connsiteY230" fmla="*/ 284954 h 413167"/>
                <a:gd name="connsiteX231" fmla="*/ 2685587 w 2829850"/>
                <a:gd name="connsiteY231" fmla="*/ 231954 h 413167"/>
                <a:gd name="connsiteX232" fmla="*/ 2696684 w 2829850"/>
                <a:gd name="connsiteY232" fmla="*/ 128635 h 413167"/>
                <a:gd name="connsiteX233" fmla="*/ 2718877 w 2829850"/>
                <a:gd name="connsiteY233" fmla="*/ 132949 h 413167"/>
                <a:gd name="connsiteX234" fmla="*/ 2729974 w 2829850"/>
                <a:gd name="connsiteY234" fmla="*/ 183003 h 413167"/>
                <a:gd name="connsiteX235" fmla="*/ 2741070 w 2829850"/>
                <a:gd name="connsiteY235" fmla="*/ 224586 h 413167"/>
                <a:gd name="connsiteX236" fmla="*/ 2752174 w 2829850"/>
                <a:gd name="connsiteY236" fmla="*/ 245793 h 413167"/>
                <a:gd name="connsiteX237" fmla="*/ 2763270 w 2829850"/>
                <a:gd name="connsiteY237" fmla="*/ 288159 h 413167"/>
                <a:gd name="connsiteX238" fmla="*/ 2774367 w 2829850"/>
                <a:gd name="connsiteY238" fmla="*/ 310740 h 413167"/>
                <a:gd name="connsiteX239" fmla="*/ 2785464 w 2829850"/>
                <a:gd name="connsiteY239" fmla="*/ 336471 h 413167"/>
                <a:gd name="connsiteX240" fmla="*/ 2796560 w 2829850"/>
                <a:gd name="connsiteY240" fmla="*/ 328653 h 413167"/>
                <a:gd name="connsiteX241" fmla="*/ 2807657 w 2829850"/>
                <a:gd name="connsiteY241" fmla="*/ 339716 h 413167"/>
                <a:gd name="connsiteX242" fmla="*/ 2818754 w 2829850"/>
                <a:gd name="connsiteY242" fmla="*/ 329143 h 413167"/>
                <a:gd name="connsiteX243" fmla="*/ 2829850 w 2829850"/>
                <a:gd name="connsiteY243" fmla="*/ 314278 h 413167"/>
                <a:gd name="connsiteX244" fmla="*/ 2829850 w 2829850"/>
                <a:gd name="connsiteY244" fmla="*/ 31427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05875"/>
                  </a:moveTo>
                  <a:lnTo>
                    <a:pt x="11096" y="291792"/>
                  </a:lnTo>
                  <a:lnTo>
                    <a:pt x="22193" y="291642"/>
                  </a:lnTo>
                  <a:lnTo>
                    <a:pt x="33290" y="305283"/>
                  </a:lnTo>
                  <a:lnTo>
                    <a:pt x="44386" y="328640"/>
                  </a:lnTo>
                  <a:lnTo>
                    <a:pt x="55483" y="342893"/>
                  </a:lnTo>
                  <a:lnTo>
                    <a:pt x="66586" y="321176"/>
                  </a:lnTo>
                  <a:lnTo>
                    <a:pt x="77683" y="269177"/>
                  </a:lnTo>
                  <a:lnTo>
                    <a:pt x="88779" y="237356"/>
                  </a:lnTo>
                  <a:lnTo>
                    <a:pt x="99876" y="231410"/>
                  </a:lnTo>
                  <a:lnTo>
                    <a:pt x="110973" y="243330"/>
                  </a:lnTo>
                  <a:lnTo>
                    <a:pt x="122069" y="298895"/>
                  </a:lnTo>
                  <a:lnTo>
                    <a:pt x="133166" y="311869"/>
                  </a:lnTo>
                  <a:lnTo>
                    <a:pt x="144263" y="296704"/>
                  </a:lnTo>
                  <a:lnTo>
                    <a:pt x="155366" y="228838"/>
                  </a:lnTo>
                  <a:lnTo>
                    <a:pt x="166463" y="121301"/>
                  </a:lnTo>
                  <a:lnTo>
                    <a:pt x="177559" y="64328"/>
                  </a:lnTo>
                  <a:lnTo>
                    <a:pt x="188656" y="22057"/>
                  </a:lnTo>
                  <a:lnTo>
                    <a:pt x="199753" y="69852"/>
                  </a:lnTo>
                  <a:lnTo>
                    <a:pt x="210849" y="161537"/>
                  </a:lnTo>
                  <a:lnTo>
                    <a:pt x="221946" y="169178"/>
                  </a:lnTo>
                  <a:lnTo>
                    <a:pt x="233043" y="172661"/>
                  </a:lnTo>
                  <a:lnTo>
                    <a:pt x="244146" y="213557"/>
                  </a:lnTo>
                  <a:lnTo>
                    <a:pt x="255243" y="271544"/>
                  </a:lnTo>
                  <a:lnTo>
                    <a:pt x="266339" y="340430"/>
                  </a:lnTo>
                  <a:lnTo>
                    <a:pt x="277436" y="387477"/>
                  </a:lnTo>
                  <a:lnTo>
                    <a:pt x="288533" y="384123"/>
                  </a:lnTo>
                  <a:lnTo>
                    <a:pt x="299629" y="363270"/>
                  </a:lnTo>
                  <a:lnTo>
                    <a:pt x="310726" y="338260"/>
                  </a:lnTo>
                  <a:lnTo>
                    <a:pt x="321823" y="324823"/>
                  </a:lnTo>
                  <a:lnTo>
                    <a:pt x="332926" y="285492"/>
                  </a:lnTo>
                  <a:lnTo>
                    <a:pt x="344023" y="231281"/>
                  </a:lnTo>
                  <a:lnTo>
                    <a:pt x="355119" y="235975"/>
                  </a:lnTo>
                  <a:lnTo>
                    <a:pt x="366216" y="226586"/>
                  </a:lnTo>
                  <a:lnTo>
                    <a:pt x="377313" y="216095"/>
                  </a:lnTo>
                  <a:lnTo>
                    <a:pt x="388409" y="193827"/>
                  </a:lnTo>
                  <a:lnTo>
                    <a:pt x="399506" y="232709"/>
                  </a:lnTo>
                  <a:lnTo>
                    <a:pt x="410602" y="279178"/>
                  </a:lnTo>
                  <a:lnTo>
                    <a:pt x="421706" y="305487"/>
                  </a:lnTo>
                  <a:lnTo>
                    <a:pt x="432802" y="350500"/>
                  </a:lnTo>
                  <a:lnTo>
                    <a:pt x="443899" y="357732"/>
                  </a:lnTo>
                  <a:lnTo>
                    <a:pt x="454995" y="356609"/>
                  </a:lnTo>
                  <a:lnTo>
                    <a:pt x="466092" y="314570"/>
                  </a:lnTo>
                  <a:lnTo>
                    <a:pt x="477189" y="244548"/>
                  </a:lnTo>
                  <a:lnTo>
                    <a:pt x="488285" y="202536"/>
                  </a:lnTo>
                  <a:lnTo>
                    <a:pt x="499382" y="169647"/>
                  </a:lnTo>
                  <a:lnTo>
                    <a:pt x="510485" y="140848"/>
                  </a:lnTo>
                  <a:lnTo>
                    <a:pt x="521582" y="97257"/>
                  </a:lnTo>
                  <a:lnTo>
                    <a:pt x="532679" y="101605"/>
                  </a:lnTo>
                  <a:lnTo>
                    <a:pt x="543775" y="95359"/>
                  </a:lnTo>
                  <a:lnTo>
                    <a:pt x="554872" y="169083"/>
                  </a:lnTo>
                  <a:lnTo>
                    <a:pt x="565968" y="271027"/>
                  </a:lnTo>
                  <a:lnTo>
                    <a:pt x="577065" y="343444"/>
                  </a:lnTo>
                  <a:lnTo>
                    <a:pt x="588162" y="393294"/>
                  </a:lnTo>
                  <a:lnTo>
                    <a:pt x="599265" y="388600"/>
                  </a:lnTo>
                  <a:lnTo>
                    <a:pt x="610362" y="379224"/>
                  </a:lnTo>
                  <a:lnTo>
                    <a:pt x="621458" y="371917"/>
                  </a:lnTo>
                  <a:lnTo>
                    <a:pt x="632555" y="367420"/>
                  </a:lnTo>
                  <a:lnTo>
                    <a:pt x="643652" y="331729"/>
                  </a:lnTo>
                  <a:lnTo>
                    <a:pt x="654748" y="267503"/>
                  </a:lnTo>
                  <a:lnTo>
                    <a:pt x="665845" y="244561"/>
                  </a:lnTo>
                  <a:lnTo>
                    <a:pt x="676942" y="215456"/>
                  </a:lnTo>
                  <a:lnTo>
                    <a:pt x="688045" y="168286"/>
                  </a:lnTo>
                  <a:lnTo>
                    <a:pt x="699142" y="94046"/>
                  </a:lnTo>
                  <a:lnTo>
                    <a:pt x="710238" y="140439"/>
                  </a:lnTo>
                  <a:lnTo>
                    <a:pt x="721335" y="202923"/>
                  </a:lnTo>
                  <a:lnTo>
                    <a:pt x="732432" y="296167"/>
                  </a:lnTo>
                  <a:lnTo>
                    <a:pt x="743528" y="369740"/>
                  </a:lnTo>
                  <a:lnTo>
                    <a:pt x="754625" y="385184"/>
                  </a:lnTo>
                  <a:lnTo>
                    <a:pt x="765722" y="392063"/>
                  </a:lnTo>
                  <a:lnTo>
                    <a:pt x="776818" y="367243"/>
                  </a:lnTo>
                  <a:lnTo>
                    <a:pt x="787922" y="344438"/>
                  </a:lnTo>
                  <a:lnTo>
                    <a:pt x="799018" y="327599"/>
                  </a:lnTo>
                  <a:lnTo>
                    <a:pt x="810115" y="318115"/>
                  </a:lnTo>
                  <a:lnTo>
                    <a:pt x="821212" y="259509"/>
                  </a:lnTo>
                  <a:lnTo>
                    <a:pt x="832308" y="155938"/>
                  </a:lnTo>
                  <a:lnTo>
                    <a:pt x="843405" y="138113"/>
                  </a:lnTo>
                  <a:lnTo>
                    <a:pt x="854501" y="113729"/>
                  </a:lnTo>
                  <a:lnTo>
                    <a:pt x="865598" y="139650"/>
                  </a:lnTo>
                  <a:lnTo>
                    <a:pt x="876702" y="193514"/>
                  </a:lnTo>
                  <a:lnTo>
                    <a:pt x="887798" y="317883"/>
                  </a:lnTo>
                  <a:lnTo>
                    <a:pt x="898894" y="396165"/>
                  </a:lnTo>
                  <a:lnTo>
                    <a:pt x="909991" y="408813"/>
                  </a:lnTo>
                  <a:lnTo>
                    <a:pt x="921088" y="412290"/>
                  </a:lnTo>
                  <a:lnTo>
                    <a:pt x="932184" y="406670"/>
                  </a:lnTo>
                  <a:lnTo>
                    <a:pt x="943281" y="396846"/>
                  </a:lnTo>
                  <a:lnTo>
                    <a:pt x="976578" y="324857"/>
                  </a:lnTo>
                  <a:lnTo>
                    <a:pt x="987674" y="295908"/>
                  </a:lnTo>
                  <a:lnTo>
                    <a:pt x="998771" y="209298"/>
                  </a:lnTo>
                  <a:lnTo>
                    <a:pt x="1009868" y="59225"/>
                  </a:lnTo>
                  <a:lnTo>
                    <a:pt x="1020964" y="30718"/>
                  </a:lnTo>
                  <a:lnTo>
                    <a:pt x="1032061" y="0"/>
                  </a:lnTo>
                  <a:lnTo>
                    <a:pt x="1043157" y="108156"/>
                  </a:lnTo>
                  <a:lnTo>
                    <a:pt x="1054261" y="268013"/>
                  </a:lnTo>
                  <a:lnTo>
                    <a:pt x="1065357" y="361705"/>
                  </a:lnTo>
                  <a:lnTo>
                    <a:pt x="1076454" y="409568"/>
                  </a:lnTo>
                  <a:lnTo>
                    <a:pt x="1087551" y="399826"/>
                  </a:lnTo>
                  <a:lnTo>
                    <a:pt x="1098647" y="379708"/>
                  </a:lnTo>
                  <a:lnTo>
                    <a:pt x="1109744" y="367536"/>
                  </a:lnTo>
                  <a:lnTo>
                    <a:pt x="1120841" y="361453"/>
                  </a:lnTo>
                  <a:lnTo>
                    <a:pt x="1131937" y="332708"/>
                  </a:lnTo>
                  <a:lnTo>
                    <a:pt x="1143041" y="285641"/>
                  </a:lnTo>
                  <a:lnTo>
                    <a:pt x="1154137" y="265040"/>
                  </a:lnTo>
                  <a:lnTo>
                    <a:pt x="1165234" y="227852"/>
                  </a:lnTo>
                  <a:lnTo>
                    <a:pt x="1176331" y="168375"/>
                  </a:lnTo>
                  <a:lnTo>
                    <a:pt x="1187427" y="90991"/>
                  </a:lnTo>
                  <a:lnTo>
                    <a:pt x="1198524" y="127894"/>
                  </a:lnTo>
                  <a:lnTo>
                    <a:pt x="1209621" y="185159"/>
                  </a:lnTo>
                  <a:lnTo>
                    <a:pt x="1220717" y="301160"/>
                  </a:lnTo>
                  <a:lnTo>
                    <a:pt x="1231821" y="387919"/>
                  </a:lnTo>
                  <a:lnTo>
                    <a:pt x="1242917" y="400451"/>
                  </a:lnTo>
                  <a:lnTo>
                    <a:pt x="1254014" y="402996"/>
                  </a:lnTo>
                  <a:lnTo>
                    <a:pt x="1265111" y="370972"/>
                  </a:lnTo>
                  <a:lnTo>
                    <a:pt x="1276207" y="332470"/>
                  </a:lnTo>
                  <a:lnTo>
                    <a:pt x="1287304" y="301834"/>
                  </a:lnTo>
                  <a:lnTo>
                    <a:pt x="1298400" y="277423"/>
                  </a:lnTo>
                  <a:lnTo>
                    <a:pt x="1309497" y="220572"/>
                  </a:lnTo>
                  <a:lnTo>
                    <a:pt x="1320601" y="118892"/>
                  </a:lnTo>
                  <a:lnTo>
                    <a:pt x="1331697" y="101530"/>
                  </a:lnTo>
                  <a:lnTo>
                    <a:pt x="1342794" y="65185"/>
                  </a:lnTo>
                  <a:lnTo>
                    <a:pt x="1353890" y="108993"/>
                  </a:lnTo>
                  <a:lnTo>
                    <a:pt x="1364987" y="183445"/>
                  </a:lnTo>
                  <a:lnTo>
                    <a:pt x="1376083" y="296133"/>
                  </a:lnTo>
                  <a:lnTo>
                    <a:pt x="1387180" y="382497"/>
                  </a:lnTo>
                  <a:lnTo>
                    <a:pt x="1398277" y="400465"/>
                  </a:lnTo>
                  <a:lnTo>
                    <a:pt x="1409380" y="410752"/>
                  </a:lnTo>
                  <a:lnTo>
                    <a:pt x="1420477" y="407629"/>
                  </a:lnTo>
                  <a:lnTo>
                    <a:pt x="1431573" y="399873"/>
                  </a:lnTo>
                  <a:lnTo>
                    <a:pt x="1442670" y="377367"/>
                  </a:lnTo>
                  <a:lnTo>
                    <a:pt x="1453767" y="342369"/>
                  </a:lnTo>
                  <a:lnTo>
                    <a:pt x="1464863" y="323932"/>
                  </a:lnTo>
                  <a:lnTo>
                    <a:pt x="1475960" y="298636"/>
                  </a:lnTo>
                  <a:lnTo>
                    <a:pt x="1487057" y="222803"/>
                  </a:lnTo>
                  <a:lnTo>
                    <a:pt x="1498160" y="86052"/>
                  </a:lnTo>
                  <a:lnTo>
                    <a:pt x="1509257" y="60402"/>
                  </a:lnTo>
                  <a:lnTo>
                    <a:pt x="1520353" y="26881"/>
                  </a:lnTo>
                  <a:lnTo>
                    <a:pt x="1531450" y="101503"/>
                  </a:lnTo>
                  <a:lnTo>
                    <a:pt x="1542546" y="208843"/>
                  </a:lnTo>
                  <a:lnTo>
                    <a:pt x="1553643" y="282675"/>
                  </a:lnTo>
                  <a:lnTo>
                    <a:pt x="1564740" y="342261"/>
                  </a:lnTo>
                  <a:lnTo>
                    <a:pt x="1575836" y="355990"/>
                  </a:lnTo>
                  <a:lnTo>
                    <a:pt x="1586940" y="366781"/>
                  </a:lnTo>
                  <a:lnTo>
                    <a:pt x="1609133" y="367162"/>
                  </a:lnTo>
                  <a:lnTo>
                    <a:pt x="1620230" y="330756"/>
                  </a:lnTo>
                  <a:lnTo>
                    <a:pt x="1631326" y="278328"/>
                  </a:lnTo>
                  <a:lnTo>
                    <a:pt x="1653520" y="218837"/>
                  </a:lnTo>
                  <a:lnTo>
                    <a:pt x="1664616" y="183438"/>
                  </a:lnTo>
                  <a:lnTo>
                    <a:pt x="1675720" y="138371"/>
                  </a:lnTo>
                  <a:lnTo>
                    <a:pt x="1686816" y="153441"/>
                  </a:lnTo>
                  <a:lnTo>
                    <a:pt x="1697913" y="165463"/>
                  </a:lnTo>
                  <a:lnTo>
                    <a:pt x="1709010" y="230117"/>
                  </a:lnTo>
                  <a:lnTo>
                    <a:pt x="1720106" y="307937"/>
                  </a:lnTo>
                  <a:lnTo>
                    <a:pt x="1731203" y="350799"/>
                  </a:lnTo>
                  <a:lnTo>
                    <a:pt x="1742299" y="386987"/>
                  </a:lnTo>
                  <a:lnTo>
                    <a:pt x="1753396" y="388763"/>
                  </a:lnTo>
                  <a:lnTo>
                    <a:pt x="1764500" y="376292"/>
                  </a:lnTo>
                  <a:lnTo>
                    <a:pt x="1775596" y="361352"/>
                  </a:lnTo>
                  <a:lnTo>
                    <a:pt x="1786692" y="351255"/>
                  </a:lnTo>
                  <a:lnTo>
                    <a:pt x="1797789" y="316400"/>
                  </a:lnTo>
                  <a:lnTo>
                    <a:pt x="1808886" y="258243"/>
                  </a:lnTo>
                  <a:lnTo>
                    <a:pt x="1819982" y="229696"/>
                  </a:lnTo>
                  <a:lnTo>
                    <a:pt x="1831079" y="179764"/>
                  </a:lnTo>
                  <a:lnTo>
                    <a:pt x="1842176" y="138779"/>
                  </a:lnTo>
                  <a:lnTo>
                    <a:pt x="1853279" y="82589"/>
                  </a:lnTo>
                  <a:lnTo>
                    <a:pt x="1864376" y="95053"/>
                  </a:lnTo>
                  <a:lnTo>
                    <a:pt x="1875472" y="132887"/>
                  </a:lnTo>
                  <a:lnTo>
                    <a:pt x="1897666" y="378054"/>
                  </a:lnTo>
                  <a:lnTo>
                    <a:pt x="1908762" y="402343"/>
                  </a:lnTo>
                  <a:lnTo>
                    <a:pt x="1919859" y="413167"/>
                  </a:lnTo>
                  <a:lnTo>
                    <a:pt x="1930956" y="390586"/>
                  </a:lnTo>
                  <a:lnTo>
                    <a:pt x="1942059" y="363379"/>
                  </a:lnTo>
                  <a:lnTo>
                    <a:pt x="1953156" y="352044"/>
                  </a:lnTo>
                  <a:lnTo>
                    <a:pt x="1964252" y="345921"/>
                  </a:lnTo>
                  <a:lnTo>
                    <a:pt x="1975349" y="300813"/>
                  </a:lnTo>
                  <a:lnTo>
                    <a:pt x="1986446" y="207938"/>
                  </a:lnTo>
                  <a:lnTo>
                    <a:pt x="1997542" y="173117"/>
                  </a:lnTo>
                  <a:lnTo>
                    <a:pt x="2008639" y="111864"/>
                  </a:lnTo>
                  <a:lnTo>
                    <a:pt x="2019735" y="63654"/>
                  </a:lnTo>
                  <a:lnTo>
                    <a:pt x="2030839" y="7790"/>
                  </a:lnTo>
                  <a:lnTo>
                    <a:pt x="2041935" y="18730"/>
                  </a:lnTo>
                  <a:lnTo>
                    <a:pt x="2053032" y="54395"/>
                  </a:lnTo>
                  <a:lnTo>
                    <a:pt x="2075225" y="344540"/>
                  </a:lnTo>
                  <a:lnTo>
                    <a:pt x="2086322" y="374591"/>
                  </a:lnTo>
                  <a:lnTo>
                    <a:pt x="2097419" y="395043"/>
                  </a:lnTo>
                  <a:lnTo>
                    <a:pt x="2108515" y="384769"/>
                  </a:lnTo>
                  <a:lnTo>
                    <a:pt x="2119619" y="384137"/>
                  </a:lnTo>
                  <a:lnTo>
                    <a:pt x="2141812" y="376884"/>
                  </a:lnTo>
                  <a:lnTo>
                    <a:pt x="2152909" y="345608"/>
                  </a:lnTo>
                  <a:lnTo>
                    <a:pt x="2164005" y="281818"/>
                  </a:lnTo>
                  <a:lnTo>
                    <a:pt x="2175102" y="247378"/>
                  </a:lnTo>
                  <a:lnTo>
                    <a:pt x="2186198" y="203726"/>
                  </a:lnTo>
                  <a:lnTo>
                    <a:pt x="2197295" y="147134"/>
                  </a:lnTo>
                  <a:lnTo>
                    <a:pt x="2208399" y="61430"/>
                  </a:lnTo>
                  <a:lnTo>
                    <a:pt x="2219495" y="55231"/>
                  </a:lnTo>
                  <a:lnTo>
                    <a:pt x="2230592" y="53973"/>
                  </a:lnTo>
                  <a:lnTo>
                    <a:pt x="2241688" y="161517"/>
                  </a:lnTo>
                  <a:lnTo>
                    <a:pt x="2252785" y="294731"/>
                  </a:lnTo>
                  <a:lnTo>
                    <a:pt x="2263881" y="323939"/>
                  </a:lnTo>
                  <a:lnTo>
                    <a:pt x="2274978" y="345513"/>
                  </a:lnTo>
                  <a:lnTo>
                    <a:pt x="2286075" y="336226"/>
                  </a:lnTo>
                  <a:lnTo>
                    <a:pt x="2297171" y="344247"/>
                  </a:lnTo>
                  <a:lnTo>
                    <a:pt x="2308275" y="333375"/>
                  </a:lnTo>
                  <a:lnTo>
                    <a:pt x="2319371" y="329864"/>
                  </a:lnTo>
                  <a:lnTo>
                    <a:pt x="2330468" y="298139"/>
                  </a:lnTo>
                  <a:lnTo>
                    <a:pt x="2341565" y="242867"/>
                  </a:lnTo>
                  <a:lnTo>
                    <a:pt x="2352661" y="219885"/>
                  </a:lnTo>
                  <a:lnTo>
                    <a:pt x="2363758" y="202658"/>
                  </a:lnTo>
                  <a:lnTo>
                    <a:pt x="2374855" y="182268"/>
                  </a:lnTo>
                  <a:lnTo>
                    <a:pt x="2385951" y="153706"/>
                  </a:lnTo>
                  <a:lnTo>
                    <a:pt x="2408151" y="231621"/>
                  </a:lnTo>
                  <a:lnTo>
                    <a:pt x="2419248" y="295452"/>
                  </a:lnTo>
                  <a:lnTo>
                    <a:pt x="2430345" y="351486"/>
                  </a:lnTo>
                  <a:lnTo>
                    <a:pt x="2452538" y="373877"/>
                  </a:lnTo>
                  <a:lnTo>
                    <a:pt x="2463635" y="357460"/>
                  </a:lnTo>
                  <a:lnTo>
                    <a:pt x="2474731" y="343866"/>
                  </a:lnTo>
                  <a:lnTo>
                    <a:pt x="2485834" y="335260"/>
                  </a:lnTo>
                  <a:lnTo>
                    <a:pt x="2496931" y="330946"/>
                  </a:lnTo>
                  <a:lnTo>
                    <a:pt x="2508028" y="265340"/>
                  </a:lnTo>
                  <a:lnTo>
                    <a:pt x="2519124" y="144528"/>
                  </a:lnTo>
                  <a:lnTo>
                    <a:pt x="2530221" y="123117"/>
                  </a:lnTo>
                  <a:lnTo>
                    <a:pt x="2541318" y="97155"/>
                  </a:lnTo>
                  <a:lnTo>
                    <a:pt x="2552414" y="134262"/>
                  </a:lnTo>
                  <a:lnTo>
                    <a:pt x="2563511" y="205604"/>
                  </a:lnTo>
                  <a:lnTo>
                    <a:pt x="2574614" y="284458"/>
                  </a:lnTo>
                  <a:lnTo>
                    <a:pt x="2585711" y="333253"/>
                  </a:lnTo>
                  <a:lnTo>
                    <a:pt x="2596808" y="361236"/>
                  </a:lnTo>
                  <a:lnTo>
                    <a:pt x="2607904" y="382395"/>
                  </a:lnTo>
                  <a:lnTo>
                    <a:pt x="2630097" y="381156"/>
                  </a:lnTo>
                  <a:lnTo>
                    <a:pt x="2641194" y="356242"/>
                  </a:lnTo>
                  <a:lnTo>
                    <a:pt x="2652290" y="323013"/>
                  </a:lnTo>
                  <a:lnTo>
                    <a:pt x="2674491" y="284954"/>
                  </a:lnTo>
                  <a:lnTo>
                    <a:pt x="2685587" y="231954"/>
                  </a:lnTo>
                  <a:lnTo>
                    <a:pt x="2696684" y="128635"/>
                  </a:lnTo>
                  <a:lnTo>
                    <a:pt x="2718877" y="132949"/>
                  </a:lnTo>
                  <a:lnTo>
                    <a:pt x="2729974" y="183003"/>
                  </a:lnTo>
                  <a:lnTo>
                    <a:pt x="2741070" y="224586"/>
                  </a:lnTo>
                  <a:lnTo>
                    <a:pt x="2752174" y="245793"/>
                  </a:lnTo>
                  <a:lnTo>
                    <a:pt x="2763270" y="288159"/>
                  </a:lnTo>
                  <a:lnTo>
                    <a:pt x="2774367" y="310740"/>
                  </a:lnTo>
                  <a:lnTo>
                    <a:pt x="2785464" y="336471"/>
                  </a:lnTo>
                  <a:lnTo>
                    <a:pt x="2796560" y="328653"/>
                  </a:lnTo>
                  <a:lnTo>
                    <a:pt x="2807657" y="339716"/>
                  </a:lnTo>
                  <a:lnTo>
                    <a:pt x="2818754" y="329143"/>
                  </a:lnTo>
                  <a:lnTo>
                    <a:pt x="2829850" y="314278"/>
                  </a:lnTo>
                  <a:lnTo>
                    <a:pt x="2829850" y="314278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69" name="자유형: 도형 2268">
              <a:extLst>
                <a:ext uri="{FF2B5EF4-FFF2-40B4-BE49-F238E27FC236}">
                  <a16:creationId xmlns:a16="http://schemas.microsoft.com/office/drawing/2014/main" id="{DCF76E83-B787-A169-7B90-206216C70558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0017 h 413167"/>
                <a:gd name="connsiteX1" fmla="*/ 11096 w 2829850"/>
                <a:gd name="connsiteY1" fmla="*/ 288832 h 413167"/>
                <a:gd name="connsiteX2" fmla="*/ 22193 w 2829850"/>
                <a:gd name="connsiteY2" fmla="*/ 288097 h 413167"/>
                <a:gd name="connsiteX3" fmla="*/ 33290 w 2829850"/>
                <a:gd name="connsiteY3" fmla="*/ 302848 h 413167"/>
                <a:gd name="connsiteX4" fmla="*/ 44386 w 2829850"/>
                <a:gd name="connsiteY4" fmla="*/ 321401 h 413167"/>
                <a:gd name="connsiteX5" fmla="*/ 55483 w 2829850"/>
                <a:gd name="connsiteY5" fmla="*/ 338416 h 413167"/>
                <a:gd name="connsiteX6" fmla="*/ 66586 w 2829850"/>
                <a:gd name="connsiteY6" fmla="*/ 317672 h 413167"/>
                <a:gd name="connsiteX7" fmla="*/ 77683 w 2829850"/>
                <a:gd name="connsiteY7" fmla="*/ 265523 h 413167"/>
                <a:gd name="connsiteX8" fmla="*/ 88779 w 2829850"/>
                <a:gd name="connsiteY8" fmla="*/ 228634 h 413167"/>
                <a:gd name="connsiteX9" fmla="*/ 99876 w 2829850"/>
                <a:gd name="connsiteY9" fmla="*/ 228893 h 413167"/>
                <a:gd name="connsiteX10" fmla="*/ 110973 w 2829850"/>
                <a:gd name="connsiteY10" fmla="*/ 236125 h 413167"/>
                <a:gd name="connsiteX11" fmla="*/ 122069 w 2829850"/>
                <a:gd name="connsiteY11" fmla="*/ 295751 h 413167"/>
                <a:gd name="connsiteX12" fmla="*/ 133166 w 2829850"/>
                <a:gd name="connsiteY12" fmla="*/ 304889 h 413167"/>
                <a:gd name="connsiteX13" fmla="*/ 144263 w 2829850"/>
                <a:gd name="connsiteY13" fmla="*/ 291812 h 413167"/>
                <a:gd name="connsiteX14" fmla="*/ 155366 w 2829850"/>
                <a:gd name="connsiteY14" fmla="*/ 222429 h 413167"/>
                <a:gd name="connsiteX15" fmla="*/ 166463 w 2829850"/>
                <a:gd name="connsiteY15" fmla="*/ 114599 h 413167"/>
                <a:gd name="connsiteX16" fmla="*/ 177559 w 2829850"/>
                <a:gd name="connsiteY16" fmla="*/ 51938 h 413167"/>
                <a:gd name="connsiteX17" fmla="*/ 188656 w 2829850"/>
                <a:gd name="connsiteY17" fmla="*/ 21982 h 413167"/>
                <a:gd name="connsiteX18" fmla="*/ 199753 w 2829850"/>
                <a:gd name="connsiteY18" fmla="*/ 49360 h 413167"/>
                <a:gd name="connsiteX19" fmla="*/ 210849 w 2829850"/>
                <a:gd name="connsiteY19" fmla="*/ 156965 h 413167"/>
                <a:gd name="connsiteX20" fmla="*/ 221946 w 2829850"/>
                <a:gd name="connsiteY20" fmla="*/ 161061 h 413167"/>
                <a:gd name="connsiteX21" fmla="*/ 233043 w 2829850"/>
                <a:gd name="connsiteY21" fmla="*/ 170028 h 413167"/>
                <a:gd name="connsiteX22" fmla="*/ 244146 w 2829850"/>
                <a:gd name="connsiteY22" fmla="*/ 201951 h 413167"/>
                <a:gd name="connsiteX23" fmla="*/ 255243 w 2829850"/>
                <a:gd name="connsiteY23" fmla="*/ 270027 h 413167"/>
                <a:gd name="connsiteX24" fmla="*/ 266339 w 2829850"/>
                <a:gd name="connsiteY24" fmla="*/ 332504 h 413167"/>
                <a:gd name="connsiteX25" fmla="*/ 277436 w 2829850"/>
                <a:gd name="connsiteY25" fmla="*/ 386906 h 413167"/>
                <a:gd name="connsiteX26" fmla="*/ 288533 w 2829850"/>
                <a:gd name="connsiteY26" fmla="*/ 386463 h 413167"/>
                <a:gd name="connsiteX27" fmla="*/ 310726 w 2829850"/>
                <a:gd name="connsiteY27" fmla="*/ 334212 h 413167"/>
                <a:gd name="connsiteX28" fmla="*/ 321823 w 2829850"/>
                <a:gd name="connsiteY28" fmla="*/ 320795 h 413167"/>
                <a:gd name="connsiteX29" fmla="*/ 332926 w 2829850"/>
                <a:gd name="connsiteY29" fmla="*/ 280913 h 413167"/>
                <a:gd name="connsiteX30" fmla="*/ 344023 w 2829850"/>
                <a:gd name="connsiteY30" fmla="*/ 226858 h 413167"/>
                <a:gd name="connsiteX31" fmla="*/ 355119 w 2829850"/>
                <a:gd name="connsiteY31" fmla="*/ 226579 h 413167"/>
                <a:gd name="connsiteX32" fmla="*/ 366216 w 2829850"/>
                <a:gd name="connsiteY32" fmla="*/ 221170 h 413167"/>
                <a:gd name="connsiteX33" fmla="*/ 377313 w 2829850"/>
                <a:gd name="connsiteY33" fmla="*/ 204638 h 413167"/>
                <a:gd name="connsiteX34" fmla="*/ 388409 w 2829850"/>
                <a:gd name="connsiteY34" fmla="*/ 191874 h 413167"/>
                <a:gd name="connsiteX35" fmla="*/ 399506 w 2829850"/>
                <a:gd name="connsiteY35" fmla="*/ 221660 h 413167"/>
                <a:gd name="connsiteX36" fmla="*/ 410602 w 2829850"/>
                <a:gd name="connsiteY36" fmla="*/ 279130 h 413167"/>
                <a:gd name="connsiteX37" fmla="*/ 421706 w 2829850"/>
                <a:gd name="connsiteY37" fmla="*/ 302569 h 413167"/>
                <a:gd name="connsiteX38" fmla="*/ 432802 w 2829850"/>
                <a:gd name="connsiteY38" fmla="*/ 349050 h 413167"/>
                <a:gd name="connsiteX39" fmla="*/ 443899 w 2829850"/>
                <a:gd name="connsiteY39" fmla="*/ 352936 h 413167"/>
                <a:gd name="connsiteX40" fmla="*/ 454995 w 2829850"/>
                <a:gd name="connsiteY40" fmla="*/ 353949 h 413167"/>
                <a:gd name="connsiteX41" fmla="*/ 466092 w 2829850"/>
                <a:gd name="connsiteY41" fmla="*/ 313175 h 413167"/>
                <a:gd name="connsiteX42" fmla="*/ 477189 w 2829850"/>
                <a:gd name="connsiteY42" fmla="*/ 239418 h 413167"/>
                <a:gd name="connsiteX43" fmla="*/ 488285 w 2829850"/>
                <a:gd name="connsiteY43" fmla="*/ 191575 h 413167"/>
                <a:gd name="connsiteX44" fmla="*/ 499382 w 2829850"/>
                <a:gd name="connsiteY44" fmla="*/ 165028 h 413167"/>
                <a:gd name="connsiteX45" fmla="*/ 521582 w 2829850"/>
                <a:gd name="connsiteY45" fmla="*/ 91141 h 413167"/>
                <a:gd name="connsiteX46" fmla="*/ 532679 w 2829850"/>
                <a:gd name="connsiteY46" fmla="*/ 93502 h 413167"/>
                <a:gd name="connsiteX47" fmla="*/ 543775 w 2829850"/>
                <a:gd name="connsiteY47" fmla="*/ 93032 h 413167"/>
                <a:gd name="connsiteX48" fmla="*/ 554872 w 2829850"/>
                <a:gd name="connsiteY48" fmla="*/ 153523 h 413167"/>
                <a:gd name="connsiteX49" fmla="*/ 565968 w 2829850"/>
                <a:gd name="connsiteY49" fmla="*/ 270394 h 413167"/>
                <a:gd name="connsiteX50" fmla="*/ 577065 w 2829850"/>
                <a:gd name="connsiteY50" fmla="*/ 336600 h 413167"/>
                <a:gd name="connsiteX51" fmla="*/ 588162 w 2829850"/>
                <a:gd name="connsiteY51" fmla="*/ 393206 h 413167"/>
                <a:gd name="connsiteX52" fmla="*/ 599265 w 2829850"/>
                <a:gd name="connsiteY52" fmla="*/ 392423 h 413167"/>
                <a:gd name="connsiteX53" fmla="*/ 610362 w 2829850"/>
                <a:gd name="connsiteY53" fmla="*/ 377898 h 413167"/>
                <a:gd name="connsiteX54" fmla="*/ 621458 w 2829850"/>
                <a:gd name="connsiteY54" fmla="*/ 368244 h 413167"/>
                <a:gd name="connsiteX55" fmla="*/ 632555 w 2829850"/>
                <a:gd name="connsiteY55" fmla="*/ 363651 h 413167"/>
                <a:gd name="connsiteX56" fmla="*/ 643652 w 2829850"/>
                <a:gd name="connsiteY56" fmla="*/ 328844 h 413167"/>
                <a:gd name="connsiteX57" fmla="*/ 654748 w 2829850"/>
                <a:gd name="connsiteY57" fmla="*/ 262747 h 413167"/>
                <a:gd name="connsiteX58" fmla="*/ 676942 w 2829850"/>
                <a:gd name="connsiteY58" fmla="*/ 209468 h 413167"/>
                <a:gd name="connsiteX59" fmla="*/ 688045 w 2829850"/>
                <a:gd name="connsiteY59" fmla="*/ 156693 h 413167"/>
                <a:gd name="connsiteX60" fmla="*/ 699142 w 2829850"/>
                <a:gd name="connsiteY60" fmla="*/ 90100 h 413167"/>
                <a:gd name="connsiteX61" fmla="*/ 710238 w 2829850"/>
                <a:gd name="connsiteY61" fmla="*/ 129370 h 413167"/>
                <a:gd name="connsiteX62" fmla="*/ 721335 w 2829850"/>
                <a:gd name="connsiteY62" fmla="*/ 201474 h 413167"/>
                <a:gd name="connsiteX63" fmla="*/ 743528 w 2829850"/>
                <a:gd name="connsiteY63" fmla="*/ 368896 h 413167"/>
                <a:gd name="connsiteX64" fmla="*/ 754625 w 2829850"/>
                <a:gd name="connsiteY64" fmla="*/ 383218 h 413167"/>
                <a:gd name="connsiteX65" fmla="*/ 765722 w 2829850"/>
                <a:gd name="connsiteY65" fmla="*/ 391892 h 413167"/>
                <a:gd name="connsiteX66" fmla="*/ 776818 w 2829850"/>
                <a:gd name="connsiteY66" fmla="*/ 371461 h 413167"/>
                <a:gd name="connsiteX67" fmla="*/ 787922 w 2829850"/>
                <a:gd name="connsiteY67" fmla="*/ 341655 h 413167"/>
                <a:gd name="connsiteX68" fmla="*/ 799018 w 2829850"/>
                <a:gd name="connsiteY68" fmla="*/ 320850 h 413167"/>
                <a:gd name="connsiteX69" fmla="*/ 810115 w 2829850"/>
                <a:gd name="connsiteY69" fmla="*/ 312073 h 413167"/>
                <a:gd name="connsiteX70" fmla="*/ 821212 w 2829850"/>
                <a:gd name="connsiteY70" fmla="*/ 253011 h 413167"/>
                <a:gd name="connsiteX71" fmla="*/ 832308 w 2829850"/>
                <a:gd name="connsiteY71" fmla="*/ 150073 h 413167"/>
                <a:gd name="connsiteX72" fmla="*/ 854501 w 2829850"/>
                <a:gd name="connsiteY72" fmla="*/ 110490 h 413167"/>
                <a:gd name="connsiteX73" fmla="*/ 865598 w 2829850"/>
                <a:gd name="connsiteY73" fmla="*/ 123852 h 413167"/>
                <a:gd name="connsiteX74" fmla="*/ 876702 w 2829850"/>
                <a:gd name="connsiteY74" fmla="*/ 192317 h 413167"/>
                <a:gd name="connsiteX75" fmla="*/ 887798 w 2829850"/>
                <a:gd name="connsiteY75" fmla="*/ 306242 h 413167"/>
                <a:gd name="connsiteX76" fmla="*/ 898894 w 2829850"/>
                <a:gd name="connsiteY76" fmla="*/ 395805 h 413167"/>
                <a:gd name="connsiteX77" fmla="*/ 909991 w 2829850"/>
                <a:gd name="connsiteY77" fmla="*/ 410432 h 413167"/>
                <a:gd name="connsiteX78" fmla="*/ 921088 w 2829850"/>
                <a:gd name="connsiteY78" fmla="*/ 411970 h 413167"/>
                <a:gd name="connsiteX79" fmla="*/ 932184 w 2829850"/>
                <a:gd name="connsiteY79" fmla="*/ 406704 h 413167"/>
                <a:gd name="connsiteX80" fmla="*/ 943281 w 2829850"/>
                <a:gd name="connsiteY80" fmla="*/ 395648 h 413167"/>
                <a:gd name="connsiteX81" fmla="*/ 954384 w 2829850"/>
                <a:gd name="connsiteY81" fmla="*/ 373407 h 413167"/>
                <a:gd name="connsiteX82" fmla="*/ 965481 w 2829850"/>
                <a:gd name="connsiteY82" fmla="*/ 343410 h 413167"/>
                <a:gd name="connsiteX83" fmla="*/ 987674 w 2829850"/>
                <a:gd name="connsiteY83" fmla="*/ 289601 h 413167"/>
                <a:gd name="connsiteX84" fmla="*/ 998771 w 2829850"/>
                <a:gd name="connsiteY84" fmla="*/ 199447 h 413167"/>
                <a:gd name="connsiteX85" fmla="*/ 1009868 w 2829850"/>
                <a:gd name="connsiteY85" fmla="*/ 53531 h 413167"/>
                <a:gd name="connsiteX86" fmla="*/ 1020964 w 2829850"/>
                <a:gd name="connsiteY86" fmla="*/ 23853 h 413167"/>
                <a:gd name="connsiteX87" fmla="*/ 1032061 w 2829850"/>
                <a:gd name="connsiteY87" fmla="*/ 0 h 413167"/>
                <a:gd name="connsiteX88" fmla="*/ 1043157 w 2829850"/>
                <a:gd name="connsiteY88" fmla="*/ 85419 h 413167"/>
                <a:gd name="connsiteX89" fmla="*/ 1054261 w 2829850"/>
                <a:gd name="connsiteY89" fmla="*/ 266918 h 413167"/>
                <a:gd name="connsiteX90" fmla="*/ 1065357 w 2829850"/>
                <a:gd name="connsiteY90" fmla="*/ 354038 h 413167"/>
                <a:gd name="connsiteX91" fmla="*/ 1076454 w 2829850"/>
                <a:gd name="connsiteY91" fmla="*/ 409432 h 413167"/>
                <a:gd name="connsiteX92" fmla="*/ 1087551 w 2829850"/>
                <a:gd name="connsiteY92" fmla="*/ 404091 h 413167"/>
                <a:gd name="connsiteX93" fmla="*/ 1098647 w 2829850"/>
                <a:gd name="connsiteY93" fmla="*/ 378190 h 413167"/>
                <a:gd name="connsiteX94" fmla="*/ 1109744 w 2829850"/>
                <a:gd name="connsiteY94" fmla="*/ 364291 h 413167"/>
                <a:gd name="connsiteX95" fmla="*/ 1120841 w 2829850"/>
                <a:gd name="connsiteY95" fmla="*/ 357365 h 413167"/>
                <a:gd name="connsiteX96" fmla="*/ 1131937 w 2829850"/>
                <a:gd name="connsiteY96" fmla="*/ 328919 h 413167"/>
                <a:gd name="connsiteX97" fmla="*/ 1143041 w 2829850"/>
                <a:gd name="connsiteY97" fmla="*/ 280879 h 413167"/>
                <a:gd name="connsiteX98" fmla="*/ 1154137 w 2829850"/>
                <a:gd name="connsiteY98" fmla="*/ 256964 h 413167"/>
                <a:gd name="connsiteX99" fmla="*/ 1165234 w 2829850"/>
                <a:gd name="connsiteY99" fmla="*/ 222327 h 413167"/>
                <a:gd name="connsiteX100" fmla="*/ 1187427 w 2829850"/>
                <a:gd name="connsiteY100" fmla="*/ 88106 h 413167"/>
                <a:gd name="connsiteX101" fmla="*/ 1198524 w 2829850"/>
                <a:gd name="connsiteY101" fmla="*/ 117246 h 413167"/>
                <a:gd name="connsiteX102" fmla="*/ 1209621 w 2829850"/>
                <a:gd name="connsiteY102" fmla="*/ 184819 h 413167"/>
                <a:gd name="connsiteX103" fmla="*/ 1231821 w 2829850"/>
                <a:gd name="connsiteY103" fmla="*/ 387096 h 413167"/>
                <a:gd name="connsiteX104" fmla="*/ 1242917 w 2829850"/>
                <a:gd name="connsiteY104" fmla="*/ 398812 h 413167"/>
                <a:gd name="connsiteX105" fmla="*/ 1254014 w 2829850"/>
                <a:gd name="connsiteY105" fmla="*/ 402656 h 413167"/>
                <a:gd name="connsiteX106" fmla="*/ 1265111 w 2829850"/>
                <a:gd name="connsiteY106" fmla="*/ 375891 h 413167"/>
                <a:gd name="connsiteX107" fmla="*/ 1276207 w 2829850"/>
                <a:gd name="connsiteY107" fmla="*/ 328905 h 413167"/>
                <a:gd name="connsiteX108" fmla="*/ 1287304 w 2829850"/>
                <a:gd name="connsiteY108" fmla="*/ 294567 h 413167"/>
                <a:gd name="connsiteX109" fmla="*/ 1298400 w 2829850"/>
                <a:gd name="connsiteY109" fmla="*/ 271673 h 413167"/>
                <a:gd name="connsiteX110" fmla="*/ 1309497 w 2829850"/>
                <a:gd name="connsiteY110" fmla="*/ 211435 h 413167"/>
                <a:gd name="connsiteX111" fmla="*/ 1320601 w 2829850"/>
                <a:gd name="connsiteY111" fmla="*/ 112232 h 413167"/>
                <a:gd name="connsiteX112" fmla="*/ 1331697 w 2829850"/>
                <a:gd name="connsiteY112" fmla="*/ 95209 h 413167"/>
                <a:gd name="connsiteX113" fmla="*/ 1342794 w 2829850"/>
                <a:gd name="connsiteY113" fmla="*/ 63151 h 413167"/>
                <a:gd name="connsiteX114" fmla="*/ 1353890 w 2829850"/>
                <a:gd name="connsiteY114" fmla="*/ 90658 h 413167"/>
                <a:gd name="connsiteX115" fmla="*/ 1364987 w 2829850"/>
                <a:gd name="connsiteY115" fmla="*/ 182486 h 413167"/>
                <a:gd name="connsiteX116" fmla="*/ 1387180 w 2829850"/>
                <a:gd name="connsiteY116" fmla="*/ 382368 h 413167"/>
                <a:gd name="connsiteX117" fmla="*/ 1398277 w 2829850"/>
                <a:gd name="connsiteY117" fmla="*/ 402119 h 413167"/>
                <a:gd name="connsiteX118" fmla="*/ 1409380 w 2829850"/>
                <a:gd name="connsiteY118" fmla="*/ 410358 h 413167"/>
                <a:gd name="connsiteX119" fmla="*/ 1420477 w 2829850"/>
                <a:gd name="connsiteY119" fmla="*/ 407507 h 413167"/>
                <a:gd name="connsiteX120" fmla="*/ 1431573 w 2829850"/>
                <a:gd name="connsiteY120" fmla="*/ 398431 h 413167"/>
                <a:gd name="connsiteX121" fmla="*/ 1442670 w 2829850"/>
                <a:gd name="connsiteY121" fmla="*/ 377591 h 413167"/>
                <a:gd name="connsiteX122" fmla="*/ 1453767 w 2829850"/>
                <a:gd name="connsiteY122" fmla="*/ 339213 h 413167"/>
                <a:gd name="connsiteX123" fmla="*/ 1464863 w 2829850"/>
                <a:gd name="connsiteY123" fmla="*/ 316672 h 413167"/>
                <a:gd name="connsiteX124" fmla="*/ 1475960 w 2829850"/>
                <a:gd name="connsiteY124" fmla="*/ 292241 h 413167"/>
                <a:gd name="connsiteX125" fmla="*/ 1487057 w 2829850"/>
                <a:gd name="connsiteY125" fmla="*/ 213959 h 413167"/>
                <a:gd name="connsiteX126" fmla="*/ 1498160 w 2829850"/>
                <a:gd name="connsiteY126" fmla="*/ 79425 h 413167"/>
                <a:gd name="connsiteX127" fmla="*/ 1520353 w 2829850"/>
                <a:gd name="connsiteY127" fmla="*/ 25527 h 413167"/>
                <a:gd name="connsiteX128" fmla="*/ 1531450 w 2829850"/>
                <a:gd name="connsiteY128" fmla="*/ 80820 h 413167"/>
                <a:gd name="connsiteX129" fmla="*/ 1542546 w 2829850"/>
                <a:gd name="connsiteY129" fmla="*/ 207230 h 413167"/>
                <a:gd name="connsiteX130" fmla="*/ 1564740 w 2829850"/>
                <a:gd name="connsiteY130" fmla="*/ 341573 h 413167"/>
                <a:gd name="connsiteX131" fmla="*/ 1575836 w 2829850"/>
                <a:gd name="connsiteY131" fmla="*/ 356990 h 413167"/>
                <a:gd name="connsiteX132" fmla="*/ 1586940 w 2829850"/>
                <a:gd name="connsiteY132" fmla="*/ 365230 h 413167"/>
                <a:gd name="connsiteX133" fmla="*/ 1598036 w 2829850"/>
                <a:gd name="connsiteY133" fmla="*/ 363488 h 413167"/>
                <a:gd name="connsiteX134" fmla="*/ 1609133 w 2829850"/>
                <a:gd name="connsiteY134" fmla="*/ 363930 h 413167"/>
                <a:gd name="connsiteX135" fmla="*/ 1620230 w 2829850"/>
                <a:gd name="connsiteY135" fmla="*/ 329361 h 413167"/>
                <a:gd name="connsiteX136" fmla="*/ 1631326 w 2829850"/>
                <a:gd name="connsiteY136" fmla="*/ 273810 h 413167"/>
                <a:gd name="connsiteX137" fmla="*/ 1642423 w 2829850"/>
                <a:gd name="connsiteY137" fmla="*/ 239459 h 413167"/>
                <a:gd name="connsiteX138" fmla="*/ 1653520 w 2829850"/>
                <a:gd name="connsiteY138" fmla="*/ 214122 h 413167"/>
                <a:gd name="connsiteX139" fmla="*/ 1664616 w 2829850"/>
                <a:gd name="connsiteY139" fmla="*/ 170436 h 413167"/>
                <a:gd name="connsiteX140" fmla="*/ 1675720 w 2829850"/>
                <a:gd name="connsiteY140" fmla="*/ 134309 h 413167"/>
                <a:gd name="connsiteX141" fmla="*/ 1686816 w 2829850"/>
                <a:gd name="connsiteY141" fmla="*/ 145678 h 413167"/>
                <a:gd name="connsiteX142" fmla="*/ 1697913 w 2829850"/>
                <a:gd name="connsiteY142" fmla="*/ 165191 h 413167"/>
                <a:gd name="connsiteX143" fmla="*/ 1709010 w 2829850"/>
                <a:gd name="connsiteY143" fmla="*/ 216218 h 413167"/>
                <a:gd name="connsiteX144" fmla="*/ 1720106 w 2829850"/>
                <a:gd name="connsiteY144" fmla="*/ 307195 h 413167"/>
                <a:gd name="connsiteX145" fmla="*/ 1731203 w 2829850"/>
                <a:gd name="connsiteY145" fmla="*/ 345166 h 413167"/>
                <a:gd name="connsiteX146" fmla="*/ 1742299 w 2829850"/>
                <a:gd name="connsiteY146" fmla="*/ 386912 h 413167"/>
                <a:gd name="connsiteX147" fmla="*/ 1753396 w 2829850"/>
                <a:gd name="connsiteY147" fmla="*/ 390396 h 413167"/>
                <a:gd name="connsiteX148" fmla="*/ 1775596 w 2829850"/>
                <a:gd name="connsiteY148" fmla="*/ 357854 h 413167"/>
                <a:gd name="connsiteX149" fmla="*/ 1786692 w 2829850"/>
                <a:gd name="connsiteY149" fmla="*/ 347118 h 413167"/>
                <a:gd name="connsiteX150" fmla="*/ 1797789 w 2829850"/>
                <a:gd name="connsiteY150" fmla="*/ 311760 h 413167"/>
                <a:gd name="connsiteX151" fmla="*/ 1808886 w 2829850"/>
                <a:gd name="connsiteY151" fmla="*/ 253127 h 413167"/>
                <a:gd name="connsiteX152" fmla="*/ 1819982 w 2829850"/>
                <a:gd name="connsiteY152" fmla="*/ 223014 h 413167"/>
                <a:gd name="connsiteX153" fmla="*/ 1831079 w 2829850"/>
                <a:gd name="connsiteY153" fmla="*/ 176478 h 413167"/>
                <a:gd name="connsiteX154" fmla="*/ 1842176 w 2829850"/>
                <a:gd name="connsiteY154" fmla="*/ 124539 h 413167"/>
                <a:gd name="connsiteX155" fmla="*/ 1853279 w 2829850"/>
                <a:gd name="connsiteY155" fmla="*/ 79003 h 413167"/>
                <a:gd name="connsiteX156" fmla="*/ 1864376 w 2829850"/>
                <a:gd name="connsiteY156" fmla="*/ 84303 h 413167"/>
                <a:gd name="connsiteX157" fmla="*/ 1875472 w 2829850"/>
                <a:gd name="connsiteY157" fmla="*/ 132146 h 413167"/>
                <a:gd name="connsiteX158" fmla="*/ 1886569 w 2829850"/>
                <a:gd name="connsiteY158" fmla="*/ 242711 h 413167"/>
                <a:gd name="connsiteX159" fmla="*/ 1897666 w 2829850"/>
                <a:gd name="connsiteY159" fmla="*/ 377312 h 413167"/>
                <a:gd name="connsiteX160" fmla="*/ 1908762 w 2829850"/>
                <a:gd name="connsiteY160" fmla="*/ 400139 h 413167"/>
                <a:gd name="connsiteX161" fmla="*/ 1919859 w 2829850"/>
                <a:gd name="connsiteY161" fmla="*/ 413167 h 413167"/>
                <a:gd name="connsiteX162" fmla="*/ 1930956 w 2829850"/>
                <a:gd name="connsiteY162" fmla="*/ 395784 h 413167"/>
                <a:gd name="connsiteX163" fmla="*/ 1942059 w 2829850"/>
                <a:gd name="connsiteY163" fmla="*/ 361426 h 413167"/>
                <a:gd name="connsiteX164" fmla="*/ 1953156 w 2829850"/>
                <a:gd name="connsiteY164" fmla="*/ 346458 h 413167"/>
                <a:gd name="connsiteX165" fmla="*/ 1964252 w 2829850"/>
                <a:gd name="connsiteY165" fmla="*/ 340172 h 413167"/>
                <a:gd name="connsiteX166" fmla="*/ 1975349 w 2829850"/>
                <a:gd name="connsiteY166" fmla="*/ 295166 h 413167"/>
                <a:gd name="connsiteX167" fmla="*/ 1986446 w 2829850"/>
                <a:gd name="connsiteY167" fmla="*/ 201393 h 413167"/>
                <a:gd name="connsiteX168" fmla="*/ 1997542 w 2829850"/>
                <a:gd name="connsiteY168" fmla="*/ 163912 h 413167"/>
                <a:gd name="connsiteX169" fmla="*/ 2008639 w 2829850"/>
                <a:gd name="connsiteY169" fmla="*/ 107803 h 413167"/>
                <a:gd name="connsiteX170" fmla="*/ 2019735 w 2829850"/>
                <a:gd name="connsiteY170" fmla="*/ 47387 h 413167"/>
                <a:gd name="connsiteX171" fmla="*/ 2030839 w 2829850"/>
                <a:gd name="connsiteY171" fmla="*/ 2497 h 413167"/>
                <a:gd name="connsiteX172" fmla="*/ 2041935 w 2829850"/>
                <a:gd name="connsiteY172" fmla="*/ 7287 h 413167"/>
                <a:gd name="connsiteX173" fmla="*/ 2053032 w 2829850"/>
                <a:gd name="connsiteY173" fmla="*/ 53388 h 413167"/>
                <a:gd name="connsiteX174" fmla="*/ 2064129 w 2829850"/>
                <a:gd name="connsiteY174" fmla="*/ 185880 h 413167"/>
                <a:gd name="connsiteX175" fmla="*/ 2075225 w 2829850"/>
                <a:gd name="connsiteY175" fmla="*/ 343642 h 413167"/>
                <a:gd name="connsiteX176" fmla="*/ 2086322 w 2829850"/>
                <a:gd name="connsiteY176" fmla="*/ 371611 h 413167"/>
                <a:gd name="connsiteX177" fmla="*/ 2097419 w 2829850"/>
                <a:gd name="connsiteY177" fmla="*/ 394920 h 413167"/>
                <a:gd name="connsiteX178" fmla="*/ 2108515 w 2829850"/>
                <a:gd name="connsiteY178" fmla="*/ 389375 h 413167"/>
                <a:gd name="connsiteX179" fmla="*/ 2119619 w 2829850"/>
                <a:gd name="connsiteY179" fmla="*/ 382932 h 413167"/>
                <a:gd name="connsiteX180" fmla="*/ 2130715 w 2829850"/>
                <a:gd name="connsiteY180" fmla="*/ 377564 h 413167"/>
                <a:gd name="connsiteX181" fmla="*/ 2141812 w 2829850"/>
                <a:gd name="connsiteY181" fmla="*/ 373196 h 413167"/>
                <a:gd name="connsiteX182" fmla="*/ 2152909 w 2829850"/>
                <a:gd name="connsiteY182" fmla="*/ 342580 h 413167"/>
                <a:gd name="connsiteX183" fmla="*/ 2164005 w 2829850"/>
                <a:gd name="connsiteY183" fmla="*/ 277062 h 413167"/>
                <a:gd name="connsiteX184" fmla="*/ 2186198 w 2829850"/>
                <a:gd name="connsiteY184" fmla="*/ 198780 h 413167"/>
                <a:gd name="connsiteX185" fmla="*/ 2197295 w 2829850"/>
                <a:gd name="connsiteY185" fmla="*/ 134099 h 413167"/>
                <a:gd name="connsiteX186" fmla="*/ 2208399 w 2829850"/>
                <a:gd name="connsiteY186" fmla="*/ 55769 h 413167"/>
                <a:gd name="connsiteX187" fmla="*/ 2219495 w 2829850"/>
                <a:gd name="connsiteY187" fmla="*/ 45700 h 413167"/>
                <a:gd name="connsiteX188" fmla="*/ 2230592 w 2829850"/>
                <a:gd name="connsiteY188" fmla="*/ 52741 h 413167"/>
                <a:gd name="connsiteX189" fmla="*/ 2241688 w 2829850"/>
                <a:gd name="connsiteY189" fmla="*/ 141766 h 413167"/>
                <a:gd name="connsiteX190" fmla="*/ 2252785 w 2829850"/>
                <a:gd name="connsiteY190" fmla="*/ 293112 h 413167"/>
                <a:gd name="connsiteX191" fmla="*/ 2274978 w 2829850"/>
                <a:gd name="connsiteY191" fmla="*/ 345724 h 413167"/>
                <a:gd name="connsiteX192" fmla="*/ 2286075 w 2829850"/>
                <a:gd name="connsiteY192" fmla="*/ 337818 h 413167"/>
                <a:gd name="connsiteX193" fmla="*/ 2297171 w 2829850"/>
                <a:gd name="connsiteY193" fmla="*/ 342315 h 413167"/>
                <a:gd name="connsiteX194" fmla="*/ 2308275 w 2829850"/>
                <a:gd name="connsiteY194" fmla="*/ 328504 h 413167"/>
                <a:gd name="connsiteX195" fmla="*/ 2319371 w 2829850"/>
                <a:gd name="connsiteY195" fmla="*/ 325953 h 413167"/>
                <a:gd name="connsiteX196" fmla="*/ 2330468 w 2829850"/>
                <a:gd name="connsiteY196" fmla="*/ 292581 h 413167"/>
                <a:gd name="connsiteX197" fmla="*/ 2341565 w 2829850"/>
                <a:gd name="connsiteY197" fmla="*/ 238397 h 413167"/>
                <a:gd name="connsiteX198" fmla="*/ 2352661 w 2829850"/>
                <a:gd name="connsiteY198" fmla="*/ 210210 h 413167"/>
                <a:gd name="connsiteX199" fmla="*/ 2363758 w 2829850"/>
                <a:gd name="connsiteY199" fmla="*/ 198086 h 413167"/>
                <a:gd name="connsiteX200" fmla="*/ 2374855 w 2829850"/>
                <a:gd name="connsiteY200" fmla="*/ 169443 h 413167"/>
                <a:gd name="connsiteX201" fmla="*/ 2385951 w 2829850"/>
                <a:gd name="connsiteY201" fmla="*/ 149992 h 413167"/>
                <a:gd name="connsiteX202" fmla="*/ 2397055 w 2829850"/>
                <a:gd name="connsiteY202" fmla="*/ 182996 h 413167"/>
                <a:gd name="connsiteX203" fmla="*/ 2408151 w 2829850"/>
                <a:gd name="connsiteY203" fmla="*/ 230934 h 413167"/>
                <a:gd name="connsiteX204" fmla="*/ 2419248 w 2829850"/>
                <a:gd name="connsiteY204" fmla="*/ 286301 h 413167"/>
                <a:gd name="connsiteX205" fmla="*/ 2430345 w 2829850"/>
                <a:gd name="connsiteY205" fmla="*/ 350826 h 413167"/>
                <a:gd name="connsiteX206" fmla="*/ 2441441 w 2829850"/>
                <a:gd name="connsiteY206" fmla="*/ 360215 h 413167"/>
                <a:gd name="connsiteX207" fmla="*/ 2452538 w 2829850"/>
                <a:gd name="connsiteY207" fmla="*/ 373850 h 413167"/>
                <a:gd name="connsiteX208" fmla="*/ 2463635 w 2829850"/>
                <a:gd name="connsiteY208" fmla="*/ 359820 h 413167"/>
                <a:gd name="connsiteX209" fmla="*/ 2474731 w 2829850"/>
                <a:gd name="connsiteY209" fmla="*/ 341512 h 413167"/>
                <a:gd name="connsiteX210" fmla="*/ 2485834 w 2829850"/>
                <a:gd name="connsiteY210" fmla="*/ 327728 h 413167"/>
                <a:gd name="connsiteX211" fmla="*/ 2496931 w 2829850"/>
                <a:gd name="connsiteY211" fmla="*/ 324408 h 413167"/>
                <a:gd name="connsiteX212" fmla="*/ 2508028 w 2829850"/>
                <a:gd name="connsiteY212" fmla="*/ 259815 h 413167"/>
                <a:gd name="connsiteX213" fmla="*/ 2519124 w 2829850"/>
                <a:gd name="connsiteY213" fmla="*/ 138323 h 413167"/>
                <a:gd name="connsiteX214" fmla="*/ 2530221 w 2829850"/>
                <a:gd name="connsiteY214" fmla="*/ 113300 h 413167"/>
                <a:gd name="connsiteX215" fmla="*/ 2541318 w 2829850"/>
                <a:gd name="connsiteY215" fmla="*/ 94012 h 413167"/>
                <a:gd name="connsiteX216" fmla="*/ 2552414 w 2829850"/>
                <a:gd name="connsiteY216" fmla="*/ 118416 h 413167"/>
                <a:gd name="connsiteX217" fmla="*/ 2563511 w 2829850"/>
                <a:gd name="connsiteY217" fmla="*/ 203590 h 413167"/>
                <a:gd name="connsiteX218" fmla="*/ 2574614 w 2829850"/>
                <a:gd name="connsiteY218" fmla="*/ 275953 h 413167"/>
                <a:gd name="connsiteX219" fmla="*/ 2585711 w 2829850"/>
                <a:gd name="connsiteY219" fmla="*/ 333185 h 413167"/>
                <a:gd name="connsiteX220" fmla="*/ 2596808 w 2829850"/>
                <a:gd name="connsiteY220" fmla="*/ 359208 h 413167"/>
                <a:gd name="connsiteX221" fmla="*/ 2607904 w 2829850"/>
                <a:gd name="connsiteY221" fmla="*/ 381565 h 413167"/>
                <a:gd name="connsiteX222" fmla="*/ 2619001 w 2829850"/>
                <a:gd name="connsiteY222" fmla="*/ 379782 h 413167"/>
                <a:gd name="connsiteX223" fmla="*/ 2630097 w 2829850"/>
                <a:gd name="connsiteY223" fmla="*/ 379367 h 413167"/>
                <a:gd name="connsiteX224" fmla="*/ 2641194 w 2829850"/>
                <a:gd name="connsiteY224" fmla="*/ 356378 h 413167"/>
                <a:gd name="connsiteX225" fmla="*/ 2652290 w 2829850"/>
                <a:gd name="connsiteY225" fmla="*/ 319435 h 413167"/>
                <a:gd name="connsiteX226" fmla="*/ 2663394 w 2829850"/>
                <a:gd name="connsiteY226" fmla="*/ 296364 h 413167"/>
                <a:gd name="connsiteX227" fmla="*/ 2674491 w 2829850"/>
                <a:gd name="connsiteY227" fmla="*/ 278497 h 413167"/>
                <a:gd name="connsiteX228" fmla="*/ 2685587 w 2829850"/>
                <a:gd name="connsiteY228" fmla="*/ 223327 h 413167"/>
                <a:gd name="connsiteX229" fmla="*/ 2696684 w 2829850"/>
                <a:gd name="connsiteY229" fmla="*/ 122655 h 413167"/>
                <a:gd name="connsiteX230" fmla="*/ 2707780 w 2829850"/>
                <a:gd name="connsiteY230" fmla="*/ 123927 h 413167"/>
                <a:gd name="connsiteX231" fmla="*/ 2718877 w 2829850"/>
                <a:gd name="connsiteY231" fmla="*/ 130234 h 413167"/>
                <a:gd name="connsiteX232" fmla="*/ 2729974 w 2829850"/>
                <a:gd name="connsiteY232" fmla="*/ 169491 h 413167"/>
                <a:gd name="connsiteX233" fmla="*/ 2741070 w 2829850"/>
                <a:gd name="connsiteY233" fmla="*/ 221429 h 413167"/>
                <a:gd name="connsiteX234" fmla="*/ 2752174 w 2829850"/>
                <a:gd name="connsiteY234" fmla="*/ 240840 h 413167"/>
                <a:gd name="connsiteX235" fmla="*/ 2763270 w 2829850"/>
                <a:gd name="connsiteY235" fmla="*/ 286002 h 413167"/>
                <a:gd name="connsiteX236" fmla="*/ 2774367 w 2829850"/>
                <a:gd name="connsiteY236" fmla="*/ 309107 h 413167"/>
                <a:gd name="connsiteX237" fmla="*/ 2785464 w 2829850"/>
                <a:gd name="connsiteY237" fmla="*/ 334756 h 413167"/>
                <a:gd name="connsiteX238" fmla="*/ 2796560 w 2829850"/>
                <a:gd name="connsiteY238" fmla="*/ 326776 h 413167"/>
                <a:gd name="connsiteX239" fmla="*/ 2807657 w 2829850"/>
                <a:gd name="connsiteY239" fmla="*/ 335368 h 413167"/>
                <a:gd name="connsiteX240" fmla="*/ 2818754 w 2829850"/>
                <a:gd name="connsiteY240" fmla="*/ 327089 h 413167"/>
                <a:gd name="connsiteX241" fmla="*/ 2829850 w 2829850"/>
                <a:gd name="connsiteY241" fmla="*/ 311719 h 413167"/>
                <a:gd name="connsiteX242" fmla="*/ 2829850 w 2829850"/>
                <a:gd name="connsiteY242" fmla="*/ 31171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300017"/>
                  </a:moveTo>
                  <a:lnTo>
                    <a:pt x="11096" y="288832"/>
                  </a:lnTo>
                  <a:lnTo>
                    <a:pt x="22193" y="288097"/>
                  </a:lnTo>
                  <a:lnTo>
                    <a:pt x="33290" y="302848"/>
                  </a:lnTo>
                  <a:lnTo>
                    <a:pt x="44386" y="321401"/>
                  </a:lnTo>
                  <a:lnTo>
                    <a:pt x="55483" y="338416"/>
                  </a:lnTo>
                  <a:lnTo>
                    <a:pt x="66586" y="317672"/>
                  </a:lnTo>
                  <a:lnTo>
                    <a:pt x="77683" y="265523"/>
                  </a:lnTo>
                  <a:lnTo>
                    <a:pt x="88779" y="228634"/>
                  </a:lnTo>
                  <a:lnTo>
                    <a:pt x="99876" y="228893"/>
                  </a:lnTo>
                  <a:lnTo>
                    <a:pt x="110973" y="236125"/>
                  </a:lnTo>
                  <a:lnTo>
                    <a:pt x="122069" y="295751"/>
                  </a:lnTo>
                  <a:lnTo>
                    <a:pt x="133166" y="304889"/>
                  </a:lnTo>
                  <a:lnTo>
                    <a:pt x="144263" y="291812"/>
                  </a:lnTo>
                  <a:lnTo>
                    <a:pt x="155366" y="222429"/>
                  </a:lnTo>
                  <a:lnTo>
                    <a:pt x="166463" y="114599"/>
                  </a:lnTo>
                  <a:lnTo>
                    <a:pt x="177559" y="51938"/>
                  </a:lnTo>
                  <a:lnTo>
                    <a:pt x="188656" y="21982"/>
                  </a:lnTo>
                  <a:lnTo>
                    <a:pt x="199753" y="49360"/>
                  </a:lnTo>
                  <a:lnTo>
                    <a:pt x="210849" y="156965"/>
                  </a:lnTo>
                  <a:lnTo>
                    <a:pt x="221946" y="161061"/>
                  </a:lnTo>
                  <a:lnTo>
                    <a:pt x="233043" y="170028"/>
                  </a:lnTo>
                  <a:lnTo>
                    <a:pt x="244146" y="201951"/>
                  </a:lnTo>
                  <a:lnTo>
                    <a:pt x="255243" y="270027"/>
                  </a:lnTo>
                  <a:lnTo>
                    <a:pt x="266339" y="332504"/>
                  </a:lnTo>
                  <a:lnTo>
                    <a:pt x="277436" y="386906"/>
                  </a:lnTo>
                  <a:lnTo>
                    <a:pt x="288533" y="386463"/>
                  </a:lnTo>
                  <a:lnTo>
                    <a:pt x="310726" y="334212"/>
                  </a:lnTo>
                  <a:lnTo>
                    <a:pt x="321823" y="320795"/>
                  </a:lnTo>
                  <a:lnTo>
                    <a:pt x="332926" y="280913"/>
                  </a:lnTo>
                  <a:lnTo>
                    <a:pt x="344023" y="226858"/>
                  </a:lnTo>
                  <a:lnTo>
                    <a:pt x="355119" y="226579"/>
                  </a:lnTo>
                  <a:lnTo>
                    <a:pt x="366216" y="221170"/>
                  </a:lnTo>
                  <a:lnTo>
                    <a:pt x="377313" y="204638"/>
                  </a:lnTo>
                  <a:lnTo>
                    <a:pt x="388409" y="191874"/>
                  </a:lnTo>
                  <a:lnTo>
                    <a:pt x="399506" y="221660"/>
                  </a:lnTo>
                  <a:lnTo>
                    <a:pt x="410602" y="279130"/>
                  </a:lnTo>
                  <a:lnTo>
                    <a:pt x="421706" y="302569"/>
                  </a:lnTo>
                  <a:lnTo>
                    <a:pt x="432802" y="349050"/>
                  </a:lnTo>
                  <a:lnTo>
                    <a:pt x="443899" y="352936"/>
                  </a:lnTo>
                  <a:lnTo>
                    <a:pt x="454995" y="353949"/>
                  </a:lnTo>
                  <a:lnTo>
                    <a:pt x="466092" y="313175"/>
                  </a:lnTo>
                  <a:lnTo>
                    <a:pt x="477189" y="239418"/>
                  </a:lnTo>
                  <a:lnTo>
                    <a:pt x="488285" y="191575"/>
                  </a:lnTo>
                  <a:lnTo>
                    <a:pt x="499382" y="165028"/>
                  </a:lnTo>
                  <a:lnTo>
                    <a:pt x="521582" y="91141"/>
                  </a:lnTo>
                  <a:lnTo>
                    <a:pt x="532679" y="93502"/>
                  </a:lnTo>
                  <a:lnTo>
                    <a:pt x="543775" y="93032"/>
                  </a:lnTo>
                  <a:lnTo>
                    <a:pt x="554872" y="153523"/>
                  </a:lnTo>
                  <a:lnTo>
                    <a:pt x="565968" y="270394"/>
                  </a:lnTo>
                  <a:lnTo>
                    <a:pt x="577065" y="336600"/>
                  </a:lnTo>
                  <a:lnTo>
                    <a:pt x="588162" y="393206"/>
                  </a:lnTo>
                  <a:lnTo>
                    <a:pt x="599265" y="392423"/>
                  </a:lnTo>
                  <a:lnTo>
                    <a:pt x="610362" y="377898"/>
                  </a:lnTo>
                  <a:lnTo>
                    <a:pt x="621458" y="368244"/>
                  </a:lnTo>
                  <a:lnTo>
                    <a:pt x="632555" y="363651"/>
                  </a:lnTo>
                  <a:lnTo>
                    <a:pt x="643652" y="328844"/>
                  </a:lnTo>
                  <a:lnTo>
                    <a:pt x="654748" y="262747"/>
                  </a:lnTo>
                  <a:lnTo>
                    <a:pt x="676942" y="209468"/>
                  </a:lnTo>
                  <a:lnTo>
                    <a:pt x="688045" y="156693"/>
                  </a:lnTo>
                  <a:lnTo>
                    <a:pt x="699142" y="90100"/>
                  </a:lnTo>
                  <a:lnTo>
                    <a:pt x="710238" y="129370"/>
                  </a:lnTo>
                  <a:lnTo>
                    <a:pt x="721335" y="201474"/>
                  </a:lnTo>
                  <a:lnTo>
                    <a:pt x="743528" y="368896"/>
                  </a:lnTo>
                  <a:lnTo>
                    <a:pt x="754625" y="383218"/>
                  </a:lnTo>
                  <a:lnTo>
                    <a:pt x="765722" y="391892"/>
                  </a:lnTo>
                  <a:lnTo>
                    <a:pt x="776818" y="371461"/>
                  </a:lnTo>
                  <a:lnTo>
                    <a:pt x="787922" y="341655"/>
                  </a:lnTo>
                  <a:lnTo>
                    <a:pt x="799018" y="320850"/>
                  </a:lnTo>
                  <a:lnTo>
                    <a:pt x="810115" y="312073"/>
                  </a:lnTo>
                  <a:lnTo>
                    <a:pt x="821212" y="253011"/>
                  </a:lnTo>
                  <a:lnTo>
                    <a:pt x="832308" y="150073"/>
                  </a:lnTo>
                  <a:lnTo>
                    <a:pt x="854501" y="110490"/>
                  </a:lnTo>
                  <a:lnTo>
                    <a:pt x="865598" y="123852"/>
                  </a:lnTo>
                  <a:lnTo>
                    <a:pt x="876702" y="192317"/>
                  </a:lnTo>
                  <a:lnTo>
                    <a:pt x="887798" y="306242"/>
                  </a:lnTo>
                  <a:lnTo>
                    <a:pt x="898894" y="395805"/>
                  </a:lnTo>
                  <a:lnTo>
                    <a:pt x="909991" y="410432"/>
                  </a:lnTo>
                  <a:lnTo>
                    <a:pt x="921088" y="411970"/>
                  </a:lnTo>
                  <a:lnTo>
                    <a:pt x="932184" y="406704"/>
                  </a:lnTo>
                  <a:lnTo>
                    <a:pt x="943281" y="395648"/>
                  </a:lnTo>
                  <a:lnTo>
                    <a:pt x="954384" y="373407"/>
                  </a:lnTo>
                  <a:lnTo>
                    <a:pt x="965481" y="343410"/>
                  </a:lnTo>
                  <a:lnTo>
                    <a:pt x="987674" y="289601"/>
                  </a:lnTo>
                  <a:lnTo>
                    <a:pt x="998771" y="199447"/>
                  </a:lnTo>
                  <a:lnTo>
                    <a:pt x="1009868" y="53531"/>
                  </a:lnTo>
                  <a:lnTo>
                    <a:pt x="1020964" y="23853"/>
                  </a:lnTo>
                  <a:lnTo>
                    <a:pt x="1032061" y="0"/>
                  </a:lnTo>
                  <a:lnTo>
                    <a:pt x="1043157" y="85419"/>
                  </a:lnTo>
                  <a:lnTo>
                    <a:pt x="1054261" y="266918"/>
                  </a:lnTo>
                  <a:lnTo>
                    <a:pt x="1065357" y="354038"/>
                  </a:lnTo>
                  <a:lnTo>
                    <a:pt x="1076454" y="409432"/>
                  </a:lnTo>
                  <a:lnTo>
                    <a:pt x="1087551" y="404091"/>
                  </a:lnTo>
                  <a:lnTo>
                    <a:pt x="1098647" y="378190"/>
                  </a:lnTo>
                  <a:lnTo>
                    <a:pt x="1109744" y="364291"/>
                  </a:lnTo>
                  <a:lnTo>
                    <a:pt x="1120841" y="357365"/>
                  </a:lnTo>
                  <a:lnTo>
                    <a:pt x="1131937" y="328919"/>
                  </a:lnTo>
                  <a:lnTo>
                    <a:pt x="1143041" y="280879"/>
                  </a:lnTo>
                  <a:lnTo>
                    <a:pt x="1154137" y="256964"/>
                  </a:lnTo>
                  <a:lnTo>
                    <a:pt x="1165234" y="222327"/>
                  </a:lnTo>
                  <a:lnTo>
                    <a:pt x="1187427" y="88106"/>
                  </a:lnTo>
                  <a:lnTo>
                    <a:pt x="1198524" y="117246"/>
                  </a:lnTo>
                  <a:lnTo>
                    <a:pt x="1209621" y="184819"/>
                  </a:lnTo>
                  <a:lnTo>
                    <a:pt x="1231821" y="387096"/>
                  </a:lnTo>
                  <a:lnTo>
                    <a:pt x="1242917" y="398812"/>
                  </a:lnTo>
                  <a:lnTo>
                    <a:pt x="1254014" y="402656"/>
                  </a:lnTo>
                  <a:lnTo>
                    <a:pt x="1265111" y="375891"/>
                  </a:lnTo>
                  <a:lnTo>
                    <a:pt x="1276207" y="328905"/>
                  </a:lnTo>
                  <a:lnTo>
                    <a:pt x="1287304" y="294567"/>
                  </a:lnTo>
                  <a:lnTo>
                    <a:pt x="1298400" y="271673"/>
                  </a:lnTo>
                  <a:lnTo>
                    <a:pt x="1309497" y="211435"/>
                  </a:lnTo>
                  <a:lnTo>
                    <a:pt x="1320601" y="112232"/>
                  </a:lnTo>
                  <a:lnTo>
                    <a:pt x="1331697" y="95209"/>
                  </a:lnTo>
                  <a:lnTo>
                    <a:pt x="1342794" y="63151"/>
                  </a:lnTo>
                  <a:lnTo>
                    <a:pt x="1353890" y="90658"/>
                  </a:lnTo>
                  <a:lnTo>
                    <a:pt x="1364987" y="182486"/>
                  </a:lnTo>
                  <a:lnTo>
                    <a:pt x="1387180" y="382368"/>
                  </a:lnTo>
                  <a:lnTo>
                    <a:pt x="1398277" y="402119"/>
                  </a:lnTo>
                  <a:lnTo>
                    <a:pt x="1409380" y="410358"/>
                  </a:lnTo>
                  <a:lnTo>
                    <a:pt x="1420477" y="407507"/>
                  </a:lnTo>
                  <a:lnTo>
                    <a:pt x="1431573" y="398431"/>
                  </a:lnTo>
                  <a:lnTo>
                    <a:pt x="1442670" y="377591"/>
                  </a:lnTo>
                  <a:lnTo>
                    <a:pt x="1453767" y="339213"/>
                  </a:lnTo>
                  <a:lnTo>
                    <a:pt x="1464863" y="316672"/>
                  </a:lnTo>
                  <a:lnTo>
                    <a:pt x="1475960" y="292241"/>
                  </a:lnTo>
                  <a:lnTo>
                    <a:pt x="1487057" y="213959"/>
                  </a:lnTo>
                  <a:lnTo>
                    <a:pt x="1498160" y="79425"/>
                  </a:lnTo>
                  <a:lnTo>
                    <a:pt x="1520353" y="25527"/>
                  </a:lnTo>
                  <a:lnTo>
                    <a:pt x="1531450" y="80820"/>
                  </a:lnTo>
                  <a:lnTo>
                    <a:pt x="1542546" y="207230"/>
                  </a:lnTo>
                  <a:lnTo>
                    <a:pt x="1564740" y="341573"/>
                  </a:lnTo>
                  <a:lnTo>
                    <a:pt x="1575836" y="356990"/>
                  </a:lnTo>
                  <a:lnTo>
                    <a:pt x="1586940" y="365230"/>
                  </a:lnTo>
                  <a:lnTo>
                    <a:pt x="1598036" y="363488"/>
                  </a:lnTo>
                  <a:lnTo>
                    <a:pt x="1609133" y="363930"/>
                  </a:lnTo>
                  <a:lnTo>
                    <a:pt x="1620230" y="329361"/>
                  </a:lnTo>
                  <a:lnTo>
                    <a:pt x="1631326" y="273810"/>
                  </a:lnTo>
                  <a:lnTo>
                    <a:pt x="1642423" y="239459"/>
                  </a:lnTo>
                  <a:lnTo>
                    <a:pt x="1653520" y="214122"/>
                  </a:lnTo>
                  <a:lnTo>
                    <a:pt x="1664616" y="170436"/>
                  </a:lnTo>
                  <a:lnTo>
                    <a:pt x="1675720" y="134309"/>
                  </a:lnTo>
                  <a:lnTo>
                    <a:pt x="1686816" y="145678"/>
                  </a:lnTo>
                  <a:lnTo>
                    <a:pt x="1697913" y="165191"/>
                  </a:lnTo>
                  <a:lnTo>
                    <a:pt x="1709010" y="216218"/>
                  </a:lnTo>
                  <a:lnTo>
                    <a:pt x="1720106" y="307195"/>
                  </a:lnTo>
                  <a:lnTo>
                    <a:pt x="1731203" y="345166"/>
                  </a:lnTo>
                  <a:lnTo>
                    <a:pt x="1742299" y="386912"/>
                  </a:lnTo>
                  <a:lnTo>
                    <a:pt x="1753396" y="390396"/>
                  </a:lnTo>
                  <a:lnTo>
                    <a:pt x="1775596" y="357854"/>
                  </a:lnTo>
                  <a:lnTo>
                    <a:pt x="1786692" y="347118"/>
                  </a:lnTo>
                  <a:lnTo>
                    <a:pt x="1797789" y="311760"/>
                  </a:lnTo>
                  <a:lnTo>
                    <a:pt x="1808886" y="253127"/>
                  </a:lnTo>
                  <a:lnTo>
                    <a:pt x="1819982" y="223014"/>
                  </a:lnTo>
                  <a:lnTo>
                    <a:pt x="1831079" y="176478"/>
                  </a:lnTo>
                  <a:lnTo>
                    <a:pt x="1842176" y="124539"/>
                  </a:lnTo>
                  <a:lnTo>
                    <a:pt x="1853279" y="79003"/>
                  </a:lnTo>
                  <a:lnTo>
                    <a:pt x="1864376" y="84303"/>
                  </a:lnTo>
                  <a:lnTo>
                    <a:pt x="1875472" y="132146"/>
                  </a:lnTo>
                  <a:lnTo>
                    <a:pt x="1886569" y="242711"/>
                  </a:lnTo>
                  <a:lnTo>
                    <a:pt x="1897666" y="377312"/>
                  </a:lnTo>
                  <a:lnTo>
                    <a:pt x="1908762" y="400139"/>
                  </a:lnTo>
                  <a:lnTo>
                    <a:pt x="1919859" y="413167"/>
                  </a:lnTo>
                  <a:lnTo>
                    <a:pt x="1930956" y="395784"/>
                  </a:lnTo>
                  <a:lnTo>
                    <a:pt x="1942059" y="361426"/>
                  </a:lnTo>
                  <a:lnTo>
                    <a:pt x="1953156" y="346458"/>
                  </a:lnTo>
                  <a:lnTo>
                    <a:pt x="1964252" y="340172"/>
                  </a:lnTo>
                  <a:lnTo>
                    <a:pt x="1975349" y="295166"/>
                  </a:lnTo>
                  <a:lnTo>
                    <a:pt x="1986446" y="201393"/>
                  </a:lnTo>
                  <a:lnTo>
                    <a:pt x="1997542" y="163912"/>
                  </a:lnTo>
                  <a:lnTo>
                    <a:pt x="2008639" y="107803"/>
                  </a:lnTo>
                  <a:lnTo>
                    <a:pt x="2019735" y="47387"/>
                  </a:lnTo>
                  <a:lnTo>
                    <a:pt x="2030839" y="2497"/>
                  </a:lnTo>
                  <a:lnTo>
                    <a:pt x="2041935" y="7287"/>
                  </a:lnTo>
                  <a:lnTo>
                    <a:pt x="2053032" y="53388"/>
                  </a:lnTo>
                  <a:lnTo>
                    <a:pt x="2064129" y="185880"/>
                  </a:lnTo>
                  <a:lnTo>
                    <a:pt x="2075225" y="343642"/>
                  </a:lnTo>
                  <a:lnTo>
                    <a:pt x="2086322" y="371611"/>
                  </a:lnTo>
                  <a:lnTo>
                    <a:pt x="2097419" y="394920"/>
                  </a:lnTo>
                  <a:lnTo>
                    <a:pt x="2108515" y="389375"/>
                  </a:lnTo>
                  <a:lnTo>
                    <a:pt x="2119619" y="382932"/>
                  </a:lnTo>
                  <a:lnTo>
                    <a:pt x="2130715" y="377564"/>
                  </a:lnTo>
                  <a:lnTo>
                    <a:pt x="2141812" y="373196"/>
                  </a:lnTo>
                  <a:lnTo>
                    <a:pt x="2152909" y="342580"/>
                  </a:lnTo>
                  <a:lnTo>
                    <a:pt x="2164005" y="277062"/>
                  </a:lnTo>
                  <a:lnTo>
                    <a:pt x="2186198" y="198780"/>
                  </a:lnTo>
                  <a:lnTo>
                    <a:pt x="2197295" y="134099"/>
                  </a:lnTo>
                  <a:lnTo>
                    <a:pt x="2208399" y="55769"/>
                  </a:lnTo>
                  <a:lnTo>
                    <a:pt x="2219495" y="45700"/>
                  </a:lnTo>
                  <a:lnTo>
                    <a:pt x="2230592" y="52741"/>
                  </a:lnTo>
                  <a:lnTo>
                    <a:pt x="2241688" y="141766"/>
                  </a:lnTo>
                  <a:lnTo>
                    <a:pt x="2252785" y="293112"/>
                  </a:lnTo>
                  <a:lnTo>
                    <a:pt x="2274978" y="345724"/>
                  </a:lnTo>
                  <a:lnTo>
                    <a:pt x="2286075" y="337818"/>
                  </a:lnTo>
                  <a:lnTo>
                    <a:pt x="2297171" y="342315"/>
                  </a:lnTo>
                  <a:lnTo>
                    <a:pt x="2308275" y="328504"/>
                  </a:lnTo>
                  <a:lnTo>
                    <a:pt x="2319371" y="325953"/>
                  </a:lnTo>
                  <a:lnTo>
                    <a:pt x="2330468" y="292581"/>
                  </a:lnTo>
                  <a:lnTo>
                    <a:pt x="2341565" y="238397"/>
                  </a:lnTo>
                  <a:lnTo>
                    <a:pt x="2352661" y="210210"/>
                  </a:lnTo>
                  <a:lnTo>
                    <a:pt x="2363758" y="198086"/>
                  </a:lnTo>
                  <a:lnTo>
                    <a:pt x="2374855" y="169443"/>
                  </a:lnTo>
                  <a:lnTo>
                    <a:pt x="2385951" y="149992"/>
                  </a:lnTo>
                  <a:lnTo>
                    <a:pt x="2397055" y="182996"/>
                  </a:lnTo>
                  <a:lnTo>
                    <a:pt x="2408151" y="230934"/>
                  </a:lnTo>
                  <a:lnTo>
                    <a:pt x="2419248" y="286301"/>
                  </a:lnTo>
                  <a:lnTo>
                    <a:pt x="2430345" y="350826"/>
                  </a:lnTo>
                  <a:lnTo>
                    <a:pt x="2441441" y="360215"/>
                  </a:lnTo>
                  <a:lnTo>
                    <a:pt x="2452538" y="373850"/>
                  </a:lnTo>
                  <a:lnTo>
                    <a:pt x="2463635" y="359820"/>
                  </a:lnTo>
                  <a:lnTo>
                    <a:pt x="2474731" y="341512"/>
                  </a:lnTo>
                  <a:lnTo>
                    <a:pt x="2485834" y="327728"/>
                  </a:lnTo>
                  <a:lnTo>
                    <a:pt x="2496931" y="324408"/>
                  </a:lnTo>
                  <a:lnTo>
                    <a:pt x="2508028" y="259815"/>
                  </a:lnTo>
                  <a:lnTo>
                    <a:pt x="2519124" y="138323"/>
                  </a:lnTo>
                  <a:lnTo>
                    <a:pt x="2530221" y="113300"/>
                  </a:lnTo>
                  <a:lnTo>
                    <a:pt x="2541318" y="94012"/>
                  </a:lnTo>
                  <a:lnTo>
                    <a:pt x="2552414" y="118416"/>
                  </a:lnTo>
                  <a:lnTo>
                    <a:pt x="2563511" y="203590"/>
                  </a:lnTo>
                  <a:lnTo>
                    <a:pt x="2574614" y="275953"/>
                  </a:lnTo>
                  <a:lnTo>
                    <a:pt x="2585711" y="333185"/>
                  </a:lnTo>
                  <a:lnTo>
                    <a:pt x="2596808" y="359208"/>
                  </a:lnTo>
                  <a:lnTo>
                    <a:pt x="2607904" y="381565"/>
                  </a:lnTo>
                  <a:lnTo>
                    <a:pt x="2619001" y="379782"/>
                  </a:lnTo>
                  <a:lnTo>
                    <a:pt x="2630097" y="379367"/>
                  </a:lnTo>
                  <a:lnTo>
                    <a:pt x="2641194" y="356378"/>
                  </a:lnTo>
                  <a:lnTo>
                    <a:pt x="2652290" y="319435"/>
                  </a:lnTo>
                  <a:lnTo>
                    <a:pt x="2663394" y="296364"/>
                  </a:lnTo>
                  <a:lnTo>
                    <a:pt x="2674491" y="278497"/>
                  </a:lnTo>
                  <a:lnTo>
                    <a:pt x="2685587" y="223327"/>
                  </a:lnTo>
                  <a:lnTo>
                    <a:pt x="2696684" y="122655"/>
                  </a:lnTo>
                  <a:lnTo>
                    <a:pt x="2707780" y="123927"/>
                  </a:lnTo>
                  <a:lnTo>
                    <a:pt x="2718877" y="130234"/>
                  </a:lnTo>
                  <a:lnTo>
                    <a:pt x="2729974" y="169491"/>
                  </a:lnTo>
                  <a:lnTo>
                    <a:pt x="2741070" y="221429"/>
                  </a:lnTo>
                  <a:lnTo>
                    <a:pt x="2752174" y="240840"/>
                  </a:lnTo>
                  <a:lnTo>
                    <a:pt x="2763270" y="286002"/>
                  </a:lnTo>
                  <a:lnTo>
                    <a:pt x="2774367" y="309107"/>
                  </a:lnTo>
                  <a:lnTo>
                    <a:pt x="2785464" y="334756"/>
                  </a:lnTo>
                  <a:lnTo>
                    <a:pt x="2796560" y="326776"/>
                  </a:lnTo>
                  <a:lnTo>
                    <a:pt x="2807657" y="335368"/>
                  </a:lnTo>
                  <a:lnTo>
                    <a:pt x="2818754" y="327089"/>
                  </a:lnTo>
                  <a:lnTo>
                    <a:pt x="2829850" y="311719"/>
                  </a:lnTo>
                  <a:lnTo>
                    <a:pt x="2829850" y="311719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0" name="자유형: 도형 2269">
              <a:extLst>
                <a:ext uri="{FF2B5EF4-FFF2-40B4-BE49-F238E27FC236}">
                  <a16:creationId xmlns:a16="http://schemas.microsoft.com/office/drawing/2014/main" id="{12DF538D-3AA2-7AA8-C8E2-C66FFD6E75B4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2671 h 413167"/>
                <a:gd name="connsiteX1" fmla="*/ 11096 w 2829850"/>
                <a:gd name="connsiteY1" fmla="*/ 290866 h 413167"/>
                <a:gd name="connsiteX2" fmla="*/ 22193 w 2829850"/>
                <a:gd name="connsiteY2" fmla="*/ 290438 h 413167"/>
                <a:gd name="connsiteX3" fmla="*/ 33290 w 2829850"/>
                <a:gd name="connsiteY3" fmla="*/ 304453 h 413167"/>
                <a:gd name="connsiteX4" fmla="*/ 55483 w 2829850"/>
                <a:gd name="connsiteY4" fmla="*/ 338899 h 413167"/>
                <a:gd name="connsiteX5" fmla="*/ 66586 w 2829850"/>
                <a:gd name="connsiteY5" fmla="*/ 320605 h 413167"/>
                <a:gd name="connsiteX6" fmla="*/ 77683 w 2829850"/>
                <a:gd name="connsiteY6" fmla="*/ 266836 h 413167"/>
                <a:gd name="connsiteX7" fmla="*/ 88779 w 2829850"/>
                <a:gd name="connsiteY7" fmla="*/ 229274 h 413167"/>
                <a:gd name="connsiteX8" fmla="*/ 99876 w 2829850"/>
                <a:gd name="connsiteY8" fmla="*/ 231798 h 413167"/>
                <a:gd name="connsiteX9" fmla="*/ 110973 w 2829850"/>
                <a:gd name="connsiteY9" fmla="*/ 236887 h 413167"/>
                <a:gd name="connsiteX10" fmla="*/ 122069 w 2829850"/>
                <a:gd name="connsiteY10" fmla="*/ 297330 h 413167"/>
                <a:gd name="connsiteX11" fmla="*/ 133166 w 2829850"/>
                <a:gd name="connsiteY11" fmla="*/ 308868 h 413167"/>
                <a:gd name="connsiteX12" fmla="*/ 144263 w 2829850"/>
                <a:gd name="connsiteY12" fmla="*/ 293928 h 413167"/>
                <a:gd name="connsiteX13" fmla="*/ 155366 w 2829850"/>
                <a:gd name="connsiteY13" fmla="*/ 230097 h 413167"/>
                <a:gd name="connsiteX14" fmla="*/ 166463 w 2829850"/>
                <a:gd name="connsiteY14" fmla="*/ 118450 h 413167"/>
                <a:gd name="connsiteX15" fmla="*/ 177559 w 2829850"/>
                <a:gd name="connsiteY15" fmla="*/ 66764 h 413167"/>
                <a:gd name="connsiteX16" fmla="*/ 188656 w 2829850"/>
                <a:gd name="connsiteY16" fmla="*/ 24867 h 413167"/>
                <a:gd name="connsiteX17" fmla="*/ 199753 w 2829850"/>
                <a:gd name="connsiteY17" fmla="*/ 59708 h 413167"/>
                <a:gd name="connsiteX18" fmla="*/ 210849 w 2829850"/>
                <a:gd name="connsiteY18" fmla="*/ 160809 h 413167"/>
                <a:gd name="connsiteX19" fmla="*/ 221946 w 2829850"/>
                <a:gd name="connsiteY19" fmla="*/ 171695 h 413167"/>
                <a:gd name="connsiteX20" fmla="*/ 233043 w 2829850"/>
                <a:gd name="connsiteY20" fmla="*/ 170593 h 413167"/>
                <a:gd name="connsiteX21" fmla="*/ 244146 w 2829850"/>
                <a:gd name="connsiteY21" fmla="*/ 211026 h 413167"/>
                <a:gd name="connsiteX22" fmla="*/ 255243 w 2829850"/>
                <a:gd name="connsiteY22" fmla="*/ 269626 h 413167"/>
                <a:gd name="connsiteX23" fmla="*/ 266339 w 2829850"/>
                <a:gd name="connsiteY23" fmla="*/ 334878 h 413167"/>
                <a:gd name="connsiteX24" fmla="*/ 277436 w 2829850"/>
                <a:gd name="connsiteY24" fmla="*/ 386511 h 413167"/>
                <a:gd name="connsiteX25" fmla="*/ 288533 w 2829850"/>
                <a:gd name="connsiteY25" fmla="*/ 383701 h 413167"/>
                <a:gd name="connsiteX26" fmla="*/ 299629 w 2829850"/>
                <a:gd name="connsiteY26" fmla="*/ 362501 h 413167"/>
                <a:gd name="connsiteX27" fmla="*/ 310726 w 2829850"/>
                <a:gd name="connsiteY27" fmla="*/ 331368 h 413167"/>
                <a:gd name="connsiteX28" fmla="*/ 321823 w 2829850"/>
                <a:gd name="connsiteY28" fmla="*/ 324306 h 413167"/>
                <a:gd name="connsiteX29" fmla="*/ 332926 w 2829850"/>
                <a:gd name="connsiteY29" fmla="*/ 286900 h 413167"/>
                <a:gd name="connsiteX30" fmla="*/ 344023 w 2829850"/>
                <a:gd name="connsiteY30" fmla="*/ 229893 h 413167"/>
                <a:gd name="connsiteX31" fmla="*/ 355119 w 2829850"/>
                <a:gd name="connsiteY31" fmla="*/ 234805 h 413167"/>
                <a:gd name="connsiteX32" fmla="*/ 366216 w 2829850"/>
                <a:gd name="connsiteY32" fmla="*/ 221558 h 413167"/>
                <a:gd name="connsiteX33" fmla="*/ 377313 w 2829850"/>
                <a:gd name="connsiteY33" fmla="*/ 217116 h 413167"/>
                <a:gd name="connsiteX34" fmla="*/ 388409 w 2829850"/>
                <a:gd name="connsiteY34" fmla="*/ 191364 h 413167"/>
                <a:gd name="connsiteX35" fmla="*/ 399506 w 2829850"/>
                <a:gd name="connsiteY35" fmla="*/ 226328 h 413167"/>
                <a:gd name="connsiteX36" fmla="*/ 410602 w 2829850"/>
                <a:gd name="connsiteY36" fmla="*/ 279518 h 413167"/>
                <a:gd name="connsiteX37" fmla="*/ 421706 w 2829850"/>
                <a:gd name="connsiteY37" fmla="*/ 300562 h 413167"/>
                <a:gd name="connsiteX38" fmla="*/ 432802 w 2829850"/>
                <a:gd name="connsiteY38" fmla="*/ 349568 h 413167"/>
                <a:gd name="connsiteX39" fmla="*/ 443899 w 2829850"/>
                <a:gd name="connsiteY39" fmla="*/ 353099 h 413167"/>
                <a:gd name="connsiteX40" fmla="*/ 454995 w 2829850"/>
                <a:gd name="connsiteY40" fmla="*/ 355487 h 413167"/>
                <a:gd name="connsiteX41" fmla="*/ 466092 w 2829850"/>
                <a:gd name="connsiteY41" fmla="*/ 314373 h 413167"/>
                <a:gd name="connsiteX42" fmla="*/ 477189 w 2829850"/>
                <a:gd name="connsiteY42" fmla="*/ 242071 h 413167"/>
                <a:gd name="connsiteX43" fmla="*/ 488285 w 2829850"/>
                <a:gd name="connsiteY43" fmla="*/ 198957 h 413167"/>
                <a:gd name="connsiteX44" fmla="*/ 510485 w 2829850"/>
                <a:gd name="connsiteY44" fmla="*/ 142385 h 413167"/>
                <a:gd name="connsiteX45" fmla="*/ 521582 w 2829850"/>
                <a:gd name="connsiteY45" fmla="*/ 96590 h 413167"/>
                <a:gd name="connsiteX46" fmla="*/ 532679 w 2829850"/>
                <a:gd name="connsiteY46" fmla="*/ 108558 h 413167"/>
                <a:gd name="connsiteX47" fmla="*/ 543775 w 2829850"/>
                <a:gd name="connsiteY47" fmla="*/ 92059 h 413167"/>
                <a:gd name="connsiteX48" fmla="*/ 554872 w 2829850"/>
                <a:gd name="connsiteY48" fmla="*/ 164789 h 413167"/>
                <a:gd name="connsiteX49" fmla="*/ 565968 w 2829850"/>
                <a:gd name="connsiteY49" fmla="*/ 268537 h 413167"/>
                <a:gd name="connsiteX50" fmla="*/ 577065 w 2829850"/>
                <a:gd name="connsiteY50" fmla="*/ 337940 h 413167"/>
                <a:gd name="connsiteX51" fmla="*/ 588162 w 2829850"/>
                <a:gd name="connsiteY51" fmla="*/ 392893 h 413167"/>
                <a:gd name="connsiteX52" fmla="*/ 599265 w 2829850"/>
                <a:gd name="connsiteY52" fmla="*/ 388715 h 413167"/>
                <a:gd name="connsiteX53" fmla="*/ 610362 w 2829850"/>
                <a:gd name="connsiteY53" fmla="*/ 378980 h 413167"/>
                <a:gd name="connsiteX54" fmla="*/ 621458 w 2829850"/>
                <a:gd name="connsiteY54" fmla="*/ 365726 h 413167"/>
                <a:gd name="connsiteX55" fmla="*/ 632555 w 2829850"/>
                <a:gd name="connsiteY55" fmla="*/ 365951 h 413167"/>
                <a:gd name="connsiteX56" fmla="*/ 643652 w 2829850"/>
                <a:gd name="connsiteY56" fmla="*/ 332089 h 413167"/>
                <a:gd name="connsiteX57" fmla="*/ 654748 w 2829850"/>
                <a:gd name="connsiteY57" fmla="*/ 265203 h 413167"/>
                <a:gd name="connsiteX58" fmla="*/ 665845 w 2829850"/>
                <a:gd name="connsiteY58" fmla="*/ 242758 h 413167"/>
                <a:gd name="connsiteX59" fmla="*/ 676942 w 2829850"/>
                <a:gd name="connsiteY59" fmla="*/ 212210 h 413167"/>
                <a:gd name="connsiteX60" fmla="*/ 688045 w 2829850"/>
                <a:gd name="connsiteY60" fmla="*/ 173437 h 413167"/>
                <a:gd name="connsiteX61" fmla="*/ 699142 w 2829850"/>
                <a:gd name="connsiteY61" fmla="*/ 93835 h 413167"/>
                <a:gd name="connsiteX62" fmla="*/ 710238 w 2829850"/>
                <a:gd name="connsiteY62" fmla="*/ 139902 h 413167"/>
                <a:gd name="connsiteX63" fmla="*/ 721335 w 2829850"/>
                <a:gd name="connsiteY63" fmla="*/ 199637 h 413167"/>
                <a:gd name="connsiteX64" fmla="*/ 732432 w 2829850"/>
                <a:gd name="connsiteY64" fmla="*/ 289737 h 413167"/>
                <a:gd name="connsiteX65" fmla="*/ 743528 w 2829850"/>
                <a:gd name="connsiteY65" fmla="*/ 368162 h 413167"/>
                <a:gd name="connsiteX66" fmla="*/ 754625 w 2829850"/>
                <a:gd name="connsiteY66" fmla="*/ 382381 h 413167"/>
                <a:gd name="connsiteX67" fmla="*/ 765722 w 2829850"/>
                <a:gd name="connsiteY67" fmla="*/ 392362 h 413167"/>
                <a:gd name="connsiteX68" fmla="*/ 787922 w 2829850"/>
                <a:gd name="connsiteY68" fmla="*/ 343499 h 413167"/>
                <a:gd name="connsiteX69" fmla="*/ 799018 w 2829850"/>
                <a:gd name="connsiteY69" fmla="*/ 320149 h 413167"/>
                <a:gd name="connsiteX70" fmla="*/ 810115 w 2829850"/>
                <a:gd name="connsiteY70" fmla="*/ 316182 h 413167"/>
                <a:gd name="connsiteX71" fmla="*/ 821212 w 2829850"/>
                <a:gd name="connsiteY71" fmla="*/ 263856 h 413167"/>
                <a:gd name="connsiteX72" fmla="*/ 832308 w 2829850"/>
                <a:gd name="connsiteY72" fmla="*/ 154441 h 413167"/>
                <a:gd name="connsiteX73" fmla="*/ 843405 w 2829850"/>
                <a:gd name="connsiteY73" fmla="*/ 143862 h 413167"/>
                <a:gd name="connsiteX74" fmla="*/ 854501 w 2829850"/>
                <a:gd name="connsiteY74" fmla="*/ 111592 h 413167"/>
                <a:gd name="connsiteX75" fmla="*/ 865598 w 2829850"/>
                <a:gd name="connsiteY75" fmla="*/ 139262 h 413167"/>
                <a:gd name="connsiteX76" fmla="*/ 876702 w 2829850"/>
                <a:gd name="connsiteY76" fmla="*/ 191725 h 413167"/>
                <a:gd name="connsiteX77" fmla="*/ 887798 w 2829850"/>
                <a:gd name="connsiteY77" fmla="*/ 309807 h 413167"/>
                <a:gd name="connsiteX78" fmla="*/ 898894 w 2829850"/>
                <a:gd name="connsiteY78" fmla="*/ 394791 h 413167"/>
                <a:gd name="connsiteX79" fmla="*/ 909991 w 2829850"/>
                <a:gd name="connsiteY79" fmla="*/ 408378 h 413167"/>
                <a:gd name="connsiteX80" fmla="*/ 921088 w 2829850"/>
                <a:gd name="connsiteY80" fmla="*/ 412011 h 413167"/>
                <a:gd name="connsiteX81" fmla="*/ 943281 w 2829850"/>
                <a:gd name="connsiteY81" fmla="*/ 396635 h 413167"/>
                <a:gd name="connsiteX82" fmla="*/ 987674 w 2829850"/>
                <a:gd name="connsiteY82" fmla="*/ 293894 h 413167"/>
                <a:gd name="connsiteX83" fmla="*/ 998771 w 2829850"/>
                <a:gd name="connsiteY83" fmla="*/ 216816 h 413167"/>
                <a:gd name="connsiteX84" fmla="*/ 1009868 w 2829850"/>
                <a:gd name="connsiteY84" fmla="*/ 60606 h 413167"/>
                <a:gd name="connsiteX85" fmla="*/ 1020964 w 2829850"/>
                <a:gd name="connsiteY85" fmla="*/ 43182 h 413167"/>
                <a:gd name="connsiteX86" fmla="*/ 1032061 w 2829850"/>
                <a:gd name="connsiteY86" fmla="*/ 0 h 413167"/>
                <a:gd name="connsiteX87" fmla="*/ 1043157 w 2829850"/>
                <a:gd name="connsiteY87" fmla="*/ 98904 h 413167"/>
                <a:gd name="connsiteX88" fmla="*/ 1054261 w 2829850"/>
                <a:gd name="connsiteY88" fmla="*/ 264958 h 413167"/>
                <a:gd name="connsiteX89" fmla="*/ 1065357 w 2829850"/>
                <a:gd name="connsiteY89" fmla="*/ 355936 h 413167"/>
                <a:gd name="connsiteX90" fmla="*/ 1076454 w 2829850"/>
                <a:gd name="connsiteY90" fmla="*/ 409160 h 413167"/>
                <a:gd name="connsiteX91" fmla="*/ 1087551 w 2829850"/>
                <a:gd name="connsiteY91" fmla="*/ 400615 h 413167"/>
                <a:gd name="connsiteX92" fmla="*/ 1098647 w 2829850"/>
                <a:gd name="connsiteY92" fmla="*/ 379571 h 413167"/>
                <a:gd name="connsiteX93" fmla="*/ 1109744 w 2829850"/>
                <a:gd name="connsiteY93" fmla="*/ 360977 h 413167"/>
                <a:gd name="connsiteX94" fmla="*/ 1120841 w 2829850"/>
                <a:gd name="connsiteY94" fmla="*/ 360011 h 413167"/>
                <a:gd name="connsiteX95" fmla="*/ 1131937 w 2829850"/>
                <a:gd name="connsiteY95" fmla="*/ 331599 h 413167"/>
                <a:gd name="connsiteX96" fmla="*/ 1143041 w 2829850"/>
                <a:gd name="connsiteY96" fmla="*/ 282743 h 413167"/>
                <a:gd name="connsiteX97" fmla="*/ 1154137 w 2829850"/>
                <a:gd name="connsiteY97" fmla="*/ 264264 h 413167"/>
                <a:gd name="connsiteX98" fmla="*/ 1165234 w 2829850"/>
                <a:gd name="connsiteY98" fmla="*/ 224640 h 413167"/>
                <a:gd name="connsiteX99" fmla="*/ 1176331 w 2829850"/>
                <a:gd name="connsiteY99" fmla="*/ 172790 h 413167"/>
                <a:gd name="connsiteX100" fmla="*/ 1187427 w 2829850"/>
                <a:gd name="connsiteY100" fmla="*/ 92386 h 413167"/>
                <a:gd name="connsiteX101" fmla="*/ 1198524 w 2829850"/>
                <a:gd name="connsiteY101" fmla="*/ 128696 h 413167"/>
                <a:gd name="connsiteX102" fmla="*/ 1209621 w 2829850"/>
                <a:gd name="connsiteY102" fmla="*/ 182989 h 413167"/>
                <a:gd name="connsiteX103" fmla="*/ 1220717 w 2829850"/>
                <a:gd name="connsiteY103" fmla="*/ 290642 h 413167"/>
                <a:gd name="connsiteX104" fmla="*/ 1231821 w 2829850"/>
                <a:gd name="connsiteY104" fmla="*/ 386348 h 413167"/>
                <a:gd name="connsiteX105" fmla="*/ 1242917 w 2829850"/>
                <a:gd name="connsiteY105" fmla="*/ 397642 h 413167"/>
                <a:gd name="connsiteX106" fmla="*/ 1254014 w 2829850"/>
                <a:gd name="connsiteY106" fmla="*/ 403404 h 413167"/>
                <a:gd name="connsiteX107" fmla="*/ 1265111 w 2829850"/>
                <a:gd name="connsiteY107" fmla="*/ 371502 h 413167"/>
                <a:gd name="connsiteX108" fmla="*/ 1276207 w 2829850"/>
                <a:gd name="connsiteY108" fmla="*/ 331048 h 413167"/>
                <a:gd name="connsiteX109" fmla="*/ 1287304 w 2829850"/>
                <a:gd name="connsiteY109" fmla="*/ 295935 h 413167"/>
                <a:gd name="connsiteX110" fmla="*/ 1298400 w 2829850"/>
                <a:gd name="connsiteY110" fmla="*/ 276436 h 413167"/>
                <a:gd name="connsiteX111" fmla="*/ 1309497 w 2829850"/>
                <a:gd name="connsiteY111" fmla="*/ 224967 h 413167"/>
                <a:gd name="connsiteX112" fmla="*/ 1320601 w 2829850"/>
                <a:gd name="connsiteY112" fmla="*/ 118069 h 413167"/>
                <a:gd name="connsiteX113" fmla="*/ 1331697 w 2829850"/>
                <a:gd name="connsiteY113" fmla="*/ 111987 h 413167"/>
                <a:gd name="connsiteX114" fmla="*/ 1342794 w 2829850"/>
                <a:gd name="connsiteY114" fmla="*/ 63124 h 413167"/>
                <a:gd name="connsiteX115" fmla="*/ 1353890 w 2829850"/>
                <a:gd name="connsiteY115" fmla="*/ 106360 h 413167"/>
                <a:gd name="connsiteX116" fmla="*/ 1364987 w 2829850"/>
                <a:gd name="connsiteY116" fmla="*/ 181336 h 413167"/>
                <a:gd name="connsiteX117" fmla="*/ 1376083 w 2829850"/>
                <a:gd name="connsiteY117" fmla="*/ 287907 h 413167"/>
                <a:gd name="connsiteX118" fmla="*/ 1387180 w 2829850"/>
                <a:gd name="connsiteY118" fmla="*/ 381660 h 413167"/>
                <a:gd name="connsiteX119" fmla="*/ 1398277 w 2829850"/>
                <a:gd name="connsiteY119" fmla="*/ 399635 h 413167"/>
                <a:gd name="connsiteX120" fmla="*/ 1409380 w 2829850"/>
                <a:gd name="connsiteY120" fmla="*/ 410582 h 413167"/>
                <a:gd name="connsiteX121" fmla="*/ 1431573 w 2829850"/>
                <a:gd name="connsiteY121" fmla="*/ 399179 h 413167"/>
                <a:gd name="connsiteX122" fmla="*/ 1442670 w 2829850"/>
                <a:gd name="connsiteY122" fmla="*/ 376598 h 413167"/>
                <a:gd name="connsiteX123" fmla="*/ 1453767 w 2829850"/>
                <a:gd name="connsiteY123" fmla="*/ 341022 h 413167"/>
                <a:gd name="connsiteX124" fmla="*/ 1475960 w 2829850"/>
                <a:gd name="connsiteY124" fmla="*/ 296473 h 413167"/>
                <a:gd name="connsiteX125" fmla="*/ 1487057 w 2829850"/>
                <a:gd name="connsiteY125" fmla="*/ 228818 h 413167"/>
                <a:gd name="connsiteX126" fmla="*/ 1498160 w 2829850"/>
                <a:gd name="connsiteY126" fmla="*/ 85439 h 413167"/>
                <a:gd name="connsiteX127" fmla="*/ 1509257 w 2829850"/>
                <a:gd name="connsiteY127" fmla="*/ 69594 h 413167"/>
                <a:gd name="connsiteX128" fmla="*/ 1520353 w 2829850"/>
                <a:gd name="connsiteY128" fmla="*/ 25690 h 413167"/>
                <a:gd name="connsiteX129" fmla="*/ 1531450 w 2829850"/>
                <a:gd name="connsiteY129" fmla="*/ 94685 h 413167"/>
                <a:gd name="connsiteX130" fmla="*/ 1542546 w 2829850"/>
                <a:gd name="connsiteY130" fmla="*/ 206842 h 413167"/>
                <a:gd name="connsiteX131" fmla="*/ 1553643 w 2829850"/>
                <a:gd name="connsiteY131" fmla="*/ 277552 h 413167"/>
                <a:gd name="connsiteX132" fmla="*/ 1564740 w 2829850"/>
                <a:gd name="connsiteY132" fmla="*/ 341499 h 413167"/>
                <a:gd name="connsiteX133" fmla="*/ 1575836 w 2829850"/>
                <a:gd name="connsiteY133" fmla="*/ 354725 h 413167"/>
                <a:gd name="connsiteX134" fmla="*/ 1586940 w 2829850"/>
                <a:gd name="connsiteY134" fmla="*/ 366025 h 413167"/>
                <a:gd name="connsiteX135" fmla="*/ 1598036 w 2829850"/>
                <a:gd name="connsiteY135" fmla="*/ 361671 h 413167"/>
                <a:gd name="connsiteX136" fmla="*/ 1609133 w 2829850"/>
                <a:gd name="connsiteY136" fmla="*/ 366134 h 413167"/>
                <a:gd name="connsiteX137" fmla="*/ 1620230 w 2829850"/>
                <a:gd name="connsiteY137" fmla="*/ 330511 h 413167"/>
                <a:gd name="connsiteX138" fmla="*/ 1631326 w 2829850"/>
                <a:gd name="connsiteY138" fmla="*/ 276096 h 413167"/>
                <a:gd name="connsiteX139" fmla="*/ 1664616 w 2829850"/>
                <a:gd name="connsiteY139" fmla="*/ 184316 h 413167"/>
                <a:gd name="connsiteX140" fmla="*/ 1675720 w 2829850"/>
                <a:gd name="connsiteY140" fmla="*/ 138711 h 413167"/>
                <a:gd name="connsiteX141" fmla="*/ 1686816 w 2829850"/>
                <a:gd name="connsiteY141" fmla="*/ 158210 h 413167"/>
                <a:gd name="connsiteX142" fmla="*/ 1697913 w 2829850"/>
                <a:gd name="connsiteY142" fmla="*/ 164449 h 413167"/>
                <a:gd name="connsiteX143" fmla="*/ 1709010 w 2829850"/>
                <a:gd name="connsiteY143" fmla="*/ 223150 h 413167"/>
                <a:gd name="connsiteX144" fmla="*/ 1720106 w 2829850"/>
                <a:gd name="connsiteY144" fmla="*/ 306630 h 413167"/>
                <a:gd name="connsiteX145" fmla="*/ 1742299 w 2829850"/>
                <a:gd name="connsiteY145" fmla="*/ 386355 h 413167"/>
                <a:gd name="connsiteX146" fmla="*/ 1753396 w 2829850"/>
                <a:gd name="connsiteY146" fmla="*/ 387783 h 413167"/>
                <a:gd name="connsiteX147" fmla="*/ 1764500 w 2829850"/>
                <a:gd name="connsiteY147" fmla="*/ 375945 h 413167"/>
                <a:gd name="connsiteX148" fmla="*/ 1775596 w 2829850"/>
                <a:gd name="connsiteY148" fmla="*/ 355425 h 413167"/>
                <a:gd name="connsiteX149" fmla="*/ 1786692 w 2829850"/>
                <a:gd name="connsiteY149" fmla="*/ 349996 h 413167"/>
                <a:gd name="connsiteX150" fmla="*/ 1797789 w 2829850"/>
                <a:gd name="connsiteY150" fmla="*/ 316482 h 413167"/>
                <a:gd name="connsiteX151" fmla="*/ 1808886 w 2829850"/>
                <a:gd name="connsiteY151" fmla="*/ 255835 h 413167"/>
                <a:gd name="connsiteX152" fmla="*/ 1819982 w 2829850"/>
                <a:gd name="connsiteY152" fmla="*/ 233349 h 413167"/>
                <a:gd name="connsiteX153" fmla="*/ 1831079 w 2829850"/>
                <a:gd name="connsiteY153" fmla="*/ 178029 h 413167"/>
                <a:gd name="connsiteX154" fmla="*/ 1842176 w 2829850"/>
                <a:gd name="connsiteY154" fmla="*/ 140147 h 413167"/>
                <a:gd name="connsiteX155" fmla="*/ 1853279 w 2829850"/>
                <a:gd name="connsiteY155" fmla="*/ 83745 h 413167"/>
                <a:gd name="connsiteX156" fmla="*/ 1864376 w 2829850"/>
                <a:gd name="connsiteY156" fmla="*/ 97107 h 413167"/>
                <a:gd name="connsiteX157" fmla="*/ 1875472 w 2829850"/>
                <a:gd name="connsiteY157" fmla="*/ 130860 h 413167"/>
                <a:gd name="connsiteX158" fmla="*/ 1886569 w 2829850"/>
                <a:gd name="connsiteY158" fmla="*/ 248079 h 413167"/>
                <a:gd name="connsiteX159" fmla="*/ 1897666 w 2829850"/>
                <a:gd name="connsiteY159" fmla="*/ 376217 h 413167"/>
                <a:gd name="connsiteX160" fmla="*/ 1908762 w 2829850"/>
                <a:gd name="connsiteY160" fmla="*/ 399540 h 413167"/>
                <a:gd name="connsiteX161" fmla="*/ 1919859 w 2829850"/>
                <a:gd name="connsiteY161" fmla="*/ 413167 h 413167"/>
                <a:gd name="connsiteX162" fmla="*/ 1930956 w 2829850"/>
                <a:gd name="connsiteY162" fmla="*/ 391682 h 413167"/>
                <a:gd name="connsiteX163" fmla="*/ 1942059 w 2829850"/>
                <a:gd name="connsiteY163" fmla="*/ 363222 h 413167"/>
                <a:gd name="connsiteX164" fmla="*/ 1953156 w 2829850"/>
                <a:gd name="connsiteY164" fmla="*/ 343887 h 413167"/>
                <a:gd name="connsiteX165" fmla="*/ 1964252 w 2829850"/>
                <a:gd name="connsiteY165" fmla="*/ 343703 h 413167"/>
                <a:gd name="connsiteX166" fmla="*/ 1975349 w 2829850"/>
                <a:gd name="connsiteY166" fmla="*/ 302045 h 413167"/>
                <a:gd name="connsiteX167" fmla="*/ 1986446 w 2829850"/>
                <a:gd name="connsiteY167" fmla="*/ 204134 h 413167"/>
                <a:gd name="connsiteX168" fmla="*/ 1997542 w 2829850"/>
                <a:gd name="connsiteY168" fmla="*/ 176941 h 413167"/>
                <a:gd name="connsiteX169" fmla="*/ 2008639 w 2829850"/>
                <a:gd name="connsiteY169" fmla="*/ 109878 h 413167"/>
                <a:gd name="connsiteX170" fmla="*/ 2019735 w 2829850"/>
                <a:gd name="connsiteY170" fmla="*/ 65348 h 413167"/>
                <a:gd name="connsiteX171" fmla="*/ 2030839 w 2829850"/>
                <a:gd name="connsiteY171" fmla="*/ 8539 h 413167"/>
                <a:gd name="connsiteX172" fmla="*/ 2041935 w 2829850"/>
                <a:gd name="connsiteY172" fmla="*/ 24159 h 413167"/>
                <a:gd name="connsiteX173" fmla="*/ 2053032 w 2829850"/>
                <a:gd name="connsiteY173" fmla="*/ 51387 h 413167"/>
                <a:gd name="connsiteX174" fmla="*/ 2075225 w 2829850"/>
                <a:gd name="connsiteY174" fmla="*/ 342587 h 413167"/>
                <a:gd name="connsiteX175" fmla="*/ 2086322 w 2829850"/>
                <a:gd name="connsiteY175" fmla="*/ 371523 h 413167"/>
                <a:gd name="connsiteX176" fmla="*/ 2097419 w 2829850"/>
                <a:gd name="connsiteY176" fmla="*/ 394730 h 413167"/>
                <a:gd name="connsiteX177" fmla="*/ 2108515 w 2829850"/>
                <a:gd name="connsiteY177" fmla="*/ 385089 h 413167"/>
                <a:gd name="connsiteX178" fmla="*/ 2119619 w 2829850"/>
                <a:gd name="connsiteY178" fmla="*/ 384062 h 413167"/>
                <a:gd name="connsiteX179" fmla="*/ 2130715 w 2829850"/>
                <a:gd name="connsiteY179" fmla="*/ 375176 h 413167"/>
                <a:gd name="connsiteX180" fmla="*/ 2141812 w 2829850"/>
                <a:gd name="connsiteY180" fmla="*/ 375081 h 413167"/>
                <a:gd name="connsiteX181" fmla="*/ 2152909 w 2829850"/>
                <a:gd name="connsiteY181" fmla="*/ 344995 h 413167"/>
                <a:gd name="connsiteX182" fmla="*/ 2164005 w 2829850"/>
                <a:gd name="connsiteY182" fmla="*/ 279246 h 413167"/>
                <a:gd name="connsiteX183" fmla="*/ 2175102 w 2829850"/>
                <a:gd name="connsiteY183" fmla="*/ 245629 h 413167"/>
                <a:gd name="connsiteX184" fmla="*/ 2186198 w 2829850"/>
                <a:gd name="connsiteY184" fmla="*/ 202529 h 413167"/>
                <a:gd name="connsiteX185" fmla="*/ 2197295 w 2829850"/>
                <a:gd name="connsiteY185" fmla="*/ 150250 h 413167"/>
                <a:gd name="connsiteX186" fmla="*/ 2208399 w 2829850"/>
                <a:gd name="connsiteY186" fmla="*/ 61906 h 413167"/>
                <a:gd name="connsiteX187" fmla="*/ 2219495 w 2829850"/>
                <a:gd name="connsiteY187" fmla="*/ 62008 h 413167"/>
                <a:gd name="connsiteX188" fmla="*/ 2230592 w 2829850"/>
                <a:gd name="connsiteY188" fmla="*/ 51394 h 413167"/>
                <a:gd name="connsiteX189" fmla="*/ 2241688 w 2829850"/>
                <a:gd name="connsiteY189" fmla="*/ 151781 h 413167"/>
                <a:gd name="connsiteX190" fmla="*/ 2252785 w 2829850"/>
                <a:gd name="connsiteY190" fmla="*/ 291812 h 413167"/>
                <a:gd name="connsiteX191" fmla="*/ 2263881 w 2829850"/>
                <a:gd name="connsiteY191" fmla="*/ 320244 h 413167"/>
                <a:gd name="connsiteX192" fmla="*/ 2274978 w 2829850"/>
                <a:gd name="connsiteY192" fmla="*/ 345574 h 413167"/>
                <a:gd name="connsiteX193" fmla="*/ 2286075 w 2829850"/>
                <a:gd name="connsiteY193" fmla="*/ 333981 h 413167"/>
                <a:gd name="connsiteX194" fmla="*/ 2297171 w 2829850"/>
                <a:gd name="connsiteY194" fmla="*/ 343703 h 413167"/>
                <a:gd name="connsiteX195" fmla="*/ 2308275 w 2829850"/>
                <a:gd name="connsiteY195" fmla="*/ 328014 h 413167"/>
                <a:gd name="connsiteX196" fmla="*/ 2319371 w 2829850"/>
                <a:gd name="connsiteY196" fmla="*/ 328014 h 413167"/>
                <a:gd name="connsiteX197" fmla="*/ 2330468 w 2829850"/>
                <a:gd name="connsiteY197" fmla="*/ 297323 h 413167"/>
                <a:gd name="connsiteX198" fmla="*/ 2341565 w 2829850"/>
                <a:gd name="connsiteY198" fmla="*/ 240724 h 413167"/>
                <a:gd name="connsiteX199" fmla="*/ 2352661 w 2829850"/>
                <a:gd name="connsiteY199" fmla="*/ 218061 h 413167"/>
                <a:gd name="connsiteX200" fmla="*/ 2374855 w 2829850"/>
                <a:gd name="connsiteY200" fmla="*/ 183173 h 413167"/>
                <a:gd name="connsiteX201" fmla="*/ 2385951 w 2829850"/>
                <a:gd name="connsiteY201" fmla="*/ 153516 h 413167"/>
                <a:gd name="connsiteX202" fmla="*/ 2397055 w 2829850"/>
                <a:gd name="connsiteY202" fmla="*/ 192779 h 413167"/>
                <a:gd name="connsiteX203" fmla="*/ 2408151 w 2829850"/>
                <a:gd name="connsiteY203" fmla="*/ 229097 h 413167"/>
                <a:gd name="connsiteX204" fmla="*/ 2430345 w 2829850"/>
                <a:gd name="connsiteY204" fmla="*/ 350452 h 413167"/>
                <a:gd name="connsiteX205" fmla="*/ 2441441 w 2829850"/>
                <a:gd name="connsiteY205" fmla="*/ 360310 h 413167"/>
                <a:gd name="connsiteX206" fmla="*/ 2452538 w 2829850"/>
                <a:gd name="connsiteY206" fmla="*/ 374101 h 413167"/>
                <a:gd name="connsiteX207" fmla="*/ 2463635 w 2829850"/>
                <a:gd name="connsiteY207" fmla="*/ 356392 h 413167"/>
                <a:gd name="connsiteX208" fmla="*/ 2474731 w 2829850"/>
                <a:gd name="connsiteY208" fmla="*/ 343009 h 413167"/>
                <a:gd name="connsiteX209" fmla="*/ 2485834 w 2829850"/>
                <a:gd name="connsiteY209" fmla="*/ 326742 h 413167"/>
                <a:gd name="connsiteX210" fmla="*/ 2496931 w 2829850"/>
                <a:gd name="connsiteY210" fmla="*/ 328354 h 413167"/>
                <a:gd name="connsiteX211" fmla="*/ 2508028 w 2829850"/>
                <a:gd name="connsiteY211" fmla="*/ 270449 h 413167"/>
                <a:gd name="connsiteX212" fmla="*/ 2519124 w 2829850"/>
                <a:gd name="connsiteY212" fmla="*/ 142324 h 413167"/>
                <a:gd name="connsiteX213" fmla="*/ 2530221 w 2829850"/>
                <a:gd name="connsiteY213" fmla="*/ 127009 h 413167"/>
                <a:gd name="connsiteX214" fmla="*/ 2541318 w 2829850"/>
                <a:gd name="connsiteY214" fmla="*/ 95039 h 413167"/>
                <a:gd name="connsiteX215" fmla="*/ 2552414 w 2829850"/>
                <a:gd name="connsiteY215" fmla="*/ 131697 h 413167"/>
                <a:gd name="connsiteX216" fmla="*/ 2574614 w 2829850"/>
                <a:gd name="connsiteY216" fmla="*/ 280614 h 413167"/>
                <a:gd name="connsiteX217" fmla="*/ 2585711 w 2829850"/>
                <a:gd name="connsiteY217" fmla="*/ 331844 h 413167"/>
                <a:gd name="connsiteX218" fmla="*/ 2596808 w 2829850"/>
                <a:gd name="connsiteY218" fmla="*/ 358610 h 413167"/>
                <a:gd name="connsiteX219" fmla="*/ 2607904 w 2829850"/>
                <a:gd name="connsiteY219" fmla="*/ 381755 h 413167"/>
                <a:gd name="connsiteX220" fmla="*/ 2619001 w 2829850"/>
                <a:gd name="connsiteY220" fmla="*/ 376979 h 413167"/>
                <a:gd name="connsiteX221" fmla="*/ 2630097 w 2829850"/>
                <a:gd name="connsiteY221" fmla="*/ 380265 h 413167"/>
                <a:gd name="connsiteX222" fmla="*/ 2641194 w 2829850"/>
                <a:gd name="connsiteY222" fmla="*/ 354963 h 413167"/>
                <a:gd name="connsiteX223" fmla="*/ 2652290 w 2829850"/>
                <a:gd name="connsiteY223" fmla="*/ 321299 h 413167"/>
                <a:gd name="connsiteX224" fmla="*/ 2663394 w 2829850"/>
                <a:gd name="connsiteY224" fmla="*/ 297792 h 413167"/>
                <a:gd name="connsiteX225" fmla="*/ 2674491 w 2829850"/>
                <a:gd name="connsiteY225" fmla="*/ 281348 h 413167"/>
                <a:gd name="connsiteX226" fmla="*/ 2685587 w 2829850"/>
                <a:gd name="connsiteY226" fmla="*/ 236329 h 413167"/>
                <a:gd name="connsiteX227" fmla="*/ 2696684 w 2829850"/>
                <a:gd name="connsiteY227" fmla="*/ 127070 h 413167"/>
                <a:gd name="connsiteX228" fmla="*/ 2707780 w 2829850"/>
                <a:gd name="connsiteY228" fmla="*/ 134772 h 413167"/>
                <a:gd name="connsiteX229" fmla="*/ 2718877 w 2829850"/>
                <a:gd name="connsiteY229" fmla="*/ 128928 h 413167"/>
                <a:gd name="connsiteX230" fmla="*/ 2729974 w 2829850"/>
                <a:gd name="connsiteY230" fmla="*/ 178050 h 413167"/>
                <a:gd name="connsiteX231" fmla="*/ 2741070 w 2829850"/>
                <a:gd name="connsiteY231" fmla="*/ 221844 h 413167"/>
                <a:gd name="connsiteX232" fmla="*/ 2752174 w 2829850"/>
                <a:gd name="connsiteY232" fmla="*/ 241887 h 413167"/>
                <a:gd name="connsiteX233" fmla="*/ 2763270 w 2829850"/>
                <a:gd name="connsiteY233" fmla="*/ 284913 h 413167"/>
                <a:gd name="connsiteX234" fmla="*/ 2774367 w 2829850"/>
                <a:gd name="connsiteY234" fmla="*/ 307066 h 413167"/>
                <a:gd name="connsiteX235" fmla="*/ 2785464 w 2829850"/>
                <a:gd name="connsiteY235" fmla="*/ 335743 h 413167"/>
                <a:gd name="connsiteX236" fmla="*/ 2796560 w 2829850"/>
                <a:gd name="connsiteY236" fmla="*/ 322993 h 413167"/>
                <a:gd name="connsiteX237" fmla="*/ 2807657 w 2829850"/>
                <a:gd name="connsiteY237" fmla="*/ 336933 h 413167"/>
                <a:gd name="connsiteX238" fmla="*/ 2818754 w 2829850"/>
                <a:gd name="connsiteY238" fmla="*/ 329660 h 413167"/>
                <a:gd name="connsiteX239" fmla="*/ 2829850 w 2829850"/>
                <a:gd name="connsiteY239" fmla="*/ 313869 h 413167"/>
                <a:gd name="connsiteX240" fmla="*/ 2829850 w 2829850"/>
                <a:gd name="connsiteY240" fmla="*/ 31386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302671"/>
                  </a:moveTo>
                  <a:lnTo>
                    <a:pt x="11096" y="290866"/>
                  </a:lnTo>
                  <a:lnTo>
                    <a:pt x="22193" y="290438"/>
                  </a:lnTo>
                  <a:lnTo>
                    <a:pt x="33290" y="304453"/>
                  </a:lnTo>
                  <a:lnTo>
                    <a:pt x="55483" y="338899"/>
                  </a:lnTo>
                  <a:lnTo>
                    <a:pt x="66586" y="320605"/>
                  </a:lnTo>
                  <a:lnTo>
                    <a:pt x="77683" y="266836"/>
                  </a:lnTo>
                  <a:lnTo>
                    <a:pt x="88779" y="229274"/>
                  </a:lnTo>
                  <a:lnTo>
                    <a:pt x="99876" y="231798"/>
                  </a:lnTo>
                  <a:lnTo>
                    <a:pt x="110973" y="236887"/>
                  </a:lnTo>
                  <a:lnTo>
                    <a:pt x="122069" y="297330"/>
                  </a:lnTo>
                  <a:lnTo>
                    <a:pt x="133166" y="308868"/>
                  </a:lnTo>
                  <a:lnTo>
                    <a:pt x="144263" y="293928"/>
                  </a:lnTo>
                  <a:lnTo>
                    <a:pt x="155366" y="230097"/>
                  </a:lnTo>
                  <a:lnTo>
                    <a:pt x="166463" y="118450"/>
                  </a:lnTo>
                  <a:lnTo>
                    <a:pt x="177559" y="66764"/>
                  </a:lnTo>
                  <a:lnTo>
                    <a:pt x="188656" y="24867"/>
                  </a:lnTo>
                  <a:lnTo>
                    <a:pt x="199753" y="59708"/>
                  </a:lnTo>
                  <a:lnTo>
                    <a:pt x="210849" y="160809"/>
                  </a:lnTo>
                  <a:lnTo>
                    <a:pt x="221946" y="171695"/>
                  </a:lnTo>
                  <a:lnTo>
                    <a:pt x="233043" y="170593"/>
                  </a:lnTo>
                  <a:lnTo>
                    <a:pt x="244146" y="211026"/>
                  </a:lnTo>
                  <a:lnTo>
                    <a:pt x="255243" y="269626"/>
                  </a:lnTo>
                  <a:lnTo>
                    <a:pt x="266339" y="334878"/>
                  </a:lnTo>
                  <a:lnTo>
                    <a:pt x="277436" y="386511"/>
                  </a:lnTo>
                  <a:lnTo>
                    <a:pt x="288533" y="383701"/>
                  </a:lnTo>
                  <a:lnTo>
                    <a:pt x="299629" y="362501"/>
                  </a:lnTo>
                  <a:lnTo>
                    <a:pt x="310726" y="331368"/>
                  </a:lnTo>
                  <a:lnTo>
                    <a:pt x="321823" y="324306"/>
                  </a:lnTo>
                  <a:lnTo>
                    <a:pt x="332926" y="286900"/>
                  </a:lnTo>
                  <a:lnTo>
                    <a:pt x="344023" y="229893"/>
                  </a:lnTo>
                  <a:lnTo>
                    <a:pt x="355119" y="234805"/>
                  </a:lnTo>
                  <a:lnTo>
                    <a:pt x="366216" y="221558"/>
                  </a:lnTo>
                  <a:lnTo>
                    <a:pt x="377313" y="217116"/>
                  </a:lnTo>
                  <a:lnTo>
                    <a:pt x="388409" y="191364"/>
                  </a:lnTo>
                  <a:lnTo>
                    <a:pt x="399506" y="226328"/>
                  </a:lnTo>
                  <a:lnTo>
                    <a:pt x="410602" y="279518"/>
                  </a:lnTo>
                  <a:lnTo>
                    <a:pt x="421706" y="300562"/>
                  </a:lnTo>
                  <a:lnTo>
                    <a:pt x="432802" y="349568"/>
                  </a:lnTo>
                  <a:lnTo>
                    <a:pt x="443899" y="353099"/>
                  </a:lnTo>
                  <a:lnTo>
                    <a:pt x="454995" y="355487"/>
                  </a:lnTo>
                  <a:lnTo>
                    <a:pt x="466092" y="314373"/>
                  </a:lnTo>
                  <a:lnTo>
                    <a:pt x="477189" y="242071"/>
                  </a:lnTo>
                  <a:lnTo>
                    <a:pt x="488285" y="198957"/>
                  </a:lnTo>
                  <a:lnTo>
                    <a:pt x="510485" y="142385"/>
                  </a:lnTo>
                  <a:lnTo>
                    <a:pt x="521582" y="96590"/>
                  </a:lnTo>
                  <a:lnTo>
                    <a:pt x="532679" y="108558"/>
                  </a:lnTo>
                  <a:lnTo>
                    <a:pt x="543775" y="92059"/>
                  </a:lnTo>
                  <a:lnTo>
                    <a:pt x="554872" y="164789"/>
                  </a:lnTo>
                  <a:lnTo>
                    <a:pt x="565968" y="268537"/>
                  </a:lnTo>
                  <a:lnTo>
                    <a:pt x="577065" y="337940"/>
                  </a:lnTo>
                  <a:lnTo>
                    <a:pt x="588162" y="392893"/>
                  </a:lnTo>
                  <a:lnTo>
                    <a:pt x="599265" y="388715"/>
                  </a:lnTo>
                  <a:lnTo>
                    <a:pt x="610362" y="378980"/>
                  </a:lnTo>
                  <a:lnTo>
                    <a:pt x="621458" y="365726"/>
                  </a:lnTo>
                  <a:lnTo>
                    <a:pt x="632555" y="365951"/>
                  </a:lnTo>
                  <a:lnTo>
                    <a:pt x="643652" y="332089"/>
                  </a:lnTo>
                  <a:lnTo>
                    <a:pt x="654748" y="265203"/>
                  </a:lnTo>
                  <a:lnTo>
                    <a:pt x="665845" y="242758"/>
                  </a:lnTo>
                  <a:lnTo>
                    <a:pt x="676942" y="212210"/>
                  </a:lnTo>
                  <a:lnTo>
                    <a:pt x="688045" y="173437"/>
                  </a:lnTo>
                  <a:lnTo>
                    <a:pt x="699142" y="93835"/>
                  </a:lnTo>
                  <a:lnTo>
                    <a:pt x="710238" y="139902"/>
                  </a:lnTo>
                  <a:lnTo>
                    <a:pt x="721335" y="199637"/>
                  </a:lnTo>
                  <a:lnTo>
                    <a:pt x="732432" y="289737"/>
                  </a:lnTo>
                  <a:lnTo>
                    <a:pt x="743528" y="368162"/>
                  </a:lnTo>
                  <a:lnTo>
                    <a:pt x="754625" y="382381"/>
                  </a:lnTo>
                  <a:lnTo>
                    <a:pt x="765722" y="392362"/>
                  </a:lnTo>
                  <a:lnTo>
                    <a:pt x="787922" y="343499"/>
                  </a:lnTo>
                  <a:lnTo>
                    <a:pt x="799018" y="320149"/>
                  </a:lnTo>
                  <a:lnTo>
                    <a:pt x="810115" y="316182"/>
                  </a:lnTo>
                  <a:lnTo>
                    <a:pt x="821212" y="263856"/>
                  </a:lnTo>
                  <a:lnTo>
                    <a:pt x="832308" y="154441"/>
                  </a:lnTo>
                  <a:lnTo>
                    <a:pt x="843405" y="143862"/>
                  </a:lnTo>
                  <a:lnTo>
                    <a:pt x="854501" y="111592"/>
                  </a:lnTo>
                  <a:lnTo>
                    <a:pt x="865598" y="139262"/>
                  </a:lnTo>
                  <a:lnTo>
                    <a:pt x="876702" y="191725"/>
                  </a:lnTo>
                  <a:lnTo>
                    <a:pt x="887798" y="309807"/>
                  </a:lnTo>
                  <a:lnTo>
                    <a:pt x="898894" y="394791"/>
                  </a:lnTo>
                  <a:lnTo>
                    <a:pt x="909991" y="408378"/>
                  </a:lnTo>
                  <a:lnTo>
                    <a:pt x="921088" y="412011"/>
                  </a:lnTo>
                  <a:lnTo>
                    <a:pt x="943281" y="396635"/>
                  </a:lnTo>
                  <a:lnTo>
                    <a:pt x="987674" y="293894"/>
                  </a:lnTo>
                  <a:lnTo>
                    <a:pt x="998771" y="216816"/>
                  </a:lnTo>
                  <a:lnTo>
                    <a:pt x="1009868" y="60606"/>
                  </a:lnTo>
                  <a:lnTo>
                    <a:pt x="1020964" y="43182"/>
                  </a:lnTo>
                  <a:lnTo>
                    <a:pt x="1032061" y="0"/>
                  </a:lnTo>
                  <a:lnTo>
                    <a:pt x="1043157" y="98904"/>
                  </a:lnTo>
                  <a:lnTo>
                    <a:pt x="1054261" y="264958"/>
                  </a:lnTo>
                  <a:lnTo>
                    <a:pt x="1065357" y="355936"/>
                  </a:lnTo>
                  <a:lnTo>
                    <a:pt x="1076454" y="409160"/>
                  </a:lnTo>
                  <a:lnTo>
                    <a:pt x="1087551" y="400615"/>
                  </a:lnTo>
                  <a:lnTo>
                    <a:pt x="1098647" y="379571"/>
                  </a:lnTo>
                  <a:lnTo>
                    <a:pt x="1109744" y="360977"/>
                  </a:lnTo>
                  <a:lnTo>
                    <a:pt x="1120841" y="360011"/>
                  </a:lnTo>
                  <a:lnTo>
                    <a:pt x="1131937" y="331599"/>
                  </a:lnTo>
                  <a:lnTo>
                    <a:pt x="1143041" y="282743"/>
                  </a:lnTo>
                  <a:lnTo>
                    <a:pt x="1154137" y="264264"/>
                  </a:lnTo>
                  <a:lnTo>
                    <a:pt x="1165234" y="224640"/>
                  </a:lnTo>
                  <a:lnTo>
                    <a:pt x="1176331" y="172790"/>
                  </a:lnTo>
                  <a:lnTo>
                    <a:pt x="1187427" y="92386"/>
                  </a:lnTo>
                  <a:lnTo>
                    <a:pt x="1198524" y="128696"/>
                  </a:lnTo>
                  <a:lnTo>
                    <a:pt x="1209621" y="182989"/>
                  </a:lnTo>
                  <a:lnTo>
                    <a:pt x="1220717" y="290642"/>
                  </a:lnTo>
                  <a:lnTo>
                    <a:pt x="1231821" y="386348"/>
                  </a:lnTo>
                  <a:lnTo>
                    <a:pt x="1242917" y="397642"/>
                  </a:lnTo>
                  <a:lnTo>
                    <a:pt x="1254014" y="403404"/>
                  </a:lnTo>
                  <a:lnTo>
                    <a:pt x="1265111" y="371502"/>
                  </a:lnTo>
                  <a:lnTo>
                    <a:pt x="1276207" y="331048"/>
                  </a:lnTo>
                  <a:lnTo>
                    <a:pt x="1287304" y="295935"/>
                  </a:lnTo>
                  <a:lnTo>
                    <a:pt x="1298400" y="276436"/>
                  </a:lnTo>
                  <a:lnTo>
                    <a:pt x="1309497" y="224967"/>
                  </a:lnTo>
                  <a:lnTo>
                    <a:pt x="1320601" y="118069"/>
                  </a:lnTo>
                  <a:lnTo>
                    <a:pt x="1331697" y="111987"/>
                  </a:lnTo>
                  <a:lnTo>
                    <a:pt x="1342794" y="63124"/>
                  </a:lnTo>
                  <a:lnTo>
                    <a:pt x="1353890" y="106360"/>
                  </a:lnTo>
                  <a:lnTo>
                    <a:pt x="1364987" y="181336"/>
                  </a:lnTo>
                  <a:lnTo>
                    <a:pt x="1376083" y="287907"/>
                  </a:lnTo>
                  <a:lnTo>
                    <a:pt x="1387180" y="381660"/>
                  </a:lnTo>
                  <a:lnTo>
                    <a:pt x="1398277" y="399635"/>
                  </a:lnTo>
                  <a:lnTo>
                    <a:pt x="1409380" y="410582"/>
                  </a:lnTo>
                  <a:lnTo>
                    <a:pt x="1431573" y="399179"/>
                  </a:lnTo>
                  <a:lnTo>
                    <a:pt x="1442670" y="376598"/>
                  </a:lnTo>
                  <a:lnTo>
                    <a:pt x="1453767" y="341022"/>
                  </a:lnTo>
                  <a:lnTo>
                    <a:pt x="1475960" y="296473"/>
                  </a:lnTo>
                  <a:lnTo>
                    <a:pt x="1487057" y="228818"/>
                  </a:lnTo>
                  <a:lnTo>
                    <a:pt x="1498160" y="85439"/>
                  </a:lnTo>
                  <a:lnTo>
                    <a:pt x="1509257" y="69594"/>
                  </a:lnTo>
                  <a:lnTo>
                    <a:pt x="1520353" y="25690"/>
                  </a:lnTo>
                  <a:lnTo>
                    <a:pt x="1531450" y="94685"/>
                  </a:lnTo>
                  <a:lnTo>
                    <a:pt x="1542546" y="206842"/>
                  </a:lnTo>
                  <a:lnTo>
                    <a:pt x="1553643" y="277552"/>
                  </a:lnTo>
                  <a:lnTo>
                    <a:pt x="1564740" y="341499"/>
                  </a:lnTo>
                  <a:lnTo>
                    <a:pt x="1575836" y="354725"/>
                  </a:lnTo>
                  <a:lnTo>
                    <a:pt x="1586940" y="366025"/>
                  </a:lnTo>
                  <a:lnTo>
                    <a:pt x="1598036" y="361671"/>
                  </a:lnTo>
                  <a:lnTo>
                    <a:pt x="1609133" y="366134"/>
                  </a:lnTo>
                  <a:lnTo>
                    <a:pt x="1620230" y="330511"/>
                  </a:lnTo>
                  <a:lnTo>
                    <a:pt x="1631326" y="276096"/>
                  </a:lnTo>
                  <a:lnTo>
                    <a:pt x="1664616" y="184316"/>
                  </a:lnTo>
                  <a:lnTo>
                    <a:pt x="1675720" y="138711"/>
                  </a:lnTo>
                  <a:lnTo>
                    <a:pt x="1686816" y="158210"/>
                  </a:lnTo>
                  <a:lnTo>
                    <a:pt x="1697913" y="164449"/>
                  </a:lnTo>
                  <a:lnTo>
                    <a:pt x="1709010" y="223150"/>
                  </a:lnTo>
                  <a:lnTo>
                    <a:pt x="1720106" y="306630"/>
                  </a:lnTo>
                  <a:lnTo>
                    <a:pt x="1742299" y="386355"/>
                  </a:lnTo>
                  <a:lnTo>
                    <a:pt x="1753396" y="387783"/>
                  </a:lnTo>
                  <a:lnTo>
                    <a:pt x="1764500" y="375945"/>
                  </a:lnTo>
                  <a:lnTo>
                    <a:pt x="1775596" y="355425"/>
                  </a:lnTo>
                  <a:lnTo>
                    <a:pt x="1786692" y="349996"/>
                  </a:lnTo>
                  <a:lnTo>
                    <a:pt x="1797789" y="316482"/>
                  </a:lnTo>
                  <a:lnTo>
                    <a:pt x="1808886" y="255835"/>
                  </a:lnTo>
                  <a:lnTo>
                    <a:pt x="1819982" y="233349"/>
                  </a:lnTo>
                  <a:lnTo>
                    <a:pt x="1831079" y="178029"/>
                  </a:lnTo>
                  <a:lnTo>
                    <a:pt x="1842176" y="140147"/>
                  </a:lnTo>
                  <a:lnTo>
                    <a:pt x="1853279" y="83745"/>
                  </a:lnTo>
                  <a:lnTo>
                    <a:pt x="1864376" y="97107"/>
                  </a:lnTo>
                  <a:lnTo>
                    <a:pt x="1875472" y="130860"/>
                  </a:lnTo>
                  <a:lnTo>
                    <a:pt x="1886569" y="248079"/>
                  </a:lnTo>
                  <a:lnTo>
                    <a:pt x="1897666" y="376217"/>
                  </a:lnTo>
                  <a:lnTo>
                    <a:pt x="1908762" y="399540"/>
                  </a:lnTo>
                  <a:lnTo>
                    <a:pt x="1919859" y="413167"/>
                  </a:lnTo>
                  <a:lnTo>
                    <a:pt x="1930956" y="391682"/>
                  </a:lnTo>
                  <a:lnTo>
                    <a:pt x="1942059" y="363222"/>
                  </a:lnTo>
                  <a:lnTo>
                    <a:pt x="1953156" y="343887"/>
                  </a:lnTo>
                  <a:lnTo>
                    <a:pt x="1964252" y="343703"/>
                  </a:lnTo>
                  <a:lnTo>
                    <a:pt x="1975349" y="302045"/>
                  </a:lnTo>
                  <a:lnTo>
                    <a:pt x="1986446" y="204134"/>
                  </a:lnTo>
                  <a:lnTo>
                    <a:pt x="1997542" y="176941"/>
                  </a:lnTo>
                  <a:lnTo>
                    <a:pt x="2008639" y="109878"/>
                  </a:lnTo>
                  <a:lnTo>
                    <a:pt x="2019735" y="65348"/>
                  </a:lnTo>
                  <a:lnTo>
                    <a:pt x="2030839" y="8539"/>
                  </a:lnTo>
                  <a:lnTo>
                    <a:pt x="2041935" y="24159"/>
                  </a:lnTo>
                  <a:lnTo>
                    <a:pt x="2053032" y="51387"/>
                  </a:lnTo>
                  <a:lnTo>
                    <a:pt x="2075225" y="342587"/>
                  </a:lnTo>
                  <a:lnTo>
                    <a:pt x="2086322" y="371523"/>
                  </a:lnTo>
                  <a:lnTo>
                    <a:pt x="2097419" y="394730"/>
                  </a:lnTo>
                  <a:lnTo>
                    <a:pt x="2108515" y="385089"/>
                  </a:lnTo>
                  <a:lnTo>
                    <a:pt x="2119619" y="384062"/>
                  </a:lnTo>
                  <a:lnTo>
                    <a:pt x="2130715" y="375176"/>
                  </a:lnTo>
                  <a:lnTo>
                    <a:pt x="2141812" y="375081"/>
                  </a:lnTo>
                  <a:lnTo>
                    <a:pt x="2152909" y="344995"/>
                  </a:lnTo>
                  <a:lnTo>
                    <a:pt x="2164005" y="279246"/>
                  </a:lnTo>
                  <a:lnTo>
                    <a:pt x="2175102" y="245629"/>
                  </a:lnTo>
                  <a:lnTo>
                    <a:pt x="2186198" y="202529"/>
                  </a:lnTo>
                  <a:lnTo>
                    <a:pt x="2197295" y="150250"/>
                  </a:lnTo>
                  <a:lnTo>
                    <a:pt x="2208399" y="61906"/>
                  </a:lnTo>
                  <a:lnTo>
                    <a:pt x="2219495" y="62008"/>
                  </a:lnTo>
                  <a:lnTo>
                    <a:pt x="2230592" y="51394"/>
                  </a:lnTo>
                  <a:lnTo>
                    <a:pt x="2241688" y="151781"/>
                  </a:lnTo>
                  <a:lnTo>
                    <a:pt x="2252785" y="291812"/>
                  </a:lnTo>
                  <a:lnTo>
                    <a:pt x="2263881" y="320244"/>
                  </a:lnTo>
                  <a:lnTo>
                    <a:pt x="2274978" y="345574"/>
                  </a:lnTo>
                  <a:lnTo>
                    <a:pt x="2286075" y="333981"/>
                  </a:lnTo>
                  <a:lnTo>
                    <a:pt x="2297171" y="343703"/>
                  </a:lnTo>
                  <a:lnTo>
                    <a:pt x="2308275" y="328014"/>
                  </a:lnTo>
                  <a:lnTo>
                    <a:pt x="2319371" y="328014"/>
                  </a:lnTo>
                  <a:lnTo>
                    <a:pt x="2330468" y="297323"/>
                  </a:lnTo>
                  <a:lnTo>
                    <a:pt x="2341565" y="240724"/>
                  </a:lnTo>
                  <a:lnTo>
                    <a:pt x="2352661" y="218061"/>
                  </a:lnTo>
                  <a:lnTo>
                    <a:pt x="2374855" y="183173"/>
                  </a:lnTo>
                  <a:lnTo>
                    <a:pt x="2385951" y="153516"/>
                  </a:lnTo>
                  <a:lnTo>
                    <a:pt x="2397055" y="192779"/>
                  </a:lnTo>
                  <a:lnTo>
                    <a:pt x="2408151" y="229097"/>
                  </a:lnTo>
                  <a:lnTo>
                    <a:pt x="2430345" y="350452"/>
                  </a:lnTo>
                  <a:lnTo>
                    <a:pt x="2441441" y="360310"/>
                  </a:lnTo>
                  <a:lnTo>
                    <a:pt x="2452538" y="374101"/>
                  </a:lnTo>
                  <a:lnTo>
                    <a:pt x="2463635" y="356392"/>
                  </a:lnTo>
                  <a:lnTo>
                    <a:pt x="2474731" y="343009"/>
                  </a:lnTo>
                  <a:lnTo>
                    <a:pt x="2485834" y="326742"/>
                  </a:lnTo>
                  <a:lnTo>
                    <a:pt x="2496931" y="328354"/>
                  </a:lnTo>
                  <a:lnTo>
                    <a:pt x="2508028" y="270449"/>
                  </a:lnTo>
                  <a:lnTo>
                    <a:pt x="2519124" y="142324"/>
                  </a:lnTo>
                  <a:lnTo>
                    <a:pt x="2530221" y="127009"/>
                  </a:lnTo>
                  <a:lnTo>
                    <a:pt x="2541318" y="95039"/>
                  </a:lnTo>
                  <a:lnTo>
                    <a:pt x="2552414" y="131697"/>
                  </a:lnTo>
                  <a:lnTo>
                    <a:pt x="2574614" y="280614"/>
                  </a:lnTo>
                  <a:lnTo>
                    <a:pt x="2585711" y="331844"/>
                  </a:lnTo>
                  <a:lnTo>
                    <a:pt x="2596808" y="358610"/>
                  </a:lnTo>
                  <a:lnTo>
                    <a:pt x="2607904" y="381755"/>
                  </a:lnTo>
                  <a:lnTo>
                    <a:pt x="2619001" y="376979"/>
                  </a:lnTo>
                  <a:lnTo>
                    <a:pt x="2630097" y="380265"/>
                  </a:lnTo>
                  <a:lnTo>
                    <a:pt x="2641194" y="354963"/>
                  </a:lnTo>
                  <a:lnTo>
                    <a:pt x="2652290" y="321299"/>
                  </a:lnTo>
                  <a:lnTo>
                    <a:pt x="2663394" y="297792"/>
                  </a:lnTo>
                  <a:lnTo>
                    <a:pt x="2674491" y="281348"/>
                  </a:lnTo>
                  <a:lnTo>
                    <a:pt x="2685587" y="236329"/>
                  </a:lnTo>
                  <a:lnTo>
                    <a:pt x="2696684" y="127070"/>
                  </a:lnTo>
                  <a:lnTo>
                    <a:pt x="2707780" y="134772"/>
                  </a:lnTo>
                  <a:lnTo>
                    <a:pt x="2718877" y="128928"/>
                  </a:lnTo>
                  <a:lnTo>
                    <a:pt x="2729974" y="178050"/>
                  </a:lnTo>
                  <a:lnTo>
                    <a:pt x="2741070" y="221844"/>
                  </a:lnTo>
                  <a:lnTo>
                    <a:pt x="2752174" y="241887"/>
                  </a:lnTo>
                  <a:lnTo>
                    <a:pt x="2763270" y="284913"/>
                  </a:lnTo>
                  <a:lnTo>
                    <a:pt x="2774367" y="307066"/>
                  </a:lnTo>
                  <a:lnTo>
                    <a:pt x="2785464" y="335743"/>
                  </a:lnTo>
                  <a:lnTo>
                    <a:pt x="2796560" y="322993"/>
                  </a:lnTo>
                  <a:lnTo>
                    <a:pt x="2807657" y="336933"/>
                  </a:lnTo>
                  <a:lnTo>
                    <a:pt x="2818754" y="329660"/>
                  </a:lnTo>
                  <a:lnTo>
                    <a:pt x="2829850" y="313869"/>
                  </a:lnTo>
                  <a:lnTo>
                    <a:pt x="2829850" y="313869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1" name="자유형: 도형 2270">
              <a:extLst>
                <a:ext uri="{FF2B5EF4-FFF2-40B4-BE49-F238E27FC236}">
                  <a16:creationId xmlns:a16="http://schemas.microsoft.com/office/drawing/2014/main" id="{E560A36B-FC72-6C7F-208C-93868E51CA9D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519 h 413167"/>
                <a:gd name="connsiteX1" fmla="*/ 11096 w 2829850"/>
                <a:gd name="connsiteY1" fmla="*/ 308106 h 413167"/>
                <a:gd name="connsiteX2" fmla="*/ 22193 w 2829850"/>
                <a:gd name="connsiteY2" fmla="*/ 311801 h 413167"/>
                <a:gd name="connsiteX3" fmla="*/ 44386 w 2829850"/>
                <a:gd name="connsiteY3" fmla="*/ 267292 h 413167"/>
                <a:gd name="connsiteX4" fmla="*/ 55483 w 2829850"/>
                <a:gd name="connsiteY4" fmla="*/ 228695 h 413167"/>
                <a:gd name="connsiteX5" fmla="*/ 77683 w 2829850"/>
                <a:gd name="connsiteY5" fmla="*/ 274375 h 413167"/>
                <a:gd name="connsiteX6" fmla="*/ 88779 w 2829850"/>
                <a:gd name="connsiteY6" fmla="*/ 337906 h 413167"/>
                <a:gd name="connsiteX7" fmla="*/ 99876 w 2829850"/>
                <a:gd name="connsiteY7" fmla="*/ 369876 h 413167"/>
                <a:gd name="connsiteX8" fmla="*/ 110973 w 2829850"/>
                <a:gd name="connsiteY8" fmla="*/ 363161 h 413167"/>
                <a:gd name="connsiteX9" fmla="*/ 122069 w 2829850"/>
                <a:gd name="connsiteY9" fmla="*/ 324864 h 413167"/>
                <a:gd name="connsiteX10" fmla="*/ 133166 w 2829850"/>
                <a:gd name="connsiteY10" fmla="*/ 291690 h 413167"/>
                <a:gd name="connsiteX11" fmla="*/ 144263 w 2829850"/>
                <a:gd name="connsiteY11" fmla="*/ 305780 h 413167"/>
                <a:gd name="connsiteX12" fmla="*/ 155366 w 2829850"/>
                <a:gd name="connsiteY12" fmla="*/ 355303 h 413167"/>
                <a:gd name="connsiteX13" fmla="*/ 166463 w 2829850"/>
                <a:gd name="connsiteY13" fmla="*/ 380728 h 413167"/>
                <a:gd name="connsiteX14" fmla="*/ 177559 w 2829850"/>
                <a:gd name="connsiteY14" fmla="*/ 386701 h 413167"/>
                <a:gd name="connsiteX15" fmla="*/ 188656 w 2829850"/>
                <a:gd name="connsiteY15" fmla="*/ 382973 h 413167"/>
                <a:gd name="connsiteX16" fmla="*/ 199753 w 2829850"/>
                <a:gd name="connsiteY16" fmla="*/ 367134 h 413167"/>
                <a:gd name="connsiteX17" fmla="*/ 210849 w 2829850"/>
                <a:gd name="connsiteY17" fmla="*/ 358671 h 413167"/>
                <a:gd name="connsiteX18" fmla="*/ 221946 w 2829850"/>
                <a:gd name="connsiteY18" fmla="*/ 324741 h 413167"/>
                <a:gd name="connsiteX19" fmla="*/ 233043 w 2829850"/>
                <a:gd name="connsiteY19" fmla="*/ 295132 h 413167"/>
                <a:gd name="connsiteX20" fmla="*/ 255243 w 2829850"/>
                <a:gd name="connsiteY20" fmla="*/ 194154 h 413167"/>
                <a:gd name="connsiteX21" fmla="*/ 266339 w 2829850"/>
                <a:gd name="connsiteY21" fmla="*/ 96856 h 413167"/>
                <a:gd name="connsiteX22" fmla="*/ 277436 w 2829850"/>
                <a:gd name="connsiteY22" fmla="*/ 124784 h 413167"/>
                <a:gd name="connsiteX23" fmla="*/ 299629 w 2829850"/>
                <a:gd name="connsiteY23" fmla="*/ 330933 h 413167"/>
                <a:gd name="connsiteX24" fmla="*/ 310726 w 2829850"/>
                <a:gd name="connsiteY24" fmla="*/ 364175 h 413167"/>
                <a:gd name="connsiteX25" fmla="*/ 321823 w 2829850"/>
                <a:gd name="connsiteY25" fmla="*/ 388450 h 413167"/>
                <a:gd name="connsiteX26" fmla="*/ 332926 w 2829850"/>
                <a:gd name="connsiteY26" fmla="*/ 400485 h 413167"/>
                <a:gd name="connsiteX27" fmla="*/ 344023 w 2829850"/>
                <a:gd name="connsiteY27" fmla="*/ 387368 h 413167"/>
                <a:gd name="connsiteX28" fmla="*/ 355119 w 2829850"/>
                <a:gd name="connsiteY28" fmla="*/ 353711 h 413167"/>
                <a:gd name="connsiteX29" fmla="*/ 366216 w 2829850"/>
                <a:gd name="connsiteY29" fmla="*/ 298384 h 413167"/>
                <a:gd name="connsiteX30" fmla="*/ 377313 w 2829850"/>
                <a:gd name="connsiteY30" fmla="*/ 282423 h 413167"/>
                <a:gd name="connsiteX31" fmla="*/ 388409 w 2829850"/>
                <a:gd name="connsiteY31" fmla="*/ 245575 h 413167"/>
                <a:gd name="connsiteX32" fmla="*/ 399506 w 2829850"/>
                <a:gd name="connsiteY32" fmla="*/ 224457 h 413167"/>
                <a:gd name="connsiteX33" fmla="*/ 410602 w 2829850"/>
                <a:gd name="connsiteY33" fmla="*/ 238275 h 413167"/>
                <a:gd name="connsiteX34" fmla="*/ 421706 w 2829850"/>
                <a:gd name="connsiteY34" fmla="*/ 255964 h 413167"/>
                <a:gd name="connsiteX35" fmla="*/ 432802 w 2829850"/>
                <a:gd name="connsiteY35" fmla="*/ 300167 h 413167"/>
                <a:gd name="connsiteX36" fmla="*/ 443899 w 2829850"/>
                <a:gd name="connsiteY36" fmla="*/ 310495 h 413167"/>
                <a:gd name="connsiteX37" fmla="*/ 454995 w 2829850"/>
                <a:gd name="connsiteY37" fmla="*/ 343961 h 413167"/>
                <a:gd name="connsiteX38" fmla="*/ 466092 w 2829850"/>
                <a:gd name="connsiteY38" fmla="*/ 380150 h 413167"/>
                <a:gd name="connsiteX39" fmla="*/ 477189 w 2829850"/>
                <a:gd name="connsiteY39" fmla="*/ 401669 h 413167"/>
                <a:gd name="connsiteX40" fmla="*/ 488285 w 2829850"/>
                <a:gd name="connsiteY40" fmla="*/ 402166 h 413167"/>
                <a:gd name="connsiteX41" fmla="*/ 499382 w 2829850"/>
                <a:gd name="connsiteY41" fmla="*/ 403949 h 413167"/>
                <a:gd name="connsiteX42" fmla="*/ 510485 w 2829850"/>
                <a:gd name="connsiteY42" fmla="*/ 399519 h 413167"/>
                <a:gd name="connsiteX43" fmla="*/ 521582 w 2829850"/>
                <a:gd name="connsiteY43" fmla="*/ 372380 h 413167"/>
                <a:gd name="connsiteX44" fmla="*/ 532679 w 2829850"/>
                <a:gd name="connsiteY44" fmla="*/ 332232 h 413167"/>
                <a:gd name="connsiteX45" fmla="*/ 543775 w 2829850"/>
                <a:gd name="connsiteY45" fmla="*/ 275395 h 413167"/>
                <a:gd name="connsiteX46" fmla="*/ 554872 w 2829850"/>
                <a:gd name="connsiteY46" fmla="*/ 180989 h 413167"/>
                <a:gd name="connsiteX47" fmla="*/ 577065 w 2829850"/>
                <a:gd name="connsiteY47" fmla="*/ 40896 h 413167"/>
                <a:gd name="connsiteX48" fmla="*/ 588162 w 2829850"/>
                <a:gd name="connsiteY48" fmla="*/ 109136 h 413167"/>
                <a:gd name="connsiteX49" fmla="*/ 599265 w 2829850"/>
                <a:gd name="connsiteY49" fmla="*/ 229015 h 413167"/>
                <a:gd name="connsiteX50" fmla="*/ 610362 w 2829850"/>
                <a:gd name="connsiteY50" fmla="*/ 328715 h 413167"/>
                <a:gd name="connsiteX51" fmla="*/ 621458 w 2829850"/>
                <a:gd name="connsiteY51" fmla="*/ 356575 h 413167"/>
                <a:gd name="connsiteX52" fmla="*/ 632555 w 2829850"/>
                <a:gd name="connsiteY52" fmla="*/ 382327 h 413167"/>
                <a:gd name="connsiteX53" fmla="*/ 643652 w 2829850"/>
                <a:gd name="connsiteY53" fmla="*/ 394600 h 413167"/>
                <a:gd name="connsiteX54" fmla="*/ 654748 w 2829850"/>
                <a:gd name="connsiteY54" fmla="*/ 399982 h 413167"/>
                <a:gd name="connsiteX55" fmla="*/ 665845 w 2829850"/>
                <a:gd name="connsiteY55" fmla="*/ 388402 h 413167"/>
                <a:gd name="connsiteX56" fmla="*/ 676942 w 2829850"/>
                <a:gd name="connsiteY56" fmla="*/ 379946 h 413167"/>
                <a:gd name="connsiteX57" fmla="*/ 688045 w 2829850"/>
                <a:gd name="connsiteY57" fmla="*/ 377864 h 413167"/>
                <a:gd name="connsiteX58" fmla="*/ 699142 w 2829850"/>
                <a:gd name="connsiteY58" fmla="*/ 335348 h 413167"/>
                <a:gd name="connsiteX59" fmla="*/ 710238 w 2829850"/>
                <a:gd name="connsiteY59" fmla="*/ 271714 h 413167"/>
                <a:gd name="connsiteX60" fmla="*/ 721335 w 2829850"/>
                <a:gd name="connsiteY60" fmla="*/ 180009 h 413167"/>
                <a:gd name="connsiteX61" fmla="*/ 732432 w 2829850"/>
                <a:gd name="connsiteY61" fmla="*/ 68628 h 413167"/>
                <a:gd name="connsiteX62" fmla="*/ 743528 w 2829850"/>
                <a:gd name="connsiteY62" fmla="*/ 73839 h 413167"/>
                <a:gd name="connsiteX63" fmla="*/ 754625 w 2829850"/>
                <a:gd name="connsiteY63" fmla="*/ 120886 h 413167"/>
                <a:gd name="connsiteX64" fmla="*/ 765722 w 2829850"/>
                <a:gd name="connsiteY64" fmla="*/ 251440 h 413167"/>
                <a:gd name="connsiteX65" fmla="*/ 776818 w 2829850"/>
                <a:gd name="connsiteY65" fmla="*/ 352371 h 413167"/>
                <a:gd name="connsiteX66" fmla="*/ 787922 w 2829850"/>
                <a:gd name="connsiteY66" fmla="*/ 391648 h 413167"/>
                <a:gd name="connsiteX67" fmla="*/ 799018 w 2829850"/>
                <a:gd name="connsiteY67" fmla="*/ 392716 h 413167"/>
                <a:gd name="connsiteX68" fmla="*/ 810115 w 2829850"/>
                <a:gd name="connsiteY68" fmla="*/ 399696 h 413167"/>
                <a:gd name="connsiteX69" fmla="*/ 821212 w 2829850"/>
                <a:gd name="connsiteY69" fmla="*/ 403037 h 413167"/>
                <a:gd name="connsiteX70" fmla="*/ 832308 w 2829850"/>
                <a:gd name="connsiteY70" fmla="*/ 397084 h 413167"/>
                <a:gd name="connsiteX71" fmla="*/ 854501 w 2829850"/>
                <a:gd name="connsiteY71" fmla="*/ 357351 h 413167"/>
                <a:gd name="connsiteX72" fmla="*/ 865598 w 2829850"/>
                <a:gd name="connsiteY72" fmla="*/ 315393 h 413167"/>
                <a:gd name="connsiteX73" fmla="*/ 876702 w 2829850"/>
                <a:gd name="connsiteY73" fmla="*/ 225042 h 413167"/>
                <a:gd name="connsiteX74" fmla="*/ 887798 w 2829850"/>
                <a:gd name="connsiteY74" fmla="*/ 54640 h 413167"/>
                <a:gd name="connsiteX75" fmla="*/ 898894 w 2829850"/>
                <a:gd name="connsiteY75" fmla="*/ 13029 h 413167"/>
                <a:gd name="connsiteX76" fmla="*/ 909991 w 2829850"/>
                <a:gd name="connsiteY76" fmla="*/ 67308 h 413167"/>
                <a:gd name="connsiteX77" fmla="*/ 921088 w 2829850"/>
                <a:gd name="connsiteY77" fmla="*/ 225124 h 413167"/>
                <a:gd name="connsiteX78" fmla="*/ 932184 w 2829850"/>
                <a:gd name="connsiteY78" fmla="*/ 312889 h 413167"/>
                <a:gd name="connsiteX79" fmla="*/ 943281 w 2829850"/>
                <a:gd name="connsiteY79" fmla="*/ 374993 h 413167"/>
                <a:gd name="connsiteX80" fmla="*/ 954384 w 2829850"/>
                <a:gd name="connsiteY80" fmla="*/ 397417 h 413167"/>
                <a:gd name="connsiteX81" fmla="*/ 965481 w 2829850"/>
                <a:gd name="connsiteY81" fmla="*/ 406194 h 413167"/>
                <a:gd name="connsiteX82" fmla="*/ 976578 w 2829850"/>
                <a:gd name="connsiteY82" fmla="*/ 398431 h 413167"/>
                <a:gd name="connsiteX83" fmla="*/ 987674 w 2829850"/>
                <a:gd name="connsiteY83" fmla="*/ 401445 h 413167"/>
                <a:gd name="connsiteX84" fmla="*/ 998771 w 2829850"/>
                <a:gd name="connsiteY84" fmla="*/ 413167 h 413167"/>
                <a:gd name="connsiteX85" fmla="*/ 1009868 w 2829850"/>
                <a:gd name="connsiteY85" fmla="*/ 402391 h 413167"/>
                <a:gd name="connsiteX86" fmla="*/ 1020964 w 2829850"/>
                <a:gd name="connsiteY86" fmla="*/ 386763 h 413167"/>
                <a:gd name="connsiteX87" fmla="*/ 1032061 w 2829850"/>
                <a:gd name="connsiteY87" fmla="*/ 336484 h 413167"/>
                <a:gd name="connsiteX88" fmla="*/ 1054261 w 2829850"/>
                <a:gd name="connsiteY88" fmla="*/ 139364 h 413167"/>
                <a:gd name="connsiteX89" fmla="*/ 1065357 w 2829850"/>
                <a:gd name="connsiteY89" fmla="*/ 0 h 413167"/>
                <a:gd name="connsiteX90" fmla="*/ 1076454 w 2829850"/>
                <a:gd name="connsiteY90" fmla="*/ 55449 h 413167"/>
                <a:gd name="connsiteX91" fmla="*/ 1087551 w 2829850"/>
                <a:gd name="connsiteY91" fmla="*/ 213333 h 413167"/>
                <a:gd name="connsiteX92" fmla="*/ 1098647 w 2829850"/>
                <a:gd name="connsiteY92" fmla="*/ 337498 h 413167"/>
                <a:gd name="connsiteX93" fmla="*/ 1109744 w 2829850"/>
                <a:gd name="connsiteY93" fmla="*/ 369026 h 413167"/>
                <a:gd name="connsiteX94" fmla="*/ 1120841 w 2829850"/>
                <a:gd name="connsiteY94" fmla="*/ 391328 h 413167"/>
                <a:gd name="connsiteX95" fmla="*/ 1131937 w 2829850"/>
                <a:gd name="connsiteY95" fmla="*/ 394485 h 413167"/>
                <a:gd name="connsiteX96" fmla="*/ 1143041 w 2829850"/>
                <a:gd name="connsiteY96" fmla="*/ 388579 h 413167"/>
                <a:gd name="connsiteX97" fmla="*/ 1154137 w 2829850"/>
                <a:gd name="connsiteY97" fmla="*/ 369557 h 413167"/>
                <a:gd name="connsiteX98" fmla="*/ 1165234 w 2829850"/>
                <a:gd name="connsiteY98" fmla="*/ 361099 h 413167"/>
                <a:gd name="connsiteX99" fmla="*/ 1176331 w 2829850"/>
                <a:gd name="connsiteY99" fmla="*/ 368761 h 413167"/>
                <a:gd name="connsiteX100" fmla="*/ 1187427 w 2829850"/>
                <a:gd name="connsiteY100" fmla="*/ 335253 h 413167"/>
                <a:gd name="connsiteX101" fmla="*/ 1198524 w 2829850"/>
                <a:gd name="connsiteY101" fmla="*/ 288424 h 413167"/>
                <a:gd name="connsiteX102" fmla="*/ 1209621 w 2829850"/>
                <a:gd name="connsiteY102" fmla="*/ 210312 h 413167"/>
                <a:gd name="connsiteX103" fmla="*/ 1220717 w 2829850"/>
                <a:gd name="connsiteY103" fmla="*/ 91950 h 413167"/>
                <a:gd name="connsiteX104" fmla="*/ 1231821 w 2829850"/>
                <a:gd name="connsiteY104" fmla="*/ 91168 h 413167"/>
                <a:gd name="connsiteX105" fmla="*/ 1242917 w 2829850"/>
                <a:gd name="connsiteY105" fmla="*/ 132901 h 413167"/>
                <a:gd name="connsiteX106" fmla="*/ 1254014 w 2829850"/>
                <a:gd name="connsiteY106" fmla="*/ 272599 h 413167"/>
                <a:gd name="connsiteX107" fmla="*/ 1265111 w 2829850"/>
                <a:gd name="connsiteY107" fmla="*/ 370454 h 413167"/>
                <a:gd name="connsiteX108" fmla="*/ 1276207 w 2829850"/>
                <a:gd name="connsiteY108" fmla="*/ 402016 h 413167"/>
                <a:gd name="connsiteX109" fmla="*/ 1287304 w 2829850"/>
                <a:gd name="connsiteY109" fmla="*/ 403826 h 413167"/>
                <a:gd name="connsiteX110" fmla="*/ 1298400 w 2829850"/>
                <a:gd name="connsiteY110" fmla="*/ 409874 h 413167"/>
                <a:gd name="connsiteX111" fmla="*/ 1309497 w 2829850"/>
                <a:gd name="connsiteY111" fmla="*/ 411439 h 413167"/>
                <a:gd name="connsiteX112" fmla="*/ 1320601 w 2829850"/>
                <a:gd name="connsiteY112" fmla="*/ 396186 h 413167"/>
                <a:gd name="connsiteX113" fmla="*/ 1331697 w 2829850"/>
                <a:gd name="connsiteY113" fmla="*/ 368829 h 413167"/>
                <a:gd name="connsiteX114" fmla="*/ 1342794 w 2829850"/>
                <a:gd name="connsiteY114" fmla="*/ 329803 h 413167"/>
                <a:gd name="connsiteX115" fmla="*/ 1353890 w 2829850"/>
                <a:gd name="connsiteY115" fmla="*/ 280886 h 413167"/>
                <a:gd name="connsiteX116" fmla="*/ 1364987 w 2829850"/>
                <a:gd name="connsiteY116" fmla="*/ 219892 h 413167"/>
                <a:gd name="connsiteX117" fmla="*/ 1376083 w 2829850"/>
                <a:gd name="connsiteY117" fmla="*/ 82582 h 413167"/>
                <a:gd name="connsiteX118" fmla="*/ 1387180 w 2829850"/>
                <a:gd name="connsiteY118" fmla="*/ 53551 h 413167"/>
                <a:gd name="connsiteX119" fmla="*/ 1398277 w 2829850"/>
                <a:gd name="connsiteY119" fmla="*/ 101251 h 413167"/>
                <a:gd name="connsiteX120" fmla="*/ 1409380 w 2829850"/>
                <a:gd name="connsiteY120" fmla="*/ 243377 h 413167"/>
                <a:gd name="connsiteX121" fmla="*/ 1420477 w 2829850"/>
                <a:gd name="connsiteY121" fmla="*/ 307562 h 413167"/>
                <a:gd name="connsiteX122" fmla="*/ 1431573 w 2829850"/>
                <a:gd name="connsiteY122" fmla="*/ 354589 h 413167"/>
                <a:gd name="connsiteX123" fmla="*/ 1442670 w 2829850"/>
                <a:gd name="connsiteY123" fmla="*/ 380048 h 413167"/>
                <a:gd name="connsiteX124" fmla="*/ 1453767 w 2829850"/>
                <a:gd name="connsiteY124" fmla="*/ 393532 h 413167"/>
                <a:gd name="connsiteX125" fmla="*/ 1464863 w 2829850"/>
                <a:gd name="connsiteY125" fmla="*/ 390893 h 413167"/>
                <a:gd name="connsiteX126" fmla="*/ 1475960 w 2829850"/>
                <a:gd name="connsiteY126" fmla="*/ 396247 h 413167"/>
                <a:gd name="connsiteX127" fmla="*/ 1487057 w 2829850"/>
                <a:gd name="connsiteY127" fmla="*/ 406894 h 413167"/>
                <a:gd name="connsiteX128" fmla="*/ 1498160 w 2829850"/>
                <a:gd name="connsiteY128" fmla="*/ 393369 h 413167"/>
                <a:gd name="connsiteX129" fmla="*/ 1509257 w 2829850"/>
                <a:gd name="connsiteY129" fmla="*/ 373496 h 413167"/>
                <a:gd name="connsiteX130" fmla="*/ 1520353 w 2829850"/>
                <a:gd name="connsiteY130" fmla="*/ 316733 h 413167"/>
                <a:gd name="connsiteX131" fmla="*/ 1531450 w 2829850"/>
                <a:gd name="connsiteY131" fmla="*/ 241411 h 413167"/>
                <a:gd name="connsiteX132" fmla="*/ 1542546 w 2829850"/>
                <a:gd name="connsiteY132" fmla="*/ 186683 h 413167"/>
                <a:gd name="connsiteX133" fmla="*/ 1553643 w 2829850"/>
                <a:gd name="connsiteY133" fmla="*/ 107449 h 413167"/>
                <a:gd name="connsiteX134" fmla="*/ 1564740 w 2829850"/>
                <a:gd name="connsiteY134" fmla="*/ 128649 h 413167"/>
                <a:gd name="connsiteX135" fmla="*/ 1575836 w 2829850"/>
                <a:gd name="connsiteY135" fmla="*/ 199331 h 413167"/>
                <a:gd name="connsiteX136" fmla="*/ 1586940 w 2829850"/>
                <a:gd name="connsiteY136" fmla="*/ 286873 h 413167"/>
                <a:gd name="connsiteX137" fmla="*/ 1598036 w 2829850"/>
                <a:gd name="connsiteY137" fmla="*/ 308596 h 413167"/>
                <a:gd name="connsiteX138" fmla="*/ 1609133 w 2829850"/>
                <a:gd name="connsiteY138" fmla="*/ 352146 h 413167"/>
                <a:gd name="connsiteX139" fmla="*/ 1620230 w 2829850"/>
                <a:gd name="connsiteY139" fmla="*/ 383456 h 413167"/>
                <a:gd name="connsiteX140" fmla="*/ 1631326 w 2829850"/>
                <a:gd name="connsiteY140" fmla="*/ 398104 h 413167"/>
                <a:gd name="connsiteX141" fmla="*/ 1642423 w 2829850"/>
                <a:gd name="connsiteY141" fmla="*/ 392831 h 413167"/>
                <a:gd name="connsiteX142" fmla="*/ 1653520 w 2829850"/>
                <a:gd name="connsiteY142" fmla="*/ 393267 h 413167"/>
                <a:gd name="connsiteX143" fmla="*/ 1664616 w 2829850"/>
                <a:gd name="connsiteY143" fmla="*/ 388981 h 413167"/>
                <a:gd name="connsiteX144" fmla="*/ 1675720 w 2829850"/>
                <a:gd name="connsiteY144" fmla="*/ 356487 h 413167"/>
                <a:gd name="connsiteX145" fmla="*/ 1686816 w 2829850"/>
                <a:gd name="connsiteY145" fmla="*/ 303385 h 413167"/>
                <a:gd name="connsiteX146" fmla="*/ 1697913 w 2829850"/>
                <a:gd name="connsiteY146" fmla="*/ 260999 h 413167"/>
                <a:gd name="connsiteX147" fmla="*/ 1709010 w 2829850"/>
                <a:gd name="connsiteY147" fmla="*/ 203719 h 413167"/>
                <a:gd name="connsiteX148" fmla="*/ 1720106 w 2829850"/>
                <a:gd name="connsiteY148" fmla="*/ 196222 h 413167"/>
                <a:gd name="connsiteX149" fmla="*/ 1731203 w 2829850"/>
                <a:gd name="connsiteY149" fmla="*/ 158551 h 413167"/>
                <a:gd name="connsiteX150" fmla="*/ 1742299 w 2829850"/>
                <a:gd name="connsiteY150" fmla="*/ 202236 h 413167"/>
                <a:gd name="connsiteX151" fmla="*/ 1764500 w 2829850"/>
                <a:gd name="connsiteY151" fmla="*/ 336879 h 413167"/>
                <a:gd name="connsiteX152" fmla="*/ 1775596 w 2829850"/>
                <a:gd name="connsiteY152" fmla="*/ 366787 h 413167"/>
                <a:gd name="connsiteX153" fmla="*/ 1786692 w 2829850"/>
                <a:gd name="connsiteY153" fmla="*/ 392022 h 413167"/>
                <a:gd name="connsiteX154" fmla="*/ 1797789 w 2829850"/>
                <a:gd name="connsiteY154" fmla="*/ 397696 h 413167"/>
                <a:gd name="connsiteX155" fmla="*/ 1808886 w 2829850"/>
                <a:gd name="connsiteY155" fmla="*/ 389212 h 413167"/>
                <a:gd name="connsiteX156" fmla="*/ 1819982 w 2829850"/>
                <a:gd name="connsiteY156" fmla="*/ 373659 h 413167"/>
                <a:gd name="connsiteX157" fmla="*/ 1831079 w 2829850"/>
                <a:gd name="connsiteY157" fmla="*/ 363113 h 413167"/>
                <a:gd name="connsiteX158" fmla="*/ 1842176 w 2829850"/>
                <a:gd name="connsiteY158" fmla="*/ 375993 h 413167"/>
                <a:gd name="connsiteX159" fmla="*/ 1853279 w 2829850"/>
                <a:gd name="connsiteY159" fmla="*/ 374877 h 413167"/>
                <a:gd name="connsiteX160" fmla="*/ 1864376 w 2829850"/>
                <a:gd name="connsiteY160" fmla="*/ 345941 h 413167"/>
                <a:gd name="connsiteX161" fmla="*/ 1875472 w 2829850"/>
                <a:gd name="connsiteY161" fmla="*/ 279879 h 413167"/>
                <a:gd name="connsiteX162" fmla="*/ 1886569 w 2829850"/>
                <a:gd name="connsiteY162" fmla="*/ 126676 h 413167"/>
                <a:gd name="connsiteX163" fmla="*/ 1897666 w 2829850"/>
                <a:gd name="connsiteY163" fmla="*/ 57790 h 413167"/>
                <a:gd name="connsiteX164" fmla="*/ 1908762 w 2829850"/>
                <a:gd name="connsiteY164" fmla="*/ 61110 h 413167"/>
                <a:gd name="connsiteX165" fmla="*/ 1930956 w 2829850"/>
                <a:gd name="connsiteY165" fmla="*/ 327953 h 413167"/>
                <a:gd name="connsiteX166" fmla="*/ 1942059 w 2829850"/>
                <a:gd name="connsiteY166" fmla="*/ 380109 h 413167"/>
                <a:gd name="connsiteX167" fmla="*/ 1953156 w 2829850"/>
                <a:gd name="connsiteY167" fmla="*/ 389763 h 413167"/>
                <a:gd name="connsiteX168" fmla="*/ 1964252 w 2829850"/>
                <a:gd name="connsiteY168" fmla="*/ 397397 h 413167"/>
                <a:gd name="connsiteX169" fmla="*/ 1975349 w 2829850"/>
                <a:gd name="connsiteY169" fmla="*/ 398730 h 413167"/>
                <a:gd name="connsiteX170" fmla="*/ 1986446 w 2829850"/>
                <a:gd name="connsiteY170" fmla="*/ 387055 h 413167"/>
                <a:gd name="connsiteX171" fmla="*/ 1997542 w 2829850"/>
                <a:gd name="connsiteY171" fmla="*/ 372734 h 413167"/>
                <a:gd name="connsiteX172" fmla="*/ 2008639 w 2829850"/>
                <a:gd name="connsiteY172" fmla="*/ 373394 h 413167"/>
                <a:gd name="connsiteX173" fmla="*/ 2019735 w 2829850"/>
                <a:gd name="connsiteY173" fmla="*/ 390525 h 413167"/>
                <a:gd name="connsiteX174" fmla="*/ 2030839 w 2829850"/>
                <a:gd name="connsiteY174" fmla="*/ 386701 h 413167"/>
                <a:gd name="connsiteX175" fmla="*/ 2041935 w 2829850"/>
                <a:gd name="connsiteY175" fmla="*/ 349343 h 413167"/>
                <a:gd name="connsiteX176" fmla="*/ 2053032 w 2829850"/>
                <a:gd name="connsiteY176" fmla="*/ 242513 h 413167"/>
                <a:gd name="connsiteX177" fmla="*/ 2064129 w 2829850"/>
                <a:gd name="connsiteY177" fmla="*/ 60409 h 413167"/>
                <a:gd name="connsiteX178" fmla="*/ 2075225 w 2829850"/>
                <a:gd name="connsiteY178" fmla="*/ 1272 h 413167"/>
                <a:gd name="connsiteX179" fmla="*/ 2086322 w 2829850"/>
                <a:gd name="connsiteY179" fmla="*/ 33174 h 413167"/>
                <a:gd name="connsiteX180" fmla="*/ 2097419 w 2829850"/>
                <a:gd name="connsiteY180" fmla="*/ 176968 h 413167"/>
                <a:gd name="connsiteX181" fmla="*/ 2108515 w 2829850"/>
                <a:gd name="connsiteY181" fmla="*/ 289050 h 413167"/>
                <a:gd name="connsiteX182" fmla="*/ 2119619 w 2829850"/>
                <a:gd name="connsiteY182" fmla="*/ 340723 h 413167"/>
                <a:gd name="connsiteX183" fmla="*/ 2141812 w 2829850"/>
                <a:gd name="connsiteY183" fmla="*/ 375598 h 413167"/>
                <a:gd name="connsiteX184" fmla="*/ 2152909 w 2829850"/>
                <a:gd name="connsiteY184" fmla="*/ 384348 h 413167"/>
                <a:gd name="connsiteX185" fmla="*/ 2164005 w 2829850"/>
                <a:gd name="connsiteY185" fmla="*/ 391607 h 413167"/>
                <a:gd name="connsiteX186" fmla="*/ 2175102 w 2829850"/>
                <a:gd name="connsiteY186" fmla="*/ 388872 h 413167"/>
                <a:gd name="connsiteX187" fmla="*/ 2186198 w 2829850"/>
                <a:gd name="connsiteY187" fmla="*/ 392947 h 413167"/>
                <a:gd name="connsiteX188" fmla="*/ 2197295 w 2829850"/>
                <a:gd name="connsiteY188" fmla="*/ 401840 h 413167"/>
                <a:gd name="connsiteX189" fmla="*/ 2208399 w 2829850"/>
                <a:gd name="connsiteY189" fmla="*/ 387280 h 413167"/>
                <a:gd name="connsiteX190" fmla="*/ 2219495 w 2829850"/>
                <a:gd name="connsiteY190" fmla="*/ 363154 h 413167"/>
                <a:gd name="connsiteX191" fmla="*/ 2230592 w 2829850"/>
                <a:gd name="connsiteY191" fmla="*/ 282287 h 413167"/>
                <a:gd name="connsiteX192" fmla="*/ 2241688 w 2829850"/>
                <a:gd name="connsiteY192" fmla="*/ 163612 h 413167"/>
                <a:gd name="connsiteX193" fmla="*/ 2252785 w 2829850"/>
                <a:gd name="connsiteY193" fmla="*/ 107449 h 413167"/>
                <a:gd name="connsiteX194" fmla="*/ 2263881 w 2829850"/>
                <a:gd name="connsiteY194" fmla="*/ 88195 h 413167"/>
                <a:gd name="connsiteX195" fmla="*/ 2274978 w 2829850"/>
                <a:gd name="connsiteY195" fmla="*/ 194126 h 413167"/>
                <a:gd name="connsiteX196" fmla="*/ 2286075 w 2829850"/>
                <a:gd name="connsiteY196" fmla="*/ 307562 h 413167"/>
                <a:gd name="connsiteX197" fmla="*/ 2297171 w 2829850"/>
                <a:gd name="connsiteY197" fmla="*/ 366774 h 413167"/>
                <a:gd name="connsiteX198" fmla="*/ 2319371 w 2829850"/>
                <a:gd name="connsiteY198" fmla="*/ 385579 h 413167"/>
                <a:gd name="connsiteX199" fmla="*/ 2330468 w 2829850"/>
                <a:gd name="connsiteY199" fmla="*/ 388709 h 413167"/>
                <a:gd name="connsiteX200" fmla="*/ 2341565 w 2829850"/>
                <a:gd name="connsiteY200" fmla="*/ 397016 h 413167"/>
                <a:gd name="connsiteX201" fmla="*/ 2352661 w 2829850"/>
                <a:gd name="connsiteY201" fmla="*/ 388253 h 413167"/>
                <a:gd name="connsiteX202" fmla="*/ 2363758 w 2829850"/>
                <a:gd name="connsiteY202" fmla="*/ 383565 h 413167"/>
                <a:gd name="connsiteX203" fmla="*/ 2374855 w 2829850"/>
                <a:gd name="connsiteY203" fmla="*/ 367869 h 413167"/>
                <a:gd name="connsiteX204" fmla="*/ 2385951 w 2829850"/>
                <a:gd name="connsiteY204" fmla="*/ 327211 h 413167"/>
                <a:gd name="connsiteX205" fmla="*/ 2419248 w 2829850"/>
                <a:gd name="connsiteY205" fmla="*/ 117974 h 413167"/>
                <a:gd name="connsiteX206" fmla="*/ 2430345 w 2829850"/>
                <a:gd name="connsiteY206" fmla="*/ 148338 h 413167"/>
                <a:gd name="connsiteX207" fmla="*/ 2441441 w 2829850"/>
                <a:gd name="connsiteY207" fmla="*/ 203223 h 413167"/>
                <a:gd name="connsiteX208" fmla="*/ 2452538 w 2829850"/>
                <a:gd name="connsiteY208" fmla="*/ 298514 h 413167"/>
                <a:gd name="connsiteX209" fmla="*/ 2463635 w 2829850"/>
                <a:gd name="connsiteY209" fmla="*/ 359487 h 413167"/>
                <a:gd name="connsiteX210" fmla="*/ 2474731 w 2829850"/>
                <a:gd name="connsiteY210" fmla="*/ 389716 h 413167"/>
                <a:gd name="connsiteX211" fmla="*/ 2485834 w 2829850"/>
                <a:gd name="connsiteY211" fmla="*/ 385858 h 413167"/>
                <a:gd name="connsiteX212" fmla="*/ 2496931 w 2829850"/>
                <a:gd name="connsiteY212" fmla="*/ 390484 h 413167"/>
                <a:gd name="connsiteX213" fmla="*/ 2508028 w 2829850"/>
                <a:gd name="connsiteY213" fmla="*/ 398887 h 413167"/>
                <a:gd name="connsiteX214" fmla="*/ 2519124 w 2829850"/>
                <a:gd name="connsiteY214" fmla="*/ 391056 h 413167"/>
                <a:gd name="connsiteX215" fmla="*/ 2530221 w 2829850"/>
                <a:gd name="connsiteY215" fmla="*/ 375183 h 413167"/>
                <a:gd name="connsiteX216" fmla="*/ 2541318 w 2829850"/>
                <a:gd name="connsiteY216" fmla="*/ 349268 h 413167"/>
                <a:gd name="connsiteX217" fmla="*/ 2552414 w 2829850"/>
                <a:gd name="connsiteY217" fmla="*/ 290315 h 413167"/>
                <a:gd name="connsiteX218" fmla="*/ 2563511 w 2829850"/>
                <a:gd name="connsiteY218" fmla="*/ 197698 h 413167"/>
                <a:gd name="connsiteX219" fmla="*/ 2574614 w 2829850"/>
                <a:gd name="connsiteY219" fmla="*/ 88222 h 413167"/>
                <a:gd name="connsiteX220" fmla="*/ 2585711 w 2829850"/>
                <a:gd name="connsiteY220" fmla="*/ 78295 h 413167"/>
                <a:gd name="connsiteX221" fmla="*/ 2596808 w 2829850"/>
                <a:gd name="connsiteY221" fmla="*/ 126404 h 413167"/>
                <a:gd name="connsiteX222" fmla="*/ 2607904 w 2829850"/>
                <a:gd name="connsiteY222" fmla="*/ 246453 h 413167"/>
                <a:gd name="connsiteX223" fmla="*/ 2619001 w 2829850"/>
                <a:gd name="connsiteY223" fmla="*/ 304344 h 413167"/>
                <a:gd name="connsiteX224" fmla="*/ 2630097 w 2829850"/>
                <a:gd name="connsiteY224" fmla="*/ 343873 h 413167"/>
                <a:gd name="connsiteX225" fmla="*/ 2641194 w 2829850"/>
                <a:gd name="connsiteY225" fmla="*/ 369325 h 413167"/>
                <a:gd name="connsiteX226" fmla="*/ 2652290 w 2829850"/>
                <a:gd name="connsiteY226" fmla="*/ 384531 h 413167"/>
                <a:gd name="connsiteX227" fmla="*/ 2663394 w 2829850"/>
                <a:gd name="connsiteY227" fmla="*/ 385443 h 413167"/>
                <a:gd name="connsiteX228" fmla="*/ 2674491 w 2829850"/>
                <a:gd name="connsiteY228" fmla="*/ 379320 h 413167"/>
                <a:gd name="connsiteX229" fmla="*/ 2685587 w 2829850"/>
                <a:gd name="connsiteY229" fmla="*/ 376898 h 413167"/>
                <a:gd name="connsiteX230" fmla="*/ 2696684 w 2829850"/>
                <a:gd name="connsiteY230" fmla="*/ 333933 h 413167"/>
                <a:gd name="connsiteX231" fmla="*/ 2707780 w 2829850"/>
                <a:gd name="connsiteY231" fmla="*/ 299167 h 413167"/>
                <a:gd name="connsiteX232" fmla="*/ 2718877 w 2829850"/>
                <a:gd name="connsiteY232" fmla="*/ 234587 h 413167"/>
                <a:gd name="connsiteX233" fmla="*/ 2729974 w 2829850"/>
                <a:gd name="connsiteY233" fmla="*/ 184322 h 413167"/>
                <a:gd name="connsiteX234" fmla="*/ 2741070 w 2829850"/>
                <a:gd name="connsiteY234" fmla="*/ 183758 h 413167"/>
                <a:gd name="connsiteX235" fmla="*/ 2752174 w 2829850"/>
                <a:gd name="connsiteY235" fmla="*/ 187343 h 413167"/>
                <a:gd name="connsiteX236" fmla="*/ 2763270 w 2829850"/>
                <a:gd name="connsiteY236" fmla="*/ 173090 h 413167"/>
                <a:gd name="connsiteX237" fmla="*/ 2774367 w 2829850"/>
                <a:gd name="connsiteY237" fmla="*/ 172783 h 413167"/>
                <a:gd name="connsiteX238" fmla="*/ 2785464 w 2829850"/>
                <a:gd name="connsiteY238" fmla="*/ 216388 h 413167"/>
                <a:gd name="connsiteX239" fmla="*/ 2796560 w 2829850"/>
                <a:gd name="connsiteY239" fmla="*/ 284144 h 413167"/>
                <a:gd name="connsiteX240" fmla="*/ 2807657 w 2829850"/>
                <a:gd name="connsiteY240" fmla="*/ 301364 h 413167"/>
                <a:gd name="connsiteX241" fmla="*/ 2818754 w 2829850"/>
                <a:gd name="connsiteY241" fmla="*/ 285478 h 413167"/>
                <a:gd name="connsiteX242" fmla="*/ 2829850 w 2829850"/>
                <a:gd name="connsiteY242" fmla="*/ 247603 h 413167"/>
                <a:gd name="connsiteX243" fmla="*/ 2829850 w 2829850"/>
                <a:gd name="connsiteY243" fmla="*/ 24760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87519"/>
                  </a:moveTo>
                  <a:lnTo>
                    <a:pt x="11096" y="308106"/>
                  </a:lnTo>
                  <a:lnTo>
                    <a:pt x="22193" y="311801"/>
                  </a:lnTo>
                  <a:lnTo>
                    <a:pt x="44386" y="267292"/>
                  </a:lnTo>
                  <a:lnTo>
                    <a:pt x="55483" y="228695"/>
                  </a:lnTo>
                  <a:lnTo>
                    <a:pt x="77683" y="274375"/>
                  </a:lnTo>
                  <a:lnTo>
                    <a:pt x="88779" y="337906"/>
                  </a:lnTo>
                  <a:lnTo>
                    <a:pt x="99876" y="369876"/>
                  </a:lnTo>
                  <a:lnTo>
                    <a:pt x="110973" y="363161"/>
                  </a:lnTo>
                  <a:lnTo>
                    <a:pt x="122069" y="324864"/>
                  </a:lnTo>
                  <a:lnTo>
                    <a:pt x="133166" y="291690"/>
                  </a:lnTo>
                  <a:lnTo>
                    <a:pt x="144263" y="305780"/>
                  </a:lnTo>
                  <a:lnTo>
                    <a:pt x="155366" y="355303"/>
                  </a:lnTo>
                  <a:lnTo>
                    <a:pt x="166463" y="380728"/>
                  </a:lnTo>
                  <a:lnTo>
                    <a:pt x="177559" y="386701"/>
                  </a:lnTo>
                  <a:lnTo>
                    <a:pt x="188656" y="382973"/>
                  </a:lnTo>
                  <a:lnTo>
                    <a:pt x="199753" y="367134"/>
                  </a:lnTo>
                  <a:lnTo>
                    <a:pt x="210849" y="358671"/>
                  </a:lnTo>
                  <a:lnTo>
                    <a:pt x="221946" y="324741"/>
                  </a:lnTo>
                  <a:lnTo>
                    <a:pt x="233043" y="295132"/>
                  </a:lnTo>
                  <a:lnTo>
                    <a:pt x="255243" y="194154"/>
                  </a:lnTo>
                  <a:lnTo>
                    <a:pt x="266339" y="96856"/>
                  </a:lnTo>
                  <a:lnTo>
                    <a:pt x="277436" y="124784"/>
                  </a:lnTo>
                  <a:lnTo>
                    <a:pt x="299629" y="330933"/>
                  </a:lnTo>
                  <a:lnTo>
                    <a:pt x="310726" y="364175"/>
                  </a:lnTo>
                  <a:lnTo>
                    <a:pt x="321823" y="388450"/>
                  </a:lnTo>
                  <a:lnTo>
                    <a:pt x="332926" y="400485"/>
                  </a:lnTo>
                  <a:lnTo>
                    <a:pt x="344023" y="387368"/>
                  </a:lnTo>
                  <a:lnTo>
                    <a:pt x="355119" y="353711"/>
                  </a:lnTo>
                  <a:lnTo>
                    <a:pt x="366216" y="298384"/>
                  </a:lnTo>
                  <a:lnTo>
                    <a:pt x="377313" y="282423"/>
                  </a:lnTo>
                  <a:lnTo>
                    <a:pt x="388409" y="245575"/>
                  </a:lnTo>
                  <a:lnTo>
                    <a:pt x="399506" y="224457"/>
                  </a:lnTo>
                  <a:lnTo>
                    <a:pt x="410602" y="238275"/>
                  </a:lnTo>
                  <a:lnTo>
                    <a:pt x="421706" y="255964"/>
                  </a:lnTo>
                  <a:lnTo>
                    <a:pt x="432802" y="300167"/>
                  </a:lnTo>
                  <a:lnTo>
                    <a:pt x="443899" y="310495"/>
                  </a:lnTo>
                  <a:lnTo>
                    <a:pt x="454995" y="343961"/>
                  </a:lnTo>
                  <a:lnTo>
                    <a:pt x="466092" y="380150"/>
                  </a:lnTo>
                  <a:lnTo>
                    <a:pt x="477189" y="401669"/>
                  </a:lnTo>
                  <a:lnTo>
                    <a:pt x="488285" y="402166"/>
                  </a:lnTo>
                  <a:lnTo>
                    <a:pt x="499382" y="403949"/>
                  </a:lnTo>
                  <a:lnTo>
                    <a:pt x="510485" y="399519"/>
                  </a:lnTo>
                  <a:lnTo>
                    <a:pt x="521582" y="372380"/>
                  </a:lnTo>
                  <a:lnTo>
                    <a:pt x="532679" y="332232"/>
                  </a:lnTo>
                  <a:lnTo>
                    <a:pt x="543775" y="275395"/>
                  </a:lnTo>
                  <a:lnTo>
                    <a:pt x="554872" y="180989"/>
                  </a:lnTo>
                  <a:lnTo>
                    <a:pt x="577065" y="40896"/>
                  </a:lnTo>
                  <a:lnTo>
                    <a:pt x="588162" y="109136"/>
                  </a:lnTo>
                  <a:lnTo>
                    <a:pt x="599265" y="229015"/>
                  </a:lnTo>
                  <a:lnTo>
                    <a:pt x="610362" y="328715"/>
                  </a:lnTo>
                  <a:lnTo>
                    <a:pt x="621458" y="356575"/>
                  </a:lnTo>
                  <a:lnTo>
                    <a:pt x="632555" y="382327"/>
                  </a:lnTo>
                  <a:lnTo>
                    <a:pt x="643652" y="394600"/>
                  </a:lnTo>
                  <a:lnTo>
                    <a:pt x="654748" y="399982"/>
                  </a:lnTo>
                  <a:lnTo>
                    <a:pt x="665845" y="388402"/>
                  </a:lnTo>
                  <a:lnTo>
                    <a:pt x="676942" y="379946"/>
                  </a:lnTo>
                  <a:lnTo>
                    <a:pt x="688045" y="377864"/>
                  </a:lnTo>
                  <a:lnTo>
                    <a:pt x="699142" y="335348"/>
                  </a:lnTo>
                  <a:lnTo>
                    <a:pt x="710238" y="271714"/>
                  </a:lnTo>
                  <a:lnTo>
                    <a:pt x="721335" y="180009"/>
                  </a:lnTo>
                  <a:lnTo>
                    <a:pt x="732432" y="68628"/>
                  </a:lnTo>
                  <a:lnTo>
                    <a:pt x="743528" y="73839"/>
                  </a:lnTo>
                  <a:lnTo>
                    <a:pt x="754625" y="120886"/>
                  </a:lnTo>
                  <a:lnTo>
                    <a:pt x="765722" y="251440"/>
                  </a:lnTo>
                  <a:lnTo>
                    <a:pt x="776818" y="352371"/>
                  </a:lnTo>
                  <a:lnTo>
                    <a:pt x="787922" y="391648"/>
                  </a:lnTo>
                  <a:lnTo>
                    <a:pt x="799018" y="392716"/>
                  </a:lnTo>
                  <a:lnTo>
                    <a:pt x="810115" y="399696"/>
                  </a:lnTo>
                  <a:lnTo>
                    <a:pt x="821212" y="403037"/>
                  </a:lnTo>
                  <a:lnTo>
                    <a:pt x="832308" y="397084"/>
                  </a:lnTo>
                  <a:lnTo>
                    <a:pt x="854501" y="357351"/>
                  </a:lnTo>
                  <a:lnTo>
                    <a:pt x="865598" y="315393"/>
                  </a:lnTo>
                  <a:lnTo>
                    <a:pt x="876702" y="225042"/>
                  </a:lnTo>
                  <a:lnTo>
                    <a:pt x="887798" y="54640"/>
                  </a:lnTo>
                  <a:lnTo>
                    <a:pt x="898894" y="13029"/>
                  </a:lnTo>
                  <a:lnTo>
                    <a:pt x="909991" y="67308"/>
                  </a:lnTo>
                  <a:lnTo>
                    <a:pt x="921088" y="225124"/>
                  </a:lnTo>
                  <a:lnTo>
                    <a:pt x="932184" y="312889"/>
                  </a:lnTo>
                  <a:lnTo>
                    <a:pt x="943281" y="374993"/>
                  </a:lnTo>
                  <a:lnTo>
                    <a:pt x="954384" y="397417"/>
                  </a:lnTo>
                  <a:lnTo>
                    <a:pt x="965481" y="406194"/>
                  </a:lnTo>
                  <a:lnTo>
                    <a:pt x="976578" y="398431"/>
                  </a:lnTo>
                  <a:lnTo>
                    <a:pt x="987674" y="401445"/>
                  </a:lnTo>
                  <a:lnTo>
                    <a:pt x="998771" y="413167"/>
                  </a:lnTo>
                  <a:lnTo>
                    <a:pt x="1009868" y="402391"/>
                  </a:lnTo>
                  <a:lnTo>
                    <a:pt x="1020964" y="386763"/>
                  </a:lnTo>
                  <a:lnTo>
                    <a:pt x="1032061" y="336484"/>
                  </a:lnTo>
                  <a:lnTo>
                    <a:pt x="1054261" y="139364"/>
                  </a:lnTo>
                  <a:lnTo>
                    <a:pt x="1065357" y="0"/>
                  </a:lnTo>
                  <a:lnTo>
                    <a:pt x="1076454" y="55449"/>
                  </a:lnTo>
                  <a:lnTo>
                    <a:pt x="1087551" y="213333"/>
                  </a:lnTo>
                  <a:lnTo>
                    <a:pt x="1098647" y="337498"/>
                  </a:lnTo>
                  <a:lnTo>
                    <a:pt x="1109744" y="369026"/>
                  </a:lnTo>
                  <a:lnTo>
                    <a:pt x="1120841" y="391328"/>
                  </a:lnTo>
                  <a:lnTo>
                    <a:pt x="1131937" y="394485"/>
                  </a:lnTo>
                  <a:lnTo>
                    <a:pt x="1143041" y="388579"/>
                  </a:lnTo>
                  <a:lnTo>
                    <a:pt x="1154137" y="369557"/>
                  </a:lnTo>
                  <a:lnTo>
                    <a:pt x="1165234" y="361099"/>
                  </a:lnTo>
                  <a:lnTo>
                    <a:pt x="1176331" y="368761"/>
                  </a:lnTo>
                  <a:lnTo>
                    <a:pt x="1187427" y="335253"/>
                  </a:lnTo>
                  <a:lnTo>
                    <a:pt x="1198524" y="288424"/>
                  </a:lnTo>
                  <a:lnTo>
                    <a:pt x="1209621" y="210312"/>
                  </a:lnTo>
                  <a:lnTo>
                    <a:pt x="1220717" y="91950"/>
                  </a:lnTo>
                  <a:lnTo>
                    <a:pt x="1231821" y="91168"/>
                  </a:lnTo>
                  <a:lnTo>
                    <a:pt x="1242917" y="132901"/>
                  </a:lnTo>
                  <a:lnTo>
                    <a:pt x="1254014" y="272599"/>
                  </a:lnTo>
                  <a:lnTo>
                    <a:pt x="1265111" y="370454"/>
                  </a:lnTo>
                  <a:lnTo>
                    <a:pt x="1276207" y="402016"/>
                  </a:lnTo>
                  <a:lnTo>
                    <a:pt x="1287304" y="403826"/>
                  </a:lnTo>
                  <a:lnTo>
                    <a:pt x="1298400" y="409874"/>
                  </a:lnTo>
                  <a:lnTo>
                    <a:pt x="1309497" y="411439"/>
                  </a:lnTo>
                  <a:lnTo>
                    <a:pt x="1320601" y="396186"/>
                  </a:lnTo>
                  <a:lnTo>
                    <a:pt x="1331697" y="368829"/>
                  </a:lnTo>
                  <a:lnTo>
                    <a:pt x="1342794" y="329803"/>
                  </a:lnTo>
                  <a:lnTo>
                    <a:pt x="1353890" y="280886"/>
                  </a:lnTo>
                  <a:lnTo>
                    <a:pt x="1364987" y="219892"/>
                  </a:lnTo>
                  <a:lnTo>
                    <a:pt x="1376083" y="82582"/>
                  </a:lnTo>
                  <a:lnTo>
                    <a:pt x="1387180" y="53551"/>
                  </a:lnTo>
                  <a:lnTo>
                    <a:pt x="1398277" y="101251"/>
                  </a:lnTo>
                  <a:lnTo>
                    <a:pt x="1409380" y="243377"/>
                  </a:lnTo>
                  <a:lnTo>
                    <a:pt x="1420477" y="307562"/>
                  </a:lnTo>
                  <a:lnTo>
                    <a:pt x="1431573" y="354589"/>
                  </a:lnTo>
                  <a:lnTo>
                    <a:pt x="1442670" y="380048"/>
                  </a:lnTo>
                  <a:lnTo>
                    <a:pt x="1453767" y="393532"/>
                  </a:lnTo>
                  <a:lnTo>
                    <a:pt x="1464863" y="390893"/>
                  </a:lnTo>
                  <a:lnTo>
                    <a:pt x="1475960" y="396247"/>
                  </a:lnTo>
                  <a:lnTo>
                    <a:pt x="1487057" y="406894"/>
                  </a:lnTo>
                  <a:lnTo>
                    <a:pt x="1498160" y="393369"/>
                  </a:lnTo>
                  <a:lnTo>
                    <a:pt x="1509257" y="373496"/>
                  </a:lnTo>
                  <a:lnTo>
                    <a:pt x="1520353" y="316733"/>
                  </a:lnTo>
                  <a:lnTo>
                    <a:pt x="1531450" y="241411"/>
                  </a:lnTo>
                  <a:lnTo>
                    <a:pt x="1542546" y="186683"/>
                  </a:lnTo>
                  <a:lnTo>
                    <a:pt x="1553643" y="107449"/>
                  </a:lnTo>
                  <a:lnTo>
                    <a:pt x="1564740" y="128649"/>
                  </a:lnTo>
                  <a:lnTo>
                    <a:pt x="1575836" y="199331"/>
                  </a:lnTo>
                  <a:lnTo>
                    <a:pt x="1586940" y="286873"/>
                  </a:lnTo>
                  <a:lnTo>
                    <a:pt x="1598036" y="308596"/>
                  </a:lnTo>
                  <a:lnTo>
                    <a:pt x="1609133" y="352146"/>
                  </a:lnTo>
                  <a:lnTo>
                    <a:pt x="1620230" y="383456"/>
                  </a:lnTo>
                  <a:lnTo>
                    <a:pt x="1631326" y="398104"/>
                  </a:lnTo>
                  <a:lnTo>
                    <a:pt x="1642423" y="392831"/>
                  </a:lnTo>
                  <a:lnTo>
                    <a:pt x="1653520" y="393267"/>
                  </a:lnTo>
                  <a:lnTo>
                    <a:pt x="1664616" y="388981"/>
                  </a:lnTo>
                  <a:lnTo>
                    <a:pt x="1675720" y="356487"/>
                  </a:lnTo>
                  <a:lnTo>
                    <a:pt x="1686816" y="303385"/>
                  </a:lnTo>
                  <a:lnTo>
                    <a:pt x="1697913" y="260999"/>
                  </a:lnTo>
                  <a:lnTo>
                    <a:pt x="1709010" y="203719"/>
                  </a:lnTo>
                  <a:lnTo>
                    <a:pt x="1720106" y="196222"/>
                  </a:lnTo>
                  <a:lnTo>
                    <a:pt x="1731203" y="158551"/>
                  </a:lnTo>
                  <a:lnTo>
                    <a:pt x="1742299" y="202236"/>
                  </a:lnTo>
                  <a:lnTo>
                    <a:pt x="1764500" y="336879"/>
                  </a:lnTo>
                  <a:lnTo>
                    <a:pt x="1775596" y="366787"/>
                  </a:lnTo>
                  <a:lnTo>
                    <a:pt x="1786692" y="392022"/>
                  </a:lnTo>
                  <a:lnTo>
                    <a:pt x="1797789" y="397696"/>
                  </a:lnTo>
                  <a:lnTo>
                    <a:pt x="1808886" y="389212"/>
                  </a:lnTo>
                  <a:lnTo>
                    <a:pt x="1819982" y="373659"/>
                  </a:lnTo>
                  <a:lnTo>
                    <a:pt x="1831079" y="363113"/>
                  </a:lnTo>
                  <a:lnTo>
                    <a:pt x="1842176" y="375993"/>
                  </a:lnTo>
                  <a:lnTo>
                    <a:pt x="1853279" y="374877"/>
                  </a:lnTo>
                  <a:lnTo>
                    <a:pt x="1864376" y="345941"/>
                  </a:lnTo>
                  <a:lnTo>
                    <a:pt x="1875472" y="279879"/>
                  </a:lnTo>
                  <a:lnTo>
                    <a:pt x="1886569" y="126676"/>
                  </a:lnTo>
                  <a:lnTo>
                    <a:pt x="1897666" y="57790"/>
                  </a:lnTo>
                  <a:lnTo>
                    <a:pt x="1908762" y="61110"/>
                  </a:lnTo>
                  <a:lnTo>
                    <a:pt x="1930956" y="327953"/>
                  </a:lnTo>
                  <a:lnTo>
                    <a:pt x="1942059" y="380109"/>
                  </a:lnTo>
                  <a:lnTo>
                    <a:pt x="1953156" y="389763"/>
                  </a:lnTo>
                  <a:lnTo>
                    <a:pt x="1964252" y="397397"/>
                  </a:lnTo>
                  <a:lnTo>
                    <a:pt x="1975349" y="398730"/>
                  </a:lnTo>
                  <a:lnTo>
                    <a:pt x="1986446" y="387055"/>
                  </a:lnTo>
                  <a:lnTo>
                    <a:pt x="1997542" y="372734"/>
                  </a:lnTo>
                  <a:lnTo>
                    <a:pt x="2008639" y="373394"/>
                  </a:lnTo>
                  <a:lnTo>
                    <a:pt x="2019735" y="390525"/>
                  </a:lnTo>
                  <a:lnTo>
                    <a:pt x="2030839" y="386701"/>
                  </a:lnTo>
                  <a:lnTo>
                    <a:pt x="2041935" y="349343"/>
                  </a:lnTo>
                  <a:lnTo>
                    <a:pt x="2053032" y="242513"/>
                  </a:lnTo>
                  <a:lnTo>
                    <a:pt x="2064129" y="60409"/>
                  </a:lnTo>
                  <a:lnTo>
                    <a:pt x="2075225" y="1272"/>
                  </a:lnTo>
                  <a:lnTo>
                    <a:pt x="2086322" y="33174"/>
                  </a:lnTo>
                  <a:lnTo>
                    <a:pt x="2097419" y="176968"/>
                  </a:lnTo>
                  <a:lnTo>
                    <a:pt x="2108515" y="289050"/>
                  </a:lnTo>
                  <a:lnTo>
                    <a:pt x="2119619" y="340723"/>
                  </a:lnTo>
                  <a:lnTo>
                    <a:pt x="2141812" y="375598"/>
                  </a:lnTo>
                  <a:lnTo>
                    <a:pt x="2152909" y="384348"/>
                  </a:lnTo>
                  <a:lnTo>
                    <a:pt x="2164005" y="391607"/>
                  </a:lnTo>
                  <a:lnTo>
                    <a:pt x="2175102" y="388872"/>
                  </a:lnTo>
                  <a:lnTo>
                    <a:pt x="2186198" y="392947"/>
                  </a:lnTo>
                  <a:lnTo>
                    <a:pt x="2197295" y="401840"/>
                  </a:lnTo>
                  <a:lnTo>
                    <a:pt x="2208399" y="387280"/>
                  </a:lnTo>
                  <a:lnTo>
                    <a:pt x="2219495" y="363154"/>
                  </a:lnTo>
                  <a:lnTo>
                    <a:pt x="2230592" y="282287"/>
                  </a:lnTo>
                  <a:lnTo>
                    <a:pt x="2241688" y="163612"/>
                  </a:lnTo>
                  <a:lnTo>
                    <a:pt x="2252785" y="107449"/>
                  </a:lnTo>
                  <a:lnTo>
                    <a:pt x="2263881" y="88195"/>
                  </a:lnTo>
                  <a:lnTo>
                    <a:pt x="2274978" y="194126"/>
                  </a:lnTo>
                  <a:lnTo>
                    <a:pt x="2286075" y="307562"/>
                  </a:lnTo>
                  <a:lnTo>
                    <a:pt x="2297171" y="366774"/>
                  </a:lnTo>
                  <a:lnTo>
                    <a:pt x="2319371" y="385579"/>
                  </a:lnTo>
                  <a:lnTo>
                    <a:pt x="2330468" y="388709"/>
                  </a:lnTo>
                  <a:lnTo>
                    <a:pt x="2341565" y="397016"/>
                  </a:lnTo>
                  <a:lnTo>
                    <a:pt x="2352661" y="388253"/>
                  </a:lnTo>
                  <a:lnTo>
                    <a:pt x="2363758" y="383565"/>
                  </a:lnTo>
                  <a:lnTo>
                    <a:pt x="2374855" y="367869"/>
                  </a:lnTo>
                  <a:lnTo>
                    <a:pt x="2385951" y="327211"/>
                  </a:lnTo>
                  <a:lnTo>
                    <a:pt x="2419248" y="117974"/>
                  </a:lnTo>
                  <a:lnTo>
                    <a:pt x="2430345" y="148338"/>
                  </a:lnTo>
                  <a:lnTo>
                    <a:pt x="2441441" y="203223"/>
                  </a:lnTo>
                  <a:lnTo>
                    <a:pt x="2452538" y="298514"/>
                  </a:lnTo>
                  <a:lnTo>
                    <a:pt x="2463635" y="359487"/>
                  </a:lnTo>
                  <a:lnTo>
                    <a:pt x="2474731" y="389716"/>
                  </a:lnTo>
                  <a:lnTo>
                    <a:pt x="2485834" y="385858"/>
                  </a:lnTo>
                  <a:lnTo>
                    <a:pt x="2496931" y="390484"/>
                  </a:lnTo>
                  <a:lnTo>
                    <a:pt x="2508028" y="398887"/>
                  </a:lnTo>
                  <a:lnTo>
                    <a:pt x="2519124" y="391056"/>
                  </a:lnTo>
                  <a:lnTo>
                    <a:pt x="2530221" y="375183"/>
                  </a:lnTo>
                  <a:lnTo>
                    <a:pt x="2541318" y="349268"/>
                  </a:lnTo>
                  <a:lnTo>
                    <a:pt x="2552414" y="290315"/>
                  </a:lnTo>
                  <a:lnTo>
                    <a:pt x="2563511" y="197698"/>
                  </a:lnTo>
                  <a:lnTo>
                    <a:pt x="2574614" y="88222"/>
                  </a:lnTo>
                  <a:lnTo>
                    <a:pt x="2585711" y="78295"/>
                  </a:lnTo>
                  <a:lnTo>
                    <a:pt x="2596808" y="126404"/>
                  </a:lnTo>
                  <a:lnTo>
                    <a:pt x="2607904" y="246453"/>
                  </a:lnTo>
                  <a:lnTo>
                    <a:pt x="2619001" y="304344"/>
                  </a:lnTo>
                  <a:lnTo>
                    <a:pt x="2630097" y="343873"/>
                  </a:lnTo>
                  <a:lnTo>
                    <a:pt x="2641194" y="369325"/>
                  </a:lnTo>
                  <a:lnTo>
                    <a:pt x="2652290" y="384531"/>
                  </a:lnTo>
                  <a:lnTo>
                    <a:pt x="2663394" y="385443"/>
                  </a:lnTo>
                  <a:lnTo>
                    <a:pt x="2674491" y="379320"/>
                  </a:lnTo>
                  <a:lnTo>
                    <a:pt x="2685587" y="376898"/>
                  </a:lnTo>
                  <a:lnTo>
                    <a:pt x="2696684" y="333933"/>
                  </a:lnTo>
                  <a:lnTo>
                    <a:pt x="2707780" y="299167"/>
                  </a:lnTo>
                  <a:lnTo>
                    <a:pt x="2718877" y="234587"/>
                  </a:lnTo>
                  <a:lnTo>
                    <a:pt x="2729974" y="184322"/>
                  </a:lnTo>
                  <a:lnTo>
                    <a:pt x="2741070" y="183758"/>
                  </a:lnTo>
                  <a:lnTo>
                    <a:pt x="2752174" y="187343"/>
                  </a:lnTo>
                  <a:lnTo>
                    <a:pt x="2763270" y="173090"/>
                  </a:lnTo>
                  <a:lnTo>
                    <a:pt x="2774367" y="172783"/>
                  </a:lnTo>
                  <a:lnTo>
                    <a:pt x="2785464" y="216388"/>
                  </a:lnTo>
                  <a:lnTo>
                    <a:pt x="2796560" y="284144"/>
                  </a:lnTo>
                  <a:lnTo>
                    <a:pt x="2807657" y="301364"/>
                  </a:lnTo>
                  <a:lnTo>
                    <a:pt x="2818754" y="285478"/>
                  </a:lnTo>
                  <a:lnTo>
                    <a:pt x="2829850" y="247603"/>
                  </a:lnTo>
                  <a:lnTo>
                    <a:pt x="2829850" y="247603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2" name="자유형: 도형 2271">
              <a:extLst>
                <a:ext uri="{FF2B5EF4-FFF2-40B4-BE49-F238E27FC236}">
                  <a16:creationId xmlns:a16="http://schemas.microsoft.com/office/drawing/2014/main" id="{EEFA320B-2C57-5006-CDD7-78CD1896A78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832 h 413167"/>
                <a:gd name="connsiteX1" fmla="*/ 11096 w 2829850"/>
                <a:gd name="connsiteY1" fmla="*/ 308195 h 413167"/>
                <a:gd name="connsiteX2" fmla="*/ 22193 w 2829850"/>
                <a:gd name="connsiteY2" fmla="*/ 311610 h 413167"/>
                <a:gd name="connsiteX3" fmla="*/ 44386 w 2829850"/>
                <a:gd name="connsiteY3" fmla="*/ 267306 h 413167"/>
                <a:gd name="connsiteX4" fmla="*/ 55483 w 2829850"/>
                <a:gd name="connsiteY4" fmla="*/ 229192 h 413167"/>
                <a:gd name="connsiteX5" fmla="*/ 77683 w 2829850"/>
                <a:gd name="connsiteY5" fmla="*/ 273585 h 413167"/>
                <a:gd name="connsiteX6" fmla="*/ 88779 w 2829850"/>
                <a:gd name="connsiteY6" fmla="*/ 337512 h 413167"/>
                <a:gd name="connsiteX7" fmla="*/ 99876 w 2829850"/>
                <a:gd name="connsiteY7" fmla="*/ 370400 h 413167"/>
                <a:gd name="connsiteX8" fmla="*/ 110973 w 2829850"/>
                <a:gd name="connsiteY8" fmla="*/ 363168 h 413167"/>
                <a:gd name="connsiteX9" fmla="*/ 122069 w 2829850"/>
                <a:gd name="connsiteY9" fmla="*/ 325993 h 413167"/>
                <a:gd name="connsiteX10" fmla="*/ 133166 w 2829850"/>
                <a:gd name="connsiteY10" fmla="*/ 292254 h 413167"/>
                <a:gd name="connsiteX11" fmla="*/ 144263 w 2829850"/>
                <a:gd name="connsiteY11" fmla="*/ 305712 h 413167"/>
                <a:gd name="connsiteX12" fmla="*/ 155366 w 2829850"/>
                <a:gd name="connsiteY12" fmla="*/ 356031 h 413167"/>
                <a:gd name="connsiteX13" fmla="*/ 166463 w 2829850"/>
                <a:gd name="connsiteY13" fmla="*/ 380027 h 413167"/>
                <a:gd name="connsiteX14" fmla="*/ 177559 w 2829850"/>
                <a:gd name="connsiteY14" fmla="*/ 386613 h 413167"/>
                <a:gd name="connsiteX15" fmla="*/ 188656 w 2829850"/>
                <a:gd name="connsiteY15" fmla="*/ 382633 h 413167"/>
                <a:gd name="connsiteX16" fmla="*/ 199753 w 2829850"/>
                <a:gd name="connsiteY16" fmla="*/ 367019 h 413167"/>
                <a:gd name="connsiteX17" fmla="*/ 210849 w 2829850"/>
                <a:gd name="connsiteY17" fmla="*/ 359426 h 413167"/>
                <a:gd name="connsiteX18" fmla="*/ 221946 w 2829850"/>
                <a:gd name="connsiteY18" fmla="*/ 325578 h 413167"/>
                <a:gd name="connsiteX19" fmla="*/ 233043 w 2829850"/>
                <a:gd name="connsiteY19" fmla="*/ 295221 h 413167"/>
                <a:gd name="connsiteX20" fmla="*/ 255243 w 2829850"/>
                <a:gd name="connsiteY20" fmla="*/ 195997 h 413167"/>
                <a:gd name="connsiteX21" fmla="*/ 266339 w 2829850"/>
                <a:gd name="connsiteY21" fmla="*/ 96461 h 413167"/>
                <a:gd name="connsiteX22" fmla="*/ 277436 w 2829850"/>
                <a:gd name="connsiteY22" fmla="*/ 124301 h 413167"/>
                <a:gd name="connsiteX23" fmla="*/ 299629 w 2829850"/>
                <a:gd name="connsiteY23" fmla="*/ 331116 h 413167"/>
                <a:gd name="connsiteX24" fmla="*/ 310726 w 2829850"/>
                <a:gd name="connsiteY24" fmla="*/ 363685 h 413167"/>
                <a:gd name="connsiteX25" fmla="*/ 321823 w 2829850"/>
                <a:gd name="connsiteY25" fmla="*/ 388756 h 413167"/>
                <a:gd name="connsiteX26" fmla="*/ 332926 w 2829850"/>
                <a:gd name="connsiteY26" fmla="*/ 400540 h 413167"/>
                <a:gd name="connsiteX27" fmla="*/ 344023 w 2829850"/>
                <a:gd name="connsiteY27" fmla="*/ 388001 h 413167"/>
                <a:gd name="connsiteX28" fmla="*/ 355119 w 2829850"/>
                <a:gd name="connsiteY28" fmla="*/ 354283 h 413167"/>
                <a:gd name="connsiteX29" fmla="*/ 366216 w 2829850"/>
                <a:gd name="connsiteY29" fmla="*/ 298099 h 413167"/>
                <a:gd name="connsiteX30" fmla="*/ 377313 w 2829850"/>
                <a:gd name="connsiteY30" fmla="*/ 282743 h 413167"/>
                <a:gd name="connsiteX31" fmla="*/ 388409 w 2829850"/>
                <a:gd name="connsiteY31" fmla="*/ 246473 h 413167"/>
                <a:gd name="connsiteX32" fmla="*/ 399506 w 2829850"/>
                <a:gd name="connsiteY32" fmla="*/ 224661 h 413167"/>
                <a:gd name="connsiteX33" fmla="*/ 410602 w 2829850"/>
                <a:gd name="connsiteY33" fmla="*/ 237377 h 413167"/>
                <a:gd name="connsiteX34" fmla="*/ 421706 w 2829850"/>
                <a:gd name="connsiteY34" fmla="*/ 255617 h 413167"/>
                <a:gd name="connsiteX35" fmla="*/ 432802 w 2829850"/>
                <a:gd name="connsiteY35" fmla="*/ 301092 h 413167"/>
                <a:gd name="connsiteX36" fmla="*/ 443899 w 2829850"/>
                <a:gd name="connsiteY36" fmla="*/ 309753 h 413167"/>
                <a:gd name="connsiteX37" fmla="*/ 466092 w 2829850"/>
                <a:gd name="connsiteY37" fmla="*/ 380394 h 413167"/>
                <a:gd name="connsiteX38" fmla="*/ 477189 w 2829850"/>
                <a:gd name="connsiteY38" fmla="*/ 401458 h 413167"/>
                <a:gd name="connsiteX39" fmla="*/ 488285 w 2829850"/>
                <a:gd name="connsiteY39" fmla="*/ 402057 h 413167"/>
                <a:gd name="connsiteX40" fmla="*/ 499382 w 2829850"/>
                <a:gd name="connsiteY40" fmla="*/ 403969 h 413167"/>
                <a:gd name="connsiteX41" fmla="*/ 510485 w 2829850"/>
                <a:gd name="connsiteY41" fmla="*/ 399622 h 413167"/>
                <a:gd name="connsiteX42" fmla="*/ 521582 w 2829850"/>
                <a:gd name="connsiteY42" fmla="*/ 372945 h 413167"/>
                <a:gd name="connsiteX43" fmla="*/ 532679 w 2829850"/>
                <a:gd name="connsiteY43" fmla="*/ 333185 h 413167"/>
                <a:gd name="connsiteX44" fmla="*/ 543775 w 2829850"/>
                <a:gd name="connsiteY44" fmla="*/ 275517 h 413167"/>
                <a:gd name="connsiteX45" fmla="*/ 554872 w 2829850"/>
                <a:gd name="connsiteY45" fmla="*/ 181975 h 413167"/>
                <a:gd name="connsiteX46" fmla="*/ 565968 w 2829850"/>
                <a:gd name="connsiteY46" fmla="*/ 115117 h 413167"/>
                <a:gd name="connsiteX47" fmla="*/ 577065 w 2829850"/>
                <a:gd name="connsiteY47" fmla="*/ 40706 h 413167"/>
                <a:gd name="connsiteX48" fmla="*/ 588162 w 2829850"/>
                <a:gd name="connsiteY48" fmla="*/ 107878 h 413167"/>
                <a:gd name="connsiteX49" fmla="*/ 599265 w 2829850"/>
                <a:gd name="connsiteY49" fmla="*/ 228886 h 413167"/>
                <a:gd name="connsiteX50" fmla="*/ 610362 w 2829850"/>
                <a:gd name="connsiteY50" fmla="*/ 329238 h 413167"/>
                <a:gd name="connsiteX51" fmla="*/ 632555 w 2829850"/>
                <a:gd name="connsiteY51" fmla="*/ 382891 h 413167"/>
                <a:gd name="connsiteX52" fmla="*/ 643652 w 2829850"/>
                <a:gd name="connsiteY52" fmla="*/ 394668 h 413167"/>
                <a:gd name="connsiteX53" fmla="*/ 654748 w 2829850"/>
                <a:gd name="connsiteY53" fmla="*/ 400193 h 413167"/>
                <a:gd name="connsiteX54" fmla="*/ 665845 w 2829850"/>
                <a:gd name="connsiteY54" fmla="*/ 388484 h 413167"/>
                <a:gd name="connsiteX55" fmla="*/ 676942 w 2829850"/>
                <a:gd name="connsiteY55" fmla="*/ 379796 h 413167"/>
                <a:gd name="connsiteX56" fmla="*/ 688045 w 2829850"/>
                <a:gd name="connsiteY56" fmla="*/ 377870 h 413167"/>
                <a:gd name="connsiteX57" fmla="*/ 699142 w 2829850"/>
                <a:gd name="connsiteY57" fmla="*/ 336375 h 413167"/>
                <a:gd name="connsiteX58" fmla="*/ 710238 w 2829850"/>
                <a:gd name="connsiteY58" fmla="*/ 272721 h 413167"/>
                <a:gd name="connsiteX59" fmla="*/ 721335 w 2829850"/>
                <a:gd name="connsiteY59" fmla="*/ 180057 h 413167"/>
                <a:gd name="connsiteX60" fmla="*/ 732432 w 2829850"/>
                <a:gd name="connsiteY60" fmla="*/ 69356 h 413167"/>
                <a:gd name="connsiteX61" fmla="*/ 743528 w 2829850"/>
                <a:gd name="connsiteY61" fmla="*/ 74785 h 413167"/>
                <a:gd name="connsiteX62" fmla="*/ 754625 w 2829850"/>
                <a:gd name="connsiteY62" fmla="*/ 119546 h 413167"/>
                <a:gd name="connsiteX63" fmla="*/ 765722 w 2829850"/>
                <a:gd name="connsiteY63" fmla="*/ 251691 h 413167"/>
                <a:gd name="connsiteX64" fmla="*/ 776818 w 2829850"/>
                <a:gd name="connsiteY64" fmla="*/ 352459 h 413167"/>
                <a:gd name="connsiteX65" fmla="*/ 787922 w 2829850"/>
                <a:gd name="connsiteY65" fmla="*/ 391940 h 413167"/>
                <a:gd name="connsiteX66" fmla="*/ 799018 w 2829850"/>
                <a:gd name="connsiteY66" fmla="*/ 392525 h 413167"/>
                <a:gd name="connsiteX67" fmla="*/ 810115 w 2829850"/>
                <a:gd name="connsiteY67" fmla="*/ 399894 h 413167"/>
                <a:gd name="connsiteX68" fmla="*/ 821212 w 2829850"/>
                <a:gd name="connsiteY68" fmla="*/ 403289 h 413167"/>
                <a:gd name="connsiteX69" fmla="*/ 832308 w 2829850"/>
                <a:gd name="connsiteY69" fmla="*/ 397288 h 413167"/>
                <a:gd name="connsiteX70" fmla="*/ 854501 w 2829850"/>
                <a:gd name="connsiteY70" fmla="*/ 357324 h 413167"/>
                <a:gd name="connsiteX71" fmla="*/ 865598 w 2829850"/>
                <a:gd name="connsiteY71" fmla="*/ 315652 h 413167"/>
                <a:gd name="connsiteX72" fmla="*/ 876702 w 2829850"/>
                <a:gd name="connsiteY72" fmla="*/ 227913 h 413167"/>
                <a:gd name="connsiteX73" fmla="*/ 887798 w 2829850"/>
                <a:gd name="connsiteY73" fmla="*/ 55143 h 413167"/>
                <a:gd name="connsiteX74" fmla="*/ 898894 w 2829850"/>
                <a:gd name="connsiteY74" fmla="*/ 11899 h 413167"/>
                <a:gd name="connsiteX75" fmla="*/ 909991 w 2829850"/>
                <a:gd name="connsiteY75" fmla="*/ 67083 h 413167"/>
                <a:gd name="connsiteX76" fmla="*/ 921088 w 2829850"/>
                <a:gd name="connsiteY76" fmla="*/ 225702 h 413167"/>
                <a:gd name="connsiteX77" fmla="*/ 932184 w 2829850"/>
                <a:gd name="connsiteY77" fmla="*/ 311604 h 413167"/>
                <a:gd name="connsiteX78" fmla="*/ 943281 w 2829850"/>
                <a:gd name="connsiteY78" fmla="*/ 375850 h 413167"/>
                <a:gd name="connsiteX79" fmla="*/ 954384 w 2829850"/>
                <a:gd name="connsiteY79" fmla="*/ 397397 h 413167"/>
                <a:gd name="connsiteX80" fmla="*/ 965481 w 2829850"/>
                <a:gd name="connsiteY80" fmla="*/ 406432 h 413167"/>
                <a:gd name="connsiteX81" fmla="*/ 976578 w 2829850"/>
                <a:gd name="connsiteY81" fmla="*/ 398383 h 413167"/>
                <a:gd name="connsiteX82" fmla="*/ 987674 w 2829850"/>
                <a:gd name="connsiteY82" fmla="*/ 401275 h 413167"/>
                <a:gd name="connsiteX83" fmla="*/ 998771 w 2829850"/>
                <a:gd name="connsiteY83" fmla="*/ 413167 h 413167"/>
                <a:gd name="connsiteX84" fmla="*/ 1009868 w 2829850"/>
                <a:gd name="connsiteY84" fmla="*/ 402384 h 413167"/>
                <a:gd name="connsiteX85" fmla="*/ 1020964 w 2829850"/>
                <a:gd name="connsiteY85" fmla="*/ 387293 h 413167"/>
                <a:gd name="connsiteX86" fmla="*/ 1032061 w 2829850"/>
                <a:gd name="connsiteY86" fmla="*/ 336144 h 413167"/>
                <a:gd name="connsiteX87" fmla="*/ 1054261 w 2829850"/>
                <a:gd name="connsiteY87" fmla="*/ 142059 h 413167"/>
                <a:gd name="connsiteX88" fmla="*/ 1065357 w 2829850"/>
                <a:gd name="connsiteY88" fmla="*/ 0 h 413167"/>
                <a:gd name="connsiteX89" fmla="*/ 1076454 w 2829850"/>
                <a:gd name="connsiteY89" fmla="*/ 53823 h 413167"/>
                <a:gd name="connsiteX90" fmla="*/ 1087551 w 2829850"/>
                <a:gd name="connsiteY90" fmla="*/ 213605 h 413167"/>
                <a:gd name="connsiteX91" fmla="*/ 1098647 w 2829850"/>
                <a:gd name="connsiteY91" fmla="*/ 337845 h 413167"/>
                <a:gd name="connsiteX92" fmla="*/ 1109744 w 2829850"/>
                <a:gd name="connsiteY92" fmla="*/ 368481 h 413167"/>
                <a:gd name="connsiteX93" fmla="*/ 1120841 w 2829850"/>
                <a:gd name="connsiteY93" fmla="*/ 391947 h 413167"/>
                <a:gd name="connsiteX94" fmla="*/ 1131937 w 2829850"/>
                <a:gd name="connsiteY94" fmla="*/ 394737 h 413167"/>
                <a:gd name="connsiteX95" fmla="*/ 1143041 w 2829850"/>
                <a:gd name="connsiteY95" fmla="*/ 388899 h 413167"/>
                <a:gd name="connsiteX96" fmla="*/ 1154137 w 2829850"/>
                <a:gd name="connsiteY96" fmla="*/ 369760 h 413167"/>
                <a:gd name="connsiteX97" fmla="*/ 1165234 w 2829850"/>
                <a:gd name="connsiteY97" fmla="*/ 360685 h 413167"/>
                <a:gd name="connsiteX98" fmla="*/ 1176331 w 2829850"/>
                <a:gd name="connsiteY98" fmla="*/ 368788 h 413167"/>
                <a:gd name="connsiteX99" fmla="*/ 1187427 w 2829850"/>
                <a:gd name="connsiteY99" fmla="*/ 335981 h 413167"/>
                <a:gd name="connsiteX100" fmla="*/ 1198524 w 2829850"/>
                <a:gd name="connsiteY100" fmla="*/ 289138 h 413167"/>
                <a:gd name="connsiteX101" fmla="*/ 1209621 w 2829850"/>
                <a:gd name="connsiteY101" fmla="*/ 210169 h 413167"/>
                <a:gd name="connsiteX102" fmla="*/ 1220717 w 2829850"/>
                <a:gd name="connsiteY102" fmla="*/ 91964 h 413167"/>
                <a:gd name="connsiteX103" fmla="*/ 1231821 w 2829850"/>
                <a:gd name="connsiteY103" fmla="*/ 91855 h 413167"/>
                <a:gd name="connsiteX104" fmla="*/ 1242917 w 2829850"/>
                <a:gd name="connsiteY104" fmla="*/ 131010 h 413167"/>
                <a:gd name="connsiteX105" fmla="*/ 1254014 w 2829850"/>
                <a:gd name="connsiteY105" fmla="*/ 273150 h 413167"/>
                <a:gd name="connsiteX106" fmla="*/ 1265111 w 2829850"/>
                <a:gd name="connsiteY106" fmla="*/ 370530 h 413167"/>
                <a:gd name="connsiteX107" fmla="*/ 1276207 w 2829850"/>
                <a:gd name="connsiteY107" fmla="*/ 402146 h 413167"/>
                <a:gd name="connsiteX108" fmla="*/ 1287304 w 2829850"/>
                <a:gd name="connsiteY108" fmla="*/ 403670 h 413167"/>
                <a:gd name="connsiteX109" fmla="*/ 1298400 w 2829850"/>
                <a:gd name="connsiteY109" fmla="*/ 410004 h 413167"/>
                <a:gd name="connsiteX110" fmla="*/ 1309497 w 2829850"/>
                <a:gd name="connsiteY110" fmla="*/ 411609 h 413167"/>
                <a:gd name="connsiteX111" fmla="*/ 1320601 w 2829850"/>
                <a:gd name="connsiteY111" fmla="*/ 396444 h 413167"/>
                <a:gd name="connsiteX112" fmla="*/ 1331697 w 2829850"/>
                <a:gd name="connsiteY112" fmla="*/ 369584 h 413167"/>
                <a:gd name="connsiteX113" fmla="*/ 1342794 w 2829850"/>
                <a:gd name="connsiteY113" fmla="*/ 329218 h 413167"/>
                <a:gd name="connsiteX114" fmla="*/ 1353890 w 2829850"/>
                <a:gd name="connsiteY114" fmla="*/ 281505 h 413167"/>
                <a:gd name="connsiteX115" fmla="*/ 1364987 w 2829850"/>
                <a:gd name="connsiteY115" fmla="*/ 222327 h 413167"/>
                <a:gd name="connsiteX116" fmla="*/ 1376083 w 2829850"/>
                <a:gd name="connsiteY116" fmla="*/ 82970 h 413167"/>
                <a:gd name="connsiteX117" fmla="*/ 1387180 w 2829850"/>
                <a:gd name="connsiteY117" fmla="*/ 52000 h 413167"/>
                <a:gd name="connsiteX118" fmla="*/ 1398277 w 2829850"/>
                <a:gd name="connsiteY118" fmla="*/ 100741 h 413167"/>
                <a:gd name="connsiteX119" fmla="*/ 1409380 w 2829850"/>
                <a:gd name="connsiteY119" fmla="*/ 244255 h 413167"/>
                <a:gd name="connsiteX120" fmla="*/ 1420477 w 2829850"/>
                <a:gd name="connsiteY120" fmla="*/ 306365 h 413167"/>
                <a:gd name="connsiteX121" fmla="*/ 1431573 w 2829850"/>
                <a:gd name="connsiteY121" fmla="*/ 355453 h 413167"/>
                <a:gd name="connsiteX122" fmla="*/ 1442670 w 2829850"/>
                <a:gd name="connsiteY122" fmla="*/ 379884 h 413167"/>
                <a:gd name="connsiteX123" fmla="*/ 1453767 w 2829850"/>
                <a:gd name="connsiteY123" fmla="*/ 393804 h 413167"/>
                <a:gd name="connsiteX124" fmla="*/ 1464863 w 2829850"/>
                <a:gd name="connsiteY124" fmla="*/ 390763 h 413167"/>
                <a:gd name="connsiteX125" fmla="*/ 1475960 w 2829850"/>
                <a:gd name="connsiteY125" fmla="*/ 396254 h 413167"/>
                <a:gd name="connsiteX126" fmla="*/ 1487057 w 2829850"/>
                <a:gd name="connsiteY126" fmla="*/ 407017 h 413167"/>
                <a:gd name="connsiteX127" fmla="*/ 1498160 w 2829850"/>
                <a:gd name="connsiteY127" fmla="*/ 393328 h 413167"/>
                <a:gd name="connsiteX128" fmla="*/ 1509257 w 2829850"/>
                <a:gd name="connsiteY128" fmla="*/ 374026 h 413167"/>
                <a:gd name="connsiteX129" fmla="*/ 1520353 w 2829850"/>
                <a:gd name="connsiteY129" fmla="*/ 316176 h 413167"/>
                <a:gd name="connsiteX130" fmla="*/ 1531450 w 2829850"/>
                <a:gd name="connsiteY130" fmla="*/ 241826 h 413167"/>
                <a:gd name="connsiteX131" fmla="*/ 1542546 w 2829850"/>
                <a:gd name="connsiteY131" fmla="*/ 188595 h 413167"/>
                <a:gd name="connsiteX132" fmla="*/ 1553643 w 2829850"/>
                <a:gd name="connsiteY132" fmla="*/ 108095 h 413167"/>
                <a:gd name="connsiteX133" fmla="*/ 1564740 w 2829850"/>
                <a:gd name="connsiteY133" fmla="*/ 127506 h 413167"/>
                <a:gd name="connsiteX134" fmla="*/ 1575836 w 2829850"/>
                <a:gd name="connsiteY134" fmla="*/ 199726 h 413167"/>
                <a:gd name="connsiteX135" fmla="*/ 1586940 w 2829850"/>
                <a:gd name="connsiteY135" fmla="*/ 287424 h 413167"/>
                <a:gd name="connsiteX136" fmla="*/ 1598036 w 2829850"/>
                <a:gd name="connsiteY136" fmla="*/ 307957 h 413167"/>
                <a:gd name="connsiteX137" fmla="*/ 1609133 w 2829850"/>
                <a:gd name="connsiteY137" fmla="*/ 352643 h 413167"/>
                <a:gd name="connsiteX138" fmla="*/ 1620230 w 2829850"/>
                <a:gd name="connsiteY138" fmla="*/ 383742 h 413167"/>
                <a:gd name="connsiteX139" fmla="*/ 1631326 w 2829850"/>
                <a:gd name="connsiteY139" fmla="*/ 398159 h 413167"/>
                <a:gd name="connsiteX140" fmla="*/ 1642423 w 2829850"/>
                <a:gd name="connsiteY140" fmla="*/ 392852 h 413167"/>
                <a:gd name="connsiteX141" fmla="*/ 1653520 w 2829850"/>
                <a:gd name="connsiteY141" fmla="*/ 393226 h 413167"/>
                <a:gd name="connsiteX142" fmla="*/ 1664616 w 2829850"/>
                <a:gd name="connsiteY142" fmla="*/ 389021 h 413167"/>
                <a:gd name="connsiteX143" fmla="*/ 1675720 w 2829850"/>
                <a:gd name="connsiteY143" fmla="*/ 357358 h 413167"/>
                <a:gd name="connsiteX144" fmla="*/ 1686816 w 2829850"/>
                <a:gd name="connsiteY144" fmla="*/ 304262 h 413167"/>
                <a:gd name="connsiteX145" fmla="*/ 1697913 w 2829850"/>
                <a:gd name="connsiteY145" fmla="*/ 260903 h 413167"/>
                <a:gd name="connsiteX146" fmla="*/ 1709010 w 2829850"/>
                <a:gd name="connsiteY146" fmla="*/ 204060 h 413167"/>
                <a:gd name="connsiteX147" fmla="*/ 1720106 w 2829850"/>
                <a:gd name="connsiteY147" fmla="*/ 197555 h 413167"/>
                <a:gd name="connsiteX148" fmla="*/ 1731203 w 2829850"/>
                <a:gd name="connsiteY148" fmla="*/ 157285 h 413167"/>
                <a:gd name="connsiteX149" fmla="*/ 1742299 w 2829850"/>
                <a:gd name="connsiteY149" fmla="*/ 201985 h 413167"/>
                <a:gd name="connsiteX150" fmla="*/ 1764500 w 2829850"/>
                <a:gd name="connsiteY150" fmla="*/ 337335 h 413167"/>
                <a:gd name="connsiteX151" fmla="*/ 1775596 w 2829850"/>
                <a:gd name="connsiteY151" fmla="*/ 366311 h 413167"/>
                <a:gd name="connsiteX152" fmla="*/ 1786692 w 2829850"/>
                <a:gd name="connsiteY152" fmla="*/ 392498 h 413167"/>
                <a:gd name="connsiteX153" fmla="*/ 1797789 w 2829850"/>
                <a:gd name="connsiteY153" fmla="*/ 397805 h 413167"/>
                <a:gd name="connsiteX154" fmla="*/ 1808886 w 2829850"/>
                <a:gd name="connsiteY154" fmla="*/ 389416 h 413167"/>
                <a:gd name="connsiteX155" fmla="*/ 1819982 w 2829850"/>
                <a:gd name="connsiteY155" fmla="*/ 373836 h 413167"/>
                <a:gd name="connsiteX156" fmla="*/ 1831079 w 2829850"/>
                <a:gd name="connsiteY156" fmla="*/ 362386 h 413167"/>
                <a:gd name="connsiteX157" fmla="*/ 1842176 w 2829850"/>
                <a:gd name="connsiteY157" fmla="*/ 375993 h 413167"/>
                <a:gd name="connsiteX158" fmla="*/ 1853279 w 2829850"/>
                <a:gd name="connsiteY158" fmla="*/ 375231 h 413167"/>
                <a:gd name="connsiteX159" fmla="*/ 1864376 w 2829850"/>
                <a:gd name="connsiteY159" fmla="*/ 346322 h 413167"/>
                <a:gd name="connsiteX160" fmla="*/ 1875472 w 2829850"/>
                <a:gd name="connsiteY160" fmla="*/ 279987 h 413167"/>
                <a:gd name="connsiteX161" fmla="*/ 1886569 w 2829850"/>
                <a:gd name="connsiteY161" fmla="*/ 126499 h 413167"/>
                <a:gd name="connsiteX162" fmla="*/ 1897666 w 2829850"/>
                <a:gd name="connsiteY162" fmla="*/ 59055 h 413167"/>
                <a:gd name="connsiteX163" fmla="*/ 1908762 w 2829850"/>
                <a:gd name="connsiteY163" fmla="*/ 59491 h 413167"/>
                <a:gd name="connsiteX164" fmla="*/ 1930956 w 2829850"/>
                <a:gd name="connsiteY164" fmla="*/ 327714 h 413167"/>
                <a:gd name="connsiteX165" fmla="*/ 1942059 w 2829850"/>
                <a:gd name="connsiteY165" fmla="*/ 380510 h 413167"/>
                <a:gd name="connsiteX166" fmla="*/ 1964252 w 2829850"/>
                <a:gd name="connsiteY166" fmla="*/ 397832 h 413167"/>
                <a:gd name="connsiteX167" fmla="*/ 1975349 w 2829850"/>
                <a:gd name="connsiteY167" fmla="*/ 399071 h 413167"/>
                <a:gd name="connsiteX168" fmla="*/ 1986446 w 2829850"/>
                <a:gd name="connsiteY168" fmla="*/ 386967 h 413167"/>
                <a:gd name="connsiteX169" fmla="*/ 1997542 w 2829850"/>
                <a:gd name="connsiteY169" fmla="*/ 372884 h 413167"/>
                <a:gd name="connsiteX170" fmla="*/ 2008639 w 2829850"/>
                <a:gd name="connsiteY170" fmla="*/ 372734 h 413167"/>
                <a:gd name="connsiteX171" fmla="*/ 2019735 w 2829850"/>
                <a:gd name="connsiteY171" fmla="*/ 390600 h 413167"/>
                <a:gd name="connsiteX172" fmla="*/ 2030839 w 2829850"/>
                <a:gd name="connsiteY172" fmla="*/ 386960 h 413167"/>
                <a:gd name="connsiteX173" fmla="*/ 2041935 w 2829850"/>
                <a:gd name="connsiteY173" fmla="*/ 349996 h 413167"/>
                <a:gd name="connsiteX174" fmla="*/ 2053032 w 2829850"/>
                <a:gd name="connsiteY174" fmla="*/ 242221 h 413167"/>
                <a:gd name="connsiteX175" fmla="*/ 2064129 w 2829850"/>
                <a:gd name="connsiteY175" fmla="*/ 60831 h 413167"/>
                <a:gd name="connsiteX176" fmla="*/ 2075225 w 2829850"/>
                <a:gd name="connsiteY176" fmla="*/ 2388 h 413167"/>
                <a:gd name="connsiteX177" fmla="*/ 2086322 w 2829850"/>
                <a:gd name="connsiteY177" fmla="*/ 32439 h 413167"/>
                <a:gd name="connsiteX178" fmla="*/ 2097419 w 2829850"/>
                <a:gd name="connsiteY178" fmla="*/ 177158 h 413167"/>
                <a:gd name="connsiteX179" fmla="*/ 2108515 w 2829850"/>
                <a:gd name="connsiteY179" fmla="*/ 288710 h 413167"/>
                <a:gd name="connsiteX180" fmla="*/ 2119619 w 2829850"/>
                <a:gd name="connsiteY180" fmla="*/ 341376 h 413167"/>
                <a:gd name="connsiteX181" fmla="*/ 2130715 w 2829850"/>
                <a:gd name="connsiteY181" fmla="*/ 358045 h 413167"/>
                <a:gd name="connsiteX182" fmla="*/ 2141812 w 2829850"/>
                <a:gd name="connsiteY182" fmla="*/ 376204 h 413167"/>
                <a:gd name="connsiteX183" fmla="*/ 2152909 w 2829850"/>
                <a:gd name="connsiteY183" fmla="*/ 384504 h 413167"/>
                <a:gd name="connsiteX184" fmla="*/ 2164005 w 2829850"/>
                <a:gd name="connsiteY184" fmla="*/ 391614 h 413167"/>
                <a:gd name="connsiteX185" fmla="*/ 2175102 w 2829850"/>
                <a:gd name="connsiteY185" fmla="*/ 388790 h 413167"/>
                <a:gd name="connsiteX186" fmla="*/ 2186198 w 2829850"/>
                <a:gd name="connsiteY186" fmla="*/ 392811 h 413167"/>
                <a:gd name="connsiteX187" fmla="*/ 2197295 w 2829850"/>
                <a:gd name="connsiteY187" fmla="*/ 401840 h 413167"/>
                <a:gd name="connsiteX188" fmla="*/ 2208399 w 2829850"/>
                <a:gd name="connsiteY188" fmla="*/ 387320 h 413167"/>
                <a:gd name="connsiteX189" fmla="*/ 2219495 w 2829850"/>
                <a:gd name="connsiteY189" fmla="*/ 363726 h 413167"/>
                <a:gd name="connsiteX190" fmla="*/ 2230592 w 2829850"/>
                <a:gd name="connsiteY190" fmla="*/ 282178 h 413167"/>
                <a:gd name="connsiteX191" fmla="*/ 2241688 w 2829850"/>
                <a:gd name="connsiteY191" fmla="*/ 164143 h 413167"/>
                <a:gd name="connsiteX192" fmla="*/ 2252785 w 2829850"/>
                <a:gd name="connsiteY192" fmla="*/ 108871 h 413167"/>
                <a:gd name="connsiteX193" fmla="*/ 2263881 w 2829850"/>
                <a:gd name="connsiteY193" fmla="*/ 87977 h 413167"/>
                <a:gd name="connsiteX194" fmla="*/ 2274978 w 2829850"/>
                <a:gd name="connsiteY194" fmla="*/ 193480 h 413167"/>
                <a:gd name="connsiteX195" fmla="*/ 2286075 w 2829850"/>
                <a:gd name="connsiteY195" fmla="*/ 307447 h 413167"/>
                <a:gd name="connsiteX196" fmla="*/ 2297171 w 2829850"/>
                <a:gd name="connsiteY196" fmla="*/ 367372 h 413167"/>
                <a:gd name="connsiteX197" fmla="*/ 2308275 w 2829850"/>
                <a:gd name="connsiteY197" fmla="*/ 376013 h 413167"/>
                <a:gd name="connsiteX198" fmla="*/ 2319371 w 2829850"/>
                <a:gd name="connsiteY198" fmla="*/ 385933 h 413167"/>
                <a:gd name="connsiteX199" fmla="*/ 2330468 w 2829850"/>
                <a:gd name="connsiteY199" fmla="*/ 388913 h 413167"/>
                <a:gd name="connsiteX200" fmla="*/ 2341565 w 2829850"/>
                <a:gd name="connsiteY200" fmla="*/ 397125 h 413167"/>
                <a:gd name="connsiteX201" fmla="*/ 2352661 w 2829850"/>
                <a:gd name="connsiteY201" fmla="*/ 388362 h 413167"/>
                <a:gd name="connsiteX202" fmla="*/ 2363758 w 2829850"/>
                <a:gd name="connsiteY202" fmla="*/ 383538 h 413167"/>
                <a:gd name="connsiteX203" fmla="*/ 2374855 w 2829850"/>
                <a:gd name="connsiteY203" fmla="*/ 367808 h 413167"/>
                <a:gd name="connsiteX204" fmla="*/ 2385951 w 2829850"/>
                <a:gd name="connsiteY204" fmla="*/ 328476 h 413167"/>
                <a:gd name="connsiteX205" fmla="*/ 2419248 w 2829850"/>
                <a:gd name="connsiteY205" fmla="*/ 118117 h 413167"/>
                <a:gd name="connsiteX206" fmla="*/ 2430345 w 2829850"/>
                <a:gd name="connsiteY206" fmla="*/ 149100 h 413167"/>
                <a:gd name="connsiteX207" fmla="*/ 2441441 w 2829850"/>
                <a:gd name="connsiteY207" fmla="*/ 201631 h 413167"/>
                <a:gd name="connsiteX208" fmla="*/ 2452538 w 2829850"/>
                <a:gd name="connsiteY208" fmla="*/ 298650 h 413167"/>
                <a:gd name="connsiteX209" fmla="*/ 2463635 w 2829850"/>
                <a:gd name="connsiteY209" fmla="*/ 359303 h 413167"/>
                <a:gd name="connsiteX210" fmla="*/ 2474731 w 2829850"/>
                <a:gd name="connsiteY210" fmla="*/ 390185 h 413167"/>
                <a:gd name="connsiteX211" fmla="*/ 2485834 w 2829850"/>
                <a:gd name="connsiteY211" fmla="*/ 385633 h 413167"/>
                <a:gd name="connsiteX212" fmla="*/ 2496931 w 2829850"/>
                <a:gd name="connsiteY212" fmla="*/ 390621 h 413167"/>
                <a:gd name="connsiteX213" fmla="*/ 2508028 w 2829850"/>
                <a:gd name="connsiteY213" fmla="*/ 399125 h 413167"/>
                <a:gd name="connsiteX214" fmla="*/ 2519124 w 2829850"/>
                <a:gd name="connsiteY214" fmla="*/ 391015 h 413167"/>
                <a:gd name="connsiteX215" fmla="*/ 2530221 w 2829850"/>
                <a:gd name="connsiteY215" fmla="*/ 375564 h 413167"/>
                <a:gd name="connsiteX216" fmla="*/ 2541318 w 2829850"/>
                <a:gd name="connsiteY216" fmla="*/ 349377 h 413167"/>
                <a:gd name="connsiteX217" fmla="*/ 2552414 w 2829850"/>
                <a:gd name="connsiteY217" fmla="*/ 290826 h 413167"/>
                <a:gd name="connsiteX218" fmla="*/ 2563511 w 2829850"/>
                <a:gd name="connsiteY218" fmla="*/ 200039 h 413167"/>
                <a:gd name="connsiteX219" fmla="*/ 2574614 w 2829850"/>
                <a:gd name="connsiteY219" fmla="*/ 88896 h 413167"/>
                <a:gd name="connsiteX220" fmla="*/ 2585711 w 2829850"/>
                <a:gd name="connsiteY220" fmla="*/ 77642 h 413167"/>
                <a:gd name="connsiteX221" fmla="*/ 2596808 w 2829850"/>
                <a:gd name="connsiteY221" fmla="*/ 126431 h 413167"/>
                <a:gd name="connsiteX222" fmla="*/ 2607904 w 2829850"/>
                <a:gd name="connsiteY222" fmla="*/ 247085 h 413167"/>
                <a:gd name="connsiteX223" fmla="*/ 2619001 w 2829850"/>
                <a:gd name="connsiteY223" fmla="*/ 303126 h 413167"/>
                <a:gd name="connsiteX224" fmla="*/ 2630097 w 2829850"/>
                <a:gd name="connsiteY224" fmla="*/ 344465 h 413167"/>
                <a:gd name="connsiteX225" fmla="*/ 2641194 w 2829850"/>
                <a:gd name="connsiteY225" fmla="*/ 369257 h 413167"/>
                <a:gd name="connsiteX226" fmla="*/ 2652290 w 2829850"/>
                <a:gd name="connsiteY226" fmla="*/ 384742 h 413167"/>
                <a:gd name="connsiteX227" fmla="*/ 2663394 w 2829850"/>
                <a:gd name="connsiteY227" fmla="*/ 385327 h 413167"/>
                <a:gd name="connsiteX228" fmla="*/ 2674491 w 2829850"/>
                <a:gd name="connsiteY228" fmla="*/ 379639 h 413167"/>
                <a:gd name="connsiteX229" fmla="*/ 2685587 w 2829850"/>
                <a:gd name="connsiteY229" fmla="*/ 376966 h 413167"/>
                <a:gd name="connsiteX230" fmla="*/ 2696684 w 2829850"/>
                <a:gd name="connsiteY230" fmla="*/ 334661 h 413167"/>
                <a:gd name="connsiteX231" fmla="*/ 2707780 w 2829850"/>
                <a:gd name="connsiteY231" fmla="*/ 300357 h 413167"/>
                <a:gd name="connsiteX232" fmla="*/ 2718877 w 2829850"/>
                <a:gd name="connsiteY232" fmla="*/ 234472 h 413167"/>
                <a:gd name="connsiteX233" fmla="*/ 2729974 w 2829850"/>
                <a:gd name="connsiteY233" fmla="*/ 185479 h 413167"/>
                <a:gd name="connsiteX234" fmla="*/ 2741070 w 2829850"/>
                <a:gd name="connsiteY234" fmla="*/ 184540 h 413167"/>
                <a:gd name="connsiteX235" fmla="*/ 2752174 w 2829850"/>
                <a:gd name="connsiteY235" fmla="*/ 188085 h 413167"/>
                <a:gd name="connsiteX236" fmla="*/ 2763270 w 2829850"/>
                <a:gd name="connsiteY236" fmla="*/ 172763 h 413167"/>
                <a:gd name="connsiteX237" fmla="*/ 2774367 w 2829850"/>
                <a:gd name="connsiteY237" fmla="*/ 173151 h 413167"/>
                <a:gd name="connsiteX238" fmla="*/ 2785464 w 2829850"/>
                <a:gd name="connsiteY238" fmla="*/ 216721 h 413167"/>
                <a:gd name="connsiteX239" fmla="*/ 2796560 w 2829850"/>
                <a:gd name="connsiteY239" fmla="*/ 284015 h 413167"/>
                <a:gd name="connsiteX240" fmla="*/ 2807657 w 2829850"/>
                <a:gd name="connsiteY240" fmla="*/ 302092 h 413167"/>
                <a:gd name="connsiteX241" fmla="*/ 2818754 w 2829850"/>
                <a:gd name="connsiteY241" fmla="*/ 285131 h 413167"/>
                <a:gd name="connsiteX242" fmla="*/ 2829850 w 2829850"/>
                <a:gd name="connsiteY242" fmla="*/ 248099 h 413167"/>
                <a:gd name="connsiteX243" fmla="*/ 2829850 w 2829850"/>
                <a:gd name="connsiteY243" fmla="*/ 24809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87832"/>
                  </a:moveTo>
                  <a:lnTo>
                    <a:pt x="11096" y="308195"/>
                  </a:lnTo>
                  <a:lnTo>
                    <a:pt x="22193" y="311610"/>
                  </a:lnTo>
                  <a:lnTo>
                    <a:pt x="44386" y="267306"/>
                  </a:lnTo>
                  <a:lnTo>
                    <a:pt x="55483" y="229192"/>
                  </a:lnTo>
                  <a:lnTo>
                    <a:pt x="77683" y="273585"/>
                  </a:lnTo>
                  <a:lnTo>
                    <a:pt x="88779" y="337512"/>
                  </a:lnTo>
                  <a:lnTo>
                    <a:pt x="99876" y="370400"/>
                  </a:lnTo>
                  <a:lnTo>
                    <a:pt x="110973" y="363168"/>
                  </a:lnTo>
                  <a:lnTo>
                    <a:pt x="122069" y="325993"/>
                  </a:lnTo>
                  <a:lnTo>
                    <a:pt x="133166" y="292254"/>
                  </a:lnTo>
                  <a:lnTo>
                    <a:pt x="144263" y="305712"/>
                  </a:lnTo>
                  <a:lnTo>
                    <a:pt x="155366" y="356031"/>
                  </a:lnTo>
                  <a:lnTo>
                    <a:pt x="166463" y="380027"/>
                  </a:lnTo>
                  <a:lnTo>
                    <a:pt x="177559" y="386613"/>
                  </a:lnTo>
                  <a:lnTo>
                    <a:pt x="188656" y="382633"/>
                  </a:lnTo>
                  <a:lnTo>
                    <a:pt x="199753" y="367019"/>
                  </a:lnTo>
                  <a:lnTo>
                    <a:pt x="210849" y="359426"/>
                  </a:lnTo>
                  <a:lnTo>
                    <a:pt x="221946" y="325578"/>
                  </a:lnTo>
                  <a:lnTo>
                    <a:pt x="233043" y="295221"/>
                  </a:lnTo>
                  <a:lnTo>
                    <a:pt x="255243" y="195997"/>
                  </a:lnTo>
                  <a:lnTo>
                    <a:pt x="266339" y="96461"/>
                  </a:lnTo>
                  <a:lnTo>
                    <a:pt x="277436" y="124301"/>
                  </a:lnTo>
                  <a:lnTo>
                    <a:pt x="299629" y="331116"/>
                  </a:lnTo>
                  <a:lnTo>
                    <a:pt x="310726" y="363685"/>
                  </a:lnTo>
                  <a:lnTo>
                    <a:pt x="321823" y="388756"/>
                  </a:lnTo>
                  <a:lnTo>
                    <a:pt x="332926" y="400540"/>
                  </a:lnTo>
                  <a:lnTo>
                    <a:pt x="344023" y="388001"/>
                  </a:lnTo>
                  <a:lnTo>
                    <a:pt x="355119" y="354283"/>
                  </a:lnTo>
                  <a:lnTo>
                    <a:pt x="366216" y="298099"/>
                  </a:lnTo>
                  <a:lnTo>
                    <a:pt x="377313" y="282743"/>
                  </a:lnTo>
                  <a:lnTo>
                    <a:pt x="388409" y="246473"/>
                  </a:lnTo>
                  <a:lnTo>
                    <a:pt x="399506" y="224661"/>
                  </a:lnTo>
                  <a:lnTo>
                    <a:pt x="410602" y="237377"/>
                  </a:lnTo>
                  <a:lnTo>
                    <a:pt x="421706" y="255617"/>
                  </a:lnTo>
                  <a:lnTo>
                    <a:pt x="432802" y="301092"/>
                  </a:lnTo>
                  <a:lnTo>
                    <a:pt x="443899" y="309753"/>
                  </a:lnTo>
                  <a:lnTo>
                    <a:pt x="466092" y="380394"/>
                  </a:lnTo>
                  <a:lnTo>
                    <a:pt x="477189" y="401458"/>
                  </a:lnTo>
                  <a:lnTo>
                    <a:pt x="488285" y="402057"/>
                  </a:lnTo>
                  <a:lnTo>
                    <a:pt x="499382" y="403969"/>
                  </a:lnTo>
                  <a:lnTo>
                    <a:pt x="510485" y="399622"/>
                  </a:lnTo>
                  <a:lnTo>
                    <a:pt x="521582" y="372945"/>
                  </a:lnTo>
                  <a:lnTo>
                    <a:pt x="532679" y="333185"/>
                  </a:lnTo>
                  <a:lnTo>
                    <a:pt x="543775" y="275517"/>
                  </a:lnTo>
                  <a:lnTo>
                    <a:pt x="554872" y="181975"/>
                  </a:lnTo>
                  <a:lnTo>
                    <a:pt x="565968" y="115117"/>
                  </a:lnTo>
                  <a:lnTo>
                    <a:pt x="577065" y="40706"/>
                  </a:lnTo>
                  <a:lnTo>
                    <a:pt x="588162" y="107878"/>
                  </a:lnTo>
                  <a:lnTo>
                    <a:pt x="599265" y="228886"/>
                  </a:lnTo>
                  <a:lnTo>
                    <a:pt x="610362" y="329238"/>
                  </a:lnTo>
                  <a:lnTo>
                    <a:pt x="632555" y="382891"/>
                  </a:lnTo>
                  <a:lnTo>
                    <a:pt x="643652" y="394668"/>
                  </a:lnTo>
                  <a:lnTo>
                    <a:pt x="654748" y="400193"/>
                  </a:lnTo>
                  <a:lnTo>
                    <a:pt x="665845" y="388484"/>
                  </a:lnTo>
                  <a:lnTo>
                    <a:pt x="676942" y="379796"/>
                  </a:lnTo>
                  <a:lnTo>
                    <a:pt x="688045" y="377870"/>
                  </a:lnTo>
                  <a:lnTo>
                    <a:pt x="699142" y="336375"/>
                  </a:lnTo>
                  <a:lnTo>
                    <a:pt x="710238" y="272721"/>
                  </a:lnTo>
                  <a:lnTo>
                    <a:pt x="721335" y="180057"/>
                  </a:lnTo>
                  <a:lnTo>
                    <a:pt x="732432" y="69356"/>
                  </a:lnTo>
                  <a:lnTo>
                    <a:pt x="743528" y="74785"/>
                  </a:lnTo>
                  <a:lnTo>
                    <a:pt x="754625" y="119546"/>
                  </a:lnTo>
                  <a:lnTo>
                    <a:pt x="765722" y="251691"/>
                  </a:lnTo>
                  <a:lnTo>
                    <a:pt x="776818" y="352459"/>
                  </a:lnTo>
                  <a:lnTo>
                    <a:pt x="787922" y="391940"/>
                  </a:lnTo>
                  <a:lnTo>
                    <a:pt x="799018" y="392525"/>
                  </a:lnTo>
                  <a:lnTo>
                    <a:pt x="810115" y="399894"/>
                  </a:lnTo>
                  <a:lnTo>
                    <a:pt x="821212" y="403289"/>
                  </a:lnTo>
                  <a:lnTo>
                    <a:pt x="832308" y="397288"/>
                  </a:lnTo>
                  <a:lnTo>
                    <a:pt x="854501" y="357324"/>
                  </a:lnTo>
                  <a:lnTo>
                    <a:pt x="865598" y="315652"/>
                  </a:lnTo>
                  <a:lnTo>
                    <a:pt x="876702" y="227913"/>
                  </a:lnTo>
                  <a:lnTo>
                    <a:pt x="887798" y="55143"/>
                  </a:lnTo>
                  <a:lnTo>
                    <a:pt x="898894" y="11899"/>
                  </a:lnTo>
                  <a:lnTo>
                    <a:pt x="909991" y="67083"/>
                  </a:lnTo>
                  <a:lnTo>
                    <a:pt x="921088" y="225702"/>
                  </a:lnTo>
                  <a:lnTo>
                    <a:pt x="932184" y="311604"/>
                  </a:lnTo>
                  <a:lnTo>
                    <a:pt x="943281" y="375850"/>
                  </a:lnTo>
                  <a:lnTo>
                    <a:pt x="954384" y="397397"/>
                  </a:lnTo>
                  <a:lnTo>
                    <a:pt x="965481" y="406432"/>
                  </a:lnTo>
                  <a:lnTo>
                    <a:pt x="976578" y="398383"/>
                  </a:lnTo>
                  <a:lnTo>
                    <a:pt x="987674" y="401275"/>
                  </a:lnTo>
                  <a:lnTo>
                    <a:pt x="998771" y="413167"/>
                  </a:lnTo>
                  <a:lnTo>
                    <a:pt x="1009868" y="402384"/>
                  </a:lnTo>
                  <a:lnTo>
                    <a:pt x="1020964" y="387293"/>
                  </a:lnTo>
                  <a:lnTo>
                    <a:pt x="1032061" y="336144"/>
                  </a:lnTo>
                  <a:lnTo>
                    <a:pt x="1054261" y="142059"/>
                  </a:lnTo>
                  <a:lnTo>
                    <a:pt x="1065357" y="0"/>
                  </a:lnTo>
                  <a:lnTo>
                    <a:pt x="1076454" y="53823"/>
                  </a:lnTo>
                  <a:lnTo>
                    <a:pt x="1087551" y="213605"/>
                  </a:lnTo>
                  <a:lnTo>
                    <a:pt x="1098647" y="337845"/>
                  </a:lnTo>
                  <a:lnTo>
                    <a:pt x="1109744" y="368481"/>
                  </a:lnTo>
                  <a:lnTo>
                    <a:pt x="1120841" y="391947"/>
                  </a:lnTo>
                  <a:lnTo>
                    <a:pt x="1131937" y="394737"/>
                  </a:lnTo>
                  <a:lnTo>
                    <a:pt x="1143041" y="388899"/>
                  </a:lnTo>
                  <a:lnTo>
                    <a:pt x="1154137" y="369760"/>
                  </a:lnTo>
                  <a:lnTo>
                    <a:pt x="1165234" y="360685"/>
                  </a:lnTo>
                  <a:lnTo>
                    <a:pt x="1176331" y="368788"/>
                  </a:lnTo>
                  <a:lnTo>
                    <a:pt x="1187427" y="335981"/>
                  </a:lnTo>
                  <a:lnTo>
                    <a:pt x="1198524" y="289138"/>
                  </a:lnTo>
                  <a:lnTo>
                    <a:pt x="1209621" y="210169"/>
                  </a:lnTo>
                  <a:lnTo>
                    <a:pt x="1220717" y="91964"/>
                  </a:lnTo>
                  <a:lnTo>
                    <a:pt x="1231821" y="91855"/>
                  </a:lnTo>
                  <a:lnTo>
                    <a:pt x="1242917" y="131010"/>
                  </a:lnTo>
                  <a:lnTo>
                    <a:pt x="1254014" y="273150"/>
                  </a:lnTo>
                  <a:lnTo>
                    <a:pt x="1265111" y="370530"/>
                  </a:lnTo>
                  <a:lnTo>
                    <a:pt x="1276207" y="402146"/>
                  </a:lnTo>
                  <a:lnTo>
                    <a:pt x="1287304" y="403670"/>
                  </a:lnTo>
                  <a:lnTo>
                    <a:pt x="1298400" y="410004"/>
                  </a:lnTo>
                  <a:lnTo>
                    <a:pt x="1309497" y="411609"/>
                  </a:lnTo>
                  <a:lnTo>
                    <a:pt x="1320601" y="396444"/>
                  </a:lnTo>
                  <a:lnTo>
                    <a:pt x="1331697" y="369584"/>
                  </a:lnTo>
                  <a:lnTo>
                    <a:pt x="1342794" y="329218"/>
                  </a:lnTo>
                  <a:lnTo>
                    <a:pt x="1353890" y="281505"/>
                  </a:lnTo>
                  <a:lnTo>
                    <a:pt x="1364987" y="222327"/>
                  </a:lnTo>
                  <a:lnTo>
                    <a:pt x="1376083" y="82970"/>
                  </a:lnTo>
                  <a:lnTo>
                    <a:pt x="1387180" y="52000"/>
                  </a:lnTo>
                  <a:lnTo>
                    <a:pt x="1398277" y="100741"/>
                  </a:lnTo>
                  <a:lnTo>
                    <a:pt x="1409380" y="244255"/>
                  </a:lnTo>
                  <a:lnTo>
                    <a:pt x="1420477" y="306365"/>
                  </a:lnTo>
                  <a:lnTo>
                    <a:pt x="1431573" y="355453"/>
                  </a:lnTo>
                  <a:lnTo>
                    <a:pt x="1442670" y="379884"/>
                  </a:lnTo>
                  <a:lnTo>
                    <a:pt x="1453767" y="393804"/>
                  </a:lnTo>
                  <a:lnTo>
                    <a:pt x="1464863" y="390763"/>
                  </a:lnTo>
                  <a:lnTo>
                    <a:pt x="1475960" y="396254"/>
                  </a:lnTo>
                  <a:lnTo>
                    <a:pt x="1487057" y="407017"/>
                  </a:lnTo>
                  <a:lnTo>
                    <a:pt x="1498160" y="393328"/>
                  </a:lnTo>
                  <a:lnTo>
                    <a:pt x="1509257" y="374026"/>
                  </a:lnTo>
                  <a:lnTo>
                    <a:pt x="1520353" y="316176"/>
                  </a:lnTo>
                  <a:lnTo>
                    <a:pt x="1531450" y="241826"/>
                  </a:lnTo>
                  <a:lnTo>
                    <a:pt x="1542546" y="188595"/>
                  </a:lnTo>
                  <a:lnTo>
                    <a:pt x="1553643" y="108095"/>
                  </a:lnTo>
                  <a:lnTo>
                    <a:pt x="1564740" y="127506"/>
                  </a:lnTo>
                  <a:lnTo>
                    <a:pt x="1575836" y="199726"/>
                  </a:lnTo>
                  <a:lnTo>
                    <a:pt x="1586940" y="287424"/>
                  </a:lnTo>
                  <a:lnTo>
                    <a:pt x="1598036" y="307957"/>
                  </a:lnTo>
                  <a:lnTo>
                    <a:pt x="1609133" y="352643"/>
                  </a:lnTo>
                  <a:lnTo>
                    <a:pt x="1620230" y="383742"/>
                  </a:lnTo>
                  <a:lnTo>
                    <a:pt x="1631326" y="398159"/>
                  </a:lnTo>
                  <a:lnTo>
                    <a:pt x="1642423" y="392852"/>
                  </a:lnTo>
                  <a:lnTo>
                    <a:pt x="1653520" y="393226"/>
                  </a:lnTo>
                  <a:lnTo>
                    <a:pt x="1664616" y="389021"/>
                  </a:lnTo>
                  <a:lnTo>
                    <a:pt x="1675720" y="357358"/>
                  </a:lnTo>
                  <a:lnTo>
                    <a:pt x="1686816" y="304262"/>
                  </a:lnTo>
                  <a:lnTo>
                    <a:pt x="1697913" y="260903"/>
                  </a:lnTo>
                  <a:lnTo>
                    <a:pt x="1709010" y="204060"/>
                  </a:lnTo>
                  <a:lnTo>
                    <a:pt x="1720106" y="197555"/>
                  </a:lnTo>
                  <a:lnTo>
                    <a:pt x="1731203" y="157285"/>
                  </a:lnTo>
                  <a:lnTo>
                    <a:pt x="1742299" y="201985"/>
                  </a:lnTo>
                  <a:lnTo>
                    <a:pt x="1764500" y="337335"/>
                  </a:lnTo>
                  <a:lnTo>
                    <a:pt x="1775596" y="366311"/>
                  </a:lnTo>
                  <a:lnTo>
                    <a:pt x="1786692" y="392498"/>
                  </a:lnTo>
                  <a:lnTo>
                    <a:pt x="1797789" y="397805"/>
                  </a:lnTo>
                  <a:lnTo>
                    <a:pt x="1808886" y="389416"/>
                  </a:lnTo>
                  <a:lnTo>
                    <a:pt x="1819982" y="373836"/>
                  </a:lnTo>
                  <a:lnTo>
                    <a:pt x="1831079" y="362386"/>
                  </a:lnTo>
                  <a:lnTo>
                    <a:pt x="1842176" y="375993"/>
                  </a:lnTo>
                  <a:lnTo>
                    <a:pt x="1853279" y="375231"/>
                  </a:lnTo>
                  <a:lnTo>
                    <a:pt x="1864376" y="346322"/>
                  </a:lnTo>
                  <a:lnTo>
                    <a:pt x="1875472" y="279987"/>
                  </a:lnTo>
                  <a:lnTo>
                    <a:pt x="1886569" y="126499"/>
                  </a:lnTo>
                  <a:lnTo>
                    <a:pt x="1897666" y="59055"/>
                  </a:lnTo>
                  <a:lnTo>
                    <a:pt x="1908762" y="59491"/>
                  </a:lnTo>
                  <a:lnTo>
                    <a:pt x="1930956" y="327714"/>
                  </a:lnTo>
                  <a:lnTo>
                    <a:pt x="1942059" y="380510"/>
                  </a:lnTo>
                  <a:lnTo>
                    <a:pt x="1964252" y="397832"/>
                  </a:lnTo>
                  <a:lnTo>
                    <a:pt x="1975349" y="399071"/>
                  </a:lnTo>
                  <a:lnTo>
                    <a:pt x="1986446" y="386967"/>
                  </a:lnTo>
                  <a:lnTo>
                    <a:pt x="1997542" y="372884"/>
                  </a:lnTo>
                  <a:lnTo>
                    <a:pt x="2008639" y="372734"/>
                  </a:lnTo>
                  <a:lnTo>
                    <a:pt x="2019735" y="390600"/>
                  </a:lnTo>
                  <a:lnTo>
                    <a:pt x="2030839" y="386960"/>
                  </a:lnTo>
                  <a:lnTo>
                    <a:pt x="2041935" y="349996"/>
                  </a:lnTo>
                  <a:lnTo>
                    <a:pt x="2053032" y="242221"/>
                  </a:lnTo>
                  <a:lnTo>
                    <a:pt x="2064129" y="60831"/>
                  </a:lnTo>
                  <a:lnTo>
                    <a:pt x="2075225" y="2388"/>
                  </a:lnTo>
                  <a:lnTo>
                    <a:pt x="2086322" y="32439"/>
                  </a:lnTo>
                  <a:lnTo>
                    <a:pt x="2097419" y="177158"/>
                  </a:lnTo>
                  <a:lnTo>
                    <a:pt x="2108515" y="288710"/>
                  </a:lnTo>
                  <a:lnTo>
                    <a:pt x="2119619" y="341376"/>
                  </a:lnTo>
                  <a:lnTo>
                    <a:pt x="2130715" y="358045"/>
                  </a:lnTo>
                  <a:lnTo>
                    <a:pt x="2141812" y="376204"/>
                  </a:lnTo>
                  <a:lnTo>
                    <a:pt x="2152909" y="384504"/>
                  </a:lnTo>
                  <a:lnTo>
                    <a:pt x="2164005" y="391614"/>
                  </a:lnTo>
                  <a:lnTo>
                    <a:pt x="2175102" y="388790"/>
                  </a:lnTo>
                  <a:lnTo>
                    <a:pt x="2186198" y="392811"/>
                  </a:lnTo>
                  <a:lnTo>
                    <a:pt x="2197295" y="401840"/>
                  </a:lnTo>
                  <a:lnTo>
                    <a:pt x="2208399" y="387320"/>
                  </a:lnTo>
                  <a:lnTo>
                    <a:pt x="2219495" y="363726"/>
                  </a:lnTo>
                  <a:lnTo>
                    <a:pt x="2230592" y="282178"/>
                  </a:lnTo>
                  <a:lnTo>
                    <a:pt x="2241688" y="164143"/>
                  </a:lnTo>
                  <a:lnTo>
                    <a:pt x="2252785" y="108871"/>
                  </a:lnTo>
                  <a:lnTo>
                    <a:pt x="2263881" y="87977"/>
                  </a:lnTo>
                  <a:lnTo>
                    <a:pt x="2274978" y="193480"/>
                  </a:lnTo>
                  <a:lnTo>
                    <a:pt x="2286075" y="307447"/>
                  </a:lnTo>
                  <a:lnTo>
                    <a:pt x="2297171" y="367372"/>
                  </a:lnTo>
                  <a:lnTo>
                    <a:pt x="2308275" y="376013"/>
                  </a:lnTo>
                  <a:lnTo>
                    <a:pt x="2319371" y="385933"/>
                  </a:lnTo>
                  <a:lnTo>
                    <a:pt x="2330468" y="388913"/>
                  </a:lnTo>
                  <a:lnTo>
                    <a:pt x="2341565" y="397125"/>
                  </a:lnTo>
                  <a:lnTo>
                    <a:pt x="2352661" y="388362"/>
                  </a:lnTo>
                  <a:lnTo>
                    <a:pt x="2363758" y="383538"/>
                  </a:lnTo>
                  <a:lnTo>
                    <a:pt x="2374855" y="367808"/>
                  </a:lnTo>
                  <a:lnTo>
                    <a:pt x="2385951" y="328476"/>
                  </a:lnTo>
                  <a:lnTo>
                    <a:pt x="2419248" y="118117"/>
                  </a:lnTo>
                  <a:lnTo>
                    <a:pt x="2430345" y="149100"/>
                  </a:lnTo>
                  <a:lnTo>
                    <a:pt x="2441441" y="201631"/>
                  </a:lnTo>
                  <a:lnTo>
                    <a:pt x="2452538" y="298650"/>
                  </a:lnTo>
                  <a:lnTo>
                    <a:pt x="2463635" y="359303"/>
                  </a:lnTo>
                  <a:lnTo>
                    <a:pt x="2474731" y="390185"/>
                  </a:lnTo>
                  <a:lnTo>
                    <a:pt x="2485834" y="385633"/>
                  </a:lnTo>
                  <a:lnTo>
                    <a:pt x="2496931" y="390621"/>
                  </a:lnTo>
                  <a:lnTo>
                    <a:pt x="2508028" y="399125"/>
                  </a:lnTo>
                  <a:lnTo>
                    <a:pt x="2519124" y="391015"/>
                  </a:lnTo>
                  <a:lnTo>
                    <a:pt x="2530221" y="375564"/>
                  </a:lnTo>
                  <a:lnTo>
                    <a:pt x="2541318" y="349377"/>
                  </a:lnTo>
                  <a:lnTo>
                    <a:pt x="2552414" y="290826"/>
                  </a:lnTo>
                  <a:lnTo>
                    <a:pt x="2563511" y="200039"/>
                  </a:lnTo>
                  <a:lnTo>
                    <a:pt x="2574614" y="88896"/>
                  </a:lnTo>
                  <a:lnTo>
                    <a:pt x="2585711" y="77642"/>
                  </a:lnTo>
                  <a:lnTo>
                    <a:pt x="2596808" y="126431"/>
                  </a:lnTo>
                  <a:lnTo>
                    <a:pt x="2607904" y="247085"/>
                  </a:lnTo>
                  <a:lnTo>
                    <a:pt x="2619001" y="303126"/>
                  </a:lnTo>
                  <a:lnTo>
                    <a:pt x="2630097" y="344465"/>
                  </a:lnTo>
                  <a:lnTo>
                    <a:pt x="2641194" y="369257"/>
                  </a:lnTo>
                  <a:lnTo>
                    <a:pt x="2652290" y="384742"/>
                  </a:lnTo>
                  <a:lnTo>
                    <a:pt x="2663394" y="385327"/>
                  </a:lnTo>
                  <a:lnTo>
                    <a:pt x="2674491" y="379639"/>
                  </a:lnTo>
                  <a:lnTo>
                    <a:pt x="2685587" y="376966"/>
                  </a:lnTo>
                  <a:lnTo>
                    <a:pt x="2696684" y="334661"/>
                  </a:lnTo>
                  <a:lnTo>
                    <a:pt x="2707780" y="300357"/>
                  </a:lnTo>
                  <a:lnTo>
                    <a:pt x="2718877" y="234472"/>
                  </a:lnTo>
                  <a:lnTo>
                    <a:pt x="2729974" y="185479"/>
                  </a:lnTo>
                  <a:lnTo>
                    <a:pt x="2741070" y="184540"/>
                  </a:lnTo>
                  <a:lnTo>
                    <a:pt x="2752174" y="188085"/>
                  </a:lnTo>
                  <a:lnTo>
                    <a:pt x="2763270" y="172763"/>
                  </a:lnTo>
                  <a:lnTo>
                    <a:pt x="2774367" y="173151"/>
                  </a:lnTo>
                  <a:lnTo>
                    <a:pt x="2785464" y="216721"/>
                  </a:lnTo>
                  <a:lnTo>
                    <a:pt x="2796560" y="284015"/>
                  </a:lnTo>
                  <a:lnTo>
                    <a:pt x="2807657" y="302092"/>
                  </a:lnTo>
                  <a:lnTo>
                    <a:pt x="2818754" y="285131"/>
                  </a:lnTo>
                  <a:lnTo>
                    <a:pt x="2829850" y="248099"/>
                  </a:lnTo>
                  <a:lnTo>
                    <a:pt x="2829850" y="248099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3" name="자유형: 도형 2272">
              <a:extLst>
                <a:ext uri="{FF2B5EF4-FFF2-40B4-BE49-F238E27FC236}">
                  <a16:creationId xmlns:a16="http://schemas.microsoft.com/office/drawing/2014/main" id="{AB14FC89-6D46-F664-BBDD-EB8423812473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2514 h 413167"/>
                <a:gd name="connsiteX1" fmla="*/ 11096 w 2829850"/>
                <a:gd name="connsiteY1" fmla="*/ 288791 h 413167"/>
                <a:gd name="connsiteX2" fmla="*/ 22193 w 2829850"/>
                <a:gd name="connsiteY2" fmla="*/ 288226 h 413167"/>
                <a:gd name="connsiteX3" fmla="*/ 33290 w 2829850"/>
                <a:gd name="connsiteY3" fmla="*/ 307338 h 413167"/>
                <a:gd name="connsiteX4" fmla="*/ 44386 w 2829850"/>
                <a:gd name="connsiteY4" fmla="*/ 324353 h 413167"/>
                <a:gd name="connsiteX5" fmla="*/ 55483 w 2829850"/>
                <a:gd name="connsiteY5" fmla="*/ 338049 h 413167"/>
                <a:gd name="connsiteX6" fmla="*/ 66586 w 2829850"/>
                <a:gd name="connsiteY6" fmla="*/ 319659 h 413167"/>
                <a:gd name="connsiteX7" fmla="*/ 77683 w 2829850"/>
                <a:gd name="connsiteY7" fmla="*/ 265809 h 413167"/>
                <a:gd name="connsiteX8" fmla="*/ 88779 w 2829850"/>
                <a:gd name="connsiteY8" fmla="*/ 230362 h 413167"/>
                <a:gd name="connsiteX9" fmla="*/ 99876 w 2829850"/>
                <a:gd name="connsiteY9" fmla="*/ 228566 h 413167"/>
                <a:gd name="connsiteX10" fmla="*/ 110973 w 2829850"/>
                <a:gd name="connsiteY10" fmla="*/ 235404 h 413167"/>
                <a:gd name="connsiteX11" fmla="*/ 122069 w 2829850"/>
                <a:gd name="connsiteY11" fmla="*/ 299167 h 413167"/>
                <a:gd name="connsiteX12" fmla="*/ 133166 w 2829850"/>
                <a:gd name="connsiteY12" fmla="*/ 308385 h 413167"/>
                <a:gd name="connsiteX13" fmla="*/ 144263 w 2829850"/>
                <a:gd name="connsiteY13" fmla="*/ 292492 h 413167"/>
                <a:gd name="connsiteX14" fmla="*/ 155366 w 2829850"/>
                <a:gd name="connsiteY14" fmla="*/ 225913 h 413167"/>
                <a:gd name="connsiteX15" fmla="*/ 166463 w 2829850"/>
                <a:gd name="connsiteY15" fmla="*/ 112422 h 413167"/>
                <a:gd name="connsiteX16" fmla="*/ 177559 w 2829850"/>
                <a:gd name="connsiteY16" fmla="*/ 48339 h 413167"/>
                <a:gd name="connsiteX17" fmla="*/ 188656 w 2829850"/>
                <a:gd name="connsiteY17" fmla="*/ 33963 h 413167"/>
                <a:gd name="connsiteX18" fmla="*/ 199753 w 2829850"/>
                <a:gd name="connsiteY18" fmla="*/ 50313 h 413167"/>
                <a:gd name="connsiteX19" fmla="*/ 210849 w 2829850"/>
                <a:gd name="connsiteY19" fmla="*/ 160884 h 413167"/>
                <a:gd name="connsiteX20" fmla="*/ 221946 w 2829850"/>
                <a:gd name="connsiteY20" fmla="*/ 159836 h 413167"/>
                <a:gd name="connsiteX21" fmla="*/ 233043 w 2829850"/>
                <a:gd name="connsiteY21" fmla="*/ 178594 h 413167"/>
                <a:gd name="connsiteX22" fmla="*/ 244146 w 2829850"/>
                <a:gd name="connsiteY22" fmla="*/ 204563 h 413167"/>
                <a:gd name="connsiteX23" fmla="*/ 255243 w 2829850"/>
                <a:gd name="connsiteY23" fmla="*/ 275973 h 413167"/>
                <a:gd name="connsiteX24" fmla="*/ 277436 w 2829850"/>
                <a:gd name="connsiteY24" fmla="*/ 388743 h 413167"/>
                <a:gd name="connsiteX25" fmla="*/ 288533 w 2829850"/>
                <a:gd name="connsiteY25" fmla="*/ 388470 h 413167"/>
                <a:gd name="connsiteX26" fmla="*/ 299629 w 2829850"/>
                <a:gd name="connsiteY26" fmla="*/ 360521 h 413167"/>
                <a:gd name="connsiteX27" fmla="*/ 310726 w 2829850"/>
                <a:gd name="connsiteY27" fmla="*/ 337532 h 413167"/>
                <a:gd name="connsiteX28" fmla="*/ 321823 w 2829850"/>
                <a:gd name="connsiteY28" fmla="*/ 317911 h 413167"/>
                <a:gd name="connsiteX29" fmla="*/ 332926 w 2829850"/>
                <a:gd name="connsiteY29" fmla="*/ 282001 h 413167"/>
                <a:gd name="connsiteX30" fmla="*/ 344023 w 2829850"/>
                <a:gd name="connsiteY30" fmla="*/ 229641 h 413167"/>
                <a:gd name="connsiteX31" fmla="*/ 355119 w 2829850"/>
                <a:gd name="connsiteY31" fmla="*/ 228654 h 413167"/>
                <a:gd name="connsiteX32" fmla="*/ 366216 w 2829850"/>
                <a:gd name="connsiteY32" fmla="*/ 225382 h 413167"/>
                <a:gd name="connsiteX33" fmla="*/ 377313 w 2829850"/>
                <a:gd name="connsiteY33" fmla="*/ 208523 h 413167"/>
                <a:gd name="connsiteX34" fmla="*/ 388409 w 2829850"/>
                <a:gd name="connsiteY34" fmla="*/ 196372 h 413167"/>
                <a:gd name="connsiteX35" fmla="*/ 399506 w 2829850"/>
                <a:gd name="connsiteY35" fmla="*/ 220864 h 413167"/>
                <a:gd name="connsiteX36" fmla="*/ 410602 w 2829850"/>
                <a:gd name="connsiteY36" fmla="*/ 282995 h 413167"/>
                <a:gd name="connsiteX37" fmla="*/ 421706 w 2829850"/>
                <a:gd name="connsiteY37" fmla="*/ 303283 h 413167"/>
                <a:gd name="connsiteX38" fmla="*/ 432802 w 2829850"/>
                <a:gd name="connsiteY38" fmla="*/ 351377 h 413167"/>
                <a:gd name="connsiteX39" fmla="*/ 443899 w 2829850"/>
                <a:gd name="connsiteY39" fmla="*/ 355589 h 413167"/>
                <a:gd name="connsiteX40" fmla="*/ 454995 w 2829850"/>
                <a:gd name="connsiteY40" fmla="*/ 352956 h 413167"/>
                <a:gd name="connsiteX41" fmla="*/ 466092 w 2829850"/>
                <a:gd name="connsiteY41" fmla="*/ 314890 h 413167"/>
                <a:gd name="connsiteX42" fmla="*/ 477189 w 2829850"/>
                <a:gd name="connsiteY42" fmla="*/ 237764 h 413167"/>
                <a:gd name="connsiteX43" fmla="*/ 488285 w 2829850"/>
                <a:gd name="connsiteY43" fmla="*/ 193507 h 413167"/>
                <a:gd name="connsiteX44" fmla="*/ 499382 w 2829850"/>
                <a:gd name="connsiteY44" fmla="*/ 167776 h 413167"/>
                <a:gd name="connsiteX45" fmla="*/ 510485 w 2829850"/>
                <a:gd name="connsiteY45" fmla="*/ 128574 h 413167"/>
                <a:gd name="connsiteX46" fmla="*/ 521582 w 2829850"/>
                <a:gd name="connsiteY46" fmla="*/ 95284 h 413167"/>
                <a:gd name="connsiteX47" fmla="*/ 532679 w 2829850"/>
                <a:gd name="connsiteY47" fmla="*/ 90270 h 413167"/>
                <a:gd name="connsiteX48" fmla="*/ 543775 w 2829850"/>
                <a:gd name="connsiteY48" fmla="*/ 106660 h 413167"/>
                <a:gd name="connsiteX49" fmla="*/ 554872 w 2829850"/>
                <a:gd name="connsiteY49" fmla="*/ 157380 h 413167"/>
                <a:gd name="connsiteX50" fmla="*/ 565968 w 2829850"/>
                <a:gd name="connsiteY50" fmla="*/ 277524 h 413167"/>
                <a:gd name="connsiteX51" fmla="*/ 588162 w 2829850"/>
                <a:gd name="connsiteY51" fmla="*/ 394090 h 413167"/>
                <a:gd name="connsiteX52" fmla="*/ 599265 w 2829850"/>
                <a:gd name="connsiteY52" fmla="*/ 393757 h 413167"/>
                <a:gd name="connsiteX53" fmla="*/ 610362 w 2829850"/>
                <a:gd name="connsiteY53" fmla="*/ 378694 h 413167"/>
                <a:gd name="connsiteX54" fmla="*/ 621458 w 2829850"/>
                <a:gd name="connsiteY54" fmla="*/ 371638 h 413167"/>
                <a:gd name="connsiteX55" fmla="*/ 632555 w 2829850"/>
                <a:gd name="connsiteY55" fmla="*/ 361168 h 413167"/>
                <a:gd name="connsiteX56" fmla="*/ 643652 w 2829850"/>
                <a:gd name="connsiteY56" fmla="*/ 330797 h 413167"/>
                <a:gd name="connsiteX57" fmla="*/ 654748 w 2829850"/>
                <a:gd name="connsiteY57" fmla="*/ 263081 h 413167"/>
                <a:gd name="connsiteX58" fmla="*/ 665845 w 2829850"/>
                <a:gd name="connsiteY58" fmla="*/ 239111 h 413167"/>
                <a:gd name="connsiteX59" fmla="*/ 676942 w 2829850"/>
                <a:gd name="connsiteY59" fmla="*/ 210053 h 413167"/>
                <a:gd name="connsiteX60" fmla="*/ 688045 w 2829850"/>
                <a:gd name="connsiteY60" fmla="*/ 159578 h 413167"/>
                <a:gd name="connsiteX61" fmla="*/ 699142 w 2829850"/>
                <a:gd name="connsiteY61" fmla="*/ 96597 h 413167"/>
                <a:gd name="connsiteX62" fmla="*/ 710238 w 2829850"/>
                <a:gd name="connsiteY62" fmla="*/ 125982 h 413167"/>
                <a:gd name="connsiteX63" fmla="*/ 721335 w 2829850"/>
                <a:gd name="connsiteY63" fmla="*/ 212741 h 413167"/>
                <a:gd name="connsiteX64" fmla="*/ 732432 w 2829850"/>
                <a:gd name="connsiteY64" fmla="*/ 289574 h 413167"/>
                <a:gd name="connsiteX65" fmla="*/ 743528 w 2829850"/>
                <a:gd name="connsiteY65" fmla="*/ 372101 h 413167"/>
                <a:gd name="connsiteX66" fmla="*/ 754625 w 2829850"/>
                <a:gd name="connsiteY66" fmla="*/ 385395 h 413167"/>
                <a:gd name="connsiteX67" fmla="*/ 765722 w 2829850"/>
                <a:gd name="connsiteY67" fmla="*/ 391056 h 413167"/>
                <a:gd name="connsiteX68" fmla="*/ 776818 w 2829850"/>
                <a:gd name="connsiteY68" fmla="*/ 372319 h 413167"/>
                <a:gd name="connsiteX69" fmla="*/ 787922 w 2829850"/>
                <a:gd name="connsiteY69" fmla="*/ 341506 h 413167"/>
                <a:gd name="connsiteX70" fmla="*/ 810115 w 2829850"/>
                <a:gd name="connsiteY70" fmla="*/ 309427 h 413167"/>
                <a:gd name="connsiteX71" fmla="*/ 821212 w 2829850"/>
                <a:gd name="connsiteY71" fmla="*/ 255189 h 413167"/>
                <a:gd name="connsiteX72" fmla="*/ 832308 w 2829850"/>
                <a:gd name="connsiteY72" fmla="*/ 152026 h 413167"/>
                <a:gd name="connsiteX73" fmla="*/ 843405 w 2829850"/>
                <a:gd name="connsiteY73" fmla="*/ 129112 h 413167"/>
                <a:gd name="connsiteX74" fmla="*/ 854501 w 2829850"/>
                <a:gd name="connsiteY74" fmla="*/ 119301 h 413167"/>
                <a:gd name="connsiteX75" fmla="*/ 865598 w 2829850"/>
                <a:gd name="connsiteY75" fmla="*/ 126812 h 413167"/>
                <a:gd name="connsiteX76" fmla="*/ 876702 w 2829850"/>
                <a:gd name="connsiteY76" fmla="*/ 201352 h 413167"/>
                <a:gd name="connsiteX77" fmla="*/ 887798 w 2829850"/>
                <a:gd name="connsiteY77" fmla="*/ 306127 h 413167"/>
                <a:gd name="connsiteX78" fmla="*/ 898894 w 2829850"/>
                <a:gd name="connsiteY78" fmla="*/ 398404 h 413167"/>
                <a:gd name="connsiteX79" fmla="*/ 909991 w 2829850"/>
                <a:gd name="connsiteY79" fmla="*/ 412188 h 413167"/>
                <a:gd name="connsiteX80" fmla="*/ 921088 w 2829850"/>
                <a:gd name="connsiteY80" fmla="*/ 413167 h 413167"/>
                <a:gd name="connsiteX81" fmla="*/ 932184 w 2829850"/>
                <a:gd name="connsiteY81" fmla="*/ 409004 h 413167"/>
                <a:gd name="connsiteX82" fmla="*/ 943281 w 2829850"/>
                <a:gd name="connsiteY82" fmla="*/ 393369 h 413167"/>
                <a:gd name="connsiteX83" fmla="*/ 954384 w 2829850"/>
                <a:gd name="connsiteY83" fmla="*/ 374557 h 413167"/>
                <a:gd name="connsiteX84" fmla="*/ 965481 w 2829850"/>
                <a:gd name="connsiteY84" fmla="*/ 342614 h 413167"/>
                <a:gd name="connsiteX85" fmla="*/ 976578 w 2829850"/>
                <a:gd name="connsiteY85" fmla="*/ 322326 h 413167"/>
                <a:gd name="connsiteX86" fmla="*/ 987674 w 2829850"/>
                <a:gd name="connsiteY86" fmla="*/ 286662 h 413167"/>
                <a:gd name="connsiteX87" fmla="*/ 998771 w 2829850"/>
                <a:gd name="connsiteY87" fmla="*/ 202420 h 413167"/>
                <a:gd name="connsiteX88" fmla="*/ 1009868 w 2829850"/>
                <a:gd name="connsiteY88" fmla="*/ 55109 h 413167"/>
                <a:gd name="connsiteX89" fmla="*/ 1020964 w 2829850"/>
                <a:gd name="connsiteY89" fmla="*/ 16519 h 413167"/>
                <a:gd name="connsiteX90" fmla="*/ 1032061 w 2829850"/>
                <a:gd name="connsiteY90" fmla="*/ 19275 h 413167"/>
                <a:gd name="connsiteX91" fmla="*/ 1043157 w 2829850"/>
                <a:gd name="connsiteY91" fmla="*/ 88161 h 413167"/>
                <a:gd name="connsiteX92" fmla="*/ 1054261 w 2829850"/>
                <a:gd name="connsiteY92" fmla="*/ 274497 h 413167"/>
                <a:gd name="connsiteX93" fmla="*/ 1065357 w 2829850"/>
                <a:gd name="connsiteY93" fmla="*/ 355521 h 413167"/>
                <a:gd name="connsiteX94" fmla="*/ 1076454 w 2829850"/>
                <a:gd name="connsiteY94" fmla="*/ 410487 h 413167"/>
                <a:gd name="connsiteX95" fmla="*/ 1087551 w 2829850"/>
                <a:gd name="connsiteY95" fmla="*/ 405649 h 413167"/>
                <a:gd name="connsiteX96" fmla="*/ 1098647 w 2829850"/>
                <a:gd name="connsiteY96" fmla="*/ 378578 h 413167"/>
                <a:gd name="connsiteX97" fmla="*/ 1109744 w 2829850"/>
                <a:gd name="connsiteY97" fmla="*/ 367693 h 413167"/>
                <a:gd name="connsiteX98" fmla="*/ 1120841 w 2829850"/>
                <a:gd name="connsiteY98" fmla="*/ 354936 h 413167"/>
                <a:gd name="connsiteX99" fmla="*/ 1131937 w 2829850"/>
                <a:gd name="connsiteY99" fmla="*/ 331021 h 413167"/>
                <a:gd name="connsiteX100" fmla="*/ 1143041 w 2829850"/>
                <a:gd name="connsiteY100" fmla="*/ 280947 h 413167"/>
                <a:gd name="connsiteX101" fmla="*/ 1154137 w 2829850"/>
                <a:gd name="connsiteY101" fmla="*/ 260869 h 413167"/>
                <a:gd name="connsiteX102" fmla="*/ 1165234 w 2829850"/>
                <a:gd name="connsiteY102" fmla="*/ 222436 h 413167"/>
                <a:gd name="connsiteX103" fmla="*/ 1176331 w 2829850"/>
                <a:gd name="connsiteY103" fmla="*/ 160401 h 413167"/>
                <a:gd name="connsiteX104" fmla="*/ 1187427 w 2829850"/>
                <a:gd name="connsiteY104" fmla="*/ 93427 h 413167"/>
                <a:gd name="connsiteX105" fmla="*/ 1198524 w 2829850"/>
                <a:gd name="connsiteY105" fmla="*/ 112123 h 413167"/>
                <a:gd name="connsiteX106" fmla="*/ 1220717 w 2829850"/>
                <a:gd name="connsiteY106" fmla="*/ 290832 h 413167"/>
                <a:gd name="connsiteX107" fmla="*/ 1231821 w 2829850"/>
                <a:gd name="connsiteY107" fmla="*/ 389682 h 413167"/>
                <a:gd name="connsiteX108" fmla="*/ 1242917 w 2829850"/>
                <a:gd name="connsiteY108" fmla="*/ 401268 h 413167"/>
                <a:gd name="connsiteX109" fmla="*/ 1254014 w 2829850"/>
                <a:gd name="connsiteY109" fmla="*/ 401424 h 413167"/>
                <a:gd name="connsiteX110" fmla="*/ 1265111 w 2829850"/>
                <a:gd name="connsiteY110" fmla="*/ 376537 h 413167"/>
                <a:gd name="connsiteX111" fmla="*/ 1276207 w 2829850"/>
                <a:gd name="connsiteY111" fmla="*/ 327354 h 413167"/>
                <a:gd name="connsiteX112" fmla="*/ 1298400 w 2829850"/>
                <a:gd name="connsiteY112" fmla="*/ 270340 h 413167"/>
                <a:gd name="connsiteX113" fmla="*/ 1309497 w 2829850"/>
                <a:gd name="connsiteY113" fmla="*/ 213523 h 413167"/>
                <a:gd name="connsiteX114" fmla="*/ 1320601 w 2829850"/>
                <a:gd name="connsiteY114" fmla="*/ 114110 h 413167"/>
                <a:gd name="connsiteX115" fmla="*/ 1331697 w 2829850"/>
                <a:gd name="connsiteY115" fmla="*/ 91753 h 413167"/>
                <a:gd name="connsiteX116" fmla="*/ 1342794 w 2829850"/>
                <a:gd name="connsiteY116" fmla="*/ 76867 h 413167"/>
                <a:gd name="connsiteX117" fmla="*/ 1353890 w 2829850"/>
                <a:gd name="connsiteY117" fmla="*/ 95271 h 413167"/>
                <a:gd name="connsiteX118" fmla="*/ 1387180 w 2829850"/>
                <a:gd name="connsiteY118" fmla="*/ 384851 h 413167"/>
                <a:gd name="connsiteX119" fmla="*/ 1398277 w 2829850"/>
                <a:gd name="connsiteY119" fmla="*/ 403636 h 413167"/>
                <a:gd name="connsiteX120" fmla="*/ 1409380 w 2829850"/>
                <a:gd name="connsiteY120" fmla="*/ 411691 h 413167"/>
                <a:gd name="connsiteX121" fmla="*/ 1420477 w 2829850"/>
                <a:gd name="connsiteY121" fmla="*/ 409773 h 413167"/>
                <a:gd name="connsiteX122" fmla="*/ 1431573 w 2829850"/>
                <a:gd name="connsiteY122" fmla="*/ 396417 h 413167"/>
                <a:gd name="connsiteX123" fmla="*/ 1442670 w 2829850"/>
                <a:gd name="connsiteY123" fmla="*/ 378850 h 413167"/>
                <a:gd name="connsiteX124" fmla="*/ 1453767 w 2829850"/>
                <a:gd name="connsiteY124" fmla="*/ 338913 h 413167"/>
                <a:gd name="connsiteX125" fmla="*/ 1464863 w 2829850"/>
                <a:gd name="connsiteY125" fmla="*/ 321204 h 413167"/>
                <a:gd name="connsiteX126" fmla="*/ 1475960 w 2829850"/>
                <a:gd name="connsiteY126" fmla="*/ 289805 h 413167"/>
                <a:gd name="connsiteX127" fmla="*/ 1487057 w 2829850"/>
                <a:gd name="connsiteY127" fmla="*/ 216245 h 413167"/>
                <a:gd name="connsiteX128" fmla="*/ 1498160 w 2829850"/>
                <a:gd name="connsiteY128" fmla="*/ 80670 h 413167"/>
                <a:gd name="connsiteX129" fmla="*/ 1509257 w 2829850"/>
                <a:gd name="connsiteY129" fmla="*/ 46992 h 413167"/>
                <a:gd name="connsiteX130" fmla="*/ 1520353 w 2829850"/>
                <a:gd name="connsiteY130" fmla="*/ 41468 h 413167"/>
                <a:gd name="connsiteX131" fmla="*/ 1531450 w 2829850"/>
                <a:gd name="connsiteY131" fmla="*/ 83922 h 413167"/>
                <a:gd name="connsiteX132" fmla="*/ 1542546 w 2829850"/>
                <a:gd name="connsiteY132" fmla="*/ 214285 h 413167"/>
                <a:gd name="connsiteX133" fmla="*/ 1553643 w 2829850"/>
                <a:gd name="connsiteY133" fmla="*/ 273116 h 413167"/>
                <a:gd name="connsiteX134" fmla="*/ 1564740 w 2829850"/>
                <a:gd name="connsiteY134" fmla="*/ 345411 h 413167"/>
                <a:gd name="connsiteX135" fmla="*/ 1575836 w 2829850"/>
                <a:gd name="connsiteY135" fmla="*/ 358725 h 413167"/>
                <a:gd name="connsiteX136" fmla="*/ 1586940 w 2829850"/>
                <a:gd name="connsiteY136" fmla="*/ 366944 h 413167"/>
                <a:gd name="connsiteX137" fmla="*/ 1598036 w 2829850"/>
                <a:gd name="connsiteY137" fmla="*/ 366638 h 413167"/>
                <a:gd name="connsiteX138" fmla="*/ 1609133 w 2829850"/>
                <a:gd name="connsiteY138" fmla="*/ 361950 h 413167"/>
                <a:gd name="connsiteX139" fmla="*/ 1620230 w 2829850"/>
                <a:gd name="connsiteY139" fmla="*/ 331089 h 413167"/>
                <a:gd name="connsiteX140" fmla="*/ 1631326 w 2829850"/>
                <a:gd name="connsiteY140" fmla="*/ 273204 h 413167"/>
                <a:gd name="connsiteX141" fmla="*/ 1642423 w 2829850"/>
                <a:gd name="connsiteY141" fmla="*/ 242629 h 413167"/>
                <a:gd name="connsiteX142" fmla="*/ 1653520 w 2829850"/>
                <a:gd name="connsiteY142" fmla="*/ 215347 h 413167"/>
                <a:gd name="connsiteX143" fmla="*/ 1664616 w 2829850"/>
                <a:gd name="connsiteY143" fmla="*/ 173382 h 413167"/>
                <a:gd name="connsiteX144" fmla="*/ 1675720 w 2829850"/>
                <a:gd name="connsiteY144" fmla="*/ 137670 h 413167"/>
                <a:gd name="connsiteX145" fmla="*/ 1686816 w 2829850"/>
                <a:gd name="connsiteY145" fmla="*/ 142018 h 413167"/>
                <a:gd name="connsiteX146" fmla="*/ 1697913 w 2829850"/>
                <a:gd name="connsiteY146" fmla="*/ 177560 h 413167"/>
                <a:gd name="connsiteX147" fmla="*/ 1709010 w 2829850"/>
                <a:gd name="connsiteY147" fmla="*/ 220062 h 413167"/>
                <a:gd name="connsiteX148" fmla="*/ 1720106 w 2829850"/>
                <a:gd name="connsiteY148" fmla="*/ 311257 h 413167"/>
                <a:gd name="connsiteX149" fmla="*/ 1731203 w 2829850"/>
                <a:gd name="connsiteY149" fmla="*/ 346009 h 413167"/>
                <a:gd name="connsiteX150" fmla="*/ 1742299 w 2829850"/>
                <a:gd name="connsiteY150" fmla="*/ 388375 h 413167"/>
                <a:gd name="connsiteX151" fmla="*/ 1753396 w 2829850"/>
                <a:gd name="connsiteY151" fmla="*/ 392008 h 413167"/>
                <a:gd name="connsiteX152" fmla="*/ 1764500 w 2829850"/>
                <a:gd name="connsiteY152" fmla="*/ 374659 h 413167"/>
                <a:gd name="connsiteX153" fmla="*/ 1775596 w 2829850"/>
                <a:gd name="connsiteY153" fmla="*/ 361365 h 413167"/>
                <a:gd name="connsiteX154" fmla="*/ 1786692 w 2829850"/>
                <a:gd name="connsiteY154" fmla="*/ 344962 h 413167"/>
                <a:gd name="connsiteX155" fmla="*/ 1797789 w 2829850"/>
                <a:gd name="connsiteY155" fmla="*/ 313890 h 413167"/>
                <a:gd name="connsiteX156" fmla="*/ 1808886 w 2829850"/>
                <a:gd name="connsiteY156" fmla="*/ 252576 h 413167"/>
                <a:gd name="connsiteX157" fmla="*/ 1819982 w 2829850"/>
                <a:gd name="connsiteY157" fmla="*/ 224647 h 413167"/>
                <a:gd name="connsiteX158" fmla="*/ 1831079 w 2829850"/>
                <a:gd name="connsiteY158" fmla="*/ 180989 h 413167"/>
                <a:gd name="connsiteX159" fmla="*/ 1842176 w 2829850"/>
                <a:gd name="connsiteY159" fmla="*/ 128832 h 413167"/>
                <a:gd name="connsiteX160" fmla="*/ 1853279 w 2829850"/>
                <a:gd name="connsiteY160" fmla="*/ 82963 h 413167"/>
                <a:gd name="connsiteX161" fmla="*/ 1864376 w 2829850"/>
                <a:gd name="connsiteY161" fmla="*/ 78976 h 413167"/>
                <a:gd name="connsiteX162" fmla="*/ 1875472 w 2829850"/>
                <a:gd name="connsiteY162" fmla="*/ 146202 h 413167"/>
                <a:gd name="connsiteX163" fmla="*/ 1886569 w 2829850"/>
                <a:gd name="connsiteY163" fmla="*/ 244738 h 413167"/>
                <a:gd name="connsiteX164" fmla="*/ 1897666 w 2829850"/>
                <a:gd name="connsiteY164" fmla="*/ 380728 h 413167"/>
                <a:gd name="connsiteX165" fmla="*/ 1908762 w 2829850"/>
                <a:gd name="connsiteY165" fmla="*/ 402540 h 413167"/>
                <a:gd name="connsiteX166" fmla="*/ 1919859 w 2829850"/>
                <a:gd name="connsiteY166" fmla="*/ 412439 h 413167"/>
                <a:gd name="connsiteX167" fmla="*/ 1930956 w 2829850"/>
                <a:gd name="connsiteY167" fmla="*/ 396580 h 413167"/>
                <a:gd name="connsiteX168" fmla="*/ 1942059 w 2829850"/>
                <a:gd name="connsiteY168" fmla="*/ 361617 h 413167"/>
                <a:gd name="connsiteX169" fmla="*/ 1953156 w 2829850"/>
                <a:gd name="connsiteY169" fmla="*/ 350507 h 413167"/>
                <a:gd name="connsiteX170" fmla="*/ 1964252 w 2829850"/>
                <a:gd name="connsiteY170" fmla="*/ 337518 h 413167"/>
                <a:gd name="connsiteX171" fmla="*/ 1975349 w 2829850"/>
                <a:gd name="connsiteY171" fmla="*/ 297241 h 413167"/>
                <a:gd name="connsiteX172" fmla="*/ 1986446 w 2829850"/>
                <a:gd name="connsiteY172" fmla="*/ 201127 h 413167"/>
                <a:gd name="connsiteX173" fmla="*/ 1997542 w 2829850"/>
                <a:gd name="connsiteY173" fmla="*/ 165796 h 413167"/>
                <a:gd name="connsiteX174" fmla="*/ 2008639 w 2829850"/>
                <a:gd name="connsiteY174" fmla="*/ 112987 h 413167"/>
                <a:gd name="connsiteX175" fmla="*/ 2019735 w 2829850"/>
                <a:gd name="connsiteY175" fmla="*/ 51061 h 413167"/>
                <a:gd name="connsiteX176" fmla="*/ 2030839 w 2829850"/>
                <a:gd name="connsiteY176" fmla="*/ 7076 h 413167"/>
                <a:gd name="connsiteX177" fmla="*/ 2041935 w 2829850"/>
                <a:gd name="connsiteY177" fmla="*/ 0 h 413167"/>
                <a:gd name="connsiteX178" fmla="*/ 2053032 w 2829850"/>
                <a:gd name="connsiteY178" fmla="*/ 71587 h 413167"/>
                <a:gd name="connsiteX179" fmla="*/ 2064129 w 2829850"/>
                <a:gd name="connsiteY179" fmla="*/ 188330 h 413167"/>
                <a:gd name="connsiteX180" fmla="*/ 2075225 w 2829850"/>
                <a:gd name="connsiteY180" fmla="*/ 348425 h 413167"/>
                <a:gd name="connsiteX181" fmla="*/ 2086322 w 2829850"/>
                <a:gd name="connsiteY181" fmla="*/ 373754 h 413167"/>
                <a:gd name="connsiteX182" fmla="*/ 2097419 w 2829850"/>
                <a:gd name="connsiteY182" fmla="*/ 394553 h 413167"/>
                <a:gd name="connsiteX183" fmla="*/ 2108515 w 2829850"/>
                <a:gd name="connsiteY183" fmla="*/ 390008 h 413167"/>
                <a:gd name="connsiteX184" fmla="*/ 2119619 w 2829850"/>
                <a:gd name="connsiteY184" fmla="*/ 384096 h 413167"/>
                <a:gd name="connsiteX185" fmla="*/ 2130715 w 2829850"/>
                <a:gd name="connsiteY185" fmla="*/ 380864 h 413167"/>
                <a:gd name="connsiteX186" fmla="*/ 2141812 w 2829850"/>
                <a:gd name="connsiteY186" fmla="*/ 370944 h 413167"/>
                <a:gd name="connsiteX187" fmla="*/ 2152909 w 2829850"/>
                <a:gd name="connsiteY187" fmla="*/ 344649 h 413167"/>
                <a:gd name="connsiteX188" fmla="*/ 2164005 w 2829850"/>
                <a:gd name="connsiteY188" fmla="*/ 276143 h 413167"/>
                <a:gd name="connsiteX189" fmla="*/ 2175102 w 2829850"/>
                <a:gd name="connsiteY189" fmla="*/ 241574 h 413167"/>
                <a:gd name="connsiteX190" fmla="*/ 2186198 w 2829850"/>
                <a:gd name="connsiteY190" fmla="*/ 199719 h 413167"/>
                <a:gd name="connsiteX191" fmla="*/ 2197295 w 2829850"/>
                <a:gd name="connsiteY191" fmla="*/ 136310 h 413167"/>
                <a:gd name="connsiteX192" fmla="*/ 2208399 w 2829850"/>
                <a:gd name="connsiteY192" fmla="*/ 58844 h 413167"/>
                <a:gd name="connsiteX193" fmla="*/ 2219495 w 2829850"/>
                <a:gd name="connsiteY193" fmla="*/ 40250 h 413167"/>
                <a:gd name="connsiteX194" fmla="*/ 2230592 w 2829850"/>
                <a:gd name="connsiteY194" fmla="*/ 69560 h 413167"/>
                <a:gd name="connsiteX195" fmla="*/ 2241688 w 2829850"/>
                <a:gd name="connsiteY195" fmla="*/ 145386 h 413167"/>
                <a:gd name="connsiteX196" fmla="*/ 2252785 w 2829850"/>
                <a:gd name="connsiteY196" fmla="*/ 297602 h 413167"/>
                <a:gd name="connsiteX197" fmla="*/ 2263881 w 2829850"/>
                <a:gd name="connsiteY197" fmla="*/ 320550 h 413167"/>
                <a:gd name="connsiteX198" fmla="*/ 2274978 w 2829850"/>
                <a:gd name="connsiteY198" fmla="*/ 346826 h 413167"/>
                <a:gd name="connsiteX199" fmla="*/ 2286075 w 2829850"/>
                <a:gd name="connsiteY199" fmla="*/ 339485 h 413167"/>
                <a:gd name="connsiteX200" fmla="*/ 2297171 w 2829850"/>
                <a:gd name="connsiteY200" fmla="*/ 343233 h 413167"/>
                <a:gd name="connsiteX201" fmla="*/ 2308275 w 2829850"/>
                <a:gd name="connsiteY201" fmla="*/ 331450 h 413167"/>
                <a:gd name="connsiteX202" fmla="*/ 2319371 w 2829850"/>
                <a:gd name="connsiteY202" fmla="*/ 324694 h 413167"/>
                <a:gd name="connsiteX203" fmla="*/ 2330468 w 2829850"/>
                <a:gd name="connsiteY203" fmla="*/ 295030 h 413167"/>
                <a:gd name="connsiteX204" fmla="*/ 2341565 w 2829850"/>
                <a:gd name="connsiteY204" fmla="*/ 239261 h 413167"/>
                <a:gd name="connsiteX205" fmla="*/ 2352661 w 2829850"/>
                <a:gd name="connsiteY205" fmla="*/ 212789 h 413167"/>
                <a:gd name="connsiteX206" fmla="*/ 2363758 w 2829850"/>
                <a:gd name="connsiteY206" fmla="*/ 200052 h 413167"/>
                <a:gd name="connsiteX207" fmla="*/ 2374855 w 2829850"/>
                <a:gd name="connsiteY207" fmla="*/ 172015 h 413167"/>
                <a:gd name="connsiteX208" fmla="*/ 2385951 w 2829850"/>
                <a:gd name="connsiteY208" fmla="*/ 155047 h 413167"/>
                <a:gd name="connsiteX209" fmla="*/ 2397055 w 2829850"/>
                <a:gd name="connsiteY209" fmla="*/ 180608 h 413167"/>
                <a:gd name="connsiteX210" fmla="*/ 2408151 w 2829850"/>
                <a:gd name="connsiteY210" fmla="*/ 241268 h 413167"/>
                <a:gd name="connsiteX211" fmla="*/ 2419248 w 2829850"/>
                <a:gd name="connsiteY211" fmla="*/ 289832 h 413167"/>
                <a:gd name="connsiteX212" fmla="*/ 2430345 w 2829850"/>
                <a:gd name="connsiteY212" fmla="*/ 353296 h 413167"/>
                <a:gd name="connsiteX213" fmla="*/ 2441441 w 2829850"/>
                <a:gd name="connsiteY213" fmla="*/ 361487 h 413167"/>
                <a:gd name="connsiteX214" fmla="*/ 2452538 w 2829850"/>
                <a:gd name="connsiteY214" fmla="*/ 373965 h 413167"/>
                <a:gd name="connsiteX215" fmla="*/ 2463635 w 2829850"/>
                <a:gd name="connsiteY215" fmla="*/ 360936 h 413167"/>
                <a:gd name="connsiteX216" fmla="*/ 2474731 w 2829850"/>
                <a:gd name="connsiteY216" fmla="*/ 342091 h 413167"/>
                <a:gd name="connsiteX217" fmla="*/ 2485834 w 2829850"/>
                <a:gd name="connsiteY217" fmla="*/ 332307 h 413167"/>
                <a:gd name="connsiteX218" fmla="*/ 2496931 w 2829850"/>
                <a:gd name="connsiteY218" fmla="*/ 321033 h 413167"/>
                <a:gd name="connsiteX219" fmla="*/ 2508028 w 2829850"/>
                <a:gd name="connsiteY219" fmla="*/ 261557 h 413167"/>
                <a:gd name="connsiteX220" fmla="*/ 2519124 w 2829850"/>
                <a:gd name="connsiteY220" fmla="*/ 139895 h 413167"/>
                <a:gd name="connsiteX221" fmla="*/ 2530221 w 2829850"/>
                <a:gd name="connsiteY221" fmla="*/ 112524 h 413167"/>
                <a:gd name="connsiteX222" fmla="*/ 2541318 w 2829850"/>
                <a:gd name="connsiteY222" fmla="*/ 103237 h 413167"/>
                <a:gd name="connsiteX223" fmla="*/ 2552414 w 2829850"/>
                <a:gd name="connsiteY223" fmla="*/ 121049 h 413167"/>
                <a:gd name="connsiteX224" fmla="*/ 2563511 w 2829850"/>
                <a:gd name="connsiteY224" fmla="*/ 211503 h 413167"/>
                <a:gd name="connsiteX225" fmla="*/ 2585711 w 2829850"/>
                <a:gd name="connsiteY225" fmla="*/ 338206 h 413167"/>
                <a:gd name="connsiteX226" fmla="*/ 2596808 w 2829850"/>
                <a:gd name="connsiteY226" fmla="*/ 361658 h 413167"/>
                <a:gd name="connsiteX227" fmla="*/ 2607904 w 2829850"/>
                <a:gd name="connsiteY227" fmla="*/ 383245 h 413167"/>
                <a:gd name="connsiteX228" fmla="*/ 2619001 w 2829850"/>
                <a:gd name="connsiteY228" fmla="*/ 382259 h 413167"/>
                <a:gd name="connsiteX229" fmla="*/ 2630097 w 2829850"/>
                <a:gd name="connsiteY229" fmla="*/ 376782 h 413167"/>
                <a:gd name="connsiteX230" fmla="*/ 2641194 w 2829850"/>
                <a:gd name="connsiteY230" fmla="*/ 357596 h 413167"/>
                <a:gd name="connsiteX231" fmla="*/ 2652290 w 2829850"/>
                <a:gd name="connsiteY231" fmla="*/ 319680 h 413167"/>
                <a:gd name="connsiteX232" fmla="*/ 2663394 w 2829850"/>
                <a:gd name="connsiteY232" fmla="*/ 300834 h 413167"/>
                <a:gd name="connsiteX233" fmla="*/ 2674491 w 2829850"/>
                <a:gd name="connsiteY233" fmla="*/ 276354 h 413167"/>
                <a:gd name="connsiteX234" fmla="*/ 2685587 w 2829850"/>
                <a:gd name="connsiteY234" fmla="*/ 226178 h 413167"/>
                <a:gd name="connsiteX235" fmla="*/ 2696684 w 2829850"/>
                <a:gd name="connsiteY235" fmla="*/ 126152 h 413167"/>
                <a:gd name="connsiteX236" fmla="*/ 2707780 w 2829850"/>
                <a:gd name="connsiteY236" fmla="*/ 121240 h 413167"/>
                <a:gd name="connsiteX237" fmla="*/ 2718877 w 2829850"/>
                <a:gd name="connsiteY237" fmla="*/ 141487 h 413167"/>
                <a:gd name="connsiteX238" fmla="*/ 2729974 w 2829850"/>
                <a:gd name="connsiteY238" fmla="*/ 174818 h 413167"/>
                <a:gd name="connsiteX239" fmla="*/ 2741070 w 2829850"/>
                <a:gd name="connsiteY239" fmla="*/ 227022 h 413167"/>
                <a:gd name="connsiteX240" fmla="*/ 2752174 w 2829850"/>
                <a:gd name="connsiteY240" fmla="*/ 241792 h 413167"/>
                <a:gd name="connsiteX241" fmla="*/ 2763270 w 2829850"/>
                <a:gd name="connsiteY241" fmla="*/ 287560 h 413167"/>
                <a:gd name="connsiteX242" fmla="*/ 2774367 w 2829850"/>
                <a:gd name="connsiteY242" fmla="*/ 311855 h 413167"/>
                <a:gd name="connsiteX243" fmla="*/ 2785464 w 2829850"/>
                <a:gd name="connsiteY243" fmla="*/ 338335 h 413167"/>
                <a:gd name="connsiteX244" fmla="*/ 2796560 w 2829850"/>
                <a:gd name="connsiteY244" fmla="*/ 329946 h 413167"/>
                <a:gd name="connsiteX245" fmla="*/ 2807657 w 2829850"/>
                <a:gd name="connsiteY245" fmla="*/ 331613 h 413167"/>
                <a:gd name="connsiteX246" fmla="*/ 2818754 w 2829850"/>
                <a:gd name="connsiteY246" fmla="*/ 327837 h 413167"/>
                <a:gd name="connsiteX247" fmla="*/ 2829850 w 2829850"/>
                <a:gd name="connsiteY247" fmla="*/ 315965 h 413167"/>
                <a:gd name="connsiteX248" fmla="*/ 2829850 w 2829850"/>
                <a:gd name="connsiteY248" fmla="*/ 31596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302514"/>
                  </a:moveTo>
                  <a:lnTo>
                    <a:pt x="11096" y="288791"/>
                  </a:lnTo>
                  <a:lnTo>
                    <a:pt x="22193" y="288226"/>
                  </a:lnTo>
                  <a:lnTo>
                    <a:pt x="33290" y="307338"/>
                  </a:lnTo>
                  <a:lnTo>
                    <a:pt x="44386" y="324353"/>
                  </a:lnTo>
                  <a:lnTo>
                    <a:pt x="55483" y="338049"/>
                  </a:lnTo>
                  <a:lnTo>
                    <a:pt x="66586" y="319659"/>
                  </a:lnTo>
                  <a:lnTo>
                    <a:pt x="77683" y="265809"/>
                  </a:lnTo>
                  <a:lnTo>
                    <a:pt x="88779" y="230362"/>
                  </a:lnTo>
                  <a:lnTo>
                    <a:pt x="99876" y="228566"/>
                  </a:lnTo>
                  <a:lnTo>
                    <a:pt x="110973" y="235404"/>
                  </a:lnTo>
                  <a:lnTo>
                    <a:pt x="122069" y="299167"/>
                  </a:lnTo>
                  <a:lnTo>
                    <a:pt x="133166" y="308385"/>
                  </a:lnTo>
                  <a:lnTo>
                    <a:pt x="144263" y="292492"/>
                  </a:lnTo>
                  <a:lnTo>
                    <a:pt x="155366" y="225913"/>
                  </a:lnTo>
                  <a:lnTo>
                    <a:pt x="166463" y="112422"/>
                  </a:lnTo>
                  <a:lnTo>
                    <a:pt x="177559" y="48339"/>
                  </a:lnTo>
                  <a:lnTo>
                    <a:pt x="188656" y="33963"/>
                  </a:lnTo>
                  <a:lnTo>
                    <a:pt x="199753" y="50313"/>
                  </a:lnTo>
                  <a:lnTo>
                    <a:pt x="210849" y="160884"/>
                  </a:lnTo>
                  <a:lnTo>
                    <a:pt x="221946" y="159836"/>
                  </a:lnTo>
                  <a:lnTo>
                    <a:pt x="233043" y="178594"/>
                  </a:lnTo>
                  <a:lnTo>
                    <a:pt x="244146" y="204563"/>
                  </a:lnTo>
                  <a:lnTo>
                    <a:pt x="255243" y="275973"/>
                  </a:lnTo>
                  <a:lnTo>
                    <a:pt x="277436" y="388743"/>
                  </a:lnTo>
                  <a:lnTo>
                    <a:pt x="288533" y="388470"/>
                  </a:lnTo>
                  <a:lnTo>
                    <a:pt x="299629" y="360521"/>
                  </a:lnTo>
                  <a:lnTo>
                    <a:pt x="310726" y="337532"/>
                  </a:lnTo>
                  <a:lnTo>
                    <a:pt x="321823" y="317911"/>
                  </a:lnTo>
                  <a:lnTo>
                    <a:pt x="332926" y="282001"/>
                  </a:lnTo>
                  <a:lnTo>
                    <a:pt x="344023" y="229641"/>
                  </a:lnTo>
                  <a:lnTo>
                    <a:pt x="355119" y="228654"/>
                  </a:lnTo>
                  <a:lnTo>
                    <a:pt x="366216" y="225382"/>
                  </a:lnTo>
                  <a:lnTo>
                    <a:pt x="377313" y="208523"/>
                  </a:lnTo>
                  <a:lnTo>
                    <a:pt x="388409" y="196372"/>
                  </a:lnTo>
                  <a:lnTo>
                    <a:pt x="399506" y="220864"/>
                  </a:lnTo>
                  <a:lnTo>
                    <a:pt x="410602" y="282995"/>
                  </a:lnTo>
                  <a:lnTo>
                    <a:pt x="421706" y="303283"/>
                  </a:lnTo>
                  <a:lnTo>
                    <a:pt x="432802" y="351377"/>
                  </a:lnTo>
                  <a:lnTo>
                    <a:pt x="443899" y="355589"/>
                  </a:lnTo>
                  <a:lnTo>
                    <a:pt x="454995" y="352956"/>
                  </a:lnTo>
                  <a:lnTo>
                    <a:pt x="466092" y="314890"/>
                  </a:lnTo>
                  <a:lnTo>
                    <a:pt x="477189" y="237764"/>
                  </a:lnTo>
                  <a:lnTo>
                    <a:pt x="488285" y="193507"/>
                  </a:lnTo>
                  <a:lnTo>
                    <a:pt x="499382" y="167776"/>
                  </a:lnTo>
                  <a:lnTo>
                    <a:pt x="510485" y="128574"/>
                  </a:lnTo>
                  <a:lnTo>
                    <a:pt x="521582" y="95284"/>
                  </a:lnTo>
                  <a:lnTo>
                    <a:pt x="532679" y="90270"/>
                  </a:lnTo>
                  <a:lnTo>
                    <a:pt x="543775" y="106660"/>
                  </a:lnTo>
                  <a:lnTo>
                    <a:pt x="554872" y="157380"/>
                  </a:lnTo>
                  <a:lnTo>
                    <a:pt x="565968" y="277524"/>
                  </a:lnTo>
                  <a:lnTo>
                    <a:pt x="588162" y="394090"/>
                  </a:lnTo>
                  <a:lnTo>
                    <a:pt x="599265" y="393757"/>
                  </a:lnTo>
                  <a:lnTo>
                    <a:pt x="610362" y="378694"/>
                  </a:lnTo>
                  <a:lnTo>
                    <a:pt x="621458" y="371638"/>
                  </a:lnTo>
                  <a:lnTo>
                    <a:pt x="632555" y="361168"/>
                  </a:lnTo>
                  <a:lnTo>
                    <a:pt x="643652" y="330797"/>
                  </a:lnTo>
                  <a:lnTo>
                    <a:pt x="654748" y="263081"/>
                  </a:lnTo>
                  <a:lnTo>
                    <a:pt x="665845" y="239111"/>
                  </a:lnTo>
                  <a:lnTo>
                    <a:pt x="676942" y="210053"/>
                  </a:lnTo>
                  <a:lnTo>
                    <a:pt x="688045" y="159578"/>
                  </a:lnTo>
                  <a:lnTo>
                    <a:pt x="699142" y="96597"/>
                  </a:lnTo>
                  <a:lnTo>
                    <a:pt x="710238" y="125982"/>
                  </a:lnTo>
                  <a:lnTo>
                    <a:pt x="721335" y="212741"/>
                  </a:lnTo>
                  <a:lnTo>
                    <a:pt x="732432" y="289574"/>
                  </a:lnTo>
                  <a:lnTo>
                    <a:pt x="743528" y="372101"/>
                  </a:lnTo>
                  <a:lnTo>
                    <a:pt x="754625" y="385395"/>
                  </a:lnTo>
                  <a:lnTo>
                    <a:pt x="765722" y="391056"/>
                  </a:lnTo>
                  <a:lnTo>
                    <a:pt x="776818" y="372319"/>
                  </a:lnTo>
                  <a:lnTo>
                    <a:pt x="787922" y="341506"/>
                  </a:lnTo>
                  <a:lnTo>
                    <a:pt x="810115" y="309427"/>
                  </a:lnTo>
                  <a:lnTo>
                    <a:pt x="821212" y="255189"/>
                  </a:lnTo>
                  <a:lnTo>
                    <a:pt x="832308" y="152026"/>
                  </a:lnTo>
                  <a:lnTo>
                    <a:pt x="843405" y="129112"/>
                  </a:lnTo>
                  <a:lnTo>
                    <a:pt x="854501" y="119301"/>
                  </a:lnTo>
                  <a:lnTo>
                    <a:pt x="865598" y="126812"/>
                  </a:lnTo>
                  <a:lnTo>
                    <a:pt x="876702" y="201352"/>
                  </a:lnTo>
                  <a:lnTo>
                    <a:pt x="887798" y="306127"/>
                  </a:lnTo>
                  <a:lnTo>
                    <a:pt x="898894" y="398404"/>
                  </a:lnTo>
                  <a:lnTo>
                    <a:pt x="909991" y="412188"/>
                  </a:lnTo>
                  <a:lnTo>
                    <a:pt x="921088" y="413167"/>
                  </a:lnTo>
                  <a:lnTo>
                    <a:pt x="932184" y="409004"/>
                  </a:lnTo>
                  <a:lnTo>
                    <a:pt x="943281" y="393369"/>
                  </a:lnTo>
                  <a:lnTo>
                    <a:pt x="954384" y="374557"/>
                  </a:lnTo>
                  <a:lnTo>
                    <a:pt x="965481" y="342614"/>
                  </a:lnTo>
                  <a:lnTo>
                    <a:pt x="976578" y="322326"/>
                  </a:lnTo>
                  <a:lnTo>
                    <a:pt x="987674" y="286662"/>
                  </a:lnTo>
                  <a:lnTo>
                    <a:pt x="998771" y="202420"/>
                  </a:lnTo>
                  <a:lnTo>
                    <a:pt x="1009868" y="55109"/>
                  </a:lnTo>
                  <a:lnTo>
                    <a:pt x="1020964" y="16519"/>
                  </a:lnTo>
                  <a:lnTo>
                    <a:pt x="1032061" y="19275"/>
                  </a:lnTo>
                  <a:lnTo>
                    <a:pt x="1043157" y="88161"/>
                  </a:lnTo>
                  <a:lnTo>
                    <a:pt x="1054261" y="274497"/>
                  </a:lnTo>
                  <a:lnTo>
                    <a:pt x="1065357" y="355521"/>
                  </a:lnTo>
                  <a:lnTo>
                    <a:pt x="1076454" y="410487"/>
                  </a:lnTo>
                  <a:lnTo>
                    <a:pt x="1087551" y="405649"/>
                  </a:lnTo>
                  <a:lnTo>
                    <a:pt x="1098647" y="378578"/>
                  </a:lnTo>
                  <a:lnTo>
                    <a:pt x="1109744" y="367693"/>
                  </a:lnTo>
                  <a:lnTo>
                    <a:pt x="1120841" y="354936"/>
                  </a:lnTo>
                  <a:lnTo>
                    <a:pt x="1131937" y="331021"/>
                  </a:lnTo>
                  <a:lnTo>
                    <a:pt x="1143041" y="280947"/>
                  </a:lnTo>
                  <a:lnTo>
                    <a:pt x="1154137" y="260869"/>
                  </a:lnTo>
                  <a:lnTo>
                    <a:pt x="1165234" y="222436"/>
                  </a:lnTo>
                  <a:lnTo>
                    <a:pt x="1176331" y="160401"/>
                  </a:lnTo>
                  <a:lnTo>
                    <a:pt x="1187427" y="93427"/>
                  </a:lnTo>
                  <a:lnTo>
                    <a:pt x="1198524" y="112123"/>
                  </a:lnTo>
                  <a:lnTo>
                    <a:pt x="1220717" y="290832"/>
                  </a:lnTo>
                  <a:lnTo>
                    <a:pt x="1231821" y="389682"/>
                  </a:lnTo>
                  <a:lnTo>
                    <a:pt x="1242917" y="401268"/>
                  </a:lnTo>
                  <a:lnTo>
                    <a:pt x="1254014" y="401424"/>
                  </a:lnTo>
                  <a:lnTo>
                    <a:pt x="1265111" y="376537"/>
                  </a:lnTo>
                  <a:lnTo>
                    <a:pt x="1276207" y="327354"/>
                  </a:lnTo>
                  <a:lnTo>
                    <a:pt x="1298400" y="270340"/>
                  </a:lnTo>
                  <a:lnTo>
                    <a:pt x="1309497" y="213523"/>
                  </a:lnTo>
                  <a:lnTo>
                    <a:pt x="1320601" y="114110"/>
                  </a:lnTo>
                  <a:lnTo>
                    <a:pt x="1331697" y="91753"/>
                  </a:lnTo>
                  <a:lnTo>
                    <a:pt x="1342794" y="76867"/>
                  </a:lnTo>
                  <a:lnTo>
                    <a:pt x="1353890" y="95271"/>
                  </a:lnTo>
                  <a:lnTo>
                    <a:pt x="1387180" y="384851"/>
                  </a:lnTo>
                  <a:lnTo>
                    <a:pt x="1398277" y="403636"/>
                  </a:lnTo>
                  <a:lnTo>
                    <a:pt x="1409380" y="411691"/>
                  </a:lnTo>
                  <a:lnTo>
                    <a:pt x="1420477" y="409773"/>
                  </a:lnTo>
                  <a:lnTo>
                    <a:pt x="1431573" y="396417"/>
                  </a:lnTo>
                  <a:lnTo>
                    <a:pt x="1442670" y="378850"/>
                  </a:lnTo>
                  <a:lnTo>
                    <a:pt x="1453767" y="338913"/>
                  </a:lnTo>
                  <a:lnTo>
                    <a:pt x="1464863" y="321204"/>
                  </a:lnTo>
                  <a:lnTo>
                    <a:pt x="1475960" y="289805"/>
                  </a:lnTo>
                  <a:lnTo>
                    <a:pt x="1487057" y="216245"/>
                  </a:lnTo>
                  <a:lnTo>
                    <a:pt x="1498160" y="80670"/>
                  </a:lnTo>
                  <a:lnTo>
                    <a:pt x="1509257" y="46992"/>
                  </a:lnTo>
                  <a:lnTo>
                    <a:pt x="1520353" y="41468"/>
                  </a:lnTo>
                  <a:lnTo>
                    <a:pt x="1531450" y="83922"/>
                  </a:lnTo>
                  <a:lnTo>
                    <a:pt x="1542546" y="214285"/>
                  </a:lnTo>
                  <a:lnTo>
                    <a:pt x="1553643" y="273116"/>
                  </a:lnTo>
                  <a:lnTo>
                    <a:pt x="1564740" y="345411"/>
                  </a:lnTo>
                  <a:lnTo>
                    <a:pt x="1575836" y="358725"/>
                  </a:lnTo>
                  <a:lnTo>
                    <a:pt x="1586940" y="366944"/>
                  </a:lnTo>
                  <a:lnTo>
                    <a:pt x="1598036" y="366638"/>
                  </a:lnTo>
                  <a:lnTo>
                    <a:pt x="1609133" y="361950"/>
                  </a:lnTo>
                  <a:lnTo>
                    <a:pt x="1620230" y="331089"/>
                  </a:lnTo>
                  <a:lnTo>
                    <a:pt x="1631326" y="273204"/>
                  </a:lnTo>
                  <a:lnTo>
                    <a:pt x="1642423" y="242629"/>
                  </a:lnTo>
                  <a:lnTo>
                    <a:pt x="1653520" y="215347"/>
                  </a:lnTo>
                  <a:lnTo>
                    <a:pt x="1664616" y="173382"/>
                  </a:lnTo>
                  <a:lnTo>
                    <a:pt x="1675720" y="137670"/>
                  </a:lnTo>
                  <a:lnTo>
                    <a:pt x="1686816" y="142018"/>
                  </a:lnTo>
                  <a:lnTo>
                    <a:pt x="1697913" y="177560"/>
                  </a:lnTo>
                  <a:lnTo>
                    <a:pt x="1709010" y="220062"/>
                  </a:lnTo>
                  <a:lnTo>
                    <a:pt x="1720106" y="311257"/>
                  </a:lnTo>
                  <a:lnTo>
                    <a:pt x="1731203" y="346009"/>
                  </a:lnTo>
                  <a:lnTo>
                    <a:pt x="1742299" y="388375"/>
                  </a:lnTo>
                  <a:lnTo>
                    <a:pt x="1753396" y="392008"/>
                  </a:lnTo>
                  <a:lnTo>
                    <a:pt x="1764500" y="374659"/>
                  </a:lnTo>
                  <a:lnTo>
                    <a:pt x="1775596" y="361365"/>
                  </a:lnTo>
                  <a:lnTo>
                    <a:pt x="1786692" y="344962"/>
                  </a:lnTo>
                  <a:lnTo>
                    <a:pt x="1797789" y="313890"/>
                  </a:lnTo>
                  <a:lnTo>
                    <a:pt x="1808886" y="252576"/>
                  </a:lnTo>
                  <a:lnTo>
                    <a:pt x="1819982" y="224647"/>
                  </a:lnTo>
                  <a:lnTo>
                    <a:pt x="1831079" y="180989"/>
                  </a:lnTo>
                  <a:lnTo>
                    <a:pt x="1842176" y="128832"/>
                  </a:lnTo>
                  <a:lnTo>
                    <a:pt x="1853279" y="82963"/>
                  </a:lnTo>
                  <a:lnTo>
                    <a:pt x="1864376" y="78976"/>
                  </a:lnTo>
                  <a:lnTo>
                    <a:pt x="1875472" y="146202"/>
                  </a:lnTo>
                  <a:lnTo>
                    <a:pt x="1886569" y="244738"/>
                  </a:lnTo>
                  <a:lnTo>
                    <a:pt x="1897666" y="380728"/>
                  </a:lnTo>
                  <a:lnTo>
                    <a:pt x="1908762" y="402540"/>
                  </a:lnTo>
                  <a:lnTo>
                    <a:pt x="1919859" y="412439"/>
                  </a:lnTo>
                  <a:lnTo>
                    <a:pt x="1930956" y="396580"/>
                  </a:lnTo>
                  <a:lnTo>
                    <a:pt x="1942059" y="361617"/>
                  </a:lnTo>
                  <a:lnTo>
                    <a:pt x="1953156" y="350507"/>
                  </a:lnTo>
                  <a:lnTo>
                    <a:pt x="1964252" y="337518"/>
                  </a:lnTo>
                  <a:lnTo>
                    <a:pt x="1975349" y="297241"/>
                  </a:lnTo>
                  <a:lnTo>
                    <a:pt x="1986446" y="201127"/>
                  </a:lnTo>
                  <a:lnTo>
                    <a:pt x="1997542" y="165796"/>
                  </a:lnTo>
                  <a:lnTo>
                    <a:pt x="2008639" y="112987"/>
                  </a:lnTo>
                  <a:lnTo>
                    <a:pt x="2019735" y="51061"/>
                  </a:lnTo>
                  <a:lnTo>
                    <a:pt x="2030839" y="7076"/>
                  </a:lnTo>
                  <a:lnTo>
                    <a:pt x="2041935" y="0"/>
                  </a:lnTo>
                  <a:lnTo>
                    <a:pt x="2053032" y="71587"/>
                  </a:lnTo>
                  <a:lnTo>
                    <a:pt x="2064129" y="188330"/>
                  </a:lnTo>
                  <a:lnTo>
                    <a:pt x="2075225" y="348425"/>
                  </a:lnTo>
                  <a:lnTo>
                    <a:pt x="2086322" y="373754"/>
                  </a:lnTo>
                  <a:lnTo>
                    <a:pt x="2097419" y="394553"/>
                  </a:lnTo>
                  <a:lnTo>
                    <a:pt x="2108515" y="390008"/>
                  </a:lnTo>
                  <a:lnTo>
                    <a:pt x="2119619" y="384096"/>
                  </a:lnTo>
                  <a:lnTo>
                    <a:pt x="2130715" y="380864"/>
                  </a:lnTo>
                  <a:lnTo>
                    <a:pt x="2141812" y="370944"/>
                  </a:lnTo>
                  <a:lnTo>
                    <a:pt x="2152909" y="344649"/>
                  </a:lnTo>
                  <a:lnTo>
                    <a:pt x="2164005" y="276143"/>
                  </a:lnTo>
                  <a:lnTo>
                    <a:pt x="2175102" y="241574"/>
                  </a:lnTo>
                  <a:lnTo>
                    <a:pt x="2186198" y="199719"/>
                  </a:lnTo>
                  <a:lnTo>
                    <a:pt x="2197295" y="136310"/>
                  </a:lnTo>
                  <a:lnTo>
                    <a:pt x="2208399" y="58844"/>
                  </a:lnTo>
                  <a:lnTo>
                    <a:pt x="2219495" y="40250"/>
                  </a:lnTo>
                  <a:lnTo>
                    <a:pt x="2230592" y="69560"/>
                  </a:lnTo>
                  <a:lnTo>
                    <a:pt x="2241688" y="145386"/>
                  </a:lnTo>
                  <a:lnTo>
                    <a:pt x="2252785" y="297602"/>
                  </a:lnTo>
                  <a:lnTo>
                    <a:pt x="2263881" y="320550"/>
                  </a:lnTo>
                  <a:lnTo>
                    <a:pt x="2274978" y="346826"/>
                  </a:lnTo>
                  <a:lnTo>
                    <a:pt x="2286075" y="339485"/>
                  </a:lnTo>
                  <a:lnTo>
                    <a:pt x="2297171" y="343233"/>
                  </a:lnTo>
                  <a:lnTo>
                    <a:pt x="2308275" y="331450"/>
                  </a:lnTo>
                  <a:lnTo>
                    <a:pt x="2319371" y="324694"/>
                  </a:lnTo>
                  <a:lnTo>
                    <a:pt x="2330468" y="295030"/>
                  </a:lnTo>
                  <a:lnTo>
                    <a:pt x="2341565" y="239261"/>
                  </a:lnTo>
                  <a:lnTo>
                    <a:pt x="2352661" y="212789"/>
                  </a:lnTo>
                  <a:lnTo>
                    <a:pt x="2363758" y="200052"/>
                  </a:lnTo>
                  <a:lnTo>
                    <a:pt x="2374855" y="172015"/>
                  </a:lnTo>
                  <a:lnTo>
                    <a:pt x="2385951" y="155047"/>
                  </a:lnTo>
                  <a:lnTo>
                    <a:pt x="2397055" y="180608"/>
                  </a:lnTo>
                  <a:lnTo>
                    <a:pt x="2408151" y="241268"/>
                  </a:lnTo>
                  <a:lnTo>
                    <a:pt x="2419248" y="289832"/>
                  </a:lnTo>
                  <a:lnTo>
                    <a:pt x="2430345" y="353296"/>
                  </a:lnTo>
                  <a:lnTo>
                    <a:pt x="2441441" y="361487"/>
                  </a:lnTo>
                  <a:lnTo>
                    <a:pt x="2452538" y="373965"/>
                  </a:lnTo>
                  <a:lnTo>
                    <a:pt x="2463635" y="360936"/>
                  </a:lnTo>
                  <a:lnTo>
                    <a:pt x="2474731" y="342091"/>
                  </a:lnTo>
                  <a:lnTo>
                    <a:pt x="2485834" y="332307"/>
                  </a:lnTo>
                  <a:lnTo>
                    <a:pt x="2496931" y="321033"/>
                  </a:lnTo>
                  <a:lnTo>
                    <a:pt x="2508028" y="261557"/>
                  </a:lnTo>
                  <a:lnTo>
                    <a:pt x="2519124" y="139895"/>
                  </a:lnTo>
                  <a:lnTo>
                    <a:pt x="2530221" y="112524"/>
                  </a:lnTo>
                  <a:lnTo>
                    <a:pt x="2541318" y="103237"/>
                  </a:lnTo>
                  <a:lnTo>
                    <a:pt x="2552414" y="121049"/>
                  </a:lnTo>
                  <a:lnTo>
                    <a:pt x="2563511" y="211503"/>
                  </a:lnTo>
                  <a:lnTo>
                    <a:pt x="2585711" y="338206"/>
                  </a:lnTo>
                  <a:lnTo>
                    <a:pt x="2596808" y="361658"/>
                  </a:lnTo>
                  <a:lnTo>
                    <a:pt x="2607904" y="383245"/>
                  </a:lnTo>
                  <a:lnTo>
                    <a:pt x="2619001" y="382259"/>
                  </a:lnTo>
                  <a:lnTo>
                    <a:pt x="2630097" y="376782"/>
                  </a:lnTo>
                  <a:lnTo>
                    <a:pt x="2641194" y="357596"/>
                  </a:lnTo>
                  <a:lnTo>
                    <a:pt x="2652290" y="319680"/>
                  </a:lnTo>
                  <a:lnTo>
                    <a:pt x="2663394" y="300834"/>
                  </a:lnTo>
                  <a:lnTo>
                    <a:pt x="2674491" y="276354"/>
                  </a:lnTo>
                  <a:lnTo>
                    <a:pt x="2685587" y="226178"/>
                  </a:lnTo>
                  <a:lnTo>
                    <a:pt x="2696684" y="126152"/>
                  </a:lnTo>
                  <a:lnTo>
                    <a:pt x="2707780" y="121240"/>
                  </a:lnTo>
                  <a:lnTo>
                    <a:pt x="2718877" y="141487"/>
                  </a:lnTo>
                  <a:lnTo>
                    <a:pt x="2729974" y="174818"/>
                  </a:lnTo>
                  <a:lnTo>
                    <a:pt x="2741070" y="227022"/>
                  </a:lnTo>
                  <a:lnTo>
                    <a:pt x="2752174" y="241792"/>
                  </a:lnTo>
                  <a:lnTo>
                    <a:pt x="2763270" y="287560"/>
                  </a:lnTo>
                  <a:lnTo>
                    <a:pt x="2774367" y="311855"/>
                  </a:lnTo>
                  <a:lnTo>
                    <a:pt x="2785464" y="338335"/>
                  </a:lnTo>
                  <a:lnTo>
                    <a:pt x="2796560" y="329946"/>
                  </a:lnTo>
                  <a:lnTo>
                    <a:pt x="2807657" y="331613"/>
                  </a:lnTo>
                  <a:lnTo>
                    <a:pt x="2818754" y="327837"/>
                  </a:lnTo>
                  <a:lnTo>
                    <a:pt x="2829850" y="315965"/>
                  </a:lnTo>
                  <a:lnTo>
                    <a:pt x="2829850" y="315965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4" name="자유형: 도형 2273">
              <a:extLst>
                <a:ext uri="{FF2B5EF4-FFF2-40B4-BE49-F238E27FC236}">
                  <a16:creationId xmlns:a16="http://schemas.microsoft.com/office/drawing/2014/main" id="{3609A8E0-CF4F-4391-C94F-E98D52983727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798 h 413167"/>
                <a:gd name="connsiteX1" fmla="*/ 11096 w 2829850"/>
                <a:gd name="connsiteY1" fmla="*/ 307617 h 413167"/>
                <a:gd name="connsiteX2" fmla="*/ 22193 w 2829850"/>
                <a:gd name="connsiteY2" fmla="*/ 311304 h 413167"/>
                <a:gd name="connsiteX3" fmla="*/ 44386 w 2829850"/>
                <a:gd name="connsiteY3" fmla="*/ 266788 h 413167"/>
                <a:gd name="connsiteX4" fmla="*/ 55483 w 2829850"/>
                <a:gd name="connsiteY4" fmla="*/ 228648 h 413167"/>
                <a:gd name="connsiteX5" fmla="*/ 77683 w 2829850"/>
                <a:gd name="connsiteY5" fmla="*/ 274422 h 413167"/>
                <a:gd name="connsiteX6" fmla="*/ 88779 w 2829850"/>
                <a:gd name="connsiteY6" fmla="*/ 337634 h 413167"/>
                <a:gd name="connsiteX7" fmla="*/ 99876 w 2829850"/>
                <a:gd name="connsiteY7" fmla="*/ 369740 h 413167"/>
                <a:gd name="connsiteX8" fmla="*/ 110973 w 2829850"/>
                <a:gd name="connsiteY8" fmla="*/ 362631 h 413167"/>
                <a:gd name="connsiteX9" fmla="*/ 122069 w 2829850"/>
                <a:gd name="connsiteY9" fmla="*/ 324326 h 413167"/>
                <a:gd name="connsiteX10" fmla="*/ 133166 w 2829850"/>
                <a:gd name="connsiteY10" fmla="*/ 291105 h 413167"/>
                <a:gd name="connsiteX11" fmla="*/ 144263 w 2829850"/>
                <a:gd name="connsiteY11" fmla="*/ 305372 h 413167"/>
                <a:gd name="connsiteX12" fmla="*/ 155366 w 2829850"/>
                <a:gd name="connsiteY12" fmla="*/ 355793 h 413167"/>
                <a:gd name="connsiteX13" fmla="*/ 166463 w 2829850"/>
                <a:gd name="connsiteY13" fmla="*/ 380381 h 413167"/>
                <a:gd name="connsiteX14" fmla="*/ 177559 w 2829850"/>
                <a:gd name="connsiteY14" fmla="*/ 386558 h 413167"/>
                <a:gd name="connsiteX15" fmla="*/ 188656 w 2829850"/>
                <a:gd name="connsiteY15" fmla="*/ 382545 h 413167"/>
                <a:gd name="connsiteX16" fmla="*/ 199753 w 2829850"/>
                <a:gd name="connsiteY16" fmla="*/ 366815 h 413167"/>
                <a:gd name="connsiteX17" fmla="*/ 210849 w 2829850"/>
                <a:gd name="connsiteY17" fmla="*/ 358351 h 413167"/>
                <a:gd name="connsiteX18" fmla="*/ 221946 w 2829850"/>
                <a:gd name="connsiteY18" fmla="*/ 324694 h 413167"/>
                <a:gd name="connsiteX19" fmla="*/ 233043 w 2829850"/>
                <a:gd name="connsiteY19" fmla="*/ 293935 h 413167"/>
                <a:gd name="connsiteX20" fmla="*/ 255243 w 2829850"/>
                <a:gd name="connsiteY20" fmla="*/ 195365 h 413167"/>
                <a:gd name="connsiteX21" fmla="*/ 266339 w 2829850"/>
                <a:gd name="connsiteY21" fmla="*/ 96543 h 413167"/>
                <a:gd name="connsiteX22" fmla="*/ 277436 w 2829850"/>
                <a:gd name="connsiteY22" fmla="*/ 121879 h 413167"/>
                <a:gd name="connsiteX23" fmla="*/ 299629 w 2829850"/>
                <a:gd name="connsiteY23" fmla="*/ 330953 h 413167"/>
                <a:gd name="connsiteX24" fmla="*/ 310726 w 2829850"/>
                <a:gd name="connsiteY24" fmla="*/ 363433 h 413167"/>
                <a:gd name="connsiteX25" fmla="*/ 321823 w 2829850"/>
                <a:gd name="connsiteY25" fmla="*/ 388130 h 413167"/>
                <a:gd name="connsiteX26" fmla="*/ 332926 w 2829850"/>
                <a:gd name="connsiteY26" fmla="*/ 400227 h 413167"/>
                <a:gd name="connsiteX27" fmla="*/ 344023 w 2829850"/>
                <a:gd name="connsiteY27" fmla="*/ 386797 h 413167"/>
                <a:gd name="connsiteX28" fmla="*/ 355119 w 2829850"/>
                <a:gd name="connsiteY28" fmla="*/ 353078 h 413167"/>
                <a:gd name="connsiteX29" fmla="*/ 366216 w 2829850"/>
                <a:gd name="connsiteY29" fmla="*/ 297915 h 413167"/>
                <a:gd name="connsiteX30" fmla="*/ 377313 w 2829850"/>
                <a:gd name="connsiteY30" fmla="*/ 282552 h 413167"/>
                <a:gd name="connsiteX31" fmla="*/ 388409 w 2829850"/>
                <a:gd name="connsiteY31" fmla="*/ 246555 h 413167"/>
                <a:gd name="connsiteX32" fmla="*/ 399506 w 2829850"/>
                <a:gd name="connsiteY32" fmla="*/ 225049 h 413167"/>
                <a:gd name="connsiteX33" fmla="*/ 410602 w 2829850"/>
                <a:gd name="connsiteY33" fmla="*/ 235934 h 413167"/>
                <a:gd name="connsiteX34" fmla="*/ 421706 w 2829850"/>
                <a:gd name="connsiteY34" fmla="*/ 255100 h 413167"/>
                <a:gd name="connsiteX35" fmla="*/ 432802 w 2829850"/>
                <a:gd name="connsiteY35" fmla="*/ 300412 h 413167"/>
                <a:gd name="connsiteX36" fmla="*/ 443899 w 2829850"/>
                <a:gd name="connsiteY36" fmla="*/ 309869 h 413167"/>
                <a:gd name="connsiteX37" fmla="*/ 454995 w 2829850"/>
                <a:gd name="connsiteY37" fmla="*/ 343567 h 413167"/>
                <a:gd name="connsiteX38" fmla="*/ 466092 w 2829850"/>
                <a:gd name="connsiteY38" fmla="*/ 380027 h 413167"/>
                <a:gd name="connsiteX39" fmla="*/ 477189 w 2829850"/>
                <a:gd name="connsiteY39" fmla="*/ 401295 h 413167"/>
                <a:gd name="connsiteX40" fmla="*/ 488285 w 2829850"/>
                <a:gd name="connsiteY40" fmla="*/ 401601 h 413167"/>
                <a:gd name="connsiteX41" fmla="*/ 499382 w 2829850"/>
                <a:gd name="connsiteY41" fmla="*/ 403758 h 413167"/>
                <a:gd name="connsiteX42" fmla="*/ 510485 w 2829850"/>
                <a:gd name="connsiteY42" fmla="*/ 399519 h 413167"/>
                <a:gd name="connsiteX43" fmla="*/ 521582 w 2829850"/>
                <a:gd name="connsiteY43" fmla="*/ 371836 h 413167"/>
                <a:gd name="connsiteX44" fmla="*/ 532679 w 2829850"/>
                <a:gd name="connsiteY44" fmla="*/ 332007 h 413167"/>
                <a:gd name="connsiteX45" fmla="*/ 543775 w 2829850"/>
                <a:gd name="connsiteY45" fmla="*/ 274191 h 413167"/>
                <a:gd name="connsiteX46" fmla="*/ 554872 w 2829850"/>
                <a:gd name="connsiteY46" fmla="*/ 180825 h 413167"/>
                <a:gd name="connsiteX47" fmla="*/ 565968 w 2829850"/>
                <a:gd name="connsiteY47" fmla="*/ 114559 h 413167"/>
                <a:gd name="connsiteX48" fmla="*/ 577065 w 2829850"/>
                <a:gd name="connsiteY48" fmla="*/ 40971 h 413167"/>
                <a:gd name="connsiteX49" fmla="*/ 588162 w 2829850"/>
                <a:gd name="connsiteY49" fmla="*/ 105340 h 413167"/>
                <a:gd name="connsiteX50" fmla="*/ 599265 w 2829850"/>
                <a:gd name="connsiteY50" fmla="*/ 228001 h 413167"/>
                <a:gd name="connsiteX51" fmla="*/ 610362 w 2829850"/>
                <a:gd name="connsiteY51" fmla="*/ 328898 h 413167"/>
                <a:gd name="connsiteX52" fmla="*/ 632555 w 2829850"/>
                <a:gd name="connsiteY52" fmla="*/ 382150 h 413167"/>
                <a:gd name="connsiteX53" fmla="*/ 643652 w 2829850"/>
                <a:gd name="connsiteY53" fmla="*/ 394342 h 413167"/>
                <a:gd name="connsiteX54" fmla="*/ 654748 w 2829850"/>
                <a:gd name="connsiteY54" fmla="*/ 399465 h 413167"/>
                <a:gd name="connsiteX55" fmla="*/ 665845 w 2829850"/>
                <a:gd name="connsiteY55" fmla="*/ 387668 h 413167"/>
                <a:gd name="connsiteX56" fmla="*/ 676942 w 2829850"/>
                <a:gd name="connsiteY56" fmla="*/ 379830 h 413167"/>
                <a:gd name="connsiteX57" fmla="*/ 688045 w 2829850"/>
                <a:gd name="connsiteY57" fmla="*/ 377809 h 413167"/>
                <a:gd name="connsiteX58" fmla="*/ 699142 w 2829850"/>
                <a:gd name="connsiteY58" fmla="*/ 335430 h 413167"/>
                <a:gd name="connsiteX59" fmla="*/ 710238 w 2829850"/>
                <a:gd name="connsiteY59" fmla="*/ 271796 h 413167"/>
                <a:gd name="connsiteX60" fmla="*/ 721335 w 2829850"/>
                <a:gd name="connsiteY60" fmla="*/ 177669 h 413167"/>
                <a:gd name="connsiteX61" fmla="*/ 732432 w 2829850"/>
                <a:gd name="connsiteY61" fmla="*/ 68288 h 413167"/>
                <a:gd name="connsiteX62" fmla="*/ 743528 w 2829850"/>
                <a:gd name="connsiteY62" fmla="*/ 74642 h 413167"/>
                <a:gd name="connsiteX63" fmla="*/ 754625 w 2829850"/>
                <a:gd name="connsiteY63" fmla="*/ 120777 h 413167"/>
                <a:gd name="connsiteX64" fmla="*/ 765722 w 2829850"/>
                <a:gd name="connsiteY64" fmla="*/ 250038 h 413167"/>
                <a:gd name="connsiteX65" fmla="*/ 776818 w 2829850"/>
                <a:gd name="connsiteY65" fmla="*/ 351561 h 413167"/>
                <a:gd name="connsiteX66" fmla="*/ 787922 w 2829850"/>
                <a:gd name="connsiteY66" fmla="*/ 391430 h 413167"/>
                <a:gd name="connsiteX67" fmla="*/ 799018 w 2829850"/>
                <a:gd name="connsiteY67" fmla="*/ 391811 h 413167"/>
                <a:gd name="connsiteX68" fmla="*/ 810115 w 2829850"/>
                <a:gd name="connsiteY68" fmla="*/ 399451 h 413167"/>
                <a:gd name="connsiteX69" fmla="*/ 821212 w 2829850"/>
                <a:gd name="connsiteY69" fmla="*/ 403105 h 413167"/>
                <a:gd name="connsiteX70" fmla="*/ 832308 w 2829850"/>
                <a:gd name="connsiteY70" fmla="*/ 396424 h 413167"/>
                <a:gd name="connsiteX71" fmla="*/ 854501 w 2829850"/>
                <a:gd name="connsiteY71" fmla="*/ 356949 h 413167"/>
                <a:gd name="connsiteX72" fmla="*/ 865598 w 2829850"/>
                <a:gd name="connsiteY72" fmla="*/ 315175 h 413167"/>
                <a:gd name="connsiteX73" fmla="*/ 876702 w 2829850"/>
                <a:gd name="connsiteY73" fmla="*/ 226559 h 413167"/>
                <a:gd name="connsiteX74" fmla="*/ 887798 w 2829850"/>
                <a:gd name="connsiteY74" fmla="*/ 54619 h 413167"/>
                <a:gd name="connsiteX75" fmla="*/ 898894 w 2829850"/>
                <a:gd name="connsiteY75" fmla="*/ 9076 h 413167"/>
                <a:gd name="connsiteX76" fmla="*/ 909991 w 2829850"/>
                <a:gd name="connsiteY76" fmla="*/ 66580 h 413167"/>
                <a:gd name="connsiteX77" fmla="*/ 921088 w 2829850"/>
                <a:gd name="connsiteY77" fmla="*/ 225477 h 413167"/>
                <a:gd name="connsiteX78" fmla="*/ 932184 w 2829850"/>
                <a:gd name="connsiteY78" fmla="*/ 312250 h 413167"/>
                <a:gd name="connsiteX79" fmla="*/ 943281 w 2829850"/>
                <a:gd name="connsiteY79" fmla="*/ 374870 h 413167"/>
                <a:gd name="connsiteX80" fmla="*/ 954384 w 2829850"/>
                <a:gd name="connsiteY80" fmla="*/ 396737 h 413167"/>
                <a:gd name="connsiteX81" fmla="*/ 965481 w 2829850"/>
                <a:gd name="connsiteY81" fmla="*/ 405752 h 413167"/>
                <a:gd name="connsiteX82" fmla="*/ 976578 w 2829850"/>
                <a:gd name="connsiteY82" fmla="*/ 397594 h 413167"/>
                <a:gd name="connsiteX83" fmla="*/ 987674 w 2829850"/>
                <a:gd name="connsiteY83" fmla="*/ 401309 h 413167"/>
                <a:gd name="connsiteX84" fmla="*/ 998771 w 2829850"/>
                <a:gd name="connsiteY84" fmla="*/ 413167 h 413167"/>
                <a:gd name="connsiteX85" fmla="*/ 1009868 w 2829850"/>
                <a:gd name="connsiteY85" fmla="*/ 401812 h 413167"/>
                <a:gd name="connsiteX86" fmla="*/ 1020964 w 2829850"/>
                <a:gd name="connsiteY86" fmla="*/ 386756 h 413167"/>
                <a:gd name="connsiteX87" fmla="*/ 1032061 w 2829850"/>
                <a:gd name="connsiteY87" fmla="*/ 335457 h 413167"/>
                <a:gd name="connsiteX88" fmla="*/ 1054261 w 2829850"/>
                <a:gd name="connsiteY88" fmla="*/ 141188 h 413167"/>
                <a:gd name="connsiteX89" fmla="*/ 1065357 w 2829850"/>
                <a:gd name="connsiteY89" fmla="*/ 0 h 413167"/>
                <a:gd name="connsiteX90" fmla="*/ 1076454 w 2829850"/>
                <a:gd name="connsiteY90" fmla="*/ 51319 h 413167"/>
                <a:gd name="connsiteX91" fmla="*/ 1087551 w 2829850"/>
                <a:gd name="connsiteY91" fmla="*/ 212653 h 413167"/>
                <a:gd name="connsiteX92" fmla="*/ 1098647 w 2829850"/>
                <a:gd name="connsiteY92" fmla="*/ 337586 h 413167"/>
                <a:gd name="connsiteX93" fmla="*/ 1109744 w 2829850"/>
                <a:gd name="connsiteY93" fmla="*/ 368121 h 413167"/>
                <a:gd name="connsiteX94" fmla="*/ 1120841 w 2829850"/>
                <a:gd name="connsiteY94" fmla="*/ 391138 h 413167"/>
                <a:gd name="connsiteX95" fmla="*/ 1131937 w 2829850"/>
                <a:gd name="connsiteY95" fmla="*/ 394321 h 413167"/>
                <a:gd name="connsiteX96" fmla="*/ 1143041 w 2829850"/>
                <a:gd name="connsiteY96" fmla="*/ 387831 h 413167"/>
                <a:gd name="connsiteX97" fmla="*/ 1154137 w 2829850"/>
                <a:gd name="connsiteY97" fmla="*/ 368590 h 413167"/>
                <a:gd name="connsiteX98" fmla="*/ 1165234 w 2829850"/>
                <a:gd name="connsiteY98" fmla="*/ 361154 h 413167"/>
                <a:gd name="connsiteX99" fmla="*/ 1176331 w 2829850"/>
                <a:gd name="connsiteY99" fmla="*/ 368699 h 413167"/>
                <a:gd name="connsiteX100" fmla="*/ 1187427 w 2829850"/>
                <a:gd name="connsiteY100" fmla="*/ 335389 h 413167"/>
                <a:gd name="connsiteX101" fmla="*/ 1198524 w 2829850"/>
                <a:gd name="connsiteY101" fmla="*/ 288635 h 413167"/>
                <a:gd name="connsiteX102" fmla="*/ 1209621 w 2829850"/>
                <a:gd name="connsiteY102" fmla="*/ 208257 h 413167"/>
                <a:gd name="connsiteX103" fmla="*/ 1220717 w 2829850"/>
                <a:gd name="connsiteY103" fmla="*/ 91318 h 413167"/>
                <a:gd name="connsiteX104" fmla="*/ 1231821 w 2829850"/>
                <a:gd name="connsiteY104" fmla="*/ 92093 h 413167"/>
                <a:gd name="connsiteX105" fmla="*/ 1242917 w 2829850"/>
                <a:gd name="connsiteY105" fmla="*/ 132602 h 413167"/>
                <a:gd name="connsiteX106" fmla="*/ 1254014 w 2829850"/>
                <a:gd name="connsiteY106" fmla="*/ 271660 h 413167"/>
                <a:gd name="connsiteX107" fmla="*/ 1265111 w 2829850"/>
                <a:gd name="connsiteY107" fmla="*/ 369733 h 413167"/>
                <a:gd name="connsiteX108" fmla="*/ 1276207 w 2829850"/>
                <a:gd name="connsiteY108" fmla="*/ 401690 h 413167"/>
                <a:gd name="connsiteX109" fmla="*/ 1287304 w 2829850"/>
                <a:gd name="connsiteY109" fmla="*/ 403010 h 413167"/>
                <a:gd name="connsiteX110" fmla="*/ 1298400 w 2829850"/>
                <a:gd name="connsiteY110" fmla="*/ 409684 h 413167"/>
                <a:gd name="connsiteX111" fmla="*/ 1309497 w 2829850"/>
                <a:gd name="connsiteY111" fmla="*/ 411473 h 413167"/>
                <a:gd name="connsiteX112" fmla="*/ 1320601 w 2829850"/>
                <a:gd name="connsiteY112" fmla="*/ 395383 h 413167"/>
                <a:gd name="connsiteX113" fmla="*/ 1331697 w 2829850"/>
                <a:gd name="connsiteY113" fmla="*/ 368481 h 413167"/>
                <a:gd name="connsiteX114" fmla="*/ 1342794 w 2829850"/>
                <a:gd name="connsiteY114" fmla="*/ 328919 h 413167"/>
                <a:gd name="connsiteX115" fmla="*/ 1353890 w 2829850"/>
                <a:gd name="connsiteY115" fmla="*/ 280770 h 413167"/>
                <a:gd name="connsiteX116" fmla="*/ 1364987 w 2829850"/>
                <a:gd name="connsiteY116" fmla="*/ 221402 h 413167"/>
                <a:gd name="connsiteX117" fmla="*/ 1376083 w 2829850"/>
                <a:gd name="connsiteY117" fmla="*/ 82759 h 413167"/>
                <a:gd name="connsiteX118" fmla="*/ 1387180 w 2829850"/>
                <a:gd name="connsiteY118" fmla="*/ 49564 h 413167"/>
                <a:gd name="connsiteX119" fmla="*/ 1398277 w 2829850"/>
                <a:gd name="connsiteY119" fmla="*/ 100217 h 413167"/>
                <a:gd name="connsiteX120" fmla="*/ 1409380 w 2829850"/>
                <a:gd name="connsiteY120" fmla="*/ 243731 h 413167"/>
                <a:gd name="connsiteX121" fmla="*/ 1420477 w 2829850"/>
                <a:gd name="connsiteY121" fmla="*/ 306930 h 413167"/>
                <a:gd name="connsiteX122" fmla="*/ 1431573 w 2829850"/>
                <a:gd name="connsiteY122" fmla="*/ 354575 h 413167"/>
                <a:gd name="connsiteX123" fmla="*/ 1442670 w 2829850"/>
                <a:gd name="connsiteY123" fmla="*/ 379381 h 413167"/>
                <a:gd name="connsiteX124" fmla="*/ 1453767 w 2829850"/>
                <a:gd name="connsiteY124" fmla="*/ 393185 h 413167"/>
                <a:gd name="connsiteX125" fmla="*/ 1464863 w 2829850"/>
                <a:gd name="connsiteY125" fmla="*/ 390083 h 413167"/>
                <a:gd name="connsiteX126" fmla="*/ 1475960 w 2829850"/>
                <a:gd name="connsiteY126" fmla="*/ 396118 h 413167"/>
                <a:gd name="connsiteX127" fmla="*/ 1487057 w 2829850"/>
                <a:gd name="connsiteY127" fmla="*/ 406976 h 413167"/>
                <a:gd name="connsiteX128" fmla="*/ 1498160 w 2829850"/>
                <a:gd name="connsiteY128" fmla="*/ 392743 h 413167"/>
                <a:gd name="connsiteX129" fmla="*/ 1509257 w 2829850"/>
                <a:gd name="connsiteY129" fmla="*/ 373373 h 413167"/>
                <a:gd name="connsiteX130" fmla="*/ 1520353 w 2829850"/>
                <a:gd name="connsiteY130" fmla="*/ 315788 h 413167"/>
                <a:gd name="connsiteX131" fmla="*/ 1531450 w 2829850"/>
                <a:gd name="connsiteY131" fmla="*/ 241071 h 413167"/>
                <a:gd name="connsiteX132" fmla="*/ 1542546 w 2829850"/>
                <a:gd name="connsiteY132" fmla="*/ 187765 h 413167"/>
                <a:gd name="connsiteX133" fmla="*/ 1553643 w 2829850"/>
                <a:gd name="connsiteY133" fmla="*/ 107878 h 413167"/>
                <a:gd name="connsiteX134" fmla="*/ 1564740 w 2829850"/>
                <a:gd name="connsiteY134" fmla="*/ 125261 h 413167"/>
                <a:gd name="connsiteX135" fmla="*/ 1575836 w 2829850"/>
                <a:gd name="connsiteY135" fmla="*/ 198794 h 413167"/>
                <a:gd name="connsiteX136" fmla="*/ 1586940 w 2829850"/>
                <a:gd name="connsiteY136" fmla="*/ 287131 h 413167"/>
                <a:gd name="connsiteX137" fmla="*/ 1598036 w 2829850"/>
                <a:gd name="connsiteY137" fmla="*/ 307882 h 413167"/>
                <a:gd name="connsiteX138" fmla="*/ 1609133 w 2829850"/>
                <a:gd name="connsiteY138" fmla="*/ 351731 h 413167"/>
                <a:gd name="connsiteX139" fmla="*/ 1620230 w 2829850"/>
                <a:gd name="connsiteY139" fmla="*/ 383252 h 413167"/>
                <a:gd name="connsiteX140" fmla="*/ 1631326 w 2829850"/>
                <a:gd name="connsiteY140" fmla="*/ 397560 h 413167"/>
                <a:gd name="connsiteX141" fmla="*/ 1642423 w 2829850"/>
                <a:gd name="connsiteY141" fmla="*/ 392110 h 413167"/>
                <a:gd name="connsiteX142" fmla="*/ 1653520 w 2829850"/>
                <a:gd name="connsiteY142" fmla="*/ 393226 h 413167"/>
                <a:gd name="connsiteX143" fmla="*/ 1664616 w 2829850"/>
                <a:gd name="connsiteY143" fmla="*/ 388838 h 413167"/>
                <a:gd name="connsiteX144" fmla="*/ 1675720 w 2829850"/>
                <a:gd name="connsiteY144" fmla="*/ 356221 h 413167"/>
                <a:gd name="connsiteX145" fmla="*/ 1686816 w 2829850"/>
                <a:gd name="connsiteY145" fmla="*/ 303351 h 413167"/>
                <a:gd name="connsiteX146" fmla="*/ 1697913 w 2829850"/>
                <a:gd name="connsiteY146" fmla="*/ 259509 h 413167"/>
                <a:gd name="connsiteX147" fmla="*/ 1709010 w 2829850"/>
                <a:gd name="connsiteY147" fmla="*/ 203481 h 413167"/>
                <a:gd name="connsiteX148" fmla="*/ 1720106 w 2829850"/>
                <a:gd name="connsiteY148" fmla="*/ 197379 h 413167"/>
                <a:gd name="connsiteX149" fmla="*/ 1731203 w 2829850"/>
                <a:gd name="connsiteY149" fmla="*/ 158258 h 413167"/>
                <a:gd name="connsiteX150" fmla="*/ 1742299 w 2829850"/>
                <a:gd name="connsiteY150" fmla="*/ 200427 h 413167"/>
                <a:gd name="connsiteX151" fmla="*/ 1764500 w 2829850"/>
                <a:gd name="connsiteY151" fmla="*/ 336852 h 413167"/>
                <a:gd name="connsiteX152" fmla="*/ 1775596 w 2829850"/>
                <a:gd name="connsiteY152" fmla="*/ 366039 h 413167"/>
                <a:gd name="connsiteX153" fmla="*/ 1786692 w 2829850"/>
                <a:gd name="connsiteY153" fmla="*/ 391777 h 413167"/>
                <a:gd name="connsiteX154" fmla="*/ 1797789 w 2829850"/>
                <a:gd name="connsiteY154" fmla="*/ 397424 h 413167"/>
                <a:gd name="connsiteX155" fmla="*/ 1808886 w 2829850"/>
                <a:gd name="connsiteY155" fmla="*/ 388470 h 413167"/>
                <a:gd name="connsiteX156" fmla="*/ 1819982 w 2829850"/>
                <a:gd name="connsiteY156" fmla="*/ 372884 h 413167"/>
                <a:gd name="connsiteX157" fmla="*/ 1831079 w 2829850"/>
                <a:gd name="connsiteY157" fmla="*/ 362923 h 413167"/>
                <a:gd name="connsiteX158" fmla="*/ 1842176 w 2829850"/>
                <a:gd name="connsiteY158" fmla="*/ 375959 h 413167"/>
                <a:gd name="connsiteX159" fmla="*/ 1853279 w 2829850"/>
                <a:gd name="connsiteY159" fmla="*/ 374843 h 413167"/>
                <a:gd name="connsiteX160" fmla="*/ 1864376 w 2829850"/>
                <a:gd name="connsiteY160" fmla="*/ 345975 h 413167"/>
                <a:gd name="connsiteX161" fmla="*/ 1875472 w 2829850"/>
                <a:gd name="connsiteY161" fmla="*/ 278525 h 413167"/>
                <a:gd name="connsiteX162" fmla="*/ 1886569 w 2829850"/>
                <a:gd name="connsiteY162" fmla="*/ 125853 h 413167"/>
                <a:gd name="connsiteX163" fmla="*/ 1897666 w 2829850"/>
                <a:gd name="connsiteY163" fmla="*/ 59021 h 413167"/>
                <a:gd name="connsiteX164" fmla="*/ 1908762 w 2829850"/>
                <a:gd name="connsiteY164" fmla="*/ 60878 h 413167"/>
                <a:gd name="connsiteX165" fmla="*/ 1930956 w 2829850"/>
                <a:gd name="connsiteY165" fmla="*/ 327021 h 413167"/>
                <a:gd name="connsiteX166" fmla="*/ 1942059 w 2829850"/>
                <a:gd name="connsiteY166" fmla="*/ 380041 h 413167"/>
                <a:gd name="connsiteX167" fmla="*/ 1964252 w 2829850"/>
                <a:gd name="connsiteY167" fmla="*/ 397186 h 413167"/>
                <a:gd name="connsiteX168" fmla="*/ 1975349 w 2829850"/>
                <a:gd name="connsiteY168" fmla="*/ 398839 h 413167"/>
                <a:gd name="connsiteX169" fmla="*/ 1986446 w 2829850"/>
                <a:gd name="connsiteY169" fmla="*/ 386184 h 413167"/>
                <a:gd name="connsiteX170" fmla="*/ 1997542 w 2829850"/>
                <a:gd name="connsiteY170" fmla="*/ 371985 h 413167"/>
                <a:gd name="connsiteX171" fmla="*/ 2008639 w 2829850"/>
                <a:gd name="connsiteY171" fmla="*/ 373380 h 413167"/>
                <a:gd name="connsiteX172" fmla="*/ 2019735 w 2829850"/>
                <a:gd name="connsiteY172" fmla="*/ 390545 h 413167"/>
                <a:gd name="connsiteX173" fmla="*/ 2030839 w 2829850"/>
                <a:gd name="connsiteY173" fmla="*/ 386545 h 413167"/>
                <a:gd name="connsiteX174" fmla="*/ 2041935 w 2829850"/>
                <a:gd name="connsiteY174" fmla="*/ 349432 h 413167"/>
                <a:gd name="connsiteX175" fmla="*/ 2053032 w 2829850"/>
                <a:gd name="connsiteY175" fmla="*/ 240649 h 413167"/>
                <a:gd name="connsiteX176" fmla="*/ 2064129 w 2829850"/>
                <a:gd name="connsiteY176" fmla="*/ 59735 h 413167"/>
                <a:gd name="connsiteX177" fmla="*/ 2075225 w 2829850"/>
                <a:gd name="connsiteY177" fmla="*/ 2368 h 413167"/>
                <a:gd name="connsiteX178" fmla="*/ 2086322 w 2829850"/>
                <a:gd name="connsiteY178" fmla="*/ 33378 h 413167"/>
                <a:gd name="connsiteX179" fmla="*/ 2097419 w 2829850"/>
                <a:gd name="connsiteY179" fmla="*/ 175335 h 413167"/>
                <a:gd name="connsiteX180" fmla="*/ 2108515 w 2829850"/>
                <a:gd name="connsiteY180" fmla="*/ 287866 h 413167"/>
                <a:gd name="connsiteX181" fmla="*/ 2119619 w 2829850"/>
                <a:gd name="connsiteY181" fmla="*/ 340893 h 413167"/>
                <a:gd name="connsiteX182" fmla="*/ 2141812 w 2829850"/>
                <a:gd name="connsiteY182" fmla="*/ 375455 h 413167"/>
                <a:gd name="connsiteX183" fmla="*/ 2152909 w 2829850"/>
                <a:gd name="connsiteY183" fmla="*/ 384211 h 413167"/>
                <a:gd name="connsiteX184" fmla="*/ 2164005 w 2829850"/>
                <a:gd name="connsiteY184" fmla="*/ 391090 h 413167"/>
                <a:gd name="connsiteX185" fmla="*/ 2175102 w 2829850"/>
                <a:gd name="connsiteY185" fmla="*/ 388212 h 413167"/>
                <a:gd name="connsiteX186" fmla="*/ 2186198 w 2829850"/>
                <a:gd name="connsiteY186" fmla="*/ 392913 h 413167"/>
                <a:gd name="connsiteX187" fmla="*/ 2197295 w 2829850"/>
                <a:gd name="connsiteY187" fmla="*/ 401832 h 413167"/>
                <a:gd name="connsiteX188" fmla="*/ 2208399 w 2829850"/>
                <a:gd name="connsiteY188" fmla="*/ 386790 h 413167"/>
                <a:gd name="connsiteX189" fmla="*/ 2219495 w 2829850"/>
                <a:gd name="connsiteY189" fmla="*/ 363039 h 413167"/>
                <a:gd name="connsiteX190" fmla="*/ 2230592 w 2829850"/>
                <a:gd name="connsiteY190" fmla="*/ 281008 h 413167"/>
                <a:gd name="connsiteX191" fmla="*/ 2241688 w 2829850"/>
                <a:gd name="connsiteY191" fmla="*/ 163129 h 413167"/>
                <a:gd name="connsiteX192" fmla="*/ 2252785 w 2829850"/>
                <a:gd name="connsiteY192" fmla="*/ 108653 h 413167"/>
                <a:gd name="connsiteX193" fmla="*/ 2263881 w 2829850"/>
                <a:gd name="connsiteY193" fmla="*/ 88297 h 413167"/>
                <a:gd name="connsiteX194" fmla="*/ 2274978 w 2829850"/>
                <a:gd name="connsiteY194" fmla="*/ 191514 h 413167"/>
                <a:gd name="connsiteX195" fmla="*/ 2286075 w 2829850"/>
                <a:gd name="connsiteY195" fmla="*/ 306528 h 413167"/>
                <a:gd name="connsiteX196" fmla="*/ 2297171 w 2829850"/>
                <a:gd name="connsiteY196" fmla="*/ 366747 h 413167"/>
                <a:gd name="connsiteX197" fmla="*/ 2319371 w 2829850"/>
                <a:gd name="connsiteY197" fmla="*/ 385307 h 413167"/>
                <a:gd name="connsiteX198" fmla="*/ 2330468 w 2829850"/>
                <a:gd name="connsiteY198" fmla="*/ 388593 h 413167"/>
                <a:gd name="connsiteX199" fmla="*/ 2341565 w 2829850"/>
                <a:gd name="connsiteY199" fmla="*/ 396540 h 413167"/>
                <a:gd name="connsiteX200" fmla="*/ 2352661 w 2829850"/>
                <a:gd name="connsiteY200" fmla="*/ 387708 h 413167"/>
                <a:gd name="connsiteX201" fmla="*/ 2363758 w 2829850"/>
                <a:gd name="connsiteY201" fmla="*/ 383375 h 413167"/>
                <a:gd name="connsiteX202" fmla="*/ 2374855 w 2829850"/>
                <a:gd name="connsiteY202" fmla="*/ 367597 h 413167"/>
                <a:gd name="connsiteX203" fmla="*/ 2385951 w 2829850"/>
                <a:gd name="connsiteY203" fmla="*/ 327334 h 413167"/>
                <a:gd name="connsiteX204" fmla="*/ 2419248 w 2829850"/>
                <a:gd name="connsiteY204" fmla="*/ 117450 h 413167"/>
                <a:gd name="connsiteX205" fmla="*/ 2430345 w 2829850"/>
                <a:gd name="connsiteY205" fmla="*/ 149141 h 413167"/>
                <a:gd name="connsiteX206" fmla="*/ 2441441 w 2829850"/>
                <a:gd name="connsiteY206" fmla="*/ 203066 h 413167"/>
                <a:gd name="connsiteX207" fmla="*/ 2452538 w 2829850"/>
                <a:gd name="connsiteY207" fmla="*/ 297289 h 413167"/>
                <a:gd name="connsiteX208" fmla="*/ 2463635 w 2829850"/>
                <a:gd name="connsiteY208" fmla="*/ 358623 h 413167"/>
                <a:gd name="connsiteX209" fmla="*/ 2474731 w 2829850"/>
                <a:gd name="connsiteY209" fmla="*/ 389579 h 413167"/>
                <a:gd name="connsiteX210" fmla="*/ 2485834 w 2829850"/>
                <a:gd name="connsiteY210" fmla="*/ 384973 h 413167"/>
                <a:gd name="connsiteX211" fmla="*/ 2496931 w 2829850"/>
                <a:gd name="connsiteY211" fmla="*/ 390158 h 413167"/>
                <a:gd name="connsiteX212" fmla="*/ 2508028 w 2829850"/>
                <a:gd name="connsiteY212" fmla="*/ 398995 h 413167"/>
                <a:gd name="connsiteX213" fmla="*/ 2519124 w 2829850"/>
                <a:gd name="connsiteY213" fmla="*/ 390362 h 413167"/>
                <a:gd name="connsiteX214" fmla="*/ 2530221 w 2829850"/>
                <a:gd name="connsiteY214" fmla="*/ 374768 h 413167"/>
                <a:gd name="connsiteX215" fmla="*/ 2541318 w 2829850"/>
                <a:gd name="connsiteY215" fmla="*/ 348955 h 413167"/>
                <a:gd name="connsiteX216" fmla="*/ 2552414 w 2829850"/>
                <a:gd name="connsiteY216" fmla="*/ 290159 h 413167"/>
                <a:gd name="connsiteX217" fmla="*/ 2563511 w 2829850"/>
                <a:gd name="connsiteY217" fmla="*/ 198780 h 413167"/>
                <a:gd name="connsiteX218" fmla="*/ 2574614 w 2829850"/>
                <a:gd name="connsiteY218" fmla="*/ 88283 h 413167"/>
                <a:gd name="connsiteX219" fmla="*/ 2585711 w 2829850"/>
                <a:gd name="connsiteY219" fmla="*/ 75084 h 413167"/>
                <a:gd name="connsiteX220" fmla="*/ 2596808 w 2829850"/>
                <a:gd name="connsiteY220" fmla="*/ 125771 h 413167"/>
                <a:gd name="connsiteX221" fmla="*/ 2607904 w 2829850"/>
                <a:gd name="connsiteY221" fmla="*/ 246936 h 413167"/>
                <a:gd name="connsiteX222" fmla="*/ 2619001 w 2829850"/>
                <a:gd name="connsiteY222" fmla="*/ 303555 h 413167"/>
                <a:gd name="connsiteX223" fmla="*/ 2630097 w 2829850"/>
                <a:gd name="connsiteY223" fmla="*/ 343342 h 413167"/>
                <a:gd name="connsiteX224" fmla="*/ 2641194 w 2829850"/>
                <a:gd name="connsiteY224" fmla="*/ 368665 h 413167"/>
                <a:gd name="connsiteX225" fmla="*/ 2652290 w 2829850"/>
                <a:gd name="connsiteY225" fmla="*/ 384184 h 413167"/>
                <a:gd name="connsiteX226" fmla="*/ 2663394 w 2829850"/>
                <a:gd name="connsiteY226" fmla="*/ 384572 h 413167"/>
                <a:gd name="connsiteX227" fmla="*/ 2674491 w 2829850"/>
                <a:gd name="connsiteY227" fmla="*/ 379231 h 413167"/>
                <a:gd name="connsiteX228" fmla="*/ 2685587 w 2829850"/>
                <a:gd name="connsiteY228" fmla="*/ 376700 h 413167"/>
                <a:gd name="connsiteX229" fmla="*/ 2696684 w 2829850"/>
                <a:gd name="connsiteY229" fmla="*/ 333593 h 413167"/>
                <a:gd name="connsiteX230" fmla="*/ 2707780 w 2829850"/>
                <a:gd name="connsiteY230" fmla="*/ 299133 h 413167"/>
                <a:gd name="connsiteX231" fmla="*/ 2718877 w 2829850"/>
                <a:gd name="connsiteY231" fmla="*/ 232675 h 413167"/>
                <a:gd name="connsiteX232" fmla="*/ 2729974 w 2829850"/>
                <a:gd name="connsiteY232" fmla="*/ 183996 h 413167"/>
                <a:gd name="connsiteX233" fmla="*/ 2741070 w 2829850"/>
                <a:gd name="connsiteY233" fmla="*/ 184098 h 413167"/>
                <a:gd name="connsiteX234" fmla="*/ 2752174 w 2829850"/>
                <a:gd name="connsiteY234" fmla="*/ 187023 h 413167"/>
                <a:gd name="connsiteX235" fmla="*/ 2763270 w 2829850"/>
                <a:gd name="connsiteY235" fmla="*/ 170885 h 413167"/>
                <a:gd name="connsiteX236" fmla="*/ 2774367 w 2829850"/>
                <a:gd name="connsiteY236" fmla="*/ 171600 h 413167"/>
                <a:gd name="connsiteX237" fmla="*/ 2785464 w 2829850"/>
                <a:gd name="connsiteY237" fmla="*/ 216245 h 413167"/>
                <a:gd name="connsiteX238" fmla="*/ 2796560 w 2829850"/>
                <a:gd name="connsiteY238" fmla="*/ 283546 h 413167"/>
                <a:gd name="connsiteX239" fmla="*/ 2807657 w 2829850"/>
                <a:gd name="connsiteY239" fmla="*/ 301324 h 413167"/>
                <a:gd name="connsiteX240" fmla="*/ 2818754 w 2829850"/>
                <a:gd name="connsiteY240" fmla="*/ 284240 h 413167"/>
                <a:gd name="connsiteX241" fmla="*/ 2829850 w 2829850"/>
                <a:gd name="connsiteY241" fmla="*/ 247045 h 413167"/>
                <a:gd name="connsiteX242" fmla="*/ 2829850 w 2829850"/>
                <a:gd name="connsiteY242" fmla="*/ 24704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287798"/>
                  </a:moveTo>
                  <a:lnTo>
                    <a:pt x="11096" y="307617"/>
                  </a:lnTo>
                  <a:lnTo>
                    <a:pt x="22193" y="311304"/>
                  </a:lnTo>
                  <a:lnTo>
                    <a:pt x="44386" y="266788"/>
                  </a:lnTo>
                  <a:lnTo>
                    <a:pt x="55483" y="228648"/>
                  </a:lnTo>
                  <a:lnTo>
                    <a:pt x="77683" y="274422"/>
                  </a:lnTo>
                  <a:lnTo>
                    <a:pt x="88779" y="337634"/>
                  </a:lnTo>
                  <a:lnTo>
                    <a:pt x="99876" y="369740"/>
                  </a:lnTo>
                  <a:lnTo>
                    <a:pt x="110973" y="362631"/>
                  </a:lnTo>
                  <a:lnTo>
                    <a:pt x="122069" y="324326"/>
                  </a:lnTo>
                  <a:lnTo>
                    <a:pt x="133166" y="291105"/>
                  </a:lnTo>
                  <a:lnTo>
                    <a:pt x="144263" y="305372"/>
                  </a:lnTo>
                  <a:lnTo>
                    <a:pt x="155366" y="355793"/>
                  </a:lnTo>
                  <a:lnTo>
                    <a:pt x="166463" y="380381"/>
                  </a:lnTo>
                  <a:lnTo>
                    <a:pt x="177559" y="386558"/>
                  </a:lnTo>
                  <a:lnTo>
                    <a:pt x="188656" y="382545"/>
                  </a:lnTo>
                  <a:lnTo>
                    <a:pt x="199753" y="366815"/>
                  </a:lnTo>
                  <a:lnTo>
                    <a:pt x="210849" y="358351"/>
                  </a:lnTo>
                  <a:lnTo>
                    <a:pt x="221946" y="324694"/>
                  </a:lnTo>
                  <a:lnTo>
                    <a:pt x="233043" y="293935"/>
                  </a:lnTo>
                  <a:lnTo>
                    <a:pt x="255243" y="195365"/>
                  </a:lnTo>
                  <a:lnTo>
                    <a:pt x="266339" y="96543"/>
                  </a:lnTo>
                  <a:lnTo>
                    <a:pt x="277436" y="121879"/>
                  </a:lnTo>
                  <a:lnTo>
                    <a:pt x="299629" y="330953"/>
                  </a:lnTo>
                  <a:lnTo>
                    <a:pt x="310726" y="363433"/>
                  </a:lnTo>
                  <a:lnTo>
                    <a:pt x="321823" y="388130"/>
                  </a:lnTo>
                  <a:lnTo>
                    <a:pt x="332926" y="400227"/>
                  </a:lnTo>
                  <a:lnTo>
                    <a:pt x="344023" y="386797"/>
                  </a:lnTo>
                  <a:lnTo>
                    <a:pt x="355119" y="353078"/>
                  </a:lnTo>
                  <a:lnTo>
                    <a:pt x="366216" y="297915"/>
                  </a:lnTo>
                  <a:lnTo>
                    <a:pt x="377313" y="282552"/>
                  </a:lnTo>
                  <a:lnTo>
                    <a:pt x="388409" y="246555"/>
                  </a:lnTo>
                  <a:lnTo>
                    <a:pt x="399506" y="225049"/>
                  </a:lnTo>
                  <a:lnTo>
                    <a:pt x="410602" y="235934"/>
                  </a:lnTo>
                  <a:lnTo>
                    <a:pt x="421706" y="255100"/>
                  </a:lnTo>
                  <a:lnTo>
                    <a:pt x="432802" y="300412"/>
                  </a:lnTo>
                  <a:lnTo>
                    <a:pt x="443899" y="309869"/>
                  </a:lnTo>
                  <a:lnTo>
                    <a:pt x="454995" y="343567"/>
                  </a:lnTo>
                  <a:lnTo>
                    <a:pt x="466092" y="380027"/>
                  </a:lnTo>
                  <a:lnTo>
                    <a:pt x="477189" y="401295"/>
                  </a:lnTo>
                  <a:lnTo>
                    <a:pt x="488285" y="401601"/>
                  </a:lnTo>
                  <a:lnTo>
                    <a:pt x="499382" y="403758"/>
                  </a:lnTo>
                  <a:lnTo>
                    <a:pt x="510485" y="399519"/>
                  </a:lnTo>
                  <a:lnTo>
                    <a:pt x="521582" y="371836"/>
                  </a:lnTo>
                  <a:lnTo>
                    <a:pt x="532679" y="332007"/>
                  </a:lnTo>
                  <a:lnTo>
                    <a:pt x="543775" y="274191"/>
                  </a:lnTo>
                  <a:lnTo>
                    <a:pt x="554872" y="180825"/>
                  </a:lnTo>
                  <a:lnTo>
                    <a:pt x="565968" y="114559"/>
                  </a:lnTo>
                  <a:lnTo>
                    <a:pt x="577065" y="40971"/>
                  </a:lnTo>
                  <a:lnTo>
                    <a:pt x="588162" y="105340"/>
                  </a:lnTo>
                  <a:lnTo>
                    <a:pt x="599265" y="228001"/>
                  </a:lnTo>
                  <a:lnTo>
                    <a:pt x="610362" y="328898"/>
                  </a:lnTo>
                  <a:lnTo>
                    <a:pt x="632555" y="382150"/>
                  </a:lnTo>
                  <a:lnTo>
                    <a:pt x="643652" y="394342"/>
                  </a:lnTo>
                  <a:lnTo>
                    <a:pt x="654748" y="399465"/>
                  </a:lnTo>
                  <a:lnTo>
                    <a:pt x="665845" y="387668"/>
                  </a:lnTo>
                  <a:lnTo>
                    <a:pt x="676942" y="379830"/>
                  </a:lnTo>
                  <a:lnTo>
                    <a:pt x="688045" y="377809"/>
                  </a:lnTo>
                  <a:lnTo>
                    <a:pt x="699142" y="335430"/>
                  </a:lnTo>
                  <a:lnTo>
                    <a:pt x="710238" y="271796"/>
                  </a:lnTo>
                  <a:lnTo>
                    <a:pt x="721335" y="177669"/>
                  </a:lnTo>
                  <a:lnTo>
                    <a:pt x="732432" y="68288"/>
                  </a:lnTo>
                  <a:lnTo>
                    <a:pt x="743528" y="74642"/>
                  </a:lnTo>
                  <a:lnTo>
                    <a:pt x="754625" y="120777"/>
                  </a:lnTo>
                  <a:lnTo>
                    <a:pt x="765722" y="250038"/>
                  </a:lnTo>
                  <a:lnTo>
                    <a:pt x="776818" y="351561"/>
                  </a:lnTo>
                  <a:lnTo>
                    <a:pt x="787922" y="391430"/>
                  </a:lnTo>
                  <a:lnTo>
                    <a:pt x="799018" y="391811"/>
                  </a:lnTo>
                  <a:lnTo>
                    <a:pt x="810115" y="399451"/>
                  </a:lnTo>
                  <a:lnTo>
                    <a:pt x="821212" y="403105"/>
                  </a:lnTo>
                  <a:lnTo>
                    <a:pt x="832308" y="396424"/>
                  </a:lnTo>
                  <a:lnTo>
                    <a:pt x="854501" y="356949"/>
                  </a:lnTo>
                  <a:lnTo>
                    <a:pt x="865598" y="315175"/>
                  </a:lnTo>
                  <a:lnTo>
                    <a:pt x="876702" y="226559"/>
                  </a:lnTo>
                  <a:lnTo>
                    <a:pt x="887798" y="54619"/>
                  </a:lnTo>
                  <a:lnTo>
                    <a:pt x="898894" y="9076"/>
                  </a:lnTo>
                  <a:lnTo>
                    <a:pt x="909991" y="66580"/>
                  </a:lnTo>
                  <a:lnTo>
                    <a:pt x="921088" y="225477"/>
                  </a:lnTo>
                  <a:lnTo>
                    <a:pt x="932184" y="312250"/>
                  </a:lnTo>
                  <a:lnTo>
                    <a:pt x="943281" y="374870"/>
                  </a:lnTo>
                  <a:lnTo>
                    <a:pt x="954384" y="396737"/>
                  </a:lnTo>
                  <a:lnTo>
                    <a:pt x="965481" y="405752"/>
                  </a:lnTo>
                  <a:lnTo>
                    <a:pt x="976578" y="397594"/>
                  </a:lnTo>
                  <a:lnTo>
                    <a:pt x="987674" y="401309"/>
                  </a:lnTo>
                  <a:lnTo>
                    <a:pt x="998771" y="413167"/>
                  </a:lnTo>
                  <a:lnTo>
                    <a:pt x="1009868" y="401812"/>
                  </a:lnTo>
                  <a:lnTo>
                    <a:pt x="1020964" y="386756"/>
                  </a:lnTo>
                  <a:lnTo>
                    <a:pt x="1032061" y="335457"/>
                  </a:lnTo>
                  <a:lnTo>
                    <a:pt x="1054261" y="141188"/>
                  </a:lnTo>
                  <a:lnTo>
                    <a:pt x="1065357" y="0"/>
                  </a:lnTo>
                  <a:lnTo>
                    <a:pt x="1076454" y="51319"/>
                  </a:lnTo>
                  <a:lnTo>
                    <a:pt x="1087551" y="212653"/>
                  </a:lnTo>
                  <a:lnTo>
                    <a:pt x="1098647" y="337586"/>
                  </a:lnTo>
                  <a:lnTo>
                    <a:pt x="1109744" y="368121"/>
                  </a:lnTo>
                  <a:lnTo>
                    <a:pt x="1120841" y="391138"/>
                  </a:lnTo>
                  <a:lnTo>
                    <a:pt x="1131937" y="394321"/>
                  </a:lnTo>
                  <a:lnTo>
                    <a:pt x="1143041" y="387831"/>
                  </a:lnTo>
                  <a:lnTo>
                    <a:pt x="1154137" y="368590"/>
                  </a:lnTo>
                  <a:lnTo>
                    <a:pt x="1165234" y="361154"/>
                  </a:lnTo>
                  <a:lnTo>
                    <a:pt x="1176331" y="368699"/>
                  </a:lnTo>
                  <a:lnTo>
                    <a:pt x="1187427" y="335389"/>
                  </a:lnTo>
                  <a:lnTo>
                    <a:pt x="1198524" y="288635"/>
                  </a:lnTo>
                  <a:lnTo>
                    <a:pt x="1209621" y="208257"/>
                  </a:lnTo>
                  <a:lnTo>
                    <a:pt x="1220717" y="91318"/>
                  </a:lnTo>
                  <a:lnTo>
                    <a:pt x="1231821" y="92093"/>
                  </a:lnTo>
                  <a:lnTo>
                    <a:pt x="1242917" y="132602"/>
                  </a:lnTo>
                  <a:lnTo>
                    <a:pt x="1254014" y="271660"/>
                  </a:lnTo>
                  <a:lnTo>
                    <a:pt x="1265111" y="369733"/>
                  </a:lnTo>
                  <a:lnTo>
                    <a:pt x="1276207" y="401690"/>
                  </a:lnTo>
                  <a:lnTo>
                    <a:pt x="1287304" y="403010"/>
                  </a:lnTo>
                  <a:lnTo>
                    <a:pt x="1298400" y="409684"/>
                  </a:lnTo>
                  <a:lnTo>
                    <a:pt x="1309497" y="411473"/>
                  </a:lnTo>
                  <a:lnTo>
                    <a:pt x="1320601" y="395383"/>
                  </a:lnTo>
                  <a:lnTo>
                    <a:pt x="1331697" y="368481"/>
                  </a:lnTo>
                  <a:lnTo>
                    <a:pt x="1342794" y="328919"/>
                  </a:lnTo>
                  <a:lnTo>
                    <a:pt x="1353890" y="280770"/>
                  </a:lnTo>
                  <a:lnTo>
                    <a:pt x="1364987" y="221402"/>
                  </a:lnTo>
                  <a:lnTo>
                    <a:pt x="1376083" y="82759"/>
                  </a:lnTo>
                  <a:lnTo>
                    <a:pt x="1387180" y="49564"/>
                  </a:lnTo>
                  <a:lnTo>
                    <a:pt x="1398277" y="100217"/>
                  </a:lnTo>
                  <a:lnTo>
                    <a:pt x="1409380" y="243731"/>
                  </a:lnTo>
                  <a:lnTo>
                    <a:pt x="1420477" y="306930"/>
                  </a:lnTo>
                  <a:lnTo>
                    <a:pt x="1431573" y="354575"/>
                  </a:lnTo>
                  <a:lnTo>
                    <a:pt x="1442670" y="379381"/>
                  </a:lnTo>
                  <a:lnTo>
                    <a:pt x="1453767" y="393185"/>
                  </a:lnTo>
                  <a:lnTo>
                    <a:pt x="1464863" y="390083"/>
                  </a:lnTo>
                  <a:lnTo>
                    <a:pt x="1475960" y="396118"/>
                  </a:lnTo>
                  <a:lnTo>
                    <a:pt x="1487057" y="406976"/>
                  </a:lnTo>
                  <a:lnTo>
                    <a:pt x="1498160" y="392743"/>
                  </a:lnTo>
                  <a:lnTo>
                    <a:pt x="1509257" y="373373"/>
                  </a:lnTo>
                  <a:lnTo>
                    <a:pt x="1520353" y="315788"/>
                  </a:lnTo>
                  <a:lnTo>
                    <a:pt x="1531450" y="241071"/>
                  </a:lnTo>
                  <a:lnTo>
                    <a:pt x="1542546" y="187765"/>
                  </a:lnTo>
                  <a:lnTo>
                    <a:pt x="1553643" y="107878"/>
                  </a:lnTo>
                  <a:lnTo>
                    <a:pt x="1564740" y="125261"/>
                  </a:lnTo>
                  <a:lnTo>
                    <a:pt x="1575836" y="198794"/>
                  </a:lnTo>
                  <a:lnTo>
                    <a:pt x="1586940" y="287131"/>
                  </a:lnTo>
                  <a:lnTo>
                    <a:pt x="1598036" y="307882"/>
                  </a:lnTo>
                  <a:lnTo>
                    <a:pt x="1609133" y="351731"/>
                  </a:lnTo>
                  <a:lnTo>
                    <a:pt x="1620230" y="383252"/>
                  </a:lnTo>
                  <a:lnTo>
                    <a:pt x="1631326" y="397560"/>
                  </a:lnTo>
                  <a:lnTo>
                    <a:pt x="1642423" y="392110"/>
                  </a:lnTo>
                  <a:lnTo>
                    <a:pt x="1653520" y="393226"/>
                  </a:lnTo>
                  <a:lnTo>
                    <a:pt x="1664616" y="388838"/>
                  </a:lnTo>
                  <a:lnTo>
                    <a:pt x="1675720" y="356221"/>
                  </a:lnTo>
                  <a:lnTo>
                    <a:pt x="1686816" y="303351"/>
                  </a:lnTo>
                  <a:lnTo>
                    <a:pt x="1697913" y="259509"/>
                  </a:lnTo>
                  <a:lnTo>
                    <a:pt x="1709010" y="203481"/>
                  </a:lnTo>
                  <a:lnTo>
                    <a:pt x="1720106" y="197379"/>
                  </a:lnTo>
                  <a:lnTo>
                    <a:pt x="1731203" y="158258"/>
                  </a:lnTo>
                  <a:lnTo>
                    <a:pt x="1742299" y="200427"/>
                  </a:lnTo>
                  <a:lnTo>
                    <a:pt x="1764500" y="336852"/>
                  </a:lnTo>
                  <a:lnTo>
                    <a:pt x="1775596" y="366039"/>
                  </a:lnTo>
                  <a:lnTo>
                    <a:pt x="1786692" y="391777"/>
                  </a:lnTo>
                  <a:lnTo>
                    <a:pt x="1797789" y="397424"/>
                  </a:lnTo>
                  <a:lnTo>
                    <a:pt x="1808886" y="388470"/>
                  </a:lnTo>
                  <a:lnTo>
                    <a:pt x="1819982" y="372884"/>
                  </a:lnTo>
                  <a:lnTo>
                    <a:pt x="1831079" y="362923"/>
                  </a:lnTo>
                  <a:lnTo>
                    <a:pt x="1842176" y="375959"/>
                  </a:lnTo>
                  <a:lnTo>
                    <a:pt x="1853279" y="374843"/>
                  </a:lnTo>
                  <a:lnTo>
                    <a:pt x="1864376" y="345975"/>
                  </a:lnTo>
                  <a:lnTo>
                    <a:pt x="1875472" y="278525"/>
                  </a:lnTo>
                  <a:lnTo>
                    <a:pt x="1886569" y="125853"/>
                  </a:lnTo>
                  <a:lnTo>
                    <a:pt x="1897666" y="59021"/>
                  </a:lnTo>
                  <a:lnTo>
                    <a:pt x="1908762" y="60878"/>
                  </a:lnTo>
                  <a:lnTo>
                    <a:pt x="1930956" y="327021"/>
                  </a:lnTo>
                  <a:lnTo>
                    <a:pt x="1942059" y="380041"/>
                  </a:lnTo>
                  <a:lnTo>
                    <a:pt x="1964252" y="397186"/>
                  </a:lnTo>
                  <a:lnTo>
                    <a:pt x="1975349" y="398839"/>
                  </a:lnTo>
                  <a:lnTo>
                    <a:pt x="1986446" y="386184"/>
                  </a:lnTo>
                  <a:lnTo>
                    <a:pt x="1997542" y="371985"/>
                  </a:lnTo>
                  <a:lnTo>
                    <a:pt x="2008639" y="373380"/>
                  </a:lnTo>
                  <a:lnTo>
                    <a:pt x="2019735" y="390545"/>
                  </a:lnTo>
                  <a:lnTo>
                    <a:pt x="2030839" y="386545"/>
                  </a:lnTo>
                  <a:lnTo>
                    <a:pt x="2041935" y="349432"/>
                  </a:lnTo>
                  <a:lnTo>
                    <a:pt x="2053032" y="240649"/>
                  </a:lnTo>
                  <a:lnTo>
                    <a:pt x="2064129" y="59735"/>
                  </a:lnTo>
                  <a:lnTo>
                    <a:pt x="2075225" y="2368"/>
                  </a:lnTo>
                  <a:lnTo>
                    <a:pt x="2086322" y="33378"/>
                  </a:lnTo>
                  <a:lnTo>
                    <a:pt x="2097419" y="175335"/>
                  </a:lnTo>
                  <a:lnTo>
                    <a:pt x="2108515" y="287866"/>
                  </a:lnTo>
                  <a:lnTo>
                    <a:pt x="2119619" y="340893"/>
                  </a:lnTo>
                  <a:lnTo>
                    <a:pt x="2141812" y="375455"/>
                  </a:lnTo>
                  <a:lnTo>
                    <a:pt x="2152909" y="384211"/>
                  </a:lnTo>
                  <a:lnTo>
                    <a:pt x="2164005" y="391090"/>
                  </a:lnTo>
                  <a:lnTo>
                    <a:pt x="2175102" y="388212"/>
                  </a:lnTo>
                  <a:lnTo>
                    <a:pt x="2186198" y="392913"/>
                  </a:lnTo>
                  <a:lnTo>
                    <a:pt x="2197295" y="401832"/>
                  </a:lnTo>
                  <a:lnTo>
                    <a:pt x="2208399" y="386790"/>
                  </a:lnTo>
                  <a:lnTo>
                    <a:pt x="2219495" y="363039"/>
                  </a:lnTo>
                  <a:lnTo>
                    <a:pt x="2230592" y="281008"/>
                  </a:lnTo>
                  <a:lnTo>
                    <a:pt x="2241688" y="163129"/>
                  </a:lnTo>
                  <a:lnTo>
                    <a:pt x="2252785" y="108653"/>
                  </a:lnTo>
                  <a:lnTo>
                    <a:pt x="2263881" y="88297"/>
                  </a:lnTo>
                  <a:lnTo>
                    <a:pt x="2274978" y="191514"/>
                  </a:lnTo>
                  <a:lnTo>
                    <a:pt x="2286075" y="306528"/>
                  </a:lnTo>
                  <a:lnTo>
                    <a:pt x="2297171" y="366747"/>
                  </a:lnTo>
                  <a:lnTo>
                    <a:pt x="2319371" y="385307"/>
                  </a:lnTo>
                  <a:lnTo>
                    <a:pt x="2330468" y="388593"/>
                  </a:lnTo>
                  <a:lnTo>
                    <a:pt x="2341565" y="396540"/>
                  </a:lnTo>
                  <a:lnTo>
                    <a:pt x="2352661" y="387708"/>
                  </a:lnTo>
                  <a:lnTo>
                    <a:pt x="2363758" y="383375"/>
                  </a:lnTo>
                  <a:lnTo>
                    <a:pt x="2374855" y="367597"/>
                  </a:lnTo>
                  <a:lnTo>
                    <a:pt x="2385951" y="327334"/>
                  </a:lnTo>
                  <a:lnTo>
                    <a:pt x="2419248" y="117450"/>
                  </a:lnTo>
                  <a:lnTo>
                    <a:pt x="2430345" y="149141"/>
                  </a:lnTo>
                  <a:lnTo>
                    <a:pt x="2441441" y="203066"/>
                  </a:lnTo>
                  <a:lnTo>
                    <a:pt x="2452538" y="297289"/>
                  </a:lnTo>
                  <a:lnTo>
                    <a:pt x="2463635" y="358623"/>
                  </a:lnTo>
                  <a:lnTo>
                    <a:pt x="2474731" y="389579"/>
                  </a:lnTo>
                  <a:lnTo>
                    <a:pt x="2485834" y="384973"/>
                  </a:lnTo>
                  <a:lnTo>
                    <a:pt x="2496931" y="390158"/>
                  </a:lnTo>
                  <a:lnTo>
                    <a:pt x="2508028" y="398995"/>
                  </a:lnTo>
                  <a:lnTo>
                    <a:pt x="2519124" y="390362"/>
                  </a:lnTo>
                  <a:lnTo>
                    <a:pt x="2530221" y="374768"/>
                  </a:lnTo>
                  <a:lnTo>
                    <a:pt x="2541318" y="348955"/>
                  </a:lnTo>
                  <a:lnTo>
                    <a:pt x="2552414" y="290159"/>
                  </a:lnTo>
                  <a:lnTo>
                    <a:pt x="2563511" y="198780"/>
                  </a:lnTo>
                  <a:lnTo>
                    <a:pt x="2574614" y="88283"/>
                  </a:lnTo>
                  <a:lnTo>
                    <a:pt x="2585711" y="75084"/>
                  </a:lnTo>
                  <a:lnTo>
                    <a:pt x="2596808" y="125771"/>
                  </a:lnTo>
                  <a:lnTo>
                    <a:pt x="2607904" y="246936"/>
                  </a:lnTo>
                  <a:lnTo>
                    <a:pt x="2619001" y="303555"/>
                  </a:lnTo>
                  <a:lnTo>
                    <a:pt x="2630097" y="343342"/>
                  </a:lnTo>
                  <a:lnTo>
                    <a:pt x="2641194" y="368665"/>
                  </a:lnTo>
                  <a:lnTo>
                    <a:pt x="2652290" y="384184"/>
                  </a:lnTo>
                  <a:lnTo>
                    <a:pt x="2663394" y="384572"/>
                  </a:lnTo>
                  <a:lnTo>
                    <a:pt x="2674491" y="379231"/>
                  </a:lnTo>
                  <a:lnTo>
                    <a:pt x="2685587" y="376700"/>
                  </a:lnTo>
                  <a:lnTo>
                    <a:pt x="2696684" y="333593"/>
                  </a:lnTo>
                  <a:lnTo>
                    <a:pt x="2707780" y="299133"/>
                  </a:lnTo>
                  <a:lnTo>
                    <a:pt x="2718877" y="232675"/>
                  </a:lnTo>
                  <a:lnTo>
                    <a:pt x="2729974" y="183996"/>
                  </a:lnTo>
                  <a:lnTo>
                    <a:pt x="2741070" y="184098"/>
                  </a:lnTo>
                  <a:lnTo>
                    <a:pt x="2752174" y="187023"/>
                  </a:lnTo>
                  <a:lnTo>
                    <a:pt x="2763270" y="170885"/>
                  </a:lnTo>
                  <a:lnTo>
                    <a:pt x="2774367" y="171600"/>
                  </a:lnTo>
                  <a:lnTo>
                    <a:pt x="2785464" y="216245"/>
                  </a:lnTo>
                  <a:lnTo>
                    <a:pt x="2796560" y="283546"/>
                  </a:lnTo>
                  <a:lnTo>
                    <a:pt x="2807657" y="301324"/>
                  </a:lnTo>
                  <a:lnTo>
                    <a:pt x="2818754" y="284240"/>
                  </a:lnTo>
                  <a:lnTo>
                    <a:pt x="2829850" y="247045"/>
                  </a:lnTo>
                  <a:lnTo>
                    <a:pt x="2829850" y="247045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5" name="자유형: 도형 2274">
              <a:extLst>
                <a:ext uri="{FF2B5EF4-FFF2-40B4-BE49-F238E27FC236}">
                  <a16:creationId xmlns:a16="http://schemas.microsoft.com/office/drawing/2014/main" id="{AC726918-092A-C067-67F9-5D2F8034E6DC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5759 h 413167"/>
                <a:gd name="connsiteX1" fmla="*/ 11096 w 2829850"/>
                <a:gd name="connsiteY1" fmla="*/ 292336 h 413167"/>
                <a:gd name="connsiteX2" fmla="*/ 22193 w 2829850"/>
                <a:gd name="connsiteY2" fmla="*/ 293554 h 413167"/>
                <a:gd name="connsiteX3" fmla="*/ 33290 w 2829850"/>
                <a:gd name="connsiteY3" fmla="*/ 304351 h 413167"/>
                <a:gd name="connsiteX4" fmla="*/ 44386 w 2829850"/>
                <a:gd name="connsiteY4" fmla="*/ 327755 h 413167"/>
                <a:gd name="connsiteX5" fmla="*/ 55483 w 2829850"/>
                <a:gd name="connsiteY5" fmla="*/ 343220 h 413167"/>
                <a:gd name="connsiteX6" fmla="*/ 66586 w 2829850"/>
                <a:gd name="connsiteY6" fmla="*/ 322707 h 413167"/>
                <a:gd name="connsiteX7" fmla="*/ 77683 w 2829850"/>
                <a:gd name="connsiteY7" fmla="*/ 270109 h 413167"/>
                <a:gd name="connsiteX8" fmla="*/ 88779 w 2829850"/>
                <a:gd name="connsiteY8" fmla="*/ 239261 h 413167"/>
                <a:gd name="connsiteX9" fmla="*/ 99876 w 2829850"/>
                <a:gd name="connsiteY9" fmla="*/ 233390 h 413167"/>
                <a:gd name="connsiteX10" fmla="*/ 110973 w 2829850"/>
                <a:gd name="connsiteY10" fmla="*/ 245623 h 413167"/>
                <a:gd name="connsiteX11" fmla="*/ 122069 w 2829850"/>
                <a:gd name="connsiteY11" fmla="*/ 299350 h 413167"/>
                <a:gd name="connsiteX12" fmla="*/ 133166 w 2829850"/>
                <a:gd name="connsiteY12" fmla="*/ 310733 h 413167"/>
                <a:gd name="connsiteX13" fmla="*/ 144263 w 2829850"/>
                <a:gd name="connsiteY13" fmla="*/ 298418 h 413167"/>
                <a:gd name="connsiteX14" fmla="*/ 155366 w 2829850"/>
                <a:gd name="connsiteY14" fmla="*/ 230471 h 413167"/>
                <a:gd name="connsiteX15" fmla="*/ 166463 w 2829850"/>
                <a:gd name="connsiteY15" fmla="*/ 126744 h 413167"/>
                <a:gd name="connsiteX16" fmla="*/ 177559 w 2829850"/>
                <a:gd name="connsiteY16" fmla="*/ 68342 h 413167"/>
                <a:gd name="connsiteX17" fmla="*/ 188656 w 2829850"/>
                <a:gd name="connsiteY17" fmla="*/ 25847 h 413167"/>
                <a:gd name="connsiteX18" fmla="*/ 199753 w 2829850"/>
                <a:gd name="connsiteY18" fmla="*/ 68281 h 413167"/>
                <a:gd name="connsiteX19" fmla="*/ 210849 w 2829850"/>
                <a:gd name="connsiteY19" fmla="*/ 165694 h 413167"/>
                <a:gd name="connsiteX20" fmla="*/ 221946 w 2829850"/>
                <a:gd name="connsiteY20" fmla="*/ 169770 h 413167"/>
                <a:gd name="connsiteX21" fmla="*/ 233043 w 2829850"/>
                <a:gd name="connsiteY21" fmla="*/ 171947 h 413167"/>
                <a:gd name="connsiteX22" fmla="*/ 244146 w 2829850"/>
                <a:gd name="connsiteY22" fmla="*/ 211149 h 413167"/>
                <a:gd name="connsiteX23" fmla="*/ 255243 w 2829850"/>
                <a:gd name="connsiteY23" fmla="*/ 270047 h 413167"/>
                <a:gd name="connsiteX24" fmla="*/ 266339 w 2829850"/>
                <a:gd name="connsiteY24" fmla="*/ 338165 h 413167"/>
                <a:gd name="connsiteX25" fmla="*/ 277436 w 2829850"/>
                <a:gd name="connsiteY25" fmla="*/ 386171 h 413167"/>
                <a:gd name="connsiteX26" fmla="*/ 288533 w 2829850"/>
                <a:gd name="connsiteY26" fmla="*/ 384415 h 413167"/>
                <a:gd name="connsiteX27" fmla="*/ 299629 w 2829850"/>
                <a:gd name="connsiteY27" fmla="*/ 362998 h 413167"/>
                <a:gd name="connsiteX28" fmla="*/ 310726 w 2829850"/>
                <a:gd name="connsiteY28" fmla="*/ 338348 h 413167"/>
                <a:gd name="connsiteX29" fmla="*/ 321823 w 2829850"/>
                <a:gd name="connsiteY29" fmla="*/ 326538 h 413167"/>
                <a:gd name="connsiteX30" fmla="*/ 332926 w 2829850"/>
                <a:gd name="connsiteY30" fmla="*/ 287635 h 413167"/>
                <a:gd name="connsiteX31" fmla="*/ 344023 w 2829850"/>
                <a:gd name="connsiteY31" fmla="*/ 233710 h 413167"/>
                <a:gd name="connsiteX32" fmla="*/ 355119 w 2829850"/>
                <a:gd name="connsiteY32" fmla="*/ 234948 h 413167"/>
                <a:gd name="connsiteX33" fmla="*/ 366216 w 2829850"/>
                <a:gd name="connsiteY33" fmla="*/ 226722 h 413167"/>
                <a:gd name="connsiteX34" fmla="*/ 377313 w 2829850"/>
                <a:gd name="connsiteY34" fmla="*/ 214823 h 413167"/>
                <a:gd name="connsiteX35" fmla="*/ 388409 w 2829850"/>
                <a:gd name="connsiteY35" fmla="*/ 194446 h 413167"/>
                <a:gd name="connsiteX36" fmla="*/ 399506 w 2829850"/>
                <a:gd name="connsiteY36" fmla="*/ 232118 h 413167"/>
                <a:gd name="connsiteX37" fmla="*/ 410602 w 2829850"/>
                <a:gd name="connsiteY37" fmla="*/ 278123 h 413167"/>
                <a:gd name="connsiteX38" fmla="*/ 421706 w 2829850"/>
                <a:gd name="connsiteY38" fmla="*/ 306113 h 413167"/>
                <a:gd name="connsiteX39" fmla="*/ 432802 w 2829850"/>
                <a:gd name="connsiteY39" fmla="*/ 349840 h 413167"/>
                <a:gd name="connsiteX40" fmla="*/ 443899 w 2829850"/>
                <a:gd name="connsiteY40" fmla="*/ 356868 h 413167"/>
                <a:gd name="connsiteX41" fmla="*/ 454995 w 2829850"/>
                <a:gd name="connsiteY41" fmla="*/ 357643 h 413167"/>
                <a:gd name="connsiteX42" fmla="*/ 466092 w 2829850"/>
                <a:gd name="connsiteY42" fmla="*/ 316325 h 413167"/>
                <a:gd name="connsiteX43" fmla="*/ 477189 w 2829850"/>
                <a:gd name="connsiteY43" fmla="*/ 246269 h 413167"/>
                <a:gd name="connsiteX44" fmla="*/ 488285 w 2829850"/>
                <a:gd name="connsiteY44" fmla="*/ 203406 h 413167"/>
                <a:gd name="connsiteX45" fmla="*/ 499382 w 2829850"/>
                <a:gd name="connsiteY45" fmla="*/ 173920 h 413167"/>
                <a:gd name="connsiteX46" fmla="*/ 510485 w 2829850"/>
                <a:gd name="connsiteY46" fmla="*/ 141902 h 413167"/>
                <a:gd name="connsiteX47" fmla="*/ 521582 w 2829850"/>
                <a:gd name="connsiteY47" fmla="*/ 103897 h 413167"/>
                <a:gd name="connsiteX48" fmla="*/ 532679 w 2829850"/>
                <a:gd name="connsiteY48" fmla="*/ 103319 h 413167"/>
                <a:gd name="connsiteX49" fmla="*/ 543775 w 2829850"/>
                <a:gd name="connsiteY49" fmla="*/ 94148 h 413167"/>
                <a:gd name="connsiteX50" fmla="*/ 554872 w 2829850"/>
                <a:gd name="connsiteY50" fmla="*/ 164497 h 413167"/>
                <a:gd name="connsiteX51" fmla="*/ 565968 w 2829850"/>
                <a:gd name="connsiteY51" fmla="*/ 269013 h 413167"/>
                <a:gd name="connsiteX52" fmla="*/ 577065 w 2829850"/>
                <a:gd name="connsiteY52" fmla="*/ 341118 h 413167"/>
                <a:gd name="connsiteX53" fmla="*/ 588162 w 2829850"/>
                <a:gd name="connsiteY53" fmla="*/ 392124 h 413167"/>
                <a:gd name="connsiteX54" fmla="*/ 599265 w 2829850"/>
                <a:gd name="connsiteY54" fmla="*/ 389409 h 413167"/>
                <a:gd name="connsiteX55" fmla="*/ 610362 w 2829850"/>
                <a:gd name="connsiteY55" fmla="*/ 378415 h 413167"/>
                <a:gd name="connsiteX56" fmla="*/ 621458 w 2829850"/>
                <a:gd name="connsiteY56" fmla="*/ 370985 h 413167"/>
                <a:gd name="connsiteX57" fmla="*/ 632555 w 2829850"/>
                <a:gd name="connsiteY57" fmla="*/ 368128 h 413167"/>
                <a:gd name="connsiteX58" fmla="*/ 643652 w 2829850"/>
                <a:gd name="connsiteY58" fmla="*/ 332906 h 413167"/>
                <a:gd name="connsiteX59" fmla="*/ 654748 w 2829850"/>
                <a:gd name="connsiteY59" fmla="*/ 269150 h 413167"/>
                <a:gd name="connsiteX60" fmla="*/ 676942 w 2829850"/>
                <a:gd name="connsiteY60" fmla="*/ 218252 h 413167"/>
                <a:gd name="connsiteX61" fmla="*/ 688045 w 2829850"/>
                <a:gd name="connsiteY61" fmla="*/ 168538 h 413167"/>
                <a:gd name="connsiteX62" fmla="*/ 699142 w 2829850"/>
                <a:gd name="connsiteY62" fmla="*/ 98550 h 413167"/>
                <a:gd name="connsiteX63" fmla="*/ 710238 w 2829850"/>
                <a:gd name="connsiteY63" fmla="*/ 140501 h 413167"/>
                <a:gd name="connsiteX64" fmla="*/ 721335 w 2829850"/>
                <a:gd name="connsiteY64" fmla="*/ 198889 h 413167"/>
                <a:gd name="connsiteX65" fmla="*/ 732432 w 2829850"/>
                <a:gd name="connsiteY65" fmla="*/ 292955 h 413167"/>
                <a:gd name="connsiteX66" fmla="*/ 743528 w 2829850"/>
                <a:gd name="connsiteY66" fmla="*/ 368386 h 413167"/>
                <a:gd name="connsiteX67" fmla="*/ 754625 w 2829850"/>
                <a:gd name="connsiteY67" fmla="*/ 384388 h 413167"/>
                <a:gd name="connsiteX68" fmla="*/ 765722 w 2829850"/>
                <a:gd name="connsiteY68" fmla="*/ 392573 h 413167"/>
                <a:gd name="connsiteX69" fmla="*/ 787922 w 2829850"/>
                <a:gd name="connsiteY69" fmla="*/ 343982 h 413167"/>
                <a:gd name="connsiteX70" fmla="*/ 799018 w 2829850"/>
                <a:gd name="connsiteY70" fmla="*/ 326456 h 413167"/>
                <a:gd name="connsiteX71" fmla="*/ 810115 w 2829850"/>
                <a:gd name="connsiteY71" fmla="*/ 319972 h 413167"/>
                <a:gd name="connsiteX72" fmla="*/ 821212 w 2829850"/>
                <a:gd name="connsiteY72" fmla="*/ 261312 h 413167"/>
                <a:gd name="connsiteX73" fmla="*/ 832308 w 2829850"/>
                <a:gd name="connsiteY73" fmla="*/ 161095 h 413167"/>
                <a:gd name="connsiteX74" fmla="*/ 843405 w 2829850"/>
                <a:gd name="connsiteY74" fmla="*/ 138956 h 413167"/>
                <a:gd name="connsiteX75" fmla="*/ 854501 w 2829850"/>
                <a:gd name="connsiteY75" fmla="*/ 114654 h 413167"/>
                <a:gd name="connsiteX76" fmla="*/ 865598 w 2829850"/>
                <a:gd name="connsiteY76" fmla="*/ 136514 h 413167"/>
                <a:gd name="connsiteX77" fmla="*/ 876702 w 2829850"/>
                <a:gd name="connsiteY77" fmla="*/ 191786 h 413167"/>
                <a:gd name="connsiteX78" fmla="*/ 887798 w 2829850"/>
                <a:gd name="connsiteY78" fmla="*/ 314346 h 413167"/>
                <a:gd name="connsiteX79" fmla="*/ 898894 w 2829850"/>
                <a:gd name="connsiteY79" fmla="*/ 393838 h 413167"/>
                <a:gd name="connsiteX80" fmla="*/ 909991 w 2829850"/>
                <a:gd name="connsiteY80" fmla="*/ 408487 h 413167"/>
                <a:gd name="connsiteX81" fmla="*/ 921088 w 2829850"/>
                <a:gd name="connsiteY81" fmla="*/ 411385 h 413167"/>
                <a:gd name="connsiteX82" fmla="*/ 932184 w 2829850"/>
                <a:gd name="connsiteY82" fmla="*/ 406350 h 413167"/>
                <a:gd name="connsiteX83" fmla="*/ 943281 w 2829850"/>
                <a:gd name="connsiteY83" fmla="*/ 397295 h 413167"/>
                <a:gd name="connsiteX84" fmla="*/ 954384 w 2829850"/>
                <a:gd name="connsiteY84" fmla="*/ 373693 h 413167"/>
                <a:gd name="connsiteX85" fmla="*/ 965481 w 2829850"/>
                <a:gd name="connsiteY85" fmla="*/ 346036 h 413167"/>
                <a:gd name="connsiteX86" fmla="*/ 976578 w 2829850"/>
                <a:gd name="connsiteY86" fmla="*/ 323537 h 413167"/>
                <a:gd name="connsiteX87" fmla="*/ 987674 w 2829850"/>
                <a:gd name="connsiteY87" fmla="*/ 298976 h 413167"/>
                <a:gd name="connsiteX88" fmla="*/ 998771 w 2829850"/>
                <a:gd name="connsiteY88" fmla="*/ 211346 h 413167"/>
                <a:gd name="connsiteX89" fmla="*/ 1009868 w 2829850"/>
                <a:gd name="connsiteY89" fmla="*/ 68104 h 413167"/>
                <a:gd name="connsiteX90" fmla="*/ 1032061 w 2829850"/>
                <a:gd name="connsiteY90" fmla="*/ 0 h 413167"/>
                <a:gd name="connsiteX91" fmla="*/ 1043157 w 2829850"/>
                <a:gd name="connsiteY91" fmla="*/ 102122 h 413167"/>
                <a:gd name="connsiteX92" fmla="*/ 1054261 w 2829850"/>
                <a:gd name="connsiteY92" fmla="*/ 264761 h 413167"/>
                <a:gd name="connsiteX93" fmla="*/ 1065357 w 2829850"/>
                <a:gd name="connsiteY93" fmla="*/ 359018 h 413167"/>
                <a:gd name="connsiteX94" fmla="*/ 1076454 w 2829850"/>
                <a:gd name="connsiteY94" fmla="*/ 408548 h 413167"/>
                <a:gd name="connsiteX95" fmla="*/ 1087551 w 2829850"/>
                <a:gd name="connsiteY95" fmla="*/ 400519 h 413167"/>
                <a:gd name="connsiteX96" fmla="*/ 1098647 w 2829850"/>
                <a:gd name="connsiteY96" fmla="*/ 379027 h 413167"/>
                <a:gd name="connsiteX97" fmla="*/ 1109744 w 2829850"/>
                <a:gd name="connsiteY97" fmla="*/ 366992 h 413167"/>
                <a:gd name="connsiteX98" fmla="*/ 1120841 w 2829850"/>
                <a:gd name="connsiteY98" fmla="*/ 361971 h 413167"/>
                <a:gd name="connsiteX99" fmla="*/ 1131937 w 2829850"/>
                <a:gd name="connsiteY99" fmla="*/ 333708 h 413167"/>
                <a:gd name="connsiteX100" fmla="*/ 1143041 w 2829850"/>
                <a:gd name="connsiteY100" fmla="*/ 286852 h 413167"/>
                <a:gd name="connsiteX101" fmla="*/ 1154137 w 2829850"/>
                <a:gd name="connsiteY101" fmla="*/ 263958 h 413167"/>
                <a:gd name="connsiteX102" fmla="*/ 1165234 w 2829850"/>
                <a:gd name="connsiteY102" fmla="*/ 230070 h 413167"/>
                <a:gd name="connsiteX103" fmla="*/ 1176331 w 2829850"/>
                <a:gd name="connsiteY103" fmla="*/ 168416 h 413167"/>
                <a:gd name="connsiteX104" fmla="*/ 1187427 w 2829850"/>
                <a:gd name="connsiteY104" fmla="*/ 96005 h 413167"/>
                <a:gd name="connsiteX105" fmla="*/ 1198524 w 2829850"/>
                <a:gd name="connsiteY105" fmla="*/ 128914 h 413167"/>
                <a:gd name="connsiteX106" fmla="*/ 1209621 w 2829850"/>
                <a:gd name="connsiteY106" fmla="*/ 181152 h 413167"/>
                <a:gd name="connsiteX107" fmla="*/ 1220717 w 2829850"/>
                <a:gd name="connsiteY107" fmla="*/ 296541 h 413167"/>
                <a:gd name="connsiteX108" fmla="*/ 1231821 w 2829850"/>
                <a:gd name="connsiteY108" fmla="*/ 386198 h 413167"/>
                <a:gd name="connsiteX109" fmla="*/ 1242917 w 2829850"/>
                <a:gd name="connsiteY109" fmla="*/ 399703 h 413167"/>
                <a:gd name="connsiteX110" fmla="*/ 1254014 w 2829850"/>
                <a:gd name="connsiteY110" fmla="*/ 403663 h 413167"/>
                <a:gd name="connsiteX111" fmla="*/ 1265111 w 2829850"/>
                <a:gd name="connsiteY111" fmla="*/ 372911 h 413167"/>
                <a:gd name="connsiteX112" fmla="*/ 1276207 w 2829850"/>
                <a:gd name="connsiteY112" fmla="*/ 332484 h 413167"/>
                <a:gd name="connsiteX113" fmla="*/ 1287304 w 2829850"/>
                <a:gd name="connsiteY113" fmla="*/ 301514 h 413167"/>
                <a:gd name="connsiteX114" fmla="*/ 1298400 w 2829850"/>
                <a:gd name="connsiteY114" fmla="*/ 280491 h 413167"/>
                <a:gd name="connsiteX115" fmla="*/ 1309497 w 2829850"/>
                <a:gd name="connsiteY115" fmla="*/ 222137 h 413167"/>
                <a:gd name="connsiteX116" fmla="*/ 1320601 w 2829850"/>
                <a:gd name="connsiteY116" fmla="*/ 125955 h 413167"/>
                <a:gd name="connsiteX117" fmla="*/ 1331697 w 2829850"/>
                <a:gd name="connsiteY117" fmla="*/ 103605 h 413167"/>
                <a:gd name="connsiteX118" fmla="*/ 1342794 w 2829850"/>
                <a:gd name="connsiteY118" fmla="*/ 65444 h 413167"/>
                <a:gd name="connsiteX119" fmla="*/ 1353890 w 2829850"/>
                <a:gd name="connsiteY119" fmla="*/ 104272 h 413167"/>
                <a:gd name="connsiteX120" fmla="*/ 1364987 w 2829850"/>
                <a:gd name="connsiteY120" fmla="*/ 182220 h 413167"/>
                <a:gd name="connsiteX121" fmla="*/ 1376083 w 2829850"/>
                <a:gd name="connsiteY121" fmla="*/ 292642 h 413167"/>
                <a:gd name="connsiteX122" fmla="*/ 1387180 w 2829850"/>
                <a:gd name="connsiteY122" fmla="*/ 379973 h 413167"/>
                <a:gd name="connsiteX123" fmla="*/ 1398277 w 2829850"/>
                <a:gd name="connsiteY123" fmla="*/ 400308 h 413167"/>
                <a:gd name="connsiteX124" fmla="*/ 1409380 w 2829850"/>
                <a:gd name="connsiteY124" fmla="*/ 409773 h 413167"/>
                <a:gd name="connsiteX125" fmla="*/ 1420477 w 2829850"/>
                <a:gd name="connsiteY125" fmla="*/ 407221 h 413167"/>
                <a:gd name="connsiteX126" fmla="*/ 1431573 w 2829850"/>
                <a:gd name="connsiteY126" fmla="*/ 400132 h 413167"/>
                <a:gd name="connsiteX127" fmla="*/ 1442670 w 2829850"/>
                <a:gd name="connsiteY127" fmla="*/ 378218 h 413167"/>
                <a:gd name="connsiteX128" fmla="*/ 1453767 w 2829850"/>
                <a:gd name="connsiteY128" fmla="*/ 341764 h 413167"/>
                <a:gd name="connsiteX129" fmla="*/ 1464863 w 2829850"/>
                <a:gd name="connsiteY129" fmla="*/ 322843 h 413167"/>
                <a:gd name="connsiteX130" fmla="*/ 1475960 w 2829850"/>
                <a:gd name="connsiteY130" fmla="*/ 301501 h 413167"/>
                <a:gd name="connsiteX131" fmla="*/ 1487057 w 2829850"/>
                <a:gd name="connsiteY131" fmla="*/ 224865 h 413167"/>
                <a:gd name="connsiteX132" fmla="*/ 1498160 w 2829850"/>
                <a:gd name="connsiteY132" fmla="*/ 93597 h 413167"/>
                <a:gd name="connsiteX133" fmla="*/ 1509257 w 2829850"/>
                <a:gd name="connsiteY133" fmla="*/ 63872 h 413167"/>
                <a:gd name="connsiteX134" fmla="*/ 1520353 w 2829850"/>
                <a:gd name="connsiteY134" fmla="*/ 27500 h 413167"/>
                <a:gd name="connsiteX135" fmla="*/ 1531450 w 2829850"/>
                <a:gd name="connsiteY135" fmla="*/ 96965 h 413167"/>
                <a:gd name="connsiteX136" fmla="*/ 1542546 w 2829850"/>
                <a:gd name="connsiteY136" fmla="*/ 208462 h 413167"/>
                <a:gd name="connsiteX137" fmla="*/ 1553643 w 2829850"/>
                <a:gd name="connsiteY137" fmla="*/ 280974 h 413167"/>
                <a:gd name="connsiteX138" fmla="*/ 1564740 w 2829850"/>
                <a:gd name="connsiteY138" fmla="*/ 340390 h 413167"/>
                <a:gd name="connsiteX139" fmla="*/ 1575836 w 2829850"/>
                <a:gd name="connsiteY139" fmla="*/ 356181 h 413167"/>
                <a:gd name="connsiteX140" fmla="*/ 1586940 w 2829850"/>
                <a:gd name="connsiteY140" fmla="*/ 365753 h 413167"/>
                <a:gd name="connsiteX141" fmla="*/ 1609133 w 2829850"/>
                <a:gd name="connsiteY141" fmla="*/ 367849 h 413167"/>
                <a:gd name="connsiteX142" fmla="*/ 1620230 w 2829850"/>
                <a:gd name="connsiteY142" fmla="*/ 332314 h 413167"/>
                <a:gd name="connsiteX143" fmla="*/ 1631326 w 2829850"/>
                <a:gd name="connsiteY143" fmla="*/ 279607 h 413167"/>
                <a:gd name="connsiteX144" fmla="*/ 1642423 w 2829850"/>
                <a:gd name="connsiteY144" fmla="*/ 247977 h 413167"/>
                <a:gd name="connsiteX145" fmla="*/ 1653520 w 2829850"/>
                <a:gd name="connsiteY145" fmla="*/ 221443 h 413167"/>
                <a:gd name="connsiteX146" fmla="*/ 1675720 w 2829850"/>
                <a:gd name="connsiteY146" fmla="*/ 143229 h 413167"/>
                <a:gd name="connsiteX147" fmla="*/ 1686816 w 2829850"/>
                <a:gd name="connsiteY147" fmla="*/ 154448 h 413167"/>
                <a:gd name="connsiteX148" fmla="*/ 1697913 w 2829850"/>
                <a:gd name="connsiteY148" fmla="*/ 163592 h 413167"/>
                <a:gd name="connsiteX149" fmla="*/ 1709010 w 2829850"/>
                <a:gd name="connsiteY149" fmla="*/ 225831 h 413167"/>
                <a:gd name="connsiteX150" fmla="*/ 1720106 w 2829850"/>
                <a:gd name="connsiteY150" fmla="*/ 306759 h 413167"/>
                <a:gd name="connsiteX151" fmla="*/ 1731203 w 2829850"/>
                <a:gd name="connsiteY151" fmla="*/ 349160 h 413167"/>
                <a:gd name="connsiteX152" fmla="*/ 1742299 w 2829850"/>
                <a:gd name="connsiteY152" fmla="*/ 385838 h 413167"/>
                <a:gd name="connsiteX153" fmla="*/ 1753396 w 2829850"/>
                <a:gd name="connsiteY153" fmla="*/ 388899 h 413167"/>
                <a:gd name="connsiteX154" fmla="*/ 1764500 w 2829850"/>
                <a:gd name="connsiteY154" fmla="*/ 375714 h 413167"/>
                <a:gd name="connsiteX155" fmla="*/ 1775596 w 2829850"/>
                <a:gd name="connsiteY155" fmla="*/ 360936 h 413167"/>
                <a:gd name="connsiteX156" fmla="*/ 1786692 w 2829850"/>
                <a:gd name="connsiteY156" fmla="*/ 352357 h 413167"/>
                <a:gd name="connsiteX157" fmla="*/ 1797789 w 2829850"/>
                <a:gd name="connsiteY157" fmla="*/ 317366 h 413167"/>
                <a:gd name="connsiteX158" fmla="*/ 1808886 w 2829850"/>
                <a:gd name="connsiteY158" fmla="*/ 261148 h 413167"/>
                <a:gd name="connsiteX159" fmla="*/ 1819982 w 2829850"/>
                <a:gd name="connsiteY159" fmla="*/ 229723 h 413167"/>
                <a:gd name="connsiteX160" fmla="*/ 1831079 w 2829850"/>
                <a:gd name="connsiteY160" fmla="*/ 181907 h 413167"/>
                <a:gd name="connsiteX161" fmla="*/ 1842176 w 2829850"/>
                <a:gd name="connsiteY161" fmla="*/ 137664 h 413167"/>
                <a:gd name="connsiteX162" fmla="*/ 1853279 w 2829850"/>
                <a:gd name="connsiteY162" fmla="*/ 88365 h 413167"/>
                <a:gd name="connsiteX163" fmla="*/ 1864376 w 2829850"/>
                <a:gd name="connsiteY163" fmla="*/ 96747 h 413167"/>
                <a:gd name="connsiteX164" fmla="*/ 1875472 w 2829850"/>
                <a:gd name="connsiteY164" fmla="*/ 129975 h 413167"/>
                <a:gd name="connsiteX165" fmla="*/ 1897666 w 2829850"/>
                <a:gd name="connsiteY165" fmla="*/ 375877 h 413167"/>
                <a:gd name="connsiteX166" fmla="*/ 1908762 w 2829850"/>
                <a:gd name="connsiteY166" fmla="*/ 401186 h 413167"/>
                <a:gd name="connsiteX167" fmla="*/ 1919859 w 2829850"/>
                <a:gd name="connsiteY167" fmla="*/ 413167 h 413167"/>
                <a:gd name="connsiteX168" fmla="*/ 1930956 w 2829850"/>
                <a:gd name="connsiteY168" fmla="*/ 392083 h 413167"/>
                <a:gd name="connsiteX169" fmla="*/ 1942059 w 2829850"/>
                <a:gd name="connsiteY169" fmla="*/ 362665 h 413167"/>
                <a:gd name="connsiteX170" fmla="*/ 1953156 w 2829850"/>
                <a:gd name="connsiteY170" fmla="*/ 351132 h 413167"/>
                <a:gd name="connsiteX171" fmla="*/ 1964252 w 2829850"/>
                <a:gd name="connsiteY171" fmla="*/ 346982 h 413167"/>
                <a:gd name="connsiteX172" fmla="*/ 1975349 w 2829850"/>
                <a:gd name="connsiteY172" fmla="*/ 302466 h 413167"/>
                <a:gd name="connsiteX173" fmla="*/ 1986446 w 2829850"/>
                <a:gd name="connsiteY173" fmla="*/ 212169 h 413167"/>
                <a:gd name="connsiteX174" fmla="*/ 1997542 w 2829850"/>
                <a:gd name="connsiteY174" fmla="*/ 173743 h 413167"/>
                <a:gd name="connsiteX175" fmla="*/ 2008639 w 2829850"/>
                <a:gd name="connsiteY175" fmla="*/ 115708 h 413167"/>
                <a:gd name="connsiteX176" fmla="*/ 2019735 w 2829850"/>
                <a:gd name="connsiteY176" fmla="*/ 62967 h 413167"/>
                <a:gd name="connsiteX177" fmla="*/ 2030839 w 2829850"/>
                <a:gd name="connsiteY177" fmla="*/ 15757 h 413167"/>
                <a:gd name="connsiteX178" fmla="*/ 2041935 w 2829850"/>
                <a:gd name="connsiteY178" fmla="*/ 21629 h 413167"/>
                <a:gd name="connsiteX179" fmla="*/ 2053032 w 2829850"/>
                <a:gd name="connsiteY179" fmla="*/ 51299 h 413167"/>
                <a:gd name="connsiteX180" fmla="*/ 2075225 w 2829850"/>
                <a:gd name="connsiteY180" fmla="*/ 342927 h 413167"/>
                <a:gd name="connsiteX181" fmla="*/ 2086322 w 2829850"/>
                <a:gd name="connsiteY181" fmla="*/ 373428 h 413167"/>
                <a:gd name="connsiteX182" fmla="*/ 2097419 w 2829850"/>
                <a:gd name="connsiteY182" fmla="*/ 394539 h 413167"/>
                <a:gd name="connsiteX183" fmla="*/ 2108515 w 2829850"/>
                <a:gd name="connsiteY183" fmla="*/ 386218 h 413167"/>
                <a:gd name="connsiteX184" fmla="*/ 2141812 w 2829850"/>
                <a:gd name="connsiteY184" fmla="*/ 377115 h 413167"/>
                <a:gd name="connsiteX185" fmla="*/ 2152909 w 2829850"/>
                <a:gd name="connsiteY185" fmla="*/ 346622 h 413167"/>
                <a:gd name="connsiteX186" fmla="*/ 2164005 w 2829850"/>
                <a:gd name="connsiteY186" fmla="*/ 283001 h 413167"/>
                <a:gd name="connsiteX187" fmla="*/ 2175102 w 2829850"/>
                <a:gd name="connsiteY187" fmla="*/ 247290 h 413167"/>
                <a:gd name="connsiteX188" fmla="*/ 2186198 w 2829850"/>
                <a:gd name="connsiteY188" fmla="*/ 207659 h 413167"/>
                <a:gd name="connsiteX189" fmla="*/ 2197295 w 2829850"/>
                <a:gd name="connsiteY189" fmla="*/ 147971 h 413167"/>
                <a:gd name="connsiteX190" fmla="*/ 2208399 w 2829850"/>
                <a:gd name="connsiteY190" fmla="*/ 69070 h 413167"/>
                <a:gd name="connsiteX191" fmla="*/ 2219495 w 2829850"/>
                <a:gd name="connsiteY191" fmla="*/ 58286 h 413167"/>
                <a:gd name="connsiteX192" fmla="*/ 2230592 w 2829850"/>
                <a:gd name="connsiteY192" fmla="*/ 53027 h 413167"/>
                <a:gd name="connsiteX193" fmla="*/ 2241688 w 2829850"/>
                <a:gd name="connsiteY193" fmla="*/ 155958 h 413167"/>
                <a:gd name="connsiteX194" fmla="*/ 2252785 w 2829850"/>
                <a:gd name="connsiteY194" fmla="*/ 293765 h 413167"/>
                <a:gd name="connsiteX195" fmla="*/ 2263881 w 2829850"/>
                <a:gd name="connsiteY195" fmla="*/ 322891 h 413167"/>
                <a:gd name="connsiteX196" fmla="*/ 2274978 w 2829850"/>
                <a:gd name="connsiteY196" fmla="*/ 345588 h 413167"/>
                <a:gd name="connsiteX197" fmla="*/ 2286075 w 2829850"/>
                <a:gd name="connsiteY197" fmla="*/ 337049 h 413167"/>
                <a:gd name="connsiteX198" fmla="*/ 2297171 w 2829850"/>
                <a:gd name="connsiteY198" fmla="*/ 344410 h 413167"/>
                <a:gd name="connsiteX199" fmla="*/ 2308275 w 2829850"/>
                <a:gd name="connsiteY199" fmla="*/ 332552 h 413167"/>
                <a:gd name="connsiteX200" fmla="*/ 2319371 w 2829850"/>
                <a:gd name="connsiteY200" fmla="*/ 330531 h 413167"/>
                <a:gd name="connsiteX201" fmla="*/ 2330468 w 2829850"/>
                <a:gd name="connsiteY201" fmla="*/ 298677 h 413167"/>
                <a:gd name="connsiteX202" fmla="*/ 2341565 w 2829850"/>
                <a:gd name="connsiteY202" fmla="*/ 244847 h 413167"/>
                <a:gd name="connsiteX203" fmla="*/ 2352661 w 2829850"/>
                <a:gd name="connsiteY203" fmla="*/ 219422 h 413167"/>
                <a:gd name="connsiteX204" fmla="*/ 2363758 w 2829850"/>
                <a:gd name="connsiteY204" fmla="*/ 204835 h 413167"/>
                <a:gd name="connsiteX205" fmla="*/ 2385951 w 2829850"/>
                <a:gd name="connsiteY205" fmla="*/ 157163 h 413167"/>
                <a:gd name="connsiteX206" fmla="*/ 2408151 w 2829850"/>
                <a:gd name="connsiteY206" fmla="*/ 228689 h 413167"/>
                <a:gd name="connsiteX207" fmla="*/ 2419248 w 2829850"/>
                <a:gd name="connsiteY207" fmla="*/ 292227 h 413167"/>
                <a:gd name="connsiteX208" fmla="*/ 2430345 w 2829850"/>
                <a:gd name="connsiteY208" fmla="*/ 351010 h 413167"/>
                <a:gd name="connsiteX209" fmla="*/ 2452538 w 2829850"/>
                <a:gd name="connsiteY209" fmla="*/ 374033 h 413167"/>
                <a:gd name="connsiteX210" fmla="*/ 2474731 w 2829850"/>
                <a:gd name="connsiteY210" fmla="*/ 343077 h 413167"/>
                <a:gd name="connsiteX211" fmla="*/ 2485834 w 2829850"/>
                <a:gd name="connsiteY211" fmla="*/ 333654 h 413167"/>
                <a:gd name="connsiteX212" fmla="*/ 2496931 w 2829850"/>
                <a:gd name="connsiteY212" fmla="*/ 332803 h 413167"/>
                <a:gd name="connsiteX213" fmla="*/ 2508028 w 2829850"/>
                <a:gd name="connsiteY213" fmla="*/ 267707 h 413167"/>
                <a:gd name="connsiteX214" fmla="*/ 2519124 w 2829850"/>
                <a:gd name="connsiteY214" fmla="*/ 149855 h 413167"/>
                <a:gd name="connsiteX215" fmla="*/ 2541318 w 2829850"/>
                <a:gd name="connsiteY215" fmla="*/ 98400 h 413167"/>
                <a:gd name="connsiteX216" fmla="*/ 2552414 w 2829850"/>
                <a:gd name="connsiteY216" fmla="*/ 131615 h 413167"/>
                <a:gd name="connsiteX217" fmla="*/ 2574614 w 2829850"/>
                <a:gd name="connsiteY217" fmla="*/ 282675 h 413167"/>
                <a:gd name="connsiteX218" fmla="*/ 2585711 w 2829850"/>
                <a:gd name="connsiteY218" fmla="*/ 331429 h 413167"/>
                <a:gd name="connsiteX219" fmla="*/ 2596808 w 2829850"/>
                <a:gd name="connsiteY219" fmla="*/ 360079 h 413167"/>
                <a:gd name="connsiteX220" fmla="*/ 2607904 w 2829850"/>
                <a:gd name="connsiteY220" fmla="*/ 381551 h 413167"/>
                <a:gd name="connsiteX221" fmla="*/ 2619001 w 2829850"/>
                <a:gd name="connsiteY221" fmla="*/ 381224 h 413167"/>
                <a:gd name="connsiteX222" fmla="*/ 2630097 w 2829850"/>
                <a:gd name="connsiteY222" fmla="*/ 381857 h 413167"/>
                <a:gd name="connsiteX223" fmla="*/ 2641194 w 2829850"/>
                <a:gd name="connsiteY223" fmla="*/ 357698 h 413167"/>
                <a:gd name="connsiteX224" fmla="*/ 2652290 w 2829850"/>
                <a:gd name="connsiteY224" fmla="*/ 323102 h 413167"/>
                <a:gd name="connsiteX225" fmla="*/ 2663394 w 2829850"/>
                <a:gd name="connsiteY225" fmla="*/ 302841 h 413167"/>
                <a:gd name="connsiteX226" fmla="*/ 2674491 w 2829850"/>
                <a:gd name="connsiteY226" fmla="*/ 287873 h 413167"/>
                <a:gd name="connsiteX227" fmla="*/ 2685587 w 2829850"/>
                <a:gd name="connsiteY227" fmla="*/ 233165 h 413167"/>
                <a:gd name="connsiteX228" fmla="*/ 2696684 w 2829850"/>
                <a:gd name="connsiteY228" fmla="*/ 134452 h 413167"/>
                <a:gd name="connsiteX229" fmla="*/ 2707780 w 2829850"/>
                <a:gd name="connsiteY229" fmla="*/ 132649 h 413167"/>
                <a:gd name="connsiteX230" fmla="*/ 2718877 w 2829850"/>
                <a:gd name="connsiteY230" fmla="*/ 133316 h 413167"/>
                <a:gd name="connsiteX231" fmla="*/ 2741070 w 2829850"/>
                <a:gd name="connsiteY231" fmla="*/ 226545 h 413167"/>
                <a:gd name="connsiteX232" fmla="*/ 2752174 w 2829850"/>
                <a:gd name="connsiteY232" fmla="*/ 245201 h 413167"/>
                <a:gd name="connsiteX233" fmla="*/ 2763270 w 2829850"/>
                <a:gd name="connsiteY233" fmla="*/ 287192 h 413167"/>
                <a:gd name="connsiteX234" fmla="*/ 2774367 w 2829850"/>
                <a:gd name="connsiteY234" fmla="*/ 310495 h 413167"/>
                <a:gd name="connsiteX235" fmla="*/ 2785464 w 2829850"/>
                <a:gd name="connsiteY235" fmla="*/ 336396 h 413167"/>
                <a:gd name="connsiteX236" fmla="*/ 2796560 w 2829850"/>
                <a:gd name="connsiteY236" fmla="*/ 328259 h 413167"/>
                <a:gd name="connsiteX237" fmla="*/ 2807657 w 2829850"/>
                <a:gd name="connsiteY237" fmla="*/ 340226 h 413167"/>
                <a:gd name="connsiteX238" fmla="*/ 2818754 w 2829850"/>
                <a:gd name="connsiteY238" fmla="*/ 330647 h 413167"/>
                <a:gd name="connsiteX239" fmla="*/ 2829850 w 2829850"/>
                <a:gd name="connsiteY239" fmla="*/ 314155 h 413167"/>
                <a:gd name="connsiteX240" fmla="*/ 2829850 w 2829850"/>
                <a:gd name="connsiteY240" fmla="*/ 31415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305759"/>
                  </a:moveTo>
                  <a:lnTo>
                    <a:pt x="11096" y="292336"/>
                  </a:lnTo>
                  <a:lnTo>
                    <a:pt x="22193" y="293554"/>
                  </a:lnTo>
                  <a:lnTo>
                    <a:pt x="33290" y="304351"/>
                  </a:lnTo>
                  <a:lnTo>
                    <a:pt x="44386" y="327755"/>
                  </a:lnTo>
                  <a:lnTo>
                    <a:pt x="55483" y="343220"/>
                  </a:lnTo>
                  <a:lnTo>
                    <a:pt x="66586" y="322707"/>
                  </a:lnTo>
                  <a:lnTo>
                    <a:pt x="77683" y="270109"/>
                  </a:lnTo>
                  <a:lnTo>
                    <a:pt x="88779" y="239261"/>
                  </a:lnTo>
                  <a:lnTo>
                    <a:pt x="99876" y="233390"/>
                  </a:lnTo>
                  <a:lnTo>
                    <a:pt x="110973" y="245623"/>
                  </a:lnTo>
                  <a:lnTo>
                    <a:pt x="122069" y="299350"/>
                  </a:lnTo>
                  <a:lnTo>
                    <a:pt x="133166" y="310733"/>
                  </a:lnTo>
                  <a:lnTo>
                    <a:pt x="144263" y="298418"/>
                  </a:lnTo>
                  <a:lnTo>
                    <a:pt x="155366" y="230471"/>
                  </a:lnTo>
                  <a:lnTo>
                    <a:pt x="166463" y="126744"/>
                  </a:lnTo>
                  <a:lnTo>
                    <a:pt x="177559" y="68342"/>
                  </a:lnTo>
                  <a:lnTo>
                    <a:pt x="188656" y="25847"/>
                  </a:lnTo>
                  <a:lnTo>
                    <a:pt x="199753" y="68281"/>
                  </a:lnTo>
                  <a:lnTo>
                    <a:pt x="210849" y="165694"/>
                  </a:lnTo>
                  <a:lnTo>
                    <a:pt x="221946" y="169770"/>
                  </a:lnTo>
                  <a:lnTo>
                    <a:pt x="233043" y="171947"/>
                  </a:lnTo>
                  <a:lnTo>
                    <a:pt x="244146" y="211149"/>
                  </a:lnTo>
                  <a:lnTo>
                    <a:pt x="255243" y="270047"/>
                  </a:lnTo>
                  <a:lnTo>
                    <a:pt x="266339" y="338165"/>
                  </a:lnTo>
                  <a:lnTo>
                    <a:pt x="277436" y="386171"/>
                  </a:lnTo>
                  <a:lnTo>
                    <a:pt x="288533" y="384415"/>
                  </a:lnTo>
                  <a:lnTo>
                    <a:pt x="299629" y="362998"/>
                  </a:lnTo>
                  <a:lnTo>
                    <a:pt x="310726" y="338348"/>
                  </a:lnTo>
                  <a:lnTo>
                    <a:pt x="321823" y="326538"/>
                  </a:lnTo>
                  <a:lnTo>
                    <a:pt x="332926" y="287635"/>
                  </a:lnTo>
                  <a:lnTo>
                    <a:pt x="344023" y="233710"/>
                  </a:lnTo>
                  <a:lnTo>
                    <a:pt x="355119" y="234948"/>
                  </a:lnTo>
                  <a:lnTo>
                    <a:pt x="366216" y="226722"/>
                  </a:lnTo>
                  <a:lnTo>
                    <a:pt x="377313" y="214823"/>
                  </a:lnTo>
                  <a:lnTo>
                    <a:pt x="388409" y="194446"/>
                  </a:lnTo>
                  <a:lnTo>
                    <a:pt x="399506" y="232118"/>
                  </a:lnTo>
                  <a:lnTo>
                    <a:pt x="410602" y="278123"/>
                  </a:lnTo>
                  <a:lnTo>
                    <a:pt x="421706" y="306113"/>
                  </a:lnTo>
                  <a:lnTo>
                    <a:pt x="432802" y="349840"/>
                  </a:lnTo>
                  <a:lnTo>
                    <a:pt x="443899" y="356868"/>
                  </a:lnTo>
                  <a:lnTo>
                    <a:pt x="454995" y="357643"/>
                  </a:lnTo>
                  <a:lnTo>
                    <a:pt x="466092" y="316325"/>
                  </a:lnTo>
                  <a:lnTo>
                    <a:pt x="477189" y="246269"/>
                  </a:lnTo>
                  <a:lnTo>
                    <a:pt x="488285" y="203406"/>
                  </a:lnTo>
                  <a:lnTo>
                    <a:pt x="499382" y="173920"/>
                  </a:lnTo>
                  <a:lnTo>
                    <a:pt x="510485" y="141902"/>
                  </a:lnTo>
                  <a:lnTo>
                    <a:pt x="521582" y="103897"/>
                  </a:lnTo>
                  <a:lnTo>
                    <a:pt x="532679" y="103319"/>
                  </a:lnTo>
                  <a:lnTo>
                    <a:pt x="543775" y="94148"/>
                  </a:lnTo>
                  <a:lnTo>
                    <a:pt x="554872" y="164497"/>
                  </a:lnTo>
                  <a:lnTo>
                    <a:pt x="565968" y="269013"/>
                  </a:lnTo>
                  <a:lnTo>
                    <a:pt x="577065" y="341118"/>
                  </a:lnTo>
                  <a:lnTo>
                    <a:pt x="588162" y="392124"/>
                  </a:lnTo>
                  <a:lnTo>
                    <a:pt x="599265" y="389409"/>
                  </a:lnTo>
                  <a:lnTo>
                    <a:pt x="610362" y="378415"/>
                  </a:lnTo>
                  <a:lnTo>
                    <a:pt x="621458" y="370985"/>
                  </a:lnTo>
                  <a:lnTo>
                    <a:pt x="632555" y="368128"/>
                  </a:lnTo>
                  <a:lnTo>
                    <a:pt x="643652" y="332906"/>
                  </a:lnTo>
                  <a:lnTo>
                    <a:pt x="654748" y="269150"/>
                  </a:lnTo>
                  <a:lnTo>
                    <a:pt x="676942" y="218252"/>
                  </a:lnTo>
                  <a:lnTo>
                    <a:pt x="688045" y="168538"/>
                  </a:lnTo>
                  <a:lnTo>
                    <a:pt x="699142" y="98550"/>
                  </a:lnTo>
                  <a:lnTo>
                    <a:pt x="710238" y="140501"/>
                  </a:lnTo>
                  <a:lnTo>
                    <a:pt x="721335" y="198889"/>
                  </a:lnTo>
                  <a:lnTo>
                    <a:pt x="732432" y="292955"/>
                  </a:lnTo>
                  <a:lnTo>
                    <a:pt x="743528" y="368386"/>
                  </a:lnTo>
                  <a:lnTo>
                    <a:pt x="754625" y="384388"/>
                  </a:lnTo>
                  <a:lnTo>
                    <a:pt x="765722" y="392573"/>
                  </a:lnTo>
                  <a:lnTo>
                    <a:pt x="787922" y="343982"/>
                  </a:lnTo>
                  <a:lnTo>
                    <a:pt x="799018" y="326456"/>
                  </a:lnTo>
                  <a:lnTo>
                    <a:pt x="810115" y="319972"/>
                  </a:lnTo>
                  <a:lnTo>
                    <a:pt x="821212" y="261312"/>
                  </a:lnTo>
                  <a:lnTo>
                    <a:pt x="832308" y="161095"/>
                  </a:lnTo>
                  <a:lnTo>
                    <a:pt x="843405" y="138956"/>
                  </a:lnTo>
                  <a:lnTo>
                    <a:pt x="854501" y="114654"/>
                  </a:lnTo>
                  <a:lnTo>
                    <a:pt x="865598" y="136514"/>
                  </a:lnTo>
                  <a:lnTo>
                    <a:pt x="876702" y="191786"/>
                  </a:lnTo>
                  <a:lnTo>
                    <a:pt x="887798" y="314346"/>
                  </a:lnTo>
                  <a:lnTo>
                    <a:pt x="898894" y="393838"/>
                  </a:lnTo>
                  <a:lnTo>
                    <a:pt x="909991" y="408487"/>
                  </a:lnTo>
                  <a:lnTo>
                    <a:pt x="921088" y="411385"/>
                  </a:lnTo>
                  <a:lnTo>
                    <a:pt x="932184" y="406350"/>
                  </a:lnTo>
                  <a:lnTo>
                    <a:pt x="943281" y="397295"/>
                  </a:lnTo>
                  <a:lnTo>
                    <a:pt x="954384" y="373693"/>
                  </a:lnTo>
                  <a:lnTo>
                    <a:pt x="965481" y="346036"/>
                  </a:lnTo>
                  <a:lnTo>
                    <a:pt x="976578" y="323537"/>
                  </a:lnTo>
                  <a:lnTo>
                    <a:pt x="987674" y="298976"/>
                  </a:lnTo>
                  <a:lnTo>
                    <a:pt x="998771" y="211346"/>
                  </a:lnTo>
                  <a:lnTo>
                    <a:pt x="1009868" y="68104"/>
                  </a:lnTo>
                  <a:lnTo>
                    <a:pt x="1032061" y="0"/>
                  </a:lnTo>
                  <a:lnTo>
                    <a:pt x="1043157" y="102122"/>
                  </a:lnTo>
                  <a:lnTo>
                    <a:pt x="1054261" y="264761"/>
                  </a:lnTo>
                  <a:lnTo>
                    <a:pt x="1065357" y="359018"/>
                  </a:lnTo>
                  <a:lnTo>
                    <a:pt x="1076454" y="408548"/>
                  </a:lnTo>
                  <a:lnTo>
                    <a:pt x="1087551" y="400519"/>
                  </a:lnTo>
                  <a:lnTo>
                    <a:pt x="1098647" y="379027"/>
                  </a:lnTo>
                  <a:lnTo>
                    <a:pt x="1109744" y="366992"/>
                  </a:lnTo>
                  <a:lnTo>
                    <a:pt x="1120841" y="361971"/>
                  </a:lnTo>
                  <a:lnTo>
                    <a:pt x="1131937" y="333708"/>
                  </a:lnTo>
                  <a:lnTo>
                    <a:pt x="1143041" y="286852"/>
                  </a:lnTo>
                  <a:lnTo>
                    <a:pt x="1154137" y="263958"/>
                  </a:lnTo>
                  <a:lnTo>
                    <a:pt x="1165234" y="230070"/>
                  </a:lnTo>
                  <a:lnTo>
                    <a:pt x="1176331" y="168416"/>
                  </a:lnTo>
                  <a:lnTo>
                    <a:pt x="1187427" y="96005"/>
                  </a:lnTo>
                  <a:lnTo>
                    <a:pt x="1198524" y="128914"/>
                  </a:lnTo>
                  <a:lnTo>
                    <a:pt x="1209621" y="181152"/>
                  </a:lnTo>
                  <a:lnTo>
                    <a:pt x="1220717" y="296541"/>
                  </a:lnTo>
                  <a:lnTo>
                    <a:pt x="1231821" y="386198"/>
                  </a:lnTo>
                  <a:lnTo>
                    <a:pt x="1242917" y="399703"/>
                  </a:lnTo>
                  <a:lnTo>
                    <a:pt x="1254014" y="403663"/>
                  </a:lnTo>
                  <a:lnTo>
                    <a:pt x="1265111" y="372911"/>
                  </a:lnTo>
                  <a:lnTo>
                    <a:pt x="1276207" y="332484"/>
                  </a:lnTo>
                  <a:lnTo>
                    <a:pt x="1287304" y="301514"/>
                  </a:lnTo>
                  <a:lnTo>
                    <a:pt x="1298400" y="280491"/>
                  </a:lnTo>
                  <a:lnTo>
                    <a:pt x="1309497" y="222137"/>
                  </a:lnTo>
                  <a:lnTo>
                    <a:pt x="1320601" y="125955"/>
                  </a:lnTo>
                  <a:lnTo>
                    <a:pt x="1331697" y="103605"/>
                  </a:lnTo>
                  <a:lnTo>
                    <a:pt x="1342794" y="65444"/>
                  </a:lnTo>
                  <a:lnTo>
                    <a:pt x="1353890" y="104272"/>
                  </a:lnTo>
                  <a:lnTo>
                    <a:pt x="1364987" y="182220"/>
                  </a:lnTo>
                  <a:lnTo>
                    <a:pt x="1376083" y="292642"/>
                  </a:lnTo>
                  <a:lnTo>
                    <a:pt x="1387180" y="379973"/>
                  </a:lnTo>
                  <a:lnTo>
                    <a:pt x="1398277" y="400308"/>
                  </a:lnTo>
                  <a:lnTo>
                    <a:pt x="1409380" y="409773"/>
                  </a:lnTo>
                  <a:lnTo>
                    <a:pt x="1420477" y="407221"/>
                  </a:lnTo>
                  <a:lnTo>
                    <a:pt x="1431573" y="400132"/>
                  </a:lnTo>
                  <a:lnTo>
                    <a:pt x="1442670" y="378218"/>
                  </a:lnTo>
                  <a:lnTo>
                    <a:pt x="1453767" y="341764"/>
                  </a:lnTo>
                  <a:lnTo>
                    <a:pt x="1464863" y="322843"/>
                  </a:lnTo>
                  <a:lnTo>
                    <a:pt x="1475960" y="301501"/>
                  </a:lnTo>
                  <a:lnTo>
                    <a:pt x="1487057" y="224865"/>
                  </a:lnTo>
                  <a:lnTo>
                    <a:pt x="1498160" y="93597"/>
                  </a:lnTo>
                  <a:lnTo>
                    <a:pt x="1509257" y="63872"/>
                  </a:lnTo>
                  <a:lnTo>
                    <a:pt x="1520353" y="27500"/>
                  </a:lnTo>
                  <a:lnTo>
                    <a:pt x="1531450" y="96965"/>
                  </a:lnTo>
                  <a:lnTo>
                    <a:pt x="1542546" y="208462"/>
                  </a:lnTo>
                  <a:lnTo>
                    <a:pt x="1553643" y="280974"/>
                  </a:lnTo>
                  <a:lnTo>
                    <a:pt x="1564740" y="340390"/>
                  </a:lnTo>
                  <a:lnTo>
                    <a:pt x="1575836" y="356181"/>
                  </a:lnTo>
                  <a:lnTo>
                    <a:pt x="1586940" y="365753"/>
                  </a:lnTo>
                  <a:lnTo>
                    <a:pt x="1609133" y="367849"/>
                  </a:lnTo>
                  <a:lnTo>
                    <a:pt x="1620230" y="332314"/>
                  </a:lnTo>
                  <a:lnTo>
                    <a:pt x="1631326" y="279607"/>
                  </a:lnTo>
                  <a:lnTo>
                    <a:pt x="1642423" y="247977"/>
                  </a:lnTo>
                  <a:lnTo>
                    <a:pt x="1653520" y="221443"/>
                  </a:lnTo>
                  <a:lnTo>
                    <a:pt x="1675720" y="143229"/>
                  </a:lnTo>
                  <a:lnTo>
                    <a:pt x="1686816" y="154448"/>
                  </a:lnTo>
                  <a:lnTo>
                    <a:pt x="1697913" y="163592"/>
                  </a:lnTo>
                  <a:lnTo>
                    <a:pt x="1709010" y="225831"/>
                  </a:lnTo>
                  <a:lnTo>
                    <a:pt x="1720106" y="306759"/>
                  </a:lnTo>
                  <a:lnTo>
                    <a:pt x="1731203" y="349160"/>
                  </a:lnTo>
                  <a:lnTo>
                    <a:pt x="1742299" y="385838"/>
                  </a:lnTo>
                  <a:lnTo>
                    <a:pt x="1753396" y="388899"/>
                  </a:lnTo>
                  <a:lnTo>
                    <a:pt x="1764500" y="375714"/>
                  </a:lnTo>
                  <a:lnTo>
                    <a:pt x="1775596" y="360936"/>
                  </a:lnTo>
                  <a:lnTo>
                    <a:pt x="1786692" y="352357"/>
                  </a:lnTo>
                  <a:lnTo>
                    <a:pt x="1797789" y="317366"/>
                  </a:lnTo>
                  <a:lnTo>
                    <a:pt x="1808886" y="261148"/>
                  </a:lnTo>
                  <a:lnTo>
                    <a:pt x="1819982" y="229723"/>
                  </a:lnTo>
                  <a:lnTo>
                    <a:pt x="1831079" y="181907"/>
                  </a:lnTo>
                  <a:lnTo>
                    <a:pt x="1842176" y="137664"/>
                  </a:lnTo>
                  <a:lnTo>
                    <a:pt x="1853279" y="88365"/>
                  </a:lnTo>
                  <a:lnTo>
                    <a:pt x="1864376" y="96747"/>
                  </a:lnTo>
                  <a:lnTo>
                    <a:pt x="1875472" y="129975"/>
                  </a:lnTo>
                  <a:lnTo>
                    <a:pt x="1897666" y="375877"/>
                  </a:lnTo>
                  <a:lnTo>
                    <a:pt x="1908762" y="401186"/>
                  </a:lnTo>
                  <a:lnTo>
                    <a:pt x="1919859" y="413167"/>
                  </a:lnTo>
                  <a:lnTo>
                    <a:pt x="1930956" y="392083"/>
                  </a:lnTo>
                  <a:lnTo>
                    <a:pt x="1942059" y="362665"/>
                  </a:lnTo>
                  <a:lnTo>
                    <a:pt x="1953156" y="351132"/>
                  </a:lnTo>
                  <a:lnTo>
                    <a:pt x="1964252" y="346982"/>
                  </a:lnTo>
                  <a:lnTo>
                    <a:pt x="1975349" y="302466"/>
                  </a:lnTo>
                  <a:lnTo>
                    <a:pt x="1986446" y="212169"/>
                  </a:lnTo>
                  <a:lnTo>
                    <a:pt x="1997542" y="173743"/>
                  </a:lnTo>
                  <a:lnTo>
                    <a:pt x="2008639" y="115708"/>
                  </a:lnTo>
                  <a:lnTo>
                    <a:pt x="2019735" y="62967"/>
                  </a:lnTo>
                  <a:lnTo>
                    <a:pt x="2030839" y="15757"/>
                  </a:lnTo>
                  <a:lnTo>
                    <a:pt x="2041935" y="21629"/>
                  </a:lnTo>
                  <a:lnTo>
                    <a:pt x="2053032" y="51299"/>
                  </a:lnTo>
                  <a:lnTo>
                    <a:pt x="2075225" y="342927"/>
                  </a:lnTo>
                  <a:lnTo>
                    <a:pt x="2086322" y="373428"/>
                  </a:lnTo>
                  <a:lnTo>
                    <a:pt x="2097419" y="394539"/>
                  </a:lnTo>
                  <a:lnTo>
                    <a:pt x="2108515" y="386218"/>
                  </a:lnTo>
                  <a:lnTo>
                    <a:pt x="2141812" y="377115"/>
                  </a:lnTo>
                  <a:lnTo>
                    <a:pt x="2152909" y="346622"/>
                  </a:lnTo>
                  <a:lnTo>
                    <a:pt x="2164005" y="283001"/>
                  </a:lnTo>
                  <a:lnTo>
                    <a:pt x="2175102" y="247290"/>
                  </a:lnTo>
                  <a:lnTo>
                    <a:pt x="2186198" y="207659"/>
                  </a:lnTo>
                  <a:lnTo>
                    <a:pt x="2197295" y="147971"/>
                  </a:lnTo>
                  <a:lnTo>
                    <a:pt x="2208399" y="69070"/>
                  </a:lnTo>
                  <a:lnTo>
                    <a:pt x="2219495" y="58286"/>
                  </a:lnTo>
                  <a:lnTo>
                    <a:pt x="2230592" y="53027"/>
                  </a:lnTo>
                  <a:lnTo>
                    <a:pt x="2241688" y="155958"/>
                  </a:lnTo>
                  <a:lnTo>
                    <a:pt x="2252785" y="293765"/>
                  </a:lnTo>
                  <a:lnTo>
                    <a:pt x="2263881" y="322891"/>
                  </a:lnTo>
                  <a:lnTo>
                    <a:pt x="2274978" y="345588"/>
                  </a:lnTo>
                  <a:lnTo>
                    <a:pt x="2286075" y="337049"/>
                  </a:lnTo>
                  <a:lnTo>
                    <a:pt x="2297171" y="344410"/>
                  </a:lnTo>
                  <a:lnTo>
                    <a:pt x="2308275" y="332552"/>
                  </a:lnTo>
                  <a:lnTo>
                    <a:pt x="2319371" y="330531"/>
                  </a:lnTo>
                  <a:lnTo>
                    <a:pt x="2330468" y="298677"/>
                  </a:lnTo>
                  <a:lnTo>
                    <a:pt x="2341565" y="244847"/>
                  </a:lnTo>
                  <a:lnTo>
                    <a:pt x="2352661" y="219422"/>
                  </a:lnTo>
                  <a:lnTo>
                    <a:pt x="2363758" y="204835"/>
                  </a:lnTo>
                  <a:lnTo>
                    <a:pt x="2385951" y="157163"/>
                  </a:lnTo>
                  <a:lnTo>
                    <a:pt x="2408151" y="228689"/>
                  </a:lnTo>
                  <a:lnTo>
                    <a:pt x="2419248" y="292227"/>
                  </a:lnTo>
                  <a:lnTo>
                    <a:pt x="2430345" y="351010"/>
                  </a:lnTo>
                  <a:lnTo>
                    <a:pt x="2452538" y="374033"/>
                  </a:lnTo>
                  <a:lnTo>
                    <a:pt x="2474731" y="343077"/>
                  </a:lnTo>
                  <a:lnTo>
                    <a:pt x="2485834" y="333654"/>
                  </a:lnTo>
                  <a:lnTo>
                    <a:pt x="2496931" y="332803"/>
                  </a:lnTo>
                  <a:lnTo>
                    <a:pt x="2508028" y="267707"/>
                  </a:lnTo>
                  <a:lnTo>
                    <a:pt x="2519124" y="149855"/>
                  </a:lnTo>
                  <a:lnTo>
                    <a:pt x="2541318" y="98400"/>
                  </a:lnTo>
                  <a:lnTo>
                    <a:pt x="2552414" y="131615"/>
                  </a:lnTo>
                  <a:lnTo>
                    <a:pt x="2574614" y="282675"/>
                  </a:lnTo>
                  <a:lnTo>
                    <a:pt x="2585711" y="331429"/>
                  </a:lnTo>
                  <a:lnTo>
                    <a:pt x="2596808" y="360079"/>
                  </a:lnTo>
                  <a:lnTo>
                    <a:pt x="2607904" y="381551"/>
                  </a:lnTo>
                  <a:lnTo>
                    <a:pt x="2619001" y="381224"/>
                  </a:lnTo>
                  <a:lnTo>
                    <a:pt x="2630097" y="381857"/>
                  </a:lnTo>
                  <a:lnTo>
                    <a:pt x="2641194" y="357698"/>
                  </a:lnTo>
                  <a:lnTo>
                    <a:pt x="2652290" y="323102"/>
                  </a:lnTo>
                  <a:lnTo>
                    <a:pt x="2663394" y="302841"/>
                  </a:lnTo>
                  <a:lnTo>
                    <a:pt x="2674491" y="287873"/>
                  </a:lnTo>
                  <a:lnTo>
                    <a:pt x="2685587" y="233165"/>
                  </a:lnTo>
                  <a:lnTo>
                    <a:pt x="2696684" y="134452"/>
                  </a:lnTo>
                  <a:lnTo>
                    <a:pt x="2707780" y="132649"/>
                  </a:lnTo>
                  <a:lnTo>
                    <a:pt x="2718877" y="133316"/>
                  </a:lnTo>
                  <a:lnTo>
                    <a:pt x="2741070" y="226545"/>
                  </a:lnTo>
                  <a:lnTo>
                    <a:pt x="2752174" y="245201"/>
                  </a:lnTo>
                  <a:lnTo>
                    <a:pt x="2763270" y="287192"/>
                  </a:lnTo>
                  <a:lnTo>
                    <a:pt x="2774367" y="310495"/>
                  </a:lnTo>
                  <a:lnTo>
                    <a:pt x="2785464" y="336396"/>
                  </a:lnTo>
                  <a:lnTo>
                    <a:pt x="2796560" y="328259"/>
                  </a:lnTo>
                  <a:lnTo>
                    <a:pt x="2807657" y="340226"/>
                  </a:lnTo>
                  <a:lnTo>
                    <a:pt x="2818754" y="330647"/>
                  </a:lnTo>
                  <a:lnTo>
                    <a:pt x="2829850" y="314155"/>
                  </a:lnTo>
                  <a:lnTo>
                    <a:pt x="2829850" y="314155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6" name="자유형: 도형 2275">
              <a:extLst>
                <a:ext uri="{FF2B5EF4-FFF2-40B4-BE49-F238E27FC236}">
                  <a16:creationId xmlns:a16="http://schemas.microsoft.com/office/drawing/2014/main" id="{0CFB8E17-45FA-A0D6-4566-B058A5B23E5F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3725 h 413167"/>
                <a:gd name="connsiteX1" fmla="*/ 11096 w 2829850"/>
                <a:gd name="connsiteY1" fmla="*/ 287628 h 413167"/>
                <a:gd name="connsiteX2" fmla="*/ 22193 w 2829850"/>
                <a:gd name="connsiteY2" fmla="*/ 290213 h 413167"/>
                <a:gd name="connsiteX3" fmla="*/ 33290 w 2829850"/>
                <a:gd name="connsiteY3" fmla="*/ 304038 h 413167"/>
                <a:gd name="connsiteX4" fmla="*/ 44386 w 2829850"/>
                <a:gd name="connsiteY4" fmla="*/ 325932 h 413167"/>
                <a:gd name="connsiteX5" fmla="*/ 55483 w 2829850"/>
                <a:gd name="connsiteY5" fmla="*/ 338553 h 413167"/>
                <a:gd name="connsiteX6" fmla="*/ 66586 w 2829850"/>
                <a:gd name="connsiteY6" fmla="*/ 321836 h 413167"/>
                <a:gd name="connsiteX7" fmla="*/ 77683 w 2829850"/>
                <a:gd name="connsiteY7" fmla="*/ 262142 h 413167"/>
                <a:gd name="connsiteX8" fmla="*/ 88779 w 2829850"/>
                <a:gd name="connsiteY8" fmla="*/ 231390 h 413167"/>
                <a:gd name="connsiteX9" fmla="*/ 99876 w 2829850"/>
                <a:gd name="connsiteY9" fmla="*/ 225532 h 413167"/>
                <a:gd name="connsiteX10" fmla="*/ 110973 w 2829850"/>
                <a:gd name="connsiteY10" fmla="*/ 238037 h 413167"/>
                <a:gd name="connsiteX11" fmla="*/ 122069 w 2829850"/>
                <a:gd name="connsiteY11" fmla="*/ 297956 h 413167"/>
                <a:gd name="connsiteX12" fmla="*/ 133166 w 2829850"/>
                <a:gd name="connsiteY12" fmla="*/ 308093 h 413167"/>
                <a:gd name="connsiteX13" fmla="*/ 144263 w 2829850"/>
                <a:gd name="connsiteY13" fmla="*/ 292690 h 413167"/>
                <a:gd name="connsiteX14" fmla="*/ 155366 w 2829850"/>
                <a:gd name="connsiteY14" fmla="*/ 224035 h 413167"/>
                <a:gd name="connsiteX15" fmla="*/ 166463 w 2829850"/>
                <a:gd name="connsiteY15" fmla="*/ 109170 h 413167"/>
                <a:gd name="connsiteX16" fmla="*/ 177559 w 2829850"/>
                <a:gd name="connsiteY16" fmla="*/ 50346 h 413167"/>
                <a:gd name="connsiteX17" fmla="*/ 188656 w 2829850"/>
                <a:gd name="connsiteY17" fmla="*/ 20758 h 413167"/>
                <a:gd name="connsiteX18" fmla="*/ 199753 w 2829850"/>
                <a:gd name="connsiteY18" fmla="*/ 51142 h 413167"/>
                <a:gd name="connsiteX19" fmla="*/ 210849 w 2829850"/>
                <a:gd name="connsiteY19" fmla="*/ 157925 h 413167"/>
                <a:gd name="connsiteX20" fmla="*/ 221946 w 2829850"/>
                <a:gd name="connsiteY20" fmla="*/ 158612 h 413167"/>
                <a:gd name="connsiteX21" fmla="*/ 233043 w 2829850"/>
                <a:gd name="connsiteY21" fmla="*/ 173056 h 413167"/>
                <a:gd name="connsiteX22" fmla="*/ 244146 w 2829850"/>
                <a:gd name="connsiteY22" fmla="*/ 204645 h 413167"/>
                <a:gd name="connsiteX23" fmla="*/ 266339 w 2829850"/>
                <a:gd name="connsiteY23" fmla="*/ 337321 h 413167"/>
                <a:gd name="connsiteX24" fmla="*/ 277436 w 2829850"/>
                <a:gd name="connsiteY24" fmla="*/ 387586 h 413167"/>
                <a:gd name="connsiteX25" fmla="*/ 288533 w 2829850"/>
                <a:gd name="connsiteY25" fmla="*/ 387606 h 413167"/>
                <a:gd name="connsiteX26" fmla="*/ 299629 w 2829850"/>
                <a:gd name="connsiteY26" fmla="*/ 360535 h 413167"/>
                <a:gd name="connsiteX27" fmla="*/ 310726 w 2829850"/>
                <a:gd name="connsiteY27" fmla="*/ 336906 h 413167"/>
                <a:gd name="connsiteX28" fmla="*/ 321823 w 2829850"/>
                <a:gd name="connsiteY28" fmla="*/ 321074 h 413167"/>
                <a:gd name="connsiteX29" fmla="*/ 332926 w 2829850"/>
                <a:gd name="connsiteY29" fmla="*/ 283410 h 413167"/>
                <a:gd name="connsiteX30" fmla="*/ 344023 w 2829850"/>
                <a:gd name="connsiteY30" fmla="*/ 228512 h 413167"/>
                <a:gd name="connsiteX31" fmla="*/ 355119 w 2829850"/>
                <a:gd name="connsiteY31" fmla="*/ 227511 h 413167"/>
                <a:gd name="connsiteX32" fmla="*/ 366216 w 2829850"/>
                <a:gd name="connsiteY32" fmla="*/ 224668 h 413167"/>
                <a:gd name="connsiteX33" fmla="*/ 388409 w 2829850"/>
                <a:gd name="connsiteY33" fmla="*/ 191283 h 413167"/>
                <a:gd name="connsiteX34" fmla="*/ 399506 w 2829850"/>
                <a:gd name="connsiteY34" fmla="*/ 224668 h 413167"/>
                <a:gd name="connsiteX35" fmla="*/ 410602 w 2829850"/>
                <a:gd name="connsiteY35" fmla="*/ 277361 h 413167"/>
                <a:gd name="connsiteX36" fmla="*/ 421706 w 2829850"/>
                <a:gd name="connsiteY36" fmla="*/ 304222 h 413167"/>
                <a:gd name="connsiteX37" fmla="*/ 432802 w 2829850"/>
                <a:gd name="connsiteY37" fmla="*/ 350057 h 413167"/>
                <a:gd name="connsiteX38" fmla="*/ 443899 w 2829850"/>
                <a:gd name="connsiteY38" fmla="*/ 356909 h 413167"/>
                <a:gd name="connsiteX39" fmla="*/ 454995 w 2829850"/>
                <a:gd name="connsiteY39" fmla="*/ 353398 h 413167"/>
                <a:gd name="connsiteX40" fmla="*/ 466092 w 2829850"/>
                <a:gd name="connsiteY40" fmla="*/ 314863 h 413167"/>
                <a:gd name="connsiteX41" fmla="*/ 477189 w 2829850"/>
                <a:gd name="connsiteY41" fmla="*/ 237397 h 413167"/>
                <a:gd name="connsiteX42" fmla="*/ 488285 w 2829850"/>
                <a:gd name="connsiteY42" fmla="*/ 193800 h 413167"/>
                <a:gd name="connsiteX43" fmla="*/ 499382 w 2829850"/>
                <a:gd name="connsiteY43" fmla="*/ 166259 h 413167"/>
                <a:gd name="connsiteX44" fmla="*/ 521582 w 2829850"/>
                <a:gd name="connsiteY44" fmla="*/ 92032 h 413167"/>
                <a:gd name="connsiteX45" fmla="*/ 532679 w 2829850"/>
                <a:gd name="connsiteY45" fmla="*/ 87834 h 413167"/>
                <a:gd name="connsiteX46" fmla="*/ 543775 w 2829850"/>
                <a:gd name="connsiteY46" fmla="*/ 97631 h 413167"/>
                <a:gd name="connsiteX47" fmla="*/ 554872 w 2829850"/>
                <a:gd name="connsiteY47" fmla="*/ 156169 h 413167"/>
                <a:gd name="connsiteX48" fmla="*/ 565968 w 2829850"/>
                <a:gd name="connsiteY48" fmla="*/ 274143 h 413167"/>
                <a:gd name="connsiteX49" fmla="*/ 577065 w 2829850"/>
                <a:gd name="connsiteY49" fmla="*/ 341070 h 413167"/>
                <a:gd name="connsiteX50" fmla="*/ 588162 w 2829850"/>
                <a:gd name="connsiteY50" fmla="*/ 393247 h 413167"/>
                <a:gd name="connsiteX51" fmla="*/ 599265 w 2829850"/>
                <a:gd name="connsiteY51" fmla="*/ 392648 h 413167"/>
                <a:gd name="connsiteX52" fmla="*/ 610362 w 2829850"/>
                <a:gd name="connsiteY52" fmla="*/ 378544 h 413167"/>
                <a:gd name="connsiteX53" fmla="*/ 632555 w 2829850"/>
                <a:gd name="connsiteY53" fmla="*/ 364461 h 413167"/>
                <a:gd name="connsiteX54" fmla="*/ 643652 w 2829850"/>
                <a:gd name="connsiteY54" fmla="*/ 332117 h 413167"/>
                <a:gd name="connsiteX55" fmla="*/ 654748 w 2829850"/>
                <a:gd name="connsiteY55" fmla="*/ 263502 h 413167"/>
                <a:gd name="connsiteX56" fmla="*/ 676942 w 2829850"/>
                <a:gd name="connsiteY56" fmla="*/ 211788 h 413167"/>
                <a:gd name="connsiteX57" fmla="*/ 688045 w 2829850"/>
                <a:gd name="connsiteY57" fmla="*/ 158156 h 413167"/>
                <a:gd name="connsiteX58" fmla="*/ 699142 w 2829850"/>
                <a:gd name="connsiteY58" fmla="*/ 90535 h 413167"/>
                <a:gd name="connsiteX59" fmla="*/ 710238 w 2829850"/>
                <a:gd name="connsiteY59" fmla="*/ 127043 h 413167"/>
                <a:gd name="connsiteX60" fmla="*/ 721335 w 2829850"/>
                <a:gd name="connsiteY60" fmla="*/ 204964 h 413167"/>
                <a:gd name="connsiteX61" fmla="*/ 732432 w 2829850"/>
                <a:gd name="connsiteY61" fmla="*/ 291860 h 413167"/>
                <a:gd name="connsiteX62" fmla="*/ 743528 w 2829850"/>
                <a:gd name="connsiteY62" fmla="*/ 371271 h 413167"/>
                <a:gd name="connsiteX63" fmla="*/ 754625 w 2829850"/>
                <a:gd name="connsiteY63" fmla="*/ 386409 h 413167"/>
                <a:gd name="connsiteX64" fmla="*/ 765722 w 2829850"/>
                <a:gd name="connsiteY64" fmla="*/ 390756 h 413167"/>
                <a:gd name="connsiteX65" fmla="*/ 776818 w 2829850"/>
                <a:gd name="connsiteY65" fmla="*/ 370332 h 413167"/>
                <a:gd name="connsiteX66" fmla="*/ 787922 w 2829850"/>
                <a:gd name="connsiteY66" fmla="*/ 342009 h 413167"/>
                <a:gd name="connsiteX67" fmla="*/ 799018 w 2829850"/>
                <a:gd name="connsiteY67" fmla="*/ 324598 h 413167"/>
                <a:gd name="connsiteX68" fmla="*/ 810115 w 2829850"/>
                <a:gd name="connsiteY68" fmla="*/ 314366 h 413167"/>
                <a:gd name="connsiteX69" fmla="*/ 821212 w 2829850"/>
                <a:gd name="connsiteY69" fmla="*/ 256066 h 413167"/>
                <a:gd name="connsiteX70" fmla="*/ 832308 w 2829850"/>
                <a:gd name="connsiteY70" fmla="*/ 150679 h 413167"/>
                <a:gd name="connsiteX71" fmla="*/ 843405 w 2829850"/>
                <a:gd name="connsiteY71" fmla="*/ 126533 h 413167"/>
                <a:gd name="connsiteX72" fmla="*/ 854501 w 2829850"/>
                <a:gd name="connsiteY72" fmla="*/ 113960 h 413167"/>
                <a:gd name="connsiteX73" fmla="*/ 865598 w 2829850"/>
                <a:gd name="connsiteY73" fmla="*/ 125478 h 413167"/>
                <a:gd name="connsiteX74" fmla="*/ 876702 w 2829850"/>
                <a:gd name="connsiteY74" fmla="*/ 196351 h 413167"/>
                <a:gd name="connsiteX75" fmla="*/ 887798 w 2829850"/>
                <a:gd name="connsiteY75" fmla="*/ 312386 h 413167"/>
                <a:gd name="connsiteX76" fmla="*/ 898894 w 2829850"/>
                <a:gd name="connsiteY76" fmla="*/ 397376 h 413167"/>
                <a:gd name="connsiteX77" fmla="*/ 909991 w 2829850"/>
                <a:gd name="connsiteY77" fmla="*/ 412623 h 413167"/>
                <a:gd name="connsiteX78" fmla="*/ 921088 w 2829850"/>
                <a:gd name="connsiteY78" fmla="*/ 413167 h 413167"/>
                <a:gd name="connsiteX79" fmla="*/ 932184 w 2829850"/>
                <a:gd name="connsiteY79" fmla="*/ 409391 h 413167"/>
                <a:gd name="connsiteX80" fmla="*/ 943281 w 2829850"/>
                <a:gd name="connsiteY80" fmla="*/ 394702 h 413167"/>
                <a:gd name="connsiteX81" fmla="*/ 954384 w 2829850"/>
                <a:gd name="connsiteY81" fmla="*/ 375156 h 413167"/>
                <a:gd name="connsiteX82" fmla="*/ 965481 w 2829850"/>
                <a:gd name="connsiteY82" fmla="*/ 344301 h 413167"/>
                <a:gd name="connsiteX83" fmla="*/ 976578 w 2829850"/>
                <a:gd name="connsiteY83" fmla="*/ 321945 h 413167"/>
                <a:gd name="connsiteX84" fmla="*/ 987674 w 2829850"/>
                <a:gd name="connsiteY84" fmla="*/ 292064 h 413167"/>
                <a:gd name="connsiteX85" fmla="*/ 998771 w 2829850"/>
                <a:gd name="connsiteY85" fmla="*/ 202964 h 413167"/>
                <a:gd name="connsiteX86" fmla="*/ 1009868 w 2829850"/>
                <a:gd name="connsiteY86" fmla="*/ 51544 h 413167"/>
                <a:gd name="connsiteX87" fmla="*/ 1020964 w 2829850"/>
                <a:gd name="connsiteY87" fmla="*/ 15471 h 413167"/>
                <a:gd name="connsiteX88" fmla="*/ 1032061 w 2829850"/>
                <a:gd name="connsiteY88" fmla="*/ 3980 h 413167"/>
                <a:gd name="connsiteX89" fmla="*/ 1043157 w 2829850"/>
                <a:gd name="connsiteY89" fmla="*/ 89467 h 413167"/>
                <a:gd name="connsiteX90" fmla="*/ 1054261 w 2829850"/>
                <a:gd name="connsiteY90" fmla="*/ 271537 h 413167"/>
                <a:gd name="connsiteX91" fmla="*/ 1065357 w 2829850"/>
                <a:gd name="connsiteY91" fmla="*/ 359977 h 413167"/>
                <a:gd name="connsiteX92" fmla="*/ 1076454 w 2829850"/>
                <a:gd name="connsiteY92" fmla="*/ 410031 h 413167"/>
                <a:gd name="connsiteX93" fmla="*/ 1087551 w 2829850"/>
                <a:gd name="connsiteY93" fmla="*/ 404309 h 413167"/>
                <a:gd name="connsiteX94" fmla="*/ 1098647 w 2829850"/>
                <a:gd name="connsiteY94" fmla="*/ 378381 h 413167"/>
                <a:gd name="connsiteX95" fmla="*/ 1109744 w 2829850"/>
                <a:gd name="connsiteY95" fmla="*/ 367516 h 413167"/>
                <a:gd name="connsiteX96" fmla="*/ 1120841 w 2829850"/>
                <a:gd name="connsiteY96" fmla="*/ 358256 h 413167"/>
                <a:gd name="connsiteX97" fmla="*/ 1131937 w 2829850"/>
                <a:gd name="connsiteY97" fmla="*/ 332654 h 413167"/>
                <a:gd name="connsiteX98" fmla="*/ 1143041 w 2829850"/>
                <a:gd name="connsiteY98" fmla="*/ 282110 h 413167"/>
                <a:gd name="connsiteX99" fmla="*/ 1154137 w 2829850"/>
                <a:gd name="connsiteY99" fmla="*/ 259182 h 413167"/>
                <a:gd name="connsiteX100" fmla="*/ 1165234 w 2829850"/>
                <a:gd name="connsiteY100" fmla="*/ 224620 h 413167"/>
                <a:gd name="connsiteX101" fmla="*/ 1176331 w 2829850"/>
                <a:gd name="connsiteY101" fmla="*/ 158278 h 413167"/>
                <a:gd name="connsiteX102" fmla="*/ 1187427 w 2829850"/>
                <a:gd name="connsiteY102" fmla="*/ 86861 h 413167"/>
                <a:gd name="connsiteX103" fmla="*/ 1198524 w 2829850"/>
                <a:gd name="connsiteY103" fmla="*/ 114722 h 413167"/>
                <a:gd name="connsiteX104" fmla="*/ 1209621 w 2829850"/>
                <a:gd name="connsiteY104" fmla="*/ 188030 h 413167"/>
                <a:gd name="connsiteX105" fmla="*/ 1220717 w 2829850"/>
                <a:gd name="connsiteY105" fmla="*/ 296119 h 413167"/>
                <a:gd name="connsiteX106" fmla="*/ 1231821 w 2829850"/>
                <a:gd name="connsiteY106" fmla="*/ 389239 h 413167"/>
                <a:gd name="connsiteX107" fmla="*/ 1242917 w 2829850"/>
                <a:gd name="connsiteY107" fmla="*/ 402547 h 413167"/>
                <a:gd name="connsiteX108" fmla="*/ 1254014 w 2829850"/>
                <a:gd name="connsiteY108" fmla="*/ 401506 h 413167"/>
                <a:gd name="connsiteX109" fmla="*/ 1265111 w 2829850"/>
                <a:gd name="connsiteY109" fmla="*/ 374612 h 413167"/>
                <a:gd name="connsiteX110" fmla="*/ 1276207 w 2829850"/>
                <a:gd name="connsiteY110" fmla="*/ 328633 h 413167"/>
                <a:gd name="connsiteX111" fmla="*/ 1287304 w 2829850"/>
                <a:gd name="connsiteY111" fmla="*/ 297949 h 413167"/>
                <a:gd name="connsiteX112" fmla="*/ 1298400 w 2829850"/>
                <a:gd name="connsiteY112" fmla="*/ 274136 h 413167"/>
                <a:gd name="connsiteX113" fmla="*/ 1309497 w 2829850"/>
                <a:gd name="connsiteY113" fmla="*/ 214245 h 413167"/>
                <a:gd name="connsiteX114" fmla="*/ 1320601 w 2829850"/>
                <a:gd name="connsiteY114" fmla="*/ 112892 h 413167"/>
                <a:gd name="connsiteX115" fmla="*/ 1331697 w 2829850"/>
                <a:gd name="connsiteY115" fmla="*/ 88848 h 413167"/>
                <a:gd name="connsiteX116" fmla="*/ 1342794 w 2829850"/>
                <a:gd name="connsiteY116" fmla="*/ 67784 h 413167"/>
                <a:gd name="connsiteX117" fmla="*/ 1353890 w 2829850"/>
                <a:gd name="connsiteY117" fmla="*/ 92073 h 413167"/>
                <a:gd name="connsiteX118" fmla="*/ 1364987 w 2829850"/>
                <a:gd name="connsiteY118" fmla="*/ 185676 h 413167"/>
                <a:gd name="connsiteX119" fmla="*/ 1376083 w 2829850"/>
                <a:gd name="connsiteY119" fmla="*/ 289826 h 413167"/>
                <a:gd name="connsiteX120" fmla="*/ 1387180 w 2829850"/>
                <a:gd name="connsiteY120" fmla="*/ 383225 h 413167"/>
                <a:gd name="connsiteX121" fmla="*/ 1398277 w 2829850"/>
                <a:gd name="connsiteY121" fmla="*/ 404152 h 413167"/>
                <a:gd name="connsiteX122" fmla="*/ 1409380 w 2829850"/>
                <a:gd name="connsiteY122" fmla="*/ 411705 h 413167"/>
                <a:gd name="connsiteX123" fmla="*/ 1420477 w 2829850"/>
                <a:gd name="connsiteY123" fmla="*/ 410276 h 413167"/>
                <a:gd name="connsiteX124" fmla="*/ 1431573 w 2829850"/>
                <a:gd name="connsiteY124" fmla="*/ 397975 h 413167"/>
                <a:gd name="connsiteX125" fmla="*/ 1442670 w 2829850"/>
                <a:gd name="connsiteY125" fmla="*/ 380034 h 413167"/>
                <a:gd name="connsiteX126" fmla="*/ 1453767 w 2829850"/>
                <a:gd name="connsiteY126" fmla="*/ 339872 h 413167"/>
                <a:gd name="connsiteX127" fmla="*/ 1464863 w 2829850"/>
                <a:gd name="connsiteY127" fmla="*/ 321006 h 413167"/>
                <a:gd name="connsiteX128" fmla="*/ 1475960 w 2829850"/>
                <a:gd name="connsiteY128" fmla="*/ 294452 h 413167"/>
                <a:gd name="connsiteX129" fmla="*/ 1487057 w 2829850"/>
                <a:gd name="connsiteY129" fmla="*/ 217190 h 413167"/>
                <a:gd name="connsiteX130" fmla="*/ 1498160 w 2829850"/>
                <a:gd name="connsiteY130" fmla="*/ 77874 h 413167"/>
                <a:gd name="connsiteX131" fmla="*/ 1509257 w 2829850"/>
                <a:gd name="connsiteY131" fmla="*/ 45951 h 413167"/>
                <a:gd name="connsiteX132" fmla="*/ 1520353 w 2829850"/>
                <a:gd name="connsiteY132" fmla="*/ 28718 h 413167"/>
                <a:gd name="connsiteX133" fmla="*/ 1531450 w 2829850"/>
                <a:gd name="connsiteY133" fmla="*/ 83507 h 413167"/>
                <a:gd name="connsiteX134" fmla="*/ 1542546 w 2829850"/>
                <a:gd name="connsiteY134" fmla="*/ 209747 h 413167"/>
                <a:gd name="connsiteX135" fmla="*/ 1564740 w 2829850"/>
                <a:gd name="connsiteY135" fmla="*/ 342247 h 413167"/>
                <a:gd name="connsiteX136" fmla="*/ 1575836 w 2829850"/>
                <a:gd name="connsiteY136" fmla="*/ 357895 h 413167"/>
                <a:gd name="connsiteX137" fmla="*/ 1586940 w 2829850"/>
                <a:gd name="connsiteY137" fmla="*/ 366121 h 413167"/>
                <a:gd name="connsiteX138" fmla="*/ 1598036 w 2829850"/>
                <a:gd name="connsiteY138" fmla="*/ 367264 h 413167"/>
                <a:gd name="connsiteX139" fmla="*/ 1609133 w 2829850"/>
                <a:gd name="connsiteY139" fmla="*/ 364052 h 413167"/>
                <a:gd name="connsiteX140" fmla="*/ 1620230 w 2829850"/>
                <a:gd name="connsiteY140" fmla="*/ 331490 h 413167"/>
                <a:gd name="connsiteX141" fmla="*/ 1631326 w 2829850"/>
                <a:gd name="connsiteY141" fmla="*/ 273633 h 413167"/>
                <a:gd name="connsiteX142" fmla="*/ 1642423 w 2829850"/>
                <a:gd name="connsiteY142" fmla="*/ 241785 h 413167"/>
                <a:gd name="connsiteX143" fmla="*/ 1653520 w 2829850"/>
                <a:gd name="connsiteY143" fmla="*/ 215966 h 413167"/>
                <a:gd name="connsiteX144" fmla="*/ 1664616 w 2829850"/>
                <a:gd name="connsiteY144" fmla="*/ 173328 h 413167"/>
                <a:gd name="connsiteX145" fmla="*/ 1675720 w 2829850"/>
                <a:gd name="connsiteY145" fmla="*/ 134575 h 413167"/>
                <a:gd name="connsiteX146" fmla="*/ 1686816 w 2829850"/>
                <a:gd name="connsiteY146" fmla="*/ 142521 h 413167"/>
                <a:gd name="connsiteX147" fmla="*/ 1697913 w 2829850"/>
                <a:gd name="connsiteY147" fmla="*/ 168620 h 413167"/>
                <a:gd name="connsiteX148" fmla="*/ 1709010 w 2829850"/>
                <a:gd name="connsiteY148" fmla="*/ 220674 h 413167"/>
                <a:gd name="connsiteX149" fmla="*/ 1720106 w 2829850"/>
                <a:gd name="connsiteY149" fmla="*/ 309147 h 413167"/>
                <a:gd name="connsiteX150" fmla="*/ 1742299 w 2829850"/>
                <a:gd name="connsiteY150" fmla="*/ 387334 h 413167"/>
                <a:gd name="connsiteX151" fmla="*/ 1753396 w 2829850"/>
                <a:gd name="connsiteY151" fmla="*/ 391968 h 413167"/>
                <a:gd name="connsiteX152" fmla="*/ 1764500 w 2829850"/>
                <a:gd name="connsiteY152" fmla="*/ 374911 h 413167"/>
                <a:gd name="connsiteX153" fmla="*/ 1786692 w 2829850"/>
                <a:gd name="connsiteY153" fmla="*/ 348418 h 413167"/>
                <a:gd name="connsiteX154" fmla="*/ 1797789 w 2829850"/>
                <a:gd name="connsiteY154" fmla="*/ 315271 h 413167"/>
                <a:gd name="connsiteX155" fmla="*/ 1808886 w 2829850"/>
                <a:gd name="connsiteY155" fmla="*/ 253896 h 413167"/>
                <a:gd name="connsiteX156" fmla="*/ 1819982 w 2829850"/>
                <a:gd name="connsiteY156" fmla="*/ 222905 h 413167"/>
                <a:gd name="connsiteX157" fmla="*/ 1831079 w 2829850"/>
                <a:gd name="connsiteY157" fmla="*/ 178444 h 413167"/>
                <a:gd name="connsiteX158" fmla="*/ 1853279 w 2829850"/>
                <a:gd name="connsiteY158" fmla="*/ 76758 h 413167"/>
                <a:gd name="connsiteX159" fmla="*/ 1864376 w 2829850"/>
                <a:gd name="connsiteY159" fmla="*/ 80527 h 413167"/>
                <a:gd name="connsiteX160" fmla="*/ 1875472 w 2829850"/>
                <a:gd name="connsiteY160" fmla="*/ 135255 h 413167"/>
                <a:gd name="connsiteX161" fmla="*/ 1886569 w 2829850"/>
                <a:gd name="connsiteY161" fmla="*/ 250617 h 413167"/>
                <a:gd name="connsiteX162" fmla="*/ 1897666 w 2829850"/>
                <a:gd name="connsiteY162" fmla="*/ 380231 h 413167"/>
                <a:gd name="connsiteX163" fmla="*/ 1908762 w 2829850"/>
                <a:gd name="connsiteY163" fmla="*/ 404194 h 413167"/>
                <a:gd name="connsiteX164" fmla="*/ 1919859 w 2829850"/>
                <a:gd name="connsiteY164" fmla="*/ 412548 h 413167"/>
                <a:gd name="connsiteX165" fmla="*/ 1930956 w 2829850"/>
                <a:gd name="connsiteY165" fmla="*/ 395043 h 413167"/>
                <a:gd name="connsiteX166" fmla="*/ 1942059 w 2829850"/>
                <a:gd name="connsiteY166" fmla="*/ 361447 h 413167"/>
                <a:gd name="connsiteX167" fmla="*/ 1953156 w 2829850"/>
                <a:gd name="connsiteY167" fmla="*/ 350547 h 413167"/>
                <a:gd name="connsiteX168" fmla="*/ 1964252 w 2829850"/>
                <a:gd name="connsiteY168" fmla="*/ 341968 h 413167"/>
                <a:gd name="connsiteX169" fmla="*/ 1975349 w 2829850"/>
                <a:gd name="connsiteY169" fmla="*/ 299521 h 413167"/>
                <a:gd name="connsiteX170" fmla="*/ 1986446 w 2829850"/>
                <a:gd name="connsiteY170" fmla="*/ 201556 h 413167"/>
                <a:gd name="connsiteX171" fmla="*/ 1997542 w 2829850"/>
                <a:gd name="connsiteY171" fmla="*/ 163184 h 413167"/>
                <a:gd name="connsiteX172" fmla="*/ 2008639 w 2829850"/>
                <a:gd name="connsiteY172" fmla="*/ 108537 h 413167"/>
                <a:gd name="connsiteX173" fmla="*/ 2019735 w 2829850"/>
                <a:gd name="connsiteY173" fmla="*/ 46380 h 413167"/>
                <a:gd name="connsiteX174" fmla="*/ 2030839 w 2829850"/>
                <a:gd name="connsiteY174" fmla="*/ 0 h 413167"/>
                <a:gd name="connsiteX175" fmla="*/ 2041935 w 2829850"/>
                <a:gd name="connsiteY175" fmla="*/ 551 h 413167"/>
                <a:gd name="connsiteX176" fmla="*/ 2053032 w 2829850"/>
                <a:gd name="connsiteY176" fmla="*/ 57674 h 413167"/>
                <a:gd name="connsiteX177" fmla="*/ 2064129 w 2829850"/>
                <a:gd name="connsiteY177" fmla="*/ 192589 h 413167"/>
                <a:gd name="connsiteX178" fmla="*/ 2075225 w 2829850"/>
                <a:gd name="connsiteY178" fmla="*/ 346744 h 413167"/>
                <a:gd name="connsiteX179" fmla="*/ 2086322 w 2829850"/>
                <a:gd name="connsiteY179" fmla="*/ 374904 h 413167"/>
                <a:gd name="connsiteX180" fmla="*/ 2097419 w 2829850"/>
                <a:gd name="connsiteY180" fmla="*/ 394002 h 413167"/>
                <a:gd name="connsiteX181" fmla="*/ 2119619 w 2829850"/>
                <a:gd name="connsiteY181" fmla="*/ 383721 h 413167"/>
                <a:gd name="connsiteX182" fmla="*/ 2130715 w 2829850"/>
                <a:gd name="connsiteY182" fmla="*/ 381415 h 413167"/>
                <a:gd name="connsiteX183" fmla="*/ 2141812 w 2829850"/>
                <a:gd name="connsiteY183" fmla="*/ 373836 h 413167"/>
                <a:gd name="connsiteX184" fmla="*/ 2152909 w 2829850"/>
                <a:gd name="connsiteY184" fmla="*/ 346717 h 413167"/>
                <a:gd name="connsiteX185" fmla="*/ 2164005 w 2829850"/>
                <a:gd name="connsiteY185" fmla="*/ 276899 h 413167"/>
                <a:gd name="connsiteX186" fmla="*/ 2175102 w 2829850"/>
                <a:gd name="connsiteY186" fmla="*/ 241132 h 413167"/>
                <a:gd name="connsiteX187" fmla="*/ 2186198 w 2829850"/>
                <a:gd name="connsiteY187" fmla="*/ 199862 h 413167"/>
                <a:gd name="connsiteX188" fmla="*/ 2197295 w 2829850"/>
                <a:gd name="connsiteY188" fmla="*/ 135813 h 413167"/>
                <a:gd name="connsiteX189" fmla="*/ 2208399 w 2829850"/>
                <a:gd name="connsiteY189" fmla="*/ 54020 h 413167"/>
                <a:gd name="connsiteX190" fmla="*/ 2219495 w 2829850"/>
                <a:gd name="connsiteY190" fmla="*/ 39576 h 413167"/>
                <a:gd name="connsiteX191" fmla="*/ 2230592 w 2829850"/>
                <a:gd name="connsiteY191" fmla="*/ 56660 h 413167"/>
                <a:gd name="connsiteX192" fmla="*/ 2241688 w 2829850"/>
                <a:gd name="connsiteY192" fmla="*/ 146706 h 413167"/>
                <a:gd name="connsiteX193" fmla="*/ 2252785 w 2829850"/>
                <a:gd name="connsiteY193" fmla="*/ 295438 h 413167"/>
                <a:gd name="connsiteX194" fmla="*/ 2263881 w 2829850"/>
                <a:gd name="connsiteY194" fmla="*/ 321482 h 413167"/>
                <a:gd name="connsiteX195" fmla="*/ 2274978 w 2829850"/>
                <a:gd name="connsiteY195" fmla="*/ 344574 h 413167"/>
                <a:gd name="connsiteX196" fmla="*/ 2286075 w 2829850"/>
                <a:gd name="connsiteY196" fmla="*/ 336838 h 413167"/>
                <a:gd name="connsiteX197" fmla="*/ 2297171 w 2829850"/>
                <a:gd name="connsiteY197" fmla="*/ 342682 h 413167"/>
                <a:gd name="connsiteX198" fmla="*/ 2308275 w 2829850"/>
                <a:gd name="connsiteY198" fmla="*/ 331198 h 413167"/>
                <a:gd name="connsiteX199" fmla="*/ 2319371 w 2829850"/>
                <a:gd name="connsiteY199" fmla="*/ 326796 h 413167"/>
                <a:gd name="connsiteX200" fmla="*/ 2330468 w 2829850"/>
                <a:gd name="connsiteY200" fmla="*/ 296010 h 413167"/>
                <a:gd name="connsiteX201" fmla="*/ 2341565 w 2829850"/>
                <a:gd name="connsiteY201" fmla="*/ 238526 h 413167"/>
                <a:gd name="connsiteX202" fmla="*/ 2352661 w 2829850"/>
                <a:gd name="connsiteY202" fmla="*/ 211748 h 413167"/>
                <a:gd name="connsiteX203" fmla="*/ 2363758 w 2829850"/>
                <a:gd name="connsiteY203" fmla="*/ 199712 h 413167"/>
                <a:gd name="connsiteX204" fmla="*/ 2374855 w 2829850"/>
                <a:gd name="connsiteY204" fmla="*/ 172069 h 413167"/>
                <a:gd name="connsiteX205" fmla="*/ 2385951 w 2829850"/>
                <a:gd name="connsiteY205" fmla="*/ 151189 h 413167"/>
                <a:gd name="connsiteX206" fmla="*/ 2397055 w 2829850"/>
                <a:gd name="connsiteY206" fmla="*/ 181873 h 413167"/>
                <a:gd name="connsiteX207" fmla="*/ 2408151 w 2829850"/>
                <a:gd name="connsiteY207" fmla="*/ 234369 h 413167"/>
                <a:gd name="connsiteX208" fmla="*/ 2419248 w 2829850"/>
                <a:gd name="connsiteY208" fmla="*/ 290751 h 413167"/>
                <a:gd name="connsiteX209" fmla="*/ 2430345 w 2829850"/>
                <a:gd name="connsiteY209" fmla="*/ 352241 h 413167"/>
                <a:gd name="connsiteX210" fmla="*/ 2452538 w 2829850"/>
                <a:gd name="connsiteY210" fmla="*/ 372884 h 413167"/>
                <a:gd name="connsiteX211" fmla="*/ 2463635 w 2829850"/>
                <a:gd name="connsiteY211" fmla="*/ 359589 h 413167"/>
                <a:gd name="connsiteX212" fmla="*/ 2474731 w 2829850"/>
                <a:gd name="connsiteY212" fmla="*/ 342057 h 413167"/>
                <a:gd name="connsiteX213" fmla="*/ 2485834 w 2829850"/>
                <a:gd name="connsiteY213" fmla="*/ 332259 h 413167"/>
                <a:gd name="connsiteX214" fmla="*/ 2496931 w 2829850"/>
                <a:gd name="connsiteY214" fmla="*/ 326422 h 413167"/>
                <a:gd name="connsiteX215" fmla="*/ 2508028 w 2829850"/>
                <a:gd name="connsiteY215" fmla="*/ 262767 h 413167"/>
                <a:gd name="connsiteX216" fmla="*/ 2519124 w 2829850"/>
                <a:gd name="connsiteY216" fmla="*/ 137854 h 413167"/>
                <a:gd name="connsiteX217" fmla="*/ 2530221 w 2829850"/>
                <a:gd name="connsiteY217" fmla="*/ 110436 h 413167"/>
                <a:gd name="connsiteX218" fmla="*/ 2541318 w 2829850"/>
                <a:gd name="connsiteY218" fmla="*/ 96699 h 413167"/>
                <a:gd name="connsiteX219" fmla="*/ 2552414 w 2829850"/>
                <a:gd name="connsiteY219" fmla="*/ 119825 h 413167"/>
                <a:gd name="connsiteX220" fmla="*/ 2563511 w 2829850"/>
                <a:gd name="connsiteY220" fmla="*/ 207216 h 413167"/>
                <a:gd name="connsiteX221" fmla="*/ 2574614 w 2829850"/>
                <a:gd name="connsiteY221" fmla="*/ 278620 h 413167"/>
                <a:gd name="connsiteX222" fmla="*/ 2585711 w 2829850"/>
                <a:gd name="connsiteY222" fmla="*/ 334749 h 413167"/>
                <a:gd name="connsiteX223" fmla="*/ 2596808 w 2829850"/>
                <a:gd name="connsiteY223" fmla="*/ 362038 h 413167"/>
                <a:gd name="connsiteX224" fmla="*/ 2607904 w 2829850"/>
                <a:gd name="connsiteY224" fmla="*/ 382388 h 413167"/>
                <a:gd name="connsiteX225" fmla="*/ 2619001 w 2829850"/>
                <a:gd name="connsiteY225" fmla="*/ 382864 h 413167"/>
                <a:gd name="connsiteX226" fmla="*/ 2630097 w 2829850"/>
                <a:gd name="connsiteY226" fmla="*/ 378251 h 413167"/>
                <a:gd name="connsiteX227" fmla="*/ 2641194 w 2829850"/>
                <a:gd name="connsiteY227" fmla="*/ 358269 h 413167"/>
                <a:gd name="connsiteX228" fmla="*/ 2652290 w 2829850"/>
                <a:gd name="connsiteY228" fmla="*/ 320068 h 413167"/>
                <a:gd name="connsiteX229" fmla="*/ 2674491 w 2829850"/>
                <a:gd name="connsiteY229" fmla="*/ 280654 h 413167"/>
                <a:gd name="connsiteX230" fmla="*/ 2685587 w 2829850"/>
                <a:gd name="connsiteY230" fmla="*/ 225851 h 413167"/>
                <a:gd name="connsiteX231" fmla="*/ 2696684 w 2829850"/>
                <a:gd name="connsiteY231" fmla="*/ 123111 h 413167"/>
                <a:gd name="connsiteX232" fmla="*/ 2707780 w 2829850"/>
                <a:gd name="connsiteY232" fmla="*/ 118845 h 413167"/>
                <a:gd name="connsiteX233" fmla="*/ 2718877 w 2829850"/>
                <a:gd name="connsiteY233" fmla="*/ 133942 h 413167"/>
                <a:gd name="connsiteX234" fmla="*/ 2729974 w 2829850"/>
                <a:gd name="connsiteY234" fmla="*/ 170906 h 413167"/>
                <a:gd name="connsiteX235" fmla="*/ 2741070 w 2829850"/>
                <a:gd name="connsiteY235" fmla="*/ 223075 h 413167"/>
                <a:gd name="connsiteX236" fmla="*/ 2752174 w 2829850"/>
                <a:gd name="connsiteY236" fmla="*/ 239506 h 413167"/>
                <a:gd name="connsiteX237" fmla="*/ 2763270 w 2829850"/>
                <a:gd name="connsiteY237" fmla="*/ 285641 h 413167"/>
                <a:gd name="connsiteX238" fmla="*/ 2774367 w 2829850"/>
                <a:gd name="connsiteY238" fmla="*/ 309379 h 413167"/>
                <a:gd name="connsiteX239" fmla="*/ 2785464 w 2829850"/>
                <a:gd name="connsiteY239" fmla="*/ 335961 h 413167"/>
                <a:gd name="connsiteX240" fmla="*/ 2796560 w 2829850"/>
                <a:gd name="connsiteY240" fmla="*/ 327449 h 413167"/>
                <a:gd name="connsiteX241" fmla="*/ 2807657 w 2829850"/>
                <a:gd name="connsiteY241" fmla="*/ 334797 h 413167"/>
                <a:gd name="connsiteX242" fmla="*/ 2818754 w 2829850"/>
                <a:gd name="connsiteY242" fmla="*/ 328925 h 413167"/>
                <a:gd name="connsiteX243" fmla="*/ 2829850 w 2829850"/>
                <a:gd name="connsiteY243" fmla="*/ 314278 h 413167"/>
                <a:gd name="connsiteX244" fmla="*/ 2829850 w 2829850"/>
                <a:gd name="connsiteY244" fmla="*/ 31427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03725"/>
                  </a:moveTo>
                  <a:lnTo>
                    <a:pt x="11096" y="287628"/>
                  </a:lnTo>
                  <a:lnTo>
                    <a:pt x="22193" y="290213"/>
                  </a:lnTo>
                  <a:lnTo>
                    <a:pt x="33290" y="304038"/>
                  </a:lnTo>
                  <a:lnTo>
                    <a:pt x="44386" y="325932"/>
                  </a:lnTo>
                  <a:lnTo>
                    <a:pt x="55483" y="338553"/>
                  </a:lnTo>
                  <a:lnTo>
                    <a:pt x="66586" y="321836"/>
                  </a:lnTo>
                  <a:lnTo>
                    <a:pt x="77683" y="262142"/>
                  </a:lnTo>
                  <a:lnTo>
                    <a:pt x="88779" y="231390"/>
                  </a:lnTo>
                  <a:lnTo>
                    <a:pt x="99876" y="225532"/>
                  </a:lnTo>
                  <a:lnTo>
                    <a:pt x="110973" y="238037"/>
                  </a:lnTo>
                  <a:lnTo>
                    <a:pt x="122069" y="297956"/>
                  </a:lnTo>
                  <a:lnTo>
                    <a:pt x="133166" y="308093"/>
                  </a:lnTo>
                  <a:lnTo>
                    <a:pt x="144263" y="292690"/>
                  </a:lnTo>
                  <a:lnTo>
                    <a:pt x="155366" y="224035"/>
                  </a:lnTo>
                  <a:lnTo>
                    <a:pt x="166463" y="109170"/>
                  </a:lnTo>
                  <a:lnTo>
                    <a:pt x="177559" y="50346"/>
                  </a:lnTo>
                  <a:lnTo>
                    <a:pt x="188656" y="20758"/>
                  </a:lnTo>
                  <a:lnTo>
                    <a:pt x="199753" y="51142"/>
                  </a:lnTo>
                  <a:lnTo>
                    <a:pt x="210849" y="157925"/>
                  </a:lnTo>
                  <a:lnTo>
                    <a:pt x="221946" y="158612"/>
                  </a:lnTo>
                  <a:lnTo>
                    <a:pt x="233043" y="173056"/>
                  </a:lnTo>
                  <a:lnTo>
                    <a:pt x="244146" y="204645"/>
                  </a:lnTo>
                  <a:lnTo>
                    <a:pt x="266339" y="337321"/>
                  </a:lnTo>
                  <a:lnTo>
                    <a:pt x="277436" y="387586"/>
                  </a:lnTo>
                  <a:lnTo>
                    <a:pt x="288533" y="387606"/>
                  </a:lnTo>
                  <a:lnTo>
                    <a:pt x="299629" y="360535"/>
                  </a:lnTo>
                  <a:lnTo>
                    <a:pt x="310726" y="336906"/>
                  </a:lnTo>
                  <a:lnTo>
                    <a:pt x="321823" y="321074"/>
                  </a:lnTo>
                  <a:lnTo>
                    <a:pt x="332926" y="283410"/>
                  </a:lnTo>
                  <a:lnTo>
                    <a:pt x="344023" y="228512"/>
                  </a:lnTo>
                  <a:lnTo>
                    <a:pt x="355119" y="227511"/>
                  </a:lnTo>
                  <a:lnTo>
                    <a:pt x="366216" y="224668"/>
                  </a:lnTo>
                  <a:lnTo>
                    <a:pt x="388409" y="191283"/>
                  </a:lnTo>
                  <a:lnTo>
                    <a:pt x="399506" y="224668"/>
                  </a:lnTo>
                  <a:lnTo>
                    <a:pt x="410602" y="277361"/>
                  </a:lnTo>
                  <a:lnTo>
                    <a:pt x="421706" y="304222"/>
                  </a:lnTo>
                  <a:lnTo>
                    <a:pt x="432802" y="350057"/>
                  </a:lnTo>
                  <a:lnTo>
                    <a:pt x="443899" y="356909"/>
                  </a:lnTo>
                  <a:lnTo>
                    <a:pt x="454995" y="353398"/>
                  </a:lnTo>
                  <a:lnTo>
                    <a:pt x="466092" y="314863"/>
                  </a:lnTo>
                  <a:lnTo>
                    <a:pt x="477189" y="237397"/>
                  </a:lnTo>
                  <a:lnTo>
                    <a:pt x="488285" y="193800"/>
                  </a:lnTo>
                  <a:lnTo>
                    <a:pt x="499382" y="166259"/>
                  </a:lnTo>
                  <a:lnTo>
                    <a:pt x="521582" y="92032"/>
                  </a:lnTo>
                  <a:lnTo>
                    <a:pt x="532679" y="87834"/>
                  </a:lnTo>
                  <a:lnTo>
                    <a:pt x="543775" y="97631"/>
                  </a:lnTo>
                  <a:lnTo>
                    <a:pt x="554872" y="156169"/>
                  </a:lnTo>
                  <a:lnTo>
                    <a:pt x="565968" y="274143"/>
                  </a:lnTo>
                  <a:lnTo>
                    <a:pt x="577065" y="341070"/>
                  </a:lnTo>
                  <a:lnTo>
                    <a:pt x="588162" y="393247"/>
                  </a:lnTo>
                  <a:lnTo>
                    <a:pt x="599265" y="392648"/>
                  </a:lnTo>
                  <a:lnTo>
                    <a:pt x="610362" y="378544"/>
                  </a:lnTo>
                  <a:lnTo>
                    <a:pt x="632555" y="364461"/>
                  </a:lnTo>
                  <a:lnTo>
                    <a:pt x="643652" y="332117"/>
                  </a:lnTo>
                  <a:lnTo>
                    <a:pt x="654748" y="263502"/>
                  </a:lnTo>
                  <a:lnTo>
                    <a:pt x="676942" y="211788"/>
                  </a:lnTo>
                  <a:lnTo>
                    <a:pt x="688045" y="158156"/>
                  </a:lnTo>
                  <a:lnTo>
                    <a:pt x="699142" y="90535"/>
                  </a:lnTo>
                  <a:lnTo>
                    <a:pt x="710238" y="127043"/>
                  </a:lnTo>
                  <a:lnTo>
                    <a:pt x="721335" y="204964"/>
                  </a:lnTo>
                  <a:lnTo>
                    <a:pt x="732432" y="291860"/>
                  </a:lnTo>
                  <a:lnTo>
                    <a:pt x="743528" y="371271"/>
                  </a:lnTo>
                  <a:lnTo>
                    <a:pt x="754625" y="386409"/>
                  </a:lnTo>
                  <a:lnTo>
                    <a:pt x="765722" y="390756"/>
                  </a:lnTo>
                  <a:lnTo>
                    <a:pt x="776818" y="370332"/>
                  </a:lnTo>
                  <a:lnTo>
                    <a:pt x="787922" y="342009"/>
                  </a:lnTo>
                  <a:lnTo>
                    <a:pt x="799018" y="324598"/>
                  </a:lnTo>
                  <a:lnTo>
                    <a:pt x="810115" y="314366"/>
                  </a:lnTo>
                  <a:lnTo>
                    <a:pt x="821212" y="256066"/>
                  </a:lnTo>
                  <a:lnTo>
                    <a:pt x="832308" y="150679"/>
                  </a:lnTo>
                  <a:lnTo>
                    <a:pt x="843405" y="126533"/>
                  </a:lnTo>
                  <a:lnTo>
                    <a:pt x="854501" y="113960"/>
                  </a:lnTo>
                  <a:lnTo>
                    <a:pt x="865598" y="125478"/>
                  </a:lnTo>
                  <a:lnTo>
                    <a:pt x="876702" y="196351"/>
                  </a:lnTo>
                  <a:lnTo>
                    <a:pt x="887798" y="312386"/>
                  </a:lnTo>
                  <a:lnTo>
                    <a:pt x="898894" y="397376"/>
                  </a:lnTo>
                  <a:lnTo>
                    <a:pt x="909991" y="412623"/>
                  </a:lnTo>
                  <a:lnTo>
                    <a:pt x="921088" y="413167"/>
                  </a:lnTo>
                  <a:lnTo>
                    <a:pt x="932184" y="409391"/>
                  </a:lnTo>
                  <a:lnTo>
                    <a:pt x="943281" y="394702"/>
                  </a:lnTo>
                  <a:lnTo>
                    <a:pt x="954384" y="375156"/>
                  </a:lnTo>
                  <a:lnTo>
                    <a:pt x="965481" y="344301"/>
                  </a:lnTo>
                  <a:lnTo>
                    <a:pt x="976578" y="321945"/>
                  </a:lnTo>
                  <a:lnTo>
                    <a:pt x="987674" y="292064"/>
                  </a:lnTo>
                  <a:lnTo>
                    <a:pt x="998771" y="202964"/>
                  </a:lnTo>
                  <a:lnTo>
                    <a:pt x="1009868" y="51544"/>
                  </a:lnTo>
                  <a:lnTo>
                    <a:pt x="1020964" y="15471"/>
                  </a:lnTo>
                  <a:lnTo>
                    <a:pt x="1032061" y="3980"/>
                  </a:lnTo>
                  <a:lnTo>
                    <a:pt x="1043157" y="89467"/>
                  </a:lnTo>
                  <a:lnTo>
                    <a:pt x="1054261" y="271537"/>
                  </a:lnTo>
                  <a:lnTo>
                    <a:pt x="1065357" y="359977"/>
                  </a:lnTo>
                  <a:lnTo>
                    <a:pt x="1076454" y="410031"/>
                  </a:lnTo>
                  <a:lnTo>
                    <a:pt x="1087551" y="404309"/>
                  </a:lnTo>
                  <a:lnTo>
                    <a:pt x="1098647" y="378381"/>
                  </a:lnTo>
                  <a:lnTo>
                    <a:pt x="1109744" y="367516"/>
                  </a:lnTo>
                  <a:lnTo>
                    <a:pt x="1120841" y="358256"/>
                  </a:lnTo>
                  <a:lnTo>
                    <a:pt x="1131937" y="332654"/>
                  </a:lnTo>
                  <a:lnTo>
                    <a:pt x="1143041" y="282110"/>
                  </a:lnTo>
                  <a:lnTo>
                    <a:pt x="1154137" y="259182"/>
                  </a:lnTo>
                  <a:lnTo>
                    <a:pt x="1165234" y="224620"/>
                  </a:lnTo>
                  <a:lnTo>
                    <a:pt x="1176331" y="158278"/>
                  </a:lnTo>
                  <a:lnTo>
                    <a:pt x="1187427" y="86861"/>
                  </a:lnTo>
                  <a:lnTo>
                    <a:pt x="1198524" y="114722"/>
                  </a:lnTo>
                  <a:lnTo>
                    <a:pt x="1209621" y="188030"/>
                  </a:lnTo>
                  <a:lnTo>
                    <a:pt x="1220717" y="296119"/>
                  </a:lnTo>
                  <a:lnTo>
                    <a:pt x="1231821" y="389239"/>
                  </a:lnTo>
                  <a:lnTo>
                    <a:pt x="1242917" y="402547"/>
                  </a:lnTo>
                  <a:lnTo>
                    <a:pt x="1254014" y="401506"/>
                  </a:lnTo>
                  <a:lnTo>
                    <a:pt x="1265111" y="374612"/>
                  </a:lnTo>
                  <a:lnTo>
                    <a:pt x="1276207" y="328633"/>
                  </a:lnTo>
                  <a:lnTo>
                    <a:pt x="1287304" y="297949"/>
                  </a:lnTo>
                  <a:lnTo>
                    <a:pt x="1298400" y="274136"/>
                  </a:lnTo>
                  <a:lnTo>
                    <a:pt x="1309497" y="214245"/>
                  </a:lnTo>
                  <a:lnTo>
                    <a:pt x="1320601" y="112892"/>
                  </a:lnTo>
                  <a:lnTo>
                    <a:pt x="1331697" y="88848"/>
                  </a:lnTo>
                  <a:lnTo>
                    <a:pt x="1342794" y="67784"/>
                  </a:lnTo>
                  <a:lnTo>
                    <a:pt x="1353890" y="92073"/>
                  </a:lnTo>
                  <a:lnTo>
                    <a:pt x="1364987" y="185676"/>
                  </a:lnTo>
                  <a:lnTo>
                    <a:pt x="1376083" y="289826"/>
                  </a:lnTo>
                  <a:lnTo>
                    <a:pt x="1387180" y="383225"/>
                  </a:lnTo>
                  <a:lnTo>
                    <a:pt x="1398277" y="404152"/>
                  </a:lnTo>
                  <a:lnTo>
                    <a:pt x="1409380" y="411705"/>
                  </a:lnTo>
                  <a:lnTo>
                    <a:pt x="1420477" y="410276"/>
                  </a:lnTo>
                  <a:lnTo>
                    <a:pt x="1431573" y="397975"/>
                  </a:lnTo>
                  <a:lnTo>
                    <a:pt x="1442670" y="380034"/>
                  </a:lnTo>
                  <a:lnTo>
                    <a:pt x="1453767" y="339872"/>
                  </a:lnTo>
                  <a:lnTo>
                    <a:pt x="1464863" y="321006"/>
                  </a:lnTo>
                  <a:lnTo>
                    <a:pt x="1475960" y="294452"/>
                  </a:lnTo>
                  <a:lnTo>
                    <a:pt x="1487057" y="217190"/>
                  </a:lnTo>
                  <a:lnTo>
                    <a:pt x="1498160" y="77874"/>
                  </a:lnTo>
                  <a:lnTo>
                    <a:pt x="1509257" y="45951"/>
                  </a:lnTo>
                  <a:lnTo>
                    <a:pt x="1520353" y="28718"/>
                  </a:lnTo>
                  <a:lnTo>
                    <a:pt x="1531450" y="83507"/>
                  </a:lnTo>
                  <a:lnTo>
                    <a:pt x="1542546" y="209747"/>
                  </a:lnTo>
                  <a:lnTo>
                    <a:pt x="1564740" y="342247"/>
                  </a:lnTo>
                  <a:lnTo>
                    <a:pt x="1575836" y="357895"/>
                  </a:lnTo>
                  <a:lnTo>
                    <a:pt x="1586940" y="366121"/>
                  </a:lnTo>
                  <a:lnTo>
                    <a:pt x="1598036" y="367264"/>
                  </a:lnTo>
                  <a:lnTo>
                    <a:pt x="1609133" y="364052"/>
                  </a:lnTo>
                  <a:lnTo>
                    <a:pt x="1620230" y="331490"/>
                  </a:lnTo>
                  <a:lnTo>
                    <a:pt x="1631326" y="273633"/>
                  </a:lnTo>
                  <a:lnTo>
                    <a:pt x="1642423" y="241785"/>
                  </a:lnTo>
                  <a:lnTo>
                    <a:pt x="1653520" y="215966"/>
                  </a:lnTo>
                  <a:lnTo>
                    <a:pt x="1664616" y="173328"/>
                  </a:lnTo>
                  <a:lnTo>
                    <a:pt x="1675720" y="134575"/>
                  </a:lnTo>
                  <a:lnTo>
                    <a:pt x="1686816" y="142521"/>
                  </a:lnTo>
                  <a:lnTo>
                    <a:pt x="1697913" y="168620"/>
                  </a:lnTo>
                  <a:lnTo>
                    <a:pt x="1709010" y="220674"/>
                  </a:lnTo>
                  <a:lnTo>
                    <a:pt x="1720106" y="309147"/>
                  </a:lnTo>
                  <a:lnTo>
                    <a:pt x="1742299" y="387334"/>
                  </a:lnTo>
                  <a:lnTo>
                    <a:pt x="1753396" y="391968"/>
                  </a:lnTo>
                  <a:lnTo>
                    <a:pt x="1764500" y="374911"/>
                  </a:lnTo>
                  <a:lnTo>
                    <a:pt x="1786692" y="348418"/>
                  </a:lnTo>
                  <a:lnTo>
                    <a:pt x="1797789" y="315271"/>
                  </a:lnTo>
                  <a:lnTo>
                    <a:pt x="1808886" y="253896"/>
                  </a:lnTo>
                  <a:lnTo>
                    <a:pt x="1819982" y="222905"/>
                  </a:lnTo>
                  <a:lnTo>
                    <a:pt x="1831079" y="178444"/>
                  </a:lnTo>
                  <a:lnTo>
                    <a:pt x="1853279" y="76758"/>
                  </a:lnTo>
                  <a:lnTo>
                    <a:pt x="1864376" y="80527"/>
                  </a:lnTo>
                  <a:lnTo>
                    <a:pt x="1875472" y="135255"/>
                  </a:lnTo>
                  <a:lnTo>
                    <a:pt x="1886569" y="250617"/>
                  </a:lnTo>
                  <a:lnTo>
                    <a:pt x="1897666" y="380231"/>
                  </a:lnTo>
                  <a:lnTo>
                    <a:pt x="1908762" y="404194"/>
                  </a:lnTo>
                  <a:lnTo>
                    <a:pt x="1919859" y="412548"/>
                  </a:lnTo>
                  <a:lnTo>
                    <a:pt x="1930956" y="395043"/>
                  </a:lnTo>
                  <a:lnTo>
                    <a:pt x="1942059" y="361447"/>
                  </a:lnTo>
                  <a:lnTo>
                    <a:pt x="1953156" y="350547"/>
                  </a:lnTo>
                  <a:lnTo>
                    <a:pt x="1964252" y="341968"/>
                  </a:lnTo>
                  <a:lnTo>
                    <a:pt x="1975349" y="299521"/>
                  </a:lnTo>
                  <a:lnTo>
                    <a:pt x="1986446" y="201556"/>
                  </a:lnTo>
                  <a:lnTo>
                    <a:pt x="1997542" y="163184"/>
                  </a:lnTo>
                  <a:lnTo>
                    <a:pt x="2008639" y="108537"/>
                  </a:lnTo>
                  <a:lnTo>
                    <a:pt x="2019735" y="46380"/>
                  </a:lnTo>
                  <a:lnTo>
                    <a:pt x="2030839" y="0"/>
                  </a:lnTo>
                  <a:lnTo>
                    <a:pt x="2041935" y="551"/>
                  </a:lnTo>
                  <a:lnTo>
                    <a:pt x="2053032" y="57674"/>
                  </a:lnTo>
                  <a:lnTo>
                    <a:pt x="2064129" y="192589"/>
                  </a:lnTo>
                  <a:lnTo>
                    <a:pt x="2075225" y="346744"/>
                  </a:lnTo>
                  <a:lnTo>
                    <a:pt x="2086322" y="374904"/>
                  </a:lnTo>
                  <a:lnTo>
                    <a:pt x="2097419" y="394002"/>
                  </a:lnTo>
                  <a:lnTo>
                    <a:pt x="2119619" y="383721"/>
                  </a:lnTo>
                  <a:lnTo>
                    <a:pt x="2130715" y="381415"/>
                  </a:lnTo>
                  <a:lnTo>
                    <a:pt x="2141812" y="373836"/>
                  </a:lnTo>
                  <a:lnTo>
                    <a:pt x="2152909" y="346717"/>
                  </a:lnTo>
                  <a:lnTo>
                    <a:pt x="2164005" y="276899"/>
                  </a:lnTo>
                  <a:lnTo>
                    <a:pt x="2175102" y="241132"/>
                  </a:lnTo>
                  <a:lnTo>
                    <a:pt x="2186198" y="199862"/>
                  </a:lnTo>
                  <a:lnTo>
                    <a:pt x="2197295" y="135813"/>
                  </a:lnTo>
                  <a:lnTo>
                    <a:pt x="2208399" y="54020"/>
                  </a:lnTo>
                  <a:lnTo>
                    <a:pt x="2219495" y="39576"/>
                  </a:lnTo>
                  <a:lnTo>
                    <a:pt x="2230592" y="56660"/>
                  </a:lnTo>
                  <a:lnTo>
                    <a:pt x="2241688" y="146706"/>
                  </a:lnTo>
                  <a:lnTo>
                    <a:pt x="2252785" y="295438"/>
                  </a:lnTo>
                  <a:lnTo>
                    <a:pt x="2263881" y="321482"/>
                  </a:lnTo>
                  <a:lnTo>
                    <a:pt x="2274978" y="344574"/>
                  </a:lnTo>
                  <a:lnTo>
                    <a:pt x="2286075" y="336838"/>
                  </a:lnTo>
                  <a:lnTo>
                    <a:pt x="2297171" y="342682"/>
                  </a:lnTo>
                  <a:lnTo>
                    <a:pt x="2308275" y="331198"/>
                  </a:lnTo>
                  <a:lnTo>
                    <a:pt x="2319371" y="326796"/>
                  </a:lnTo>
                  <a:lnTo>
                    <a:pt x="2330468" y="296010"/>
                  </a:lnTo>
                  <a:lnTo>
                    <a:pt x="2341565" y="238526"/>
                  </a:lnTo>
                  <a:lnTo>
                    <a:pt x="2352661" y="211748"/>
                  </a:lnTo>
                  <a:lnTo>
                    <a:pt x="2363758" y="199712"/>
                  </a:lnTo>
                  <a:lnTo>
                    <a:pt x="2374855" y="172069"/>
                  </a:lnTo>
                  <a:lnTo>
                    <a:pt x="2385951" y="151189"/>
                  </a:lnTo>
                  <a:lnTo>
                    <a:pt x="2397055" y="181873"/>
                  </a:lnTo>
                  <a:lnTo>
                    <a:pt x="2408151" y="234369"/>
                  </a:lnTo>
                  <a:lnTo>
                    <a:pt x="2419248" y="290751"/>
                  </a:lnTo>
                  <a:lnTo>
                    <a:pt x="2430345" y="352241"/>
                  </a:lnTo>
                  <a:lnTo>
                    <a:pt x="2452538" y="372884"/>
                  </a:lnTo>
                  <a:lnTo>
                    <a:pt x="2463635" y="359589"/>
                  </a:lnTo>
                  <a:lnTo>
                    <a:pt x="2474731" y="342057"/>
                  </a:lnTo>
                  <a:lnTo>
                    <a:pt x="2485834" y="332259"/>
                  </a:lnTo>
                  <a:lnTo>
                    <a:pt x="2496931" y="326422"/>
                  </a:lnTo>
                  <a:lnTo>
                    <a:pt x="2508028" y="262767"/>
                  </a:lnTo>
                  <a:lnTo>
                    <a:pt x="2519124" y="137854"/>
                  </a:lnTo>
                  <a:lnTo>
                    <a:pt x="2530221" y="110436"/>
                  </a:lnTo>
                  <a:lnTo>
                    <a:pt x="2541318" y="96699"/>
                  </a:lnTo>
                  <a:lnTo>
                    <a:pt x="2552414" y="119825"/>
                  </a:lnTo>
                  <a:lnTo>
                    <a:pt x="2563511" y="207216"/>
                  </a:lnTo>
                  <a:lnTo>
                    <a:pt x="2574614" y="278620"/>
                  </a:lnTo>
                  <a:lnTo>
                    <a:pt x="2585711" y="334749"/>
                  </a:lnTo>
                  <a:lnTo>
                    <a:pt x="2596808" y="362038"/>
                  </a:lnTo>
                  <a:lnTo>
                    <a:pt x="2607904" y="382388"/>
                  </a:lnTo>
                  <a:lnTo>
                    <a:pt x="2619001" y="382864"/>
                  </a:lnTo>
                  <a:lnTo>
                    <a:pt x="2630097" y="378251"/>
                  </a:lnTo>
                  <a:lnTo>
                    <a:pt x="2641194" y="358269"/>
                  </a:lnTo>
                  <a:lnTo>
                    <a:pt x="2652290" y="320068"/>
                  </a:lnTo>
                  <a:lnTo>
                    <a:pt x="2674491" y="280654"/>
                  </a:lnTo>
                  <a:lnTo>
                    <a:pt x="2685587" y="225851"/>
                  </a:lnTo>
                  <a:lnTo>
                    <a:pt x="2696684" y="123111"/>
                  </a:lnTo>
                  <a:lnTo>
                    <a:pt x="2707780" y="118845"/>
                  </a:lnTo>
                  <a:lnTo>
                    <a:pt x="2718877" y="133942"/>
                  </a:lnTo>
                  <a:lnTo>
                    <a:pt x="2729974" y="170906"/>
                  </a:lnTo>
                  <a:lnTo>
                    <a:pt x="2741070" y="223075"/>
                  </a:lnTo>
                  <a:lnTo>
                    <a:pt x="2752174" y="239506"/>
                  </a:lnTo>
                  <a:lnTo>
                    <a:pt x="2763270" y="285641"/>
                  </a:lnTo>
                  <a:lnTo>
                    <a:pt x="2774367" y="309379"/>
                  </a:lnTo>
                  <a:lnTo>
                    <a:pt x="2785464" y="335961"/>
                  </a:lnTo>
                  <a:lnTo>
                    <a:pt x="2796560" y="327449"/>
                  </a:lnTo>
                  <a:lnTo>
                    <a:pt x="2807657" y="334797"/>
                  </a:lnTo>
                  <a:lnTo>
                    <a:pt x="2818754" y="328925"/>
                  </a:lnTo>
                  <a:lnTo>
                    <a:pt x="2829850" y="314278"/>
                  </a:lnTo>
                  <a:lnTo>
                    <a:pt x="2829850" y="314278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7" name="자유형: 도형 2276">
              <a:extLst>
                <a:ext uri="{FF2B5EF4-FFF2-40B4-BE49-F238E27FC236}">
                  <a16:creationId xmlns:a16="http://schemas.microsoft.com/office/drawing/2014/main" id="{9D00A14F-C118-BEBA-2736-C50C2C13DD1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8376 h 413167"/>
                <a:gd name="connsiteX1" fmla="*/ 11096 w 2829850"/>
                <a:gd name="connsiteY1" fmla="*/ 307324 h 413167"/>
                <a:gd name="connsiteX2" fmla="*/ 22193 w 2829850"/>
                <a:gd name="connsiteY2" fmla="*/ 311631 h 413167"/>
                <a:gd name="connsiteX3" fmla="*/ 33290 w 2829850"/>
                <a:gd name="connsiteY3" fmla="*/ 288240 h 413167"/>
                <a:gd name="connsiteX4" fmla="*/ 44386 w 2829850"/>
                <a:gd name="connsiteY4" fmla="*/ 266809 h 413167"/>
                <a:gd name="connsiteX5" fmla="*/ 55483 w 2829850"/>
                <a:gd name="connsiteY5" fmla="*/ 227301 h 413167"/>
                <a:gd name="connsiteX6" fmla="*/ 66586 w 2829850"/>
                <a:gd name="connsiteY6" fmla="*/ 252726 h 413167"/>
                <a:gd name="connsiteX7" fmla="*/ 77683 w 2829850"/>
                <a:gd name="connsiteY7" fmla="*/ 275027 h 413167"/>
                <a:gd name="connsiteX8" fmla="*/ 88779 w 2829850"/>
                <a:gd name="connsiteY8" fmla="*/ 338294 h 413167"/>
                <a:gd name="connsiteX9" fmla="*/ 99876 w 2829850"/>
                <a:gd name="connsiteY9" fmla="*/ 369795 h 413167"/>
                <a:gd name="connsiteX10" fmla="*/ 110973 w 2829850"/>
                <a:gd name="connsiteY10" fmla="*/ 362501 h 413167"/>
                <a:gd name="connsiteX11" fmla="*/ 122069 w 2829850"/>
                <a:gd name="connsiteY11" fmla="*/ 323823 h 413167"/>
                <a:gd name="connsiteX12" fmla="*/ 133166 w 2829850"/>
                <a:gd name="connsiteY12" fmla="*/ 290635 h 413167"/>
                <a:gd name="connsiteX13" fmla="*/ 144263 w 2829850"/>
                <a:gd name="connsiteY13" fmla="*/ 306249 h 413167"/>
                <a:gd name="connsiteX14" fmla="*/ 155366 w 2829850"/>
                <a:gd name="connsiteY14" fmla="*/ 355841 h 413167"/>
                <a:gd name="connsiteX15" fmla="*/ 166463 w 2829850"/>
                <a:gd name="connsiteY15" fmla="*/ 380742 h 413167"/>
                <a:gd name="connsiteX16" fmla="*/ 177559 w 2829850"/>
                <a:gd name="connsiteY16" fmla="*/ 387021 h 413167"/>
                <a:gd name="connsiteX17" fmla="*/ 188656 w 2829850"/>
                <a:gd name="connsiteY17" fmla="*/ 383402 h 413167"/>
                <a:gd name="connsiteX18" fmla="*/ 199753 w 2829850"/>
                <a:gd name="connsiteY18" fmla="*/ 366590 h 413167"/>
                <a:gd name="connsiteX19" fmla="*/ 210849 w 2829850"/>
                <a:gd name="connsiteY19" fmla="*/ 358671 h 413167"/>
                <a:gd name="connsiteX20" fmla="*/ 221946 w 2829850"/>
                <a:gd name="connsiteY20" fmla="*/ 324245 h 413167"/>
                <a:gd name="connsiteX21" fmla="*/ 233043 w 2829850"/>
                <a:gd name="connsiteY21" fmla="*/ 294187 h 413167"/>
                <a:gd name="connsiteX22" fmla="*/ 255243 w 2829850"/>
                <a:gd name="connsiteY22" fmla="*/ 192167 h 413167"/>
                <a:gd name="connsiteX23" fmla="*/ 266339 w 2829850"/>
                <a:gd name="connsiteY23" fmla="*/ 98386 h 413167"/>
                <a:gd name="connsiteX24" fmla="*/ 277436 w 2829850"/>
                <a:gd name="connsiteY24" fmla="*/ 122866 h 413167"/>
                <a:gd name="connsiteX25" fmla="*/ 299629 w 2829850"/>
                <a:gd name="connsiteY25" fmla="*/ 330443 h 413167"/>
                <a:gd name="connsiteX26" fmla="*/ 310726 w 2829850"/>
                <a:gd name="connsiteY26" fmla="*/ 363127 h 413167"/>
                <a:gd name="connsiteX27" fmla="*/ 321823 w 2829850"/>
                <a:gd name="connsiteY27" fmla="*/ 387797 h 413167"/>
                <a:gd name="connsiteX28" fmla="*/ 332926 w 2829850"/>
                <a:gd name="connsiteY28" fmla="*/ 399962 h 413167"/>
                <a:gd name="connsiteX29" fmla="*/ 344023 w 2829850"/>
                <a:gd name="connsiteY29" fmla="*/ 386769 h 413167"/>
                <a:gd name="connsiteX30" fmla="*/ 355119 w 2829850"/>
                <a:gd name="connsiteY30" fmla="*/ 352391 h 413167"/>
                <a:gd name="connsiteX31" fmla="*/ 366216 w 2829850"/>
                <a:gd name="connsiteY31" fmla="*/ 297309 h 413167"/>
                <a:gd name="connsiteX32" fmla="*/ 377313 w 2829850"/>
                <a:gd name="connsiteY32" fmla="*/ 283879 h 413167"/>
                <a:gd name="connsiteX33" fmla="*/ 388409 w 2829850"/>
                <a:gd name="connsiteY33" fmla="*/ 246146 h 413167"/>
                <a:gd name="connsiteX34" fmla="*/ 399506 w 2829850"/>
                <a:gd name="connsiteY34" fmla="*/ 226566 h 413167"/>
                <a:gd name="connsiteX35" fmla="*/ 410602 w 2829850"/>
                <a:gd name="connsiteY35" fmla="*/ 236622 h 413167"/>
                <a:gd name="connsiteX36" fmla="*/ 421706 w 2829850"/>
                <a:gd name="connsiteY36" fmla="*/ 254501 h 413167"/>
                <a:gd name="connsiteX37" fmla="*/ 432802 w 2829850"/>
                <a:gd name="connsiteY37" fmla="*/ 298881 h 413167"/>
                <a:gd name="connsiteX38" fmla="*/ 443899 w 2829850"/>
                <a:gd name="connsiteY38" fmla="*/ 309740 h 413167"/>
                <a:gd name="connsiteX39" fmla="*/ 466092 w 2829850"/>
                <a:gd name="connsiteY39" fmla="*/ 379748 h 413167"/>
                <a:gd name="connsiteX40" fmla="*/ 477189 w 2829850"/>
                <a:gd name="connsiteY40" fmla="*/ 401268 h 413167"/>
                <a:gd name="connsiteX41" fmla="*/ 488285 w 2829850"/>
                <a:gd name="connsiteY41" fmla="*/ 401384 h 413167"/>
                <a:gd name="connsiteX42" fmla="*/ 499382 w 2829850"/>
                <a:gd name="connsiteY42" fmla="*/ 403874 h 413167"/>
                <a:gd name="connsiteX43" fmla="*/ 510485 w 2829850"/>
                <a:gd name="connsiteY43" fmla="*/ 399356 h 413167"/>
                <a:gd name="connsiteX44" fmla="*/ 521582 w 2829850"/>
                <a:gd name="connsiteY44" fmla="*/ 372223 h 413167"/>
                <a:gd name="connsiteX45" fmla="*/ 532679 w 2829850"/>
                <a:gd name="connsiteY45" fmla="*/ 331695 h 413167"/>
                <a:gd name="connsiteX46" fmla="*/ 543775 w 2829850"/>
                <a:gd name="connsiteY46" fmla="*/ 274701 h 413167"/>
                <a:gd name="connsiteX47" fmla="*/ 554872 w 2829850"/>
                <a:gd name="connsiteY47" fmla="*/ 180880 h 413167"/>
                <a:gd name="connsiteX48" fmla="*/ 577065 w 2829850"/>
                <a:gd name="connsiteY48" fmla="*/ 43699 h 413167"/>
                <a:gd name="connsiteX49" fmla="*/ 588162 w 2829850"/>
                <a:gd name="connsiteY49" fmla="*/ 106714 h 413167"/>
                <a:gd name="connsiteX50" fmla="*/ 599265 w 2829850"/>
                <a:gd name="connsiteY50" fmla="*/ 227144 h 413167"/>
                <a:gd name="connsiteX51" fmla="*/ 610362 w 2829850"/>
                <a:gd name="connsiteY51" fmla="*/ 327851 h 413167"/>
                <a:gd name="connsiteX52" fmla="*/ 632555 w 2829850"/>
                <a:gd name="connsiteY52" fmla="*/ 381477 h 413167"/>
                <a:gd name="connsiteX53" fmla="*/ 643652 w 2829850"/>
                <a:gd name="connsiteY53" fmla="*/ 394029 h 413167"/>
                <a:gd name="connsiteX54" fmla="*/ 654748 w 2829850"/>
                <a:gd name="connsiteY54" fmla="*/ 399261 h 413167"/>
                <a:gd name="connsiteX55" fmla="*/ 665845 w 2829850"/>
                <a:gd name="connsiteY55" fmla="*/ 387055 h 413167"/>
                <a:gd name="connsiteX56" fmla="*/ 676942 w 2829850"/>
                <a:gd name="connsiteY56" fmla="*/ 379490 h 413167"/>
                <a:gd name="connsiteX57" fmla="*/ 688045 w 2829850"/>
                <a:gd name="connsiteY57" fmla="*/ 378156 h 413167"/>
                <a:gd name="connsiteX58" fmla="*/ 699142 w 2829850"/>
                <a:gd name="connsiteY58" fmla="*/ 335525 h 413167"/>
                <a:gd name="connsiteX59" fmla="*/ 710238 w 2829850"/>
                <a:gd name="connsiteY59" fmla="*/ 272000 h 413167"/>
                <a:gd name="connsiteX60" fmla="*/ 721335 w 2829850"/>
                <a:gd name="connsiteY60" fmla="*/ 177628 h 413167"/>
                <a:gd name="connsiteX61" fmla="*/ 732432 w 2829850"/>
                <a:gd name="connsiteY61" fmla="*/ 68185 h 413167"/>
                <a:gd name="connsiteX62" fmla="*/ 743528 w 2829850"/>
                <a:gd name="connsiteY62" fmla="*/ 71941 h 413167"/>
                <a:gd name="connsiteX63" fmla="*/ 754625 w 2829850"/>
                <a:gd name="connsiteY63" fmla="*/ 122743 h 413167"/>
                <a:gd name="connsiteX64" fmla="*/ 765722 w 2829850"/>
                <a:gd name="connsiteY64" fmla="*/ 250916 h 413167"/>
                <a:gd name="connsiteX65" fmla="*/ 776818 w 2829850"/>
                <a:gd name="connsiteY65" fmla="*/ 351051 h 413167"/>
                <a:gd name="connsiteX66" fmla="*/ 787922 w 2829850"/>
                <a:gd name="connsiteY66" fmla="*/ 390974 h 413167"/>
                <a:gd name="connsiteX67" fmla="*/ 799018 w 2829850"/>
                <a:gd name="connsiteY67" fmla="*/ 391246 h 413167"/>
                <a:gd name="connsiteX68" fmla="*/ 810115 w 2829850"/>
                <a:gd name="connsiteY68" fmla="*/ 399172 h 413167"/>
                <a:gd name="connsiteX69" fmla="*/ 821212 w 2829850"/>
                <a:gd name="connsiteY69" fmla="*/ 402785 h 413167"/>
                <a:gd name="connsiteX70" fmla="*/ 832308 w 2829850"/>
                <a:gd name="connsiteY70" fmla="*/ 396675 h 413167"/>
                <a:gd name="connsiteX71" fmla="*/ 843405 w 2829850"/>
                <a:gd name="connsiteY71" fmla="*/ 375680 h 413167"/>
                <a:gd name="connsiteX72" fmla="*/ 854501 w 2829850"/>
                <a:gd name="connsiteY72" fmla="*/ 357079 h 413167"/>
                <a:gd name="connsiteX73" fmla="*/ 865598 w 2829850"/>
                <a:gd name="connsiteY73" fmla="*/ 315148 h 413167"/>
                <a:gd name="connsiteX74" fmla="*/ 876702 w 2829850"/>
                <a:gd name="connsiteY74" fmla="*/ 223844 h 413167"/>
                <a:gd name="connsiteX75" fmla="*/ 887798 w 2829850"/>
                <a:gd name="connsiteY75" fmla="*/ 56252 h 413167"/>
                <a:gd name="connsiteX76" fmla="*/ 898894 w 2829850"/>
                <a:gd name="connsiteY76" fmla="*/ 8661 h 413167"/>
                <a:gd name="connsiteX77" fmla="*/ 909991 w 2829850"/>
                <a:gd name="connsiteY77" fmla="*/ 65804 h 413167"/>
                <a:gd name="connsiteX78" fmla="*/ 921088 w 2829850"/>
                <a:gd name="connsiteY78" fmla="*/ 224021 h 413167"/>
                <a:gd name="connsiteX79" fmla="*/ 932184 w 2829850"/>
                <a:gd name="connsiteY79" fmla="*/ 312080 h 413167"/>
                <a:gd name="connsiteX80" fmla="*/ 943281 w 2829850"/>
                <a:gd name="connsiteY80" fmla="*/ 374231 h 413167"/>
                <a:gd name="connsiteX81" fmla="*/ 954384 w 2829850"/>
                <a:gd name="connsiteY81" fmla="*/ 396335 h 413167"/>
                <a:gd name="connsiteX82" fmla="*/ 965481 w 2829850"/>
                <a:gd name="connsiteY82" fmla="*/ 405234 h 413167"/>
                <a:gd name="connsiteX83" fmla="*/ 976578 w 2829850"/>
                <a:gd name="connsiteY83" fmla="*/ 396852 h 413167"/>
                <a:gd name="connsiteX84" fmla="*/ 987674 w 2829850"/>
                <a:gd name="connsiteY84" fmla="*/ 400935 h 413167"/>
                <a:gd name="connsiteX85" fmla="*/ 998771 w 2829850"/>
                <a:gd name="connsiteY85" fmla="*/ 413167 h 413167"/>
                <a:gd name="connsiteX86" fmla="*/ 1009868 w 2829850"/>
                <a:gd name="connsiteY86" fmla="*/ 402547 h 413167"/>
                <a:gd name="connsiteX87" fmla="*/ 1020964 w 2829850"/>
                <a:gd name="connsiteY87" fmla="*/ 386627 h 413167"/>
                <a:gd name="connsiteX88" fmla="*/ 1032061 w 2829850"/>
                <a:gd name="connsiteY88" fmla="*/ 336403 h 413167"/>
                <a:gd name="connsiteX89" fmla="*/ 1054261 w 2829850"/>
                <a:gd name="connsiteY89" fmla="*/ 137221 h 413167"/>
                <a:gd name="connsiteX90" fmla="*/ 1065357 w 2829850"/>
                <a:gd name="connsiteY90" fmla="*/ 2715 h 413167"/>
                <a:gd name="connsiteX91" fmla="*/ 1076454 w 2829850"/>
                <a:gd name="connsiteY91" fmla="*/ 53102 h 413167"/>
                <a:gd name="connsiteX92" fmla="*/ 1087551 w 2829850"/>
                <a:gd name="connsiteY92" fmla="*/ 211530 h 413167"/>
                <a:gd name="connsiteX93" fmla="*/ 1098647 w 2829850"/>
                <a:gd name="connsiteY93" fmla="*/ 336974 h 413167"/>
                <a:gd name="connsiteX94" fmla="*/ 1109744 w 2829850"/>
                <a:gd name="connsiteY94" fmla="*/ 367658 h 413167"/>
                <a:gd name="connsiteX95" fmla="*/ 1120841 w 2829850"/>
                <a:gd name="connsiteY95" fmla="*/ 390613 h 413167"/>
                <a:gd name="connsiteX96" fmla="*/ 1131937 w 2829850"/>
                <a:gd name="connsiteY96" fmla="*/ 393818 h 413167"/>
                <a:gd name="connsiteX97" fmla="*/ 1143041 w 2829850"/>
                <a:gd name="connsiteY97" fmla="*/ 387443 h 413167"/>
                <a:gd name="connsiteX98" fmla="*/ 1154137 w 2829850"/>
                <a:gd name="connsiteY98" fmla="*/ 367985 h 413167"/>
                <a:gd name="connsiteX99" fmla="*/ 1165234 w 2829850"/>
                <a:gd name="connsiteY99" fmla="*/ 360780 h 413167"/>
                <a:gd name="connsiteX100" fmla="*/ 1176331 w 2829850"/>
                <a:gd name="connsiteY100" fmla="*/ 369250 h 413167"/>
                <a:gd name="connsiteX101" fmla="*/ 1187427 w 2829850"/>
                <a:gd name="connsiteY101" fmla="*/ 335668 h 413167"/>
                <a:gd name="connsiteX102" fmla="*/ 1198524 w 2829850"/>
                <a:gd name="connsiteY102" fmla="*/ 289050 h 413167"/>
                <a:gd name="connsiteX103" fmla="*/ 1209621 w 2829850"/>
                <a:gd name="connsiteY103" fmla="*/ 208264 h 413167"/>
                <a:gd name="connsiteX104" fmla="*/ 1220717 w 2829850"/>
                <a:gd name="connsiteY104" fmla="*/ 91141 h 413167"/>
                <a:gd name="connsiteX105" fmla="*/ 1231821 w 2829850"/>
                <a:gd name="connsiteY105" fmla="*/ 88603 h 413167"/>
                <a:gd name="connsiteX106" fmla="*/ 1242917 w 2829850"/>
                <a:gd name="connsiteY106" fmla="*/ 134677 h 413167"/>
                <a:gd name="connsiteX107" fmla="*/ 1254014 w 2829850"/>
                <a:gd name="connsiteY107" fmla="*/ 272483 h 413167"/>
                <a:gd name="connsiteX108" fmla="*/ 1265111 w 2829850"/>
                <a:gd name="connsiteY108" fmla="*/ 369148 h 413167"/>
                <a:gd name="connsiteX109" fmla="*/ 1276207 w 2829850"/>
                <a:gd name="connsiteY109" fmla="*/ 401343 h 413167"/>
                <a:gd name="connsiteX110" fmla="*/ 1287304 w 2829850"/>
                <a:gd name="connsiteY110" fmla="*/ 402459 h 413167"/>
                <a:gd name="connsiteX111" fmla="*/ 1298400 w 2829850"/>
                <a:gd name="connsiteY111" fmla="*/ 409473 h 413167"/>
                <a:gd name="connsiteX112" fmla="*/ 1309497 w 2829850"/>
                <a:gd name="connsiteY112" fmla="*/ 411167 h 413167"/>
                <a:gd name="connsiteX113" fmla="*/ 1320601 w 2829850"/>
                <a:gd name="connsiteY113" fmla="*/ 395798 h 413167"/>
                <a:gd name="connsiteX114" fmla="*/ 1331697 w 2829850"/>
                <a:gd name="connsiteY114" fmla="*/ 367991 h 413167"/>
                <a:gd name="connsiteX115" fmla="*/ 1342794 w 2829850"/>
                <a:gd name="connsiteY115" fmla="*/ 329878 h 413167"/>
                <a:gd name="connsiteX116" fmla="*/ 1353890 w 2829850"/>
                <a:gd name="connsiteY116" fmla="*/ 280688 h 413167"/>
                <a:gd name="connsiteX117" fmla="*/ 1364987 w 2829850"/>
                <a:gd name="connsiteY117" fmla="*/ 219068 h 413167"/>
                <a:gd name="connsiteX118" fmla="*/ 1376083 w 2829850"/>
                <a:gd name="connsiteY118" fmla="*/ 84718 h 413167"/>
                <a:gd name="connsiteX119" fmla="*/ 1387180 w 2829850"/>
                <a:gd name="connsiteY119" fmla="*/ 49612 h 413167"/>
                <a:gd name="connsiteX120" fmla="*/ 1398277 w 2829850"/>
                <a:gd name="connsiteY120" fmla="*/ 99325 h 413167"/>
                <a:gd name="connsiteX121" fmla="*/ 1409380 w 2829850"/>
                <a:gd name="connsiteY121" fmla="*/ 242091 h 413167"/>
                <a:gd name="connsiteX122" fmla="*/ 1420477 w 2829850"/>
                <a:gd name="connsiteY122" fmla="*/ 306515 h 413167"/>
                <a:gd name="connsiteX123" fmla="*/ 1431573 w 2829850"/>
                <a:gd name="connsiteY123" fmla="*/ 353439 h 413167"/>
                <a:gd name="connsiteX124" fmla="*/ 1442670 w 2829850"/>
                <a:gd name="connsiteY124" fmla="*/ 379231 h 413167"/>
                <a:gd name="connsiteX125" fmla="*/ 1453767 w 2829850"/>
                <a:gd name="connsiteY125" fmla="*/ 392723 h 413167"/>
                <a:gd name="connsiteX126" fmla="*/ 1464863 w 2829850"/>
                <a:gd name="connsiteY126" fmla="*/ 389403 h 413167"/>
                <a:gd name="connsiteX127" fmla="*/ 1475960 w 2829850"/>
                <a:gd name="connsiteY127" fmla="*/ 395812 h 413167"/>
                <a:gd name="connsiteX128" fmla="*/ 1487057 w 2829850"/>
                <a:gd name="connsiteY128" fmla="*/ 406894 h 413167"/>
                <a:gd name="connsiteX129" fmla="*/ 1498160 w 2829850"/>
                <a:gd name="connsiteY129" fmla="*/ 393355 h 413167"/>
                <a:gd name="connsiteX130" fmla="*/ 1509257 w 2829850"/>
                <a:gd name="connsiteY130" fmla="*/ 373346 h 413167"/>
                <a:gd name="connsiteX131" fmla="*/ 1520353 w 2829850"/>
                <a:gd name="connsiteY131" fmla="*/ 316843 h 413167"/>
                <a:gd name="connsiteX132" fmla="*/ 1531450 w 2829850"/>
                <a:gd name="connsiteY132" fmla="*/ 241343 h 413167"/>
                <a:gd name="connsiteX133" fmla="*/ 1542546 w 2829850"/>
                <a:gd name="connsiteY133" fmla="*/ 186397 h 413167"/>
                <a:gd name="connsiteX134" fmla="*/ 1553643 w 2829850"/>
                <a:gd name="connsiteY134" fmla="*/ 109674 h 413167"/>
                <a:gd name="connsiteX135" fmla="*/ 1564740 w 2829850"/>
                <a:gd name="connsiteY135" fmla="*/ 126710 h 413167"/>
                <a:gd name="connsiteX136" fmla="*/ 1575836 w 2829850"/>
                <a:gd name="connsiteY136" fmla="*/ 197889 h 413167"/>
                <a:gd name="connsiteX137" fmla="*/ 1586940 w 2829850"/>
                <a:gd name="connsiteY137" fmla="*/ 285906 h 413167"/>
                <a:gd name="connsiteX138" fmla="*/ 1598036 w 2829850"/>
                <a:gd name="connsiteY138" fmla="*/ 307957 h 413167"/>
                <a:gd name="connsiteX139" fmla="*/ 1609133 w 2829850"/>
                <a:gd name="connsiteY139" fmla="*/ 351772 h 413167"/>
                <a:gd name="connsiteX140" fmla="*/ 1620230 w 2829850"/>
                <a:gd name="connsiteY140" fmla="*/ 382748 h 413167"/>
                <a:gd name="connsiteX141" fmla="*/ 1631326 w 2829850"/>
                <a:gd name="connsiteY141" fmla="*/ 397376 h 413167"/>
                <a:gd name="connsiteX142" fmla="*/ 1642423 w 2829850"/>
                <a:gd name="connsiteY142" fmla="*/ 391614 h 413167"/>
                <a:gd name="connsiteX143" fmla="*/ 1653520 w 2829850"/>
                <a:gd name="connsiteY143" fmla="*/ 393049 h 413167"/>
                <a:gd name="connsiteX144" fmla="*/ 1664616 w 2829850"/>
                <a:gd name="connsiteY144" fmla="*/ 388831 h 413167"/>
                <a:gd name="connsiteX145" fmla="*/ 1675720 w 2829850"/>
                <a:gd name="connsiteY145" fmla="*/ 356330 h 413167"/>
                <a:gd name="connsiteX146" fmla="*/ 1686816 w 2829850"/>
                <a:gd name="connsiteY146" fmla="*/ 303317 h 413167"/>
                <a:gd name="connsiteX147" fmla="*/ 1697913 w 2829850"/>
                <a:gd name="connsiteY147" fmla="*/ 259849 h 413167"/>
                <a:gd name="connsiteX148" fmla="*/ 1709010 w 2829850"/>
                <a:gd name="connsiteY148" fmla="*/ 202944 h 413167"/>
                <a:gd name="connsiteX149" fmla="*/ 1720106 w 2829850"/>
                <a:gd name="connsiteY149" fmla="*/ 194011 h 413167"/>
                <a:gd name="connsiteX150" fmla="*/ 1731203 w 2829850"/>
                <a:gd name="connsiteY150" fmla="*/ 159925 h 413167"/>
                <a:gd name="connsiteX151" fmla="*/ 1742299 w 2829850"/>
                <a:gd name="connsiteY151" fmla="*/ 200161 h 413167"/>
                <a:gd name="connsiteX152" fmla="*/ 1764500 w 2829850"/>
                <a:gd name="connsiteY152" fmla="*/ 336233 h 413167"/>
                <a:gd name="connsiteX153" fmla="*/ 1775596 w 2829850"/>
                <a:gd name="connsiteY153" fmla="*/ 365468 h 413167"/>
                <a:gd name="connsiteX154" fmla="*/ 1786692 w 2829850"/>
                <a:gd name="connsiteY154" fmla="*/ 391199 h 413167"/>
                <a:gd name="connsiteX155" fmla="*/ 1797789 w 2829850"/>
                <a:gd name="connsiteY155" fmla="*/ 397009 h 413167"/>
                <a:gd name="connsiteX156" fmla="*/ 1808886 w 2829850"/>
                <a:gd name="connsiteY156" fmla="*/ 388171 h 413167"/>
                <a:gd name="connsiteX157" fmla="*/ 1819982 w 2829850"/>
                <a:gd name="connsiteY157" fmla="*/ 372468 h 413167"/>
                <a:gd name="connsiteX158" fmla="*/ 1831079 w 2829850"/>
                <a:gd name="connsiteY158" fmla="*/ 363182 h 413167"/>
                <a:gd name="connsiteX159" fmla="*/ 1842176 w 2829850"/>
                <a:gd name="connsiteY159" fmla="*/ 376299 h 413167"/>
                <a:gd name="connsiteX160" fmla="*/ 1853279 w 2829850"/>
                <a:gd name="connsiteY160" fmla="*/ 375203 h 413167"/>
                <a:gd name="connsiteX161" fmla="*/ 1864376 w 2829850"/>
                <a:gd name="connsiteY161" fmla="*/ 346016 h 413167"/>
                <a:gd name="connsiteX162" fmla="*/ 1875472 w 2829850"/>
                <a:gd name="connsiteY162" fmla="*/ 278103 h 413167"/>
                <a:gd name="connsiteX163" fmla="*/ 1886569 w 2829850"/>
                <a:gd name="connsiteY163" fmla="*/ 125893 h 413167"/>
                <a:gd name="connsiteX164" fmla="*/ 1897666 w 2829850"/>
                <a:gd name="connsiteY164" fmla="*/ 55041 h 413167"/>
                <a:gd name="connsiteX165" fmla="*/ 1908762 w 2829850"/>
                <a:gd name="connsiteY165" fmla="*/ 63505 h 413167"/>
                <a:gd name="connsiteX166" fmla="*/ 1930956 w 2829850"/>
                <a:gd name="connsiteY166" fmla="*/ 326803 h 413167"/>
                <a:gd name="connsiteX167" fmla="*/ 1942059 w 2829850"/>
                <a:gd name="connsiteY167" fmla="*/ 379599 h 413167"/>
                <a:gd name="connsiteX168" fmla="*/ 1964252 w 2829850"/>
                <a:gd name="connsiteY168" fmla="*/ 396791 h 413167"/>
                <a:gd name="connsiteX169" fmla="*/ 1975349 w 2829850"/>
                <a:gd name="connsiteY169" fmla="*/ 398417 h 413167"/>
                <a:gd name="connsiteX170" fmla="*/ 1986446 w 2829850"/>
                <a:gd name="connsiteY170" fmla="*/ 386096 h 413167"/>
                <a:gd name="connsiteX171" fmla="*/ 1997542 w 2829850"/>
                <a:gd name="connsiteY171" fmla="*/ 371809 h 413167"/>
                <a:gd name="connsiteX172" fmla="*/ 2008639 w 2829850"/>
                <a:gd name="connsiteY172" fmla="*/ 374149 h 413167"/>
                <a:gd name="connsiteX173" fmla="*/ 2019735 w 2829850"/>
                <a:gd name="connsiteY173" fmla="*/ 390777 h 413167"/>
                <a:gd name="connsiteX174" fmla="*/ 2030839 w 2829850"/>
                <a:gd name="connsiteY174" fmla="*/ 387144 h 413167"/>
                <a:gd name="connsiteX175" fmla="*/ 2041935 w 2829850"/>
                <a:gd name="connsiteY175" fmla="*/ 349520 h 413167"/>
                <a:gd name="connsiteX176" fmla="*/ 2053032 w 2829850"/>
                <a:gd name="connsiteY176" fmla="*/ 240853 h 413167"/>
                <a:gd name="connsiteX177" fmla="*/ 2064129 w 2829850"/>
                <a:gd name="connsiteY177" fmla="*/ 60239 h 413167"/>
                <a:gd name="connsiteX178" fmla="*/ 2075225 w 2829850"/>
                <a:gd name="connsiteY178" fmla="*/ 0 h 413167"/>
                <a:gd name="connsiteX179" fmla="*/ 2086322 w 2829850"/>
                <a:gd name="connsiteY179" fmla="*/ 36222 h 413167"/>
                <a:gd name="connsiteX180" fmla="*/ 2097419 w 2829850"/>
                <a:gd name="connsiteY180" fmla="*/ 175383 h 413167"/>
                <a:gd name="connsiteX181" fmla="*/ 2108515 w 2829850"/>
                <a:gd name="connsiteY181" fmla="*/ 287662 h 413167"/>
                <a:gd name="connsiteX182" fmla="*/ 2119619 w 2829850"/>
                <a:gd name="connsiteY182" fmla="*/ 339879 h 413167"/>
                <a:gd name="connsiteX183" fmla="*/ 2141812 w 2829850"/>
                <a:gd name="connsiteY183" fmla="*/ 374632 h 413167"/>
                <a:gd name="connsiteX184" fmla="*/ 2152909 w 2829850"/>
                <a:gd name="connsiteY184" fmla="*/ 383898 h 413167"/>
                <a:gd name="connsiteX185" fmla="*/ 2164005 w 2829850"/>
                <a:gd name="connsiteY185" fmla="*/ 390852 h 413167"/>
                <a:gd name="connsiteX186" fmla="*/ 2175102 w 2829850"/>
                <a:gd name="connsiteY186" fmla="*/ 387797 h 413167"/>
                <a:gd name="connsiteX187" fmla="*/ 2186198 w 2829850"/>
                <a:gd name="connsiteY187" fmla="*/ 392879 h 413167"/>
                <a:gd name="connsiteX188" fmla="*/ 2197295 w 2829850"/>
                <a:gd name="connsiteY188" fmla="*/ 401948 h 413167"/>
                <a:gd name="connsiteX189" fmla="*/ 2208399 w 2829850"/>
                <a:gd name="connsiteY189" fmla="*/ 387423 h 413167"/>
                <a:gd name="connsiteX190" fmla="*/ 2219495 w 2829850"/>
                <a:gd name="connsiteY190" fmla="*/ 363093 h 413167"/>
                <a:gd name="connsiteX191" fmla="*/ 2230592 w 2829850"/>
                <a:gd name="connsiteY191" fmla="*/ 281756 h 413167"/>
                <a:gd name="connsiteX192" fmla="*/ 2241688 w 2829850"/>
                <a:gd name="connsiteY192" fmla="*/ 163381 h 413167"/>
                <a:gd name="connsiteX193" fmla="*/ 2252785 w 2829850"/>
                <a:gd name="connsiteY193" fmla="*/ 106347 h 413167"/>
                <a:gd name="connsiteX194" fmla="*/ 2263881 w 2829850"/>
                <a:gd name="connsiteY194" fmla="*/ 90916 h 413167"/>
                <a:gd name="connsiteX195" fmla="*/ 2274978 w 2829850"/>
                <a:gd name="connsiteY195" fmla="*/ 192854 h 413167"/>
                <a:gd name="connsiteX196" fmla="*/ 2286075 w 2829850"/>
                <a:gd name="connsiteY196" fmla="*/ 305807 h 413167"/>
                <a:gd name="connsiteX197" fmla="*/ 2297171 w 2829850"/>
                <a:gd name="connsiteY197" fmla="*/ 366032 h 413167"/>
                <a:gd name="connsiteX198" fmla="*/ 2319371 w 2829850"/>
                <a:gd name="connsiteY198" fmla="*/ 384837 h 413167"/>
                <a:gd name="connsiteX199" fmla="*/ 2330468 w 2829850"/>
                <a:gd name="connsiteY199" fmla="*/ 388321 h 413167"/>
                <a:gd name="connsiteX200" fmla="*/ 2341565 w 2829850"/>
                <a:gd name="connsiteY200" fmla="*/ 396464 h 413167"/>
                <a:gd name="connsiteX201" fmla="*/ 2352661 w 2829850"/>
                <a:gd name="connsiteY201" fmla="*/ 387259 h 413167"/>
                <a:gd name="connsiteX202" fmla="*/ 2363758 w 2829850"/>
                <a:gd name="connsiteY202" fmla="*/ 383130 h 413167"/>
                <a:gd name="connsiteX203" fmla="*/ 2374855 w 2829850"/>
                <a:gd name="connsiteY203" fmla="*/ 367685 h 413167"/>
                <a:gd name="connsiteX204" fmla="*/ 2385951 w 2829850"/>
                <a:gd name="connsiteY204" fmla="*/ 326932 h 413167"/>
                <a:gd name="connsiteX205" fmla="*/ 2419248 w 2829850"/>
                <a:gd name="connsiteY205" fmla="*/ 117559 h 413167"/>
                <a:gd name="connsiteX206" fmla="*/ 2430345 w 2829850"/>
                <a:gd name="connsiteY206" fmla="*/ 146569 h 413167"/>
                <a:gd name="connsiteX207" fmla="*/ 2441441 w 2829850"/>
                <a:gd name="connsiteY207" fmla="*/ 204515 h 413167"/>
                <a:gd name="connsiteX208" fmla="*/ 2452538 w 2829850"/>
                <a:gd name="connsiteY208" fmla="*/ 297568 h 413167"/>
                <a:gd name="connsiteX209" fmla="*/ 2463635 w 2829850"/>
                <a:gd name="connsiteY209" fmla="*/ 358228 h 413167"/>
                <a:gd name="connsiteX210" fmla="*/ 2474731 w 2829850"/>
                <a:gd name="connsiteY210" fmla="*/ 389008 h 413167"/>
                <a:gd name="connsiteX211" fmla="*/ 2485834 w 2829850"/>
                <a:gd name="connsiteY211" fmla="*/ 384395 h 413167"/>
                <a:gd name="connsiteX212" fmla="*/ 2496931 w 2829850"/>
                <a:gd name="connsiteY212" fmla="*/ 389824 h 413167"/>
                <a:gd name="connsiteX213" fmla="*/ 2508028 w 2829850"/>
                <a:gd name="connsiteY213" fmla="*/ 398764 h 413167"/>
                <a:gd name="connsiteX214" fmla="*/ 2519124 w 2829850"/>
                <a:gd name="connsiteY214" fmla="*/ 390709 h 413167"/>
                <a:gd name="connsiteX215" fmla="*/ 2530221 w 2829850"/>
                <a:gd name="connsiteY215" fmla="*/ 374557 h 413167"/>
                <a:gd name="connsiteX216" fmla="*/ 2541318 w 2829850"/>
                <a:gd name="connsiteY216" fmla="*/ 349329 h 413167"/>
                <a:gd name="connsiteX217" fmla="*/ 2552414 w 2829850"/>
                <a:gd name="connsiteY217" fmla="*/ 290261 h 413167"/>
                <a:gd name="connsiteX218" fmla="*/ 2563511 w 2829850"/>
                <a:gd name="connsiteY218" fmla="*/ 196705 h 413167"/>
                <a:gd name="connsiteX219" fmla="*/ 2574614 w 2829850"/>
                <a:gd name="connsiteY219" fmla="*/ 89834 h 413167"/>
                <a:gd name="connsiteX220" fmla="*/ 2585711 w 2829850"/>
                <a:gd name="connsiteY220" fmla="*/ 75452 h 413167"/>
                <a:gd name="connsiteX221" fmla="*/ 2596808 w 2829850"/>
                <a:gd name="connsiteY221" fmla="*/ 125281 h 413167"/>
                <a:gd name="connsiteX222" fmla="*/ 2607904 w 2829850"/>
                <a:gd name="connsiteY222" fmla="*/ 245255 h 413167"/>
                <a:gd name="connsiteX223" fmla="*/ 2619001 w 2829850"/>
                <a:gd name="connsiteY223" fmla="*/ 303834 h 413167"/>
                <a:gd name="connsiteX224" fmla="*/ 2630097 w 2829850"/>
                <a:gd name="connsiteY224" fmla="*/ 342886 h 413167"/>
                <a:gd name="connsiteX225" fmla="*/ 2641194 w 2829850"/>
                <a:gd name="connsiteY225" fmla="*/ 368536 h 413167"/>
                <a:gd name="connsiteX226" fmla="*/ 2652290 w 2829850"/>
                <a:gd name="connsiteY226" fmla="*/ 383817 h 413167"/>
                <a:gd name="connsiteX227" fmla="*/ 2663394 w 2829850"/>
                <a:gd name="connsiteY227" fmla="*/ 384055 h 413167"/>
                <a:gd name="connsiteX228" fmla="*/ 2674491 w 2829850"/>
                <a:gd name="connsiteY228" fmla="*/ 378653 h 413167"/>
                <a:gd name="connsiteX229" fmla="*/ 2685587 w 2829850"/>
                <a:gd name="connsiteY229" fmla="*/ 376959 h 413167"/>
                <a:gd name="connsiteX230" fmla="*/ 2696684 w 2829850"/>
                <a:gd name="connsiteY230" fmla="*/ 334062 h 413167"/>
                <a:gd name="connsiteX231" fmla="*/ 2707780 w 2829850"/>
                <a:gd name="connsiteY231" fmla="*/ 299303 h 413167"/>
                <a:gd name="connsiteX232" fmla="*/ 2718877 w 2829850"/>
                <a:gd name="connsiteY232" fmla="*/ 234302 h 413167"/>
                <a:gd name="connsiteX233" fmla="*/ 2729974 w 2829850"/>
                <a:gd name="connsiteY233" fmla="*/ 184418 h 413167"/>
                <a:gd name="connsiteX234" fmla="*/ 2741070 w 2829850"/>
                <a:gd name="connsiteY234" fmla="*/ 183629 h 413167"/>
                <a:gd name="connsiteX235" fmla="*/ 2752174 w 2829850"/>
                <a:gd name="connsiteY235" fmla="*/ 188765 h 413167"/>
                <a:gd name="connsiteX236" fmla="*/ 2763270 w 2829850"/>
                <a:gd name="connsiteY236" fmla="*/ 171525 h 413167"/>
                <a:gd name="connsiteX237" fmla="*/ 2774367 w 2829850"/>
                <a:gd name="connsiteY237" fmla="*/ 172634 h 413167"/>
                <a:gd name="connsiteX238" fmla="*/ 2785464 w 2829850"/>
                <a:gd name="connsiteY238" fmla="*/ 216748 h 413167"/>
                <a:gd name="connsiteX239" fmla="*/ 2796560 w 2829850"/>
                <a:gd name="connsiteY239" fmla="*/ 283362 h 413167"/>
                <a:gd name="connsiteX240" fmla="*/ 2807657 w 2829850"/>
                <a:gd name="connsiteY240" fmla="*/ 299235 h 413167"/>
                <a:gd name="connsiteX241" fmla="*/ 2818754 w 2829850"/>
                <a:gd name="connsiteY241" fmla="*/ 285737 h 413167"/>
                <a:gd name="connsiteX242" fmla="*/ 2829850 w 2829850"/>
                <a:gd name="connsiteY242" fmla="*/ 247677 h 413167"/>
                <a:gd name="connsiteX243" fmla="*/ 2829850 w 2829850"/>
                <a:gd name="connsiteY243" fmla="*/ 24767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88376"/>
                  </a:moveTo>
                  <a:lnTo>
                    <a:pt x="11096" y="307324"/>
                  </a:lnTo>
                  <a:lnTo>
                    <a:pt x="22193" y="311631"/>
                  </a:lnTo>
                  <a:lnTo>
                    <a:pt x="33290" y="288240"/>
                  </a:lnTo>
                  <a:lnTo>
                    <a:pt x="44386" y="266809"/>
                  </a:lnTo>
                  <a:lnTo>
                    <a:pt x="55483" y="227301"/>
                  </a:lnTo>
                  <a:lnTo>
                    <a:pt x="66586" y="252726"/>
                  </a:lnTo>
                  <a:lnTo>
                    <a:pt x="77683" y="275027"/>
                  </a:lnTo>
                  <a:lnTo>
                    <a:pt x="88779" y="338294"/>
                  </a:lnTo>
                  <a:lnTo>
                    <a:pt x="99876" y="369795"/>
                  </a:lnTo>
                  <a:lnTo>
                    <a:pt x="110973" y="362501"/>
                  </a:lnTo>
                  <a:lnTo>
                    <a:pt x="122069" y="323823"/>
                  </a:lnTo>
                  <a:lnTo>
                    <a:pt x="133166" y="290635"/>
                  </a:lnTo>
                  <a:lnTo>
                    <a:pt x="144263" y="306249"/>
                  </a:lnTo>
                  <a:lnTo>
                    <a:pt x="155366" y="355841"/>
                  </a:lnTo>
                  <a:lnTo>
                    <a:pt x="166463" y="380742"/>
                  </a:lnTo>
                  <a:lnTo>
                    <a:pt x="177559" y="387021"/>
                  </a:lnTo>
                  <a:lnTo>
                    <a:pt x="188656" y="383402"/>
                  </a:lnTo>
                  <a:lnTo>
                    <a:pt x="199753" y="366590"/>
                  </a:lnTo>
                  <a:lnTo>
                    <a:pt x="210849" y="358671"/>
                  </a:lnTo>
                  <a:lnTo>
                    <a:pt x="221946" y="324245"/>
                  </a:lnTo>
                  <a:lnTo>
                    <a:pt x="233043" y="294187"/>
                  </a:lnTo>
                  <a:lnTo>
                    <a:pt x="255243" y="192167"/>
                  </a:lnTo>
                  <a:lnTo>
                    <a:pt x="266339" y="98386"/>
                  </a:lnTo>
                  <a:lnTo>
                    <a:pt x="277436" y="122866"/>
                  </a:lnTo>
                  <a:lnTo>
                    <a:pt x="299629" y="330443"/>
                  </a:lnTo>
                  <a:lnTo>
                    <a:pt x="310726" y="363127"/>
                  </a:lnTo>
                  <a:lnTo>
                    <a:pt x="321823" y="387797"/>
                  </a:lnTo>
                  <a:lnTo>
                    <a:pt x="332926" y="399962"/>
                  </a:lnTo>
                  <a:lnTo>
                    <a:pt x="344023" y="386769"/>
                  </a:lnTo>
                  <a:lnTo>
                    <a:pt x="355119" y="352391"/>
                  </a:lnTo>
                  <a:lnTo>
                    <a:pt x="366216" y="297309"/>
                  </a:lnTo>
                  <a:lnTo>
                    <a:pt x="377313" y="283879"/>
                  </a:lnTo>
                  <a:lnTo>
                    <a:pt x="388409" y="246146"/>
                  </a:lnTo>
                  <a:lnTo>
                    <a:pt x="399506" y="226566"/>
                  </a:lnTo>
                  <a:lnTo>
                    <a:pt x="410602" y="236622"/>
                  </a:lnTo>
                  <a:lnTo>
                    <a:pt x="421706" y="254501"/>
                  </a:lnTo>
                  <a:lnTo>
                    <a:pt x="432802" y="298881"/>
                  </a:lnTo>
                  <a:lnTo>
                    <a:pt x="443899" y="309740"/>
                  </a:lnTo>
                  <a:lnTo>
                    <a:pt x="466092" y="379748"/>
                  </a:lnTo>
                  <a:lnTo>
                    <a:pt x="477189" y="401268"/>
                  </a:lnTo>
                  <a:lnTo>
                    <a:pt x="488285" y="401384"/>
                  </a:lnTo>
                  <a:lnTo>
                    <a:pt x="499382" y="403874"/>
                  </a:lnTo>
                  <a:lnTo>
                    <a:pt x="510485" y="399356"/>
                  </a:lnTo>
                  <a:lnTo>
                    <a:pt x="521582" y="372223"/>
                  </a:lnTo>
                  <a:lnTo>
                    <a:pt x="532679" y="331695"/>
                  </a:lnTo>
                  <a:lnTo>
                    <a:pt x="543775" y="274701"/>
                  </a:lnTo>
                  <a:lnTo>
                    <a:pt x="554872" y="180880"/>
                  </a:lnTo>
                  <a:lnTo>
                    <a:pt x="577065" y="43699"/>
                  </a:lnTo>
                  <a:lnTo>
                    <a:pt x="588162" y="106714"/>
                  </a:lnTo>
                  <a:lnTo>
                    <a:pt x="599265" y="227144"/>
                  </a:lnTo>
                  <a:lnTo>
                    <a:pt x="610362" y="327851"/>
                  </a:lnTo>
                  <a:lnTo>
                    <a:pt x="632555" y="381477"/>
                  </a:lnTo>
                  <a:lnTo>
                    <a:pt x="643652" y="394029"/>
                  </a:lnTo>
                  <a:lnTo>
                    <a:pt x="654748" y="399261"/>
                  </a:lnTo>
                  <a:lnTo>
                    <a:pt x="665845" y="387055"/>
                  </a:lnTo>
                  <a:lnTo>
                    <a:pt x="676942" y="379490"/>
                  </a:lnTo>
                  <a:lnTo>
                    <a:pt x="688045" y="378156"/>
                  </a:lnTo>
                  <a:lnTo>
                    <a:pt x="699142" y="335525"/>
                  </a:lnTo>
                  <a:lnTo>
                    <a:pt x="710238" y="272000"/>
                  </a:lnTo>
                  <a:lnTo>
                    <a:pt x="721335" y="177628"/>
                  </a:lnTo>
                  <a:lnTo>
                    <a:pt x="732432" y="68185"/>
                  </a:lnTo>
                  <a:lnTo>
                    <a:pt x="743528" y="71941"/>
                  </a:lnTo>
                  <a:lnTo>
                    <a:pt x="754625" y="122743"/>
                  </a:lnTo>
                  <a:lnTo>
                    <a:pt x="765722" y="250916"/>
                  </a:lnTo>
                  <a:lnTo>
                    <a:pt x="776818" y="351051"/>
                  </a:lnTo>
                  <a:lnTo>
                    <a:pt x="787922" y="390974"/>
                  </a:lnTo>
                  <a:lnTo>
                    <a:pt x="799018" y="391246"/>
                  </a:lnTo>
                  <a:lnTo>
                    <a:pt x="810115" y="399172"/>
                  </a:lnTo>
                  <a:lnTo>
                    <a:pt x="821212" y="402785"/>
                  </a:lnTo>
                  <a:lnTo>
                    <a:pt x="832308" y="396675"/>
                  </a:lnTo>
                  <a:lnTo>
                    <a:pt x="843405" y="375680"/>
                  </a:lnTo>
                  <a:lnTo>
                    <a:pt x="854501" y="357079"/>
                  </a:lnTo>
                  <a:lnTo>
                    <a:pt x="865598" y="315148"/>
                  </a:lnTo>
                  <a:lnTo>
                    <a:pt x="876702" y="223844"/>
                  </a:lnTo>
                  <a:lnTo>
                    <a:pt x="887798" y="56252"/>
                  </a:lnTo>
                  <a:lnTo>
                    <a:pt x="898894" y="8661"/>
                  </a:lnTo>
                  <a:lnTo>
                    <a:pt x="909991" y="65804"/>
                  </a:lnTo>
                  <a:lnTo>
                    <a:pt x="921088" y="224021"/>
                  </a:lnTo>
                  <a:lnTo>
                    <a:pt x="932184" y="312080"/>
                  </a:lnTo>
                  <a:lnTo>
                    <a:pt x="943281" y="374231"/>
                  </a:lnTo>
                  <a:lnTo>
                    <a:pt x="954384" y="396335"/>
                  </a:lnTo>
                  <a:lnTo>
                    <a:pt x="965481" y="405234"/>
                  </a:lnTo>
                  <a:lnTo>
                    <a:pt x="976578" y="396852"/>
                  </a:lnTo>
                  <a:lnTo>
                    <a:pt x="987674" y="400935"/>
                  </a:lnTo>
                  <a:lnTo>
                    <a:pt x="998771" y="413167"/>
                  </a:lnTo>
                  <a:lnTo>
                    <a:pt x="1009868" y="402547"/>
                  </a:lnTo>
                  <a:lnTo>
                    <a:pt x="1020964" y="386627"/>
                  </a:lnTo>
                  <a:lnTo>
                    <a:pt x="1032061" y="336403"/>
                  </a:lnTo>
                  <a:lnTo>
                    <a:pt x="1054261" y="137221"/>
                  </a:lnTo>
                  <a:lnTo>
                    <a:pt x="1065357" y="2715"/>
                  </a:lnTo>
                  <a:lnTo>
                    <a:pt x="1076454" y="53102"/>
                  </a:lnTo>
                  <a:lnTo>
                    <a:pt x="1087551" y="211530"/>
                  </a:lnTo>
                  <a:lnTo>
                    <a:pt x="1098647" y="336974"/>
                  </a:lnTo>
                  <a:lnTo>
                    <a:pt x="1109744" y="367658"/>
                  </a:lnTo>
                  <a:lnTo>
                    <a:pt x="1120841" y="390613"/>
                  </a:lnTo>
                  <a:lnTo>
                    <a:pt x="1131937" y="393818"/>
                  </a:lnTo>
                  <a:lnTo>
                    <a:pt x="1143041" y="387443"/>
                  </a:lnTo>
                  <a:lnTo>
                    <a:pt x="1154137" y="367985"/>
                  </a:lnTo>
                  <a:lnTo>
                    <a:pt x="1165234" y="360780"/>
                  </a:lnTo>
                  <a:lnTo>
                    <a:pt x="1176331" y="369250"/>
                  </a:lnTo>
                  <a:lnTo>
                    <a:pt x="1187427" y="335668"/>
                  </a:lnTo>
                  <a:lnTo>
                    <a:pt x="1198524" y="289050"/>
                  </a:lnTo>
                  <a:lnTo>
                    <a:pt x="1209621" y="208264"/>
                  </a:lnTo>
                  <a:lnTo>
                    <a:pt x="1220717" y="91141"/>
                  </a:lnTo>
                  <a:lnTo>
                    <a:pt x="1231821" y="88603"/>
                  </a:lnTo>
                  <a:lnTo>
                    <a:pt x="1242917" y="134677"/>
                  </a:lnTo>
                  <a:lnTo>
                    <a:pt x="1254014" y="272483"/>
                  </a:lnTo>
                  <a:lnTo>
                    <a:pt x="1265111" y="369148"/>
                  </a:lnTo>
                  <a:lnTo>
                    <a:pt x="1276207" y="401343"/>
                  </a:lnTo>
                  <a:lnTo>
                    <a:pt x="1287304" y="402459"/>
                  </a:lnTo>
                  <a:lnTo>
                    <a:pt x="1298400" y="409473"/>
                  </a:lnTo>
                  <a:lnTo>
                    <a:pt x="1309497" y="411167"/>
                  </a:lnTo>
                  <a:lnTo>
                    <a:pt x="1320601" y="395798"/>
                  </a:lnTo>
                  <a:lnTo>
                    <a:pt x="1331697" y="367991"/>
                  </a:lnTo>
                  <a:lnTo>
                    <a:pt x="1342794" y="329878"/>
                  </a:lnTo>
                  <a:lnTo>
                    <a:pt x="1353890" y="280688"/>
                  </a:lnTo>
                  <a:lnTo>
                    <a:pt x="1364987" y="219068"/>
                  </a:lnTo>
                  <a:lnTo>
                    <a:pt x="1376083" y="84718"/>
                  </a:lnTo>
                  <a:lnTo>
                    <a:pt x="1387180" y="49612"/>
                  </a:lnTo>
                  <a:lnTo>
                    <a:pt x="1398277" y="99325"/>
                  </a:lnTo>
                  <a:lnTo>
                    <a:pt x="1409380" y="242091"/>
                  </a:lnTo>
                  <a:lnTo>
                    <a:pt x="1420477" y="306515"/>
                  </a:lnTo>
                  <a:lnTo>
                    <a:pt x="1431573" y="353439"/>
                  </a:lnTo>
                  <a:lnTo>
                    <a:pt x="1442670" y="379231"/>
                  </a:lnTo>
                  <a:lnTo>
                    <a:pt x="1453767" y="392723"/>
                  </a:lnTo>
                  <a:lnTo>
                    <a:pt x="1464863" y="389403"/>
                  </a:lnTo>
                  <a:lnTo>
                    <a:pt x="1475960" y="395812"/>
                  </a:lnTo>
                  <a:lnTo>
                    <a:pt x="1487057" y="406894"/>
                  </a:lnTo>
                  <a:lnTo>
                    <a:pt x="1498160" y="393355"/>
                  </a:lnTo>
                  <a:lnTo>
                    <a:pt x="1509257" y="373346"/>
                  </a:lnTo>
                  <a:lnTo>
                    <a:pt x="1520353" y="316843"/>
                  </a:lnTo>
                  <a:lnTo>
                    <a:pt x="1531450" y="241343"/>
                  </a:lnTo>
                  <a:lnTo>
                    <a:pt x="1542546" y="186397"/>
                  </a:lnTo>
                  <a:lnTo>
                    <a:pt x="1553643" y="109674"/>
                  </a:lnTo>
                  <a:lnTo>
                    <a:pt x="1564740" y="126710"/>
                  </a:lnTo>
                  <a:lnTo>
                    <a:pt x="1575836" y="197889"/>
                  </a:lnTo>
                  <a:lnTo>
                    <a:pt x="1586940" y="285906"/>
                  </a:lnTo>
                  <a:lnTo>
                    <a:pt x="1598036" y="307957"/>
                  </a:lnTo>
                  <a:lnTo>
                    <a:pt x="1609133" y="351772"/>
                  </a:lnTo>
                  <a:lnTo>
                    <a:pt x="1620230" y="382748"/>
                  </a:lnTo>
                  <a:lnTo>
                    <a:pt x="1631326" y="397376"/>
                  </a:lnTo>
                  <a:lnTo>
                    <a:pt x="1642423" y="391614"/>
                  </a:lnTo>
                  <a:lnTo>
                    <a:pt x="1653520" y="393049"/>
                  </a:lnTo>
                  <a:lnTo>
                    <a:pt x="1664616" y="388831"/>
                  </a:lnTo>
                  <a:lnTo>
                    <a:pt x="1675720" y="356330"/>
                  </a:lnTo>
                  <a:lnTo>
                    <a:pt x="1686816" y="303317"/>
                  </a:lnTo>
                  <a:lnTo>
                    <a:pt x="1697913" y="259849"/>
                  </a:lnTo>
                  <a:lnTo>
                    <a:pt x="1709010" y="202944"/>
                  </a:lnTo>
                  <a:lnTo>
                    <a:pt x="1720106" y="194011"/>
                  </a:lnTo>
                  <a:lnTo>
                    <a:pt x="1731203" y="159925"/>
                  </a:lnTo>
                  <a:lnTo>
                    <a:pt x="1742299" y="200161"/>
                  </a:lnTo>
                  <a:lnTo>
                    <a:pt x="1764500" y="336233"/>
                  </a:lnTo>
                  <a:lnTo>
                    <a:pt x="1775596" y="365468"/>
                  </a:lnTo>
                  <a:lnTo>
                    <a:pt x="1786692" y="391199"/>
                  </a:lnTo>
                  <a:lnTo>
                    <a:pt x="1797789" y="397009"/>
                  </a:lnTo>
                  <a:lnTo>
                    <a:pt x="1808886" y="388171"/>
                  </a:lnTo>
                  <a:lnTo>
                    <a:pt x="1819982" y="372468"/>
                  </a:lnTo>
                  <a:lnTo>
                    <a:pt x="1831079" y="363182"/>
                  </a:lnTo>
                  <a:lnTo>
                    <a:pt x="1842176" y="376299"/>
                  </a:lnTo>
                  <a:lnTo>
                    <a:pt x="1853279" y="375203"/>
                  </a:lnTo>
                  <a:lnTo>
                    <a:pt x="1864376" y="346016"/>
                  </a:lnTo>
                  <a:lnTo>
                    <a:pt x="1875472" y="278103"/>
                  </a:lnTo>
                  <a:lnTo>
                    <a:pt x="1886569" y="125893"/>
                  </a:lnTo>
                  <a:lnTo>
                    <a:pt x="1897666" y="55041"/>
                  </a:lnTo>
                  <a:lnTo>
                    <a:pt x="1908762" y="63505"/>
                  </a:lnTo>
                  <a:lnTo>
                    <a:pt x="1930956" y="326803"/>
                  </a:lnTo>
                  <a:lnTo>
                    <a:pt x="1942059" y="379599"/>
                  </a:lnTo>
                  <a:lnTo>
                    <a:pt x="1964252" y="396791"/>
                  </a:lnTo>
                  <a:lnTo>
                    <a:pt x="1975349" y="398417"/>
                  </a:lnTo>
                  <a:lnTo>
                    <a:pt x="1986446" y="386096"/>
                  </a:lnTo>
                  <a:lnTo>
                    <a:pt x="1997542" y="371809"/>
                  </a:lnTo>
                  <a:lnTo>
                    <a:pt x="2008639" y="374149"/>
                  </a:lnTo>
                  <a:lnTo>
                    <a:pt x="2019735" y="390777"/>
                  </a:lnTo>
                  <a:lnTo>
                    <a:pt x="2030839" y="387144"/>
                  </a:lnTo>
                  <a:lnTo>
                    <a:pt x="2041935" y="349520"/>
                  </a:lnTo>
                  <a:lnTo>
                    <a:pt x="2053032" y="240853"/>
                  </a:lnTo>
                  <a:lnTo>
                    <a:pt x="2064129" y="60239"/>
                  </a:lnTo>
                  <a:lnTo>
                    <a:pt x="2075225" y="0"/>
                  </a:lnTo>
                  <a:lnTo>
                    <a:pt x="2086322" y="36222"/>
                  </a:lnTo>
                  <a:lnTo>
                    <a:pt x="2097419" y="175383"/>
                  </a:lnTo>
                  <a:lnTo>
                    <a:pt x="2108515" y="287662"/>
                  </a:lnTo>
                  <a:lnTo>
                    <a:pt x="2119619" y="339879"/>
                  </a:lnTo>
                  <a:lnTo>
                    <a:pt x="2141812" y="374632"/>
                  </a:lnTo>
                  <a:lnTo>
                    <a:pt x="2152909" y="383898"/>
                  </a:lnTo>
                  <a:lnTo>
                    <a:pt x="2164005" y="390852"/>
                  </a:lnTo>
                  <a:lnTo>
                    <a:pt x="2175102" y="387797"/>
                  </a:lnTo>
                  <a:lnTo>
                    <a:pt x="2186198" y="392879"/>
                  </a:lnTo>
                  <a:lnTo>
                    <a:pt x="2197295" y="401948"/>
                  </a:lnTo>
                  <a:lnTo>
                    <a:pt x="2208399" y="387423"/>
                  </a:lnTo>
                  <a:lnTo>
                    <a:pt x="2219495" y="363093"/>
                  </a:lnTo>
                  <a:lnTo>
                    <a:pt x="2230592" y="281756"/>
                  </a:lnTo>
                  <a:lnTo>
                    <a:pt x="2241688" y="163381"/>
                  </a:lnTo>
                  <a:lnTo>
                    <a:pt x="2252785" y="106347"/>
                  </a:lnTo>
                  <a:lnTo>
                    <a:pt x="2263881" y="90916"/>
                  </a:lnTo>
                  <a:lnTo>
                    <a:pt x="2274978" y="192854"/>
                  </a:lnTo>
                  <a:lnTo>
                    <a:pt x="2286075" y="305807"/>
                  </a:lnTo>
                  <a:lnTo>
                    <a:pt x="2297171" y="366032"/>
                  </a:lnTo>
                  <a:lnTo>
                    <a:pt x="2319371" y="384837"/>
                  </a:lnTo>
                  <a:lnTo>
                    <a:pt x="2330468" y="388321"/>
                  </a:lnTo>
                  <a:lnTo>
                    <a:pt x="2341565" y="396464"/>
                  </a:lnTo>
                  <a:lnTo>
                    <a:pt x="2352661" y="387259"/>
                  </a:lnTo>
                  <a:lnTo>
                    <a:pt x="2363758" y="383130"/>
                  </a:lnTo>
                  <a:lnTo>
                    <a:pt x="2374855" y="367685"/>
                  </a:lnTo>
                  <a:lnTo>
                    <a:pt x="2385951" y="326932"/>
                  </a:lnTo>
                  <a:lnTo>
                    <a:pt x="2419248" y="117559"/>
                  </a:lnTo>
                  <a:lnTo>
                    <a:pt x="2430345" y="146569"/>
                  </a:lnTo>
                  <a:lnTo>
                    <a:pt x="2441441" y="204515"/>
                  </a:lnTo>
                  <a:lnTo>
                    <a:pt x="2452538" y="297568"/>
                  </a:lnTo>
                  <a:lnTo>
                    <a:pt x="2463635" y="358228"/>
                  </a:lnTo>
                  <a:lnTo>
                    <a:pt x="2474731" y="389008"/>
                  </a:lnTo>
                  <a:lnTo>
                    <a:pt x="2485834" y="384395"/>
                  </a:lnTo>
                  <a:lnTo>
                    <a:pt x="2496931" y="389824"/>
                  </a:lnTo>
                  <a:lnTo>
                    <a:pt x="2508028" y="398764"/>
                  </a:lnTo>
                  <a:lnTo>
                    <a:pt x="2519124" y="390709"/>
                  </a:lnTo>
                  <a:lnTo>
                    <a:pt x="2530221" y="374557"/>
                  </a:lnTo>
                  <a:lnTo>
                    <a:pt x="2541318" y="349329"/>
                  </a:lnTo>
                  <a:lnTo>
                    <a:pt x="2552414" y="290261"/>
                  </a:lnTo>
                  <a:lnTo>
                    <a:pt x="2563511" y="196705"/>
                  </a:lnTo>
                  <a:lnTo>
                    <a:pt x="2574614" y="89834"/>
                  </a:lnTo>
                  <a:lnTo>
                    <a:pt x="2585711" y="75452"/>
                  </a:lnTo>
                  <a:lnTo>
                    <a:pt x="2596808" y="125281"/>
                  </a:lnTo>
                  <a:lnTo>
                    <a:pt x="2607904" y="245255"/>
                  </a:lnTo>
                  <a:lnTo>
                    <a:pt x="2619001" y="303834"/>
                  </a:lnTo>
                  <a:lnTo>
                    <a:pt x="2630097" y="342886"/>
                  </a:lnTo>
                  <a:lnTo>
                    <a:pt x="2641194" y="368536"/>
                  </a:lnTo>
                  <a:lnTo>
                    <a:pt x="2652290" y="383817"/>
                  </a:lnTo>
                  <a:lnTo>
                    <a:pt x="2663394" y="384055"/>
                  </a:lnTo>
                  <a:lnTo>
                    <a:pt x="2674491" y="378653"/>
                  </a:lnTo>
                  <a:lnTo>
                    <a:pt x="2685587" y="376959"/>
                  </a:lnTo>
                  <a:lnTo>
                    <a:pt x="2696684" y="334062"/>
                  </a:lnTo>
                  <a:lnTo>
                    <a:pt x="2707780" y="299303"/>
                  </a:lnTo>
                  <a:lnTo>
                    <a:pt x="2718877" y="234302"/>
                  </a:lnTo>
                  <a:lnTo>
                    <a:pt x="2729974" y="184418"/>
                  </a:lnTo>
                  <a:lnTo>
                    <a:pt x="2741070" y="183629"/>
                  </a:lnTo>
                  <a:lnTo>
                    <a:pt x="2752174" y="188765"/>
                  </a:lnTo>
                  <a:lnTo>
                    <a:pt x="2763270" y="171525"/>
                  </a:lnTo>
                  <a:lnTo>
                    <a:pt x="2774367" y="172634"/>
                  </a:lnTo>
                  <a:lnTo>
                    <a:pt x="2785464" y="216748"/>
                  </a:lnTo>
                  <a:lnTo>
                    <a:pt x="2796560" y="283362"/>
                  </a:lnTo>
                  <a:lnTo>
                    <a:pt x="2807657" y="299235"/>
                  </a:lnTo>
                  <a:lnTo>
                    <a:pt x="2818754" y="285737"/>
                  </a:lnTo>
                  <a:lnTo>
                    <a:pt x="2829850" y="247677"/>
                  </a:lnTo>
                  <a:lnTo>
                    <a:pt x="2829850" y="247677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8" name="자유형: 도형 2277">
              <a:extLst>
                <a:ext uri="{FF2B5EF4-FFF2-40B4-BE49-F238E27FC236}">
                  <a16:creationId xmlns:a16="http://schemas.microsoft.com/office/drawing/2014/main" id="{B3F7742B-48A4-C186-09FC-DDAA9617D9B0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304031 h 413167"/>
                <a:gd name="connsiteX1" fmla="*/ 11096 w 2829850"/>
                <a:gd name="connsiteY1" fmla="*/ 291737 h 413167"/>
                <a:gd name="connsiteX2" fmla="*/ 22193 w 2829850"/>
                <a:gd name="connsiteY2" fmla="*/ 292724 h 413167"/>
                <a:gd name="connsiteX3" fmla="*/ 33290 w 2829850"/>
                <a:gd name="connsiteY3" fmla="*/ 303542 h 413167"/>
                <a:gd name="connsiteX4" fmla="*/ 44386 w 2829850"/>
                <a:gd name="connsiteY4" fmla="*/ 326884 h 413167"/>
                <a:gd name="connsiteX5" fmla="*/ 55483 w 2829850"/>
                <a:gd name="connsiteY5" fmla="*/ 342580 h 413167"/>
                <a:gd name="connsiteX6" fmla="*/ 66586 w 2829850"/>
                <a:gd name="connsiteY6" fmla="*/ 321299 h 413167"/>
                <a:gd name="connsiteX7" fmla="*/ 77683 w 2829850"/>
                <a:gd name="connsiteY7" fmla="*/ 267829 h 413167"/>
                <a:gd name="connsiteX8" fmla="*/ 88779 w 2829850"/>
                <a:gd name="connsiteY8" fmla="*/ 234281 h 413167"/>
                <a:gd name="connsiteX9" fmla="*/ 99876 w 2829850"/>
                <a:gd name="connsiteY9" fmla="*/ 231437 h 413167"/>
                <a:gd name="connsiteX10" fmla="*/ 110973 w 2829850"/>
                <a:gd name="connsiteY10" fmla="*/ 243936 h 413167"/>
                <a:gd name="connsiteX11" fmla="*/ 122069 w 2829850"/>
                <a:gd name="connsiteY11" fmla="*/ 299010 h 413167"/>
                <a:gd name="connsiteX12" fmla="*/ 133166 w 2829850"/>
                <a:gd name="connsiteY12" fmla="*/ 310624 h 413167"/>
                <a:gd name="connsiteX13" fmla="*/ 144263 w 2829850"/>
                <a:gd name="connsiteY13" fmla="*/ 296697 h 413167"/>
                <a:gd name="connsiteX14" fmla="*/ 155366 w 2829850"/>
                <a:gd name="connsiteY14" fmla="*/ 227076 h 413167"/>
                <a:gd name="connsiteX15" fmla="*/ 166463 w 2829850"/>
                <a:gd name="connsiteY15" fmla="*/ 122845 h 413167"/>
                <a:gd name="connsiteX16" fmla="*/ 177559 w 2829850"/>
                <a:gd name="connsiteY16" fmla="*/ 63110 h 413167"/>
                <a:gd name="connsiteX17" fmla="*/ 188656 w 2829850"/>
                <a:gd name="connsiteY17" fmla="*/ 22568 h 413167"/>
                <a:gd name="connsiteX18" fmla="*/ 199753 w 2829850"/>
                <a:gd name="connsiteY18" fmla="*/ 64750 h 413167"/>
                <a:gd name="connsiteX19" fmla="*/ 210849 w 2829850"/>
                <a:gd name="connsiteY19" fmla="*/ 163850 h 413167"/>
                <a:gd name="connsiteX20" fmla="*/ 221946 w 2829850"/>
                <a:gd name="connsiteY20" fmla="*/ 168756 h 413167"/>
                <a:gd name="connsiteX21" fmla="*/ 233043 w 2829850"/>
                <a:gd name="connsiteY21" fmla="*/ 172641 h 413167"/>
                <a:gd name="connsiteX22" fmla="*/ 244146 w 2829850"/>
                <a:gd name="connsiteY22" fmla="*/ 210822 h 413167"/>
                <a:gd name="connsiteX23" fmla="*/ 255243 w 2829850"/>
                <a:gd name="connsiteY23" fmla="*/ 270905 h 413167"/>
                <a:gd name="connsiteX24" fmla="*/ 266339 w 2829850"/>
                <a:gd name="connsiteY24" fmla="*/ 338968 h 413167"/>
                <a:gd name="connsiteX25" fmla="*/ 277436 w 2829850"/>
                <a:gd name="connsiteY25" fmla="*/ 387198 h 413167"/>
                <a:gd name="connsiteX26" fmla="*/ 288533 w 2829850"/>
                <a:gd name="connsiteY26" fmla="*/ 385252 h 413167"/>
                <a:gd name="connsiteX27" fmla="*/ 299629 w 2829850"/>
                <a:gd name="connsiteY27" fmla="*/ 362358 h 413167"/>
                <a:gd name="connsiteX28" fmla="*/ 310726 w 2829850"/>
                <a:gd name="connsiteY28" fmla="*/ 336328 h 413167"/>
                <a:gd name="connsiteX29" fmla="*/ 321823 w 2829850"/>
                <a:gd name="connsiteY29" fmla="*/ 325394 h 413167"/>
                <a:gd name="connsiteX30" fmla="*/ 332926 w 2829850"/>
                <a:gd name="connsiteY30" fmla="*/ 286151 h 413167"/>
                <a:gd name="connsiteX31" fmla="*/ 344023 w 2829850"/>
                <a:gd name="connsiteY31" fmla="*/ 232621 h 413167"/>
                <a:gd name="connsiteX32" fmla="*/ 355119 w 2829850"/>
                <a:gd name="connsiteY32" fmla="*/ 234492 h 413167"/>
                <a:gd name="connsiteX33" fmla="*/ 366216 w 2829850"/>
                <a:gd name="connsiteY33" fmla="*/ 226845 h 413167"/>
                <a:gd name="connsiteX34" fmla="*/ 377313 w 2829850"/>
                <a:gd name="connsiteY34" fmla="*/ 212952 h 413167"/>
                <a:gd name="connsiteX35" fmla="*/ 388409 w 2829850"/>
                <a:gd name="connsiteY35" fmla="*/ 194099 h 413167"/>
                <a:gd name="connsiteX36" fmla="*/ 399506 w 2829850"/>
                <a:gd name="connsiteY36" fmla="*/ 229689 h 413167"/>
                <a:gd name="connsiteX37" fmla="*/ 410602 w 2829850"/>
                <a:gd name="connsiteY37" fmla="*/ 278831 h 413167"/>
                <a:gd name="connsiteX38" fmla="*/ 421706 w 2829850"/>
                <a:gd name="connsiteY38" fmla="*/ 305889 h 413167"/>
                <a:gd name="connsiteX39" fmla="*/ 432802 w 2829850"/>
                <a:gd name="connsiteY39" fmla="*/ 349690 h 413167"/>
                <a:gd name="connsiteX40" fmla="*/ 443899 w 2829850"/>
                <a:gd name="connsiteY40" fmla="*/ 356555 h 413167"/>
                <a:gd name="connsiteX41" fmla="*/ 454995 w 2829850"/>
                <a:gd name="connsiteY41" fmla="*/ 356670 h 413167"/>
                <a:gd name="connsiteX42" fmla="*/ 466092 w 2829850"/>
                <a:gd name="connsiteY42" fmla="*/ 314985 h 413167"/>
                <a:gd name="connsiteX43" fmla="*/ 477189 w 2829850"/>
                <a:gd name="connsiteY43" fmla="*/ 244595 h 413167"/>
                <a:gd name="connsiteX44" fmla="*/ 488285 w 2829850"/>
                <a:gd name="connsiteY44" fmla="*/ 200039 h 413167"/>
                <a:gd name="connsiteX45" fmla="*/ 499382 w 2829850"/>
                <a:gd name="connsiteY45" fmla="*/ 170824 h 413167"/>
                <a:gd name="connsiteX46" fmla="*/ 510485 w 2829850"/>
                <a:gd name="connsiteY46" fmla="*/ 138949 h 413167"/>
                <a:gd name="connsiteX47" fmla="*/ 521582 w 2829850"/>
                <a:gd name="connsiteY47" fmla="*/ 101013 h 413167"/>
                <a:gd name="connsiteX48" fmla="*/ 532679 w 2829850"/>
                <a:gd name="connsiteY48" fmla="*/ 102339 h 413167"/>
                <a:gd name="connsiteX49" fmla="*/ 543775 w 2829850"/>
                <a:gd name="connsiteY49" fmla="*/ 95515 h 413167"/>
                <a:gd name="connsiteX50" fmla="*/ 554872 w 2829850"/>
                <a:gd name="connsiteY50" fmla="*/ 164354 h 413167"/>
                <a:gd name="connsiteX51" fmla="*/ 565968 w 2829850"/>
                <a:gd name="connsiteY51" fmla="*/ 270551 h 413167"/>
                <a:gd name="connsiteX52" fmla="*/ 577065 w 2829850"/>
                <a:gd name="connsiteY52" fmla="*/ 341920 h 413167"/>
                <a:gd name="connsiteX53" fmla="*/ 588162 w 2829850"/>
                <a:gd name="connsiteY53" fmla="*/ 393165 h 413167"/>
                <a:gd name="connsiteX54" fmla="*/ 599265 w 2829850"/>
                <a:gd name="connsiteY54" fmla="*/ 390559 h 413167"/>
                <a:gd name="connsiteX55" fmla="*/ 610362 w 2829850"/>
                <a:gd name="connsiteY55" fmla="*/ 378272 h 413167"/>
                <a:gd name="connsiteX56" fmla="*/ 621458 w 2829850"/>
                <a:gd name="connsiteY56" fmla="*/ 370366 h 413167"/>
                <a:gd name="connsiteX57" fmla="*/ 632555 w 2829850"/>
                <a:gd name="connsiteY57" fmla="*/ 367570 h 413167"/>
                <a:gd name="connsiteX58" fmla="*/ 643652 w 2829850"/>
                <a:gd name="connsiteY58" fmla="*/ 332151 h 413167"/>
                <a:gd name="connsiteX59" fmla="*/ 654748 w 2829850"/>
                <a:gd name="connsiteY59" fmla="*/ 268251 h 413167"/>
                <a:gd name="connsiteX60" fmla="*/ 676942 w 2829850"/>
                <a:gd name="connsiteY60" fmla="*/ 216537 h 413167"/>
                <a:gd name="connsiteX61" fmla="*/ 688045 w 2829850"/>
                <a:gd name="connsiteY61" fmla="*/ 166252 h 413167"/>
                <a:gd name="connsiteX62" fmla="*/ 699142 w 2829850"/>
                <a:gd name="connsiteY62" fmla="*/ 96196 h 413167"/>
                <a:gd name="connsiteX63" fmla="*/ 710238 w 2829850"/>
                <a:gd name="connsiteY63" fmla="*/ 139065 h 413167"/>
                <a:gd name="connsiteX64" fmla="*/ 721335 w 2829850"/>
                <a:gd name="connsiteY64" fmla="*/ 202195 h 413167"/>
                <a:gd name="connsiteX65" fmla="*/ 732432 w 2829850"/>
                <a:gd name="connsiteY65" fmla="*/ 293914 h 413167"/>
                <a:gd name="connsiteX66" fmla="*/ 743528 w 2829850"/>
                <a:gd name="connsiteY66" fmla="*/ 369073 h 413167"/>
                <a:gd name="connsiteX67" fmla="*/ 754625 w 2829850"/>
                <a:gd name="connsiteY67" fmla="*/ 384858 h 413167"/>
                <a:gd name="connsiteX68" fmla="*/ 765722 w 2829850"/>
                <a:gd name="connsiteY68" fmla="*/ 392199 h 413167"/>
                <a:gd name="connsiteX69" fmla="*/ 776818 w 2829850"/>
                <a:gd name="connsiteY69" fmla="*/ 369570 h 413167"/>
                <a:gd name="connsiteX70" fmla="*/ 787922 w 2829850"/>
                <a:gd name="connsiteY70" fmla="*/ 343628 h 413167"/>
                <a:gd name="connsiteX71" fmla="*/ 799018 w 2829850"/>
                <a:gd name="connsiteY71" fmla="*/ 324966 h 413167"/>
                <a:gd name="connsiteX72" fmla="*/ 810115 w 2829850"/>
                <a:gd name="connsiteY72" fmla="*/ 318795 h 413167"/>
                <a:gd name="connsiteX73" fmla="*/ 821212 w 2829850"/>
                <a:gd name="connsiteY73" fmla="*/ 259128 h 413167"/>
                <a:gd name="connsiteX74" fmla="*/ 832308 w 2829850"/>
                <a:gd name="connsiteY74" fmla="*/ 158959 h 413167"/>
                <a:gd name="connsiteX75" fmla="*/ 843405 w 2829850"/>
                <a:gd name="connsiteY75" fmla="*/ 138385 h 413167"/>
                <a:gd name="connsiteX76" fmla="*/ 854501 w 2829850"/>
                <a:gd name="connsiteY76" fmla="*/ 114484 h 413167"/>
                <a:gd name="connsiteX77" fmla="*/ 865598 w 2829850"/>
                <a:gd name="connsiteY77" fmla="*/ 135595 h 413167"/>
                <a:gd name="connsiteX78" fmla="*/ 876702 w 2829850"/>
                <a:gd name="connsiteY78" fmla="*/ 193133 h 413167"/>
                <a:gd name="connsiteX79" fmla="*/ 887798 w 2829850"/>
                <a:gd name="connsiteY79" fmla="*/ 315747 h 413167"/>
                <a:gd name="connsiteX80" fmla="*/ 898894 w 2829850"/>
                <a:gd name="connsiteY80" fmla="*/ 395778 h 413167"/>
                <a:gd name="connsiteX81" fmla="*/ 909991 w 2829850"/>
                <a:gd name="connsiteY81" fmla="*/ 409888 h 413167"/>
                <a:gd name="connsiteX82" fmla="*/ 921088 w 2829850"/>
                <a:gd name="connsiteY82" fmla="*/ 411616 h 413167"/>
                <a:gd name="connsiteX83" fmla="*/ 932184 w 2829850"/>
                <a:gd name="connsiteY83" fmla="*/ 406683 h 413167"/>
                <a:gd name="connsiteX84" fmla="*/ 943281 w 2829850"/>
                <a:gd name="connsiteY84" fmla="*/ 396785 h 413167"/>
                <a:gd name="connsiteX85" fmla="*/ 954384 w 2829850"/>
                <a:gd name="connsiteY85" fmla="*/ 374197 h 413167"/>
                <a:gd name="connsiteX86" fmla="*/ 965481 w 2829850"/>
                <a:gd name="connsiteY86" fmla="*/ 346356 h 413167"/>
                <a:gd name="connsiteX87" fmla="*/ 976578 w 2829850"/>
                <a:gd name="connsiteY87" fmla="*/ 322652 h 413167"/>
                <a:gd name="connsiteX88" fmla="*/ 987674 w 2829850"/>
                <a:gd name="connsiteY88" fmla="*/ 297037 h 413167"/>
                <a:gd name="connsiteX89" fmla="*/ 998771 w 2829850"/>
                <a:gd name="connsiteY89" fmla="*/ 208053 h 413167"/>
                <a:gd name="connsiteX90" fmla="*/ 1009868 w 2829850"/>
                <a:gd name="connsiteY90" fmla="*/ 64137 h 413167"/>
                <a:gd name="connsiteX91" fmla="*/ 1032061 w 2829850"/>
                <a:gd name="connsiteY91" fmla="*/ 0 h 413167"/>
                <a:gd name="connsiteX92" fmla="*/ 1043157 w 2829850"/>
                <a:gd name="connsiteY92" fmla="*/ 100992 h 413167"/>
                <a:gd name="connsiteX93" fmla="*/ 1054261 w 2829850"/>
                <a:gd name="connsiteY93" fmla="*/ 267020 h 413167"/>
                <a:gd name="connsiteX94" fmla="*/ 1065357 w 2829850"/>
                <a:gd name="connsiteY94" fmla="*/ 360324 h 413167"/>
                <a:gd name="connsiteX95" fmla="*/ 1076454 w 2829850"/>
                <a:gd name="connsiteY95" fmla="*/ 409398 h 413167"/>
                <a:gd name="connsiteX96" fmla="*/ 1087551 w 2829850"/>
                <a:gd name="connsiteY96" fmla="*/ 401520 h 413167"/>
                <a:gd name="connsiteX97" fmla="*/ 1098647 w 2829850"/>
                <a:gd name="connsiteY97" fmla="*/ 378646 h 413167"/>
                <a:gd name="connsiteX98" fmla="*/ 1109744 w 2829850"/>
                <a:gd name="connsiteY98" fmla="*/ 365971 h 413167"/>
                <a:gd name="connsiteX99" fmla="*/ 1120841 w 2829850"/>
                <a:gd name="connsiteY99" fmla="*/ 361358 h 413167"/>
                <a:gd name="connsiteX100" fmla="*/ 1131937 w 2829850"/>
                <a:gd name="connsiteY100" fmla="*/ 332811 h 413167"/>
                <a:gd name="connsiteX101" fmla="*/ 1143041 w 2829850"/>
                <a:gd name="connsiteY101" fmla="*/ 286601 h 413167"/>
                <a:gd name="connsiteX102" fmla="*/ 1154137 w 2829850"/>
                <a:gd name="connsiteY102" fmla="*/ 263686 h 413167"/>
                <a:gd name="connsiteX103" fmla="*/ 1165234 w 2829850"/>
                <a:gd name="connsiteY103" fmla="*/ 228532 h 413167"/>
                <a:gd name="connsiteX104" fmla="*/ 1176331 w 2829850"/>
                <a:gd name="connsiteY104" fmla="*/ 165606 h 413167"/>
                <a:gd name="connsiteX105" fmla="*/ 1187427 w 2829850"/>
                <a:gd name="connsiteY105" fmla="*/ 93406 h 413167"/>
                <a:gd name="connsiteX106" fmla="*/ 1198524 w 2829850"/>
                <a:gd name="connsiteY106" fmla="*/ 126921 h 413167"/>
                <a:gd name="connsiteX107" fmla="*/ 1209621 w 2829850"/>
                <a:gd name="connsiteY107" fmla="*/ 183839 h 413167"/>
                <a:gd name="connsiteX108" fmla="*/ 1220717 w 2829850"/>
                <a:gd name="connsiteY108" fmla="*/ 297629 h 413167"/>
                <a:gd name="connsiteX109" fmla="*/ 1231821 w 2829850"/>
                <a:gd name="connsiteY109" fmla="*/ 386987 h 413167"/>
                <a:gd name="connsiteX110" fmla="*/ 1242917 w 2829850"/>
                <a:gd name="connsiteY110" fmla="*/ 400268 h 413167"/>
                <a:gd name="connsiteX111" fmla="*/ 1254014 w 2829850"/>
                <a:gd name="connsiteY111" fmla="*/ 403084 h 413167"/>
                <a:gd name="connsiteX112" fmla="*/ 1265111 w 2829850"/>
                <a:gd name="connsiteY112" fmla="*/ 373530 h 413167"/>
                <a:gd name="connsiteX113" fmla="*/ 1276207 w 2829850"/>
                <a:gd name="connsiteY113" fmla="*/ 332021 h 413167"/>
                <a:gd name="connsiteX114" fmla="*/ 1287304 w 2829850"/>
                <a:gd name="connsiteY114" fmla="*/ 299555 h 413167"/>
                <a:gd name="connsiteX115" fmla="*/ 1298400 w 2829850"/>
                <a:gd name="connsiteY115" fmla="*/ 278416 h 413167"/>
                <a:gd name="connsiteX116" fmla="*/ 1309497 w 2829850"/>
                <a:gd name="connsiteY116" fmla="*/ 219749 h 413167"/>
                <a:gd name="connsiteX117" fmla="*/ 1320601 w 2829850"/>
                <a:gd name="connsiteY117" fmla="*/ 123349 h 413167"/>
                <a:gd name="connsiteX118" fmla="*/ 1331697 w 2829850"/>
                <a:gd name="connsiteY118" fmla="*/ 103224 h 413167"/>
                <a:gd name="connsiteX119" fmla="*/ 1342794 w 2829850"/>
                <a:gd name="connsiteY119" fmla="*/ 65723 h 413167"/>
                <a:gd name="connsiteX120" fmla="*/ 1353890 w 2829850"/>
                <a:gd name="connsiteY120" fmla="*/ 102761 h 413167"/>
                <a:gd name="connsiteX121" fmla="*/ 1364987 w 2829850"/>
                <a:gd name="connsiteY121" fmla="*/ 183363 h 413167"/>
                <a:gd name="connsiteX122" fmla="*/ 1376083 w 2829850"/>
                <a:gd name="connsiteY122" fmla="*/ 293465 h 413167"/>
                <a:gd name="connsiteX123" fmla="*/ 1387180 w 2829850"/>
                <a:gd name="connsiteY123" fmla="*/ 382028 h 413167"/>
                <a:gd name="connsiteX124" fmla="*/ 1398277 w 2829850"/>
                <a:gd name="connsiteY124" fmla="*/ 401710 h 413167"/>
                <a:gd name="connsiteX125" fmla="*/ 1409380 w 2829850"/>
                <a:gd name="connsiteY125" fmla="*/ 410038 h 413167"/>
                <a:gd name="connsiteX126" fmla="*/ 1420477 w 2829850"/>
                <a:gd name="connsiteY126" fmla="*/ 407656 h 413167"/>
                <a:gd name="connsiteX127" fmla="*/ 1431573 w 2829850"/>
                <a:gd name="connsiteY127" fmla="*/ 399785 h 413167"/>
                <a:gd name="connsiteX128" fmla="*/ 1442670 w 2829850"/>
                <a:gd name="connsiteY128" fmla="*/ 378707 h 413167"/>
                <a:gd name="connsiteX129" fmla="*/ 1453767 w 2829850"/>
                <a:gd name="connsiteY129" fmla="*/ 341757 h 413167"/>
                <a:gd name="connsiteX130" fmla="*/ 1464863 w 2829850"/>
                <a:gd name="connsiteY130" fmla="*/ 321741 h 413167"/>
                <a:gd name="connsiteX131" fmla="*/ 1475960 w 2829850"/>
                <a:gd name="connsiteY131" fmla="*/ 299541 h 413167"/>
                <a:gd name="connsiteX132" fmla="*/ 1487057 w 2829850"/>
                <a:gd name="connsiteY132" fmla="*/ 221756 h 413167"/>
                <a:gd name="connsiteX133" fmla="*/ 1498160 w 2829850"/>
                <a:gd name="connsiteY133" fmla="*/ 90052 h 413167"/>
                <a:gd name="connsiteX134" fmla="*/ 1509257 w 2829850"/>
                <a:gd name="connsiteY134" fmla="*/ 61477 h 413167"/>
                <a:gd name="connsiteX135" fmla="*/ 1520353 w 2829850"/>
                <a:gd name="connsiteY135" fmla="*/ 27051 h 413167"/>
                <a:gd name="connsiteX136" fmla="*/ 1531450 w 2829850"/>
                <a:gd name="connsiteY136" fmla="*/ 94930 h 413167"/>
                <a:gd name="connsiteX137" fmla="*/ 1542546 w 2829850"/>
                <a:gd name="connsiteY137" fmla="*/ 209087 h 413167"/>
                <a:gd name="connsiteX138" fmla="*/ 1553643 w 2829850"/>
                <a:gd name="connsiteY138" fmla="*/ 280790 h 413167"/>
                <a:gd name="connsiteX139" fmla="*/ 1564740 w 2829850"/>
                <a:gd name="connsiteY139" fmla="*/ 341744 h 413167"/>
                <a:gd name="connsiteX140" fmla="*/ 1575836 w 2829850"/>
                <a:gd name="connsiteY140" fmla="*/ 356847 h 413167"/>
                <a:gd name="connsiteX141" fmla="*/ 1586940 w 2829850"/>
                <a:gd name="connsiteY141" fmla="*/ 365617 h 413167"/>
                <a:gd name="connsiteX142" fmla="*/ 1598036 w 2829850"/>
                <a:gd name="connsiteY142" fmla="*/ 365985 h 413167"/>
                <a:gd name="connsiteX143" fmla="*/ 1609133 w 2829850"/>
                <a:gd name="connsiteY143" fmla="*/ 367107 h 413167"/>
                <a:gd name="connsiteX144" fmla="*/ 1620230 w 2829850"/>
                <a:gd name="connsiteY144" fmla="*/ 331402 h 413167"/>
                <a:gd name="connsiteX145" fmla="*/ 1631326 w 2829850"/>
                <a:gd name="connsiteY145" fmla="*/ 278756 h 413167"/>
                <a:gd name="connsiteX146" fmla="*/ 1642423 w 2829850"/>
                <a:gd name="connsiteY146" fmla="*/ 246419 h 413167"/>
                <a:gd name="connsiteX147" fmla="*/ 1653520 w 2829850"/>
                <a:gd name="connsiteY147" fmla="*/ 219463 h 413167"/>
                <a:gd name="connsiteX148" fmla="*/ 1675720 w 2829850"/>
                <a:gd name="connsiteY148" fmla="*/ 141467 h 413167"/>
                <a:gd name="connsiteX149" fmla="*/ 1697913 w 2829850"/>
                <a:gd name="connsiteY149" fmla="*/ 164939 h 413167"/>
                <a:gd name="connsiteX150" fmla="*/ 1709010 w 2829850"/>
                <a:gd name="connsiteY150" fmla="*/ 225559 h 413167"/>
                <a:gd name="connsiteX151" fmla="*/ 1720106 w 2829850"/>
                <a:gd name="connsiteY151" fmla="*/ 307467 h 413167"/>
                <a:gd name="connsiteX152" fmla="*/ 1731203 w 2829850"/>
                <a:gd name="connsiteY152" fmla="*/ 349833 h 413167"/>
                <a:gd name="connsiteX153" fmla="*/ 1742299 w 2829850"/>
                <a:gd name="connsiteY153" fmla="*/ 386769 h 413167"/>
                <a:gd name="connsiteX154" fmla="*/ 1753396 w 2829850"/>
                <a:gd name="connsiteY154" fmla="*/ 389967 h 413167"/>
                <a:gd name="connsiteX155" fmla="*/ 1775596 w 2829850"/>
                <a:gd name="connsiteY155" fmla="*/ 359923 h 413167"/>
                <a:gd name="connsiteX156" fmla="*/ 1786692 w 2829850"/>
                <a:gd name="connsiteY156" fmla="*/ 351452 h 413167"/>
                <a:gd name="connsiteX157" fmla="*/ 1797789 w 2829850"/>
                <a:gd name="connsiteY157" fmla="*/ 316427 h 413167"/>
                <a:gd name="connsiteX158" fmla="*/ 1808886 w 2829850"/>
                <a:gd name="connsiteY158" fmla="*/ 260380 h 413167"/>
                <a:gd name="connsiteX159" fmla="*/ 1819982 w 2829850"/>
                <a:gd name="connsiteY159" fmla="*/ 229546 h 413167"/>
                <a:gd name="connsiteX160" fmla="*/ 1853279 w 2829850"/>
                <a:gd name="connsiteY160" fmla="*/ 85147 h 413167"/>
                <a:gd name="connsiteX161" fmla="*/ 1864376 w 2829850"/>
                <a:gd name="connsiteY161" fmla="*/ 94073 h 413167"/>
                <a:gd name="connsiteX162" fmla="*/ 1875472 w 2829850"/>
                <a:gd name="connsiteY162" fmla="*/ 132023 h 413167"/>
                <a:gd name="connsiteX163" fmla="*/ 1897666 w 2829850"/>
                <a:gd name="connsiteY163" fmla="*/ 377129 h 413167"/>
                <a:gd name="connsiteX164" fmla="*/ 1908762 w 2829850"/>
                <a:gd name="connsiteY164" fmla="*/ 402071 h 413167"/>
                <a:gd name="connsiteX165" fmla="*/ 1919859 w 2829850"/>
                <a:gd name="connsiteY165" fmla="*/ 413167 h 413167"/>
                <a:gd name="connsiteX166" fmla="*/ 1930956 w 2829850"/>
                <a:gd name="connsiteY166" fmla="*/ 393240 h 413167"/>
                <a:gd name="connsiteX167" fmla="*/ 1942059 w 2829850"/>
                <a:gd name="connsiteY167" fmla="*/ 362243 h 413167"/>
                <a:gd name="connsiteX168" fmla="*/ 1953156 w 2829850"/>
                <a:gd name="connsiteY168" fmla="*/ 349629 h 413167"/>
                <a:gd name="connsiteX169" fmla="*/ 1964252 w 2829850"/>
                <a:gd name="connsiteY169" fmla="*/ 346057 h 413167"/>
                <a:gd name="connsiteX170" fmla="*/ 1975349 w 2829850"/>
                <a:gd name="connsiteY170" fmla="*/ 300398 h 413167"/>
                <a:gd name="connsiteX171" fmla="*/ 1986446 w 2829850"/>
                <a:gd name="connsiteY171" fmla="*/ 210373 h 413167"/>
                <a:gd name="connsiteX172" fmla="*/ 1997542 w 2829850"/>
                <a:gd name="connsiteY172" fmla="*/ 172729 h 413167"/>
                <a:gd name="connsiteX173" fmla="*/ 2008639 w 2829850"/>
                <a:gd name="connsiteY173" fmla="*/ 112796 h 413167"/>
                <a:gd name="connsiteX174" fmla="*/ 2019735 w 2829850"/>
                <a:gd name="connsiteY174" fmla="*/ 59218 h 413167"/>
                <a:gd name="connsiteX175" fmla="*/ 2030839 w 2829850"/>
                <a:gd name="connsiteY175" fmla="*/ 11410 h 413167"/>
                <a:gd name="connsiteX176" fmla="*/ 2041935 w 2829850"/>
                <a:gd name="connsiteY176" fmla="*/ 18499 h 413167"/>
                <a:gd name="connsiteX177" fmla="*/ 2053032 w 2829850"/>
                <a:gd name="connsiteY177" fmla="*/ 53796 h 413167"/>
                <a:gd name="connsiteX178" fmla="*/ 2075225 w 2829850"/>
                <a:gd name="connsiteY178" fmla="*/ 343921 h 413167"/>
                <a:gd name="connsiteX179" fmla="*/ 2086322 w 2829850"/>
                <a:gd name="connsiteY179" fmla="*/ 373958 h 413167"/>
                <a:gd name="connsiteX180" fmla="*/ 2097419 w 2829850"/>
                <a:gd name="connsiteY180" fmla="*/ 394913 h 413167"/>
                <a:gd name="connsiteX181" fmla="*/ 2108515 w 2829850"/>
                <a:gd name="connsiteY181" fmla="*/ 387654 h 413167"/>
                <a:gd name="connsiteX182" fmla="*/ 2119619 w 2829850"/>
                <a:gd name="connsiteY182" fmla="*/ 383021 h 413167"/>
                <a:gd name="connsiteX183" fmla="*/ 2141812 w 2829850"/>
                <a:gd name="connsiteY183" fmla="*/ 376700 h 413167"/>
                <a:gd name="connsiteX184" fmla="*/ 2152909 w 2829850"/>
                <a:gd name="connsiteY184" fmla="*/ 345751 h 413167"/>
                <a:gd name="connsiteX185" fmla="*/ 2164005 w 2829850"/>
                <a:gd name="connsiteY185" fmla="*/ 282185 h 413167"/>
                <a:gd name="connsiteX186" fmla="*/ 2175102 w 2829850"/>
                <a:gd name="connsiteY186" fmla="*/ 245813 h 413167"/>
                <a:gd name="connsiteX187" fmla="*/ 2186198 w 2829850"/>
                <a:gd name="connsiteY187" fmla="*/ 204645 h 413167"/>
                <a:gd name="connsiteX188" fmla="*/ 2197295 w 2829850"/>
                <a:gd name="connsiteY188" fmla="*/ 144787 h 413167"/>
                <a:gd name="connsiteX189" fmla="*/ 2208399 w 2829850"/>
                <a:gd name="connsiteY189" fmla="*/ 65083 h 413167"/>
                <a:gd name="connsiteX190" fmla="*/ 2219495 w 2829850"/>
                <a:gd name="connsiteY190" fmla="*/ 55755 h 413167"/>
                <a:gd name="connsiteX191" fmla="*/ 2230592 w 2829850"/>
                <a:gd name="connsiteY191" fmla="*/ 53912 h 413167"/>
                <a:gd name="connsiteX192" fmla="*/ 2241688 w 2829850"/>
                <a:gd name="connsiteY192" fmla="*/ 155353 h 413167"/>
                <a:gd name="connsiteX193" fmla="*/ 2252785 w 2829850"/>
                <a:gd name="connsiteY193" fmla="*/ 294377 h 413167"/>
                <a:gd name="connsiteX194" fmla="*/ 2263881 w 2829850"/>
                <a:gd name="connsiteY194" fmla="*/ 322694 h 413167"/>
                <a:gd name="connsiteX195" fmla="*/ 2274978 w 2829850"/>
                <a:gd name="connsiteY195" fmla="*/ 345737 h 413167"/>
                <a:gd name="connsiteX196" fmla="*/ 2286075 w 2829850"/>
                <a:gd name="connsiteY196" fmla="*/ 337375 h 413167"/>
                <a:gd name="connsiteX197" fmla="*/ 2297171 w 2829850"/>
                <a:gd name="connsiteY197" fmla="*/ 343744 h 413167"/>
                <a:gd name="connsiteX198" fmla="*/ 2308275 w 2829850"/>
                <a:gd name="connsiteY198" fmla="*/ 331681 h 413167"/>
                <a:gd name="connsiteX199" fmla="*/ 2319371 w 2829850"/>
                <a:gd name="connsiteY199" fmla="*/ 330000 h 413167"/>
                <a:gd name="connsiteX200" fmla="*/ 2330468 w 2829850"/>
                <a:gd name="connsiteY200" fmla="*/ 297241 h 413167"/>
                <a:gd name="connsiteX201" fmla="*/ 2341565 w 2829850"/>
                <a:gd name="connsiteY201" fmla="*/ 243602 h 413167"/>
                <a:gd name="connsiteX202" fmla="*/ 2352661 w 2829850"/>
                <a:gd name="connsiteY202" fmla="*/ 218027 h 413167"/>
                <a:gd name="connsiteX203" fmla="*/ 2363758 w 2829850"/>
                <a:gd name="connsiteY203" fmla="*/ 203366 h 413167"/>
                <a:gd name="connsiteX204" fmla="*/ 2385951 w 2829850"/>
                <a:gd name="connsiteY204" fmla="*/ 155659 h 413167"/>
                <a:gd name="connsiteX205" fmla="*/ 2397055 w 2829850"/>
                <a:gd name="connsiteY205" fmla="*/ 191473 h 413167"/>
                <a:gd name="connsiteX206" fmla="*/ 2408151 w 2829850"/>
                <a:gd name="connsiteY206" fmla="*/ 231090 h 413167"/>
                <a:gd name="connsiteX207" fmla="*/ 2430345 w 2829850"/>
                <a:gd name="connsiteY207" fmla="*/ 351336 h 413167"/>
                <a:gd name="connsiteX208" fmla="*/ 2452538 w 2829850"/>
                <a:gd name="connsiteY208" fmla="*/ 374040 h 413167"/>
                <a:gd name="connsiteX209" fmla="*/ 2463635 w 2829850"/>
                <a:gd name="connsiteY209" fmla="*/ 359127 h 413167"/>
                <a:gd name="connsiteX210" fmla="*/ 2474731 w 2829850"/>
                <a:gd name="connsiteY210" fmla="*/ 342839 h 413167"/>
                <a:gd name="connsiteX211" fmla="*/ 2485834 w 2829850"/>
                <a:gd name="connsiteY211" fmla="*/ 332225 h 413167"/>
                <a:gd name="connsiteX212" fmla="*/ 2496931 w 2829850"/>
                <a:gd name="connsiteY212" fmla="*/ 331695 h 413167"/>
                <a:gd name="connsiteX213" fmla="*/ 2508028 w 2829850"/>
                <a:gd name="connsiteY213" fmla="*/ 265122 h 413167"/>
                <a:gd name="connsiteX214" fmla="*/ 2519124 w 2829850"/>
                <a:gd name="connsiteY214" fmla="*/ 147175 h 413167"/>
                <a:gd name="connsiteX215" fmla="*/ 2541318 w 2829850"/>
                <a:gd name="connsiteY215" fmla="*/ 97706 h 413167"/>
                <a:gd name="connsiteX216" fmla="*/ 2552414 w 2829850"/>
                <a:gd name="connsiteY216" fmla="*/ 130411 h 413167"/>
                <a:gd name="connsiteX217" fmla="*/ 2574614 w 2829850"/>
                <a:gd name="connsiteY217" fmla="*/ 283145 h 413167"/>
                <a:gd name="connsiteX218" fmla="*/ 2585711 w 2829850"/>
                <a:gd name="connsiteY218" fmla="*/ 333048 h 413167"/>
                <a:gd name="connsiteX219" fmla="*/ 2596808 w 2829850"/>
                <a:gd name="connsiteY219" fmla="*/ 361113 h 413167"/>
                <a:gd name="connsiteX220" fmla="*/ 2607904 w 2829850"/>
                <a:gd name="connsiteY220" fmla="*/ 381443 h 413167"/>
                <a:gd name="connsiteX221" fmla="*/ 2619001 w 2829850"/>
                <a:gd name="connsiteY221" fmla="*/ 380979 h 413167"/>
                <a:gd name="connsiteX222" fmla="*/ 2630097 w 2829850"/>
                <a:gd name="connsiteY222" fmla="*/ 381415 h 413167"/>
                <a:gd name="connsiteX223" fmla="*/ 2641194 w 2829850"/>
                <a:gd name="connsiteY223" fmla="*/ 357752 h 413167"/>
                <a:gd name="connsiteX224" fmla="*/ 2652290 w 2829850"/>
                <a:gd name="connsiteY224" fmla="*/ 322408 h 413167"/>
                <a:gd name="connsiteX225" fmla="*/ 2663394 w 2829850"/>
                <a:gd name="connsiteY225" fmla="*/ 301541 h 413167"/>
                <a:gd name="connsiteX226" fmla="*/ 2674491 w 2829850"/>
                <a:gd name="connsiteY226" fmla="*/ 286206 h 413167"/>
                <a:gd name="connsiteX227" fmla="*/ 2685587 w 2829850"/>
                <a:gd name="connsiteY227" fmla="*/ 230981 h 413167"/>
                <a:gd name="connsiteX228" fmla="*/ 2696684 w 2829850"/>
                <a:gd name="connsiteY228" fmla="*/ 131506 h 413167"/>
                <a:gd name="connsiteX229" fmla="*/ 2707780 w 2829850"/>
                <a:gd name="connsiteY229" fmla="*/ 131227 h 413167"/>
                <a:gd name="connsiteX230" fmla="*/ 2718877 w 2829850"/>
                <a:gd name="connsiteY230" fmla="*/ 133779 h 413167"/>
                <a:gd name="connsiteX231" fmla="*/ 2741070 w 2829850"/>
                <a:gd name="connsiteY231" fmla="*/ 224844 h 413167"/>
                <a:gd name="connsiteX232" fmla="*/ 2752174 w 2829850"/>
                <a:gd name="connsiteY232" fmla="*/ 244459 h 413167"/>
                <a:gd name="connsiteX233" fmla="*/ 2763270 w 2829850"/>
                <a:gd name="connsiteY233" fmla="*/ 288451 h 413167"/>
                <a:gd name="connsiteX234" fmla="*/ 2774367 w 2829850"/>
                <a:gd name="connsiteY234" fmla="*/ 310787 h 413167"/>
                <a:gd name="connsiteX235" fmla="*/ 2785464 w 2829850"/>
                <a:gd name="connsiteY235" fmla="*/ 335280 h 413167"/>
                <a:gd name="connsiteX236" fmla="*/ 2796560 w 2829850"/>
                <a:gd name="connsiteY236" fmla="*/ 327184 h 413167"/>
                <a:gd name="connsiteX237" fmla="*/ 2807657 w 2829850"/>
                <a:gd name="connsiteY237" fmla="*/ 339805 h 413167"/>
                <a:gd name="connsiteX238" fmla="*/ 2818754 w 2829850"/>
                <a:gd name="connsiteY238" fmla="*/ 330660 h 413167"/>
                <a:gd name="connsiteX239" fmla="*/ 2829850 w 2829850"/>
                <a:gd name="connsiteY239" fmla="*/ 313890 h 413167"/>
                <a:gd name="connsiteX240" fmla="*/ 2829850 w 2829850"/>
                <a:gd name="connsiteY240" fmla="*/ 31389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304031"/>
                  </a:moveTo>
                  <a:lnTo>
                    <a:pt x="11096" y="291737"/>
                  </a:lnTo>
                  <a:lnTo>
                    <a:pt x="22193" y="292724"/>
                  </a:lnTo>
                  <a:lnTo>
                    <a:pt x="33290" y="303542"/>
                  </a:lnTo>
                  <a:lnTo>
                    <a:pt x="44386" y="326884"/>
                  </a:lnTo>
                  <a:lnTo>
                    <a:pt x="55483" y="342580"/>
                  </a:lnTo>
                  <a:lnTo>
                    <a:pt x="66586" y="321299"/>
                  </a:lnTo>
                  <a:lnTo>
                    <a:pt x="77683" y="267829"/>
                  </a:lnTo>
                  <a:lnTo>
                    <a:pt x="88779" y="234281"/>
                  </a:lnTo>
                  <a:lnTo>
                    <a:pt x="99876" y="231437"/>
                  </a:lnTo>
                  <a:lnTo>
                    <a:pt x="110973" y="243936"/>
                  </a:lnTo>
                  <a:lnTo>
                    <a:pt x="122069" y="299010"/>
                  </a:lnTo>
                  <a:lnTo>
                    <a:pt x="133166" y="310624"/>
                  </a:lnTo>
                  <a:lnTo>
                    <a:pt x="144263" y="296697"/>
                  </a:lnTo>
                  <a:lnTo>
                    <a:pt x="155366" y="227076"/>
                  </a:lnTo>
                  <a:lnTo>
                    <a:pt x="166463" y="122845"/>
                  </a:lnTo>
                  <a:lnTo>
                    <a:pt x="177559" y="63110"/>
                  </a:lnTo>
                  <a:lnTo>
                    <a:pt x="188656" y="22568"/>
                  </a:lnTo>
                  <a:lnTo>
                    <a:pt x="199753" y="64750"/>
                  </a:lnTo>
                  <a:lnTo>
                    <a:pt x="210849" y="163850"/>
                  </a:lnTo>
                  <a:lnTo>
                    <a:pt x="221946" y="168756"/>
                  </a:lnTo>
                  <a:lnTo>
                    <a:pt x="233043" y="172641"/>
                  </a:lnTo>
                  <a:lnTo>
                    <a:pt x="244146" y="210822"/>
                  </a:lnTo>
                  <a:lnTo>
                    <a:pt x="255243" y="270905"/>
                  </a:lnTo>
                  <a:lnTo>
                    <a:pt x="266339" y="338968"/>
                  </a:lnTo>
                  <a:lnTo>
                    <a:pt x="277436" y="387198"/>
                  </a:lnTo>
                  <a:lnTo>
                    <a:pt x="288533" y="385252"/>
                  </a:lnTo>
                  <a:lnTo>
                    <a:pt x="299629" y="362358"/>
                  </a:lnTo>
                  <a:lnTo>
                    <a:pt x="310726" y="336328"/>
                  </a:lnTo>
                  <a:lnTo>
                    <a:pt x="321823" y="325394"/>
                  </a:lnTo>
                  <a:lnTo>
                    <a:pt x="332926" y="286151"/>
                  </a:lnTo>
                  <a:lnTo>
                    <a:pt x="344023" y="232621"/>
                  </a:lnTo>
                  <a:lnTo>
                    <a:pt x="355119" y="234492"/>
                  </a:lnTo>
                  <a:lnTo>
                    <a:pt x="366216" y="226845"/>
                  </a:lnTo>
                  <a:lnTo>
                    <a:pt x="377313" y="212952"/>
                  </a:lnTo>
                  <a:lnTo>
                    <a:pt x="388409" y="194099"/>
                  </a:lnTo>
                  <a:lnTo>
                    <a:pt x="399506" y="229689"/>
                  </a:lnTo>
                  <a:lnTo>
                    <a:pt x="410602" y="278831"/>
                  </a:lnTo>
                  <a:lnTo>
                    <a:pt x="421706" y="305889"/>
                  </a:lnTo>
                  <a:lnTo>
                    <a:pt x="432802" y="349690"/>
                  </a:lnTo>
                  <a:lnTo>
                    <a:pt x="443899" y="356555"/>
                  </a:lnTo>
                  <a:lnTo>
                    <a:pt x="454995" y="356670"/>
                  </a:lnTo>
                  <a:lnTo>
                    <a:pt x="466092" y="314985"/>
                  </a:lnTo>
                  <a:lnTo>
                    <a:pt x="477189" y="244595"/>
                  </a:lnTo>
                  <a:lnTo>
                    <a:pt x="488285" y="200039"/>
                  </a:lnTo>
                  <a:lnTo>
                    <a:pt x="499382" y="170824"/>
                  </a:lnTo>
                  <a:lnTo>
                    <a:pt x="510485" y="138949"/>
                  </a:lnTo>
                  <a:lnTo>
                    <a:pt x="521582" y="101013"/>
                  </a:lnTo>
                  <a:lnTo>
                    <a:pt x="532679" y="102339"/>
                  </a:lnTo>
                  <a:lnTo>
                    <a:pt x="543775" y="95515"/>
                  </a:lnTo>
                  <a:lnTo>
                    <a:pt x="554872" y="164354"/>
                  </a:lnTo>
                  <a:lnTo>
                    <a:pt x="565968" y="270551"/>
                  </a:lnTo>
                  <a:lnTo>
                    <a:pt x="577065" y="341920"/>
                  </a:lnTo>
                  <a:lnTo>
                    <a:pt x="588162" y="393165"/>
                  </a:lnTo>
                  <a:lnTo>
                    <a:pt x="599265" y="390559"/>
                  </a:lnTo>
                  <a:lnTo>
                    <a:pt x="610362" y="378272"/>
                  </a:lnTo>
                  <a:lnTo>
                    <a:pt x="621458" y="370366"/>
                  </a:lnTo>
                  <a:lnTo>
                    <a:pt x="632555" y="367570"/>
                  </a:lnTo>
                  <a:lnTo>
                    <a:pt x="643652" y="332151"/>
                  </a:lnTo>
                  <a:lnTo>
                    <a:pt x="654748" y="268251"/>
                  </a:lnTo>
                  <a:lnTo>
                    <a:pt x="676942" y="216537"/>
                  </a:lnTo>
                  <a:lnTo>
                    <a:pt x="688045" y="166252"/>
                  </a:lnTo>
                  <a:lnTo>
                    <a:pt x="699142" y="96196"/>
                  </a:lnTo>
                  <a:lnTo>
                    <a:pt x="710238" y="139065"/>
                  </a:lnTo>
                  <a:lnTo>
                    <a:pt x="721335" y="202195"/>
                  </a:lnTo>
                  <a:lnTo>
                    <a:pt x="732432" y="293914"/>
                  </a:lnTo>
                  <a:lnTo>
                    <a:pt x="743528" y="369073"/>
                  </a:lnTo>
                  <a:lnTo>
                    <a:pt x="754625" y="384858"/>
                  </a:lnTo>
                  <a:lnTo>
                    <a:pt x="765722" y="392199"/>
                  </a:lnTo>
                  <a:lnTo>
                    <a:pt x="776818" y="369570"/>
                  </a:lnTo>
                  <a:lnTo>
                    <a:pt x="787922" y="343628"/>
                  </a:lnTo>
                  <a:lnTo>
                    <a:pt x="799018" y="324966"/>
                  </a:lnTo>
                  <a:lnTo>
                    <a:pt x="810115" y="318795"/>
                  </a:lnTo>
                  <a:lnTo>
                    <a:pt x="821212" y="259128"/>
                  </a:lnTo>
                  <a:lnTo>
                    <a:pt x="832308" y="158959"/>
                  </a:lnTo>
                  <a:lnTo>
                    <a:pt x="843405" y="138385"/>
                  </a:lnTo>
                  <a:lnTo>
                    <a:pt x="854501" y="114484"/>
                  </a:lnTo>
                  <a:lnTo>
                    <a:pt x="865598" y="135595"/>
                  </a:lnTo>
                  <a:lnTo>
                    <a:pt x="876702" y="193133"/>
                  </a:lnTo>
                  <a:lnTo>
                    <a:pt x="887798" y="315747"/>
                  </a:lnTo>
                  <a:lnTo>
                    <a:pt x="898894" y="395778"/>
                  </a:lnTo>
                  <a:lnTo>
                    <a:pt x="909991" y="409888"/>
                  </a:lnTo>
                  <a:lnTo>
                    <a:pt x="921088" y="411616"/>
                  </a:lnTo>
                  <a:lnTo>
                    <a:pt x="932184" y="406683"/>
                  </a:lnTo>
                  <a:lnTo>
                    <a:pt x="943281" y="396785"/>
                  </a:lnTo>
                  <a:lnTo>
                    <a:pt x="954384" y="374197"/>
                  </a:lnTo>
                  <a:lnTo>
                    <a:pt x="965481" y="346356"/>
                  </a:lnTo>
                  <a:lnTo>
                    <a:pt x="976578" y="322652"/>
                  </a:lnTo>
                  <a:lnTo>
                    <a:pt x="987674" y="297037"/>
                  </a:lnTo>
                  <a:lnTo>
                    <a:pt x="998771" y="208053"/>
                  </a:lnTo>
                  <a:lnTo>
                    <a:pt x="1009868" y="64137"/>
                  </a:lnTo>
                  <a:lnTo>
                    <a:pt x="1032061" y="0"/>
                  </a:lnTo>
                  <a:lnTo>
                    <a:pt x="1043157" y="100992"/>
                  </a:lnTo>
                  <a:lnTo>
                    <a:pt x="1054261" y="267020"/>
                  </a:lnTo>
                  <a:lnTo>
                    <a:pt x="1065357" y="360324"/>
                  </a:lnTo>
                  <a:lnTo>
                    <a:pt x="1076454" y="409398"/>
                  </a:lnTo>
                  <a:lnTo>
                    <a:pt x="1087551" y="401520"/>
                  </a:lnTo>
                  <a:lnTo>
                    <a:pt x="1098647" y="378646"/>
                  </a:lnTo>
                  <a:lnTo>
                    <a:pt x="1109744" y="365971"/>
                  </a:lnTo>
                  <a:lnTo>
                    <a:pt x="1120841" y="361358"/>
                  </a:lnTo>
                  <a:lnTo>
                    <a:pt x="1131937" y="332811"/>
                  </a:lnTo>
                  <a:lnTo>
                    <a:pt x="1143041" y="286601"/>
                  </a:lnTo>
                  <a:lnTo>
                    <a:pt x="1154137" y="263686"/>
                  </a:lnTo>
                  <a:lnTo>
                    <a:pt x="1165234" y="228532"/>
                  </a:lnTo>
                  <a:lnTo>
                    <a:pt x="1176331" y="165606"/>
                  </a:lnTo>
                  <a:lnTo>
                    <a:pt x="1187427" y="93406"/>
                  </a:lnTo>
                  <a:lnTo>
                    <a:pt x="1198524" y="126921"/>
                  </a:lnTo>
                  <a:lnTo>
                    <a:pt x="1209621" y="183839"/>
                  </a:lnTo>
                  <a:lnTo>
                    <a:pt x="1220717" y="297629"/>
                  </a:lnTo>
                  <a:lnTo>
                    <a:pt x="1231821" y="386987"/>
                  </a:lnTo>
                  <a:lnTo>
                    <a:pt x="1242917" y="400268"/>
                  </a:lnTo>
                  <a:lnTo>
                    <a:pt x="1254014" y="403084"/>
                  </a:lnTo>
                  <a:lnTo>
                    <a:pt x="1265111" y="373530"/>
                  </a:lnTo>
                  <a:lnTo>
                    <a:pt x="1276207" y="332021"/>
                  </a:lnTo>
                  <a:lnTo>
                    <a:pt x="1287304" y="299555"/>
                  </a:lnTo>
                  <a:lnTo>
                    <a:pt x="1298400" y="278416"/>
                  </a:lnTo>
                  <a:lnTo>
                    <a:pt x="1309497" y="219749"/>
                  </a:lnTo>
                  <a:lnTo>
                    <a:pt x="1320601" y="123349"/>
                  </a:lnTo>
                  <a:lnTo>
                    <a:pt x="1331697" y="103224"/>
                  </a:lnTo>
                  <a:lnTo>
                    <a:pt x="1342794" y="65723"/>
                  </a:lnTo>
                  <a:lnTo>
                    <a:pt x="1353890" y="102761"/>
                  </a:lnTo>
                  <a:lnTo>
                    <a:pt x="1364987" y="183363"/>
                  </a:lnTo>
                  <a:lnTo>
                    <a:pt x="1376083" y="293465"/>
                  </a:lnTo>
                  <a:lnTo>
                    <a:pt x="1387180" y="382028"/>
                  </a:lnTo>
                  <a:lnTo>
                    <a:pt x="1398277" y="401710"/>
                  </a:lnTo>
                  <a:lnTo>
                    <a:pt x="1409380" y="410038"/>
                  </a:lnTo>
                  <a:lnTo>
                    <a:pt x="1420477" y="407656"/>
                  </a:lnTo>
                  <a:lnTo>
                    <a:pt x="1431573" y="399785"/>
                  </a:lnTo>
                  <a:lnTo>
                    <a:pt x="1442670" y="378707"/>
                  </a:lnTo>
                  <a:lnTo>
                    <a:pt x="1453767" y="341757"/>
                  </a:lnTo>
                  <a:lnTo>
                    <a:pt x="1464863" y="321741"/>
                  </a:lnTo>
                  <a:lnTo>
                    <a:pt x="1475960" y="299541"/>
                  </a:lnTo>
                  <a:lnTo>
                    <a:pt x="1487057" y="221756"/>
                  </a:lnTo>
                  <a:lnTo>
                    <a:pt x="1498160" y="90052"/>
                  </a:lnTo>
                  <a:lnTo>
                    <a:pt x="1509257" y="61477"/>
                  </a:lnTo>
                  <a:lnTo>
                    <a:pt x="1520353" y="27051"/>
                  </a:lnTo>
                  <a:lnTo>
                    <a:pt x="1531450" y="94930"/>
                  </a:lnTo>
                  <a:lnTo>
                    <a:pt x="1542546" y="209087"/>
                  </a:lnTo>
                  <a:lnTo>
                    <a:pt x="1553643" y="280790"/>
                  </a:lnTo>
                  <a:lnTo>
                    <a:pt x="1564740" y="341744"/>
                  </a:lnTo>
                  <a:lnTo>
                    <a:pt x="1575836" y="356847"/>
                  </a:lnTo>
                  <a:lnTo>
                    <a:pt x="1586940" y="365617"/>
                  </a:lnTo>
                  <a:lnTo>
                    <a:pt x="1598036" y="365985"/>
                  </a:lnTo>
                  <a:lnTo>
                    <a:pt x="1609133" y="367107"/>
                  </a:lnTo>
                  <a:lnTo>
                    <a:pt x="1620230" y="331402"/>
                  </a:lnTo>
                  <a:lnTo>
                    <a:pt x="1631326" y="278756"/>
                  </a:lnTo>
                  <a:lnTo>
                    <a:pt x="1642423" y="246419"/>
                  </a:lnTo>
                  <a:lnTo>
                    <a:pt x="1653520" y="219463"/>
                  </a:lnTo>
                  <a:lnTo>
                    <a:pt x="1675720" y="141467"/>
                  </a:lnTo>
                  <a:lnTo>
                    <a:pt x="1697913" y="164939"/>
                  </a:lnTo>
                  <a:lnTo>
                    <a:pt x="1709010" y="225559"/>
                  </a:lnTo>
                  <a:lnTo>
                    <a:pt x="1720106" y="307467"/>
                  </a:lnTo>
                  <a:lnTo>
                    <a:pt x="1731203" y="349833"/>
                  </a:lnTo>
                  <a:lnTo>
                    <a:pt x="1742299" y="386769"/>
                  </a:lnTo>
                  <a:lnTo>
                    <a:pt x="1753396" y="389967"/>
                  </a:lnTo>
                  <a:lnTo>
                    <a:pt x="1775596" y="359923"/>
                  </a:lnTo>
                  <a:lnTo>
                    <a:pt x="1786692" y="351452"/>
                  </a:lnTo>
                  <a:lnTo>
                    <a:pt x="1797789" y="316427"/>
                  </a:lnTo>
                  <a:lnTo>
                    <a:pt x="1808886" y="260380"/>
                  </a:lnTo>
                  <a:lnTo>
                    <a:pt x="1819982" y="229546"/>
                  </a:lnTo>
                  <a:lnTo>
                    <a:pt x="1853279" y="85147"/>
                  </a:lnTo>
                  <a:lnTo>
                    <a:pt x="1864376" y="94073"/>
                  </a:lnTo>
                  <a:lnTo>
                    <a:pt x="1875472" y="132023"/>
                  </a:lnTo>
                  <a:lnTo>
                    <a:pt x="1897666" y="377129"/>
                  </a:lnTo>
                  <a:lnTo>
                    <a:pt x="1908762" y="402071"/>
                  </a:lnTo>
                  <a:lnTo>
                    <a:pt x="1919859" y="413167"/>
                  </a:lnTo>
                  <a:lnTo>
                    <a:pt x="1930956" y="393240"/>
                  </a:lnTo>
                  <a:lnTo>
                    <a:pt x="1942059" y="362243"/>
                  </a:lnTo>
                  <a:lnTo>
                    <a:pt x="1953156" y="349629"/>
                  </a:lnTo>
                  <a:lnTo>
                    <a:pt x="1964252" y="346057"/>
                  </a:lnTo>
                  <a:lnTo>
                    <a:pt x="1975349" y="300398"/>
                  </a:lnTo>
                  <a:lnTo>
                    <a:pt x="1986446" y="210373"/>
                  </a:lnTo>
                  <a:lnTo>
                    <a:pt x="1997542" y="172729"/>
                  </a:lnTo>
                  <a:lnTo>
                    <a:pt x="2008639" y="112796"/>
                  </a:lnTo>
                  <a:lnTo>
                    <a:pt x="2019735" y="59218"/>
                  </a:lnTo>
                  <a:lnTo>
                    <a:pt x="2030839" y="11410"/>
                  </a:lnTo>
                  <a:lnTo>
                    <a:pt x="2041935" y="18499"/>
                  </a:lnTo>
                  <a:lnTo>
                    <a:pt x="2053032" y="53796"/>
                  </a:lnTo>
                  <a:lnTo>
                    <a:pt x="2075225" y="343921"/>
                  </a:lnTo>
                  <a:lnTo>
                    <a:pt x="2086322" y="373958"/>
                  </a:lnTo>
                  <a:lnTo>
                    <a:pt x="2097419" y="394913"/>
                  </a:lnTo>
                  <a:lnTo>
                    <a:pt x="2108515" y="387654"/>
                  </a:lnTo>
                  <a:lnTo>
                    <a:pt x="2119619" y="383021"/>
                  </a:lnTo>
                  <a:lnTo>
                    <a:pt x="2141812" y="376700"/>
                  </a:lnTo>
                  <a:lnTo>
                    <a:pt x="2152909" y="345751"/>
                  </a:lnTo>
                  <a:lnTo>
                    <a:pt x="2164005" y="282185"/>
                  </a:lnTo>
                  <a:lnTo>
                    <a:pt x="2175102" y="245813"/>
                  </a:lnTo>
                  <a:lnTo>
                    <a:pt x="2186198" y="204645"/>
                  </a:lnTo>
                  <a:lnTo>
                    <a:pt x="2197295" y="144787"/>
                  </a:lnTo>
                  <a:lnTo>
                    <a:pt x="2208399" y="65083"/>
                  </a:lnTo>
                  <a:lnTo>
                    <a:pt x="2219495" y="55755"/>
                  </a:lnTo>
                  <a:lnTo>
                    <a:pt x="2230592" y="53912"/>
                  </a:lnTo>
                  <a:lnTo>
                    <a:pt x="2241688" y="155353"/>
                  </a:lnTo>
                  <a:lnTo>
                    <a:pt x="2252785" y="294377"/>
                  </a:lnTo>
                  <a:lnTo>
                    <a:pt x="2263881" y="322694"/>
                  </a:lnTo>
                  <a:lnTo>
                    <a:pt x="2274978" y="345737"/>
                  </a:lnTo>
                  <a:lnTo>
                    <a:pt x="2286075" y="337375"/>
                  </a:lnTo>
                  <a:lnTo>
                    <a:pt x="2297171" y="343744"/>
                  </a:lnTo>
                  <a:lnTo>
                    <a:pt x="2308275" y="331681"/>
                  </a:lnTo>
                  <a:lnTo>
                    <a:pt x="2319371" y="330000"/>
                  </a:lnTo>
                  <a:lnTo>
                    <a:pt x="2330468" y="297241"/>
                  </a:lnTo>
                  <a:lnTo>
                    <a:pt x="2341565" y="243602"/>
                  </a:lnTo>
                  <a:lnTo>
                    <a:pt x="2352661" y="218027"/>
                  </a:lnTo>
                  <a:lnTo>
                    <a:pt x="2363758" y="203366"/>
                  </a:lnTo>
                  <a:lnTo>
                    <a:pt x="2385951" y="155659"/>
                  </a:lnTo>
                  <a:lnTo>
                    <a:pt x="2397055" y="191473"/>
                  </a:lnTo>
                  <a:lnTo>
                    <a:pt x="2408151" y="231090"/>
                  </a:lnTo>
                  <a:lnTo>
                    <a:pt x="2430345" y="351336"/>
                  </a:lnTo>
                  <a:lnTo>
                    <a:pt x="2452538" y="374040"/>
                  </a:lnTo>
                  <a:lnTo>
                    <a:pt x="2463635" y="359127"/>
                  </a:lnTo>
                  <a:lnTo>
                    <a:pt x="2474731" y="342839"/>
                  </a:lnTo>
                  <a:lnTo>
                    <a:pt x="2485834" y="332225"/>
                  </a:lnTo>
                  <a:lnTo>
                    <a:pt x="2496931" y="331695"/>
                  </a:lnTo>
                  <a:lnTo>
                    <a:pt x="2508028" y="265122"/>
                  </a:lnTo>
                  <a:lnTo>
                    <a:pt x="2519124" y="147175"/>
                  </a:lnTo>
                  <a:lnTo>
                    <a:pt x="2541318" y="97706"/>
                  </a:lnTo>
                  <a:lnTo>
                    <a:pt x="2552414" y="130411"/>
                  </a:lnTo>
                  <a:lnTo>
                    <a:pt x="2574614" y="283145"/>
                  </a:lnTo>
                  <a:lnTo>
                    <a:pt x="2585711" y="333048"/>
                  </a:lnTo>
                  <a:lnTo>
                    <a:pt x="2596808" y="361113"/>
                  </a:lnTo>
                  <a:lnTo>
                    <a:pt x="2607904" y="381443"/>
                  </a:lnTo>
                  <a:lnTo>
                    <a:pt x="2619001" y="380979"/>
                  </a:lnTo>
                  <a:lnTo>
                    <a:pt x="2630097" y="381415"/>
                  </a:lnTo>
                  <a:lnTo>
                    <a:pt x="2641194" y="357752"/>
                  </a:lnTo>
                  <a:lnTo>
                    <a:pt x="2652290" y="322408"/>
                  </a:lnTo>
                  <a:lnTo>
                    <a:pt x="2663394" y="301541"/>
                  </a:lnTo>
                  <a:lnTo>
                    <a:pt x="2674491" y="286206"/>
                  </a:lnTo>
                  <a:lnTo>
                    <a:pt x="2685587" y="230981"/>
                  </a:lnTo>
                  <a:lnTo>
                    <a:pt x="2696684" y="131506"/>
                  </a:lnTo>
                  <a:lnTo>
                    <a:pt x="2707780" y="131227"/>
                  </a:lnTo>
                  <a:lnTo>
                    <a:pt x="2718877" y="133779"/>
                  </a:lnTo>
                  <a:lnTo>
                    <a:pt x="2741070" y="224844"/>
                  </a:lnTo>
                  <a:lnTo>
                    <a:pt x="2752174" y="244459"/>
                  </a:lnTo>
                  <a:lnTo>
                    <a:pt x="2763270" y="288451"/>
                  </a:lnTo>
                  <a:lnTo>
                    <a:pt x="2774367" y="310787"/>
                  </a:lnTo>
                  <a:lnTo>
                    <a:pt x="2785464" y="335280"/>
                  </a:lnTo>
                  <a:lnTo>
                    <a:pt x="2796560" y="327184"/>
                  </a:lnTo>
                  <a:lnTo>
                    <a:pt x="2807657" y="339805"/>
                  </a:lnTo>
                  <a:lnTo>
                    <a:pt x="2818754" y="330660"/>
                  </a:lnTo>
                  <a:lnTo>
                    <a:pt x="2829850" y="313890"/>
                  </a:lnTo>
                  <a:lnTo>
                    <a:pt x="2829850" y="313890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79" name="자유형: 도형 2278">
              <a:extLst>
                <a:ext uri="{FF2B5EF4-FFF2-40B4-BE49-F238E27FC236}">
                  <a16:creationId xmlns:a16="http://schemas.microsoft.com/office/drawing/2014/main" id="{84D0DE46-B048-04FF-7475-FC818F47D769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94697 h 413167"/>
                <a:gd name="connsiteX1" fmla="*/ 11096 w 2829850"/>
                <a:gd name="connsiteY1" fmla="*/ 286247 h 413167"/>
                <a:gd name="connsiteX2" fmla="*/ 22193 w 2829850"/>
                <a:gd name="connsiteY2" fmla="*/ 287464 h 413167"/>
                <a:gd name="connsiteX3" fmla="*/ 33290 w 2829850"/>
                <a:gd name="connsiteY3" fmla="*/ 310223 h 413167"/>
                <a:gd name="connsiteX4" fmla="*/ 44386 w 2829850"/>
                <a:gd name="connsiteY4" fmla="*/ 314080 h 413167"/>
                <a:gd name="connsiteX5" fmla="*/ 55483 w 2829850"/>
                <a:gd name="connsiteY5" fmla="*/ 322972 h 413167"/>
                <a:gd name="connsiteX6" fmla="*/ 66586 w 2829850"/>
                <a:gd name="connsiteY6" fmla="*/ 313114 h 413167"/>
                <a:gd name="connsiteX7" fmla="*/ 77683 w 2829850"/>
                <a:gd name="connsiteY7" fmla="*/ 261482 h 413167"/>
                <a:gd name="connsiteX8" fmla="*/ 88779 w 2829850"/>
                <a:gd name="connsiteY8" fmla="*/ 238343 h 413167"/>
                <a:gd name="connsiteX9" fmla="*/ 99876 w 2829850"/>
                <a:gd name="connsiteY9" fmla="*/ 241711 h 413167"/>
                <a:gd name="connsiteX10" fmla="*/ 110973 w 2829850"/>
                <a:gd name="connsiteY10" fmla="*/ 231648 h 413167"/>
                <a:gd name="connsiteX11" fmla="*/ 122069 w 2829850"/>
                <a:gd name="connsiteY11" fmla="*/ 295704 h 413167"/>
                <a:gd name="connsiteX12" fmla="*/ 133166 w 2829850"/>
                <a:gd name="connsiteY12" fmla="*/ 282035 h 413167"/>
                <a:gd name="connsiteX13" fmla="*/ 144263 w 2829850"/>
                <a:gd name="connsiteY13" fmla="*/ 260842 h 413167"/>
                <a:gd name="connsiteX14" fmla="*/ 155366 w 2829850"/>
                <a:gd name="connsiteY14" fmla="*/ 211326 h 413167"/>
                <a:gd name="connsiteX15" fmla="*/ 166463 w 2829850"/>
                <a:gd name="connsiteY15" fmla="*/ 117661 h 413167"/>
                <a:gd name="connsiteX16" fmla="*/ 177559 w 2829850"/>
                <a:gd name="connsiteY16" fmla="*/ 46081 h 413167"/>
                <a:gd name="connsiteX17" fmla="*/ 188656 w 2829850"/>
                <a:gd name="connsiteY17" fmla="*/ 99264 h 413167"/>
                <a:gd name="connsiteX18" fmla="*/ 199753 w 2829850"/>
                <a:gd name="connsiteY18" fmla="*/ 42488 h 413167"/>
                <a:gd name="connsiteX19" fmla="*/ 210849 w 2829850"/>
                <a:gd name="connsiteY19" fmla="*/ 177628 h 413167"/>
                <a:gd name="connsiteX20" fmla="*/ 221946 w 2829850"/>
                <a:gd name="connsiteY20" fmla="*/ 141058 h 413167"/>
                <a:gd name="connsiteX21" fmla="*/ 233043 w 2829850"/>
                <a:gd name="connsiteY21" fmla="*/ 205910 h 413167"/>
                <a:gd name="connsiteX22" fmla="*/ 244146 w 2829850"/>
                <a:gd name="connsiteY22" fmla="*/ 189187 h 413167"/>
                <a:gd name="connsiteX23" fmla="*/ 255243 w 2829850"/>
                <a:gd name="connsiteY23" fmla="*/ 306317 h 413167"/>
                <a:gd name="connsiteX24" fmla="*/ 266339 w 2829850"/>
                <a:gd name="connsiteY24" fmla="*/ 321972 h 413167"/>
                <a:gd name="connsiteX25" fmla="*/ 277436 w 2829850"/>
                <a:gd name="connsiteY25" fmla="*/ 378333 h 413167"/>
                <a:gd name="connsiteX26" fmla="*/ 288533 w 2829850"/>
                <a:gd name="connsiteY26" fmla="*/ 391417 h 413167"/>
                <a:gd name="connsiteX27" fmla="*/ 299629 w 2829850"/>
                <a:gd name="connsiteY27" fmla="*/ 333484 h 413167"/>
                <a:gd name="connsiteX28" fmla="*/ 310726 w 2829850"/>
                <a:gd name="connsiteY28" fmla="*/ 326088 h 413167"/>
                <a:gd name="connsiteX29" fmla="*/ 321823 w 2829850"/>
                <a:gd name="connsiteY29" fmla="*/ 282954 h 413167"/>
                <a:gd name="connsiteX30" fmla="*/ 332926 w 2829850"/>
                <a:gd name="connsiteY30" fmla="*/ 253760 h 413167"/>
                <a:gd name="connsiteX31" fmla="*/ 344023 w 2829850"/>
                <a:gd name="connsiteY31" fmla="*/ 227688 h 413167"/>
                <a:gd name="connsiteX32" fmla="*/ 355119 w 2829850"/>
                <a:gd name="connsiteY32" fmla="*/ 189445 h 413167"/>
                <a:gd name="connsiteX33" fmla="*/ 366216 w 2829850"/>
                <a:gd name="connsiteY33" fmla="*/ 221803 h 413167"/>
                <a:gd name="connsiteX34" fmla="*/ 377313 w 2829850"/>
                <a:gd name="connsiteY34" fmla="*/ 181914 h 413167"/>
                <a:gd name="connsiteX35" fmla="*/ 388409 w 2829850"/>
                <a:gd name="connsiteY35" fmla="*/ 234492 h 413167"/>
                <a:gd name="connsiteX36" fmla="*/ 399506 w 2829850"/>
                <a:gd name="connsiteY36" fmla="*/ 223633 h 413167"/>
                <a:gd name="connsiteX37" fmla="*/ 410602 w 2829850"/>
                <a:gd name="connsiteY37" fmla="*/ 299752 h 413167"/>
                <a:gd name="connsiteX38" fmla="*/ 421706 w 2829850"/>
                <a:gd name="connsiteY38" fmla="*/ 310481 h 413167"/>
                <a:gd name="connsiteX39" fmla="*/ 432802 w 2829850"/>
                <a:gd name="connsiteY39" fmla="*/ 344070 h 413167"/>
                <a:gd name="connsiteX40" fmla="*/ 443899 w 2829850"/>
                <a:gd name="connsiteY40" fmla="*/ 346152 h 413167"/>
                <a:gd name="connsiteX41" fmla="*/ 466092 w 2829850"/>
                <a:gd name="connsiteY41" fmla="*/ 303718 h 413167"/>
                <a:gd name="connsiteX42" fmla="*/ 477189 w 2829850"/>
                <a:gd name="connsiteY42" fmla="*/ 217061 h 413167"/>
                <a:gd name="connsiteX43" fmla="*/ 488285 w 2829850"/>
                <a:gd name="connsiteY43" fmla="*/ 166756 h 413167"/>
                <a:gd name="connsiteX44" fmla="*/ 499382 w 2829850"/>
                <a:gd name="connsiteY44" fmla="*/ 163605 h 413167"/>
                <a:gd name="connsiteX45" fmla="*/ 510485 w 2829850"/>
                <a:gd name="connsiteY45" fmla="*/ 103237 h 413167"/>
                <a:gd name="connsiteX46" fmla="*/ 521582 w 2829850"/>
                <a:gd name="connsiteY46" fmla="*/ 121723 h 413167"/>
                <a:gd name="connsiteX47" fmla="*/ 532679 w 2829850"/>
                <a:gd name="connsiteY47" fmla="*/ 69478 h 413167"/>
                <a:gd name="connsiteX48" fmla="*/ 543775 w 2829850"/>
                <a:gd name="connsiteY48" fmla="*/ 162721 h 413167"/>
                <a:gd name="connsiteX49" fmla="*/ 554872 w 2829850"/>
                <a:gd name="connsiteY49" fmla="*/ 141793 h 413167"/>
                <a:gd name="connsiteX50" fmla="*/ 565968 w 2829850"/>
                <a:gd name="connsiteY50" fmla="*/ 313645 h 413167"/>
                <a:gd name="connsiteX51" fmla="*/ 577065 w 2829850"/>
                <a:gd name="connsiteY51" fmla="*/ 332974 h 413167"/>
                <a:gd name="connsiteX52" fmla="*/ 588162 w 2829850"/>
                <a:gd name="connsiteY52" fmla="*/ 383082 h 413167"/>
                <a:gd name="connsiteX53" fmla="*/ 599265 w 2829850"/>
                <a:gd name="connsiteY53" fmla="*/ 399567 h 413167"/>
                <a:gd name="connsiteX54" fmla="*/ 610362 w 2829850"/>
                <a:gd name="connsiteY54" fmla="*/ 356746 h 413167"/>
                <a:gd name="connsiteX55" fmla="*/ 621458 w 2829850"/>
                <a:gd name="connsiteY55" fmla="*/ 357099 h 413167"/>
                <a:gd name="connsiteX56" fmla="*/ 632555 w 2829850"/>
                <a:gd name="connsiteY56" fmla="*/ 324115 h 413167"/>
                <a:gd name="connsiteX57" fmla="*/ 643652 w 2829850"/>
                <a:gd name="connsiteY57" fmla="*/ 301956 h 413167"/>
                <a:gd name="connsiteX58" fmla="*/ 654748 w 2829850"/>
                <a:gd name="connsiteY58" fmla="*/ 241969 h 413167"/>
                <a:gd name="connsiteX59" fmla="*/ 665845 w 2829850"/>
                <a:gd name="connsiteY59" fmla="*/ 199651 h 413167"/>
                <a:gd name="connsiteX60" fmla="*/ 676942 w 2829850"/>
                <a:gd name="connsiteY60" fmla="*/ 188792 h 413167"/>
                <a:gd name="connsiteX61" fmla="*/ 688045 w 2829850"/>
                <a:gd name="connsiteY61" fmla="*/ 130533 h 413167"/>
                <a:gd name="connsiteX62" fmla="*/ 699142 w 2829850"/>
                <a:gd name="connsiteY62" fmla="*/ 145542 h 413167"/>
                <a:gd name="connsiteX63" fmla="*/ 710238 w 2829850"/>
                <a:gd name="connsiteY63" fmla="*/ 116688 h 413167"/>
                <a:gd name="connsiteX64" fmla="*/ 721335 w 2829850"/>
                <a:gd name="connsiteY64" fmla="*/ 263897 h 413167"/>
                <a:gd name="connsiteX65" fmla="*/ 732432 w 2829850"/>
                <a:gd name="connsiteY65" fmla="*/ 281396 h 413167"/>
                <a:gd name="connsiteX66" fmla="*/ 743528 w 2829850"/>
                <a:gd name="connsiteY66" fmla="*/ 371067 h 413167"/>
                <a:gd name="connsiteX67" fmla="*/ 754625 w 2829850"/>
                <a:gd name="connsiteY67" fmla="*/ 384048 h 413167"/>
                <a:gd name="connsiteX68" fmla="*/ 765722 w 2829850"/>
                <a:gd name="connsiteY68" fmla="*/ 371557 h 413167"/>
                <a:gd name="connsiteX69" fmla="*/ 776818 w 2829850"/>
                <a:gd name="connsiteY69" fmla="*/ 377741 h 413167"/>
                <a:gd name="connsiteX70" fmla="*/ 787922 w 2829850"/>
                <a:gd name="connsiteY70" fmla="*/ 313073 h 413167"/>
                <a:gd name="connsiteX71" fmla="*/ 799018 w 2829850"/>
                <a:gd name="connsiteY71" fmla="*/ 294139 h 413167"/>
                <a:gd name="connsiteX72" fmla="*/ 810115 w 2829850"/>
                <a:gd name="connsiteY72" fmla="*/ 261482 h 413167"/>
                <a:gd name="connsiteX73" fmla="*/ 821212 w 2829850"/>
                <a:gd name="connsiteY73" fmla="*/ 214932 h 413167"/>
                <a:gd name="connsiteX74" fmla="*/ 832308 w 2829850"/>
                <a:gd name="connsiteY74" fmla="*/ 153625 h 413167"/>
                <a:gd name="connsiteX75" fmla="*/ 843405 w 2829850"/>
                <a:gd name="connsiteY75" fmla="*/ 98175 h 413167"/>
                <a:gd name="connsiteX76" fmla="*/ 854501 w 2829850"/>
                <a:gd name="connsiteY76" fmla="*/ 146386 h 413167"/>
                <a:gd name="connsiteX77" fmla="*/ 865598 w 2829850"/>
                <a:gd name="connsiteY77" fmla="*/ 103795 h 413167"/>
                <a:gd name="connsiteX78" fmla="*/ 876702 w 2829850"/>
                <a:gd name="connsiteY78" fmla="*/ 264720 h 413167"/>
                <a:gd name="connsiteX79" fmla="*/ 887798 w 2829850"/>
                <a:gd name="connsiteY79" fmla="*/ 290417 h 413167"/>
                <a:gd name="connsiteX80" fmla="*/ 898894 w 2829850"/>
                <a:gd name="connsiteY80" fmla="*/ 393213 h 413167"/>
                <a:gd name="connsiteX81" fmla="*/ 909991 w 2829850"/>
                <a:gd name="connsiteY81" fmla="*/ 413167 h 413167"/>
                <a:gd name="connsiteX82" fmla="*/ 921088 w 2829850"/>
                <a:gd name="connsiteY82" fmla="*/ 395492 h 413167"/>
                <a:gd name="connsiteX83" fmla="*/ 932184 w 2829850"/>
                <a:gd name="connsiteY83" fmla="*/ 407690 h 413167"/>
                <a:gd name="connsiteX84" fmla="*/ 943281 w 2829850"/>
                <a:gd name="connsiteY84" fmla="*/ 365202 h 413167"/>
                <a:gd name="connsiteX85" fmla="*/ 954384 w 2829850"/>
                <a:gd name="connsiteY85" fmla="*/ 362957 h 413167"/>
                <a:gd name="connsiteX86" fmla="*/ 965481 w 2829850"/>
                <a:gd name="connsiteY86" fmla="*/ 308753 h 413167"/>
                <a:gd name="connsiteX87" fmla="*/ 976578 w 2829850"/>
                <a:gd name="connsiteY87" fmla="*/ 278191 h 413167"/>
                <a:gd name="connsiteX88" fmla="*/ 987674 w 2829850"/>
                <a:gd name="connsiteY88" fmla="*/ 230131 h 413167"/>
                <a:gd name="connsiteX89" fmla="*/ 998771 w 2829850"/>
                <a:gd name="connsiteY89" fmla="*/ 162619 h 413167"/>
                <a:gd name="connsiteX90" fmla="*/ 1009868 w 2829850"/>
                <a:gd name="connsiteY90" fmla="*/ 77241 h 413167"/>
                <a:gd name="connsiteX91" fmla="*/ 1020964 w 2829850"/>
                <a:gd name="connsiteY91" fmla="*/ 6885 h 413167"/>
                <a:gd name="connsiteX92" fmla="*/ 1032061 w 2829850"/>
                <a:gd name="connsiteY92" fmla="*/ 103782 h 413167"/>
                <a:gd name="connsiteX93" fmla="*/ 1043157 w 2829850"/>
                <a:gd name="connsiteY93" fmla="*/ 70574 h 413167"/>
                <a:gd name="connsiteX94" fmla="*/ 1054261 w 2829850"/>
                <a:gd name="connsiteY94" fmla="*/ 317924 h 413167"/>
                <a:gd name="connsiteX95" fmla="*/ 1065357 w 2829850"/>
                <a:gd name="connsiteY95" fmla="*/ 346663 h 413167"/>
                <a:gd name="connsiteX96" fmla="*/ 1076454 w 2829850"/>
                <a:gd name="connsiteY96" fmla="*/ 395825 h 413167"/>
                <a:gd name="connsiteX97" fmla="*/ 1087551 w 2829850"/>
                <a:gd name="connsiteY97" fmla="*/ 411371 h 413167"/>
                <a:gd name="connsiteX98" fmla="*/ 1098647 w 2829850"/>
                <a:gd name="connsiteY98" fmla="*/ 354589 h 413167"/>
                <a:gd name="connsiteX99" fmla="*/ 1109744 w 2829850"/>
                <a:gd name="connsiteY99" fmla="*/ 355786 h 413167"/>
                <a:gd name="connsiteX100" fmla="*/ 1120841 w 2829850"/>
                <a:gd name="connsiteY100" fmla="*/ 319244 h 413167"/>
                <a:gd name="connsiteX101" fmla="*/ 1131937 w 2829850"/>
                <a:gd name="connsiteY101" fmla="*/ 298445 h 413167"/>
                <a:gd name="connsiteX102" fmla="*/ 1154137 w 2829850"/>
                <a:gd name="connsiteY102" fmla="*/ 214782 h 413167"/>
                <a:gd name="connsiteX103" fmla="*/ 1165234 w 2829850"/>
                <a:gd name="connsiteY103" fmla="*/ 195963 h 413167"/>
                <a:gd name="connsiteX104" fmla="*/ 1176331 w 2829850"/>
                <a:gd name="connsiteY104" fmla="*/ 134527 h 413167"/>
                <a:gd name="connsiteX105" fmla="*/ 1187427 w 2829850"/>
                <a:gd name="connsiteY105" fmla="*/ 141610 h 413167"/>
                <a:gd name="connsiteX106" fmla="*/ 1198524 w 2829850"/>
                <a:gd name="connsiteY106" fmla="*/ 108939 h 413167"/>
                <a:gd name="connsiteX107" fmla="*/ 1209621 w 2829850"/>
                <a:gd name="connsiteY107" fmla="*/ 260529 h 413167"/>
                <a:gd name="connsiteX108" fmla="*/ 1220717 w 2829850"/>
                <a:gd name="connsiteY108" fmla="*/ 279920 h 413167"/>
                <a:gd name="connsiteX109" fmla="*/ 1231821 w 2829850"/>
                <a:gd name="connsiteY109" fmla="*/ 384626 h 413167"/>
                <a:gd name="connsiteX110" fmla="*/ 1242917 w 2829850"/>
                <a:gd name="connsiteY110" fmla="*/ 400166 h 413167"/>
                <a:gd name="connsiteX111" fmla="*/ 1254014 w 2829850"/>
                <a:gd name="connsiteY111" fmla="*/ 377211 h 413167"/>
                <a:gd name="connsiteX112" fmla="*/ 1265111 w 2829850"/>
                <a:gd name="connsiteY112" fmla="*/ 382340 h 413167"/>
                <a:gd name="connsiteX113" fmla="*/ 1276207 w 2829850"/>
                <a:gd name="connsiteY113" fmla="*/ 294472 h 413167"/>
                <a:gd name="connsiteX114" fmla="*/ 1287304 w 2829850"/>
                <a:gd name="connsiteY114" fmla="*/ 265353 h 413167"/>
                <a:gd name="connsiteX115" fmla="*/ 1298400 w 2829850"/>
                <a:gd name="connsiteY115" fmla="*/ 229097 h 413167"/>
                <a:gd name="connsiteX116" fmla="*/ 1309497 w 2829850"/>
                <a:gd name="connsiteY116" fmla="*/ 174274 h 413167"/>
                <a:gd name="connsiteX117" fmla="*/ 1320601 w 2829850"/>
                <a:gd name="connsiteY117" fmla="*/ 124240 h 413167"/>
                <a:gd name="connsiteX118" fmla="*/ 1331697 w 2829850"/>
                <a:gd name="connsiteY118" fmla="*/ 63409 h 413167"/>
                <a:gd name="connsiteX119" fmla="*/ 1342794 w 2829850"/>
                <a:gd name="connsiteY119" fmla="*/ 123356 h 413167"/>
                <a:gd name="connsiteX120" fmla="*/ 1353890 w 2829850"/>
                <a:gd name="connsiteY120" fmla="*/ 74880 h 413167"/>
                <a:gd name="connsiteX121" fmla="*/ 1364987 w 2829850"/>
                <a:gd name="connsiteY121" fmla="*/ 253882 h 413167"/>
                <a:gd name="connsiteX122" fmla="*/ 1376083 w 2829850"/>
                <a:gd name="connsiteY122" fmla="*/ 273028 h 413167"/>
                <a:gd name="connsiteX123" fmla="*/ 1387180 w 2829850"/>
                <a:gd name="connsiteY123" fmla="*/ 383313 h 413167"/>
                <a:gd name="connsiteX124" fmla="*/ 1398277 w 2829850"/>
                <a:gd name="connsiteY124" fmla="*/ 406847 h 413167"/>
                <a:gd name="connsiteX125" fmla="*/ 1409380 w 2829850"/>
                <a:gd name="connsiteY125" fmla="*/ 394226 h 413167"/>
                <a:gd name="connsiteX126" fmla="*/ 1420477 w 2829850"/>
                <a:gd name="connsiteY126" fmla="*/ 407296 h 413167"/>
                <a:gd name="connsiteX127" fmla="*/ 1431573 w 2829850"/>
                <a:gd name="connsiteY127" fmla="*/ 368325 h 413167"/>
                <a:gd name="connsiteX128" fmla="*/ 1442670 w 2829850"/>
                <a:gd name="connsiteY128" fmla="*/ 365815 h 413167"/>
                <a:gd name="connsiteX129" fmla="*/ 1453767 w 2829850"/>
                <a:gd name="connsiteY129" fmla="*/ 309345 h 413167"/>
                <a:gd name="connsiteX130" fmla="*/ 1464863 w 2829850"/>
                <a:gd name="connsiteY130" fmla="*/ 284138 h 413167"/>
                <a:gd name="connsiteX131" fmla="*/ 1475960 w 2829850"/>
                <a:gd name="connsiteY131" fmla="*/ 239364 h 413167"/>
                <a:gd name="connsiteX132" fmla="*/ 1487057 w 2829850"/>
                <a:gd name="connsiteY132" fmla="*/ 179676 h 413167"/>
                <a:gd name="connsiteX133" fmla="*/ 1498160 w 2829850"/>
                <a:gd name="connsiteY133" fmla="*/ 99230 h 413167"/>
                <a:gd name="connsiteX134" fmla="*/ 1509257 w 2829850"/>
                <a:gd name="connsiteY134" fmla="*/ 32208 h 413167"/>
                <a:gd name="connsiteX135" fmla="*/ 1520353 w 2829850"/>
                <a:gd name="connsiteY135" fmla="*/ 111225 h 413167"/>
                <a:gd name="connsiteX136" fmla="*/ 1531450 w 2829850"/>
                <a:gd name="connsiteY136" fmla="*/ 69458 h 413167"/>
                <a:gd name="connsiteX137" fmla="*/ 1542546 w 2829850"/>
                <a:gd name="connsiteY137" fmla="*/ 260434 h 413167"/>
                <a:gd name="connsiteX138" fmla="*/ 1553643 w 2829850"/>
                <a:gd name="connsiteY138" fmla="*/ 268830 h 413167"/>
                <a:gd name="connsiteX139" fmla="*/ 1564740 w 2829850"/>
                <a:gd name="connsiteY139" fmla="*/ 347241 h 413167"/>
                <a:gd name="connsiteX140" fmla="*/ 1575836 w 2829850"/>
                <a:gd name="connsiteY140" fmla="*/ 364937 h 413167"/>
                <a:gd name="connsiteX141" fmla="*/ 1586940 w 2829850"/>
                <a:gd name="connsiteY141" fmla="*/ 352139 h 413167"/>
                <a:gd name="connsiteX142" fmla="*/ 1598036 w 2829850"/>
                <a:gd name="connsiteY142" fmla="*/ 356684 h 413167"/>
                <a:gd name="connsiteX143" fmla="*/ 1609133 w 2829850"/>
                <a:gd name="connsiteY143" fmla="*/ 329150 h 413167"/>
                <a:gd name="connsiteX144" fmla="*/ 1620230 w 2829850"/>
                <a:gd name="connsiteY144" fmla="*/ 312774 h 413167"/>
                <a:gd name="connsiteX145" fmla="*/ 1631326 w 2829850"/>
                <a:gd name="connsiteY145" fmla="*/ 249188 h 413167"/>
                <a:gd name="connsiteX146" fmla="*/ 1642423 w 2829850"/>
                <a:gd name="connsiteY146" fmla="*/ 206454 h 413167"/>
                <a:gd name="connsiteX147" fmla="*/ 1653520 w 2829850"/>
                <a:gd name="connsiteY147" fmla="*/ 197113 h 413167"/>
                <a:gd name="connsiteX148" fmla="*/ 1664616 w 2829850"/>
                <a:gd name="connsiteY148" fmla="*/ 141181 h 413167"/>
                <a:gd name="connsiteX149" fmla="*/ 1675720 w 2829850"/>
                <a:gd name="connsiteY149" fmla="*/ 162381 h 413167"/>
                <a:gd name="connsiteX150" fmla="*/ 1686816 w 2829850"/>
                <a:gd name="connsiteY150" fmla="*/ 124077 h 413167"/>
                <a:gd name="connsiteX151" fmla="*/ 1697913 w 2829850"/>
                <a:gd name="connsiteY151" fmla="*/ 219606 h 413167"/>
                <a:gd name="connsiteX152" fmla="*/ 1709010 w 2829850"/>
                <a:gd name="connsiteY152" fmla="*/ 204828 h 413167"/>
                <a:gd name="connsiteX153" fmla="*/ 1720106 w 2829850"/>
                <a:gd name="connsiteY153" fmla="*/ 326544 h 413167"/>
                <a:gd name="connsiteX154" fmla="*/ 1731203 w 2829850"/>
                <a:gd name="connsiteY154" fmla="*/ 337131 h 413167"/>
                <a:gd name="connsiteX155" fmla="*/ 1742299 w 2829850"/>
                <a:gd name="connsiteY155" fmla="*/ 379483 h 413167"/>
                <a:gd name="connsiteX156" fmla="*/ 1753396 w 2829850"/>
                <a:gd name="connsiteY156" fmla="*/ 392505 h 413167"/>
                <a:gd name="connsiteX157" fmla="*/ 1764500 w 2829850"/>
                <a:gd name="connsiteY157" fmla="*/ 349016 h 413167"/>
                <a:gd name="connsiteX158" fmla="*/ 1775596 w 2829850"/>
                <a:gd name="connsiteY158" fmla="*/ 345424 h 413167"/>
                <a:gd name="connsiteX159" fmla="*/ 1786692 w 2829850"/>
                <a:gd name="connsiteY159" fmla="*/ 307038 h 413167"/>
                <a:gd name="connsiteX160" fmla="*/ 1797789 w 2829850"/>
                <a:gd name="connsiteY160" fmla="*/ 280464 h 413167"/>
                <a:gd name="connsiteX161" fmla="*/ 1819982 w 2829850"/>
                <a:gd name="connsiteY161" fmla="*/ 186003 h 413167"/>
                <a:gd name="connsiteX162" fmla="*/ 1831079 w 2829850"/>
                <a:gd name="connsiteY162" fmla="*/ 174587 h 413167"/>
                <a:gd name="connsiteX163" fmla="*/ 1842176 w 2829850"/>
                <a:gd name="connsiteY163" fmla="*/ 106837 h 413167"/>
                <a:gd name="connsiteX164" fmla="*/ 1853279 w 2829850"/>
                <a:gd name="connsiteY164" fmla="*/ 121342 h 413167"/>
                <a:gd name="connsiteX165" fmla="*/ 1864376 w 2829850"/>
                <a:gd name="connsiteY165" fmla="*/ 75574 h 413167"/>
                <a:gd name="connsiteX166" fmla="*/ 1875472 w 2829850"/>
                <a:gd name="connsiteY166" fmla="*/ 218184 h 413167"/>
                <a:gd name="connsiteX167" fmla="*/ 1886569 w 2829850"/>
                <a:gd name="connsiteY167" fmla="*/ 229362 h 413167"/>
                <a:gd name="connsiteX168" fmla="*/ 1897666 w 2829850"/>
                <a:gd name="connsiteY168" fmla="*/ 381422 h 413167"/>
                <a:gd name="connsiteX169" fmla="*/ 1908762 w 2829850"/>
                <a:gd name="connsiteY169" fmla="*/ 399546 h 413167"/>
                <a:gd name="connsiteX170" fmla="*/ 1919859 w 2829850"/>
                <a:gd name="connsiteY170" fmla="*/ 391838 h 413167"/>
                <a:gd name="connsiteX171" fmla="*/ 1930956 w 2829850"/>
                <a:gd name="connsiteY171" fmla="*/ 403908 h 413167"/>
                <a:gd name="connsiteX172" fmla="*/ 1942059 w 2829850"/>
                <a:gd name="connsiteY172" fmla="*/ 336457 h 413167"/>
                <a:gd name="connsiteX173" fmla="*/ 1953156 w 2829850"/>
                <a:gd name="connsiteY173" fmla="*/ 329307 h 413167"/>
                <a:gd name="connsiteX174" fmla="*/ 1975349 w 2829850"/>
                <a:gd name="connsiteY174" fmla="*/ 255345 h 413167"/>
                <a:gd name="connsiteX175" fmla="*/ 1986446 w 2829850"/>
                <a:gd name="connsiteY175" fmla="*/ 189364 h 413167"/>
                <a:gd name="connsiteX176" fmla="*/ 1997542 w 2829850"/>
                <a:gd name="connsiteY176" fmla="*/ 128513 h 413167"/>
                <a:gd name="connsiteX177" fmla="*/ 2008639 w 2829850"/>
                <a:gd name="connsiteY177" fmla="*/ 118518 h 413167"/>
                <a:gd name="connsiteX178" fmla="*/ 2019735 w 2829850"/>
                <a:gd name="connsiteY178" fmla="*/ 38345 h 413167"/>
                <a:gd name="connsiteX179" fmla="*/ 2030839 w 2829850"/>
                <a:gd name="connsiteY179" fmla="*/ 59089 h 413167"/>
                <a:gd name="connsiteX180" fmla="*/ 2041935 w 2829850"/>
                <a:gd name="connsiteY180" fmla="*/ 0 h 413167"/>
                <a:gd name="connsiteX181" fmla="*/ 2053032 w 2829850"/>
                <a:gd name="connsiteY181" fmla="*/ 170457 h 413167"/>
                <a:gd name="connsiteX182" fmla="*/ 2064129 w 2829850"/>
                <a:gd name="connsiteY182" fmla="*/ 176356 h 413167"/>
                <a:gd name="connsiteX183" fmla="*/ 2075225 w 2829850"/>
                <a:gd name="connsiteY183" fmla="*/ 358535 h 413167"/>
                <a:gd name="connsiteX184" fmla="*/ 2086322 w 2829850"/>
                <a:gd name="connsiteY184" fmla="*/ 373564 h 413167"/>
                <a:gd name="connsiteX185" fmla="*/ 2097419 w 2829850"/>
                <a:gd name="connsiteY185" fmla="*/ 381422 h 413167"/>
                <a:gd name="connsiteX186" fmla="*/ 2108515 w 2829850"/>
                <a:gd name="connsiteY186" fmla="*/ 399608 h 413167"/>
                <a:gd name="connsiteX187" fmla="*/ 2119619 w 2829850"/>
                <a:gd name="connsiteY187" fmla="*/ 363692 h 413167"/>
                <a:gd name="connsiteX188" fmla="*/ 2130715 w 2829850"/>
                <a:gd name="connsiteY188" fmla="*/ 369182 h 413167"/>
                <a:gd name="connsiteX189" fmla="*/ 2141812 w 2829850"/>
                <a:gd name="connsiteY189" fmla="*/ 335457 h 413167"/>
                <a:gd name="connsiteX190" fmla="*/ 2152909 w 2829850"/>
                <a:gd name="connsiteY190" fmla="*/ 315829 h 413167"/>
                <a:gd name="connsiteX191" fmla="*/ 2164005 w 2829850"/>
                <a:gd name="connsiteY191" fmla="*/ 250031 h 413167"/>
                <a:gd name="connsiteX192" fmla="*/ 2175102 w 2829850"/>
                <a:gd name="connsiteY192" fmla="*/ 205509 h 413167"/>
                <a:gd name="connsiteX193" fmla="*/ 2186198 w 2829850"/>
                <a:gd name="connsiteY193" fmla="*/ 179281 h 413167"/>
                <a:gd name="connsiteX194" fmla="*/ 2197295 w 2829850"/>
                <a:gd name="connsiteY194" fmla="*/ 111960 h 413167"/>
                <a:gd name="connsiteX195" fmla="*/ 2208399 w 2829850"/>
                <a:gd name="connsiteY195" fmla="*/ 91678 h 413167"/>
                <a:gd name="connsiteX196" fmla="*/ 2219495 w 2829850"/>
                <a:gd name="connsiteY196" fmla="*/ 30589 h 413167"/>
                <a:gd name="connsiteX197" fmla="*/ 2230592 w 2829850"/>
                <a:gd name="connsiteY197" fmla="*/ 149583 h 413167"/>
                <a:gd name="connsiteX198" fmla="*/ 2241688 w 2829850"/>
                <a:gd name="connsiteY198" fmla="*/ 128880 h 413167"/>
                <a:gd name="connsiteX199" fmla="*/ 2252785 w 2829850"/>
                <a:gd name="connsiteY199" fmla="*/ 313454 h 413167"/>
                <a:gd name="connsiteX200" fmla="*/ 2263881 w 2829850"/>
                <a:gd name="connsiteY200" fmla="*/ 318339 h 413167"/>
                <a:gd name="connsiteX201" fmla="*/ 2274978 w 2829850"/>
                <a:gd name="connsiteY201" fmla="*/ 342512 h 413167"/>
                <a:gd name="connsiteX202" fmla="*/ 2286075 w 2829850"/>
                <a:gd name="connsiteY202" fmla="*/ 346098 h 413167"/>
                <a:gd name="connsiteX203" fmla="*/ 2297171 w 2829850"/>
                <a:gd name="connsiteY203" fmla="*/ 323768 h 413167"/>
                <a:gd name="connsiteX204" fmla="*/ 2308275 w 2829850"/>
                <a:gd name="connsiteY204" fmla="*/ 313645 h 413167"/>
                <a:gd name="connsiteX205" fmla="*/ 2319371 w 2829850"/>
                <a:gd name="connsiteY205" fmla="*/ 295785 h 413167"/>
                <a:gd name="connsiteX206" fmla="*/ 2330468 w 2829850"/>
                <a:gd name="connsiteY206" fmla="*/ 264727 h 413167"/>
                <a:gd name="connsiteX207" fmla="*/ 2341565 w 2829850"/>
                <a:gd name="connsiteY207" fmla="*/ 224429 h 413167"/>
                <a:gd name="connsiteX208" fmla="*/ 2352661 w 2829850"/>
                <a:gd name="connsiteY208" fmla="*/ 178675 h 413167"/>
                <a:gd name="connsiteX209" fmla="*/ 2363758 w 2829850"/>
                <a:gd name="connsiteY209" fmla="*/ 191840 h 413167"/>
                <a:gd name="connsiteX210" fmla="*/ 2374855 w 2829850"/>
                <a:gd name="connsiteY210" fmla="*/ 143406 h 413167"/>
                <a:gd name="connsiteX211" fmla="*/ 2385951 w 2829850"/>
                <a:gd name="connsiteY211" fmla="*/ 187928 h 413167"/>
                <a:gd name="connsiteX212" fmla="*/ 2397055 w 2829850"/>
                <a:gd name="connsiteY212" fmla="*/ 165116 h 413167"/>
                <a:gd name="connsiteX213" fmla="*/ 2408151 w 2829850"/>
                <a:gd name="connsiteY213" fmla="*/ 277300 h 413167"/>
                <a:gd name="connsiteX214" fmla="*/ 2419248 w 2829850"/>
                <a:gd name="connsiteY214" fmla="*/ 279559 h 413167"/>
                <a:gd name="connsiteX215" fmla="*/ 2430345 w 2829850"/>
                <a:gd name="connsiteY215" fmla="*/ 352432 h 413167"/>
                <a:gd name="connsiteX216" fmla="*/ 2441441 w 2829850"/>
                <a:gd name="connsiteY216" fmla="*/ 358848 h 413167"/>
                <a:gd name="connsiteX217" fmla="*/ 2452538 w 2829850"/>
                <a:gd name="connsiteY217" fmla="*/ 359127 h 413167"/>
                <a:gd name="connsiteX218" fmla="*/ 2463635 w 2829850"/>
                <a:gd name="connsiteY218" fmla="*/ 363243 h 413167"/>
                <a:gd name="connsiteX219" fmla="*/ 2474731 w 2829850"/>
                <a:gd name="connsiteY219" fmla="*/ 317795 h 413167"/>
                <a:gd name="connsiteX220" fmla="*/ 2485834 w 2829850"/>
                <a:gd name="connsiteY220" fmla="*/ 301242 h 413167"/>
                <a:gd name="connsiteX221" fmla="*/ 2496931 w 2829850"/>
                <a:gd name="connsiteY221" fmla="*/ 270476 h 413167"/>
                <a:gd name="connsiteX222" fmla="*/ 2508028 w 2829850"/>
                <a:gd name="connsiteY222" fmla="*/ 223858 h 413167"/>
                <a:gd name="connsiteX223" fmla="*/ 2519124 w 2829850"/>
                <a:gd name="connsiteY223" fmla="*/ 146576 h 413167"/>
                <a:gd name="connsiteX224" fmla="*/ 2530221 w 2829850"/>
                <a:gd name="connsiteY224" fmla="*/ 86956 h 413167"/>
                <a:gd name="connsiteX225" fmla="*/ 2541318 w 2829850"/>
                <a:gd name="connsiteY225" fmla="*/ 141997 h 413167"/>
                <a:gd name="connsiteX226" fmla="*/ 2552414 w 2829850"/>
                <a:gd name="connsiteY226" fmla="*/ 103557 h 413167"/>
                <a:gd name="connsiteX227" fmla="*/ 2563511 w 2829850"/>
                <a:gd name="connsiteY227" fmla="*/ 257196 h 413167"/>
                <a:gd name="connsiteX228" fmla="*/ 2574614 w 2829850"/>
                <a:gd name="connsiteY228" fmla="*/ 265543 h 413167"/>
                <a:gd name="connsiteX229" fmla="*/ 2585711 w 2829850"/>
                <a:gd name="connsiteY229" fmla="*/ 348588 h 413167"/>
                <a:gd name="connsiteX230" fmla="*/ 2596808 w 2829850"/>
                <a:gd name="connsiteY230" fmla="*/ 360202 h 413167"/>
                <a:gd name="connsiteX231" fmla="*/ 2619001 w 2829850"/>
                <a:gd name="connsiteY231" fmla="*/ 380721 h 413167"/>
                <a:gd name="connsiteX232" fmla="*/ 2630097 w 2829850"/>
                <a:gd name="connsiteY232" fmla="*/ 352343 h 413167"/>
                <a:gd name="connsiteX233" fmla="*/ 2641194 w 2829850"/>
                <a:gd name="connsiteY233" fmla="*/ 347322 h 413167"/>
                <a:gd name="connsiteX234" fmla="*/ 2652290 w 2829850"/>
                <a:gd name="connsiteY234" fmla="*/ 293962 h 413167"/>
                <a:gd name="connsiteX235" fmla="*/ 2674491 w 2829850"/>
                <a:gd name="connsiteY235" fmla="*/ 241323 h 413167"/>
                <a:gd name="connsiteX236" fmla="*/ 2685587 w 2829850"/>
                <a:gd name="connsiteY236" fmla="*/ 190915 h 413167"/>
                <a:gd name="connsiteX237" fmla="*/ 2707780 w 2829850"/>
                <a:gd name="connsiteY237" fmla="*/ 108707 h 413167"/>
                <a:gd name="connsiteX238" fmla="*/ 2718877 w 2829850"/>
                <a:gd name="connsiteY238" fmla="*/ 189378 h 413167"/>
                <a:gd name="connsiteX239" fmla="*/ 2729974 w 2829850"/>
                <a:gd name="connsiteY239" fmla="*/ 162476 h 413167"/>
                <a:gd name="connsiteX240" fmla="*/ 2741070 w 2829850"/>
                <a:gd name="connsiteY240" fmla="*/ 248582 h 413167"/>
                <a:gd name="connsiteX241" fmla="*/ 2752174 w 2829850"/>
                <a:gd name="connsiteY241" fmla="*/ 241969 h 413167"/>
                <a:gd name="connsiteX242" fmla="*/ 2763270 w 2829850"/>
                <a:gd name="connsiteY242" fmla="*/ 305474 h 413167"/>
                <a:gd name="connsiteX243" fmla="*/ 2774367 w 2829850"/>
                <a:gd name="connsiteY243" fmla="*/ 317577 h 413167"/>
                <a:gd name="connsiteX244" fmla="*/ 2785464 w 2829850"/>
                <a:gd name="connsiteY244" fmla="*/ 325945 h 413167"/>
                <a:gd name="connsiteX245" fmla="*/ 2796560 w 2829850"/>
                <a:gd name="connsiteY245" fmla="*/ 329831 h 413167"/>
                <a:gd name="connsiteX246" fmla="*/ 2807657 w 2829850"/>
                <a:gd name="connsiteY246" fmla="*/ 315509 h 413167"/>
                <a:gd name="connsiteX247" fmla="*/ 2818754 w 2829850"/>
                <a:gd name="connsiteY247" fmla="*/ 318156 h 413167"/>
                <a:gd name="connsiteX248" fmla="*/ 2829850 w 2829850"/>
                <a:gd name="connsiteY248" fmla="*/ 309433 h 413167"/>
                <a:gd name="connsiteX249" fmla="*/ 2829850 w 2829850"/>
                <a:gd name="connsiteY249" fmla="*/ 30943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94697"/>
                  </a:moveTo>
                  <a:lnTo>
                    <a:pt x="11096" y="286247"/>
                  </a:lnTo>
                  <a:lnTo>
                    <a:pt x="22193" y="287464"/>
                  </a:lnTo>
                  <a:lnTo>
                    <a:pt x="33290" y="310223"/>
                  </a:lnTo>
                  <a:lnTo>
                    <a:pt x="44386" y="314080"/>
                  </a:lnTo>
                  <a:lnTo>
                    <a:pt x="55483" y="322972"/>
                  </a:lnTo>
                  <a:lnTo>
                    <a:pt x="66586" y="313114"/>
                  </a:lnTo>
                  <a:lnTo>
                    <a:pt x="77683" y="261482"/>
                  </a:lnTo>
                  <a:lnTo>
                    <a:pt x="88779" y="238343"/>
                  </a:lnTo>
                  <a:lnTo>
                    <a:pt x="99876" y="241711"/>
                  </a:lnTo>
                  <a:lnTo>
                    <a:pt x="110973" y="231648"/>
                  </a:lnTo>
                  <a:lnTo>
                    <a:pt x="122069" y="295704"/>
                  </a:lnTo>
                  <a:lnTo>
                    <a:pt x="133166" y="282035"/>
                  </a:lnTo>
                  <a:lnTo>
                    <a:pt x="144263" y="260842"/>
                  </a:lnTo>
                  <a:lnTo>
                    <a:pt x="155366" y="211326"/>
                  </a:lnTo>
                  <a:lnTo>
                    <a:pt x="166463" y="117661"/>
                  </a:lnTo>
                  <a:lnTo>
                    <a:pt x="177559" y="46081"/>
                  </a:lnTo>
                  <a:lnTo>
                    <a:pt x="188656" y="99264"/>
                  </a:lnTo>
                  <a:lnTo>
                    <a:pt x="199753" y="42488"/>
                  </a:lnTo>
                  <a:lnTo>
                    <a:pt x="210849" y="177628"/>
                  </a:lnTo>
                  <a:lnTo>
                    <a:pt x="221946" y="141058"/>
                  </a:lnTo>
                  <a:lnTo>
                    <a:pt x="233043" y="205910"/>
                  </a:lnTo>
                  <a:lnTo>
                    <a:pt x="244146" y="189187"/>
                  </a:lnTo>
                  <a:lnTo>
                    <a:pt x="255243" y="306317"/>
                  </a:lnTo>
                  <a:lnTo>
                    <a:pt x="266339" y="321972"/>
                  </a:lnTo>
                  <a:lnTo>
                    <a:pt x="277436" y="378333"/>
                  </a:lnTo>
                  <a:lnTo>
                    <a:pt x="288533" y="391417"/>
                  </a:lnTo>
                  <a:lnTo>
                    <a:pt x="299629" y="333484"/>
                  </a:lnTo>
                  <a:lnTo>
                    <a:pt x="310726" y="326088"/>
                  </a:lnTo>
                  <a:lnTo>
                    <a:pt x="321823" y="282954"/>
                  </a:lnTo>
                  <a:lnTo>
                    <a:pt x="332926" y="253760"/>
                  </a:lnTo>
                  <a:lnTo>
                    <a:pt x="344023" y="227688"/>
                  </a:lnTo>
                  <a:lnTo>
                    <a:pt x="355119" y="189445"/>
                  </a:lnTo>
                  <a:lnTo>
                    <a:pt x="366216" y="221803"/>
                  </a:lnTo>
                  <a:lnTo>
                    <a:pt x="377313" y="181914"/>
                  </a:lnTo>
                  <a:lnTo>
                    <a:pt x="388409" y="234492"/>
                  </a:lnTo>
                  <a:lnTo>
                    <a:pt x="399506" y="223633"/>
                  </a:lnTo>
                  <a:lnTo>
                    <a:pt x="410602" y="299752"/>
                  </a:lnTo>
                  <a:lnTo>
                    <a:pt x="421706" y="310481"/>
                  </a:lnTo>
                  <a:lnTo>
                    <a:pt x="432802" y="344070"/>
                  </a:lnTo>
                  <a:lnTo>
                    <a:pt x="443899" y="346152"/>
                  </a:lnTo>
                  <a:lnTo>
                    <a:pt x="466092" y="303718"/>
                  </a:lnTo>
                  <a:lnTo>
                    <a:pt x="477189" y="217061"/>
                  </a:lnTo>
                  <a:lnTo>
                    <a:pt x="488285" y="166756"/>
                  </a:lnTo>
                  <a:lnTo>
                    <a:pt x="499382" y="163605"/>
                  </a:lnTo>
                  <a:lnTo>
                    <a:pt x="510485" y="103237"/>
                  </a:lnTo>
                  <a:lnTo>
                    <a:pt x="521582" y="121723"/>
                  </a:lnTo>
                  <a:lnTo>
                    <a:pt x="532679" y="69478"/>
                  </a:lnTo>
                  <a:lnTo>
                    <a:pt x="543775" y="162721"/>
                  </a:lnTo>
                  <a:lnTo>
                    <a:pt x="554872" y="141793"/>
                  </a:lnTo>
                  <a:lnTo>
                    <a:pt x="565968" y="313645"/>
                  </a:lnTo>
                  <a:lnTo>
                    <a:pt x="577065" y="332974"/>
                  </a:lnTo>
                  <a:lnTo>
                    <a:pt x="588162" y="383082"/>
                  </a:lnTo>
                  <a:lnTo>
                    <a:pt x="599265" y="399567"/>
                  </a:lnTo>
                  <a:lnTo>
                    <a:pt x="610362" y="356746"/>
                  </a:lnTo>
                  <a:lnTo>
                    <a:pt x="621458" y="357099"/>
                  </a:lnTo>
                  <a:lnTo>
                    <a:pt x="632555" y="324115"/>
                  </a:lnTo>
                  <a:lnTo>
                    <a:pt x="643652" y="301956"/>
                  </a:lnTo>
                  <a:lnTo>
                    <a:pt x="654748" y="241969"/>
                  </a:lnTo>
                  <a:lnTo>
                    <a:pt x="665845" y="199651"/>
                  </a:lnTo>
                  <a:lnTo>
                    <a:pt x="676942" y="188792"/>
                  </a:lnTo>
                  <a:lnTo>
                    <a:pt x="688045" y="130533"/>
                  </a:lnTo>
                  <a:lnTo>
                    <a:pt x="699142" y="145542"/>
                  </a:lnTo>
                  <a:lnTo>
                    <a:pt x="710238" y="116688"/>
                  </a:lnTo>
                  <a:lnTo>
                    <a:pt x="721335" y="263897"/>
                  </a:lnTo>
                  <a:lnTo>
                    <a:pt x="732432" y="281396"/>
                  </a:lnTo>
                  <a:lnTo>
                    <a:pt x="743528" y="371067"/>
                  </a:lnTo>
                  <a:lnTo>
                    <a:pt x="754625" y="384048"/>
                  </a:lnTo>
                  <a:lnTo>
                    <a:pt x="765722" y="371557"/>
                  </a:lnTo>
                  <a:lnTo>
                    <a:pt x="776818" y="377741"/>
                  </a:lnTo>
                  <a:lnTo>
                    <a:pt x="787922" y="313073"/>
                  </a:lnTo>
                  <a:lnTo>
                    <a:pt x="799018" y="294139"/>
                  </a:lnTo>
                  <a:lnTo>
                    <a:pt x="810115" y="261482"/>
                  </a:lnTo>
                  <a:lnTo>
                    <a:pt x="821212" y="214932"/>
                  </a:lnTo>
                  <a:lnTo>
                    <a:pt x="832308" y="153625"/>
                  </a:lnTo>
                  <a:lnTo>
                    <a:pt x="843405" y="98175"/>
                  </a:lnTo>
                  <a:lnTo>
                    <a:pt x="854501" y="146386"/>
                  </a:lnTo>
                  <a:lnTo>
                    <a:pt x="865598" y="103795"/>
                  </a:lnTo>
                  <a:lnTo>
                    <a:pt x="876702" y="264720"/>
                  </a:lnTo>
                  <a:lnTo>
                    <a:pt x="887798" y="290417"/>
                  </a:lnTo>
                  <a:lnTo>
                    <a:pt x="898894" y="393213"/>
                  </a:lnTo>
                  <a:lnTo>
                    <a:pt x="909991" y="413167"/>
                  </a:lnTo>
                  <a:lnTo>
                    <a:pt x="921088" y="395492"/>
                  </a:lnTo>
                  <a:lnTo>
                    <a:pt x="932184" y="407690"/>
                  </a:lnTo>
                  <a:lnTo>
                    <a:pt x="943281" y="365202"/>
                  </a:lnTo>
                  <a:lnTo>
                    <a:pt x="954384" y="362957"/>
                  </a:lnTo>
                  <a:lnTo>
                    <a:pt x="965481" y="308753"/>
                  </a:lnTo>
                  <a:lnTo>
                    <a:pt x="976578" y="278191"/>
                  </a:lnTo>
                  <a:lnTo>
                    <a:pt x="987674" y="230131"/>
                  </a:lnTo>
                  <a:lnTo>
                    <a:pt x="998771" y="162619"/>
                  </a:lnTo>
                  <a:lnTo>
                    <a:pt x="1009868" y="77241"/>
                  </a:lnTo>
                  <a:lnTo>
                    <a:pt x="1020964" y="6885"/>
                  </a:lnTo>
                  <a:lnTo>
                    <a:pt x="1032061" y="103782"/>
                  </a:lnTo>
                  <a:lnTo>
                    <a:pt x="1043157" y="70574"/>
                  </a:lnTo>
                  <a:lnTo>
                    <a:pt x="1054261" y="317924"/>
                  </a:lnTo>
                  <a:lnTo>
                    <a:pt x="1065357" y="346663"/>
                  </a:lnTo>
                  <a:lnTo>
                    <a:pt x="1076454" y="395825"/>
                  </a:lnTo>
                  <a:lnTo>
                    <a:pt x="1087551" y="411371"/>
                  </a:lnTo>
                  <a:lnTo>
                    <a:pt x="1098647" y="354589"/>
                  </a:lnTo>
                  <a:lnTo>
                    <a:pt x="1109744" y="355786"/>
                  </a:lnTo>
                  <a:lnTo>
                    <a:pt x="1120841" y="319244"/>
                  </a:lnTo>
                  <a:lnTo>
                    <a:pt x="1131937" y="298445"/>
                  </a:lnTo>
                  <a:lnTo>
                    <a:pt x="1154137" y="214782"/>
                  </a:lnTo>
                  <a:lnTo>
                    <a:pt x="1165234" y="195963"/>
                  </a:lnTo>
                  <a:lnTo>
                    <a:pt x="1176331" y="134527"/>
                  </a:lnTo>
                  <a:lnTo>
                    <a:pt x="1187427" y="141610"/>
                  </a:lnTo>
                  <a:lnTo>
                    <a:pt x="1198524" y="108939"/>
                  </a:lnTo>
                  <a:lnTo>
                    <a:pt x="1209621" y="260529"/>
                  </a:lnTo>
                  <a:lnTo>
                    <a:pt x="1220717" y="279920"/>
                  </a:lnTo>
                  <a:lnTo>
                    <a:pt x="1231821" y="384626"/>
                  </a:lnTo>
                  <a:lnTo>
                    <a:pt x="1242917" y="400166"/>
                  </a:lnTo>
                  <a:lnTo>
                    <a:pt x="1254014" y="377211"/>
                  </a:lnTo>
                  <a:lnTo>
                    <a:pt x="1265111" y="382340"/>
                  </a:lnTo>
                  <a:lnTo>
                    <a:pt x="1276207" y="294472"/>
                  </a:lnTo>
                  <a:lnTo>
                    <a:pt x="1287304" y="265353"/>
                  </a:lnTo>
                  <a:lnTo>
                    <a:pt x="1298400" y="229097"/>
                  </a:lnTo>
                  <a:lnTo>
                    <a:pt x="1309497" y="174274"/>
                  </a:lnTo>
                  <a:lnTo>
                    <a:pt x="1320601" y="124240"/>
                  </a:lnTo>
                  <a:lnTo>
                    <a:pt x="1331697" y="63409"/>
                  </a:lnTo>
                  <a:lnTo>
                    <a:pt x="1342794" y="123356"/>
                  </a:lnTo>
                  <a:lnTo>
                    <a:pt x="1353890" y="74880"/>
                  </a:lnTo>
                  <a:lnTo>
                    <a:pt x="1364987" y="253882"/>
                  </a:lnTo>
                  <a:lnTo>
                    <a:pt x="1376083" y="273028"/>
                  </a:lnTo>
                  <a:lnTo>
                    <a:pt x="1387180" y="383313"/>
                  </a:lnTo>
                  <a:lnTo>
                    <a:pt x="1398277" y="406847"/>
                  </a:lnTo>
                  <a:lnTo>
                    <a:pt x="1409380" y="394226"/>
                  </a:lnTo>
                  <a:lnTo>
                    <a:pt x="1420477" y="407296"/>
                  </a:lnTo>
                  <a:lnTo>
                    <a:pt x="1431573" y="368325"/>
                  </a:lnTo>
                  <a:lnTo>
                    <a:pt x="1442670" y="365815"/>
                  </a:lnTo>
                  <a:lnTo>
                    <a:pt x="1453767" y="309345"/>
                  </a:lnTo>
                  <a:lnTo>
                    <a:pt x="1464863" y="284138"/>
                  </a:lnTo>
                  <a:lnTo>
                    <a:pt x="1475960" y="239364"/>
                  </a:lnTo>
                  <a:lnTo>
                    <a:pt x="1487057" y="179676"/>
                  </a:lnTo>
                  <a:lnTo>
                    <a:pt x="1498160" y="99230"/>
                  </a:lnTo>
                  <a:lnTo>
                    <a:pt x="1509257" y="32208"/>
                  </a:lnTo>
                  <a:lnTo>
                    <a:pt x="1520353" y="111225"/>
                  </a:lnTo>
                  <a:lnTo>
                    <a:pt x="1531450" y="69458"/>
                  </a:lnTo>
                  <a:lnTo>
                    <a:pt x="1542546" y="260434"/>
                  </a:lnTo>
                  <a:lnTo>
                    <a:pt x="1553643" y="268830"/>
                  </a:lnTo>
                  <a:lnTo>
                    <a:pt x="1564740" y="347241"/>
                  </a:lnTo>
                  <a:lnTo>
                    <a:pt x="1575836" y="364937"/>
                  </a:lnTo>
                  <a:lnTo>
                    <a:pt x="1586940" y="352139"/>
                  </a:lnTo>
                  <a:lnTo>
                    <a:pt x="1598036" y="356684"/>
                  </a:lnTo>
                  <a:lnTo>
                    <a:pt x="1609133" y="329150"/>
                  </a:lnTo>
                  <a:lnTo>
                    <a:pt x="1620230" y="312774"/>
                  </a:lnTo>
                  <a:lnTo>
                    <a:pt x="1631326" y="249188"/>
                  </a:lnTo>
                  <a:lnTo>
                    <a:pt x="1642423" y="206454"/>
                  </a:lnTo>
                  <a:lnTo>
                    <a:pt x="1653520" y="197113"/>
                  </a:lnTo>
                  <a:lnTo>
                    <a:pt x="1664616" y="141181"/>
                  </a:lnTo>
                  <a:lnTo>
                    <a:pt x="1675720" y="162381"/>
                  </a:lnTo>
                  <a:lnTo>
                    <a:pt x="1686816" y="124077"/>
                  </a:lnTo>
                  <a:lnTo>
                    <a:pt x="1697913" y="219606"/>
                  </a:lnTo>
                  <a:lnTo>
                    <a:pt x="1709010" y="204828"/>
                  </a:lnTo>
                  <a:lnTo>
                    <a:pt x="1720106" y="326544"/>
                  </a:lnTo>
                  <a:lnTo>
                    <a:pt x="1731203" y="337131"/>
                  </a:lnTo>
                  <a:lnTo>
                    <a:pt x="1742299" y="379483"/>
                  </a:lnTo>
                  <a:lnTo>
                    <a:pt x="1753396" y="392505"/>
                  </a:lnTo>
                  <a:lnTo>
                    <a:pt x="1764500" y="349016"/>
                  </a:lnTo>
                  <a:lnTo>
                    <a:pt x="1775596" y="345424"/>
                  </a:lnTo>
                  <a:lnTo>
                    <a:pt x="1786692" y="307038"/>
                  </a:lnTo>
                  <a:lnTo>
                    <a:pt x="1797789" y="280464"/>
                  </a:lnTo>
                  <a:lnTo>
                    <a:pt x="1819982" y="186003"/>
                  </a:lnTo>
                  <a:lnTo>
                    <a:pt x="1831079" y="174587"/>
                  </a:lnTo>
                  <a:lnTo>
                    <a:pt x="1842176" y="106837"/>
                  </a:lnTo>
                  <a:lnTo>
                    <a:pt x="1853279" y="121342"/>
                  </a:lnTo>
                  <a:lnTo>
                    <a:pt x="1864376" y="75574"/>
                  </a:lnTo>
                  <a:lnTo>
                    <a:pt x="1875472" y="218184"/>
                  </a:lnTo>
                  <a:lnTo>
                    <a:pt x="1886569" y="229362"/>
                  </a:lnTo>
                  <a:lnTo>
                    <a:pt x="1897666" y="381422"/>
                  </a:lnTo>
                  <a:lnTo>
                    <a:pt x="1908762" y="399546"/>
                  </a:lnTo>
                  <a:lnTo>
                    <a:pt x="1919859" y="391838"/>
                  </a:lnTo>
                  <a:lnTo>
                    <a:pt x="1930956" y="403908"/>
                  </a:lnTo>
                  <a:lnTo>
                    <a:pt x="1942059" y="336457"/>
                  </a:lnTo>
                  <a:lnTo>
                    <a:pt x="1953156" y="329307"/>
                  </a:lnTo>
                  <a:lnTo>
                    <a:pt x="1975349" y="255345"/>
                  </a:lnTo>
                  <a:lnTo>
                    <a:pt x="1986446" y="189364"/>
                  </a:lnTo>
                  <a:lnTo>
                    <a:pt x="1997542" y="128513"/>
                  </a:lnTo>
                  <a:lnTo>
                    <a:pt x="2008639" y="118518"/>
                  </a:lnTo>
                  <a:lnTo>
                    <a:pt x="2019735" y="38345"/>
                  </a:lnTo>
                  <a:lnTo>
                    <a:pt x="2030839" y="59089"/>
                  </a:lnTo>
                  <a:lnTo>
                    <a:pt x="2041935" y="0"/>
                  </a:lnTo>
                  <a:lnTo>
                    <a:pt x="2053032" y="170457"/>
                  </a:lnTo>
                  <a:lnTo>
                    <a:pt x="2064129" y="176356"/>
                  </a:lnTo>
                  <a:lnTo>
                    <a:pt x="2075225" y="358535"/>
                  </a:lnTo>
                  <a:lnTo>
                    <a:pt x="2086322" y="373564"/>
                  </a:lnTo>
                  <a:lnTo>
                    <a:pt x="2097419" y="381422"/>
                  </a:lnTo>
                  <a:lnTo>
                    <a:pt x="2108515" y="399608"/>
                  </a:lnTo>
                  <a:lnTo>
                    <a:pt x="2119619" y="363692"/>
                  </a:lnTo>
                  <a:lnTo>
                    <a:pt x="2130715" y="369182"/>
                  </a:lnTo>
                  <a:lnTo>
                    <a:pt x="2141812" y="335457"/>
                  </a:lnTo>
                  <a:lnTo>
                    <a:pt x="2152909" y="315829"/>
                  </a:lnTo>
                  <a:lnTo>
                    <a:pt x="2164005" y="250031"/>
                  </a:lnTo>
                  <a:lnTo>
                    <a:pt x="2175102" y="205509"/>
                  </a:lnTo>
                  <a:lnTo>
                    <a:pt x="2186198" y="179281"/>
                  </a:lnTo>
                  <a:lnTo>
                    <a:pt x="2197295" y="111960"/>
                  </a:lnTo>
                  <a:lnTo>
                    <a:pt x="2208399" y="91678"/>
                  </a:lnTo>
                  <a:lnTo>
                    <a:pt x="2219495" y="30589"/>
                  </a:lnTo>
                  <a:lnTo>
                    <a:pt x="2230592" y="149583"/>
                  </a:lnTo>
                  <a:lnTo>
                    <a:pt x="2241688" y="128880"/>
                  </a:lnTo>
                  <a:lnTo>
                    <a:pt x="2252785" y="313454"/>
                  </a:lnTo>
                  <a:lnTo>
                    <a:pt x="2263881" y="318339"/>
                  </a:lnTo>
                  <a:lnTo>
                    <a:pt x="2274978" y="342512"/>
                  </a:lnTo>
                  <a:lnTo>
                    <a:pt x="2286075" y="346098"/>
                  </a:lnTo>
                  <a:lnTo>
                    <a:pt x="2297171" y="323768"/>
                  </a:lnTo>
                  <a:lnTo>
                    <a:pt x="2308275" y="313645"/>
                  </a:lnTo>
                  <a:lnTo>
                    <a:pt x="2319371" y="295785"/>
                  </a:lnTo>
                  <a:lnTo>
                    <a:pt x="2330468" y="264727"/>
                  </a:lnTo>
                  <a:lnTo>
                    <a:pt x="2341565" y="224429"/>
                  </a:lnTo>
                  <a:lnTo>
                    <a:pt x="2352661" y="178675"/>
                  </a:lnTo>
                  <a:lnTo>
                    <a:pt x="2363758" y="191840"/>
                  </a:lnTo>
                  <a:lnTo>
                    <a:pt x="2374855" y="143406"/>
                  </a:lnTo>
                  <a:lnTo>
                    <a:pt x="2385951" y="187928"/>
                  </a:lnTo>
                  <a:lnTo>
                    <a:pt x="2397055" y="165116"/>
                  </a:lnTo>
                  <a:lnTo>
                    <a:pt x="2408151" y="277300"/>
                  </a:lnTo>
                  <a:lnTo>
                    <a:pt x="2419248" y="279559"/>
                  </a:lnTo>
                  <a:lnTo>
                    <a:pt x="2430345" y="352432"/>
                  </a:lnTo>
                  <a:lnTo>
                    <a:pt x="2441441" y="358848"/>
                  </a:lnTo>
                  <a:lnTo>
                    <a:pt x="2452538" y="359127"/>
                  </a:lnTo>
                  <a:lnTo>
                    <a:pt x="2463635" y="363243"/>
                  </a:lnTo>
                  <a:lnTo>
                    <a:pt x="2474731" y="317795"/>
                  </a:lnTo>
                  <a:lnTo>
                    <a:pt x="2485834" y="301242"/>
                  </a:lnTo>
                  <a:lnTo>
                    <a:pt x="2496931" y="270476"/>
                  </a:lnTo>
                  <a:lnTo>
                    <a:pt x="2508028" y="223858"/>
                  </a:lnTo>
                  <a:lnTo>
                    <a:pt x="2519124" y="146576"/>
                  </a:lnTo>
                  <a:lnTo>
                    <a:pt x="2530221" y="86956"/>
                  </a:lnTo>
                  <a:lnTo>
                    <a:pt x="2541318" y="141997"/>
                  </a:lnTo>
                  <a:lnTo>
                    <a:pt x="2552414" y="103557"/>
                  </a:lnTo>
                  <a:lnTo>
                    <a:pt x="2563511" y="257196"/>
                  </a:lnTo>
                  <a:lnTo>
                    <a:pt x="2574614" y="265543"/>
                  </a:lnTo>
                  <a:lnTo>
                    <a:pt x="2585711" y="348588"/>
                  </a:lnTo>
                  <a:lnTo>
                    <a:pt x="2596808" y="360202"/>
                  </a:lnTo>
                  <a:lnTo>
                    <a:pt x="2619001" y="380721"/>
                  </a:lnTo>
                  <a:lnTo>
                    <a:pt x="2630097" y="352343"/>
                  </a:lnTo>
                  <a:lnTo>
                    <a:pt x="2641194" y="347322"/>
                  </a:lnTo>
                  <a:lnTo>
                    <a:pt x="2652290" y="293962"/>
                  </a:lnTo>
                  <a:lnTo>
                    <a:pt x="2674491" y="241323"/>
                  </a:lnTo>
                  <a:lnTo>
                    <a:pt x="2685587" y="190915"/>
                  </a:lnTo>
                  <a:lnTo>
                    <a:pt x="2707780" y="108707"/>
                  </a:lnTo>
                  <a:lnTo>
                    <a:pt x="2718877" y="189378"/>
                  </a:lnTo>
                  <a:lnTo>
                    <a:pt x="2729974" y="162476"/>
                  </a:lnTo>
                  <a:lnTo>
                    <a:pt x="2741070" y="248582"/>
                  </a:lnTo>
                  <a:lnTo>
                    <a:pt x="2752174" y="241969"/>
                  </a:lnTo>
                  <a:lnTo>
                    <a:pt x="2763270" y="305474"/>
                  </a:lnTo>
                  <a:lnTo>
                    <a:pt x="2774367" y="317577"/>
                  </a:lnTo>
                  <a:lnTo>
                    <a:pt x="2785464" y="325945"/>
                  </a:lnTo>
                  <a:lnTo>
                    <a:pt x="2796560" y="329831"/>
                  </a:lnTo>
                  <a:lnTo>
                    <a:pt x="2807657" y="315509"/>
                  </a:lnTo>
                  <a:lnTo>
                    <a:pt x="2818754" y="318156"/>
                  </a:lnTo>
                  <a:lnTo>
                    <a:pt x="2829850" y="309433"/>
                  </a:lnTo>
                  <a:lnTo>
                    <a:pt x="2829850" y="309433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0" name="자유형: 도형 2279">
              <a:extLst>
                <a:ext uri="{FF2B5EF4-FFF2-40B4-BE49-F238E27FC236}">
                  <a16:creationId xmlns:a16="http://schemas.microsoft.com/office/drawing/2014/main" id="{916CDC27-D7EF-242C-696A-BC007C66443B}"/>
                </a:ext>
              </a:extLst>
            </p:cNvPr>
            <p:cNvSpPr/>
            <p:nvPr/>
          </p:nvSpPr>
          <p:spPr>
            <a:xfrm>
              <a:off x="6982479" y="760203"/>
              <a:ext cx="4523857" cy="660497"/>
            </a:xfrm>
            <a:custGeom>
              <a:avLst/>
              <a:gdLst>
                <a:gd name="connsiteX0" fmla="*/ 0 w 2829850"/>
                <a:gd name="connsiteY0" fmla="*/ 287778 h 413167"/>
                <a:gd name="connsiteX1" fmla="*/ 11096 w 2829850"/>
                <a:gd name="connsiteY1" fmla="*/ 306957 h 413167"/>
                <a:gd name="connsiteX2" fmla="*/ 22193 w 2829850"/>
                <a:gd name="connsiteY2" fmla="*/ 311372 h 413167"/>
                <a:gd name="connsiteX3" fmla="*/ 33290 w 2829850"/>
                <a:gd name="connsiteY3" fmla="*/ 287186 h 413167"/>
                <a:gd name="connsiteX4" fmla="*/ 44386 w 2829850"/>
                <a:gd name="connsiteY4" fmla="*/ 266326 h 413167"/>
                <a:gd name="connsiteX5" fmla="*/ 55483 w 2829850"/>
                <a:gd name="connsiteY5" fmla="*/ 226988 h 413167"/>
                <a:gd name="connsiteX6" fmla="*/ 66586 w 2829850"/>
                <a:gd name="connsiteY6" fmla="*/ 252004 h 413167"/>
                <a:gd name="connsiteX7" fmla="*/ 77683 w 2829850"/>
                <a:gd name="connsiteY7" fmla="*/ 273456 h 413167"/>
                <a:gd name="connsiteX8" fmla="*/ 88779 w 2829850"/>
                <a:gd name="connsiteY8" fmla="*/ 338104 h 413167"/>
                <a:gd name="connsiteX9" fmla="*/ 99876 w 2829850"/>
                <a:gd name="connsiteY9" fmla="*/ 369366 h 413167"/>
                <a:gd name="connsiteX10" fmla="*/ 110973 w 2829850"/>
                <a:gd name="connsiteY10" fmla="*/ 362862 h 413167"/>
                <a:gd name="connsiteX11" fmla="*/ 122069 w 2829850"/>
                <a:gd name="connsiteY11" fmla="*/ 323768 h 413167"/>
                <a:gd name="connsiteX12" fmla="*/ 133166 w 2829850"/>
                <a:gd name="connsiteY12" fmla="*/ 290132 h 413167"/>
                <a:gd name="connsiteX13" fmla="*/ 144263 w 2829850"/>
                <a:gd name="connsiteY13" fmla="*/ 306079 h 413167"/>
                <a:gd name="connsiteX14" fmla="*/ 155366 w 2829850"/>
                <a:gd name="connsiteY14" fmla="*/ 355242 h 413167"/>
                <a:gd name="connsiteX15" fmla="*/ 166463 w 2829850"/>
                <a:gd name="connsiteY15" fmla="*/ 380728 h 413167"/>
                <a:gd name="connsiteX16" fmla="*/ 177559 w 2829850"/>
                <a:gd name="connsiteY16" fmla="*/ 387191 h 413167"/>
                <a:gd name="connsiteX17" fmla="*/ 188656 w 2829850"/>
                <a:gd name="connsiteY17" fmla="*/ 383116 h 413167"/>
                <a:gd name="connsiteX18" fmla="*/ 199753 w 2829850"/>
                <a:gd name="connsiteY18" fmla="*/ 366549 h 413167"/>
                <a:gd name="connsiteX19" fmla="*/ 210849 w 2829850"/>
                <a:gd name="connsiteY19" fmla="*/ 358848 h 413167"/>
                <a:gd name="connsiteX20" fmla="*/ 221946 w 2829850"/>
                <a:gd name="connsiteY20" fmla="*/ 324524 h 413167"/>
                <a:gd name="connsiteX21" fmla="*/ 233043 w 2829850"/>
                <a:gd name="connsiteY21" fmla="*/ 294214 h 413167"/>
                <a:gd name="connsiteX22" fmla="*/ 255243 w 2829850"/>
                <a:gd name="connsiteY22" fmla="*/ 192446 h 413167"/>
                <a:gd name="connsiteX23" fmla="*/ 266339 w 2829850"/>
                <a:gd name="connsiteY23" fmla="*/ 98427 h 413167"/>
                <a:gd name="connsiteX24" fmla="*/ 277436 w 2829850"/>
                <a:gd name="connsiteY24" fmla="*/ 121757 h 413167"/>
                <a:gd name="connsiteX25" fmla="*/ 299629 w 2829850"/>
                <a:gd name="connsiteY25" fmla="*/ 329313 h 413167"/>
                <a:gd name="connsiteX26" fmla="*/ 310726 w 2829850"/>
                <a:gd name="connsiteY26" fmla="*/ 363243 h 413167"/>
                <a:gd name="connsiteX27" fmla="*/ 321823 w 2829850"/>
                <a:gd name="connsiteY27" fmla="*/ 388048 h 413167"/>
                <a:gd name="connsiteX28" fmla="*/ 332926 w 2829850"/>
                <a:gd name="connsiteY28" fmla="*/ 400098 h 413167"/>
                <a:gd name="connsiteX29" fmla="*/ 344023 w 2829850"/>
                <a:gd name="connsiteY29" fmla="*/ 387123 h 413167"/>
                <a:gd name="connsiteX30" fmla="*/ 355119 w 2829850"/>
                <a:gd name="connsiteY30" fmla="*/ 352439 h 413167"/>
                <a:gd name="connsiteX31" fmla="*/ 366216 w 2829850"/>
                <a:gd name="connsiteY31" fmla="*/ 298242 h 413167"/>
                <a:gd name="connsiteX32" fmla="*/ 377313 w 2829850"/>
                <a:gd name="connsiteY32" fmla="*/ 282525 h 413167"/>
                <a:gd name="connsiteX33" fmla="*/ 388409 w 2829850"/>
                <a:gd name="connsiteY33" fmla="*/ 245840 h 413167"/>
                <a:gd name="connsiteX34" fmla="*/ 399506 w 2829850"/>
                <a:gd name="connsiteY34" fmla="*/ 227233 h 413167"/>
                <a:gd name="connsiteX35" fmla="*/ 410602 w 2829850"/>
                <a:gd name="connsiteY35" fmla="*/ 235540 h 413167"/>
                <a:gd name="connsiteX36" fmla="*/ 421706 w 2829850"/>
                <a:gd name="connsiteY36" fmla="*/ 253760 h 413167"/>
                <a:gd name="connsiteX37" fmla="*/ 432802 w 2829850"/>
                <a:gd name="connsiteY37" fmla="*/ 297915 h 413167"/>
                <a:gd name="connsiteX38" fmla="*/ 443899 w 2829850"/>
                <a:gd name="connsiteY38" fmla="*/ 309461 h 413167"/>
                <a:gd name="connsiteX39" fmla="*/ 466092 w 2829850"/>
                <a:gd name="connsiteY39" fmla="*/ 379776 h 413167"/>
                <a:gd name="connsiteX40" fmla="*/ 477189 w 2829850"/>
                <a:gd name="connsiteY40" fmla="*/ 401220 h 413167"/>
                <a:gd name="connsiteX41" fmla="*/ 488285 w 2829850"/>
                <a:gd name="connsiteY41" fmla="*/ 401540 h 413167"/>
                <a:gd name="connsiteX42" fmla="*/ 499382 w 2829850"/>
                <a:gd name="connsiteY42" fmla="*/ 404078 h 413167"/>
                <a:gd name="connsiteX43" fmla="*/ 510485 w 2829850"/>
                <a:gd name="connsiteY43" fmla="*/ 399370 h 413167"/>
                <a:gd name="connsiteX44" fmla="*/ 521582 w 2829850"/>
                <a:gd name="connsiteY44" fmla="*/ 372856 h 413167"/>
                <a:gd name="connsiteX45" fmla="*/ 532679 w 2829850"/>
                <a:gd name="connsiteY45" fmla="*/ 331824 h 413167"/>
                <a:gd name="connsiteX46" fmla="*/ 543775 w 2829850"/>
                <a:gd name="connsiteY46" fmla="*/ 274987 h 413167"/>
                <a:gd name="connsiteX47" fmla="*/ 554872 w 2829850"/>
                <a:gd name="connsiteY47" fmla="*/ 179152 h 413167"/>
                <a:gd name="connsiteX48" fmla="*/ 577065 w 2829850"/>
                <a:gd name="connsiteY48" fmla="*/ 43747 h 413167"/>
                <a:gd name="connsiteX49" fmla="*/ 588162 w 2829850"/>
                <a:gd name="connsiteY49" fmla="*/ 105374 h 413167"/>
                <a:gd name="connsiteX50" fmla="*/ 599265 w 2829850"/>
                <a:gd name="connsiteY50" fmla="*/ 225715 h 413167"/>
                <a:gd name="connsiteX51" fmla="*/ 610362 w 2829850"/>
                <a:gd name="connsiteY51" fmla="*/ 326694 h 413167"/>
                <a:gd name="connsiteX52" fmla="*/ 632555 w 2829850"/>
                <a:gd name="connsiteY52" fmla="*/ 381694 h 413167"/>
                <a:gd name="connsiteX53" fmla="*/ 643652 w 2829850"/>
                <a:gd name="connsiteY53" fmla="*/ 394172 h 413167"/>
                <a:gd name="connsiteX54" fmla="*/ 654748 w 2829850"/>
                <a:gd name="connsiteY54" fmla="*/ 399519 h 413167"/>
                <a:gd name="connsiteX55" fmla="*/ 665845 w 2829850"/>
                <a:gd name="connsiteY55" fmla="*/ 387035 h 413167"/>
                <a:gd name="connsiteX56" fmla="*/ 676942 w 2829850"/>
                <a:gd name="connsiteY56" fmla="*/ 380231 h 413167"/>
                <a:gd name="connsiteX57" fmla="*/ 688045 w 2829850"/>
                <a:gd name="connsiteY57" fmla="*/ 377768 h 413167"/>
                <a:gd name="connsiteX58" fmla="*/ 699142 w 2829850"/>
                <a:gd name="connsiteY58" fmla="*/ 335899 h 413167"/>
                <a:gd name="connsiteX59" fmla="*/ 710238 w 2829850"/>
                <a:gd name="connsiteY59" fmla="*/ 272626 h 413167"/>
                <a:gd name="connsiteX60" fmla="*/ 721335 w 2829850"/>
                <a:gd name="connsiteY60" fmla="*/ 176934 h 413167"/>
                <a:gd name="connsiteX61" fmla="*/ 732432 w 2829850"/>
                <a:gd name="connsiteY61" fmla="*/ 66403 h 413167"/>
                <a:gd name="connsiteX62" fmla="*/ 743528 w 2829850"/>
                <a:gd name="connsiteY62" fmla="*/ 71397 h 413167"/>
                <a:gd name="connsiteX63" fmla="*/ 754625 w 2829850"/>
                <a:gd name="connsiteY63" fmla="*/ 121587 h 413167"/>
                <a:gd name="connsiteX64" fmla="*/ 765722 w 2829850"/>
                <a:gd name="connsiteY64" fmla="*/ 249990 h 413167"/>
                <a:gd name="connsiteX65" fmla="*/ 776818 w 2829850"/>
                <a:gd name="connsiteY65" fmla="*/ 351030 h 413167"/>
                <a:gd name="connsiteX66" fmla="*/ 787922 w 2829850"/>
                <a:gd name="connsiteY66" fmla="*/ 390593 h 413167"/>
                <a:gd name="connsiteX67" fmla="*/ 799018 w 2829850"/>
                <a:gd name="connsiteY67" fmla="*/ 391417 h 413167"/>
                <a:gd name="connsiteX68" fmla="*/ 810115 w 2829850"/>
                <a:gd name="connsiteY68" fmla="*/ 399492 h 413167"/>
                <a:gd name="connsiteX69" fmla="*/ 821212 w 2829850"/>
                <a:gd name="connsiteY69" fmla="*/ 402765 h 413167"/>
                <a:gd name="connsiteX70" fmla="*/ 832308 w 2829850"/>
                <a:gd name="connsiteY70" fmla="*/ 397247 h 413167"/>
                <a:gd name="connsiteX71" fmla="*/ 843405 w 2829850"/>
                <a:gd name="connsiteY71" fmla="*/ 375693 h 413167"/>
                <a:gd name="connsiteX72" fmla="*/ 854501 w 2829850"/>
                <a:gd name="connsiteY72" fmla="*/ 357582 h 413167"/>
                <a:gd name="connsiteX73" fmla="*/ 865598 w 2829850"/>
                <a:gd name="connsiteY73" fmla="*/ 314427 h 413167"/>
                <a:gd name="connsiteX74" fmla="*/ 876702 w 2829850"/>
                <a:gd name="connsiteY74" fmla="*/ 224368 h 413167"/>
                <a:gd name="connsiteX75" fmla="*/ 887798 w 2829850"/>
                <a:gd name="connsiteY75" fmla="*/ 57504 h 413167"/>
                <a:gd name="connsiteX76" fmla="*/ 898894 w 2829850"/>
                <a:gd name="connsiteY76" fmla="*/ 7572 h 413167"/>
                <a:gd name="connsiteX77" fmla="*/ 909991 w 2829850"/>
                <a:gd name="connsiteY77" fmla="*/ 63158 h 413167"/>
                <a:gd name="connsiteX78" fmla="*/ 921088 w 2829850"/>
                <a:gd name="connsiteY78" fmla="*/ 222007 h 413167"/>
                <a:gd name="connsiteX79" fmla="*/ 932184 w 2829850"/>
                <a:gd name="connsiteY79" fmla="*/ 311651 h 413167"/>
                <a:gd name="connsiteX80" fmla="*/ 943281 w 2829850"/>
                <a:gd name="connsiteY80" fmla="*/ 374326 h 413167"/>
                <a:gd name="connsiteX81" fmla="*/ 954384 w 2829850"/>
                <a:gd name="connsiteY81" fmla="*/ 396751 h 413167"/>
                <a:gd name="connsiteX82" fmla="*/ 965481 w 2829850"/>
                <a:gd name="connsiteY82" fmla="*/ 405296 h 413167"/>
                <a:gd name="connsiteX83" fmla="*/ 976578 w 2829850"/>
                <a:gd name="connsiteY83" fmla="*/ 396961 h 413167"/>
                <a:gd name="connsiteX84" fmla="*/ 987674 w 2829850"/>
                <a:gd name="connsiteY84" fmla="*/ 401554 h 413167"/>
                <a:gd name="connsiteX85" fmla="*/ 998771 w 2829850"/>
                <a:gd name="connsiteY85" fmla="*/ 413167 h 413167"/>
                <a:gd name="connsiteX86" fmla="*/ 1009868 w 2829850"/>
                <a:gd name="connsiteY86" fmla="*/ 403037 h 413167"/>
                <a:gd name="connsiteX87" fmla="*/ 1020964 w 2829850"/>
                <a:gd name="connsiteY87" fmla="*/ 387083 h 413167"/>
                <a:gd name="connsiteX88" fmla="*/ 1032061 w 2829850"/>
                <a:gd name="connsiteY88" fmla="*/ 336267 h 413167"/>
                <a:gd name="connsiteX89" fmla="*/ 1054261 w 2829850"/>
                <a:gd name="connsiteY89" fmla="*/ 137868 h 413167"/>
                <a:gd name="connsiteX90" fmla="*/ 1065357 w 2829850"/>
                <a:gd name="connsiteY90" fmla="*/ 3000 h 413167"/>
                <a:gd name="connsiteX91" fmla="*/ 1076454 w 2829850"/>
                <a:gd name="connsiteY91" fmla="*/ 51646 h 413167"/>
                <a:gd name="connsiteX92" fmla="*/ 1087551 w 2829850"/>
                <a:gd name="connsiteY92" fmla="*/ 209509 h 413167"/>
                <a:gd name="connsiteX93" fmla="*/ 1098647 w 2829850"/>
                <a:gd name="connsiteY93" fmla="*/ 335756 h 413167"/>
                <a:gd name="connsiteX94" fmla="*/ 1109744 w 2829850"/>
                <a:gd name="connsiteY94" fmla="*/ 367720 h 413167"/>
                <a:gd name="connsiteX95" fmla="*/ 1120841 w 2829850"/>
                <a:gd name="connsiteY95" fmla="*/ 390777 h 413167"/>
                <a:gd name="connsiteX96" fmla="*/ 1131937 w 2829850"/>
                <a:gd name="connsiteY96" fmla="*/ 393934 h 413167"/>
                <a:gd name="connsiteX97" fmla="*/ 1143041 w 2829850"/>
                <a:gd name="connsiteY97" fmla="*/ 388015 h 413167"/>
                <a:gd name="connsiteX98" fmla="*/ 1154137 w 2829850"/>
                <a:gd name="connsiteY98" fmla="*/ 367747 h 413167"/>
                <a:gd name="connsiteX99" fmla="*/ 1165234 w 2829850"/>
                <a:gd name="connsiteY99" fmla="*/ 361685 h 413167"/>
                <a:gd name="connsiteX100" fmla="*/ 1176331 w 2829850"/>
                <a:gd name="connsiteY100" fmla="*/ 368795 h 413167"/>
                <a:gd name="connsiteX101" fmla="*/ 1187427 w 2829850"/>
                <a:gd name="connsiteY101" fmla="*/ 335804 h 413167"/>
                <a:gd name="connsiteX102" fmla="*/ 1198524 w 2829850"/>
                <a:gd name="connsiteY102" fmla="*/ 289730 h 413167"/>
                <a:gd name="connsiteX103" fmla="*/ 1209621 w 2829850"/>
                <a:gd name="connsiteY103" fmla="*/ 207250 h 413167"/>
                <a:gd name="connsiteX104" fmla="*/ 1220717 w 2829850"/>
                <a:gd name="connsiteY104" fmla="*/ 89685 h 413167"/>
                <a:gd name="connsiteX105" fmla="*/ 1231821 w 2829850"/>
                <a:gd name="connsiteY105" fmla="*/ 87957 h 413167"/>
                <a:gd name="connsiteX106" fmla="*/ 1242917 w 2829850"/>
                <a:gd name="connsiteY106" fmla="*/ 133384 h 413167"/>
                <a:gd name="connsiteX107" fmla="*/ 1254014 w 2829850"/>
                <a:gd name="connsiteY107" fmla="*/ 271558 h 413167"/>
                <a:gd name="connsiteX108" fmla="*/ 1265111 w 2829850"/>
                <a:gd name="connsiteY108" fmla="*/ 369346 h 413167"/>
                <a:gd name="connsiteX109" fmla="*/ 1276207 w 2829850"/>
                <a:gd name="connsiteY109" fmla="*/ 401112 h 413167"/>
                <a:gd name="connsiteX110" fmla="*/ 1287304 w 2829850"/>
                <a:gd name="connsiteY110" fmla="*/ 402670 h 413167"/>
                <a:gd name="connsiteX111" fmla="*/ 1298400 w 2829850"/>
                <a:gd name="connsiteY111" fmla="*/ 409847 h 413167"/>
                <a:gd name="connsiteX112" fmla="*/ 1309497 w 2829850"/>
                <a:gd name="connsiteY112" fmla="*/ 411215 h 413167"/>
                <a:gd name="connsiteX113" fmla="*/ 1320601 w 2829850"/>
                <a:gd name="connsiteY113" fmla="*/ 396574 h 413167"/>
                <a:gd name="connsiteX114" fmla="*/ 1331697 w 2829850"/>
                <a:gd name="connsiteY114" fmla="*/ 368128 h 413167"/>
                <a:gd name="connsiteX115" fmla="*/ 1342794 w 2829850"/>
                <a:gd name="connsiteY115" fmla="*/ 330490 h 413167"/>
                <a:gd name="connsiteX116" fmla="*/ 1353890 w 2829850"/>
                <a:gd name="connsiteY116" fmla="*/ 279096 h 413167"/>
                <a:gd name="connsiteX117" fmla="*/ 1364987 w 2829850"/>
                <a:gd name="connsiteY117" fmla="*/ 219681 h 413167"/>
                <a:gd name="connsiteX118" fmla="*/ 1376083 w 2829850"/>
                <a:gd name="connsiteY118" fmla="*/ 85902 h 413167"/>
                <a:gd name="connsiteX119" fmla="*/ 1387180 w 2829850"/>
                <a:gd name="connsiteY119" fmla="*/ 48339 h 413167"/>
                <a:gd name="connsiteX120" fmla="*/ 1398277 w 2829850"/>
                <a:gd name="connsiteY120" fmla="*/ 97060 h 413167"/>
                <a:gd name="connsiteX121" fmla="*/ 1409380 w 2829850"/>
                <a:gd name="connsiteY121" fmla="*/ 240139 h 413167"/>
                <a:gd name="connsiteX122" fmla="*/ 1420477 w 2829850"/>
                <a:gd name="connsiteY122" fmla="*/ 306147 h 413167"/>
                <a:gd name="connsiteX123" fmla="*/ 1431573 w 2829850"/>
                <a:gd name="connsiteY123" fmla="*/ 353622 h 413167"/>
                <a:gd name="connsiteX124" fmla="*/ 1442670 w 2829850"/>
                <a:gd name="connsiteY124" fmla="*/ 379551 h 413167"/>
                <a:gd name="connsiteX125" fmla="*/ 1453767 w 2829850"/>
                <a:gd name="connsiteY125" fmla="*/ 392505 h 413167"/>
                <a:gd name="connsiteX126" fmla="*/ 1464863 w 2829850"/>
                <a:gd name="connsiteY126" fmla="*/ 389471 h 413167"/>
                <a:gd name="connsiteX127" fmla="*/ 1475960 w 2829850"/>
                <a:gd name="connsiteY127" fmla="*/ 396254 h 413167"/>
                <a:gd name="connsiteX128" fmla="*/ 1487057 w 2829850"/>
                <a:gd name="connsiteY128" fmla="*/ 406874 h 413167"/>
                <a:gd name="connsiteX129" fmla="*/ 1498160 w 2829850"/>
                <a:gd name="connsiteY129" fmla="*/ 393866 h 413167"/>
                <a:gd name="connsiteX130" fmla="*/ 1509257 w 2829850"/>
                <a:gd name="connsiteY130" fmla="*/ 373625 h 413167"/>
                <a:gd name="connsiteX131" fmla="*/ 1520353 w 2829850"/>
                <a:gd name="connsiteY131" fmla="*/ 316856 h 413167"/>
                <a:gd name="connsiteX132" fmla="*/ 1531450 w 2829850"/>
                <a:gd name="connsiteY132" fmla="*/ 240023 h 413167"/>
                <a:gd name="connsiteX133" fmla="*/ 1542546 w 2829850"/>
                <a:gd name="connsiteY133" fmla="*/ 186561 h 413167"/>
                <a:gd name="connsiteX134" fmla="*/ 1553643 w 2829850"/>
                <a:gd name="connsiteY134" fmla="*/ 110143 h 413167"/>
                <a:gd name="connsiteX135" fmla="*/ 1564740 w 2829850"/>
                <a:gd name="connsiteY135" fmla="*/ 125247 h 413167"/>
                <a:gd name="connsiteX136" fmla="*/ 1575836 w 2829850"/>
                <a:gd name="connsiteY136" fmla="*/ 196195 h 413167"/>
                <a:gd name="connsiteX137" fmla="*/ 1586940 w 2829850"/>
                <a:gd name="connsiteY137" fmla="*/ 284838 h 413167"/>
                <a:gd name="connsiteX138" fmla="*/ 1598036 w 2829850"/>
                <a:gd name="connsiteY138" fmla="*/ 307651 h 413167"/>
                <a:gd name="connsiteX139" fmla="*/ 1609133 w 2829850"/>
                <a:gd name="connsiteY139" fmla="*/ 351527 h 413167"/>
                <a:gd name="connsiteX140" fmla="*/ 1620230 w 2829850"/>
                <a:gd name="connsiteY140" fmla="*/ 382817 h 413167"/>
                <a:gd name="connsiteX141" fmla="*/ 1631326 w 2829850"/>
                <a:gd name="connsiteY141" fmla="*/ 397540 h 413167"/>
                <a:gd name="connsiteX142" fmla="*/ 1642423 w 2829850"/>
                <a:gd name="connsiteY142" fmla="*/ 391634 h 413167"/>
                <a:gd name="connsiteX143" fmla="*/ 1653520 w 2829850"/>
                <a:gd name="connsiteY143" fmla="*/ 393498 h 413167"/>
                <a:gd name="connsiteX144" fmla="*/ 1664616 w 2829850"/>
                <a:gd name="connsiteY144" fmla="*/ 388777 h 413167"/>
                <a:gd name="connsiteX145" fmla="*/ 1675720 w 2829850"/>
                <a:gd name="connsiteY145" fmla="*/ 356807 h 413167"/>
                <a:gd name="connsiteX146" fmla="*/ 1686816 w 2829850"/>
                <a:gd name="connsiteY146" fmla="*/ 303766 h 413167"/>
                <a:gd name="connsiteX147" fmla="*/ 1697913 w 2829850"/>
                <a:gd name="connsiteY147" fmla="*/ 259447 h 413167"/>
                <a:gd name="connsiteX148" fmla="*/ 1709010 w 2829850"/>
                <a:gd name="connsiteY148" fmla="*/ 201631 h 413167"/>
                <a:gd name="connsiteX149" fmla="*/ 1720106 w 2829850"/>
                <a:gd name="connsiteY149" fmla="*/ 193963 h 413167"/>
                <a:gd name="connsiteX150" fmla="*/ 1731203 w 2829850"/>
                <a:gd name="connsiteY150" fmla="*/ 159775 h 413167"/>
                <a:gd name="connsiteX151" fmla="*/ 1742299 w 2829850"/>
                <a:gd name="connsiteY151" fmla="*/ 199569 h 413167"/>
                <a:gd name="connsiteX152" fmla="*/ 1764500 w 2829850"/>
                <a:gd name="connsiteY152" fmla="*/ 335239 h 413167"/>
                <a:gd name="connsiteX153" fmla="*/ 1775596 w 2829850"/>
                <a:gd name="connsiteY153" fmla="*/ 365556 h 413167"/>
                <a:gd name="connsiteX154" fmla="*/ 1786692 w 2829850"/>
                <a:gd name="connsiteY154" fmla="*/ 391450 h 413167"/>
                <a:gd name="connsiteX155" fmla="*/ 1797789 w 2829850"/>
                <a:gd name="connsiteY155" fmla="*/ 397159 h 413167"/>
                <a:gd name="connsiteX156" fmla="*/ 1808886 w 2829850"/>
                <a:gd name="connsiteY156" fmla="*/ 388810 h 413167"/>
                <a:gd name="connsiteX157" fmla="*/ 1819982 w 2829850"/>
                <a:gd name="connsiteY157" fmla="*/ 372360 h 413167"/>
                <a:gd name="connsiteX158" fmla="*/ 1831079 w 2829850"/>
                <a:gd name="connsiteY158" fmla="*/ 363848 h 413167"/>
                <a:gd name="connsiteX159" fmla="*/ 1842176 w 2829850"/>
                <a:gd name="connsiteY159" fmla="*/ 375734 h 413167"/>
                <a:gd name="connsiteX160" fmla="*/ 1853279 w 2829850"/>
                <a:gd name="connsiteY160" fmla="*/ 375333 h 413167"/>
                <a:gd name="connsiteX161" fmla="*/ 1864376 w 2829850"/>
                <a:gd name="connsiteY161" fmla="*/ 346601 h 413167"/>
                <a:gd name="connsiteX162" fmla="*/ 1875472 w 2829850"/>
                <a:gd name="connsiteY162" fmla="*/ 277572 h 413167"/>
                <a:gd name="connsiteX163" fmla="*/ 1886569 w 2829850"/>
                <a:gd name="connsiteY163" fmla="*/ 124927 h 413167"/>
                <a:gd name="connsiteX164" fmla="*/ 1897666 w 2829850"/>
                <a:gd name="connsiteY164" fmla="*/ 55055 h 413167"/>
                <a:gd name="connsiteX165" fmla="*/ 1908762 w 2829850"/>
                <a:gd name="connsiteY165" fmla="*/ 62253 h 413167"/>
                <a:gd name="connsiteX166" fmla="*/ 1930956 w 2829850"/>
                <a:gd name="connsiteY166" fmla="*/ 326531 h 413167"/>
                <a:gd name="connsiteX167" fmla="*/ 1942059 w 2829850"/>
                <a:gd name="connsiteY167" fmla="*/ 378789 h 413167"/>
                <a:gd name="connsiteX168" fmla="*/ 1953156 w 2829850"/>
                <a:gd name="connsiteY168" fmla="*/ 388477 h 413167"/>
                <a:gd name="connsiteX169" fmla="*/ 1964252 w 2829850"/>
                <a:gd name="connsiteY169" fmla="*/ 396988 h 413167"/>
                <a:gd name="connsiteX170" fmla="*/ 1975349 w 2829850"/>
                <a:gd name="connsiteY170" fmla="*/ 398424 h 413167"/>
                <a:gd name="connsiteX171" fmla="*/ 1986446 w 2829850"/>
                <a:gd name="connsiteY171" fmla="*/ 386899 h 413167"/>
                <a:gd name="connsiteX172" fmla="*/ 1997542 w 2829850"/>
                <a:gd name="connsiteY172" fmla="*/ 371482 h 413167"/>
                <a:gd name="connsiteX173" fmla="*/ 2008639 w 2829850"/>
                <a:gd name="connsiteY173" fmla="*/ 374673 h 413167"/>
                <a:gd name="connsiteX174" fmla="*/ 2019735 w 2829850"/>
                <a:gd name="connsiteY174" fmla="*/ 390376 h 413167"/>
                <a:gd name="connsiteX175" fmla="*/ 2030839 w 2829850"/>
                <a:gd name="connsiteY175" fmla="*/ 387504 h 413167"/>
                <a:gd name="connsiteX176" fmla="*/ 2041935 w 2829850"/>
                <a:gd name="connsiteY176" fmla="*/ 350207 h 413167"/>
                <a:gd name="connsiteX177" fmla="*/ 2053032 w 2829850"/>
                <a:gd name="connsiteY177" fmla="*/ 240316 h 413167"/>
                <a:gd name="connsiteX178" fmla="*/ 2064129 w 2829850"/>
                <a:gd name="connsiteY178" fmla="*/ 58450 h 413167"/>
                <a:gd name="connsiteX179" fmla="*/ 2075225 w 2829850"/>
                <a:gd name="connsiteY179" fmla="*/ 0 h 413167"/>
                <a:gd name="connsiteX180" fmla="*/ 2086322 w 2829850"/>
                <a:gd name="connsiteY180" fmla="*/ 34712 h 413167"/>
                <a:gd name="connsiteX181" fmla="*/ 2097419 w 2829850"/>
                <a:gd name="connsiteY181" fmla="*/ 174056 h 413167"/>
                <a:gd name="connsiteX182" fmla="*/ 2108515 w 2829850"/>
                <a:gd name="connsiteY182" fmla="*/ 287308 h 413167"/>
                <a:gd name="connsiteX183" fmla="*/ 2119619 w 2829850"/>
                <a:gd name="connsiteY183" fmla="*/ 338811 h 413167"/>
                <a:gd name="connsiteX184" fmla="*/ 2141812 w 2829850"/>
                <a:gd name="connsiteY184" fmla="*/ 374795 h 413167"/>
                <a:gd name="connsiteX185" fmla="*/ 2152909 w 2829850"/>
                <a:gd name="connsiteY185" fmla="*/ 384007 h 413167"/>
                <a:gd name="connsiteX186" fmla="*/ 2164005 w 2829850"/>
                <a:gd name="connsiteY186" fmla="*/ 390940 h 413167"/>
                <a:gd name="connsiteX187" fmla="*/ 2175102 w 2829850"/>
                <a:gd name="connsiteY187" fmla="*/ 387756 h 413167"/>
                <a:gd name="connsiteX188" fmla="*/ 2186198 w 2829850"/>
                <a:gd name="connsiteY188" fmla="*/ 393240 h 413167"/>
                <a:gd name="connsiteX189" fmla="*/ 2197295 w 2829850"/>
                <a:gd name="connsiteY189" fmla="*/ 401928 h 413167"/>
                <a:gd name="connsiteX190" fmla="*/ 2208399 w 2829850"/>
                <a:gd name="connsiteY190" fmla="*/ 387797 h 413167"/>
                <a:gd name="connsiteX191" fmla="*/ 2219495 w 2829850"/>
                <a:gd name="connsiteY191" fmla="*/ 363501 h 413167"/>
                <a:gd name="connsiteX192" fmla="*/ 2230592 w 2829850"/>
                <a:gd name="connsiteY192" fmla="*/ 281559 h 413167"/>
                <a:gd name="connsiteX193" fmla="*/ 2241688 w 2829850"/>
                <a:gd name="connsiteY193" fmla="*/ 161796 h 413167"/>
                <a:gd name="connsiteX194" fmla="*/ 2252785 w 2829850"/>
                <a:gd name="connsiteY194" fmla="*/ 106687 h 413167"/>
                <a:gd name="connsiteX195" fmla="*/ 2263881 w 2829850"/>
                <a:gd name="connsiteY195" fmla="*/ 90420 h 413167"/>
                <a:gd name="connsiteX196" fmla="*/ 2274978 w 2829850"/>
                <a:gd name="connsiteY196" fmla="*/ 191636 h 413167"/>
                <a:gd name="connsiteX197" fmla="*/ 2286075 w 2829850"/>
                <a:gd name="connsiteY197" fmla="*/ 305229 h 413167"/>
                <a:gd name="connsiteX198" fmla="*/ 2297171 w 2829850"/>
                <a:gd name="connsiteY198" fmla="*/ 365420 h 413167"/>
                <a:gd name="connsiteX199" fmla="*/ 2319371 w 2829850"/>
                <a:gd name="connsiteY199" fmla="*/ 385096 h 413167"/>
                <a:gd name="connsiteX200" fmla="*/ 2330468 w 2829850"/>
                <a:gd name="connsiteY200" fmla="*/ 388335 h 413167"/>
                <a:gd name="connsiteX201" fmla="*/ 2341565 w 2829850"/>
                <a:gd name="connsiteY201" fmla="*/ 396696 h 413167"/>
                <a:gd name="connsiteX202" fmla="*/ 2352661 w 2829850"/>
                <a:gd name="connsiteY202" fmla="*/ 387286 h 413167"/>
                <a:gd name="connsiteX203" fmla="*/ 2363758 w 2829850"/>
                <a:gd name="connsiteY203" fmla="*/ 383552 h 413167"/>
                <a:gd name="connsiteX204" fmla="*/ 2374855 w 2829850"/>
                <a:gd name="connsiteY204" fmla="*/ 367556 h 413167"/>
                <a:gd name="connsiteX205" fmla="*/ 2385951 w 2829850"/>
                <a:gd name="connsiteY205" fmla="*/ 327245 h 413167"/>
                <a:gd name="connsiteX206" fmla="*/ 2419248 w 2829850"/>
                <a:gd name="connsiteY206" fmla="*/ 116069 h 413167"/>
                <a:gd name="connsiteX207" fmla="*/ 2430345 w 2829850"/>
                <a:gd name="connsiteY207" fmla="*/ 145882 h 413167"/>
                <a:gd name="connsiteX208" fmla="*/ 2441441 w 2829850"/>
                <a:gd name="connsiteY208" fmla="*/ 203883 h 413167"/>
                <a:gd name="connsiteX209" fmla="*/ 2452538 w 2829850"/>
                <a:gd name="connsiteY209" fmla="*/ 297173 h 413167"/>
                <a:gd name="connsiteX210" fmla="*/ 2463635 w 2829850"/>
                <a:gd name="connsiteY210" fmla="*/ 358262 h 413167"/>
                <a:gd name="connsiteX211" fmla="*/ 2474731 w 2829850"/>
                <a:gd name="connsiteY211" fmla="*/ 388654 h 413167"/>
                <a:gd name="connsiteX212" fmla="*/ 2485834 w 2829850"/>
                <a:gd name="connsiteY212" fmla="*/ 384579 h 413167"/>
                <a:gd name="connsiteX213" fmla="*/ 2496931 w 2829850"/>
                <a:gd name="connsiteY213" fmla="*/ 390131 h 413167"/>
                <a:gd name="connsiteX214" fmla="*/ 2508028 w 2829850"/>
                <a:gd name="connsiteY214" fmla="*/ 398696 h 413167"/>
                <a:gd name="connsiteX215" fmla="*/ 2519124 w 2829850"/>
                <a:gd name="connsiteY215" fmla="*/ 391226 h 413167"/>
                <a:gd name="connsiteX216" fmla="*/ 2530221 w 2829850"/>
                <a:gd name="connsiteY216" fmla="*/ 374537 h 413167"/>
                <a:gd name="connsiteX217" fmla="*/ 2541318 w 2829850"/>
                <a:gd name="connsiteY217" fmla="*/ 349608 h 413167"/>
                <a:gd name="connsiteX218" fmla="*/ 2552414 w 2829850"/>
                <a:gd name="connsiteY218" fmla="*/ 289438 h 413167"/>
                <a:gd name="connsiteX219" fmla="*/ 2563511 w 2829850"/>
                <a:gd name="connsiteY219" fmla="*/ 197256 h 413167"/>
                <a:gd name="connsiteX220" fmla="*/ 2574614 w 2829850"/>
                <a:gd name="connsiteY220" fmla="*/ 90093 h 413167"/>
                <a:gd name="connsiteX221" fmla="*/ 2585711 w 2829850"/>
                <a:gd name="connsiteY221" fmla="*/ 74506 h 413167"/>
                <a:gd name="connsiteX222" fmla="*/ 2596808 w 2829850"/>
                <a:gd name="connsiteY222" fmla="*/ 123213 h 413167"/>
                <a:gd name="connsiteX223" fmla="*/ 2607904 w 2829850"/>
                <a:gd name="connsiteY223" fmla="*/ 243691 h 413167"/>
                <a:gd name="connsiteX224" fmla="*/ 2619001 w 2829850"/>
                <a:gd name="connsiteY224" fmla="*/ 303711 h 413167"/>
                <a:gd name="connsiteX225" fmla="*/ 2630097 w 2829850"/>
                <a:gd name="connsiteY225" fmla="*/ 342880 h 413167"/>
                <a:gd name="connsiteX226" fmla="*/ 2641194 w 2829850"/>
                <a:gd name="connsiteY226" fmla="*/ 368727 h 413167"/>
                <a:gd name="connsiteX227" fmla="*/ 2652290 w 2829850"/>
                <a:gd name="connsiteY227" fmla="*/ 383599 h 413167"/>
                <a:gd name="connsiteX228" fmla="*/ 2663394 w 2829850"/>
                <a:gd name="connsiteY228" fmla="*/ 384055 h 413167"/>
                <a:gd name="connsiteX229" fmla="*/ 2674491 w 2829850"/>
                <a:gd name="connsiteY229" fmla="*/ 379231 h 413167"/>
                <a:gd name="connsiteX230" fmla="*/ 2685587 w 2829850"/>
                <a:gd name="connsiteY230" fmla="*/ 376836 h 413167"/>
                <a:gd name="connsiteX231" fmla="*/ 2696684 w 2829850"/>
                <a:gd name="connsiteY231" fmla="*/ 334538 h 413167"/>
                <a:gd name="connsiteX232" fmla="*/ 2707780 w 2829850"/>
                <a:gd name="connsiteY232" fmla="*/ 299432 h 413167"/>
                <a:gd name="connsiteX233" fmla="*/ 2718877 w 2829850"/>
                <a:gd name="connsiteY233" fmla="*/ 234179 h 413167"/>
                <a:gd name="connsiteX234" fmla="*/ 2729974 w 2829850"/>
                <a:gd name="connsiteY234" fmla="*/ 182594 h 413167"/>
                <a:gd name="connsiteX235" fmla="*/ 2741070 w 2829850"/>
                <a:gd name="connsiteY235" fmla="*/ 183935 h 413167"/>
                <a:gd name="connsiteX236" fmla="*/ 2752174 w 2829850"/>
                <a:gd name="connsiteY236" fmla="*/ 188207 h 413167"/>
                <a:gd name="connsiteX237" fmla="*/ 2763270 w 2829850"/>
                <a:gd name="connsiteY237" fmla="*/ 170620 h 413167"/>
                <a:gd name="connsiteX238" fmla="*/ 2774367 w 2829850"/>
                <a:gd name="connsiteY238" fmla="*/ 171729 h 413167"/>
                <a:gd name="connsiteX239" fmla="*/ 2785464 w 2829850"/>
                <a:gd name="connsiteY239" fmla="*/ 215320 h 413167"/>
                <a:gd name="connsiteX240" fmla="*/ 2796560 w 2829850"/>
                <a:gd name="connsiteY240" fmla="*/ 282811 h 413167"/>
                <a:gd name="connsiteX241" fmla="*/ 2807657 w 2829850"/>
                <a:gd name="connsiteY241" fmla="*/ 299207 h 413167"/>
                <a:gd name="connsiteX242" fmla="*/ 2818754 w 2829850"/>
                <a:gd name="connsiteY242" fmla="*/ 285934 h 413167"/>
                <a:gd name="connsiteX243" fmla="*/ 2829850 w 2829850"/>
                <a:gd name="connsiteY243" fmla="*/ 246636 h 413167"/>
                <a:gd name="connsiteX244" fmla="*/ 2829850 w 2829850"/>
                <a:gd name="connsiteY244" fmla="*/ 24663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87778"/>
                  </a:moveTo>
                  <a:lnTo>
                    <a:pt x="11096" y="306957"/>
                  </a:lnTo>
                  <a:lnTo>
                    <a:pt x="22193" y="311372"/>
                  </a:lnTo>
                  <a:lnTo>
                    <a:pt x="33290" y="287186"/>
                  </a:lnTo>
                  <a:lnTo>
                    <a:pt x="44386" y="266326"/>
                  </a:lnTo>
                  <a:lnTo>
                    <a:pt x="55483" y="226988"/>
                  </a:lnTo>
                  <a:lnTo>
                    <a:pt x="66586" y="252004"/>
                  </a:lnTo>
                  <a:lnTo>
                    <a:pt x="77683" y="273456"/>
                  </a:lnTo>
                  <a:lnTo>
                    <a:pt x="88779" y="338104"/>
                  </a:lnTo>
                  <a:lnTo>
                    <a:pt x="99876" y="369366"/>
                  </a:lnTo>
                  <a:lnTo>
                    <a:pt x="110973" y="362862"/>
                  </a:lnTo>
                  <a:lnTo>
                    <a:pt x="122069" y="323768"/>
                  </a:lnTo>
                  <a:lnTo>
                    <a:pt x="133166" y="290132"/>
                  </a:lnTo>
                  <a:lnTo>
                    <a:pt x="144263" y="306079"/>
                  </a:lnTo>
                  <a:lnTo>
                    <a:pt x="155366" y="355242"/>
                  </a:lnTo>
                  <a:lnTo>
                    <a:pt x="166463" y="380728"/>
                  </a:lnTo>
                  <a:lnTo>
                    <a:pt x="177559" y="387191"/>
                  </a:lnTo>
                  <a:lnTo>
                    <a:pt x="188656" y="383116"/>
                  </a:lnTo>
                  <a:lnTo>
                    <a:pt x="199753" y="366549"/>
                  </a:lnTo>
                  <a:lnTo>
                    <a:pt x="210849" y="358848"/>
                  </a:lnTo>
                  <a:lnTo>
                    <a:pt x="221946" y="324524"/>
                  </a:lnTo>
                  <a:lnTo>
                    <a:pt x="233043" y="294214"/>
                  </a:lnTo>
                  <a:lnTo>
                    <a:pt x="255243" y="192446"/>
                  </a:lnTo>
                  <a:lnTo>
                    <a:pt x="266339" y="98427"/>
                  </a:lnTo>
                  <a:lnTo>
                    <a:pt x="277436" y="121757"/>
                  </a:lnTo>
                  <a:lnTo>
                    <a:pt x="299629" y="329313"/>
                  </a:lnTo>
                  <a:lnTo>
                    <a:pt x="310726" y="363243"/>
                  </a:lnTo>
                  <a:lnTo>
                    <a:pt x="321823" y="388048"/>
                  </a:lnTo>
                  <a:lnTo>
                    <a:pt x="332926" y="400098"/>
                  </a:lnTo>
                  <a:lnTo>
                    <a:pt x="344023" y="387123"/>
                  </a:lnTo>
                  <a:lnTo>
                    <a:pt x="355119" y="352439"/>
                  </a:lnTo>
                  <a:lnTo>
                    <a:pt x="366216" y="298242"/>
                  </a:lnTo>
                  <a:lnTo>
                    <a:pt x="377313" y="282525"/>
                  </a:lnTo>
                  <a:lnTo>
                    <a:pt x="388409" y="245840"/>
                  </a:lnTo>
                  <a:lnTo>
                    <a:pt x="399506" y="227233"/>
                  </a:lnTo>
                  <a:lnTo>
                    <a:pt x="410602" y="235540"/>
                  </a:lnTo>
                  <a:lnTo>
                    <a:pt x="421706" y="253760"/>
                  </a:lnTo>
                  <a:lnTo>
                    <a:pt x="432802" y="297915"/>
                  </a:lnTo>
                  <a:lnTo>
                    <a:pt x="443899" y="309461"/>
                  </a:lnTo>
                  <a:lnTo>
                    <a:pt x="466092" y="379776"/>
                  </a:lnTo>
                  <a:lnTo>
                    <a:pt x="477189" y="401220"/>
                  </a:lnTo>
                  <a:lnTo>
                    <a:pt x="488285" y="401540"/>
                  </a:lnTo>
                  <a:lnTo>
                    <a:pt x="499382" y="404078"/>
                  </a:lnTo>
                  <a:lnTo>
                    <a:pt x="510485" y="399370"/>
                  </a:lnTo>
                  <a:lnTo>
                    <a:pt x="521582" y="372856"/>
                  </a:lnTo>
                  <a:lnTo>
                    <a:pt x="532679" y="331824"/>
                  </a:lnTo>
                  <a:lnTo>
                    <a:pt x="543775" y="274987"/>
                  </a:lnTo>
                  <a:lnTo>
                    <a:pt x="554872" y="179152"/>
                  </a:lnTo>
                  <a:lnTo>
                    <a:pt x="577065" y="43747"/>
                  </a:lnTo>
                  <a:lnTo>
                    <a:pt x="588162" y="105374"/>
                  </a:lnTo>
                  <a:lnTo>
                    <a:pt x="599265" y="225715"/>
                  </a:lnTo>
                  <a:lnTo>
                    <a:pt x="610362" y="326694"/>
                  </a:lnTo>
                  <a:lnTo>
                    <a:pt x="632555" y="381694"/>
                  </a:lnTo>
                  <a:lnTo>
                    <a:pt x="643652" y="394172"/>
                  </a:lnTo>
                  <a:lnTo>
                    <a:pt x="654748" y="399519"/>
                  </a:lnTo>
                  <a:lnTo>
                    <a:pt x="665845" y="387035"/>
                  </a:lnTo>
                  <a:lnTo>
                    <a:pt x="676942" y="380231"/>
                  </a:lnTo>
                  <a:lnTo>
                    <a:pt x="688045" y="377768"/>
                  </a:lnTo>
                  <a:lnTo>
                    <a:pt x="699142" y="335899"/>
                  </a:lnTo>
                  <a:lnTo>
                    <a:pt x="710238" y="272626"/>
                  </a:lnTo>
                  <a:lnTo>
                    <a:pt x="721335" y="176934"/>
                  </a:lnTo>
                  <a:lnTo>
                    <a:pt x="732432" y="66403"/>
                  </a:lnTo>
                  <a:lnTo>
                    <a:pt x="743528" y="71397"/>
                  </a:lnTo>
                  <a:lnTo>
                    <a:pt x="754625" y="121587"/>
                  </a:lnTo>
                  <a:lnTo>
                    <a:pt x="765722" y="249990"/>
                  </a:lnTo>
                  <a:lnTo>
                    <a:pt x="776818" y="351030"/>
                  </a:lnTo>
                  <a:lnTo>
                    <a:pt x="787922" y="390593"/>
                  </a:lnTo>
                  <a:lnTo>
                    <a:pt x="799018" y="391417"/>
                  </a:lnTo>
                  <a:lnTo>
                    <a:pt x="810115" y="399492"/>
                  </a:lnTo>
                  <a:lnTo>
                    <a:pt x="821212" y="402765"/>
                  </a:lnTo>
                  <a:lnTo>
                    <a:pt x="832308" y="397247"/>
                  </a:lnTo>
                  <a:lnTo>
                    <a:pt x="843405" y="375693"/>
                  </a:lnTo>
                  <a:lnTo>
                    <a:pt x="854501" y="357582"/>
                  </a:lnTo>
                  <a:lnTo>
                    <a:pt x="865598" y="314427"/>
                  </a:lnTo>
                  <a:lnTo>
                    <a:pt x="876702" y="224368"/>
                  </a:lnTo>
                  <a:lnTo>
                    <a:pt x="887798" y="57504"/>
                  </a:lnTo>
                  <a:lnTo>
                    <a:pt x="898894" y="7572"/>
                  </a:lnTo>
                  <a:lnTo>
                    <a:pt x="909991" y="63158"/>
                  </a:lnTo>
                  <a:lnTo>
                    <a:pt x="921088" y="222007"/>
                  </a:lnTo>
                  <a:lnTo>
                    <a:pt x="932184" y="311651"/>
                  </a:lnTo>
                  <a:lnTo>
                    <a:pt x="943281" y="374326"/>
                  </a:lnTo>
                  <a:lnTo>
                    <a:pt x="954384" y="396751"/>
                  </a:lnTo>
                  <a:lnTo>
                    <a:pt x="965481" y="405296"/>
                  </a:lnTo>
                  <a:lnTo>
                    <a:pt x="976578" y="396961"/>
                  </a:lnTo>
                  <a:lnTo>
                    <a:pt x="987674" y="401554"/>
                  </a:lnTo>
                  <a:lnTo>
                    <a:pt x="998771" y="413167"/>
                  </a:lnTo>
                  <a:lnTo>
                    <a:pt x="1009868" y="403037"/>
                  </a:lnTo>
                  <a:lnTo>
                    <a:pt x="1020964" y="387083"/>
                  </a:lnTo>
                  <a:lnTo>
                    <a:pt x="1032061" y="336267"/>
                  </a:lnTo>
                  <a:lnTo>
                    <a:pt x="1054261" y="137868"/>
                  </a:lnTo>
                  <a:lnTo>
                    <a:pt x="1065357" y="3000"/>
                  </a:lnTo>
                  <a:lnTo>
                    <a:pt x="1076454" y="51646"/>
                  </a:lnTo>
                  <a:lnTo>
                    <a:pt x="1087551" y="209509"/>
                  </a:lnTo>
                  <a:lnTo>
                    <a:pt x="1098647" y="335756"/>
                  </a:lnTo>
                  <a:lnTo>
                    <a:pt x="1109744" y="367720"/>
                  </a:lnTo>
                  <a:lnTo>
                    <a:pt x="1120841" y="390777"/>
                  </a:lnTo>
                  <a:lnTo>
                    <a:pt x="1131937" y="393934"/>
                  </a:lnTo>
                  <a:lnTo>
                    <a:pt x="1143041" y="388015"/>
                  </a:lnTo>
                  <a:lnTo>
                    <a:pt x="1154137" y="367747"/>
                  </a:lnTo>
                  <a:lnTo>
                    <a:pt x="1165234" y="361685"/>
                  </a:lnTo>
                  <a:lnTo>
                    <a:pt x="1176331" y="368795"/>
                  </a:lnTo>
                  <a:lnTo>
                    <a:pt x="1187427" y="335804"/>
                  </a:lnTo>
                  <a:lnTo>
                    <a:pt x="1198524" y="289730"/>
                  </a:lnTo>
                  <a:lnTo>
                    <a:pt x="1209621" y="207250"/>
                  </a:lnTo>
                  <a:lnTo>
                    <a:pt x="1220717" y="89685"/>
                  </a:lnTo>
                  <a:lnTo>
                    <a:pt x="1231821" y="87957"/>
                  </a:lnTo>
                  <a:lnTo>
                    <a:pt x="1242917" y="133384"/>
                  </a:lnTo>
                  <a:lnTo>
                    <a:pt x="1254014" y="271558"/>
                  </a:lnTo>
                  <a:lnTo>
                    <a:pt x="1265111" y="369346"/>
                  </a:lnTo>
                  <a:lnTo>
                    <a:pt x="1276207" y="401112"/>
                  </a:lnTo>
                  <a:lnTo>
                    <a:pt x="1287304" y="402670"/>
                  </a:lnTo>
                  <a:lnTo>
                    <a:pt x="1298400" y="409847"/>
                  </a:lnTo>
                  <a:lnTo>
                    <a:pt x="1309497" y="411215"/>
                  </a:lnTo>
                  <a:lnTo>
                    <a:pt x="1320601" y="396574"/>
                  </a:lnTo>
                  <a:lnTo>
                    <a:pt x="1331697" y="368128"/>
                  </a:lnTo>
                  <a:lnTo>
                    <a:pt x="1342794" y="330490"/>
                  </a:lnTo>
                  <a:lnTo>
                    <a:pt x="1353890" y="279096"/>
                  </a:lnTo>
                  <a:lnTo>
                    <a:pt x="1364987" y="219681"/>
                  </a:lnTo>
                  <a:lnTo>
                    <a:pt x="1376083" y="85902"/>
                  </a:lnTo>
                  <a:lnTo>
                    <a:pt x="1387180" y="48339"/>
                  </a:lnTo>
                  <a:lnTo>
                    <a:pt x="1398277" y="97060"/>
                  </a:lnTo>
                  <a:lnTo>
                    <a:pt x="1409380" y="240139"/>
                  </a:lnTo>
                  <a:lnTo>
                    <a:pt x="1420477" y="306147"/>
                  </a:lnTo>
                  <a:lnTo>
                    <a:pt x="1431573" y="353622"/>
                  </a:lnTo>
                  <a:lnTo>
                    <a:pt x="1442670" y="379551"/>
                  </a:lnTo>
                  <a:lnTo>
                    <a:pt x="1453767" y="392505"/>
                  </a:lnTo>
                  <a:lnTo>
                    <a:pt x="1464863" y="389471"/>
                  </a:lnTo>
                  <a:lnTo>
                    <a:pt x="1475960" y="396254"/>
                  </a:lnTo>
                  <a:lnTo>
                    <a:pt x="1487057" y="406874"/>
                  </a:lnTo>
                  <a:lnTo>
                    <a:pt x="1498160" y="393866"/>
                  </a:lnTo>
                  <a:lnTo>
                    <a:pt x="1509257" y="373625"/>
                  </a:lnTo>
                  <a:lnTo>
                    <a:pt x="1520353" y="316856"/>
                  </a:lnTo>
                  <a:lnTo>
                    <a:pt x="1531450" y="240023"/>
                  </a:lnTo>
                  <a:lnTo>
                    <a:pt x="1542546" y="186561"/>
                  </a:lnTo>
                  <a:lnTo>
                    <a:pt x="1553643" y="110143"/>
                  </a:lnTo>
                  <a:lnTo>
                    <a:pt x="1564740" y="125247"/>
                  </a:lnTo>
                  <a:lnTo>
                    <a:pt x="1575836" y="196195"/>
                  </a:lnTo>
                  <a:lnTo>
                    <a:pt x="1586940" y="284838"/>
                  </a:lnTo>
                  <a:lnTo>
                    <a:pt x="1598036" y="307651"/>
                  </a:lnTo>
                  <a:lnTo>
                    <a:pt x="1609133" y="351527"/>
                  </a:lnTo>
                  <a:lnTo>
                    <a:pt x="1620230" y="382817"/>
                  </a:lnTo>
                  <a:lnTo>
                    <a:pt x="1631326" y="397540"/>
                  </a:lnTo>
                  <a:lnTo>
                    <a:pt x="1642423" y="391634"/>
                  </a:lnTo>
                  <a:lnTo>
                    <a:pt x="1653520" y="393498"/>
                  </a:lnTo>
                  <a:lnTo>
                    <a:pt x="1664616" y="388777"/>
                  </a:lnTo>
                  <a:lnTo>
                    <a:pt x="1675720" y="356807"/>
                  </a:lnTo>
                  <a:lnTo>
                    <a:pt x="1686816" y="303766"/>
                  </a:lnTo>
                  <a:lnTo>
                    <a:pt x="1697913" y="259447"/>
                  </a:lnTo>
                  <a:lnTo>
                    <a:pt x="1709010" y="201631"/>
                  </a:lnTo>
                  <a:lnTo>
                    <a:pt x="1720106" y="193963"/>
                  </a:lnTo>
                  <a:lnTo>
                    <a:pt x="1731203" y="159775"/>
                  </a:lnTo>
                  <a:lnTo>
                    <a:pt x="1742299" y="199569"/>
                  </a:lnTo>
                  <a:lnTo>
                    <a:pt x="1764500" y="335239"/>
                  </a:lnTo>
                  <a:lnTo>
                    <a:pt x="1775596" y="365556"/>
                  </a:lnTo>
                  <a:lnTo>
                    <a:pt x="1786692" y="391450"/>
                  </a:lnTo>
                  <a:lnTo>
                    <a:pt x="1797789" y="397159"/>
                  </a:lnTo>
                  <a:lnTo>
                    <a:pt x="1808886" y="388810"/>
                  </a:lnTo>
                  <a:lnTo>
                    <a:pt x="1819982" y="372360"/>
                  </a:lnTo>
                  <a:lnTo>
                    <a:pt x="1831079" y="363848"/>
                  </a:lnTo>
                  <a:lnTo>
                    <a:pt x="1842176" y="375734"/>
                  </a:lnTo>
                  <a:lnTo>
                    <a:pt x="1853279" y="375333"/>
                  </a:lnTo>
                  <a:lnTo>
                    <a:pt x="1864376" y="346601"/>
                  </a:lnTo>
                  <a:lnTo>
                    <a:pt x="1875472" y="277572"/>
                  </a:lnTo>
                  <a:lnTo>
                    <a:pt x="1886569" y="124927"/>
                  </a:lnTo>
                  <a:lnTo>
                    <a:pt x="1897666" y="55055"/>
                  </a:lnTo>
                  <a:lnTo>
                    <a:pt x="1908762" y="62253"/>
                  </a:lnTo>
                  <a:lnTo>
                    <a:pt x="1930956" y="326531"/>
                  </a:lnTo>
                  <a:lnTo>
                    <a:pt x="1942059" y="378789"/>
                  </a:lnTo>
                  <a:lnTo>
                    <a:pt x="1953156" y="388477"/>
                  </a:lnTo>
                  <a:lnTo>
                    <a:pt x="1964252" y="396988"/>
                  </a:lnTo>
                  <a:lnTo>
                    <a:pt x="1975349" y="398424"/>
                  </a:lnTo>
                  <a:lnTo>
                    <a:pt x="1986446" y="386899"/>
                  </a:lnTo>
                  <a:lnTo>
                    <a:pt x="1997542" y="371482"/>
                  </a:lnTo>
                  <a:lnTo>
                    <a:pt x="2008639" y="374673"/>
                  </a:lnTo>
                  <a:lnTo>
                    <a:pt x="2019735" y="390376"/>
                  </a:lnTo>
                  <a:lnTo>
                    <a:pt x="2030839" y="387504"/>
                  </a:lnTo>
                  <a:lnTo>
                    <a:pt x="2041935" y="350207"/>
                  </a:lnTo>
                  <a:lnTo>
                    <a:pt x="2053032" y="240316"/>
                  </a:lnTo>
                  <a:lnTo>
                    <a:pt x="2064129" y="58450"/>
                  </a:lnTo>
                  <a:lnTo>
                    <a:pt x="2075225" y="0"/>
                  </a:lnTo>
                  <a:lnTo>
                    <a:pt x="2086322" y="34712"/>
                  </a:lnTo>
                  <a:lnTo>
                    <a:pt x="2097419" y="174056"/>
                  </a:lnTo>
                  <a:lnTo>
                    <a:pt x="2108515" y="287308"/>
                  </a:lnTo>
                  <a:lnTo>
                    <a:pt x="2119619" y="338811"/>
                  </a:lnTo>
                  <a:lnTo>
                    <a:pt x="2141812" y="374795"/>
                  </a:lnTo>
                  <a:lnTo>
                    <a:pt x="2152909" y="384007"/>
                  </a:lnTo>
                  <a:lnTo>
                    <a:pt x="2164005" y="390940"/>
                  </a:lnTo>
                  <a:lnTo>
                    <a:pt x="2175102" y="387756"/>
                  </a:lnTo>
                  <a:lnTo>
                    <a:pt x="2186198" y="393240"/>
                  </a:lnTo>
                  <a:lnTo>
                    <a:pt x="2197295" y="401928"/>
                  </a:lnTo>
                  <a:lnTo>
                    <a:pt x="2208399" y="387797"/>
                  </a:lnTo>
                  <a:lnTo>
                    <a:pt x="2219495" y="363501"/>
                  </a:lnTo>
                  <a:lnTo>
                    <a:pt x="2230592" y="281559"/>
                  </a:lnTo>
                  <a:lnTo>
                    <a:pt x="2241688" y="161796"/>
                  </a:lnTo>
                  <a:lnTo>
                    <a:pt x="2252785" y="106687"/>
                  </a:lnTo>
                  <a:lnTo>
                    <a:pt x="2263881" y="90420"/>
                  </a:lnTo>
                  <a:lnTo>
                    <a:pt x="2274978" y="191636"/>
                  </a:lnTo>
                  <a:lnTo>
                    <a:pt x="2286075" y="305229"/>
                  </a:lnTo>
                  <a:lnTo>
                    <a:pt x="2297171" y="365420"/>
                  </a:lnTo>
                  <a:lnTo>
                    <a:pt x="2319371" y="385096"/>
                  </a:lnTo>
                  <a:lnTo>
                    <a:pt x="2330468" y="388335"/>
                  </a:lnTo>
                  <a:lnTo>
                    <a:pt x="2341565" y="396696"/>
                  </a:lnTo>
                  <a:lnTo>
                    <a:pt x="2352661" y="387286"/>
                  </a:lnTo>
                  <a:lnTo>
                    <a:pt x="2363758" y="383552"/>
                  </a:lnTo>
                  <a:lnTo>
                    <a:pt x="2374855" y="367556"/>
                  </a:lnTo>
                  <a:lnTo>
                    <a:pt x="2385951" y="327245"/>
                  </a:lnTo>
                  <a:lnTo>
                    <a:pt x="2419248" y="116069"/>
                  </a:lnTo>
                  <a:lnTo>
                    <a:pt x="2430345" y="145882"/>
                  </a:lnTo>
                  <a:lnTo>
                    <a:pt x="2441441" y="203883"/>
                  </a:lnTo>
                  <a:lnTo>
                    <a:pt x="2452538" y="297173"/>
                  </a:lnTo>
                  <a:lnTo>
                    <a:pt x="2463635" y="358262"/>
                  </a:lnTo>
                  <a:lnTo>
                    <a:pt x="2474731" y="388654"/>
                  </a:lnTo>
                  <a:lnTo>
                    <a:pt x="2485834" y="384579"/>
                  </a:lnTo>
                  <a:lnTo>
                    <a:pt x="2496931" y="390131"/>
                  </a:lnTo>
                  <a:lnTo>
                    <a:pt x="2508028" y="398696"/>
                  </a:lnTo>
                  <a:lnTo>
                    <a:pt x="2519124" y="391226"/>
                  </a:lnTo>
                  <a:lnTo>
                    <a:pt x="2530221" y="374537"/>
                  </a:lnTo>
                  <a:lnTo>
                    <a:pt x="2541318" y="349608"/>
                  </a:lnTo>
                  <a:lnTo>
                    <a:pt x="2552414" y="289438"/>
                  </a:lnTo>
                  <a:lnTo>
                    <a:pt x="2563511" y="197256"/>
                  </a:lnTo>
                  <a:lnTo>
                    <a:pt x="2574614" y="90093"/>
                  </a:lnTo>
                  <a:lnTo>
                    <a:pt x="2585711" y="74506"/>
                  </a:lnTo>
                  <a:lnTo>
                    <a:pt x="2596808" y="123213"/>
                  </a:lnTo>
                  <a:lnTo>
                    <a:pt x="2607904" y="243691"/>
                  </a:lnTo>
                  <a:lnTo>
                    <a:pt x="2619001" y="303711"/>
                  </a:lnTo>
                  <a:lnTo>
                    <a:pt x="2630097" y="342880"/>
                  </a:lnTo>
                  <a:lnTo>
                    <a:pt x="2641194" y="368727"/>
                  </a:lnTo>
                  <a:lnTo>
                    <a:pt x="2652290" y="383599"/>
                  </a:lnTo>
                  <a:lnTo>
                    <a:pt x="2663394" y="384055"/>
                  </a:lnTo>
                  <a:lnTo>
                    <a:pt x="2674491" y="379231"/>
                  </a:lnTo>
                  <a:lnTo>
                    <a:pt x="2685587" y="376836"/>
                  </a:lnTo>
                  <a:lnTo>
                    <a:pt x="2696684" y="334538"/>
                  </a:lnTo>
                  <a:lnTo>
                    <a:pt x="2707780" y="299432"/>
                  </a:lnTo>
                  <a:lnTo>
                    <a:pt x="2718877" y="234179"/>
                  </a:lnTo>
                  <a:lnTo>
                    <a:pt x="2729974" y="182594"/>
                  </a:lnTo>
                  <a:lnTo>
                    <a:pt x="2741070" y="183935"/>
                  </a:lnTo>
                  <a:lnTo>
                    <a:pt x="2752174" y="188207"/>
                  </a:lnTo>
                  <a:lnTo>
                    <a:pt x="2763270" y="170620"/>
                  </a:lnTo>
                  <a:lnTo>
                    <a:pt x="2774367" y="171729"/>
                  </a:lnTo>
                  <a:lnTo>
                    <a:pt x="2785464" y="215320"/>
                  </a:lnTo>
                  <a:lnTo>
                    <a:pt x="2796560" y="282811"/>
                  </a:lnTo>
                  <a:lnTo>
                    <a:pt x="2807657" y="299207"/>
                  </a:lnTo>
                  <a:lnTo>
                    <a:pt x="2818754" y="285934"/>
                  </a:lnTo>
                  <a:lnTo>
                    <a:pt x="2829850" y="246636"/>
                  </a:lnTo>
                  <a:lnTo>
                    <a:pt x="2829850" y="246636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1" name="자유형: 도형 2280">
              <a:extLst>
                <a:ext uri="{FF2B5EF4-FFF2-40B4-BE49-F238E27FC236}">
                  <a16:creationId xmlns:a16="http://schemas.microsoft.com/office/drawing/2014/main" id="{0E58FB96-986E-AB3B-BC34-DBA1CE925A52}"/>
                </a:ext>
              </a:extLst>
            </p:cNvPr>
            <p:cNvSpPr/>
            <p:nvPr/>
          </p:nvSpPr>
          <p:spPr>
            <a:xfrm>
              <a:off x="6756283" y="727182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2" name="자유형: 도형 2281">
              <a:extLst>
                <a:ext uri="{FF2B5EF4-FFF2-40B4-BE49-F238E27FC236}">
                  <a16:creationId xmlns:a16="http://schemas.microsoft.com/office/drawing/2014/main" id="{82D04F72-805D-29D8-8793-B19810063BF7}"/>
                </a:ext>
              </a:extLst>
            </p:cNvPr>
            <p:cNvSpPr/>
            <p:nvPr/>
          </p:nvSpPr>
          <p:spPr>
            <a:xfrm>
              <a:off x="11732527" y="727182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3" name="자유형: 도형 2282">
              <a:extLst>
                <a:ext uri="{FF2B5EF4-FFF2-40B4-BE49-F238E27FC236}">
                  <a16:creationId xmlns:a16="http://schemas.microsoft.com/office/drawing/2014/main" id="{9AE0F433-A6EF-FDF7-4BCA-44A167175EB3}"/>
                </a:ext>
              </a:extLst>
            </p:cNvPr>
            <p:cNvSpPr/>
            <p:nvPr/>
          </p:nvSpPr>
          <p:spPr>
            <a:xfrm>
              <a:off x="6756283" y="1453722"/>
              <a:ext cx="4976245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4" name="자유형: 도형 2283">
              <a:extLst>
                <a:ext uri="{FF2B5EF4-FFF2-40B4-BE49-F238E27FC236}">
                  <a16:creationId xmlns:a16="http://schemas.microsoft.com/office/drawing/2014/main" id="{E58CC84C-74D0-EB4C-7422-EA5A999E9E39}"/>
                </a:ext>
              </a:extLst>
            </p:cNvPr>
            <p:cNvSpPr/>
            <p:nvPr/>
          </p:nvSpPr>
          <p:spPr>
            <a:xfrm>
              <a:off x="6756283" y="727182"/>
              <a:ext cx="4976245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6" name="자유형: 도형 2285">
              <a:extLst>
                <a:ext uri="{FF2B5EF4-FFF2-40B4-BE49-F238E27FC236}">
                  <a16:creationId xmlns:a16="http://schemas.microsoft.com/office/drawing/2014/main" id="{7E21805F-DDC6-0AC3-6DDB-5E1B59A04DA7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4162 h 413167"/>
                <a:gd name="connsiteX1" fmla="*/ 11096 w 2829850"/>
                <a:gd name="connsiteY1" fmla="*/ 195201 h 413167"/>
                <a:gd name="connsiteX2" fmla="*/ 22193 w 2829850"/>
                <a:gd name="connsiteY2" fmla="*/ 196827 h 413167"/>
                <a:gd name="connsiteX3" fmla="*/ 33290 w 2829850"/>
                <a:gd name="connsiteY3" fmla="*/ 243969 h 413167"/>
                <a:gd name="connsiteX4" fmla="*/ 44386 w 2829850"/>
                <a:gd name="connsiteY4" fmla="*/ 276416 h 413167"/>
                <a:gd name="connsiteX5" fmla="*/ 55483 w 2829850"/>
                <a:gd name="connsiteY5" fmla="*/ 299398 h 413167"/>
                <a:gd name="connsiteX6" fmla="*/ 66586 w 2829850"/>
                <a:gd name="connsiteY6" fmla="*/ 290104 h 413167"/>
                <a:gd name="connsiteX7" fmla="*/ 77683 w 2829850"/>
                <a:gd name="connsiteY7" fmla="*/ 255610 h 413167"/>
                <a:gd name="connsiteX8" fmla="*/ 88779 w 2829850"/>
                <a:gd name="connsiteY8" fmla="*/ 241717 h 413167"/>
                <a:gd name="connsiteX9" fmla="*/ 99876 w 2829850"/>
                <a:gd name="connsiteY9" fmla="*/ 231709 h 413167"/>
                <a:gd name="connsiteX10" fmla="*/ 110973 w 2829850"/>
                <a:gd name="connsiteY10" fmla="*/ 218687 h 413167"/>
                <a:gd name="connsiteX11" fmla="*/ 122069 w 2829850"/>
                <a:gd name="connsiteY11" fmla="*/ 115191 h 413167"/>
                <a:gd name="connsiteX12" fmla="*/ 133166 w 2829850"/>
                <a:gd name="connsiteY12" fmla="*/ 71696 h 413167"/>
                <a:gd name="connsiteX13" fmla="*/ 144263 w 2829850"/>
                <a:gd name="connsiteY13" fmla="*/ 64811 h 413167"/>
                <a:gd name="connsiteX14" fmla="*/ 155366 w 2829850"/>
                <a:gd name="connsiteY14" fmla="*/ 50612 h 413167"/>
                <a:gd name="connsiteX15" fmla="*/ 166463 w 2829850"/>
                <a:gd name="connsiteY15" fmla="*/ 63192 h 413167"/>
                <a:gd name="connsiteX16" fmla="*/ 177559 w 2829850"/>
                <a:gd name="connsiteY16" fmla="*/ 99060 h 413167"/>
                <a:gd name="connsiteX17" fmla="*/ 188656 w 2829850"/>
                <a:gd name="connsiteY17" fmla="*/ 139779 h 413167"/>
                <a:gd name="connsiteX18" fmla="*/ 199753 w 2829850"/>
                <a:gd name="connsiteY18" fmla="*/ 117790 h 413167"/>
                <a:gd name="connsiteX19" fmla="*/ 210849 w 2829850"/>
                <a:gd name="connsiteY19" fmla="*/ 67811 h 413167"/>
                <a:gd name="connsiteX20" fmla="*/ 221946 w 2829850"/>
                <a:gd name="connsiteY20" fmla="*/ 81942 h 413167"/>
                <a:gd name="connsiteX21" fmla="*/ 233043 w 2829850"/>
                <a:gd name="connsiteY21" fmla="*/ 168681 h 413167"/>
                <a:gd name="connsiteX22" fmla="*/ 244146 w 2829850"/>
                <a:gd name="connsiteY22" fmla="*/ 217755 h 413167"/>
                <a:gd name="connsiteX23" fmla="*/ 255243 w 2829850"/>
                <a:gd name="connsiteY23" fmla="*/ 323564 h 413167"/>
                <a:gd name="connsiteX24" fmla="*/ 266339 w 2829850"/>
                <a:gd name="connsiteY24" fmla="*/ 354704 h 413167"/>
                <a:gd name="connsiteX25" fmla="*/ 277436 w 2829850"/>
                <a:gd name="connsiteY25" fmla="*/ 368033 h 413167"/>
                <a:gd name="connsiteX26" fmla="*/ 288533 w 2829850"/>
                <a:gd name="connsiteY26" fmla="*/ 352024 h 413167"/>
                <a:gd name="connsiteX27" fmla="*/ 299629 w 2829850"/>
                <a:gd name="connsiteY27" fmla="*/ 313434 h 413167"/>
                <a:gd name="connsiteX28" fmla="*/ 310726 w 2829850"/>
                <a:gd name="connsiteY28" fmla="*/ 290268 h 413167"/>
                <a:gd name="connsiteX29" fmla="*/ 321823 w 2829850"/>
                <a:gd name="connsiteY29" fmla="*/ 275272 h 413167"/>
                <a:gd name="connsiteX30" fmla="*/ 332926 w 2829850"/>
                <a:gd name="connsiteY30" fmla="*/ 254059 h 413167"/>
                <a:gd name="connsiteX31" fmla="*/ 344023 w 2829850"/>
                <a:gd name="connsiteY31" fmla="*/ 281260 h 413167"/>
                <a:gd name="connsiteX32" fmla="*/ 355119 w 2829850"/>
                <a:gd name="connsiteY32" fmla="*/ 258706 h 413167"/>
                <a:gd name="connsiteX33" fmla="*/ 366216 w 2829850"/>
                <a:gd name="connsiteY33" fmla="*/ 209509 h 413167"/>
                <a:gd name="connsiteX34" fmla="*/ 377313 w 2829850"/>
                <a:gd name="connsiteY34" fmla="*/ 140242 h 413167"/>
                <a:gd name="connsiteX35" fmla="*/ 388409 w 2829850"/>
                <a:gd name="connsiteY35" fmla="*/ 134262 h 413167"/>
                <a:gd name="connsiteX36" fmla="*/ 399506 w 2829850"/>
                <a:gd name="connsiteY36" fmla="*/ 140467 h 413167"/>
                <a:gd name="connsiteX37" fmla="*/ 410602 w 2829850"/>
                <a:gd name="connsiteY37" fmla="*/ 221273 h 413167"/>
                <a:gd name="connsiteX38" fmla="*/ 421706 w 2829850"/>
                <a:gd name="connsiteY38" fmla="*/ 259100 h 413167"/>
                <a:gd name="connsiteX39" fmla="*/ 432802 w 2829850"/>
                <a:gd name="connsiteY39" fmla="*/ 350405 h 413167"/>
                <a:gd name="connsiteX40" fmla="*/ 443899 w 2829850"/>
                <a:gd name="connsiteY40" fmla="*/ 341390 h 413167"/>
                <a:gd name="connsiteX41" fmla="*/ 454995 w 2829850"/>
                <a:gd name="connsiteY41" fmla="*/ 286533 h 413167"/>
                <a:gd name="connsiteX42" fmla="*/ 466092 w 2829850"/>
                <a:gd name="connsiteY42" fmla="*/ 241847 h 413167"/>
                <a:gd name="connsiteX43" fmla="*/ 477189 w 2829850"/>
                <a:gd name="connsiteY43" fmla="*/ 139841 h 413167"/>
                <a:gd name="connsiteX44" fmla="*/ 488285 w 2829850"/>
                <a:gd name="connsiteY44" fmla="*/ 135779 h 413167"/>
                <a:gd name="connsiteX45" fmla="*/ 499382 w 2829850"/>
                <a:gd name="connsiteY45" fmla="*/ 162014 h 413167"/>
                <a:gd name="connsiteX46" fmla="*/ 510485 w 2829850"/>
                <a:gd name="connsiteY46" fmla="*/ 146508 h 413167"/>
                <a:gd name="connsiteX47" fmla="*/ 521582 w 2829850"/>
                <a:gd name="connsiteY47" fmla="*/ 137929 h 413167"/>
                <a:gd name="connsiteX48" fmla="*/ 532679 w 2829850"/>
                <a:gd name="connsiteY48" fmla="*/ 101700 h 413167"/>
                <a:gd name="connsiteX49" fmla="*/ 543775 w 2829850"/>
                <a:gd name="connsiteY49" fmla="*/ 105081 h 413167"/>
                <a:gd name="connsiteX50" fmla="*/ 554872 w 2829850"/>
                <a:gd name="connsiteY50" fmla="*/ 124315 h 413167"/>
                <a:gd name="connsiteX51" fmla="*/ 565968 w 2829850"/>
                <a:gd name="connsiteY51" fmla="*/ 249922 h 413167"/>
                <a:gd name="connsiteX52" fmla="*/ 577065 w 2829850"/>
                <a:gd name="connsiteY52" fmla="*/ 310420 h 413167"/>
                <a:gd name="connsiteX53" fmla="*/ 588162 w 2829850"/>
                <a:gd name="connsiteY53" fmla="*/ 382708 h 413167"/>
                <a:gd name="connsiteX54" fmla="*/ 599265 w 2829850"/>
                <a:gd name="connsiteY54" fmla="*/ 396458 h 413167"/>
                <a:gd name="connsiteX55" fmla="*/ 610362 w 2829850"/>
                <a:gd name="connsiteY55" fmla="*/ 390790 h 413167"/>
                <a:gd name="connsiteX56" fmla="*/ 621458 w 2829850"/>
                <a:gd name="connsiteY56" fmla="*/ 376829 h 413167"/>
                <a:gd name="connsiteX57" fmla="*/ 643652 w 2829850"/>
                <a:gd name="connsiteY57" fmla="*/ 296507 h 413167"/>
                <a:gd name="connsiteX58" fmla="*/ 654748 w 2829850"/>
                <a:gd name="connsiteY58" fmla="*/ 243337 h 413167"/>
                <a:gd name="connsiteX59" fmla="*/ 665845 w 2829850"/>
                <a:gd name="connsiteY59" fmla="*/ 218592 h 413167"/>
                <a:gd name="connsiteX60" fmla="*/ 676942 w 2829850"/>
                <a:gd name="connsiteY60" fmla="*/ 182615 h 413167"/>
                <a:gd name="connsiteX61" fmla="*/ 688045 w 2829850"/>
                <a:gd name="connsiteY61" fmla="*/ 123036 h 413167"/>
                <a:gd name="connsiteX62" fmla="*/ 699142 w 2829850"/>
                <a:gd name="connsiteY62" fmla="*/ 113205 h 413167"/>
                <a:gd name="connsiteX63" fmla="*/ 710238 w 2829850"/>
                <a:gd name="connsiteY63" fmla="*/ 104741 h 413167"/>
                <a:gd name="connsiteX64" fmla="*/ 721335 w 2829850"/>
                <a:gd name="connsiteY64" fmla="*/ 196242 h 413167"/>
                <a:gd name="connsiteX65" fmla="*/ 732432 w 2829850"/>
                <a:gd name="connsiteY65" fmla="*/ 255814 h 413167"/>
                <a:gd name="connsiteX66" fmla="*/ 743528 w 2829850"/>
                <a:gd name="connsiteY66" fmla="*/ 382538 h 413167"/>
                <a:gd name="connsiteX67" fmla="*/ 754625 w 2829850"/>
                <a:gd name="connsiteY67" fmla="*/ 374836 h 413167"/>
                <a:gd name="connsiteX68" fmla="*/ 765722 w 2829850"/>
                <a:gd name="connsiteY68" fmla="*/ 344771 h 413167"/>
                <a:gd name="connsiteX69" fmla="*/ 776818 w 2829850"/>
                <a:gd name="connsiteY69" fmla="*/ 318530 h 413167"/>
                <a:gd name="connsiteX70" fmla="*/ 787922 w 2829850"/>
                <a:gd name="connsiteY70" fmla="*/ 266476 h 413167"/>
                <a:gd name="connsiteX71" fmla="*/ 799018 w 2829850"/>
                <a:gd name="connsiteY71" fmla="*/ 273231 h 413167"/>
                <a:gd name="connsiteX72" fmla="*/ 810115 w 2829850"/>
                <a:gd name="connsiteY72" fmla="*/ 271095 h 413167"/>
                <a:gd name="connsiteX73" fmla="*/ 821212 w 2829850"/>
                <a:gd name="connsiteY73" fmla="*/ 208611 h 413167"/>
                <a:gd name="connsiteX74" fmla="*/ 832308 w 2829850"/>
                <a:gd name="connsiteY74" fmla="*/ 161163 h 413167"/>
                <a:gd name="connsiteX75" fmla="*/ 843405 w 2829850"/>
                <a:gd name="connsiteY75" fmla="*/ 96169 h 413167"/>
                <a:gd name="connsiteX76" fmla="*/ 854501 w 2829850"/>
                <a:gd name="connsiteY76" fmla="*/ 88304 h 413167"/>
                <a:gd name="connsiteX77" fmla="*/ 865598 w 2829850"/>
                <a:gd name="connsiteY77" fmla="*/ 96944 h 413167"/>
                <a:gd name="connsiteX78" fmla="*/ 876702 w 2829850"/>
                <a:gd name="connsiteY78" fmla="*/ 276198 h 413167"/>
                <a:gd name="connsiteX79" fmla="*/ 887798 w 2829850"/>
                <a:gd name="connsiteY79" fmla="*/ 338859 h 413167"/>
                <a:gd name="connsiteX80" fmla="*/ 898894 w 2829850"/>
                <a:gd name="connsiteY80" fmla="*/ 396471 h 413167"/>
                <a:gd name="connsiteX81" fmla="*/ 909991 w 2829850"/>
                <a:gd name="connsiteY81" fmla="*/ 397560 h 413167"/>
                <a:gd name="connsiteX82" fmla="*/ 921088 w 2829850"/>
                <a:gd name="connsiteY82" fmla="*/ 413167 h 413167"/>
                <a:gd name="connsiteX83" fmla="*/ 932184 w 2829850"/>
                <a:gd name="connsiteY83" fmla="*/ 399519 h 413167"/>
                <a:gd name="connsiteX84" fmla="*/ 943281 w 2829850"/>
                <a:gd name="connsiteY84" fmla="*/ 365352 h 413167"/>
                <a:gd name="connsiteX85" fmla="*/ 954384 w 2829850"/>
                <a:gd name="connsiteY85" fmla="*/ 338063 h 413167"/>
                <a:gd name="connsiteX86" fmla="*/ 965481 w 2829850"/>
                <a:gd name="connsiteY86" fmla="*/ 306930 h 413167"/>
                <a:gd name="connsiteX87" fmla="*/ 976578 w 2829850"/>
                <a:gd name="connsiteY87" fmla="*/ 292690 h 413167"/>
                <a:gd name="connsiteX88" fmla="*/ 987674 w 2829850"/>
                <a:gd name="connsiteY88" fmla="*/ 237057 h 413167"/>
                <a:gd name="connsiteX89" fmla="*/ 998771 w 2829850"/>
                <a:gd name="connsiteY89" fmla="*/ 142875 h 413167"/>
                <a:gd name="connsiteX90" fmla="*/ 1009868 w 2829850"/>
                <a:gd name="connsiteY90" fmla="*/ 60375 h 413167"/>
                <a:gd name="connsiteX91" fmla="*/ 1020964 w 2829850"/>
                <a:gd name="connsiteY91" fmla="*/ 0 h 413167"/>
                <a:gd name="connsiteX92" fmla="*/ 1032061 w 2829850"/>
                <a:gd name="connsiteY92" fmla="*/ 56313 h 413167"/>
                <a:gd name="connsiteX93" fmla="*/ 1043157 w 2829850"/>
                <a:gd name="connsiteY93" fmla="*/ 134051 h 413167"/>
                <a:gd name="connsiteX94" fmla="*/ 1054261 w 2829850"/>
                <a:gd name="connsiteY94" fmla="*/ 383102 h 413167"/>
                <a:gd name="connsiteX95" fmla="*/ 1065357 w 2829850"/>
                <a:gd name="connsiteY95" fmla="*/ 407343 h 413167"/>
                <a:gd name="connsiteX96" fmla="*/ 1076454 w 2829850"/>
                <a:gd name="connsiteY96" fmla="*/ 413011 h 413167"/>
                <a:gd name="connsiteX97" fmla="*/ 1087551 w 2829850"/>
                <a:gd name="connsiteY97" fmla="*/ 409636 h 413167"/>
                <a:gd name="connsiteX98" fmla="*/ 1098647 w 2829850"/>
                <a:gd name="connsiteY98" fmla="*/ 374264 h 413167"/>
                <a:gd name="connsiteX99" fmla="*/ 1109744 w 2829850"/>
                <a:gd name="connsiteY99" fmla="*/ 369502 h 413167"/>
                <a:gd name="connsiteX100" fmla="*/ 1120841 w 2829850"/>
                <a:gd name="connsiteY100" fmla="*/ 347452 h 413167"/>
                <a:gd name="connsiteX101" fmla="*/ 1131937 w 2829850"/>
                <a:gd name="connsiteY101" fmla="*/ 310896 h 413167"/>
                <a:gd name="connsiteX102" fmla="*/ 1143041 w 2829850"/>
                <a:gd name="connsiteY102" fmla="*/ 277994 h 413167"/>
                <a:gd name="connsiteX103" fmla="*/ 1154137 w 2829850"/>
                <a:gd name="connsiteY103" fmla="*/ 251276 h 413167"/>
                <a:gd name="connsiteX104" fmla="*/ 1165234 w 2829850"/>
                <a:gd name="connsiteY104" fmla="*/ 186670 h 413167"/>
                <a:gd name="connsiteX105" fmla="*/ 1176331 w 2829850"/>
                <a:gd name="connsiteY105" fmla="*/ 105163 h 413167"/>
                <a:gd name="connsiteX106" fmla="*/ 1187427 w 2829850"/>
                <a:gd name="connsiteY106" fmla="*/ 78942 h 413167"/>
                <a:gd name="connsiteX107" fmla="*/ 1198524 w 2829850"/>
                <a:gd name="connsiteY107" fmla="*/ 86596 h 413167"/>
                <a:gd name="connsiteX108" fmla="*/ 1209621 w 2829850"/>
                <a:gd name="connsiteY108" fmla="*/ 205345 h 413167"/>
                <a:gd name="connsiteX109" fmla="*/ 1220717 w 2829850"/>
                <a:gd name="connsiteY109" fmla="*/ 278341 h 413167"/>
                <a:gd name="connsiteX110" fmla="*/ 1231821 w 2829850"/>
                <a:gd name="connsiteY110" fmla="*/ 408337 h 413167"/>
                <a:gd name="connsiteX111" fmla="*/ 1242917 w 2829850"/>
                <a:gd name="connsiteY111" fmla="*/ 405302 h 413167"/>
                <a:gd name="connsiteX112" fmla="*/ 1254014 w 2829850"/>
                <a:gd name="connsiteY112" fmla="*/ 365631 h 413167"/>
                <a:gd name="connsiteX113" fmla="*/ 1265111 w 2829850"/>
                <a:gd name="connsiteY113" fmla="*/ 338083 h 413167"/>
                <a:gd name="connsiteX114" fmla="*/ 1276207 w 2829850"/>
                <a:gd name="connsiteY114" fmla="*/ 250746 h 413167"/>
                <a:gd name="connsiteX115" fmla="*/ 1287304 w 2829850"/>
                <a:gd name="connsiteY115" fmla="*/ 250535 h 413167"/>
                <a:gd name="connsiteX116" fmla="*/ 1298400 w 2829850"/>
                <a:gd name="connsiteY116" fmla="*/ 248827 h 413167"/>
                <a:gd name="connsiteX117" fmla="*/ 1320601 w 2829850"/>
                <a:gd name="connsiteY117" fmla="*/ 152373 h 413167"/>
                <a:gd name="connsiteX118" fmla="*/ 1331697 w 2829850"/>
                <a:gd name="connsiteY118" fmla="*/ 92746 h 413167"/>
                <a:gd name="connsiteX119" fmla="*/ 1342794 w 2829850"/>
                <a:gd name="connsiteY119" fmla="*/ 79513 h 413167"/>
                <a:gd name="connsiteX120" fmla="*/ 1353890 w 2829850"/>
                <a:gd name="connsiteY120" fmla="*/ 85868 h 413167"/>
                <a:gd name="connsiteX121" fmla="*/ 1364987 w 2829850"/>
                <a:gd name="connsiteY121" fmla="*/ 267476 h 413167"/>
                <a:gd name="connsiteX122" fmla="*/ 1387180 w 2829850"/>
                <a:gd name="connsiteY122" fmla="*/ 398275 h 413167"/>
                <a:gd name="connsiteX123" fmla="*/ 1398277 w 2829850"/>
                <a:gd name="connsiteY123" fmla="*/ 409629 h 413167"/>
                <a:gd name="connsiteX124" fmla="*/ 1409380 w 2829850"/>
                <a:gd name="connsiteY124" fmla="*/ 409344 h 413167"/>
                <a:gd name="connsiteX125" fmla="*/ 1420477 w 2829850"/>
                <a:gd name="connsiteY125" fmla="*/ 399091 h 413167"/>
                <a:gd name="connsiteX126" fmla="*/ 1431573 w 2829850"/>
                <a:gd name="connsiteY126" fmla="*/ 376469 h 413167"/>
                <a:gd name="connsiteX127" fmla="*/ 1442670 w 2829850"/>
                <a:gd name="connsiteY127" fmla="*/ 358786 h 413167"/>
                <a:gd name="connsiteX128" fmla="*/ 1453767 w 2829850"/>
                <a:gd name="connsiteY128" fmla="*/ 334872 h 413167"/>
                <a:gd name="connsiteX129" fmla="*/ 1464863 w 2829850"/>
                <a:gd name="connsiteY129" fmla="*/ 322006 h 413167"/>
                <a:gd name="connsiteX130" fmla="*/ 1475960 w 2829850"/>
                <a:gd name="connsiteY130" fmla="*/ 264298 h 413167"/>
                <a:gd name="connsiteX131" fmla="*/ 1487057 w 2829850"/>
                <a:gd name="connsiteY131" fmla="*/ 157863 h 413167"/>
                <a:gd name="connsiteX132" fmla="*/ 1498160 w 2829850"/>
                <a:gd name="connsiteY132" fmla="*/ 83153 h 413167"/>
                <a:gd name="connsiteX133" fmla="*/ 1509257 w 2829850"/>
                <a:gd name="connsiteY133" fmla="*/ 16050 h 413167"/>
                <a:gd name="connsiteX134" fmla="*/ 1520353 w 2829850"/>
                <a:gd name="connsiteY134" fmla="*/ 45346 h 413167"/>
                <a:gd name="connsiteX135" fmla="*/ 1531450 w 2829850"/>
                <a:gd name="connsiteY135" fmla="*/ 89174 h 413167"/>
                <a:gd name="connsiteX136" fmla="*/ 1542546 w 2829850"/>
                <a:gd name="connsiteY136" fmla="*/ 298765 h 413167"/>
                <a:gd name="connsiteX137" fmla="*/ 1553643 w 2829850"/>
                <a:gd name="connsiteY137" fmla="*/ 333844 h 413167"/>
                <a:gd name="connsiteX138" fmla="*/ 1564740 w 2829850"/>
                <a:gd name="connsiteY138" fmla="*/ 363107 h 413167"/>
                <a:gd name="connsiteX139" fmla="*/ 1575836 w 2829850"/>
                <a:gd name="connsiteY139" fmla="*/ 366971 h 413167"/>
                <a:gd name="connsiteX140" fmla="*/ 1586940 w 2829850"/>
                <a:gd name="connsiteY140" fmla="*/ 346676 h 413167"/>
                <a:gd name="connsiteX141" fmla="*/ 1598036 w 2829850"/>
                <a:gd name="connsiteY141" fmla="*/ 341403 h 413167"/>
                <a:gd name="connsiteX142" fmla="*/ 1609133 w 2829850"/>
                <a:gd name="connsiteY142" fmla="*/ 304637 h 413167"/>
                <a:gd name="connsiteX143" fmla="*/ 1620230 w 2829850"/>
                <a:gd name="connsiteY143" fmla="*/ 244847 h 413167"/>
                <a:gd name="connsiteX144" fmla="*/ 1631326 w 2829850"/>
                <a:gd name="connsiteY144" fmla="*/ 158693 h 413167"/>
                <a:gd name="connsiteX145" fmla="*/ 1642423 w 2829850"/>
                <a:gd name="connsiteY145" fmla="*/ 127778 h 413167"/>
                <a:gd name="connsiteX146" fmla="*/ 1653520 w 2829850"/>
                <a:gd name="connsiteY146" fmla="*/ 124329 h 413167"/>
                <a:gd name="connsiteX147" fmla="*/ 1664616 w 2829850"/>
                <a:gd name="connsiteY147" fmla="*/ 102720 h 413167"/>
                <a:gd name="connsiteX148" fmla="*/ 1675720 w 2829850"/>
                <a:gd name="connsiteY148" fmla="*/ 140875 h 413167"/>
                <a:gd name="connsiteX149" fmla="*/ 1686816 w 2829850"/>
                <a:gd name="connsiteY149" fmla="*/ 133418 h 413167"/>
                <a:gd name="connsiteX150" fmla="*/ 1697913 w 2829850"/>
                <a:gd name="connsiteY150" fmla="*/ 186547 h 413167"/>
                <a:gd name="connsiteX151" fmla="*/ 1709010 w 2829850"/>
                <a:gd name="connsiteY151" fmla="*/ 225879 h 413167"/>
                <a:gd name="connsiteX152" fmla="*/ 1720106 w 2829850"/>
                <a:gd name="connsiteY152" fmla="*/ 366277 h 413167"/>
                <a:gd name="connsiteX153" fmla="*/ 1731203 w 2829850"/>
                <a:gd name="connsiteY153" fmla="*/ 383055 h 413167"/>
                <a:gd name="connsiteX154" fmla="*/ 1742299 w 2829850"/>
                <a:gd name="connsiteY154" fmla="*/ 386293 h 413167"/>
                <a:gd name="connsiteX155" fmla="*/ 1753396 w 2829850"/>
                <a:gd name="connsiteY155" fmla="*/ 378313 h 413167"/>
                <a:gd name="connsiteX156" fmla="*/ 1764500 w 2829850"/>
                <a:gd name="connsiteY156" fmla="*/ 336559 h 413167"/>
                <a:gd name="connsiteX157" fmla="*/ 1775596 w 2829850"/>
                <a:gd name="connsiteY157" fmla="*/ 337736 h 413167"/>
                <a:gd name="connsiteX158" fmla="*/ 1786692 w 2829850"/>
                <a:gd name="connsiteY158" fmla="*/ 325245 h 413167"/>
                <a:gd name="connsiteX159" fmla="*/ 1797789 w 2829850"/>
                <a:gd name="connsiteY159" fmla="*/ 282926 h 413167"/>
                <a:gd name="connsiteX160" fmla="*/ 1808886 w 2829850"/>
                <a:gd name="connsiteY160" fmla="*/ 232621 h 413167"/>
                <a:gd name="connsiteX161" fmla="*/ 1819982 w 2829850"/>
                <a:gd name="connsiteY161" fmla="*/ 175485 h 413167"/>
                <a:gd name="connsiteX162" fmla="*/ 1831079 w 2829850"/>
                <a:gd name="connsiteY162" fmla="*/ 114171 h 413167"/>
                <a:gd name="connsiteX163" fmla="*/ 1842176 w 2829850"/>
                <a:gd name="connsiteY163" fmla="*/ 71614 h 413167"/>
                <a:gd name="connsiteX164" fmla="*/ 1853279 w 2829850"/>
                <a:gd name="connsiteY164" fmla="*/ 96073 h 413167"/>
                <a:gd name="connsiteX165" fmla="*/ 1864376 w 2829850"/>
                <a:gd name="connsiteY165" fmla="*/ 100809 h 413167"/>
                <a:gd name="connsiteX166" fmla="*/ 1875472 w 2829850"/>
                <a:gd name="connsiteY166" fmla="*/ 197930 h 413167"/>
                <a:gd name="connsiteX167" fmla="*/ 1886569 w 2829850"/>
                <a:gd name="connsiteY167" fmla="*/ 254930 h 413167"/>
                <a:gd name="connsiteX168" fmla="*/ 1897666 w 2829850"/>
                <a:gd name="connsiteY168" fmla="*/ 377517 h 413167"/>
                <a:gd name="connsiteX169" fmla="*/ 1908762 w 2829850"/>
                <a:gd name="connsiteY169" fmla="*/ 389300 h 413167"/>
                <a:gd name="connsiteX170" fmla="*/ 1919859 w 2829850"/>
                <a:gd name="connsiteY170" fmla="*/ 385559 h 413167"/>
                <a:gd name="connsiteX171" fmla="*/ 1930956 w 2829850"/>
                <a:gd name="connsiteY171" fmla="*/ 373067 h 413167"/>
                <a:gd name="connsiteX172" fmla="*/ 1942059 w 2829850"/>
                <a:gd name="connsiteY172" fmla="*/ 333137 h 413167"/>
                <a:gd name="connsiteX173" fmla="*/ 1953156 w 2829850"/>
                <a:gd name="connsiteY173" fmla="*/ 322469 h 413167"/>
                <a:gd name="connsiteX174" fmla="*/ 1964252 w 2829850"/>
                <a:gd name="connsiteY174" fmla="*/ 299888 h 413167"/>
                <a:gd name="connsiteX175" fmla="*/ 1986446 w 2829850"/>
                <a:gd name="connsiteY175" fmla="*/ 175498 h 413167"/>
                <a:gd name="connsiteX176" fmla="*/ 1997542 w 2829850"/>
                <a:gd name="connsiteY176" fmla="*/ 120757 h 413167"/>
                <a:gd name="connsiteX177" fmla="*/ 2019735 w 2829850"/>
                <a:gd name="connsiteY177" fmla="*/ 2293 h 413167"/>
                <a:gd name="connsiteX178" fmla="*/ 2030839 w 2829850"/>
                <a:gd name="connsiteY178" fmla="*/ 28065 h 413167"/>
                <a:gd name="connsiteX179" fmla="*/ 2041935 w 2829850"/>
                <a:gd name="connsiteY179" fmla="*/ 80214 h 413167"/>
                <a:gd name="connsiteX180" fmla="*/ 2053032 w 2829850"/>
                <a:gd name="connsiteY180" fmla="*/ 222069 h 413167"/>
                <a:gd name="connsiteX181" fmla="*/ 2064129 w 2829850"/>
                <a:gd name="connsiteY181" fmla="*/ 291744 h 413167"/>
                <a:gd name="connsiteX182" fmla="*/ 2075225 w 2829850"/>
                <a:gd name="connsiteY182" fmla="*/ 368427 h 413167"/>
                <a:gd name="connsiteX183" fmla="*/ 2086322 w 2829850"/>
                <a:gd name="connsiteY183" fmla="*/ 371421 h 413167"/>
                <a:gd name="connsiteX184" fmla="*/ 2097419 w 2829850"/>
                <a:gd name="connsiteY184" fmla="*/ 362562 h 413167"/>
                <a:gd name="connsiteX185" fmla="*/ 2108515 w 2829850"/>
                <a:gd name="connsiteY185" fmla="*/ 368638 h 413167"/>
                <a:gd name="connsiteX186" fmla="*/ 2119619 w 2829850"/>
                <a:gd name="connsiteY186" fmla="*/ 351622 h 413167"/>
                <a:gd name="connsiteX187" fmla="*/ 2130715 w 2829850"/>
                <a:gd name="connsiteY187" fmla="*/ 355038 h 413167"/>
                <a:gd name="connsiteX188" fmla="*/ 2141812 w 2829850"/>
                <a:gd name="connsiteY188" fmla="*/ 340798 h 413167"/>
                <a:gd name="connsiteX189" fmla="*/ 2152909 w 2829850"/>
                <a:gd name="connsiteY189" fmla="*/ 286913 h 413167"/>
                <a:gd name="connsiteX190" fmla="*/ 2164005 w 2829850"/>
                <a:gd name="connsiteY190" fmla="*/ 192514 h 413167"/>
                <a:gd name="connsiteX191" fmla="*/ 2175102 w 2829850"/>
                <a:gd name="connsiteY191" fmla="*/ 138752 h 413167"/>
                <a:gd name="connsiteX192" fmla="*/ 2197295 w 2829850"/>
                <a:gd name="connsiteY192" fmla="*/ 8851 h 413167"/>
                <a:gd name="connsiteX193" fmla="*/ 2208399 w 2829850"/>
                <a:gd name="connsiteY193" fmla="*/ 17118 h 413167"/>
                <a:gd name="connsiteX194" fmla="*/ 2219495 w 2829850"/>
                <a:gd name="connsiteY194" fmla="*/ 43522 h 413167"/>
                <a:gd name="connsiteX195" fmla="*/ 2230592 w 2829850"/>
                <a:gd name="connsiteY195" fmla="*/ 187058 h 413167"/>
                <a:gd name="connsiteX196" fmla="*/ 2252785 w 2829850"/>
                <a:gd name="connsiteY196" fmla="*/ 393410 h 413167"/>
                <a:gd name="connsiteX197" fmla="*/ 2263881 w 2829850"/>
                <a:gd name="connsiteY197" fmla="*/ 387967 h 413167"/>
                <a:gd name="connsiteX198" fmla="*/ 2274978 w 2829850"/>
                <a:gd name="connsiteY198" fmla="*/ 354670 h 413167"/>
                <a:gd name="connsiteX199" fmla="*/ 2286075 w 2829850"/>
                <a:gd name="connsiteY199" fmla="*/ 345805 h 413167"/>
                <a:gd name="connsiteX200" fmla="*/ 2297171 w 2829850"/>
                <a:gd name="connsiteY200" fmla="*/ 323299 h 413167"/>
                <a:gd name="connsiteX201" fmla="*/ 2308275 w 2829850"/>
                <a:gd name="connsiteY201" fmla="*/ 324803 h 413167"/>
                <a:gd name="connsiteX202" fmla="*/ 2319371 w 2829850"/>
                <a:gd name="connsiteY202" fmla="*/ 312372 h 413167"/>
                <a:gd name="connsiteX203" fmla="*/ 2330468 w 2829850"/>
                <a:gd name="connsiteY203" fmla="*/ 261842 h 413167"/>
                <a:gd name="connsiteX204" fmla="*/ 2341565 w 2829850"/>
                <a:gd name="connsiteY204" fmla="*/ 191840 h 413167"/>
                <a:gd name="connsiteX205" fmla="*/ 2352661 w 2829850"/>
                <a:gd name="connsiteY205" fmla="*/ 135813 h 413167"/>
                <a:gd name="connsiteX206" fmla="*/ 2363758 w 2829850"/>
                <a:gd name="connsiteY206" fmla="*/ 98638 h 413167"/>
                <a:gd name="connsiteX207" fmla="*/ 2374855 w 2829850"/>
                <a:gd name="connsiteY207" fmla="*/ 71547 h 413167"/>
                <a:gd name="connsiteX208" fmla="*/ 2385951 w 2829850"/>
                <a:gd name="connsiteY208" fmla="*/ 149549 h 413167"/>
                <a:gd name="connsiteX209" fmla="*/ 2397055 w 2829850"/>
                <a:gd name="connsiteY209" fmla="*/ 188384 h 413167"/>
                <a:gd name="connsiteX210" fmla="*/ 2408151 w 2829850"/>
                <a:gd name="connsiteY210" fmla="*/ 274545 h 413167"/>
                <a:gd name="connsiteX211" fmla="*/ 2419248 w 2829850"/>
                <a:gd name="connsiteY211" fmla="*/ 303644 h 413167"/>
                <a:gd name="connsiteX212" fmla="*/ 2430345 w 2829850"/>
                <a:gd name="connsiteY212" fmla="*/ 364052 h 413167"/>
                <a:gd name="connsiteX213" fmla="*/ 2441441 w 2829850"/>
                <a:gd name="connsiteY213" fmla="*/ 358902 h 413167"/>
                <a:gd name="connsiteX214" fmla="*/ 2452538 w 2829850"/>
                <a:gd name="connsiteY214" fmla="*/ 320952 h 413167"/>
                <a:gd name="connsiteX215" fmla="*/ 2463635 w 2829850"/>
                <a:gd name="connsiteY215" fmla="*/ 296942 h 413167"/>
                <a:gd name="connsiteX216" fmla="*/ 2474731 w 2829850"/>
                <a:gd name="connsiteY216" fmla="*/ 236268 h 413167"/>
                <a:gd name="connsiteX217" fmla="*/ 2485834 w 2829850"/>
                <a:gd name="connsiteY217" fmla="*/ 259645 h 413167"/>
                <a:gd name="connsiteX218" fmla="*/ 2496931 w 2829850"/>
                <a:gd name="connsiteY218" fmla="*/ 256291 h 413167"/>
                <a:gd name="connsiteX219" fmla="*/ 2508028 w 2829850"/>
                <a:gd name="connsiteY219" fmla="*/ 176920 h 413167"/>
                <a:gd name="connsiteX220" fmla="*/ 2519124 w 2829850"/>
                <a:gd name="connsiteY220" fmla="*/ 74832 h 413167"/>
                <a:gd name="connsiteX221" fmla="*/ 2530221 w 2829850"/>
                <a:gd name="connsiteY221" fmla="*/ 2300 h 413167"/>
                <a:gd name="connsiteX222" fmla="*/ 2541318 w 2829850"/>
                <a:gd name="connsiteY222" fmla="*/ 33079 h 413167"/>
                <a:gd name="connsiteX223" fmla="*/ 2552414 w 2829850"/>
                <a:gd name="connsiteY223" fmla="*/ 94862 h 413167"/>
                <a:gd name="connsiteX224" fmla="*/ 2563511 w 2829850"/>
                <a:gd name="connsiteY224" fmla="*/ 314924 h 413167"/>
                <a:gd name="connsiteX225" fmla="*/ 2574614 w 2829850"/>
                <a:gd name="connsiteY225" fmla="*/ 363746 h 413167"/>
                <a:gd name="connsiteX226" fmla="*/ 2585711 w 2829850"/>
                <a:gd name="connsiteY226" fmla="*/ 401213 h 413167"/>
                <a:gd name="connsiteX227" fmla="*/ 2596808 w 2829850"/>
                <a:gd name="connsiteY227" fmla="*/ 401003 h 413167"/>
                <a:gd name="connsiteX228" fmla="*/ 2607904 w 2829850"/>
                <a:gd name="connsiteY228" fmla="*/ 382898 h 413167"/>
                <a:gd name="connsiteX229" fmla="*/ 2619001 w 2829850"/>
                <a:gd name="connsiteY229" fmla="*/ 373067 h 413167"/>
                <a:gd name="connsiteX230" fmla="*/ 2641194 w 2829850"/>
                <a:gd name="connsiteY230" fmla="*/ 324544 h 413167"/>
                <a:gd name="connsiteX231" fmla="*/ 2652290 w 2829850"/>
                <a:gd name="connsiteY231" fmla="*/ 300466 h 413167"/>
                <a:gd name="connsiteX232" fmla="*/ 2663394 w 2829850"/>
                <a:gd name="connsiteY232" fmla="*/ 293751 h 413167"/>
                <a:gd name="connsiteX233" fmla="*/ 2674491 w 2829850"/>
                <a:gd name="connsiteY233" fmla="*/ 265802 h 413167"/>
                <a:gd name="connsiteX234" fmla="*/ 2696684 w 2829850"/>
                <a:gd name="connsiteY234" fmla="*/ 94366 h 413167"/>
                <a:gd name="connsiteX235" fmla="*/ 2707780 w 2829850"/>
                <a:gd name="connsiteY235" fmla="*/ 59198 h 413167"/>
                <a:gd name="connsiteX236" fmla="*/ 2718877 w 2829850"/>
                <a:gd name="connsiteY236" fmla="*/ 88861 h 413167"/>
                <a:gd name="connsiteX237" fmla="*/ 2729974 w 2829850"/>
                <a:gd name="connsiteY237" fmla="*/ 101877 h 413167"/>
                <a:gd name="connsiteX238" fmla="*/ 2741070 w 2829850"/>
                <a:gd name="connsiteY238" fmla="*/ 218299 h 413167"/>
                <a:gd name="connsiteX239" fmla="*/ 2752174 w 2829850"/>
                <a:gd name="connsiteY239" fmla="*/ 205264 h 413167"/>
                <a:gd name="connsiteX240" fmla="*/ 2763270 w 2829850"/>
                <a:gd name="connsiteY240" fmla="*/ 219742 h 413167"/>
                <a:gd name="connsiteX241" fmla="*/ 2774367 w 2829850"/>
                <a:gd name="connsiteY241" fmla="*/ 248834 h 413167"/>
                <a:gd name="connsiteX242" fmla="*/ 2785464 w 2829850"/>
                <a:gd name="connsiteY242" fmla="*/ 242561 h 413167"/>
                <a:gd name="connsiteX243" fmla="*/ 2796560 w 2829850"/>
                <a:gd name="connsiteY243" fmla="*/ 267755 h 413167"/>
                <a:gd name="connsiteX244" fmla="*/ 2807657 w 2829850"/>
                <a:gd name="connsiteY244" fmla="*/ 279994 h 413167"/>
                <a:gd name="connsiteX245" fmla="*/ 2818754 w 2829850"/>
                <a:gd name="connsiteY245" fmla="*/ 276960 h 413167"/>
                <a:gd name="connsiteX246" fmla="*/ 2829850 w 2829850"/>
                <a:gd name="connsiteY246" fmla="*/ 245704 h 413167"/>
                <a:gd name="connsiteX247" fmla="*/ 2829850 w 2829850"/>
                <a:gd name="connsiteY247" fmla="*/ 24570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64162"/>
                  </a:moveTo>
                  <a:lnTo>
                    <a:pt x="11096" y="195201"/>
                  </a:lnTo>
                  <a:lnTo>
                    <a:pt x="22193" y="196827"/>
                  </a:lnTo>
                  <a:lnTo>
                    <a:pt x="33290" y="243969"/>
                  </a:lnTo>
                  <a:lnTo>
                    <a:pt x="44386" y="276416"/>
                  </a:lnTo>
                  <a:lnTo>
                    <a:pt x="55483" y="299398"/>
                  </a:lnTo>
                  <a:lnTo>
                    <a:pt x="66586" y="290104"/>
                  </a:lnTo>
                  <a:lnTo>
                    <a:pt x="77683" y="255610"/>
                  </a:lnTo>
                  <a:lnTo>
                    <a:pt x="88779" y="241717"/>
                  </a:lnTo>
                  <a:lnTo>
                    <a:pt x="99876" y="231709"/>
                  </a:lnTo>
                  <a:lnTo>
                    <a:pt x="110973" y="218687"/>
                  </a:lnTo>
                  <a:lnTo>
                    <a:pt x="122069" y="115191"/>
                  </a:lnTo>
                  <a:lnTo>
                    <a:pt x="133166" y="71696"/>
                  </a:lnTo>
                  <a:lnTo>
                    <a:pt x="144263" y="64811"/>
                  </a:lnTo>
                  <a:lnTo>
                    <a:pt x="155366" y="50612"/>
                  </a:lnTo>
                  <a:lnTo>
                    <a:pt x="166463" y="63192"/>
                  </a:lnTo>
                  <a:lnTo>
                    <a:pt x="177559" y="99060"/>
                  </a:lnTo>
                  <a:lnTo>
                    <a:pt x="188656" y="139779"/>
                  </a:lnTo>
                  <a:lnTo>
                    <a:pt x="199753" y="117790"/>
                  </a:lnTo>
                  <a:lnTo>
                    <a:pt x="210849" y="67811"/>
                  </a:lnTo>
                  <a:lnTo>
                    <a:pt x="221946" y="81942"/>
                  </a:lnTo>
                  <a:lnTo>
                    <a:pt x="233043" y="168681"/>
                  </a:lnTo>
                  <a:lnTo>
                    <a:pt x="244146" y="217755"/>
                  </a:lnTo>
                  <a:lnTo>
                    <a:pt x="255243" y="323564"/>
                  </a:lnTo>
                  <a:lnTo>
                    <a:pt x="266339" y="354704"/>
                  </a:lnTo>
                  <a:lnTo>
                    <a:pt x="277436" y="368033"/>
                  </a:lnTo>
                  <a:lnTo>
                    <a:pt x="288533" y="352024"/>
                  </a:lnTo>
                  <a:lnTo>
                    <a:pt x="299629" y="313434"/>
                  </a:lnTo>
                  <a:lnTo>
                    <a:pt x="310726" y="290268"/>
                  </a:lnTo>
                  <a:lnTo>
                    <a:pt x="321823" y="275272"/>
                  </a:lnTo>
                  <a:lnTo>
                    <a:pt x="332926" y="254059"/>
                  </a:lnTo>
                  <a:lnTo>
                    <a:pt x="344023" y="281260"/>
                  </a:lnTo>
                  <a:lnTo>
                    <a:pt x="355119" y="258706"/>
                  </a:lnTo>
                  <a:lnTo>
                    <a:pt x="366216" y="209509"/>
                  </a:lnTo>
                  <a:lnTo>
                    <a:pt x="377313" y="140242"/>
                  </a:lnTo>
                  <a:lnTo>
                    <a:pt x="388409" y="134262"/>
                  </a:lnTo>
                  <a:lnTo>
                    <a:pt x="399506" y="140467"/>
                  </a:lnTo>
                  <a:lnTo>
                    <a:pt x="410602" y="221273"/>
                  </a:lnTo>
                  <a:lnTo>
                    <a:pt x="421706" y="259100"/>
                  </a:lnTo>
                  <a:lnTo>
                    <a:pt x="432802" y="350405"/>
                  </a:lnTo>
                  <a:lnTo>
                    <a:pt x="443899" y="341390"/>
                  </a:lnTo>
                  <a:lnTo>
                    <a:pt x="454995" y="286533"/>
                  </a:lnTo>
                  <a:lnTo>
                    <a:pt x="466092" y="241847"/>
                  </a:lnTo>
                  <a:lnTo>
                    <a:pt x="477189" y="139841"/>
                  </a:lnTo>
                  <a:lnTo>
                    <a:pt x="488285" y="135779"/>
                  </a:lnTo>
                  <a:lnTo>
                    <a:pt x="499382" y="162014"/>
                  </a:lnTo>
                  <a:lnTo>
                    <a:pt x="510485" y="146508"/>
                  </a:lnTo>
                  <a:lnTo>
                    <a:pt x="521582" y="137929"/>
                  </a:lnTo>
                  <a:lnTo>
                    <a:pt x="532679" y="101700"/>
                  </a:lnTo>
                  <a:lnTo>
                    <a:pt x="543775" y="105081"/>
                  </a:lnTo>
                  <a:lnTo>
                    <a:pt x="554872" y="124315"/>
                  </a:lnTo>
                  <a:lnTo>
                    <a:pt x="565968" y="249922"/>
                  </a:lnTo>
                  <a:lnTo>
                    <a:pt x="577065" y="310420"/>
                  </a:lnTo>
                  <a:lnTo>
                    <a:pt x="588162" y="382708"/>
                  </a:lnTo>
                  <a:lnTo>
                    <a:pt x="599265" y="396458"/>
                  </a:lnTo>
                  <a:lnTo>
                    <a:pt x="610362" y="390790"/>
                  </a:lnTo>
                  <a:lnTo>
                    <a:pt x="621458" y="376829"/>
                  </a:lnTo>
                  <a:lnTo>
                    <a:pt x="643652" y="296507"/>
                  </a:lnTo>
                  <a:lnTo>
                    <a:pt x="654748" y="243337"/>
                  </a:lnTo>
                  <a:lnTo>
                    <a:pt x="665845" y="218592"/>
                  </a:lnTo>
                  <a:lnTo>
                    <a:pt x="676942" y="182615"/>
                  </a:lnTo>
                  <a:lnTo>
                    <a:pt x="688045" y="123036"/>
                  </a:lnTo>
                  <a:lnTo>
                    <a:pt x="699142" y="113205"/>
                  </a:lnTo>
                  <a:lnTo>
                    <a:pt x="710238" y="104741"/>
                  </a:lnTo>
                  <a:lnTo>
                    <a:pt x="721335" y="196242"/>
                  </a:lnTo>
                  <a:lnTo>
                    <a:pt x="732432" y="255814"/>
                  </a:lnTo>
                  <a:lnTo>
                    <a:pt x="743528" y="382538"/>
                  </a:lnTo>
                  <a:lnTo>
                    <a:pt x="754625" y="374836"/>
                  </a:lnTo>
                  <a:lnTo>
                    <a:pt x="765722" y="344771"/>
                  </a:lnTo>
                  <a:lnTo>
                    <a:pt x="776818" y="318530"/>
                  </a:lnTo>
                  <a:lnTo>
                    <a:pt x="787922" y="266476"/>
                  </a:lnTo>
                  <a:lnTo>
                    <a:pt x="799018" y="273231"/>
                  </a:lnTo>
                  <a:lnTo>
                    <a:pt x="810115" y="271095"/>
                  </a:lnTo>
                  <a:lnTo>
                    <a:pt x="821212" y="208611"/>
                  </a:lnTo>
                  <a:lnTo>
                    <a:pt x="832308" y="161163"/>
                  </a:lnTo>
                  <a:lnTo>
                    <a:pt x="843405" y="96169"/>
                  </a:lnTo>
                  <a:lnTo>
                    <a:pt x="854501" y="88304"/>
                  </a:lnTo>
                  <a:lnTo>
                    <a:pt x="865598" y="96944"/>
                  </a:lnTo>
                  <a:lnTo>
                    <a:pt x="876702" y="276198"/>
                  </a:lnTo>
                  <a:lnTo>
                    <a:pt x="887798" y="338859"/>
                  </a:lnTo>
                  <a:lnTo>
                    <a:pt x="898894" y="396471"/>
                  </a:lnTo>
                  <a:lnTo>
                    <a:pt x="909991" y="397560"/>
                  </a:lnTo>
                  <a:lnTo>
                    <a:pt x="921088" y="413167"/>
                  </a:lnTo>
                  <a:lnTo>
                    <a:pt x="932184" y="399519"/>
                  </a:lnTo>
                  <a:lnTo>
                    <a:pt x="943281" y="365352"/>
                  </a:lnTo>
                  <a:lnTo>
                    <a:pt x="954384" y="338063"/>
                  </a:lnTo>
                  <a:lnTo>
                    <a:pt x="965481" y="306930"/>
                  </a:lnTo>
                  <a:lnTo>
                    <a:pt x="976578" y="292690"/>
                  </a:lnTo>
                  <a:lnTo>
                    <a:pt x="987674" y="237057"/>
                  </a:lnTo>
                  <a:lnTo>
                    <a:pt x="998771" y="142875"/>
                  </a:lnTo>
                  <a:lnTo>
                    <a:pt x="1009868" y="60375"/>
                  </a:lnTo>
                  <a:lnTo>
                    <a:pt x="1020964" y="0"/>
                  </a:lnTo>
                  <a:lnTo>
                    <a:pt x="1032061" y="56313"/>
                  </a:lnTo>
                  <a:lnTo>
                    <a:pt x="1043157" y="134051"/>
                  </a:lnTo>
                  <a:lnTo>
                    <a:pt x="1054261" y="383102"/>
                  </a:lnTo>
                  <a:lnTo>
                    <a:pt x="1065357" y="407343"/>
                  </a:lnTo>
                  <a:lnTo>
                    <a:pt x="1076454" y="413011"/>
                  </a:lnTo>
                  <a:lnTo>
                    <a:pt x="1087551" y="409636"/>
                  </a:lnTo>
                  <a:lnTo>
                    <a:pt x="1098647" y="374264"/>
                  </a:lnTo>
                  <a:lnTo>
                    <a:pt x="1109744" y="369502"/>
                  </a:lnTo>
                  <a:lnTo>
                    <a:pt x="1120841" y="347452"/>
                  </a:lnTo>
                  <a:lnTo>
                    <a:pt x="1131937" y="310896"/>
                  </a:lnTo>
                  <a:lnTo>
                    <a:pt x="1143041" y="277994"/>
                  </a:lnTo>
                  <a:lnTo>
                    <a:pt x="1154137" y="251276"/>
                  </a:lnTo>
                  <a:lnTo>
                    <a:pt x="1165234" y="186670"/>
                  </a:lnTo>
                  <a:lnTo>
                    <a:pt x="1176331" y="105163"/>
                  </a:lnTo>
                  <a:lnTo>
                    <a:pt x="1187427" y="78942"/>
                  </a:lnTo>
                  <a:lnTo>
                    <a:pt x="1198524" y="86596"/>
                  </a:lnTo>
                  <a:lnTo>
                    <a:pt x="1209621" y="205345"/>
                  </a:lnTo>
                  <a:lnTo>
                    <a:pt x="1220717" y="278341"/>
                  </a:lnTo>
                  <a:lnTo>
                    <a:pt x="1231821" y="408337"/>
                  </a:lnTo>
                  <a:lnTo>
                    <a:pt x="1242917" y="405302"/>
                  </a:lnTo>
                  <a:lnTo>
                    <a:pt x="1254014" y="365631"/>
                  </a:lnTo>
                  <a:lnTo>
                    <a:pt x="1265111" y="338083"/>
                  </a:lnTo>
                  <a:lnTo>
                    <a:pt x="1276207" y="250746"/>
                  </a:lnTo>
                  <a:lnTo>
                    <a:pt x="1287304" y="250535"/>
                  </a:lnTo>
                  <a:lnTo>
                    <a:pt x="1298400" y="248827"/>
                  </a:lnTo>
                  <a:lnTo>
                    <a:pt x="1320601" y="152373"/>
                  </a:lnTo>
                  <a:lnTo>
                    <a:pt x="1331697" y="92746"/>
                  </a:lnTo>
                  <a:lnTo>
                    <a:pt x="1342794" y="79513"/>
                  </a:lnTo>
                  <a:lnTo>
                    <a:pt x="1353890" y="85868"/>
                  </a:lnTo>
                  <a:lnTo>
                    <a:pt x="1364987" y="267476"/>
                  </a:lnTo>
                  <a:lnTo>
                    <a:pt x="1387180" y="398275"/>
                  </a:lnTo>
                  <a:lnTo>
                    <a:pt x="1398277" y="409629"/>
                  </a:lnTo>
                  <a:lnTo>
                    <a:pt x="1409380" y="409344"/>
                  </a:lnTo>
                  <a:lnTo>
                    <a:pt x="1420477" y="399091"/>
                  </a:lnTo>
                  <a:lnTo>
                    <a:pt x="1431573" y="376469"/>
                  </a:lnTo>
                  <a:lnTo>
                    <a:pt x="1442670" y="358786"/>
                  </a:lnTo>
                  <a:lnTo>
                    <a:pt x="1453767" y="334872"/>
                  </a:lnTo>
                  <a:lnTo>
                    <a:pt x="1464863" y="322006"/>
                  </a:lnTo>
                  <a:lnTo>
                    <a:pt x="1475960" y="264298"/>
                  </a:lnTo>
                  <a:lnTo>
                    <a:pt x="1487057" y="157863"/>
                  </a:lnTo>
                  <a:lnTo>
                    <a:pt x="1498160" y="83153"/>
                  </a:lnTo>
                  <a:lnTo>
                    <a:pt x="1509257" y="16050"/>
                  </a:lnTo>
                  <a:lnTo>
                    <a:pt x="1520353" y="45346"/>
                  </a:lnTo>
                  <a:lnTo>
                    <a:pt x="1531450" y="89174"/>
                  </a:lnTo>
                  <a:lnTo>
                    <a:pt x="1542546" y="298765"/>
                  </a:lnTo>
                  <a:lnTo>
                    <a:pt x="1553643" y="333844"/>
                  </a:lnTo>
                  <a:lnTo>
                    <a:pt x="1564740" y="363107"/>
                  </a:lnTo>
                  <a:lnTo>
                    <a:pt x="1575836" y="366971"/>
                  </a:lnTo>
                  <a:lnTo>
                    <a:pt x="1586940" y="346676"/>
                  </a:lnTo>
                  <a:lnTo>
                    <a:pt x="1598036" y="341403"/>
                  </a:lnTo>
                  <a:lnTo>
                    <a:pt x="1609133" y="304637"/>
                  </a:lnTo>
                  <a:lnTo>
                    <a:pt x="1620230" y="244847"/>
                  </a:lnTo>
                  <a:lnTo>
                    <a:pt x="1631326" y="158693"/>
                  </a:lnTo>
                  <a:lnTo>
                    <a:pt x="1642423" y="127778"/>
                  </a:lnTo>
                  <a:lnTo>
                    <a:pt x="1653520" y="124329"/>
                  </a:lnTo>
                  <a:lnTo>
                    <a:pt x="1664616" y="102720"/>
                  </a:lnTo>
                  <a:lnTo>
                    <a:pt x="1675720" y="140875"/>
                  </a:lnTo>
                  <a:lnTo>
                    <a:pt x="1686816" y="133418"/>
                  </a:lnTo>
                  <a:lnTo>
                    <a:pt x="1697913" y="186547"/>
                  </a:lnTo>
                  <a:lnTo>
                    <a:pt x="1709010" y="225879"/>
                  </a:lnTo>
                  <a:lnTo>
                    <a:pt x="1720106" y="366277"/>
                  </a:lnTo>
                  <a:lnTo>
                    <a:pt x="1731203" y="383055"/>
                  </a:lnTo>
                  <a:lnTo>
                    <a:pt x="1742299" y="386293"/>
                  </a:lnTo>
                  <a:lnTo>
                    <a:pt x="1753396" y="378313"/>
                  </a:lnTo>
                  <a:lnTo>
                    <a:pt x="1764500" y="336559"/>
                  </a:lnTo>
                  <a:lnTo>
                    <a:pt x="1775596" y="337736"/>
                  </a:lnTo>
                  <a:lnTo>
                    <a:pt x="1786692" y="325245"/>
                  </a:lnTo>
                  <a:lnTo>
                    <a:pt x="1797789" y="282926"/>
                  </a:lnTo>
                  <a:lnTo>
                    <a:pt x="1808886" y="232621"/>
                  </a:lnTo>
                  <a:lnTo>
                    <a:pt x="1819982" y="175485"/>
                  </a:lnTo>
                  <a:lnTo>
                    <a:pt x="1831079" y="114171"/>
                  </a:lnTo>
                  <a:lnTo>
                    <a:pt x="1842176" y="71614"/>
                  </a:lnTo>
                  <a:lnTo>
                    <a:pt x="1853279" y="96073"/>
                  </a:lnTo>
                  <a:lnTo>
                    <a:pt x="1864376" y="100809"/>
                  </a:lnTo>
                  <a:lnTo>
                    <a:pt x="1875472" y="197930"/>
                  </a:lnTo>
                  <a:lnTo>
                    <a:pt x="1886569" y="254930"/>
                  </a:lnTo>
                  <a:lnTo>
                    <a:pt x="1897666" y="377517"/>
                  </a:lnTo>
                  <a:lnTo>
                    <a:pt x="1908762" y="389300"/>
                  </a:lnTo>
                  <a:lnTo>
                    <a:pt x="1919859" y="385559"/>
                  </a:lnTo>
                  <a:lnTo>
                    <a:pt x="1930956" y="373067"/>
                  </a:lnTo>
                  <a:lnTo>
                    <a:pt x="1942059" y="333137"/>
                  </a:lnTo>
                  <a:lnTo>
                    <a:pt x="1953156" y="322469"/>
                  </a:lnTo>
                  <a:lnTo>
                    <a:pt x="1964252" y="299888"/>
                  </a:lnTo>
                  <a:lnTo>
                    <a:pt x="1986446" y="175498"/>
                  </a:lnTo>
                  <a:lnTo>
                    <a:pt x="1997542" y="120757"/>
                  </a:lnTo>
                  <a:lnTo>
                    <a:pt x="2019735" y="2293"/>
                  </a:lnTo>
                  <a:lnTo>
                    <a:pt x="2030839" y="28065"/>
                  </a:lnTo>
                  <a:lnTo>
                    <a:pt x="2041935" y="80214"/>
                  </a:lnTo>
                  <a:lnTo>
                    <a:pt x="2053032" y="222069"/>
                  </a:lnTo>
                  <a:lnTo>
                    <a:pt x="2064129" y="291744"/>
                  </a:lnTo>
                  <a:lnTo>
                    <a:pt x="2075225" y="368427"/>
                  </a:lnTo>
                  <a:lnTo>
                    <a:pt x="2086322" y="371421"/>
                  </a:lnTo>
                  <a:lnTo>
                    <a:pt x="2097419" y="362562"/>
                  </a:lnTo>
                  <a:lnTo>
                    <a:pt x="2108515" y="368638"/>
                  </a:lnTo>
                  <a:lnTo>
                    <a:pt x="2119619" y="351622"/>
                  </a:lnTo>
                  <a:lnTo>
                    <a:pt x="2130715" y="355038"/>
                  </a:lnTo>
                  <a:lnTo>
                    <a:pt x="2141812" y="340798"/>
                  </a:lnTo>
                  <a:lnTo>
                    <a:pt x="2152909" y="286913"/>
                  </a:lnTo>
                  <a:lnTo>
                    <a:pt x="2164005" y="192514"/>
                  </a:lnTo>
                  <a:lnTo>
                    <a:pt x="2175102" y="138752"/>
                  </a:lnTo>
                  <a:lnTo>
                    <a:pt x="2197295" y="8851"/>
                  </a:lnTo>
                  <a:lnTo>
                    <a:pt x="2208399" y="17118"/>
                  </a:lnTo>
                  <a:lnTo>
                    <a:pt x="2219495" y="43522"/>
                  </a:lnTo>
                  <a:lnTo>
                    <a:pt x="2230592" y="187058"/>
                  </a:lnTo>
                  <a:lnTo>
                    <a:pt x="2252785" y="393410"/>
                  </a:lnTo>
                  <a:lnTo>
                    <a:pt x="2263881" y="387967"/>
                  </a:lnTo>
                  <a:lnTo>
                    <a:pt x="2274978" y="354670"/>
                  </a:lnTo>
                  <a:lnTo>
                    <a:pt x="2286075" y="345805"/>
                  </a:lnTo>
                  <a:lnTo>
                    <a:pt x="2297171" y="323299"/>
                  </a:lnTo>
                  <a:lnTo>
                    <a:pt x="2308275" y="324803"/>
                  </a:lnTo>
                  <a:lnTo>
                    <a:pt x="2319371" y="312372"/>
                  </a:lnTo>
                  <a:lnTo>
                    <a:pt x="2330468" y="261842"/>
                  </a:lnTo>
                  <a:lnTo>
                    <a:pt x="2341565" y="191840"/>
                  </a:lnTo>
                  <a:lnTo>
                    <a:pt x="2352661" y="135813"/>
                  </a:lnTo>
                  <a:lnTo>
                    <a:pt x="2363758" y="98638"/>
                  </a:lnTo>
                  <a:lnTo>
                    <a:pt x="2374855" y="71547"/>
                  </a:lnTo>
                  <a:lnTo>
                    <a:pt x="2385951" y="149549"/>
                  </a:lnTo>
                  <a:lnTo>
                    <a:pt x="2397055" y="188384"/>
                  </a:lnTo>
                  <a:lnTo>
                    <a:pt x="2408151" y="274545"/>
                  </a:lnTo>
                  <a:lnTo>
                    <a:pt x="2419248" y="303644"/>
                  </a:lnTo>
                  <a:lnTo>
                    <a:pt x="2430345" y="364052"/>
                  </a:lnTo>
                  <a:lnTo>
                    <a:pt x="2441441" y="358902"/>
                  </a:lnTo>
                  <a:lnTo>
                    <a:pt x="2452538" y="320952"/>
                  </a:lnTo>
                  <a:lnTo>
                    <a:pt x="2463635" y="296942"/>
                  </a:lnTo>
                  <a:lnTo>
                    <a:pt x="2474731" y="236268"/>
                  </a:lnTo>
                  <a:lnTo>
                    <a:pt x="2485834" y="259645"/>
                  </a:lnTo>
                  <a:lnTo>
                    <a:pt x="2496931" y="256291"/>
                  </a:lnTo>
                  <a:lnTo>
                    <a:pt x="2508028" y="176920"/>
                  </a:lnTo>
                  <a:lnTo>
                    <a:pt x="2519124" y="74832"/>
                  </a:lnTo>
                  <a:lnTo>
                    <a:pt x="2530221" y="2300"/>
                  </a:lnTo>
                  <a:lnTo>
                    <a:pt x="2541318" y="33079"/>
                  </a:lnTo>
                  <a:lnTo>
                    <a:pt x="2552414" y="94862"/>
                  </a:lnTo>
                  <a:lnTo>
                    <a:pt x="2563511" y="314924"/>
                  </a:lnTo>
                  <a:lnTo>
                    <a:pt x="2574614" y="363746"/>
                  </a:lnTo>
                  <a:lnTo>
                    <a:pt x="2585711" y="401213"/>
                  </a:lnTo>
                  <a:lnTo>
                    <a:pt x="2596808" y="401003"/>
                  </a:lnTo>
                  <a:lnTo>
                    <a:pt x="2607904" y="382898"/>
                  </a:lnTo>
                  <a:lnTo>
                    <a:pt x="2619001" y="373067"/>
                  </a:lnTo>
                  <a:lnTo>
                    <a:pt x="2641194" y="324544"/>
                  </a:lnTo>
                  <a:lnTo>
                    <a:pt x="2652290" y="300466"/>
                  </a:lnTo>
                  <a:lnTo>
                    <a:pt x="2663394" y="293751"/>
                  </a:lnTo>
                  <a:lnTo>
                    <a:pt x="2674491" y="265802"/>
                  </a:lnTo>
                  <a:lnTo>
                    <a:pt x="2696684" y="94366"/>
                  </a:lnTo>
                  <a:lnTo>
                    <a:pt x="2707780" y="59198"/>
                  </a:lnTo>
                  <a:lnTo>
                    <a:pt x="2718877" y="88861"/>
                  </a:lnTo>
                  <a:lnTo>
                    <a:pt x="2729974" y="101877"/>
                  </a:lnTo>
                  <a:lnTo>
                    <a:pt x="2741070" y="218299"/>
                  </a:lnTo>
                  <a:lnTo>
                    <a:pt x="2752174" y="205264"/>
                  </a:lnTo>
                  <a:lnTo>
                    <a:pt x="2763270" y="219742"/>
                  </a:lnTo>
                  <a:lnTo>
                    <a:pt x="2774367" y="248834"/>
                  </a:lnTo>
                  <a:lnTo>
                    <a:pt x="2785464" y="242561"/>
                  </a:lnTo>
                  <a:lnTo>
                    <a:pt x="2796560" y="267755"/>
                  </a:lnTo>
                  <a:lnTo>
                    <a:pt x="2807657" y="279994"/>
                  </a:lnTo>
                  <a:lnTo>
                    <a:pt x="2818754" y="276960"/>
                  </a:lnTo>
                  <a:lnTo>
                    <a:pt x="2829850" y="245704"/>
                  </a:lnTo>
                  <a:lnTo>
                    <a:pt x="2829850" y="245704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7" name="자유형: 도형 2286">
              <a:extLst>
                <a:ext uri="{FF2B5EF4-FFF2-40B4-BE49-F238E27FC236}">
                  <a16:creationId xmlns:a16="http://schemas.microsoft.com/office/drawing/2014/main" id="{7C739D34-5629-5D23-E08C-E7C8CBF19B76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5142 h 413167"/>
                <a:gd name="connsiteX1" fmla="*/ 11096 w 2829850"/>
                <a:gd name="connsiteY1" fmla="*/ 200304 h 413167"/>
                <a:gd name="connsiteX2" fmla="*/ 22193 w 2829850"/>
                <a:gd name="connsiteY2" fmla="*/ 191636 h 413167"/>
                <a:gd name="connsiteX3" fmla="*/ 33290 w 2829850"/>
                <a:gd name="connsiteY3" fmla="*/ 248249 h 413167"/>
                <a:gd name="connsiteX4" fmla="*/ 44386 w 2829850"/>
                <a:gd name="connsiteY4" fmla="*/ 276225 h 413167"/>
                <a:gd name="connsiteX5" fmla="*/ 55483 w 2829850"/>
                <a:gd name="connsiteY5" fmla="*/ 300486 h 413167"/>
                <a:gd name="connsiteX6" fmla="*/ 66586 w 2829850"/>
                <a:gd name="connsiteY6" fmla="*/ 294765 h 413167"/>
                <a:gd name="connsiteX7" fmla="*/ 77683 w 2829850"/>
                <a:gd name="connsiteY7" fmla="*/ 260012 h 413167"/>
                <a:gd name="connsiteX8" fmla="*/ 88779 w 2829850"/>
                <a:gd name="connsiteY8" fmla="*/ 239683 h 413167"/>
                <a:gd name="connsiteX9" fmla="*/ 99876 w 2829850"/>
                <a:gd name="connsiteY9" fmla="*/ 232764 h 413167"/>
                <a:gd name="connsiteX10" fmla="*/ 110973 w 2829850"/>
                <a:gd name="connsiteY10" fmla="*/ 219007 h 413167"/>
                <a:gd name="connsiteX11" fmla="*/ 122069 w 2829850"/>
                <a:gd name="connsiteY11" fmla="*/ 130343 h 413167"/>
                <a:gd name="connsiteX12" fmla="*/ 133166 w 2829850"/>
                <a:gd name="connsiteY12" fmla="*/ 81609 h 413167"/>
                <a:gd name="connsiteX13" fmla="*/ 144263 w 2829850"/>
                <a:gd name="connsiteY13" fmla="*/ 65056 h 413167"/>
                <a:gd name="connsiteX14" fmla="*/ 155366 w 2829850"/>
                <a:gd name="connsiteY14" fmla="*/ 51108 h 413167"/>
                <a:gd name="connsiteX15" fmla="*/ 166463 w 2829850"/>
                <a:gd name="connsiteY15" fmla="*/ 70369 h 413167"/>
                <a:gd name="connsiteX16" fmla="*/ 177559 w 2829850"/>
                <a:gd name="connsiteY16" fmla="*/ 103584 h 413167"/>
                <a:gd name="connsiteX17" fmla="*/ 188656 w 2829850"/>
                <a:gd name="connsiteY17" fmla="*/ 142004 h 413167"/>
                <a:gd name="connsiteX18" fmla="*/ 199753 w 2829850"/>
                <a:gd name="connsiteY18" fmla="*/ 126077 h 413167"/>
                <a:gd name="connsiteX19" fmla="*/ 210849 w 2829850"/>
                <a:gd name="connsiteY19" fmla="*/ 77969 h 413167"/>
                <a:gd name="connsiteX20" fmla="*/ 221946 w 2829850"/>
                <a:gd name="connsiteY20" fmla="*/ 86365 h 413167"/>
                <a:gd name="connsiteX21" fmla="*/ 233043 w 2829850"/>
                <a:gd name="connsiteY21" fmla="*/ 166368 h 413167"/>
                <a:gd name="connsiteX22" fmla="*/ 244146 w 2829850"/>
                <a:gd name="connsiteY22" fmla="*/ 209489 h 413167"/>
                <a:gd name="connsiteX23" fmla="*/ 255243 w 2829850"/>
                <a:gd name="connsiteY23" fmla="*/ 325891 h 413167"/>
                <a:gd name="connsiteX24" fmla="*/ 266339 w 2829850"/>
                <a:gd name="connsiteY24" fmla="*/ 353793 h 413167"/>
                <a:gd name="connsiteX25" fmla="*/ 277436 w 2829850"/>
                <a:gd name="connsiteY25" fmla="*/ 364434 h 413167"/>
                <a:gd name="connsiteX26" fmla="*/ 288533 w 2829850"/>
                <a:gd name="connsiteY26" fmla="*/ 355242 h 413167"/>
                <a:gd name="connsiteX27" fmla="*/ 299629 w 2829850"/>
                <a:gd name="connsiteY27" fmla="*/ 317836 h 413167"/>
                <a:gd name="connsiteX28" fmla="*/ 332926 w 2829850"/>
                <a:gd name="connsiteY28" fmla="*/ 253535 h 413167"/>
                <a:gd name="connsiteX29" fmla="*/ 344023 w 2829850"/>
                <a:gd name="connsiteY29" fmla="*/ 285757 h 413167"/>
                <a:gd name="connsiteX30" fmla="*/ 355119 w 2829850"/>
                <a:gd name="connsiteY30" fmla="*/ 260019 h 413167"/>
                <a:gd name="connsiteX31" fmla="*/ 366216 w 2829850"/>
                <a:gd name="connsiteY31" fmla="*/ 212938 h 413167"/>
                <a:gd name="connsiteX32" fmla="*/ 377313 w 2829850"/>
                <a:gd name="connsiteY32" fmla="*/ 138915 h 413167"/>
                <a:gd name="connsiteX33" fmla="*/ 388409 w 2829850"/>
                <a:gd name="connsiteY33" fmla="*/ 146304 h 413167"/>
                <a:gd name="connsiteX34" fmla="*/ 399506 w 2829850"/>
                <a:gd name="connsiteY34" fmla="*/ 144263 h 413167"/>
                <a:gd name="connsiteX35" fmla="*/ 410602 w 2829850"/>
                <a:gd name="connsiteY35" fmla="*/ 214762 h 413167"/>
                <a:gd name="connsiteX36" fmla="*/ 421706 w 2829850"/>
                <a:gd name="connsiteY36" fmla="*/ 253637 h 413167"/>
                <a:gd name="connsiteX37" fmla="*/ 432802 w 2829850"/>
                <a:gd name="connsiteY37" fmla="*/ 351969 h 413167"/>
                <a:gd name="connsiteX38" fmla="*/ 443899 w 2829850"/>
                <a:gd name="connsiteY38" fmla="*/ 343404 h 413167"/>
                <a:gd name="connsiteX39" fmla="*/ 454995 w 2829850"/>
                <a:gd name="connsiteY39" fmla="*/ 288812 h 413167"/>
                <a:gd name="connsiteX40" fmla="*/ 466092 w 2829850"/>
                <a:gd name="connsiteY40" fmla="*/ 248691 h 413167"/>
                <a:gd name="connsiteX41" fmla="*/ 477189 w 2829850"/>
                <a:gd name="connsiteY41" fmla="*/ 147141 h 413167"/>
                <a:gd name="connsiteX42" fmla="*/ 488285 w 2829850"/>
                <a:gd name="connsiteY42" fmla="*/ 142827 h 413167"/>
                <a:gd name="connsiteX43" fmla="*/ 499382 w 2829850"/>
                <a:gd name="connsiteY43" fmla="*/ 159272 h 413167"/>
                <a:gd name="connsiteX44" fmla="*/ 510485 w 2829850"/>
                <a:gd name="connsiteY44" fmla="*/ 152631 h 413167"/>
                <a:gd name="connsiteX45" fmla="*/ 521582 w 2829850"/>
                <a:gd name="connsiteY45" fmla="*/ 147937 h 413167"/>
                <a:gd name="connsiteX46" fmla="*/ 532679 w 2829850"/>
                <a:gd name="connsiteY46" fmla="*/ 106877 h 413167"/>
                <a:gd name="connsiteX47" fmla="*/ 543775 w 2829850"/>
                <a:gd name="connsiteY47" fmla="*/ 105986 h 413167"/>
                <a:gd name="connsiteX48" fmla="*/ 554872 w 2829850"/>
                <a:gd name="connsiteY48" fmla="*/ 115491 h 413167"/>
                <a:gd name="connsiteX49" fmla="*/ 565968 w 2829850"/>
                <a:gd name="connsiteY49" fmla="*/ 253617 h 413167"/>
                <a:gd name="connsiteX50" fmla="*/ 577065 w 2829850"/>
                <a:gd name="connsiteY50" fmla="*/ 310726 h 413167"/>
                <a:gd name="connsiteX51" fmla="*/ 588162 w 2829850"/>
                <a:gd name="connsiteY51" fmla="*/ 378748 h 413167"/>
                <a:gd name="connsiteX52" fmla="*/ 599265 w 2829850"/>
                <a:gd name="connsiteY52" fmla="*/ 397988 h 413167"/>
                <a:gd name="connsiteX53" fmla="*/ 610362 w 2829850"/>
                <a:gd name="connsiteY53" fmla="*/ 391172 h 413167"/>
                <a:gd name="connsiteX54" fmla="*/ 621458 w 2829850"/>
                <a:gd name="connsiteY54" fmla="*/ 379680 h 413167"/>
                <a:gd name="connsiteX55" fmla="*/ 632555 w 2829850"/>
                <a:gd name="connsiteY55" fmla="*/ 334913 h 413167"/>
                <a:gd name="connsiteX56" fmla="*/ 643652 w 2829850"/>
                <a:gd name="connsiteY56" fmla="*/ 302194 h 413167"/>
                <a:gd name="connsiteX57" fmla="*/ 654748 w 2829850"/>
                <a:gd name="connsiteY57" fmla="*/ 247813 h 413167"/>
                <a:gd name="connsiteX58" fmla="*/ 665845 w 2829850"/>
                <a:gd name="connsiteY58" fmla="*/ 223844 h 413167"/>
                <a:gd name="connsiteX59" fmla="*/ 676942 w 2829850"/>
                <a:gd name="connsiteY59" fmla="*/ 184710 h 413167"/>
                <a:gd name="connsiteX60" fmla="*/ 688045 w 2829850"/>
                <a:gd name="connsiteY60" fmla="*/ 125397 h 413167"/>
                <a:gd name="connsiteX61" fmla="*/ 699142 w 2829850"/>
                <a:gd name="connsiteY61" fmla="*/ 125363 h 413167"/>
                <a:gd name="connsiteX62" fmla="*/ 710238 w 2829850"/>
                <a:gd name="connsiteY62" fmla="*/ 105802 h 413167"/>
                <a:gd name="connsiteX63" fmla="*/ 721335 w 2829850"/>
                <a:gd name="connsiteY63" fmla="*/ 184064 h 413167"/>
                <a:gd name="connsiteX64" fmla="*/ 732432 w 2829850"/>
                <a:gd name="connsiteY64" fmla="*/ 246514 h 413167"/>
                <a:gd name="connsiteX65" fmla="*/ 743528 w 2829850"/>
                <a:gd name="connsiteY65" fmla="*/ 383626 h 413167"/>
                <a:gd name="connsiteX66" fmla="*/ 754625 w 2829850"/>
                <a:gd name="connsiteY66" fmla="*/ 377646 h 413167"/>
                <a:gd name="connsiteX67" fmla="*/ 765722 w 2829850"/>
                <a:gd name="connsiteY67" fmla="*/ 345118 h 413167"/>
                <a:gd name="connsiteX68" fmla="*/ 776818 w 2829850"/>
                <a:gd name="connsiteY68" fmla="*/ 322605 h 413167"/>
                <a:gd name="connsiteX69" fmla="*/ 787922 w 2829850"/>
                <a:gd name="connsiteY69" fmla="*/ 269503 h 413167"/>
                <a:gd name="connsiteX70" fmla="*/ 799018 w 2829850"/>
                <a:gd name="connsiteY70" fmla="*/ 277524 h 413167"/>
                <a:gd name="connsiteX71" fmla="*/ 810115 w 2829850"/>
                <a:gd name="connsiteY71" fmla="*/ 270197 h 413167"/>
                <a:gd name="connsiteX72" fmla="*/ 832308 w 2829850"/>
                <a:gd name="connsiteY72" fmla="*/ 172505 h 413167"/>
                <a:gd name="connsiteX73" fmla="*/ 843405 w 2829850"/>
                <a:gd name="connsiteY73" fmla="*/ 103707 h 413167"/>
                <a:gd name="connsiteX74" fmla="*/ 854501 w 2829850"/>
                <a:gd name="connsiteY74" fmla="*/ 88678 h 413167"/>
                <a:gd name="connsiteX75" fmla="*/ 865598 w 2829850"/>
                <a:gd name="connsiteY75" fmla="*/ 79384 h 413167"/>
                <a:gd name="connsiteX76" fmla="*/ 876702 w 2829850"/>
                <a:gd name="connsiteY76" fmla="*/ 282049 h 413167"/>
                <a:gd name="connsiteX77" fmla="*/ 887798 w 2829850"/>
                <a:gd name="connsiteY77" fmla="*/ 338580 h 413167"/>
                <a:gd name="connsiteX78" fmla="*/ 898894 w 2829850"/>
                <a:gd name="connsiteY78" fmla="*/ 390675 h 413167"/>
                <a:gd name="connsiteX79" fmla="*/ 909991 w 2829850"/>
                <a:gd name="connsiteY79" fmla="*/ 399928 h 413167"/>
                <a:gd name="connsiteX80" fmla="*/ 921088 w 2829850"/>
                <a:gd name="connsiteY80" fmla="*/ 412936 h 413167"/>
                <a:gd name="connsiteX81" fmla="*/ 932184 w 2829850"/>
                <a:gd name="connsiteY81" fmla="*/ 402009 h 413167"/>
                <a:gd name="connsiteX82" fmla="*/ 943281 w 2829850"/>
                <a:gd name="connsiteY82" fmla="*/ 364610 h 413167"/>
                <a:gd name="connsiteX83" fmla="*/ 954384 w 2829850"/>
                <a:gd name="connsiteY83" fmla="*/ 341219 h 413167"/>
                <a:gd name="connsiteX84" fmla="*/ 965481 w 2829850"/>
                <a:gd name="connsiteY84" fmla="*/ 307930 h 413167"/>
                <a:gd name="connsiteX85" fmla="*/ 976578 w 2829850"/>
                <a:gd name="connsiteY85" fmla="*/ 297153 h 413167"/>
                <a:gd name="connsiteX86" fmla="*/ 987674 w 2829850"/>
                <a:gd name="connsiteY86" fmla="*/ 237342 h 413167"/>
                <a:gd name="connsiteX87" fmla="*/ 998771 w 2829850"/>
                <a:gd name="connsiteY87" fmla="*/ 152563 h 413167"/>
                <a:gd name="connsiteX88" fmla="*/ 1020964 w 2829850"/>
                <a:gd name="connsiteY88" fmla="*/ 6572 h 413167"/>
                <a:gd name="connsiteX89" fmla="*/ 1032061 w 2829850"/>
                <a:gd name="connsiteY89" fmla="*/ 45965 h 413167"/>
                <a:gd name="connsiteX90" fmla="*/ 1043157 w 2829850"/>
                <a:gd name="connsiteY90" fmla="*/ 116457 h 413167"/>
                <a:gd name="connsiteX91" fmla="*/ 1054261 w 2829850"/>
                <a:gd name="connsiteY91" fmla="*/ 383320 h 413167"/>
                <a:gd name="connsiteX92" fmla="*/ 1065357 w 2829850"/>
                <a:gd name="connsiteY92" fmla="*/ 407697 h 413167"/>
                <a:gd name="connsiteX93" fmla="*/ 1076454 w 2829850"/>
                <a:gd name="connsiteY93" fmla="*/ 410881 h 413167"/>
                <a:gd name="connsiteX94" fmla="*/ 1087551 w 2829850"/>
                <a:gd name="connsiteY94" fmla="*/ 413167 h 413167"/>
                <a:gd name="connsiteX95" fmla="*/ 1098647 w 2829850"/>
                <a:gd name="connsiteY95" fmla="*/ 375333 h 413167"/>
                <a:gd name="connsiteX96" fmla="*/ 1109744 w 2829850"/>
                <a:gd name="connsiteY96" fmla="*/ 372917 h 413167"/>
                <a:gd name="connsiteX97" fmla="*/ 1120841 w 2829850"/>
                <a:gd name="connsiteY97" fmla="*/ 348023 h 413167"/>
                <a:gd name="connsiteX98" fmla="*/ 1143041 w 2829850"/>
                <a:gd name="connsiteY98" fmla="*/ 280300 h 413167"/>
                <a:gd name="connsiteX99" fmla="*/ 1154137 w 2829850"/>
                <a:gd name="connsiteY99" fmla="*/ 253665 h 413167"/>
                <a:gd name="connsiteX100" fmla="*/ 1165234 w 2829850"/>
                <a:gd name="connsiteY100" fmla="*/ 190840 h 413167"/>
                <a:gd name="connsiteX101" fmla="*/ 1176331 w 2829850"/>
                <a:gd name="connsiteY101" fmla="*/ 102441 h 413167"/>
                <a:gd name="connsiteX102" fmla="*/ 1187427 w 2829850"/>
                <a:gd name="connsiteY102" fmla="*/ 93937 h 413167"/>
                <a:gd name="connsiteX103" fmla="*/ 1198524 w 2829850"/>
                <a:gd name="connsiteY103" fmla="*/ 90277 h 413167"/>
                <a:gd name="connsiteX104" fmla="*/ 1209621 w 2829850"/>
                <a:gd name="connsiteY104" fmla="*/ 192133 h 413167"/>
                <a:gd name="connsiteX105" fmla="*/ 1220717 w 2829850"/>
                <a:gd name="connsiteY105" fmla="*/ 270299 h 413167"/>
                <a:gd name="connsiteX106" fmla="*/ 1231821 w 2829850"/>
                <a:gd name="connsiteY106" fmla="*/ 407799 h 413167"/>
                <a:gd name="connsiteX107" fmla="*/ 1242917 w 2829850"/>
                <a:gd name="connsiteY107" fmla="*/ 406677 h 413167"/>
                <a:gd name="connsiteX108" fmla="*/ 1254014 w 2829850"/>
                <a:gd name="connsiteY108" fmla="*/ 366134 h 413167"/>
                <a:gd name="connsiteX109" fmla="*/ 1265111 w 2829850"/>
                <a:gd name="connsiteY109" fmla="*/ 344465 h 413167"/>
                <a:gd name="connsiteX110" fmla="*/ 1276207 w 2829850"/>
                <a:gd name="connsiteY110" fmla="*/ 254542 h 413167"/>
                <a:gd name="connsiteX111" fmla="*/ 1287304 w 2829850"/>
                <a:gd name="connsiteY111" fmla="*/ 256665 h 413167"/>
                <a:gd name="connsiteX112" fmla="*/ 1298400 w 2829850"/>
                <a:gd name="connsiteY112" fmla="*/ 247745 h 413167"/>
                <a:gd name="connsiteX113" fmla="*/ 1309497 w 2829850"/>
                <a:gd name="connsiteY113" fmla="*/ 209019 h 413167"/>
                <a:gd name="connsiteX114" fmla="*/ 1320601 w 2829850"/>
                <a:gd name="connsiteY114" fmla="*/ 163932 h 413167"/>
                <a:gd name="connsiteX115" fmla="*/ 1331697 w 2829850"/>
                <a:gd name="connsiteY115" fmla="*/ 98040 h 413167"/>
                <a:gd name="connsiteX116" fmla="*/ 1342794 w 2829850"/>
                <a:gd name="connsiteY116" fmla="*/ 79201 h 413167"/>
                <a:gd name="connsiteX117" fmla="*/ 1353890 w 2829850"/>
                <a:gd name="connsiteY117" fmla="*/ 73064 h 413167"/>
                <a:gd name="connsiteX118" fmla="*/ 1364987 w 2829850"/>
                <a:gd name="connsiteY118" fmla="*/ 271217 h 413167"/>
                <a:gd name="connsiteX119" fmla="*/ 1387180 w 2829850"/>
                <a:gd name="connsiteY119" fmla="*/ 394315 h 413167"/>
                <a:gd name="connsiteX120" fmla="*/ 1398277 w 2829850"/>
                <a:gd name="connsiteY120" fmla="*/ 411446 h 413167"/>
                <a:gd name="connsiteX121" fmla="*/ 1409380 w 2829850"/>
                <a:gd name="connsiteY121" fmla="*/ 409419 h 413167"/>
                <a:gd name="connsiteX122" fmla="*/ 1420477 w 2829850"/>
                <a:gd name="connsiteY122" fmla="*/ 401070 h 413167"/>
                <a:gd name="connsiteX123" fmla="*/ 1431573 w 2829850"/>
                <a:gd name="connsiteY123" fmla="*/ 376340 h 413167"/>
                <a:gd name="connsiteX124" fmla="*/ 1442670 w 2829850"/>
                <a:gd name="connsiteY124" fmla="*/ 360031 h 413167"/>
                <a:gd name="connsiteX125" fmla="*/ 1453767 w 2829850"/>
                <a:gd name="connsiteY125" fmla="*/ 336539 h 413167"/>
                <a:gd name="connsiteX126" fmla="*/ 1464863 w 2829850"/>
                <a:gd name="connsiteY126" fmla="*/ 325068 h 413167"/>
                <a:gd name="connsiteX127" fmla="*/ 1475960 w 2829850"/>
                <a:gd name="connsiteY127" fmla="*/ 264509 h 413167"/>
                <a:gd name="connsiteX128" fmla="*/ 1487057 w 2829850"/>
                <a:gd name="connsiteY128" fmla="*/ 165980 h 413167"/>
                <a:gd name="connsiteX129" fmla="*/ 1498160 w 2829850"/>
                <a:gd name="connsiteY129" fmla="*/ 98312 h 413167"/>
                <a:gd name="connsiteX130" fmla="*/ 1509257 w 2829850"/>
                <a:gd name="connsiteY130" fmla="*/ 22363 h 413167"/>
                <a:gd name="connsiteX131" fmla="*/ 1520353 w 2829850"/>
                <a:gd name="connsiteY131" fmla="*/ 39774 h 413167"/>
                <a:gd name="connsiteX132" fmla="*/ 1531450 w 2829850"/>
                <a:gd name="connsiteY132" fmla="*/ 74989 h 413167"/>
                <a:gd name="connsiteX133" fmla="*/ 1542546 w 2829850"/>
                <a:gd name="connsiteY133" fmla="*/ 301990 h 413167"/>
                <a:gd name="connsiteX134" fmla="*/ 1553643 w 2829850"/>
                <a:gd name="connsiteY134" fmla="*/ 333940 h 413167"/>
                <a:gd name="connsiteX135" fmla="*/ 1564740 w 2829850"/>
                <a:gd name="connsiteY135" fmla="*/ 359773 h 413167"/>
                <a:gd name="connsiteX136" fmla="*/ 1575836 w 2829850"/>
                <a:gd name="connsiteY136" fmla="*/ 368876 h 413167"/>
                <a:gd name="connsiteX137" fmla="*/ 1586940 w 2829850"/>
                <a:gd name="connsiteY137" fmla="*/ 347602 h 413167"/>
                <a:gd name="connsiteX138" fmla="*/ 1598036 w 2829850"/>
                <a:gd name="connsiteY138" fmla="*/ 344826 h 413167"/>
                <a:gd name="connsiteX139" fmla="*/ 1609133 w 2829850"/>
                <a:gd name="connsiteY139" fmla="*/ 305916 h 413167"/>
                <a:gd name="connsiteX140" fmla="*/ 1620230 w 2829850"/>
                <a:gd name="connsiteY140" fmla="*/ 254733 h 413167"/>
                <a:gd name="connsiteX141" fmla="*/ 1631326 w 2829850"/>
                <a:gd name="connsiteY141" fmla="*/ 165150 h 413167"/>
                <a:gd name="connsiteX142" fmla="*/ 1642423 w 2829850"/>
                <a:gd name="connsiteY142" fmla="*/ 133833 h 413167"/>
                <a:gd name="connsiteX143" fmla="*/ 1653520 w 2829850"/>
                <a:gd name="connsiteY143" fmla="*/ 124852 h 413167"/>
                <a:gd name="connsiteX144" fmla="*/ 1664616 w 2829850"/>
                <a:gd name="connsiteY144" fmla="*/ 101829 h 413167"/>
                <a:gd name="connsiteX145" fmla="*/ 1675720 w 2829850"/>
                <a:gd name="connsiteY145" fmla="*/ 151706 h 413167"/>
                <a:gd name="connsiteX146" fmla="*/ 1686816 w 2829850"/>
                <a:gd name="connsiteY146" fmla="*/ 136752 h 413167"/>
                <a:gd name="connsiteX147" fmla="*/ 1697913 w 2829850"/>
                <a:gd name="connsiteY147" fmla="*/ 179227 h 413167"/>
                <a:gd name="connsiteX148" fmla="*/ 1709010 w 2829850"/>
                <a:gd name="connsiteY148" fmla="*/ 217912 h 413167"/>
                <a:gd name="connsiteX149" fmla="*/ 1720106 w 2829850"/>
                <a:gd name="connsiteY149" fmla="*/ 366298 h 413167"/>
                <a:gd name="connsiteX150" fmla="*/ 1731203 w 2829850"/>
                <a:gd name="connsiteY150" fmla="*/ 384232 h 413167"/>
                <a:gd name="connsiteX151" fmla="*/ 1742299 w 2829850"/>
                <a:gd name="connsiteY151" fmla="*/ 385552 h 413167"/>
                <a:gd name="connsiteX152" fmla="*/ 1753396 w 2829850"/>
                <a:gd name="connsiteY152" fmla="*/ 381701 h 413167"/>
                <a:gd name="connsiteX153" fmla="*/ 1764500 w 2829850"/>
                <a:gd name="connsiteY153" fmla="*/ 337791 h 413167"/>
                <a:gd name="connsiteX154" fmla="*/ 1775596 w 2829850"/>
                <a:gd name="connsiteY154" fmla="*/ 341056 h 413167"/>
                <a:gd name="connsiteX155" fmla="*/ 1786692 w 2829850"/>
                <a:gd name="connsiteY155" fmla="*/ 325286 h 413167"/>
                <a:gd name="connsiteX156" fmla="*/ 1797789 w 2829850"/>
                <a:gd name="connsiteY156" fmla="*/ 286941 h 413167"/>
                <a:gd name="connsiteX157" fmla="*/ 1808886 w 2829850"/>
                <a:gd name="connsiteY157" fmla="*/ 238132 h 413167"/>
                <a:gd name="connsiteX158" fmla="*/ 1831079 w 2829850"/>
                <a:gd name="connsiteY158" fmla="*/ 115947 h 413167"/>
                <a:gd name="connsiteX159" fmla="*/ 1842176 w 2829850"/>
                <a:gd name="connsiteY159" fmla="*/ 71104 h 413167"/>
                <a:gd name="connsiteX160" fmla="*/ 1853279 w 2829850"/>
                <a:gd name="connsiteY160" fmla="*/ 110164 h 413167"/>
                <a:gd name="connsiteX161" fmla="*/ 1864376 w 2829850"/>
                <a:gd name="connsiteY161" fmla="*/ 107252 h 413167"/>
                <a:gd name="connsiteX162" fmla="*/ 1875472 w 2829850"/>
                <a:gd name="connsiteY162" fmla="*/ 190657 h 413167"/>
                <a:gd name="connsiteX163" fmla="*/ 1886569 w 2829850"/>
                <a:gd name="connsiteY163" fmla="*/ 247895 h 413167"/>
                <a:gd name="connsiteX164" fmla="*/ 1897666 w 2829850"/>
                <a:gd name="connsiteY164" fmla="*/ 378721 h 413167"/>
                <a:gd name="connsiteX165" fmla="*/ 1908762 w 2829850"/>
                <a:gd name="connsiteY165" fmla="*/ 390314 h 413167"/>
                <a:gd name="connsiteX166" fmla="*/ 1919859 w 2829850"/>
                <a:gd name="connsiteY166" fmla="*/ 383946 h 413167"/>
                <a:gd name="connsiteX167" fmla="*/ 1930956 w 2829850"/>
                <a:gd name="connsiteY167" fmla="*/ 375788 h 413167"/>
                <a:gd name="connsiteX168" fmla="*/ 1942059 w 2829850"/>
                <a:gd name="connsiteY168" fmla="*/ 337328 h 413167"/>
                <a:gd name="connsiteX169" fmla="*/ 1953156 w 2829850"/>
                <a:gd name="connsiteY169" fmla="*/ 326572 h 413167"/>
                <a:gd name="connsiteX170" fmla="*/ 1964252 w 2829850"/>
                <a:gd name="connsiteY170" fmla="*/ 296976 h 413167"/>
                <a:gd name="connsiteX171" fmla="*/ 1986446 w 2829850"/>
                <a:gd name="connsiteY171" fmla="*/ 185690 h 413167"/>
                <a:gd name="connsiteX172" fmla="*/ 1997542 w 2829850"/>
                <a:gd name="connsiteY172" fmla="*/ 127479 h 413167"/>
                <a:gd name="connsiteX173" fmla="*/ 2019735 w 2829850"/>
                <a:gd name="connsiteY173" fmla="*/ 0 h 413167"/>
                <a:gd name="connsiteX174" fmla="*/ 2041935 w 2829850"/>
                <a:gd name="connsiteY174" fmla="*/ 81119 h 413167"/>
                <a:gd name="connsiteX175" fmla="*/ 2053032 w 2829850"/>
                <a:gd name="connsiteY175" fmla="*/ 213401 h 413167"/>
                <a:gd name="connsiteX176" fmla="*/ 2064129 w 2829850"/>
                <a:gd name="connsiteY176" fmla="*/ 287655 h 413167"/>
                <a:gd name="connsiteX177" fmla="*/ 2075225 w 2829850"/>
                <a:gd name="connsiteY177" fmla="*/ 369148 h 413167"/>
                <a:gd name="connsiteX178" fmla="*/ 2086322 w 2829850"/>
                <a:gd name="connsiteY178" fmla="*/ 372802 h 413167"/>
                <a:gd name="connsiteX179" fmla="*/ 2097419 w 2829850"/>
                <a:gd name="connsiteY179" fmla="*/ 362964 h 413167"/>
                <a:gd name="connsiteX180" fmla="*/ 2108515 w 2829850"/>
                <a:gd name="connsiteY180" fmla="*/ 371359 h 413167"/>
                <a:gd name="connsiteX181" fmla="*/ 2119619 w 2829850"/>
                <a:gd name="connsiteY181" fmla="*/ 353622 h 413167"/>
                <a:gd name="connsiteX182" fmla="*/ 2130715 w 2829850"/>
                <a:gd name="connsiteY182" fmla="*/ 357432 h 413167"/>
                <a:gd name="connsiteX183" fmla="*/ 2141812 w 2829850"/>
                <a:gd name="connsiteY183" fmla="*/ 339560 h 413167"/>
                <a:gd name="connsiteX184" fmla="*/ 2152909 w 2829850"/>
                <a:gd name="connsiteY184" fmla="*/ 293275 h 413167"/>
                <a:gd name="connsiteX185" fmla="*/ 2164005 w 2829850"/>
                <a:gd name="connsiteY185" fmla="*/ 201957 h 413167"/>
                <a:gd name="connsiteX186" fmla="*/ 2175102 w 2829850"/>
                <a:gd name="connsiteY186" fmla="*/ 147175 h 413167"/>
                <a:gd name="connsiteX187" fmla="*/ 2197295 w 2829850"/>
                <a:gd name="connsiteY187" fmla="*/ 9511 h 413167"/>
                <a:gd name="connsiteX188" fmla="*/ 2208399 w 2829850"/>
                <a:gd name="connsiteY188" fmla="*/ 29289 h 413167"/>
                <a:gd name="connsiteX189" fmla="*/ 2219495 w 2829850"/>
                <a:gd name="connsiteY189" fmla="*/ 43318 h 413167"/>
                <a:gd name="connsiteX190" fmla="*/ 2230592 w 2829850"/>
                <a:gd name="connsiteY190" fmla="*/ 173580 h 413167"/>
                <a:gd name="connsiteX191" fmla="*/ 2241688 w 2829850"/>
                <a:gd name="connsiteY191" fmla="*/ 279042 h 413167"/>
                <a:gd name="connsiteX192" fmla="*/ 2252785 w 2829850"/>
                <a:gd name="connsiteY192" fmla="*/ 394009 h 413167"/>
                <a:gd name="connsiteX193" fmla="*/ 2263881 w 2829850"/>
                <a:gd name="connsiteY193" fmla="*/ 389566 h 413167"/>
                <a:gd name="connsiteX194" fmla="*/ 2274978 w 2829850"/>
                <a:gd name="connsiteY194" fmla="*/ 355045 h 413167"/>
                <a:gd name="connsiteX195" fmla="*/ 2286075 w 2829850"/>
                <a:gd name="connsiteY195" fmla="*/ 348976 h 413167"/>
                <a:gd name="connsiteX196" fmla="*/ 2297171 w 2829850"/>
                <a:gd name="connsiteY196" fmla="*/ 325136 h 413167"/>
                <a:gd name="connsiteX197" fmla="*/ 2308275 w 2829850"/>
                <a:gd name="connsiteY197" fmla="*/ 327408 h 413167"/>
                <a:gd name="connsiteX198" fmla="*/ 2319371 w 2829850"/>
                <a:gd name="connsiteY198" fmla="*/ 311413 h 413167"/>
                <a:gd name="connsiteX199" fmla="*/ 2330468 w 2829850"/>
                <a:gd name="connsiteY199" fmla="*/ 269394 h 413167"/>
                <a:gd name="connsiteX200" fmla="*/ 2341565 w 2829850"/>
                <a:gd name="connsiteY200" fmla="*/ 199977 h 413167"/>
                <a:gd name="connsiteX201" fmla="*/ 2352661 w 2829850"/>
                <a:gd name="connsiteY201" fmla="*/ 142515 h 413167"/>
                <a:gd name="connsiteX202" fmla="*/ 2363758 w 2829850"/>
                <a:gd name="connsiteY202" fmla="*/ 101026 h 413167"/>
                <a:gd name="connsiteX203" fmla="*/ 2374855 w 2829850"/>
                <a:gd name="connsiteY203" fmla="*/ 63028 h 413167"/>
                <a:gd name="connsiteX204" fmla="*/ 2385951 w 2829850"/>
                <a:gd name="connsiteY204" fmla="*/ 158693 h 413167"/>
                <a:gd name="connsiteX205" fmla="*/ 2397055 w 2829850"/>
                <a:gd name="connsiteY205" fmla="*/ 187472 h 413167"/>
                <a:gd name="connsiteX206" fmla="*/ 2408151 w 2829850"/>
                <a:gd name="connsiteY206" fmla="*/ 266911 h 413167"/>
                <a:gd name="connsiteX207" fmla="*/ 2419248 w 2829850"/>
                <a:gd name="connsiteY207" fmla="*/ 301235 h 413167"/>
                <a:gd name="connsiteX208" fmla="*/ 2430345 w 2829850"/>
                <a:gd name="connsiteY208" fmla="*/ 364753 h 413167"/>
                <a:gd name="connsiteX209" fmla="*/ 2441441 w 2829850"/>
                <a:gd name="connsiteY209" fmla="*/ 362535 h 413167"/>
                <a:gd name="connsiteX210" fmla="*/ 2452538 w 2829850"/>
                <a:gd name="connsiteY210" fmla="*/ 324143 h 413167"/>
                <a:gd name="connsiteX211" fmla="*/ 2463635 w 2829850"/>
                <a:gd name="connsiteY211" fmla="*/ 301630 h 413167"/>
                <a:gd name="connsiteX212" fmla="*/ 2474731 w 2829850"/>
                <a:gd name="connsiteY212" fmla="*/ 237853 h 413167"/>
                <a:gd name="connsiteX213" fmla="*/ 2485834 w 2829850"/>
                <a:gd name="connsiteY213" fmla="*/ 262734 h 413167"/>
                <a:gd name="connsiteX214" fmla="*/ 2496931 w 2829850"/>
                <a:gd name="connsiteY214" fmla="*/ 256692 h 413167"/>
                <a:gd name="connsiteX215" fmla="*/ 2508028 w 2829850"/>
                <a:gd name="connsiteY215" fmla="*/ 189820 h 413167"/>
                <a:gd name="connsiteX216" fmla="*/ 2519124 w 2829850"/>
                <a:gd name="connsiteY216" fmla="*/ 90909 h 413167"/>
                <a:gd name="connsiteX217" fmla="*/ 2530221 w 2829850"/>
                <a:gd name="connsiteY217" fmla="*/ 10185 h 413167"/>
                <a:gd name="connsiteX218" fmla="*/ 2541318 w 2829850"/>
                <a:gd name="connsiteY218" fmla="*/ 29398 h 413167"/>
                <a:gd name="connsiteX219" fmla="*/ 2552414 w 2829850"/>
                <a:gd name="connsiteY219" fmla="*/ 78194 h 413167"/>
                <a:gd name="connsiteX220" fmla="*/ 2563511 w 2829850"/>
                <a:gd name="connsiteY220" fmla="*/ 317740 h 413167"/>
                <a:gd name="connsiteX221" fmla="*/ 2574614 w 2829850"/>
                <a:gd name="connsiteY221" fmla="*/ 363617 h 413167"/>
                <a:gd name="connsiteX222" fmla="*/ 2585711 w 2829850"/>
                <a:gd name="connsiteY222" fmla="*/ 397710 h 413167"/>
                <a:gd name="connsiteX223" fmla="*/ 2596808 w 2829850"/>
                <a:gd name="connsiteY223" fmla="*/ 403724 h 413167"/>
                <a:gd name="connsiteX224" fmla="*/ 2607904 w 2829850"/>
                <a:gd name="connsiteY224" fmla="*/ 383987 h 413167"/>
                <a:gd name="connsiteX225" fmla="*/ 2619001 w 2829850"/>
                <a:gd name="connsiteY225" fmla="*/ 376217 h 413167"/>
                <a:gd name="connsiteX226" fmla="*/ 2630097 w 2829850"/>
                <a:gd name="connsiteY226" fmla="*/ 349384 h 413167"/>
                <a:gd name="connsiteX227" fmla="*/ 2641194 w 2829850"/>
                <a:gd name="connsiteY227" fmla="*/ 327640 h 413167"/>
                <a:gd name="connsiteX228" fmla="*/ 2652290 w 2829850"/>
                <a:gd name="connsiteY228" fmla="*/ 303371 h 413167"/>
                <a:gd name="connsiteX229" fmla="*/ 2663394 w 2829850"/>
                <a:gd name="connsiteY229" fmla="*/ 296133 h 413167"/>
                <a:gd name="connsiteX230" fmla="*/ 2674491 w 2829850"/>
                <a:gd name="connsiteY230" fmla="*/ 268782 h 413167"/>
                <a:gd name="connsiteX231" fmla="*/ 2685587 w 2829850"/>
                <a:gd name="connsiteY231" fmla="*/ 181608 h 413167"/>
                <a:gd name="connsiteX232" fmla="*/ 2696684 w 2829850"/>
                <a:gd name="connsiteY232" fmla="*/ 107068 h 413167"/>
                <a:gd name="connsiteX233" fmla="*/ 2707780 w 2829850"/>
                <a:gd name="connsiteY233" fmla="*/ 63103 h 413167"/>
                <a:gd name="connsiteX234" fmla="*/ 2718877 w 2829850"/>
                <a:gd name="connsiteY234" fmla="*/ 83650 h 413167"/>
                <a:gd name="connsiteX235" fmla="*/ 2729974 w 2829850"/>
                <a:gd name="connsiteY235" fmla="*/ 100149 h 413167"/>
                <a:gd name="connsiteX236" fmla="*/ 2741070 w 2829850"/>
                <a:gd name="connsiteY236" fmla="*/ 222320 h 413167"/>
                <a:gd name="connsiteX237" fmla="*/ 2752174 w 2829850"/>
                <a:gd name="connsiteY237" fmla="*/ 206693 h 413167"/>
                <a:gd name="connsiteX238" fmla="*/ 2763270 w 2829850"/>
                <a:gd name="connsiteY238" fmla="*/ 224144 h 413167"/>
                <a:gd name="connsiteX239" fmla="*/ 2774367 w 2829850"/>
                <a:gd name="connsiteY239" fmla="*/ 253807 h 413167"/>
                <a:gd name="connsiteX240" fmla="*/ 2785464 w 2829850"/>
                <a:gd name="connsiteY240" fmla="*/ 244303 h 413167"/>
                <a:gd name="connsiteX241" fmla="*/ 2796560 w 2829850"/>
                <a:gd name="connsiteY241" fmla="*/ 271150 h 413167"/>
                <a:gd name="connsiteX242" fmla="*/ 2807657 w 2829850"/>
                <a:gd name="connsiteY242" fmla="*/ 283410 h 413167"/>
                <a:gd name="connsiteX243" fmla="*/ 2818754 w 2829850"/>
                <a:gd name="connsiteY243" fmla="*/ 275762 h 413167"/>
                <a:gd name="connsiteX244" fmla="*/ 2829850 w 2829850"/>
                <a:gd name="connsiteY244" fmla="*/ 245725 h 413167"/>
                <a:gd name="connsiteX245" fmla="*/ 2829850 w 2829850"/>
                <a:gd name="connsiteY245" fmla="*/ 24572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65142"/>
                  </a:moveTo>
                  <a:lnTo>
                    <a:pt x="11096" y="200304"/>
                  </a:lnTo>
                  <a:lnTo>
                    <a:pt x="22193" y="191636"/>
                  </a:lnTo>
                  <a:lnTo>
                    <a:pt x="33290" y="248249"/>
                  </a:lnTo>
                  <a:lnTo>
                    <a:pt x="44386" y="276225"/>
                  </a:lnTo>
                  <a:lnTo>
                    <a:pt x="55483" y="300486"/>
                  </a:lnTo>
                  <a:lnTo>
                    <a:pt x="66586" y="294765"/>
                  </a:lnTo>
                  <a:lnTo>
                    <a:pt x="77683" y="260012"/>
                  </a:lnTo>
                  <a:lnTo>
                    <a:pt x="88779" y="239683"/>
                  </a:lnTo>
                  <a:lnTo>
                    <a:pt x="99876" y="232764"/>
                  </a:lnTo>
                  <a:lnTo>
                    <a:pt x="110973" y="219007"/>
                  </a:lnTo>
                  <a:lnTo>
                    <a:pt x="122069" y="130343"/>
                  </a:lnTo>
                  <a:lnTo>
                    <a:pt x="133166" y="81609"/>
                  </a:lnTo>
                  <a:lnTo>
                    <a:pt x="144263" y="65056"/>
                  </a:lnTo>
                  <a:lnTo>
                    <a:pt x="155366" y="51108"/>
                  </a:lnTo>
                  <a:lnTo>
                    <a:pt x="166463" y="70369"/>
                  </a:lnTo>
                  <a:lnTo>
                    <a:pt x="177559" y="103584"/>
                  </a:lnTo>
                  <a:lnTo>
                    <a:pt x="188656" y="142004"/>
                  </a:lnTo>
                  <a:lnTo>
                    <a:pt x="199753" y="126077"/>
                  </a:lnTo>
                  <a:lnTo>
                    <a:pt x="210849" y="77969"/>
                  </a:lnTo>
                  <a:lnTo>
                    <a:pt x="221946" y="86365"/>
                  </a:lnTo>
                  <a:lnTo>
                    <a:pt x="233043" y="166368"/>
                  </a:lnTo>
                  <a:lnTo>
                    <a:pt x="244146" y="209489"/>
                  </a:lnTo>
                  <a:lnTo>
                    <a:pt x="255243" y="325891"/>
                  </a:lnTo>
                  <a:lnTo>
                    <a:pt x="266339" y="353793"/>
                  </a:lnTo>
                  <a:lnTo>
                    <a:pt x="277436" y="364434"/>
                  </a:lnTo>
                  <a:lnTo>
                    <a:pt x="288533" y="355242"/>
                  </a:lnTo>
                  <a:lnTo>
                    <a:pt x="299629" y="317836"/>
                  </a:lnTo>
                  <a:lnTo>
                    <a:pt x="332926" y="253535"/>
                  </a:lnTo>
                  <a:lnTo>
                    <a:pt x="344023" y="285757"/>
                  </a:lnTo>
                  <a:lnTo>
                    <a:pt x="355119" y="260019"/>
                  </a:lnTo>
                  <a:lnTo>
                    <a:pt x="366216" y="212938"/>
                  </a:lnTo>
                  <a:lnTo>
                    <a:pt x="377313" y="138915"/>
                  </a:lnTo>
                  <a:lnTo>
                    <a:pt x="388409" y="146304"/>
                  </a:lnTo>
                  <a:lnTo>
                    <a:pt x="399506" y="144263"/>
                  </a:lnTo>
                  <a:lnTo>
                    <a:pt x="410602" y="214762"/>
                  </a:lnTo>
                  <a:lnTo>
                    <a:pt x="421706" y="253637"/>
                  </a:lnTo>
                  <a:lnTo>
                    <a:pt x="432802" y="351969"/>
                  </a:lnTo>
                  <a:lnTo>
                    <a:pt x="443899" y="343404"/>
                  </a:lnTo>
                  <a:lnTo>
                    <a:pt x="454995" y="288812"/>
                  </a:lnTo>
                  <a:lnTo>
                    <a:pt x="466092" y="248691"/>
                  </a:lnTo>
                  <a:lnTo>
                    <a:pt x="477189" y="147141"/>
                  </a:lnTo>
                  <a:lnTo>
                    <a:pt x="488285" y="142827"/>
                  </a:lnTo>
                  <a:lnTo>
                    <a:pt x="499382" y="159272"/>
                  </a:lnTo>
                  <a:lnTo>
                    <a:pt x="510485" y="152631"/>
                  </a:lnTo>
                  <a:lnTo>
                    <a:pt x="521582" y="147937"/>
                  </a:lnTo>
                  <a:lnTo>
                    <a:pt x="532679" y="106877"/>
                  </a:lnTo>
                  <a:lnTo>
                    <a:pt x="543775" y="105986"/>
                  </a:lnTo>
                  <a:lnTo>
                    <a:pt x="554872" y="115491"/>
                  </a:lnTo>
                  <a:lnTo>
                    <a:pt x="565968" y="253617"/>
                  </a:lnTo>
                  <a:lnTo>
                    <a:pt x="577065" y="310726"/>
                  </a:lnTo>
                  <a:lnTo>
                    <a:pt x="588162" y="378748"/>
                  </a:lnTo>
                  <a:lnTo>
                    <a:pt x="599265" y="397988"/>
                  </a:lnTo>
                  <a:lnTo>
                    <a:pt x="610362" y="391172"/>
                  </a:lnTo>
                  <a:lnTo>
                    <a:pt x="621458" y="379680"/>
                  </a:lnTo>
                  <a:lnTo>
                    <a:pt x="632555" y="334913"/>
                  </a:lnTo>
                  <a:lnTo>
                    <a:pt x="643652" y="302194"/>
                  </a:lnTo>
                  <a:lnTo>
                    <a:pt x="654748" y="247813"/>
                  </a:lnTo>
                  <a:lnTo>
                    <a:pt x="665845" y="223844"/>
                  </a:lnTo>
                  <a:lnTo>
                    <a:pt x="676942" y="184710"/>
                  </a:lnTo>
                  <a:lnTo>
                    <a:pt x="688045" y="125397"/>
                  </a:lnTo>
                  <a:lnTo>
                    <a:pt x="699142" y="125363"/>
                  </a:lnTo>
                  <a:lnTo>
                    <a:pt x="710238" y="105802"/>
                  </a:lnTo>
                  <a:lnTo>
                    <a:pt x="721335" y="184064"/>
                  </a:lnTo>
                  <a:lnTo>
                    <a:pt x="732432" y="246514"/>
                  </a:lnTo>
                  <a:lnTo>
                    <a:pt x="743528" y="383626"/>
                  </a:lnTo>
                  <a:lnTo>
                    <a:pt x="754625" y="377646"/>
                  </a:lnTo>
                  <a:lnTo>
                    <a:pt x="765722" y="345118"/>
                  </a:lnTo>
                  <a:lnTo>
                    <a:pt x="776818" y="322605"/>
                  </a:lnTo>
                  <a:lnTo>
                    <a:pt x="787922" y="269503"/>
                  </a:lnTo>
                  <a:lnTo>
                    <a:pt x="799018" y="277524"/>
                  </a:lnTo>
                  <a:lnTo>
                    <a:pt x="810115" y="270197"/>
                  </a:lnTo>
                  <a:lnTo>
                    <a:pt x="832308" y="172505"/>
                  </a:lnTo>
                  <a:lnTo>
                    <a:pt x="843405" y="103707"/>
                  </a:lnTo>
                  <a:lnTo>
                    <a:pt x="854501" y="88678"/>
                  </a:lnTo>
                  <a:lnTo>
                    <a:pt x="865598" y="79384"/>
                  </a:lnTo>
                  <a:lnTo>
                    <a:pt x="876702" y="282049"/>
                  </a:lnTo>
                  <a:lnTo>
                    <a:pt x="887798" y="338580"/>
                  </a:lnTo>
                  <a:lnTo>
                    <a:pt x="898894" y="390675"/>
                  </a:lnTo>
                  <a:lnTo>
                    <a:pt x="909991" y="399928"/>
                  </a:lnTo>
                  <a:lnTo>
                    <a:pt x="921088" y="412936"/>
                  </a:lnTo>
                  <a:lnTo>
                    <a:pt x="932184" y="402009"/>
                  </a:lnTo>
                  <a:lnTo>
                    <a:pt x="943281" y="364610"/>
                  </a:lnTo>
                  <a:lnTo>
                    <a:pt x="954384" y="341219"/>
                  </a:lnTo>
                  <a:lnTo>
                    <a:pt x="965481" y="307930"/>
                  </a:lnTo>
                  <a:lnTo>
                    <a:pt x="976578" y="297153"/>
                  </a:lnTo>
                  <a:lnTo>
                    <a:pt x="987674" y="237342"/>
                  </a:lnTo>
                  <a:lnTo>
                    <a:pt x="998771" y="152563"/>
                  </a:lnTo>
                  <a:lnTo>
                    <a:pt x="1020964" y="6572"/>
                  </a:lnTo>
                  <a:lnTo>
                    <a:pt x="1032061" y="45965"/>
                  </a:lnTo>
                  <a:lnTo>
                    <a:pt x="1043157" y="116457"/>
                  </a:lnTo>
                  <a:lnTo>
                    <a:pt x="1054261" y="383320"/>
                  </a:lnTo>
                  <a:lnTo>
                    <a:pt x="1065357" y="407697"/>
                  </a:lnTo>
                  <a:lnTo>
                    <a:pt x="1076454" y="410881"/>
                  </a:lnTo>
                  <a:lnTo>
                    <a:pt x="1087551" y="413167"/>
                  </a:lnTo>
                  <a:lnTo>
                    <a:pt x="1098647" y="375333"/>
                  </a:lnTo>
                  <a:lnTo>
                    <a:pt x="1109744" y="372917"/>
                  </a:lnTo>
                  <a:lnTo>
                    <a:pt x="1120841" y="348023"/>
                  </a:lnTo>
                  <a:lnTo>
                    <a:pt x="1143041" y="280300"/>
                  </a:lnTo>
                  <a:lnTo>
                    <a:pt x="1154137" y="253665"/>
                  </a:lnTo>
                  <a:lnTo>
                    <a:pt x="1165234" y="190840"/>
                  </a:lnTo>
                  <a:lnTo>
                    <a:pt x="1176331" y="102441"/>
                  </a:lnTo>
                  <a:lnTo>
                    <a:pt x="1187427" y="93937"/>
                  </a:lnTo>
                  <a:lnTo>
                    <a:pt x="1198524" y="90277"/>
                  </a:lnTo>
                  <a:lnTo>
                    <a:pt x="1209621" y="192133"/>
                  </a:lnTo>
                  <a:lnTo>
                    <a:pt x="1220717" y="270299"/>
                  </a:lnTo>
                  <a:lnTo>
                    <a:pt x="1231821" y="407799"/>
                  </a:lnTo>
                  <a:lnTo>
                    <a:pt x="1242917" y="406677"/>
                  </a:lnTo>
                  <a:lnTo>
                    <a:pt x="1254014" y="366134"/>
                  </a:lnTo>
                  <a:lnTo>
                    <a:pt x="1265111" y="344465"/>
                  </a:lnTo>
                  <a:lnTo>
                    <a:pt x="1276207" y="254542"/>
                  </a:lnTo>
                  <a:lnTo>
                    <a:pt x="1287304" y="256665"/>
                  </a:lnTo>
                  <a:lnTo>
                    <a:pt x="1298400" y="247745"/>
                  </a:lnTo>
                  <a:lnTo>
                    <a:pt x="1309497" y="209019"/>
                  </a:lnTo>
                  <a:lnTo>
                    <a:pt x="1320601" y="163932"/>
                  </a:lnTo>
                  <a:lnTo>
                    <a:pt x="1331697" y="98040"/>
                  </a:lnTo>
                  <a:lnTo>
                    <a:pt x="1342794" y="79201"/>
                  </a:lnTo>
                  <a:lnTo>
                    <a:pt x="1353890" y="73064"/>
                  </a:lnTo>
                  <a:lnTo>
                    <a:pt x="1364987" y="271217"/>
                  </a:lnTo>
                  <a:lnTo>
                    <a:pt x="1387180" y="394315"/>
                  </a:lnTo>
                  <a:lnTo>
                    <a:pt x="1398277" y="411446"/>
                  </a:lnTo>
                  <a:lnTo>
                    <a:pt x="1409380" y="409419"/>
                  </a:lnTo>
                  <a:lnTo>
                    <a:pt x="1420477" y="401070"/>
                  </a:lnTo>
                  <a:lnTo>
                    <a:pt x="1431573" y="376340"/>
                  </a:lnTo>
                  <a:lnTo>
                    <a:pt x="1442670" y="360031"/>
                  </a:lnTo>
                  <a:lnTo>
                    <a:pt x="1453767" y="336539"/>
                  </a:lnTo>
                  <a:lnTo>
                    <a:pt x="1464863" y="325068"/>
                  </a:lnTo>
                  <a:lnTo>
                    <a:pt x="1475960" y="264509"/>
                  </a:lnTo>
                  <a:lnTo>
                    <a:pt x="1487057" y="165980"/>
                  </a:lnTo>
                  <a:lnTo>
                    <a:pt x="1498160" y="98312"/>
                  </a:lnTo>
                  <a:lnTo>
                    <a:pt x="1509257" y="22363"/>
                  </a:lnTo>
                  <a:lnTo>
                    <a:pt x="1520353" y="39774"/>
                  </a:lnTo>
                  <a:lnTo>
                    <a:pt x="1531450" y="74989"/>
                  </a:lnTo>
                  <a:lnTo>
                    <a:pt x="1542546" y="301990"/>
                  </a:lnTo>
                  <a:lnTo>
                    <a:pt x="1553643" y="333940"/>
                  </a:lnTo>
                  <a:lnTo>
                    <a:pt x="1564740" y="359773"/>
                  </a:lnTo>
                  <a:lnTo>
                    <a:pt x="1575836" y="368876"/>
                  </a:lnTo>
                  <a:lnTo>
                    <a:pt x="1586940" y="347602"/>
                  </a:lnTo>
                  <a:lnTo>
                    <a:pt x="1598036" y="344826"/>
                  </a:lnTo>
                  <a:lnTo>
                    <a:pt x="1609133" y="305916"/>
                  </a:lnTo>
                  <a:lnTo>
                    <a:pt x="1620230" y="254733"/>
                  </a:lnTo>
                  <a:lnTo>
                    <a:pt x="1631326" y="165150"/>
                  </a:lnTo>
                  <a:lnTo>
                    <a:pt x="1642423" y="133833"/>
                  </a:lnTo>
                  <a:lnTo>
                    <a:pt x="1653520" y="124852"/>
                  </a:lnTo>
                  <a:lnTo>
                    <a:pt x="1664616" y="101829"/>
                  </a:lnTo>
                  <a:lnTo>
                    <a:pt x="1675720" y="151706"/>
                  </a:lnTo>
                  <a:lnTo>
                    <a:pt x="1686816" y="136752"/>
                  </a:lnTo>
                  <a:lnTo>
                    <a:pt x="1697913" y="179227"/>
                  </a:lnTo>
                  <a:lnTo>
                    <a:pt x="1709010" y="217912"/>
                  </a:lnTo>
                  <a:lnTo>
                    <a:pt x="1720106" y="366298"/>
                  </a:lnTo>
                  <a:lnTo>
                    <a:pt x="1731203" y="384232"/>
                  </a:lnTo>
                  <a:lnTo>
                    <a:pt x="1742299" y="385552"/>
                  </a:lnTo>
                  <a:lnTo>
                    <a:pt x="1753396" y="381701"/>
                  </a:lnTo>
                  <a:lnTo>
                    <a:pt x="1764500" y="337791"/>
                  </a:lnTo>
                  <a:lnTo>
                    <a:pt x="1775596" y="341056"/>
                  </a:lnTo>
                  <a:lnTo>
                    <a:pt x="1786692" y="325286"/>
                  </a:lnTo>
                  <a:lnTo>
                    <a:pt x="1797789" y="286941"/>
                  </a:lnTo>
                  <a:lnTo>
                    <a:pt x="1808886" y="238132"/>
                  </a:lnTo>
                  <a:lnTo>
                    <a:pt x="1831079" y="115947"/>
                  </a:lnTo>
                  <a:lnTo>
                    <a:pt x="1842176" y="71104"/>
                  </a:lnTo>
                  <a:lnTo>
                    <a:pt x="1853279" y="110164"/>
                  </a:lnTo>
                  <a:lnTo>
                    <a:pt x="1864376" y="107252"/>
                  </a:lnTo>
                  <a:lnTo>
                    <a:pt x="1875472" y="190657"/>
                  </a:lnTo>
                  <a:lnTo>
                    <a:pt x="1886569" y="247895"/>
                  </a:lnTo>
                  <a:lnTo>
                    <a:pt x="1897666" y="378721"/>
                  </a:lnTo>
                  <a:lnTo>
                    <a:pt x="1908762" y="390314"/>
                  </a:lnTo>
                  <a:lnTo>
                    <a:pt x="1919859" y="383946"/>
                  </a:lnTo>
                  <a:lnTo>
                    <a:pt x="1930956" y="375788"/>
                  </a:lnTo>
                  <a:lnTo>
                    <a:pt x="1942059" y="337328"/>
                  </a:lnTo>
                  <a:lnTo>
                    <a:pt x="1953156" y="326572"/>
                  </a:lnTo>
                  <a:lnTo>
                    <a:pt x="1964252" y="296976"/>
                  </a:lnTo>
                  <a:lnTo>
                    <a:pt x="1986446" y="185690"/>
                  </a:lnTo>
                  <a:lnTo>
                    <a:pt x="1997542" y="127479"/>
                  </a:lnTo>
                  <a:lnTo>
                    <a:pt x="2019735" y="0"/>
                  </a:lnTo>
                  <a:lnTo>
                    <a:pt x="2041935" y="81119"/>
                  </a:lnTo>
                  <a:lnTo>
                    <a:pt x="2053032" y="213401"/>
                  </a:lnTo>
                  <a:lnTo>
                    <a:pt x="2064129" y="287655"/>
                  </a:lnTo>
                  <a:lnTo>
                    <a:pt x="2075225" y="369148"/>
                  </a:lnTo>
                  <a:lnTo>
                    <a:pt x="2086322" y="372802"/>
                  </a:lnTo>
                  <a:lnTo>
                    <a:pt x="2097419" y="362964"/>
                  </a:lnTo>
                  <a:lnTo>
                    <a:pt x="2108515" y="371359"/>
                  </a:lnTo>
                  <a:lnTo>
                    <a:pt x="2119619" y="353622"/>
                  </a:lnTo>
                  <a:lnTo>
                    <a:pt x="2130715" y="357432"/>
                  </a:lnTo>
                  <a:lnTo>
                    <a:pt x="2141812" y="339560"/>
                  </a:lnTo>
                  <a:lnTo>
                    <a:pt x="2152909" y="293275"/>
                  </a:lnTo>
                  <a:lnTo>
                    <a:pt x="2164005" y="201957"/>
                  </a:lnTo>
                  <a:lnTo>
                    <a:pt x="2175102" y="147175"/>
                  </a:lnTo>
                  <a:lnTo>
                    <a:pt x="2197295" y="9511"/>
                  </a:lnTo>
                  <a:lnTo>
                    <a:pt x="2208399" y="29289"/>
                  </a:lnTo>
                  <a:lnTo>
                    <a:pt x="2219495" y="43318"/>
                  </a:lnTo>
                  <a:lnTo>
                    <a:pt x="2230592" y="173580"/>
                  </a:lnTo>
                  <a:lnTo>
                    <a:pt x="2241688" y="279042"/>
                  </a:lnTo>
                  <a:lnTo>
                    <a:pt x="2252785" y="394009"/>
                  </a:lnTo>
                  <a:lnTo>
                    <a:pt x="2263881" y="389566"/>
                  </a:lnTo>
                  <a:lnTo>
                    <a:pt x="2274978" y="355045"/>
                  </a:lnTo>
                  <a:lnTo>
                    <a:pt x="2286075" y="348976"/>
                  </a:lnTo>
                  <a:lnTo>
                    <a:pt x="2297171" y="325136"/>
                  </a:lnTo>
                  <a:lnTo>
                    <a:pt x="2308275" y="327408"/>
                  </a:lnTo>
                  <a:lnTo>
                    <a:pt x="2319371" y="311413"/>
                  </a:lnTo>
                  <a:lnTo>
                    <a:pt x="2330468" y="269394"/>
                  </a:lnTo>
                  <a:lnTo>
                    <a:pt x="2341565" y="199977"/>
                  </a:lnTo>
                  <a:lnTo>
                    <a:pt x="2352661" y="142515"/>
                  </a:lnTo>
                  <a:lnTo>
                    <a:pt x="2363758" y="101026"/>
                  </a:lnTo>
                  <a:lnTo>
                    <a:pt x="2374855" y="63028"/>
                  </a:lnTo>
                  <a:lnTo>
                    <a:pt x="2385951" y="158693"/>
                  </a:lnTo>
                  <a:lnTo>
                    <a:pt x="2397055" y="187472"/>
                  </a:lnTo>
                  <a:lnTo>
                    <a:pt x="2408151" y="266911"/>
                  </a:lnTo>
                  <a:lnTo>
                    <a:pt x="2419248" y="301235"/>
                  </a:lnTo>
                  <a:lnTo>
                    <a:pt x="2430345" y="364753"/>
                  </a:lnTo>
                  <a:lnTo>
                    <a:pt x="2441441" y="362535"/>
                  </a:lnTo>
                  <a:lnTo>
                    <a:pt x="2452538" y="324143"/>
                  </a:lnTo>
                  <a:lnTo>
                    <a:pt x="2463635" y="301630"/>
                  </a:lnTo>
                  <a:lnTo>
                    <a:pt x="2474731" y="237853"/>
                  </a:lnTo>
                  <a:lnTo>
                    <a:pt x="2485834" y="262734"/>
                  </a:lnTo>
                  <a:lnTo>
                    <a:pt x="2496931" y="256692"/>
                  </a:lnTo>
                  <a:lnTo>
                    <a:pt x="2508028" y="189820"/>
                  </a:lnTo>
                  <a:lnTo>
                    <a:pt x="2519124" y="90909"/>
                  </a:lnTo>
                  <a:lnTo>
                    <a:pt x="2530221" y="10185"/>
                  </a:lnTo>
                  <a:lnTo>
                    <a:pt x="2541318" y="29398"/>
                  </a:lnTo>
                  <a:lnTo>
                    <a:pt x="2552414" y="78194"/>
                  </a:lnTo>
                  <a:lnTo>
                    <a:pt x="2563511" y="317740"/>
                  </a:lnTo>
                  <a:lnTo>
                    <a:pt x="2574614" y="363617"/>
                  </a:lnTo>
                  <a:lnTo>
                    <a:pt x="2585711" y="397710"/>
                  </a:lnTo>
                  <a:lnTo>
                    <a:pt x="2596808" y="403724"/>
                  </a:lnTo>
                  <a:lnTo>
                    <a:pt x="2607904" y="383987"/>
                  </a:lnTo>
                  <a:lnTo>
                    <a:pt x="2619001" y="376217"/>
                  </a:lnTo>
                  <a:lnTo>
                    <a:pt x="2630097" y="349384"/>
                  </a:lnTo>
                  <a:lnTo>
                    <a:pt x="2641194" y="327640"/>
                  </a:lnTo>
                  <a:lnTo>
                    <a:pt x="2652290" y="303371"/>
                  </a:lnTo>
                  <a:lnTo>
                    <a:pt x="2663394" y="296133"/>
                  </a:lnTo>
                  <a:lnTo>
                    <a:pt x="2674491" y="268782"/>
                  </a:lnTo>
                  <a:lnTo>
                    <a:pt x="2685587" y="181608"/>
                  </a:lnTo>
                  <a:lnTo>
                    <a:pt x="2696684" y="107068"/>
                  </a:lnTo>
                  <a:lnTo>
                    <a:pt x="2707780" y="63103"/>
                  </a:lnTo>
                  <a:lnTo>
                    <a:pt x="2718877" y="83650"/>
                  </a:lnTo>
                  <a:lnTo>
                    <a:pt x="2729974" y="100149"/>
                  </a:lnTo>
                  <a:lnTo>
                    <a:pt x="2741070" y="222320"/>
                  </a:lnTo>
                  <a:lnTo>
                    <a:pt x="2752174" y="206693"/>
                  </a:lnTo>
                  <a:lnTo>
                    <a:pt x="2763270" y="224144"/>
                  </a:lnTo>
                  <a:lnTo>
                    <a:pt x="2774367" y="253807"/>
                  </a:lnTo>
                  <a:lnTo>
                    <a:pt x="2785464" y="244303"/>
                  </a:lnTo>
                  <a:lnTo>
                    <a:pt x="2796560" y="271150"/>
                  </a:lnTo>
                  <a:lnTo>
                    <a:pt x="2807657" y="283410"/>
                  </a:lnTo>
                  <a:lnTo>
                    <a:pt x="2818754" y="275762"/>
                  </a:lnTo>
                  <a:lnTo>
                    <a:pt x="2829850" y="245725"/>
                  </a:lnTo>
                  <a:lnTo>
                    <a:pt x="2829850" y="245725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8" name="자유형: 도형 2287">
              <a:extLst>
                <a:ext uri="{FF2B5EF4-FFF2-40B4-BE49-F238E27FC236}">
                  <a16:creationId xmlns:a16="http://schemas.microsoft.com/office/drawing/2014/main" id="{B5A96DC3-4CE3-78E4-CF3D-B2D9D7677C59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1900 h 413167"/>
                <a:gd name="connsiteX1" fmla="*/ 11096 w 2829850"/>
                <a:gd name="connsiteY1" fmla="*/ 239588 h 413167"/>
                <a:gd name="connsiteX2" fmla="*/ 22193 w 2829850"/>
                <a:gd name="connsiteY2" fmla="*/ 282314 h 413167"/>
                <a:gd name="connsiteX3" fmla="*/ 33290 w 2829850"/>
                <a:gd name="connsiteY3" fmla="*/ 312509 h 413167"/>
                <a:gd name="connsiteX4" fmla="*/ 44386 w 2829850"/>
                <a:gd name="connsiteY4" fmla="*/ 338838 h 413167"/>
                <a:gd name="connsiteX5" fmla="*/ 55483 w 2829850"/>
                <a:gd name="connsiteY5" fmla="*/ 323598 h 413167"/>
                <a:gd name="connsiteX6" fmla="*/ 66586 w 2829850"/>
                <a:gd name="connsiteY6" fmla="*/ 306385 h 413167"/>
                <a:gd name="connsiteX7" fmla="*/ 77683 w 2829850"/>
                <a:gd name="connsiteY7" fmla="*/ 281083 h 413167"/>
                <a:gd name="connsiteX8" fmla="*/ 88779 w 2829850"/>
                <a:gd name="connsiteY8" fmla="*/ 301929 h 413167"/>
                <a:gd name="connsiteX9" fmla="*/ 99876 w 2829850"/>
                <a:gd name="connsiteY9" fmla="*/ 300718 h 413167"/>
                <a:gd name="connsiteX10" fmla="*/ 110973 w 2829850"/>
                <a:gd name="connsiteY10" fmla="*/ 328837 h 413167"/>
                <a:gd name="connsiteX11" fmla="*/ 122069 w 2829850"/>
                <a:gd name="connsiteY11" fmla="*/ 342410 h 413167"/>
                <a:gd name="connsiteX12" fmla="*/ 133166 w 2829850"/>
                <a:gd name="connsiteY12" fmla="*/ 350194 h 413167"/>
                <a:gd name="connsiteX13" fmla="*/ 144263 w 2829850"/>
                <a:gd name="connsiteY13" fmla="*/ 355262 h 413167"/>
                <a:gd name="connsiteX14" fmla="*/ 155366 w 2829850"/>
                <a:gd name="connsiteY14" fmla="*/ 372196 h 413167"/>
                <a:gd name="connsiteX15" fmla="*/ 166463 w 2829850"/>
                <a:gd name="connsiteY15" fmla="*/ 379524 h 413167"/>
                <a:gd name="connsiteX16" fmla="*/ 177559 w 2829850"/>
                <a:gd name="connsiteY16" fmla="*/ 366182 h 413167"/>
                <a:gd name="connsiteX17" fmla="*/ 188656 w 2829850"/>
                <a:gd name="connsiteY17" fmla="*/ 354745 h 413167"/>
                <a:gd name="connsiteX18" fmla="*/ 199753 w 2829850"/>
                <a:gd name="connsiteY18" fmla="*/ 356868 h 413167"/>
                <a:gd name="connsiteX19" fmla="*/ 210849 w 2829850"/>
                <a:gd name="connsiteY19" fmla="*/ 367209 h 413167"/>
                <a:gd name="connsiteX20" fmla="*/ 221946 w 2829850"/>
                <a:gd name="connsiteY20" fmla="*/ 359297 h 413167"/>
                <a:gd name="connsiteX21" fmla="*/ 233043 w 2829850"/>
                <a:gd name="connsiteY21" fmla="*/ 345377 h 413167"/>
                <a:gd name="connsiteX22" fmla="*/ 255243 w 2829850"/>
                <a:gd name="connsiteY22" fmla="*/ 258298 h 413167"/>
                <a:gd name="connsiteX23" fmla="*/ 266339 w 2829850"/>
                <a:gd name="connsiteY23" fmla="*/ 184397 h 413167"/>
                <a:gd name="connsiteX24" fmla="*/ 277436 w 2829850"/>
                <a:gd name="connsiteY24" fmla="*/ 212319 h 413167"/>
                <a:gd name="connsiteX25" fmla="*/ 288533 w 2829850"/>
                <a:gd name="connsiteY25" fmla="*/ 298820 h 413167"/>
                <a:gd name="connsiteX26" fmla="*/ 299629 w 2829850"/>
                <a:gd name="connsiteY26" fmla="*/ 345581 h 413167"/>
                <a:gd name="connsiteX27" fmla="*/ 310726 w 2829850"/>
                <a:gd name="connsiteY27" fmla="*/ 379115 h 413167"/>
                <a:gd name="connsiteX28" fmla="*/ 321823 w 2829850"/>
                <a:gd name="connsiteY28" fmla="*/ 394913 h 413167"/>
                <a:gd name="connsiteX29" fmla="*/ 332926 w 2829850"/>
                <a:gd name="connsiteY29" fmla="*/ 390961 h 413167"/>
                <a:gd name="connsiteX30" fmla="*/ 355119 w 2829850"/>
                <a:gd name="connsiteY30" fmla="*/ 351738 h 413167"/>
                <a:gd name="connsiteX31" fmla="*/ 366216 w 2829850"/>
                <a:gd name="connsiteY31" fmla="*/ 334668 h 413167"/>
                <a:gd name="connsiteX32" fmla="*/ 377313 w 2829850"/>
                <a:gd name="connsiteY32" fmla="*/ 351935 h 413167"/>
                <a:gd name="connsiteX33" fmla="*/ 388409 w 2829850"/>
                <a:gd name="connsiteY33" fmla="*/ 353214 h 413167"/>
                <a:gd name="connsiteX34" fmla="*/ 399506 w 2829850"/>
                <a:gd name="connsiteY34" fmla="*/ 347710 h 413167"/>
                <a:gd name="connsiteX35" fmla="*/ 410602 w 2829850"/>
                <a:gd name="connsiteY35" fmla="*/ 323000 h 413167"/>
                <a:gd name="connsiteX36" fmla="*/ 421706 w 2829850"/>
                <a:gd name="connsiteY36" fmla="*/ 278770 h 413167"/>
                <a:gd name="connsiteX37" fmla="*/ 432802 w 2829850"/>
                <a:gd name="connsiteY37" fmla="*/ 238608 h 413167"/>
                <a:gd name="connsiteX38" fmla="*/ 443899 w 2829850"/>
                <a:gd name="connsiteY38" fmla="*/ 257284 h 413167"/>
                <a:gd name="connsiteX39" fmla="*/ 454995 w 2829850"/>
                <a:gd name="connsiteY39" fmla="*/ 309801 h 413167"/>
                <a:gd name="connsiteX40" fmla="*/ 466092 w 2829850"/>
                <a:gd name="connsiteY40" fmla="*/ 377143 h 413167"/>
                <a:gd name="connsiteX41" fmla="*/ 477189 w 2829850"/>
                <a:gd name="connsiteY41" fmla="*/ 398485 h 413167"/>
                <a:gd name="connsiteX42" fmla="*/ 488285 w 2829850"/>
                <a:gd name="connsiteY42" fmla="*/ 401812 h 413167"/>
                <a:gd name="connsiteX43" fmla="*/ 499382 w 2829850"/>
                <a:gd name="connsiteY43" fmla="*/ 399751 h 413167"/>
                <a:gd name="connsiteX44" fmla="*/ 510485 w 2829850"/>
                <a:gd name="connsiteY44" fmla="*/ 374264 h 413167"/>
                <a:gd name="connsiteX45" fmla="*/ 521582 w 2829850"/>
                <a:gd name="connsiteY45" fmla="*/ 339485 h 413167"/>
                <a:gd name="connsiteX46" fmla="*/ 532679 w 2829850"/>
                <a:gd name="connsiteY46" fmla="*/ 320816 h 413167"/>
                <a:gd name="connsiteX47" fmla="*/ 543775 w 2829850"/>
                <a:gd name="connsiteY47" fmla="*/ 328694 h 413167"/>
                <a:gd name="connsiteX48" fmla="*/ 554872 w 2829850"/>
                <a:gd name="connsiteY48" fmla="*/ 329837 h 413167"/>
                <a:gd name="connsiteX49" fmla="*/ 565968 w 2829850"/>
                <a:gd name="connsiteY49" fmla="*/ 303610 h 413167"/>
                <a:gd name="connsiteX50" fmla="*/ 577065 w 2829850"/>
                <a:gd name="connsiteY50" fmla="*/ 226219 h 413167"/>
                <a:gd name="connsiteX51" fmla="*/ 588162 w 2829850"/>
                <a:gd name="connsiteY51" fmla="*/ 179723 h 413167"/>
                <a:gd name="connsiteX52" fmla="*/ 599265 w 2829850"/>
                <a:gd name="connsiteY52" fmla="*/ 193922 h 413167"/>
                <a:gd name="connsiteX53" fmla="*/ 610362 w 2829850"/>
                <a:gd name="connsiteY53" fmla="*/ 245929 h 413167"/>
                <a:gd name="connsiteX54" fmla="*/ 621458 w 2829850"/>
                <a:gd name="connsiteY54" fmla="*/ 324544 h 413167"/>
                <a:gd name="connsiteX55" fmla="*/ 632555 w 2829850"/>
                <a:gd name="connsiteY55" fmla="*/ 377272 h 413167"/>
                <a:gd name="connsiteX56" fmla="*/ 643652 w 2829850"/>
                <a:gd name="connsiteY56" fmla="*/ 402085 h 413167"/>
                <a:gd name="connsiteX57" fmla="*/ 654748 w 2829850"/>
                <a:gd name="connsiteY57" fmla="*/ 406092 h 413167"/>
                <a:gd name="connsiteX58" fmla="*/ 665845 w 2829850"/>
                <a:gd name="connsiteY58" fmla="*/ 401846 h 413167"/>
                <a:gd name="connsiteX59" fmla="*/ 676942 w 2829850"/>
                <a:gd name="connsiteY59" fmla="*/ 404105 h 413167"/>
                <a:gd name="connsiteX60" fmla="*/ 688045 w 2829850"/>
                <a:gd name="connsiteY60" fmla="*/ 396376 h 413167"/>
                <a:gd name="connsiteX61" fmla="*/ 699142 w 2829850"/>
                <a:gd name="connsiteY61" fmla="*/ 380673 h 413167"/>
                <a:gd name="connsiteX62" fmla="*/ 710238 w 2829850"/>
                <a:gd name="connsiteY62" fmla="*/ 355507 h 413167"/>
                <a:gd name="connsiteX63" fmla="*/ 721335 w 2829850"/>
                <a:gd name="connsiteY63" fmla="*/ 309222 h 413167"/>
                <a:gd name="connsiteX64" fmla="*/ 732432 w 2829850"/>
                <a:gd name="connsiteY64" fmla="*/ 216183 h 413167"/>
                <a:gd name="connsiteX65" fmla="*/ 743528 w 2829850"/>
                <a:gd name="connsiteY65" fmla="*/ 131479 h 413167"/>
                <a:gd name="connsiteX66" fmla="*/ 754625 w 2829850"/>
                <a:gd name="connsiteY66" fmla="*/ 142984 h 413167"/>
                <a:gd name="connsiteX67" fmla="*/ 765722 w 2829850"/>
                <a:gd name="connsiteY67" fmla="*/ 247262 h 413167"/>
                <a:gd name="connsiteX68" fmla="*/ 776818 w 2829850"/>
                <a:gd name="connsiteY68" fmla="*/ 365801 h 413167"/>
                <a:gd name="connsiteX69" fmla="*/ 787922 w 2829850"/>
                <a:gd name="connsiteY69" fmla="*/ 398676 h 413167"/>
                <a:gd name="connsiteX70" fmla="*/ 799018 w 2829850"/>
                <a:gd name="connsiteY70" fmla="*/ 408514 h 413167"/>
                <a:gd name="connsiteX71" fmla="*/ 810115 w 2829850"/>
                <a:gd name="connsiteY71" fmla="*/ 413167 h 413167"/>
                <a:gd name="connsiteX72" fmla="*/ 821212 w 2829850"/>
                <a:gd name="connsiteY72" fmla="*/ 396737 h 413167"/>
                <a:gd name="connsiteX73" fmla="*/ 832308 w 2829850"/>
                <a:gd name="connsiteY73" fmla="*/ 368876 h 413167"/>
                <a:gd name="connsiteX74" fmla="*/ 843405 w 2829850"/>
                <a:gd name="connsiteY74" fmla="*/ 359453 h 413167"/>
                <a:gd name="connsiteX75" fmla="*/ 854501 w 2829850"/>
                <a:gd name="connsiteY75" fmla="*/ 367305 h 413167"/>
                <a:gd name="connsiteX76" fmla="*/ 865598 w 2829850"/>
                <a:gd name="connsiteY76" fmla="*/ 358412 h 413167"/>
                <a:gd name="connsiteX77" fmla="*/ 876702 w 2829850"/>
                <a:gd name="connsiteY77" fmla="*/ 321932 h 413167"/>
                <a:gd name="connsiteX78" fmla="*/ 887798 w 2829850"/>
                <a:gd name="connsiteY78" fmla="*/ 204019 h 413167"/>
                <a:gd name="connsiteX79" fmla="*/ 898894 w 2829850"/>
                <a:gd name="connsiteY79" fmla="*/ 172586 h 413167"/>
                <a:gd name="connsiteX80" fmla="*/ 909991 w 2829850"/>
                <a:gd name="connsiteY80" fmla="*/ 218932 h 413167"/>
                <a:gd name="connsiteX81" fmla="*/ 921088 w 2829850"/>
                <a:gd name="connsiteY81" fmla="*/ 281491 h 413167"/>
                <a:gd name="connsiteX82" fmla="*/ 932184 w 2829850"/>
                <a:gd name="connsiteY82" fmla="*/ 361848 h 413167"/>
                <a:gd name="connsiteX83" fmla="*/ 943281 w 2829850"/>
                <a:gd name="connsiteY83" fmla="*/ 400207 h 413167"/>
                <a:gd name="connsiteX84" fmla="*/ 954384 w 2829850"/>
                <a:gd name="connsiteY84" fmla="*/ 408677 h 413167"/>
                <a:gd name="connsiteX85" fmla="*/ 965481 w 2829850"/>
                <a:gd name="connsiteY85" fmla="*/ 410759 h 413167"/>
                <a:gd name="connsiteX86" fmla="*/ 976578 w 2829850"/>
                <a:gd name="connsiteY86" fmla="*/ 404262 h 413167"/>
                <a:gd name="connsiteX87" fmla="*/ 987674 w 2829850"/>
                <a:gd name="connsiteY87" fmla="*/ 409391 h 413167"/>
                <a:gd name="connsiteX88" fmla="*/ 998771 w 2829850"/>
                <a:gd name="connsiteY88" fmla="*/ 404207 h 413167"/>
                <a:gd name="connsiteX89" fmla="*/ 1009868 w 2829850"/>
                <a:gd name="connsiteY89" fmla="*/ 396594 h 413167"/>
                <a:gd name="connsiteX90" fmla="*/ 1020964 w 2829850"/>
                <a:gd name="connsiteY90" fmla="*/ 393798 h 413167"/>
                <a:gd name="connsiteX91" fmla="*/ 1032061 w 2829850"/>
                <a:gd name="connsiteY91" fmla="*/ 375734 h 413167"/>
                <a:gd name="connsiteX92" fmla="*/ 1043157 w 2829850"/>
                <a:gd name="connsiteY92" fmla="*/ 283471 h 413167"/>
                <a:gd name="connsiteX93" fmla="*/ 1054261 w 2829850"/>
                <a:gd name="connsiteY93" fmla="*/ 120212 h 413167"/>
                <a:gd name="connsiteX94" fmla="*/ 1065357 w 2829850"/>
                <a:gd name="connsiteY94" fmla="*/ 0 h 413167"/>
                <a:gd name="connsiteX95" fmla="*/ 1076454 w 2829850"/>
                <a:gd name="connsiteY95" fmla="*/ 70832 h 413167"/>
                <a:gd name="connsiteX96" fmla="*/ 1087551 w 2829850"/>
                <a:gd name="connsiteY96" fmla="*/ 271524 h 413167"/>
                <a:gd name="connsiteX97" fmla="*/ 1098647 w 2829850"/>
                <a:gd name="connsiteY97" fmla="*/ 353337 h 413167"/>
                <a:gd name="connsiteX98" fmla="*/ 1109744 w 2829850"/>
                <a:gd name="connsiteY98" fmla="*/ 396635 h 413167"/>
                <a:gd name="connsiteX99" fmla="*/ 1120841 w 2829850"/>
                <a:gd name="connsiteY99" fmla="*/ 409827 h 413167"/>
                <a:gd name="connsiteX100" fmla="*/ 1131937 w 2829850"/>
                <a:gd name="connsiteY100" fmla="*/ 403799 h 413167"/>
                <a:gd name="connsiteX101" fmla="*/ 1154137 w 2829850"/>
                <a:gd name="connsiteY101" fmla="*/ 386076 h 413167"/>
                <a:gd name="connsiteX102" fmla="*/ 1165234 w 2829850"/>
                <a:gd name="connsiteY102" fmla="*/ 380327 h 413167"/>
                <a:gd name="connsiteX103" fmla="*/ 1176331 w 2829850"/>
                <a:gd name="connsiteY103" fmla="*/ 384143 h 413167"/>
                <a:gd name="connsiteX104" fmla="*/ 1187427 w 2829850"/>
                <a:gd name="connsiteY104" fmla="*/ 383932 h 413167"/>
                <a:gd name="connsiteX105" fmla="*/ 1198524 w 2829850"/>
                <a:gd name="connsiteY105" fmla="*/ 369604 h 413167"/>
                <a:gd name="connsiteX106" fmla="*/ 1209621 w 2829850"/>
                <a:gd name="connsiteY106" fmla="*/ 328429 h 413167"/>
                <a:gd name="connsiteX107" fmla="*/ 1231821 w 2829850"/>
                <a:gd name="connsiteY107" fmla="*/ 132445 h 413167"/>
                <a:gd name="connsiteX108" fmla="*/ 1242917 w 2829850"/>
                <a:gd name="connsiteY108" fmla="*/ 159476 h 413167"/>
                <a:gd name="connsiteX109" fmla="*/ 1265111 w 2829850"/>
                <a:gd name="connsiteY109" fmla="*/ 376224 h 413167"/>
                <a:gd name="connsiteX110" fmla="*/ 1276207 w 2829850"/>
                <a:gd name="connsiteY110" fmla="*/ 403452 h 413167"/>
                <a:gd name="connsiteX111" fmla="*/ 1298400 w 2829850"/>
                <a:gd name="connsiteY111" fmla="*/ 412800 h 413167"/>
                <a:gd name="connsiteX112" fmla="*/ 1309497 w 2829850"/>
                <a:gd name="connsiteY112" fmla="*/ 400281 h 413167"/>
                <a:gd name="connsiteX113" fmla="*/ 1320601 w 2829850"/>
                <a:gd name="connsiteY113" fmla="*/ 380504 h 413167"/>
                <a:gd name="connsiteX114" fmla="*/ 1331697 w 2829850"/>
                <a:gd name="connsiteY114" fmla="*/ 368550 h 413167"/>
                <a:gd name="connsiteX115" fmla="*/ 1342794 w 2829850"/>
                <a:gd name="connsiteY115" fmla="*/ 363998 h 413167"/>
                <a:gd name="connsiteX116" fmla="*/ 1353890 w 2829850"/>
                <a:gd name="connsiteY116" fmla="*/ 338559 h 413167"/>
                <a:gd name="connsiteX117" fmla="*/ 1364987 w 2829850"/>
                <a:gd name="connsiteY117" fmla="*/ 275477 h 413167"/>
                <a:gd name="connsiteX118" fmla="*/ 1376083 w 2829850"/>
                <a:gd name="connsiteY118" fmla="*/ 167769 h 413167"/>
                <a:gd name="connsiteX119" fmla="*/ 1387180 w 2829850"/>
                <a:gd name="connsiteY119" fmla="*/ 130016 h 413167"/>
                <a:gd name="connsiteX120" fmla="*/ 1398277 w 2829850"/>
                <a:gd name="connsiteY120" fmla="*/ 169729 h 413167"/>
                <a:gd name="connsiteX121" fmla="*/ 1409380 w 2829850"/>
                <a:gd name="connsiteY121" fmla="*/ 246854 h 413167"/>
                <a:gd name="connsiteX122" fmla="*/ 1420477 w 2829850"/>
                <a:gd name="connsiteY122" fmla="*/ 344451 h 413167"/>
                <a:gd name="connsiteX123" fmla="*/ 1431573 w 2829850"/>
                <a:gd name="connsiteY123" fmla="*/ 384844 h 413167"/>
                <a:gd name="connsiteX124" fmla="*/ 1442670 w 2829850"/>
                <a:gd name="connsiteY124" fmla="*/ 399050 h 413167"/>
                <a:gd name="connsiteX125" fmla="*/ 1453767 w 2829850"/>
                <a:gd name="connsiteY125" fmla="*/ 402704 h 413167"/>
                <a:gd name="connsiteX126" fmla="*/ 1464863 w 2829850"/>
                <a:gd name="connsiteY126" fmla="*/ 398410 h 413167"/>
                <a:gd name="connsiteX127" fmla="*/ 1475960 w 2829850"/>
                <a:gd name="connsiteY127" fmla="*/ 405105 h 413167"/>
                <a:gd name="connsiteX128" fmla="*/ 1487057 w 2829850"/>
                <a:gd name="connsiteY128" fmla="*/ 402608 h 413167"/>
                <a:gd name="connsiteX129" fmla="*/ 1498160 w 2829850"/>
                <a:gd name="connsiteY129" fmla="*/ 395016 h 413167"/>
                <a:gd name="connsiteX130" fmla="*/ 1509257 w 2829850"/>
                <a:gd name="connsiteY130" fmla="*/ 392696 h 413167"/>
                <a:gd name="connsiteX131" fmla="*/ 1520353 w 2829850"/>
                <a:gd name="connsiteY131" fmla="*/ 376489 h 413167"/>
                <a:gd name="connsiteX132" fmla="*/ 1531450 w 2829850"/>
                <a:gd name="connsiteY132" fmla="*/ 314903 h 413167"/>
                <a:gd name="connsiteX133" fmla="*/ 1542546 w 2829850"/>
                <a:gd name="connsiteY133" fmla="*/ 205631 h 413167"/>
                <a:gd name="connsiteX134" fmla="*/ 1553643 w 2829850"/>
                <a:gd name="connsiteY134" fmla="*/ 121934 h 413167"/>
                <a:gd name="connsiteX135" fmla="*/ 1564740 w 2829850"/>
                <a:gd name="connsiteY135" fmla="*/ 144481 h 413167"/>
                <a:gd name="connsiteX136" fmla="*/ 1575836 w 2829850"/>
                <a:gd name="connsiteY136" fmla="*/ 255318 h 413167"/>
                <a:gd name="connsiteX137" fmla="*/ 1586940 w 2829850"/>
                <a:gd name="connsiteY137" fmla="*/ 308868 h 413167"/>
                <a:gd name="connsiteX138" fmla="*/ 1598036 w 2829850"/>
                <a:gd name="connsiteY138" fmla="*/ 356235 h 413167"/>
                <a:gd name="connsiteX139" fmla="*/ 1609133 w 2829850"/>
                <a:gd name="connsiteY139" fmla="*/ 384483 h 413167"/>
                <a:gd name="connsiteX140" fmla="*/ 1620230 w 2829850"/>
                <a:gd name="connsiteY140" fmla="*/ 400737 h 413167"/>
                <a:gd name="connsiteX141" fmla="*/ 1631326 w 2829850"/>
                <a:gd name="connsiteY141" fmla="*/ 402288 h 413167"/>
                <a:gd name="connsiteX142" fmla="*/ 1642423 w 2829850"/>
                <a:gd name="connsiteY142" fmla="*/ 399812 h 413167"/>
                <a:gd name="connsiteX143" fmla="*/ 1653520 w 2829850"/>
                <a:gd name="connsiteY143" fmla="*/ 399791 h 413167"/>
                <a:gd name="connsiteX144" fmla="*/ 1664616 w 2829850"/>
                <a:gd name="connsiteY144" fmla="*/ 376428 h 413167"/>
                <a:gd name="connsiteX145" fmla="*/ 1675720 w 2829850"/>
                <a:gd name="connsiteY145" fmla="*/ 339131 h 413167"/>
                <a:gd name="connsiteX146" fmla="*/ 1686816 w 2829850"/>
                <a:gd name="connsiteY146" fmla="*/ 290288 h 413167"/>
                <a:gd name="connsiteX147" fmla="*/ 1697913 w 2829850"/>
                <a:gd name="connsiteY147" fmla="*/ 288057 h 413167"/>
                <a:gd name="connsiteX148" fmla="*/ 1709010 w 2829850"/>
                <a:gd name="connsiteY148" fmla="*/ 278525 h 413167"/>
                <a:gd name="connsiteX149" fmla="*/ 1720106 w 2829850"/>
                <a:gd name="connsiteY149" fmla="*/ 234900 h 413167"/>
                <a:gd name="connsiteX150" fmla="*/ 1731203 w 2829850"/>
                <a:gd name="connsiteY150" fmla="*/ 208781 h 413167"/>
                <a:gd name="connsiteX151" fmla="*/ 1742299 w 2829850"/>
                <a:gd name="connsiteY151" fmla="*/ 238969 h 413167"/>
                <a:gd name="connsiteX152" fmla="*/ 1753396 w 2829850"/>
                <a:gd name="connsiteY152" fmla="*/ 316053 h 413167"/>
                <a:gd name="connsiteX153" fmla="*/ 1764500 w 2829850"/>
                <a:gd name="connsiteY153" fmla="*/ 360841 h 413167"/>
                <a:gd name="connsiteX154" fmla="*/ 1775596 w 2829850"/>
                <a:gd name="connsiteY154" fmla="*/ 385143 h 413167"/>
                <a:gd name="connsiteX155" fmla="*/ 1786692 w 2829850"/>
                <a:gd name="connsiteY155" fmla="*/ 389920 h 413167"/>
                <a:gd name="connsiteX156" fmla="*/ 1797789 w 2829850"/>
                <a:gd name="connsiteY156" fmla="*/ 380211 h 413167"/>
                <a:gd name="connsiteX157" fmla="*/ 1808886 w 2829850"/>
                <a:gd name="connsiteY157" fmla="*/ 369080 h 413167"/>
                <a:gd name="connsiteX158" fmla="*/ 1819982 w 2829850"/>
                <a:gd name="connsiteY158" fmla="*/ 374857 h 413167"/>
                <a:gd name="connsiteX159" fmla="*/ 1831079 w 2829850"/>
                <a:gd name="connsiteY159" fmla="*/ 376109 h 413167"/>
                <a:gd name="connsiteX160" fmla="*/ 1842176 w 2829850"/>
                <a:gd name="connsiteY160" fmla="*/ 373128 h 413167"/>
                <a:gd name="connsiteX161" fmla="*/ 1853279 w 2829850"/>
                <a:gd name="connsiteY161" fmla="*/ 355915 h 413167"/>
                <a:gd name="connsiteX162" fmla="*/ 1864376 w 2829850"/>
                <a:gd name="connsiteY162" fmla="*/ 328524 h 413167"/>
                <a:gd name="connsiteX163" fmla="*/ 1875472 w 2829850"/>
                <a:gd name="connsiteY163" fmla="*/ 290254 h 413167"/>
                <a:gd name="connsiteX164" fmla="*/ 1897666 w 2829850"/>
                <a:gd name="connsiteY164" fmla="*/ 192609 h 413167"/>
                <a:gd name="connsiteX165" fmla="*/ 1908762 w 2829850"/>
                <a:gd name="connsiteY165" fmla="*/ 194712 h 413167"/>
                <a:gd name="connsiteX166" fmla="*/ 1919859 w 2829850"/>
                <a:gd name="connsiteY166" fmla="*/ 249855 h 413167"/>
                <a:gd name="connsiteX167" fmla="*/ 1930956 w 2829850"/>
                <a:gd name="connsiteY167" fmla="*/ 337845 h 413167"/>
                <a:gd name="connsiteX168" fmla="*/ 1942059 w 2829850"/>
                <a:gd name="connsiteY168" fmla="*/ 379558 h 413167"/>
                <a:gd name="connsiteX169" fmla="*/ 1953156 w 2829850"/>
                <a:gd name="connsiteY169" fmla="*/ 397077 h 413167"/>
                <a:gd name="connsiteX170" fmla="*/ 1964252 w 2829850"/>
                <a:gd name="connsiteY170" fmla="*/ 408956 h 413167"/>
                <a:gd name="connsiteX171" fmla="*/ 1975349 w 2829850"/>
                <a:gd name="connsiteY171" fmla="*/ 406473 h 413167"/>
                <a:gd name="connsiteX172" fmla="*/ 1997542 w 2829850"/>
                <a:gd name="connsiteY172" fmla="*/ 397002 h 413167"/>
                <a:gd name="connsiteX173" fmla="*/ 2008639 w 2829850"/>
                <a:gd name="connsiteY173" fmla="*/ 400356 h 413167"/>
                <a:gd name="connsiteX174" fmla="*/ 2019735 w 2829850"/>
                <a:gd name="connsiteY174" fmla="*/ 399363 h 413167"/>
                <a:gd name="connsiteX175" fmla="*/ 2030839 w 2829850"/>
                <a:gd name="connsiteY175" fmla="*/ 389097 h 413167"/>
                <a:gd name="connsiteX176" fmla="*/ 2041935 w 2829850"/>
                <a:gd name="connsiteY176" fmla="*/ 334437 h 413167"/>
                <a:gd name="connsiteX177" fmla="*/ 2053032 w 2829850"/>
                <a:gd name="connsiteY177" fmla="*/ 240411 h 413167"/>
                <a:gd name="connsiteX178" fmla="*/ 2064129 w 2829850"/>
                <a:gd name="connsiteY178" fmla="*/ 112198 h 413167"/>
                <a:gd name="connsiteX179" fmla="*/ 2075225 w 2829850"/>
                <a:gd name="connsiteY179" fmla="*/ 42386 h 413167"/>
                <a:gd name="connsiteX180" fmla="*/ 2086322 w 2829850"/>
                <a:gd name="connsiteY180" fmla="*/ 109850 h 413167"/>
                <a:gd name="connsiteX181" fmla="*/ 2108515 w 2829850"/>
                <a:gd name="connsiteY181" fmla="*/ 320251 h 413167"/>
                <a:gd name="connsiteX182" fmla="*/ 2119619 w 2829850"/>
                <a:gd name="connsiteY182" fmla="*/ 351241 h 413167"/>
                <a:gd name="connsiteX183" fmla="*/ 2130715 w 2829850"/>
                <a:gd name="connsiteY183" fmla="*/ 379286 h 413167"/>
                <a:gd name="connsiteX184" fmla="*/ 2141812 w 2829850"/>
                <a:gd name="connsiteY184" fmla="*/ 392267 h 413167"/>
                <a:gd name="connsiteX185" fmla="*/ 2152909 w 2829850"/>
                <a:gd name="connsiteY185" fmla="*/ 395227 h 413167"/>
                <a:gd name="connsiteX186" fmla="*/ 2164005 w 2829850"/>
                <a:gd name="connsiteY186" fmla="*/ 400350 h 413167"/>
                <a:gd name="connsiteX187" fmla="*/ 2175102 w 2829850"/>
                <a:gd name="connsiteY187" fmla="*/ 399662 h 413167"/>
                <a:gd name="connsiteX188" fmla="*/ 2186198 w 2829850"/>
                <a:gd name="connsiteY188" fmla="*/ 406119 h 413167"/>
                <a:gd name="connsiteX189" fmla="*/ 2197295 w 2829850"/>
                <a:gd name="connsiteY189" fmla="*/ 406725 h 413167"/>
                <a:gd name="connsiteX190" fmla="*/ 2208399 w 2829850"/>
                <a:gd name="connsiteY190" fmla="*/ 402091 h 413167"/>
                <a:gd name="connsiteX191" fmla="*/ 2219495 w 2829850"/>
                <a:gd name="connsiteY191" fmla="*/ 377102 h 413167"/>
                <a:gd name="connsiteX192" fmla="*/ 2230592 w 2829850"/>
                <a:gd name="connsiteY192" fmla="*/ 304201 h 413167"/>
                <a:gd name="connsiteX193" fmla="*/ 2241688 w 2829850"/>
                <a:gd name="connsiteY193" fmla="*/ 132547 h 413167"/>
                <a:gd name="connsiteX194" fmla="*/ 2252785 w 2829850"/>
                <a:gd name="connsiteY194" fmla="*/ 6110 h 413167"/>
                <a:gd name="connsiteX195" fmla="*/ 2263881 w 2829850"/>
                <a:gd name="connsiteY195" fmla="*/ 38563 h 413167"/>
                <a:gd name="connsiteX196" fmla="*/ 2286075 w 2829850"/>
                <a:gd name="connsiteY196" fmla="*/ 367264 h 413167"/>
                <a:gd name="connsiteX197" fmla="*/ 2297171 w 2829850"/>
                <a:gd name="connsiteY197" fmla="*/ 392907 h 413167"/>
                <a:gd name="connsiteX198" fmla="*/ 2308275 w 2829850"/>
                <a:gd name="connsiteY198" fmla="*/ 401146 h 413167"/>
                <a:gd name="connsiteX199" fmla="*/ 2319371 w 2829850"/>
                <a:gd name="connsiteY199" fmla="*/ 406922 h 413167"/>
                <a:gd name="connsiteX200" fmla="*/ 2330468 w 2829850"/>
                <a:gd name="connsiteY200" fmla="*/ 396934 h 413167"/>
                <a:gd name="connsiteX201" fmla="*/ 2341565 w 2829850"/>
                <a:gd name="connsiteY201" fmla="*/ 388790 h 413167"/>
                <a:gd name="connsiteX202" fmla="*/ 2352661 w 2829850"/>
                <a:gd name="connsiteY202" fmla="*/ 387872 h 413167"/>
                <a:gd name="connsiteX203" fmla="*/ 2363758 w 2829850"/>
                <a:gd name="connsiteY203" fmla="*/ 389389 h 413167"/>
                <a:gd name="connsiteX204" fmla="*/ 2374855 w 2829850"/>
                <a:gd name="connsiteY204" fmla="*/ 384198 h 413167"/>
                <a:gd name="connsiteX205" fmla="*/ 2385951 w 2829850"/>
                <a:gd name="connsiteY205" fmla="*/ 373564 h 413167"/>
                <a:gd name="connsiteX206" fmla="*/ 2397055 w 2829850"/>
                <a:gd name="connsiteY206" fmla="*/ 326116 h 413167"/>
                <a:gd name="connsiteX207" fmla="*/ 2408151 w 2829850"/>
                <a:gd name="connsiteY207" fmla="*/ 251562 h 413167"/>
                <a:gd name="connsiteX208" fmla="*/ 2419248 w 2829850"/>
                <a:gd name="connsiteY208" fmla="*/ 194256 h 413167"/>
                <a:gd name="connsiteX209" fmla="*/ 2430345 w 2829850"/>
                <a:gd name="connsiteY209" fmla="*/ 183567 h 413167"/>
                <a:gd name="connsiteX210" fmla="*/ 2452538 w 2829850"/>
                <a:gd name="connsiteY210" fmla="*/ 316564 h 413167"/>
                <a:gd name="connsiteX211" fmla="*/ 2463635 w 2829850"/>
                <a:gd name="connsiteY211" fmla="*/ 376163 h 413167"/>
                <a:gd name="connsiteX212" fmla="*/ 2474731 w 2829850"/>
                <a:gd name="connsiteY212" fmla="*/ 397077 h 413167"/>
                <a:gd name="connsiteX213" fmla="*/ 2485834 w 2829850"/>
                <a:gd name="connsiteY213" fmla="*/ 394771 h 413167"/>
                <a:gd name="connsiteX214" fmla="*/ 2496931 w 2829850"/>
                <a:gd name="connsiteY214" fmla="*/ 387940 h 413167"/>
                <a:gd name="connsiteX215" fmla="*/ 2508028 w 2829850"/>
                <a:gd name="connsiteY215" fmla="*/ 377435 h 413167"/>
                <a:gd name="connsiteX216" fmla="*/ 2519124 w 2829850"/>
                <a:gd name="connsiteY216" fmla="*/ 362338 h 413167"/>
                <a:gd name="connsiteX217" fmla="*/ 2530221 w 2829850"/>
                <a:gd name="connsiteY217" fmla="*/ 367720 h 413167"/>
                <a:gd name="connsiteX218" fmla="*/ 2541318 w 2829850"/>
                <a:gd name="connsiteY218" fmla="*/ 369543 h 413167"/>
                <a:gd name="connsiteX219" fmla="*/ 2552414 w 2829850"/>
                <a:gd name="connsiteY219" fmla="*/ 325177 h 413167"/>
                <a:gd name="connsiteX220" fmla="*/ 2563511 w 2829850"/>
                <a:gd name="connsiteY220" fmla="*/ 224062 h 413167"/>
                <a:gd name="connsiteX221" fmla="*/ 2574614 w 2829850"/>
                <a:gd name="connsiteY221" fmla="*/ 92372 h 413167"/>
                <a:gd name="connsiteX222" fmla="*/ 2585711 w 2829850"/>
                <a:gd name="connsiteY222" fmla="*/ 98999 h 413167"/>
                <a:gd name="connsiteX223" fmla="*/ 2596808 w 2829850"/>
                <a:gd name="connsiteY223" fmla="*/ 222933 h 413167"/>
                <a:gd name="connsiteX224" fmla="*/ 2607904 w 2829850"/>
                <a:gd name="connsiteY224" fmla="*/ 306630 h 413167"/>
                <a:gd name="connsiteX225" fmla="*/ 2619001 w 2829850"/>
                <a:gd name="connsiteY225" fmla="*/ 375142 h 413167"/>
                <a:gd name="connsiteX226" fmla="*/ 2630097 w 2829850"/>
                <a:gd name="connsiteY226" fmla="*/ 399309 h 413167"/>
                <a:gd name="connsiteX227" fmla="*/ 2641194 w 2829850"/>
                <a:gd name="connsiteY227" fmla="*/ 401390 h 413167"/>
                <a:gd name="connsiteX228" fmla="*/ 2652290 w 2829850"/>
                <a:gd name="connsiteY228" fmla="*/ 399601 h 413167"/>
                <a:gd name="connsiteX229" fmla="*/ 2663394 w 2829850"/>
                <a:gd name="connsiteY229" fmla="*/ 392627 h 413167"/>
                <a:gd name="connsiteX230" fmla="*/ 2674491 w 2829850"/>
                <a:gd name="connsiteY230" fmla="*/ 384143 h 413167"/>
                <a:gd name="connsiteX231" fmla="*/ 2685587 w 2829850"/>
                <a:gd name="connsiteY231" fmla="*/ 382517 h 413167"/>
                <a:gd name="connsiteX232" fmla="*/ 2696684 w 2829850"/>
                <a:gd name="connsiteY232" fmla="*/ 386674 h 413167"/>
                <a:gd name="connsiteX233" fmla="*/ 2707780 w 2829850"/>
                <a:gd name="connsiteY233" fmla="*/ 377380 h 413167"/>
                <a:gd name="connsiteX234" fmla="*/ 2718877 w 2829850"/>
                <a:gd name="connsiteY234" fmla="*/ 342220 h 413167"/>
                <a:gd name="connsiteX235" fmla="*/ 2729974 w 2829850"/>
                <a:gd name="connsiteY235" fmla="*/ 282607 h 413167"/>
                <a:gd name="connsiteX236" fmla="*/ 2741070 w 2829850"/>
                <a:gd name="connsiteY236" fmla="*/ 208223 h 413167"/>
                <a:gd name="connsiteX237" fmla="*/ 2752174 w 2829850"/>
                <a:gd name="connsiteY237" fmla="*/ 250786 h 413167"/>
                <a:gd name="connsiteX238" fmla="*/ 2763270 w 2829850"/>
                <a:gd name="connsiteY238" fmla="*/ 285043 h 413167"/>
                <a:gd name="connsiteX239" fmla="*/ 2774367 w 2829850"/>
                <a:gd name="connsiteY239" fmla="*/ 296064 h 413167"/>
                <a:gd name="connsiteX240" fmla="*/ 2785464 w 2829850"/>
                <a:gd name="connsiteY240" fmla="*/ 292737 h 413167"/>
                <a:gd name="connsiteX241" fmla="*/ 2796560 w 2829850"/>
                <a:gd name="connsiteY241" fmla="*/ 281300 h 413167"/>
                <a:gd name="connsiteX242" fmla="*/ 2807657 w 2829850"/>
                <a:gd name="connsiteY242" fmla="*/ 295139 h 413167"/>
                <a:gd name="connsiteX243" fmla="*/ 2818754 w 2829850"/>
                <a:gd name="connsiteY243" fmla="*/ 335743 h 413167"/>
                <a:gd name="connsiteX244" fmla="*/ 2829850 w 2829850"/>
                <a:gd name="connsiteY244" fmla="*/ 347241 h 413167"/>
                <a:gd name="connsiteX245" fmla="*/ 2829850 w 2829850"/>
                <a:gd name="connsiteY245" fmla="*/ 34724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31900"/>
                  </a:moveTo>
                  <a:lnTo>
                    <a:pt x="11096" y="239588"/>
                  </a:lnTo>
                  <a:lnTo>
                    <a:pt x="22193" y="282314"/>
                  </a:lnTo>
                  <a:lnTo>
                    <a:pt x="33290" y="312509"/>
                  </a:lnTo>
                  <a:lnTo>
                    <a:pt x="44386" y="338838"/>
                  </a:lnTo>
                  <a:lnTo>
                    <a:pt x="55483" y="323598"/>
                  </a:lnTo>
                  <a:lnTo>
                    <a:pt x="66586" y="306385"/>
                  </a:lnTo>
                  <a:lnTo>
                    <a:pt x="77683" y="281083"/>
                  </a:lnTo>
                  <a:lnTo>
                    <a:pt x="88779" y="301929"/>
                  </a:lnTo>
                  <a:lnTo>
                    <a:pt x="99876" y="300718"/>
                  </a:lnTo>
                  <a:lnTo>
                    <a:pt x="110973" y="328837"/>
                  </a:lnTo>
                  <a:lnTo>
                    <a:pt x="122069" y="342410"/>
                  </a:lnTo>
                  <a:lnTo>
                    <a:pt x="133166" y="350194"/>
                  </a:lnTo>
                  <a:lnTo>
                    <a:pt x="144263" y="355262"/>
                  </a:lnTo>
                  <a:lnTo>
                    <a:pt x="155366" y="372196"/>
                  </a:lnTo>
                  <a:lnTo>
                    <a:pt x="166463" y="379524"/>
                  </a:lnTo>
                  <a:lnTo>
                    <a:pt x="177559" y="366182"/>
                  </a:lnTo>
                  <a:lnTo>
                    <a:pt x="188656" y="354745"/>
                  </a:lnTo>
                  <a:lnTo>
                    <a:pt x="199753" y="356868"/>
                  </a:lnTo>
                  <a:lnTo>
                    <a:pt x="210849" y="367209"/>
                  </a:lnTo>
                  <a:lnTo>
                    <a:pt x="221946" y="359297"/>
                  </a:lnTo>
                  <a:lnTo>
                    <a:pt x="233043" y="345377"/>
                  </a:lnTo>
                  <a:lnTo>
                    <a:pt x="255243" y="258298"/>
                  </a:lnTo>
                  <a:lnTo>
                    <a:pt x="266339" y="184397"/>
                  </a:lnTo>
                  <a:lnTo>
                    <a:pt x="277436" y="212319"/>
                  </a:lnTo>
                  <a:lnTo>
                    <a:pt x="288533" y="298820"/>
                  </a:lnTo>
                  <a:lnTo>
                    <a:pt x="299629" y="345581"/>
                  </a:lnTo>
                  <a:lnTo>
                    <a:pt x="310726" y="379115"/>
                  </a:lnTo>
                  <a:lnTo>
                    <a:pt x="321823" y="394913"/>
                  </a:lnTo>
                  <a:lnTo>
                    <a:pt x="332926" y="390961"/>
                  </a:lnTo>
                  <a:lnTo>
                    <a:pt x="355119" y="351738"/>
                  </a:lnTo>
                  <a:lnTo>
                    <a:pt x="366216" y="334668"/>
                  </a:lnTo>
                  <a:lnTo>
                    <a:pt x="377313" y="351935"/>
                  </a:lnTo>
                  <a:lnTo>
                    <a:pt x="388409" y="353214"/>
                  </a:lnTo>
                  <a:lnTo>
                    <a:pt x="399506" y="347710"/>
                  </a:lnTo>
                  <a:lnTo>
                    <a:pt x="410602" y="323000"/>
                  </a:lnTo>
                  <a:lnTo>
                    <a:pt x="421706" y="278770"/>
                  </a:lnTo>
                  <a:lnTo>
                    <a:pt x="432802" y="238608"/>
                  </a:lnTo>
                  <a:lnTo>
                    <a:pt x="443899" y="257284"/>
                  </a:lnTo>
                  <a:lnTo>
                    <a:pt x="454995" y="309801"/>
                  </a:lnTo>
                  <a:lnTo>
                    <a:pt x="466092" y="377143"/>
                  </a:lnTo>
                  <a:lnTo>
                    <a:pt x="477189" y="398485"/>
                  </a:lnTo>
                  <a:lnTo>
                    <a:pt x="488285" y="401812"/>
                  </a:lnTo>
                  <a:lnTo>
                    <a:pt x="499382" y="399751"/>
                  </a:lnTo>
                  <a:lnTo>
                    <a:pt x="510485" y="374264"/>
                  </a:lnTo>
                  <a:lnTo>
                    <a:pt x="521582" y="339485"/>
                  </a:lnTo>
                  <a:lnTo>
                    <a:pt x="532679" y="320816"/>
                  </a:lnTo>
                  <a:lnTo>
                    <a:pt x="543775" y="328694"/>
                  </a:lnTo>
                  <a:lnTo>
                    <a:pt x="554872" y="329837"/>
                  </a:lnTo>
                  <a:lnTo>
                    <a:pt x="565968" y="303610"/>
                  </a:lnTo>
                  <a:lnTo>
                    <a:pt x="577065" y="226219"/>
                  </a:lnTo>
                  <a:lnTo>
                    <a:pt x="588162" y="179723"/>
                  </a:lnTo>
                  <a:lnTo>
                    <a:pt x="599265" y="193922"/>
                  </a:lnTo>
                  <a:lnTo>
                    <a:pt x="610362" y="245929"/>
                  </a:lnTo>
                  <a:lnTo>
                    <a:pt x="621458" y="324544"/>
                  </a:lnTo>
                  <a:lnTo>
                    <a:pt x="632555" y="377272"/>
                  </a:lnTo>
                  <a:lnTo>
                    <a:pt x="643652" y="402085"/>
                  </a:lnTo>
                  <a:lnTo>
                    <a:pt x="654748" y="406092"/>
                  </a:lnTo>
                  <a:lnTo>
                    <a:pt x="665845" y="401846"/>
                  </a:lnTo>
                  <a:lnTo>
                    <a:pt x="676942" y="404105"/>
                  </a:lnTo>
                  <a:lnTo>
                    <a:pt x="688045" y="396376"/>
                  </a:lnTo>
                  <a:lnTo>
                    <a:pt x="699142" y="380673"/>
                  </a:lnTo>
                  <a:lnTo>
                    <a:pt x="710238" y="355507"/>
                  </a:lnTo>
                  <a:lnTo>
                    <a:pt x="721335" y="309222"/>
                  </a:lnTo>
                  <a:lnTo>
                    <a:pt x="732432" y="216183"/>
                  </a:lnTo>
                  <a:lnTo>
                    <a:pt x="743528" y="131479"/>
                  </a:lnTo>
                  <a:lnTo>
                    <a:pt x="754625" y="142984"/>
                  </a:lnTo>
                  <a:lnTo>
                    <a:pt x="765722" y="247262"/>
                  </a:lnTo>
                  <a:lnTo>
                    <a:pt x="776818" y="365801"/>
                  </a:lnTo>
                  <a:lnTo>
                    <a:pt x="787922" y="398676"/>
                  </a:lnTo>
                  <a:lnTo>
                    <a:pt x="799018" y="408514"/>
                  </a:lnTo>
                  <a:lnTo>
                    <a:pt x="810115" y="413167"/>
                  </a:lnTo>
                  <a:lnTo>
                    <a:pt x="821212" y="396737"/>
                  </a:lnTo>
                  <a:lnTo>
                    <a:pt x="832308" y="368876"/>
                  </a:lnTo>
                  <a:lnTo>
                    <a:pt x="843405" y="359453"/>
                  </a:lnTo>
                  <a:lnTo>
                    <a:pt x="854501" y="367305"/>
                  </a:lnTo>
                  <a:lnTo>
                    <a:pt x="865598" y="358412"/>
                  </a:lnTo>
                  <a:lnTo>
                    <a:pt x="876702" y="321932"/>
                  </a:lnTo>
                  <a:lnTo>
                    <a:pt x="887798" y="204019"/>
                  </a:lnTo>
                  <a:lnTo>
                    <a:pt x="898894" y="172586"/>
                  </a:lnTo>
                  <a:lnTo>
                    <a:pt x="909991" y="218932"/>
                  </a:lnTo>
                  <a:lnTo>
                    <a:pt x="921088" y="281491"/>
                  </a:lnTo>
                  <a:lnTo>
                    <a:pt x="932184" y="361848"/>
                  </a:lnTo>
                  <a:lnTo>
                    <a:pt x="943281" y="400207"/>
                  </a:lnTo>
                  <a:lnTo>
                    <a:pt x="954384" y="408677"/>
                  </a:lnTo>
                  <a:lnTo>
                    <a:pt x="965481" y="410759"/>
                  </a:lnTo>
                  <a:lnTo>
                    <a:pt x="976578" y="404262"/>
                  </a:lnTo>
                  <a:lnTo>
                    <a:pt x="987674" y="409391"/>
                  </a:lnTo>
                  <a:lnTo>
                    <a:pt x="998771" y="404207"/>
                  </a:lnTo>
                  <a:lnTo>
                    <a:pt x="1009868" y="396594"/>
                  </a:lnTo>
                  <a:lnTo>
                    <a:pt x="1020964" y="393798"/>
                  </a:lnTo>
                  <a:lnTo>
                    <a:pt x="1032061" y="375734"/>
                  </a:lnTo>
                  <a:lnTo>
                    <a:pt x="1043157" y="283471"/>
                  </a:lnTo>
                  <a:lnTo>
                    <a:pt x="1054261" y="120212"/>
                  </a:lnTo>
                  <a:lnTo>
                    <a:pt x="1065357" y="0"/>
                  </a:lnTo>
                  <a:lnTo>
                    <a:pt x="1076454" y="70832"/>
                  </a:lnTo>
                  <a:lnTo>
                    <a:pt x="1087551" y="271524"/>
                  </a:lnTo>
                  <a:lnTo>
                    <a:pt x="1098647" y="353337"/>
                  </a:lnTo>
                  <a:lnTo>
                    <a:pt x="1109744" y="396635"/>
                  </a:lnTo>
                  <a:lnTo>
                    <a:pt x="1120841" y="409827"/>
                  </a:lnTo>
                  <a:lnTo>
                    <a:pt x="1131937" y="403799"/>
                  </a:lnTo>
                  <a:lnTo>
                    <a:pt x="1154137" y="386076"/>
                  </a:lnTo>
                  <a:lnTo>
                    <a:pt x="1165234" y="380327"/>
                  </a:lnTo>
                  <a:lnTo>
                    <a:pt x="1176331" y="384143"/>
                  </a:lnTo>
                  <a:lnTo>
                    <a:pt x="1187427" y="383932"/>
                  </a:lnTo>
                  <a:lnTo>
                    <a:pt x="1198524" y="369604"/>
                  </a:lnTo>
                  <a:lnTo>
                    <a:pt x="1209621" y="328429"/>
                  </a:lnTo>
                  <a:lnTo>
                    <a:pt x="1231821" y="132445"/>
                  </a:lnTo>
                  <a:lnTo>
                    <a:pt x="1242917" y="159476"/>
                  </a:lnTo>
                  <a:lnTo>
                    <a:pt x="1265111" y="376224"/>
                  </a:lnTo>
                  <a:lnTo>
                    <a:pt x="1276207" y="403452"/>
                  </a:lnTo>
                  <a:lnTo>
                    <a:pt x="1298400" y="412800"/>
                  </a:lnTo>
                  <a:lnTo>
                    <a:pt x="1309497" y="400281"/>
                  </a:lnTo>
                  <a:lnTo>
                    <a:pt x="1320601" y="380504"/>
                  </a:lnTo>
                  <a:lnTo>
                    <a:pt x="1331697" y="368550"/>
                  </a:lnTo>
                  <a:lnTo>
                    <a:pt x="1342794" y="363998"/>
                  </a:lnTo>
                  <a:lnTo>
                    <a:pt x="1353890" y="338559"/>
                  </a:lnTo>
                  <a:lnTo>
                    <a:pt x="1364987" y="275477"/>
                  </a:lnTo>
                  <a:lnTo>
                    <a:pt x="1376083" y="167769"/>
                  </a:lnTo>
                  <a:lnTo>
                    <a:pt x="1387180" y="130016"/>
                  </a:lnTo>
                  <a:lnTo>
                    <a:pt x="1398277" y="169729"/>
                  </a:lnTo>
                  <a:lnTo>
                    <a:pt x="1409380" y="246854"/>
                  </a:lnTo>
                  <a:lnTo>
                    <a:pt x="1420477" y="344451"/>
                  </a:lnTo>
                  <a:lnTo>
                    <a:pt x="1431573" y="384844"/>
                  </a:lnTo>
                  <a:lnTo>
                    <a:pt x="1442670" y="399050"/>
                  </a:lnTo>
                  <a:lnTo>
                    <a:pt x="1453767" y="402704"/>
                  </a:lnTo>
                  <a:lnTo>
                    <a:pt x="1464863" y="398410"/>
                  </a:lnTo>
                  <a:lnTo>
                    <a:pt x="1475960" y="405105"/>
                  </a:lnTo>
                  <a:lnTo>
                    <a:pt x="1487057" y="402608"/>
                  </a:lnTo>
                  <a:lnTo>
                    <a:pt x="1498160" y="395016"/>
                  </a:lnTo>
                  <a:lnTo>
                    <a:pt x="1509257" y="392696"/>
                  </a:lnTo>
                  <a:lnTo>
                    <a:pt x="1520353" y="376489"/>
                  </a:lnTo>
                  <a:lnTo>
                    <a:pt x="1531450" y="314903"/>
                  </a:lnTo>
                  <a:lnTo>
                    <a:pt x="1542546" y="205631"/>
                  </a:lnTo>
                  <a:lnTo>
                    <a:pt x="1553643" y="121934"/>
                  </a:lnTo>
                  <a:lnTo>
                    <a:pt x="1564740" y="144481"/>
                  </a:lnTo>
                  <a:lnTo>
                    <a:pt x="1575836" y="255318"/>
                  </a:lnTo>
                  <a:lnTo>
                    <a:pt x="1586940" y="308868"/>
                  </a:lnTo>
                  <a:lnTo>
                    <a:pt x="1598036" y="356235"/>
                  </a:lnTo>
                  <a:lnTo>
                    <a:pt x="1609133" y="384483"/>
                  </a:lnTo>
                  <a:lnTo>
                    <a:pt x="1620230" y="400737"/>
                  </a:lnTo>
                  <a:lnTo>
                    <a:pt x="1631326" y="402288"/>
                  </a:lnTo>
                  <a:lnTo>
                    <a:pt x="1642423" y="399812"/>
                  </a:lnTo>
                  <a:lnTo>
                    <a:pt x="1653520" y="399791"/>
                  </a:lnTo>
                  <a:lnTo>
                    <a:pt x="1664616" y="376428"/>
                  </a:lnTo>
                  <a:lnTo>
                    <a:pt x="1675720" y="339131"/>
                  </a:lnTo>
                  <a:lnTo>
                    <a:pt x="1686816" y="290288"/>
                  </a:lnTo>
                  <a:lnTo>
                    <a:pt x="1697913" y="288057"/>
                  </a:lnTo>
                  <a:lnTo>
                    <a:pt x="1709010" y="278525"/>
                  </a:lnTo>
                  <a:lnTo>
                    <a:pt x="1720106" y="234900"/>
                  </a:lnTo>
                  <a:lnTo>
                    <a:pt x="1731203" y="208781"/>
                  </a:lnTo>
                  <a:lnTo>
                    <a:pt x="1742299" y="238969"/>
                  </a:lnTo>
                  <a:lnTo>
                    <a:pt x="1753396" y="316053"/>
                  </a:lnTo>
                  <a:lnTo>
                    <a:pt x="1764500" y="360841"/>
                  </a:lnTo>
                  <a:lnTo>
                    <a:pt x="1775596" y="385143"/>
                  </a:lnTo>
                  <a:lnTo>
                    <a:pt x="1786692" y="389920"/>
                  </a:lnTo>
                  <a:lnTo>
                    <a:pt x="1797789" y="380211"/>
                  </a:lnTo>
                  <a:lnTo>
                    <a:pt x="1808886" y="369080"/>
                  </a:lnTo>
                  <a:lnTo>
                    <a:pt x="1819982" y="374857"/>
                  </a:lnTo>
                  <a:lnTo>
                    <a:pt x="1831079" y="376109"/>
                  </a:lnTo>
                  <a:lnTo>
                    <a:pt x="1842176" y="373128"/>
                  </a:lnTo>
                  <a:lnTo>
                    <a:pt x="1853279" y="355915"/>
                  </a:lnTo>
                  <a:lnTo>
                    <a:pt x="1864376" y="328524"/>
                  </a:lnTo>
                  <a:lnTo>
                    <a:pt x="1875472" y="290254"/>
                  </a:lnTo>
                  <a:lnTo>
                    <a:pt x="1897666" y="192609"/>
                  </a:lnTo>
                  <a:lnTo>
                    <a:pt x="1908762" y="194712"/>
                  </a:lnTo>
                  <a:lnTo>
                    <a:pt x="1919859" y="249855"/>
                  </a:lnTo>
                  <a:lnTo>
                    <a:pt x="1930956" y="337845"/>
                  </a:lnTo>
                  <a:lnTo>
                    <a:pt x="1942059" y="379558"/>
                  </a:lnTo>
                  <a:lnTo>
                    <a:pt x="1953156" y="397077"/>
                  </a:lnTo>
                  <a:lnTo>
                    <a:pt x="1964252" y="408956"/>
                  </a:lnTo>
                  <a:lnTo>
                    <a:pt x="1975349" y="406473"/>
                  </a:lnTo>
                  <a:lnTo>
                    <a:pt x="1997542" y="397002"/>
                  </a:lnTo>
                  <a:lnTo>
                    <a:pt x="2008639" y="400356"/>
                  </a:lnTo>
                  <a:lnTo>
                    <a:pt x="2019735" y="399363"/>
                  </a:lnTo>
                  <a:lnTo>
                    <a:pt x="2030839" y="389097"/>
                  </a:lnTo>
                  <a:lnTo>
                    <a:pt x="2041935" y="334437"/>
                  </a:lnTo>
                  <a:lnTo>
                    <a:pt x="2053032" y="240411"/>
                  </a:lnTo>
                  <a:lnTo>
                    <a:pt x="2064129" y="112198"/>
                  </a:lnTo>
                  <a:lnTo>
                    <a:pt x="2075225" y="42386"/>
                  </a:lnTo>
                  <a:lnTo>
                    <a:pt x="2086322" y="109850"/>
                  </a:lnTo>
                  <a:lnTo>
                    <a:pt x="2108515" y="320251"/>
                  </a:lnTo>
                  <a:lnTo>
                    <a:pt x="2119619" y="351241"/>
                  </a:lnTo>
                  <a:lnTo>
                    <a:pt x="2130715" y="379286"/>
                  </a:lnTo>
                  <a:lnTo>
                    <a:pt x="2141812" y="392267"/>
                  </a:lnTo>
                  <a:lnTo>
                    <a:pt x="2152909" y="395227"/>
                  </a:lnTo>
                  <a:lnTo>
                    <a:pt x="2164005" y="400350"/>
                  </a:lnTo>
                  <a:lnTo>
                    <a:pt x="2175102" y="399662"/>
                  </a:lnTo>
                  <a:lnTo>
                    <a:pt x="2186198" y="406119"/>
                  </a:lnTo>
                  <a:lnTo>
                    <a:pt x="2197295" y="406725"/>
                  </a:lnTo>
                  <a:lnTo>
                    <a:pt x="2208399" y="402091"/>
                  </a:lnTo>
                  <a:lnTo>
                    <a:pt x="2219495" y="377102"/>
                  </a:lnTo>
                  <a:lnTo>
                    <a:pt x="2230592" y="304201"/>
                  </a:lnTo>
                  <a:lnTo>
                    <a:pt x="2241688" y="132547"/>
                  </a:lnTo>
                  <a:lnTo>
                    <a:pt x="2252785" y="6110"/>
                  </a:lnTo>
                  <a:lnTo>
                    <a:pt x="2263881" y="38563"/>
                  </a:lnTo>
                  <a:lnTo>
                    <a:pt x="2286075" y="367264"/>
                  </a:lnTo>
                  <a:lnTo>
                    <a:pt x="2297171" y="392907"/>
                  </a:lnTo>
                  <a:lnTo>
                    <a:pt x="2308275" y="401146"/>
                  </a:lnTo>
                  <a:lnTo>
                    <a:pt x="2319371" y="406922"/>
                  </a:lnTo>
                  <a:lnTo>
                    <a:pt x="2330468" y="396934"/>
                  </a:lnTo>
                  <a:lnTo>
                    <a:pt x="2341565" y="388790"/>
                  </a:lnTo>
                  <a:lnTo>
                    <a:pt x="2352661" y="387872"/>
                  </a:lnTo>
                  <a:lnTo>
                    <a:pt x="2363758" y="389389"/>
                  </a:lnTo>
                  <a:lnTo>
                    <a:pt x="2374855" y="384198"/>
                  </a:lnTo>
                  <a:lnTo>
                    <a:pt x="2385951" y="373564"/>
                  </a:lnTo>
                  <a:lnTo>
                    <a:pt x="2397055" y="326116"/>
                  </a:lnTo>
                  <a:lnTo>
                    <a:pt x="2408151" y="251562"/>
                  </a:lnTo>
                  <a:lnTo>
                    <a:pt x="2419248" y="194256"/>
                  </a:lnTo>
                  <a:lnTo>
                    <a:pt x="2430345" y="183567"/>
                  </a:lnTo>
                  <a:lnTo>
                    <a:pt x="2452538" y="316564"/>
                  </a:lnTo>
                  <a:lnTo>
                    <a:pt x="2463635" y="376163"/>
                  </a:lnTo>
                  <a:lnTo>
                    <a:pt x="2474731" y="397077"/>
                  </a:lnTo>
                  <a:lnTo>
                    <a:pt x="2485834" y="394771"/>
                  </a:lnTo>
                  <a:lnTo>
                    <a:pt x="2496931" y="387940"/>
                  </a:lnTo>
                  <a:lnTo>
                    <a:pt x="2508028" y="377435"/>
                  </a:lnTo>
                  <a:lnTo>
                    <a:pt x="2519124" y="362338"/>
                  </a:lnTo>
                  <a:lnTo>
                    <a:pt x="2530221" y="367720"/>
                  </a:lnTo>
                  <a:lnTo>
                    <a:pt x="2541318" y="369543"/>
                  </a:lnTo>
                  <a:lnTo>
                    <a:pt x="2552414" y="325177"/>
                  </a:lnTo>
                  <a:lnTo>
                    <a:pt x="2563511" y="224062"/>
                  </a:lnTo>
                  <a:lnTo>
                    <a:pt x="2574614" y="92372"/>
                  </a:lnTo>
                  <a:lnTo>
                    <a:pt x="2585711" y="98999"/>
                  </a:lnTo>
                  <a:lnTo>
                    <a:pt x="2596808" y="222933"/>
                  </a:lnTo>
                  <a:lnTo>
                    <a:pt x="2607904" y="306630"/>
                  </a:lnTo>
                  <a:lnTo>
                    <a:pt x="2619001" y="375142"/>
                  </a:lnTo>
                  <a:lnTo>
                    <a:pt x="2630097" y="399309"/>
                  </a:lnTo>
                  <a:lnTo>
                    <a:pt x="2641194" y="401390"/>
                  </a:lnTo>
                  <a:lnTo>
                    <a:pt x="2652290" y="399601"/>
                  </a:lnTo>
                  <a:lnTo>
                    <a:pt x="2663394" y="392627"/>
                  </a:lnTo>
                  <a:lnTo>
                    <a:pt x="2674491" y="384143"/>
                  </a:lnTo>
                  <a:lnTo>
                    <a:pt x="2685587" y="382517"/>
                  </a:lnTo>
                  <a:lnTo>
                    <a:pt x="2696684" y="386674"/>
                  </a:lnTo>
                  <a:lnTo>
                    <a:pt x="2707780" y="377380"/>
                  </a:lnTo>
                  <a:lnTo>
                    <a:pt x="2718877" y="342220"/>
                  </a:lnTo>
                  <a:lnTo>
                    <a:pt x="2729974" y="282607"/>
                  </a:lnTo>
                  <a:lnTo>
                    <a:pt x="2741070" y="208223"/>
                  </a:lnTo>
                  <a:lnTo>
                    <a:pt x="2752174" y="250786"/>
                  </a:lnTo>
                  <a:lnTo>
                    <a:pt x="2763270" y="285043"/>
                  </a:lnTo>
                  <a:lnTo>
                    <a:pt x="2774367" y="296064"/>
                  </a:lnTo>
                  <a:lnTo>
                    <a:pt x="2785464" y="292737"/>
                  </a:lnTo>
                  <a:lnTo>
                    <a:pt x="2796560" y="281300"/>
                  </a:lnTo>
                  <a:lnTo>
                    <a:pt x="2807657" y="295139"/>
                  </a:lnTo>
                  <a:lnTo>
                    <a:pt x="2818754" y="335743"/>
                  </a:lnTo>
                  <a:lnTo>
                    <a:pt x="2829850" y="347241"/>
                  </a:lnTo>
                  <a:lnTo>
                    <a:pt x="2829850" y="347241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89" name="자유형: 도형 2288">
              <a:extLst>
                <a:ext uri="{FF2B5EF4-FFF2-40B4-BE49-F238E27FC236}">
                  <a16:creationId xmlns:a16="http://schemas.microsoft.com/office/drawing/2014/main" id="{CA50942C-8703-2F28-B558-71364BAC079F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2186 h 413167"/>
                <a:gd name="connsiteX1" fmla="*/ 11096 w 2829850"/>
                <a:gd name="connsiteY1" fmla="*/ 240050 h 413167"/>
                <a:gd name="connsiteX2" fmla="*/ 22193 w 2829850"/>
                <a:gd name="connsiteY2" fmla="*/ 283593 h 413167"/>
                <a:gd name="connsiteX3" fmla="*/ 44386 w 2829850"/>
                <a:gd name="connsiteY3" fmla="*/ 340294 h 413167"/>
                <a:gd name="connsiteX4" fmla="*/ 66586 w 2829850"/>
                <a:gd name="connsiteY4" fmla="*/ 307644 h 413167"/>
                <a:gd name="connsiteX5" fmla="*/ 77683 w 2829850"/>
                <a:gd name="connsiteY5" fmla="*/ 281709 h 413167"/>
                <a:gd name="connsiteX6" fmla="*/ 88779 w 2829850"/>
                <a:gd name="connsiteY6" fmla="*/ 302466 h 413167"/>
                <a:gd name="connsiteX7" fmla="*/ 99876 w 2829850"/>
                <a:gd name="connsiteY7" fmla="*/ 301242 h 413167"/>
                <a:gd name="connsiteX8" fmla="*/ 110973 w 2829850"/>
                <a:gd name="connsiteY8" fmla="*/ 327626 h 413167"/>
                <a:gd name="connsiteX9" fmla="*/ 122069 w 2829850"/>
                <a:gd name="connsiteY9" fmla="*/ 342424 h 413167"/>
                <a:gd name="connsiteX10" fmla="*/ 133166 w 2829850"/>
                <a:gd name="connsiteY10" fmla="*/ 350819 h 413167"/>
                <a:gd name="connsiteX11" fmla="*/ 144263 w 2829850"/>
                <a:gd name="connsiteY11" fmla="*/ 355915 h 413167"/>
                <a:gd name="connsiteX12" fmla="*/ 155366 w 2829850"/>
                <a:gd name="connsiteY12" fmla="*/ 372774 h 413167"/>
                <a:gd name="connsiteX13" fmla="*/ 166463 w 2829850"/>
                <a:gd name="connsiteY13" fmla="*/ 379952 h 413167"/>
                <a:gd name="connsiteX14" fmla="*/ 188656 w 2829850"/>
                <a:gd name="connsiteY14" fmla="*/ 355439 h 413167"/>
                <a:gd name="connsiteX15" fmla="*/ 199753 w 2829850"/>
                <a:gd name="connsiteY15" fmla="*/ 357752 h 413167"/>
                <a:gd name="connsiteX16" fmla="*/ 210849 w 2829850"/>
                <a:gd name="connsiteY16" fmla="*/ 368128 h 413167"/>
                <a:gd name="connsiteX17" fmla="*/ 221946 w 2829850"/>
                <a:gd name="connsiteY17" fmla="*/ 359535 h 413167"/>
                <a:gd name="connsiteX18" fmla="*/ 233043 w 2829850"/>
                <a:gd name="connsiteY18" fmla="*/ 345791 h 413167"/>
                <a:gd name="connsiteX19" fmla="*/ 255243 w 2829850"/>
                <a:gd name="connsiteY19" fmla="*/ 259808 h 413167"/>
                <a:gd name="connsiteX20" fmla="*/ 266339 w 2829850"/>
                <a:gd name="connsiteY20" fmla="*/ 185091 h 413167"/>
                <a:gd name="connsiteX21" fmla="*/ 277436 w 2829850"/>
                <a:gd name="connsiteY21" fmla="*/ 212598 h 413167"/>
                <a:gd name="connsiteX22" fmla="*/ 288533 w 2829850"/>
                <a:gd name="connsiteY22" fmla="*/ 298554 h 413167"/>
                <a:gd name="connsiteX23" fmla="*/ 299629 w 2829850"/>
                <a:gd name="connsiteY23" fmla="*/ 346901 h 413167"/>
                <a:gd name="connsiteX24" fmla="*/ 310726 w 2829850"/>
                <a:gd name="connsiteY24" fmla="*/ 379408 h 413167"/>
                <a:gd name="connsiteX25" fmla="*/ 321823 w 2829850"/>
                <a:gd name="connsiteY25" fmla="*/ 394940 h 413167"/>
                <a:gd name="connsiteX26" fmla="*/ 332926 w 2829850"/>
                <a:gd name="connsiteY26" fmla="*/ 391280 h 413167"/>
                <a:gd name="connsiteX27" fmla="*/ 355119 w 2829850"/>
                <a:gd name="connsiteY27" fmla="*/ 351058 h 413167"/>
                <a:gd name="connsiteX28" fmla="*/ 366216 w 2829850"/>
                <a:gd name="connsiteY28" fmla="*/ 335015 h 413167"/>
                <a:gd name="connsiteX29" fmla="*/ 377313 w 2829850"/>
                <a:gd name="connsiteY29" fmla="*/ 350881 h 413167"/>
                <a:gd name="connsiteX30" fmla="*/ 388409 w 2829850"/>
                <a:gd name="connsiteY30" fmla="*/ 353459 h 413167"/>
                <a:gd name="connsiteX31" fmla="*/ 399506 w 2829850"/>
                <a:gd name="connsiteY31" fmla="*/ 348030 h 413167"/>
                <a:gd name="connsiteX32" fmla="*/ 410602 w 2829850"/>
                <a:gd name="connsiteY32" fmla="*/ 323530 h 413167"/>
                <a:gd name="connsiteX33" fmla="*/ 421706 w 2829850"/>
                <a:gd name="connsiteY33" fmla="*/ 278688 h 413167"/>
                <a:gd name="connsiteX34" fmla="*/ 432802 w 2829850"/>
                <a:gd name="connsiteY34" fmla="*/ 240221 h 413167"/>
                <a:gd name="connsiteX35" fmla="*/ 443899 w 2829850"/>
                <a:gd name="connsiteY35" fmla="*/ 257917 h 413167"/>
                <a:gd name="connsiteX36" fmla="*/ 454995 w 2829850"/>
                <a:gd name="connsiteY36" fmla="*/ 310039 h 413167"/>
                <a:gd name="connsiteX37" fmla="*/ 466092 w 2829850"/>
                <a:gd name="connsiteY37" fmla="*/ 377442 h 413167"/>
                <a:gd name="connsiteX38" fmla="*/ 477189 w 2829850"/>
                <a:gd name="connsiteY38" fmla="*/ 398873 h 413167"/>
                <a:gd name="connsiteX39" fmla="*/ 488285 w 2829850"/>
                <a:gd name="connsiteY39" fmla="*/ 402343 h 413167"/>
                <a:gd name="connsiteX40" fmla="*/ 499382 w 2829850"/>
                <a:gd name="connsiteY40" fmla="*/ 399948 h 413167"/>
                <a:gd name="connsiteX41" fmla="*/ 510485 w 2829850"/>
                <a:gd name="connsiteY41" fmla="*/ 374748 h 413167"/>
                <a:gd name="connsiteX42" fmla="*/ 521582 w 2829850"/>
                <a:gd name="connsiteY42" fmla="*/ 340151 h 413167"/>
                <a:gd name="connsiteX43" fmla="*/ 532679 w 2829850"/>
                <a:gd name="connsiteY43" fmla="*/ 320054 h 413167"/>
                <a:gd name="connsiteX44" fmla="*/ 543775 w 2829850"/>
                <a:gd name="connsiteY44" fmla="*/ 328721 h 413167"/>
                <a:gd name="connsiteX45" fmla="*/ 554872 w 2829850"/>
                <a:gd name="connsiteY45" fmla="*/ 328892 h 413167"/>
                <a:gd name="connsiteX46" fmla="*/ 565968 w 2829850"/>
                <a:gd name="connsiteY46" fmla="*/ 304705 h 413167"/>
                <a:gd name="connsiteX47" fmla="*/ 577065 w 2829850"/>
                <a:gd name="connsiteY47" fmla="*/ 226722 h 413167"/>
                <a:gd name="connsiteX48" fmla="*/ 588162 w 2829850"/>
                <a:gd name="connsiteY48" fmla="*/ 181166 h 413167"/>
                <a:gd name="connsiteX49" fmla="*/ 599265 w 2829850"/>
                <a:gd name="connsiteY49" fmla="*/ 192949 h 413167"/>
                <a:gd name="connsiteX50" fmla="*/ 610362 w 2829850"/>
                <a:gd name="connsiteY50" fmla="*/ 248623 h 413167"/>
                <a:gd name="connsiteX51" fmla="*/ 621458 w 2829850"/>
                <a:gd name="connsiteY51" fmla="*/ 324639 h 413167"/>
                <a:gd name="connsiteX52" fmla="*/ 632555 w 2829850"/>
                <a:gd name="connsiteY52" fmla="*/ 377319 h 413167"/>
                <a:gd name="connsiteX53" fmla="*/ 643652 w 2829850"/>
                <a:gd name="connsiteY53" fmla="*/ 402629 h 413167"/>
                <a:gd name="connsiteX54" fmla="*/ 654748 w 2829850"/>
                <a:gd name="connsiteY54" fmla="*/ 406480 h 413167"/>
                <a:gd name="connsiteX55" fmla="*/ 665845 w 2829850"/>
                <a:gd name="connsiteY55" fmla="*/ 401935 h 413167"/>
                <a:gd name="connsiteX56" fmla="*/ 676942 w 2829850"/>
                <a:gd name="connsiteY56" fmla="*/ 404132 h 413167"/>
                <a:gd name="connsiteX57" fmla="*/ 688045 w 2829850"/>
                <a:gd name="connsiteY57" fmla="*/ 396172 h 413167"/>
                <a:gd name="connsiteX58" fmla="*/ 699142 w 2829850"/>
                <a:gd name="connsiteY58" fmla="*/ 381061 h 413167"/>
                <a:gd name="connsiteX59" fmla="*/ 710238 w 2829850"/>
                <a:gd name="connsiteY59" fmla="*/ 354452 h 413167"/>
                <a:gd name="connsiteX60" fmla="*/ 721335 w 2829850"/>
                <a:gd name="connsiteY60" fmla="*/ 308944 h 413167"/>
                <a:gd name="connsiteX61" fmla="*/ 732432 w 2829850"/>
                <a:gd name="connsiteY61" fmla="*/ 213938 h 413167"/>
                <a:gd name="connsiteX62" fmla="*/ 743528 w 2829850"/>
                <a:gd name="connsiteY62" fmla="*/ 134241 h 413167"/>
                <a:gd name="connsiteX63" fmla="*/ 754625 w 2829850"/>
                <a:gd name="connsiteY63" fmla="*/ 143086 h 413167"/>
                <a:gd name="connsiteX64" fmla="*/ 765722 w 2829850"/>
                <a:gd name="connsiteY64" fmla="*/ 247711 h 413167"/>
                <a:gd name="connsiteX65" fmla="*/ 776818 w 2829850"/>
                <a:gd name="connsiteY65" fmla="*/ 365882 h 413167"/>
                <a:gd name="connsiteX66" fmla="*/ 787922 w 2829850"/>
                <a:gd name="connsiteY66" fmla="*/ 399288 h 413167"/>
                <a:gd name="connsiteX67" fmla="*/ 799018 w 2829850"/>
                <a:gd name="connsiteY67" fmla="*/ 408895 h 413167"/>
                <a:gd name="connsiteX68" fmla="*/ 810115 w 2829850"/>
                <a:gd name="connsiteY68" fmla="*/ 413167 h 413167"/>
                <a:gd name="connsiteX69" fmla="*/ 821212 w 2829850"/>
                <a:gd name="connsiteY69" fmla="*/ 397213 h 413167"/>
                <a:gd name="connsiteX70" fmla="*/ 832308 w 2829850"/>
                <a:gd name="connsiteY70" fmla="*/ 369672 h 413167"/>
                <a:gd name="connsiteX71" fmla="*/ 843405 w 2829850"/>
                <a:gd name="connsiteY71" fmla="*/ 358555 h 413167"/>
                <a:gd name="connsiteX72" fmla="*/ 854501 w 2829850"/>
                <a:gd name="connsiteY72" fmla="*/ 366923 h 413167"/>
                <a:gd name="connsiteX73" fmla="*/ 865598 w 2829850"/>
                <a:gd name="connsiteY73" fmla="*/ 356970 h 413167"/>
                <a:gd name="connsiteX74" fmla="*/ 876702 w 2829850"/>
                <a:gd name="connsiteY74" fmla="*/ 322564 h 413167"/>
                <a:gd name="connsiteX75" fmla="*/ 887798 w 2829850"/>
                <a:gd name="connsiteY75" fmla="*/ 203917 h 413167"/>
                <a:gd name="connsiteX76" fmla="*/ 898894 w 2829850"/>
                <a:gd name="connsiteY76" fmla="*/ 173845 h 413167"/>
                <a:gd name="connsiteX77" fmla="*/ 909991 w 2829850"/>
                <a:gd name="connsiteY77" fmla="*/ 217204 h 413167"/>
                <a:gd name="connsiteX78" fmla="*/ 921088 w 2829850"/>
                <a:gd name="connsiteY78" fmla="*/ 283879 h 413167"/>
                <a:gd name="connsiteX79" fmla="*/ 932184 w 2829850"/>
                <a:gd name="connsiteY79" fmla="*/ 361807 h 413167"/>
                <a:gd name="connsiteX80" fmla="*/ 943281 w 2829850"/>
                <a:gd name="connsiteY80" fmla="*/ 400009 h 413167"/>
                <a:gd name="connsiteX81" fmla="*/ 954384 w 2829850"/>
                <a:gd name="connsiteY81" fmla="*/ 409208 h 413167"/>
                <a:gd name="connsiteX82" fmla="*/ 965481 w 2829850"/>
                <a:gd name="connsiteY82" fmla="*/ 411065 h 413167"/>
                <a:gd name="connsiteX83" fmla="*/ 976578 w 2829850"/>
                <a:gd name="connsiteY83" fmla="*/ 404405 h 413167"/>
                <a:gd name="connsiteX84" fmla="*/ 987674 w 2829850"/>
                <a:gd name="connsiteY84" fmla="*/ 409453 h 413167"/>
                <a:gd name="connsiteX85" fmla="*/ 998771 w 2829850"/>
                <a:gd name="connsiteY85" fmla="*/ 404017 h 413167"/>
                <a:gd name="connsiteX86" fmla="*/ 1009868 w 2829850"/>
                <a:gd name="connsiteY86" fmla="*/ 396628 h 413167"/>
                <a:gd name="connsiteX87" fmla="*/ 1020964 w 2829850"/>
                <a:gd name="connsiteY87" fmla="*/ 392076 h 413167"/>
                <a:gd name="connsiteX88" fmla="*/ 1032061 w 2829850"/>
                <a:gd name="connsiteY88" fmla="*/ 375503 h 413167"/>
                <a:gd name="connsiteX89" fmla="*/ 1043157 w 2829850"/>
                <a:gd name="connsiteY89" fmla="*/ 280035 h 413167"/>
                <a:gd name="connsiteX90" fmla="*/ 1054261 w 2829850"/>
                <a:gd name="connsiteY90" fmla="*/ 122573 h 413167"/>
                <a:gd name="connsiteX91" fmla="*/ 1065357 w 2829850"/>
                <a:gd name="connsiteY91" fmla="*/ 0 h 413167"/>
                <a:gd name="connsiteX92" fmla="*/ 1076454 w 2829850"/>
                <a:gd name="connsiteY92" fmla="*/ 72302 h 413167"/>
                <a:gd name="connsiteX93" fmla="*/ 1087551 w 2829850"/>
                <a:gd name="connsiteY93" fmla="*/ 270231 h 413167"/>
                <a:gd name="connsiteX94" fmla="*/ 1098647 w 2829850"/>
                <a:gd name="connsiteY94" fmla="*/ 354732 h 413167"/>
                <a:gd name="connsiteX95" fmla="*/ 1109744 w 2829850"/>
                <a:gd name="connsiteY95" fmla="*/ 396791 h 413167"/>
                <a:gd name="connsiteX96" fmla="*/ 1120841 w 2829850"/>
                <a:gd name="connsiteY96" fmla="*/ 409718 h 413167"/>
                <a:gd name="connsiteX97" fmla="*/ 1131937 w 2829850"/>
                <a:gd name="connsiteY97" fmla="*/ 404500 h 413167"/>
                <a:gd name="connsiteX98" fmla="*/ 1154137 w 2829850"/>
                <a:gd name="connsiteY98" fmla="*/ 385912 h 413167"/>
                <a:gd name="connsiteX99" fmla="*/ 1165234 w 2829850"/>
                <a:gd name="connsiteY99" fmla="*/ 380374 h 413167"/>
                <a:gd name="connsiteX100" fmla="*/ 1176331 w 2829850"/>
                <a:gd name="connsiteY100" fmla="*/ 383096 h 413167"/>
                <a:gd name="connsiteX101" fmla="*/ 1187427 w 2829850"/>
                <a:gd name="connsiteY101" fmla="*/ 383953 h 413167"/>
                <a:gd name="connsiteX102" fmla="*/ 1198524 w 2829850"/>
                <a:gd name="connsiteY102" fmla="*/ 368556 h 413167"/>
                <a:gd name="connsiteX103" fmla="*/ 1209621 w 2829850"/>
                <a:gd name="connsiteY103" fmla="*/ 328354 h 413167"/>
                <a:gd name="connsiteX104" fmla="*/ 1220717 w 2829850"/>
                <a:gd name="connsiteY104" fmla="*/ 225178 h 413167"/>
                <a:gd name="connsiteX105" fmla="*/ 1231821 w 2829850"/>
                <a:gd name="connsiteY105" fmla="*/ 135860 h 413167"/>
                <a:gd name="connsiteX106" fmla="*/ 1242917 w 2829850"/>
                <a:gd name="connsiteY106" fmla="*/ 159380 h 413167"/>
                <a:gd name="connsiteX107" fmla="*/ 1265111 w 2829850"/>
                <a:gd name="connsiteY107" fmla="*/ 376346 h 413167"/>
                <a:gd name="connsiteX108" fmla="*/ 1276207 w 2829850"/>
                <a:gd name="connsiteY108" fmla="*/ 403935 h 413167"/>
                <a:gd name="connsiteX109" fmla="*/ 1298400 w 2829850"/>
                <a:gd name="connsiteY109" fmla="*/ 412902 h 413167"/>
                <a:gd name="connsiteX110" fmla="*/ 1309497 w 2829850"/>
                <a:gd name="connsiteY110" fmla="*/ 400567 h 413167"/>
                <a:gd name="connsiteX111" fmla="*/ 1320601 w 2829850"/>
                <a:gd name="connsiteY111" fmla="*/ 380803 h 413167"/>
                <a:gd name="connsiteX112" fmla="*/ 1331697 w 2829850"/>
                <a:gd name="connsiteY112" fmla="*/ 367039 h 413167"/>
                <a:gd name="connsiteX113" fmla="*/ 1342794 w 2829850"/>
                <a:gd name="connsiteY113" fmla="*/ 363644 h 413167"/>
                <a:gd name="connsiteX114" fmla="*/ 1353890 w 2829850"/>
                <a:gd name="connsiteY114" fmla="*/ 336797 h 413167"/>
                <a:gd name="connsiteX115" fmla="*/ 1364987 w 2829850"/>
                <a:gd name="connsiteY115" fmla="*/ 276565 h 413167"/>
                <a:gd name="connsiteX116" fmla="*/ 1376083 w 2829850"/>
                <a:gd name="connsiteY116" fmla="*/ 168348 h 413167"/>
                <a:gd name="connsiteX117" fmla="*/ 1387180 w 2829850"/>
                <a:gd name="connsiteY117" fmla="*/ 131527 h 413167"/>
                <a:gd name="connsiteX118" fmla="*/ 1398277 w 2829850"/>
                <a:gd name="connsiteY118" fmla="*/ 168409 h 413167"/>
                <a:gd name="connsiteX119" fmla="*/ 1409380 w 2829850"/>
                <a:gd name="connsiteY119" fmla="*/ 249943 h 413167"/>
                <a:gd name="connsiteX120" fmla="*/ 1420477 w 2829850"/>
                <a:gd name="connsiteY120" fmla="*/ 344370 h 413167"/>
                <a:gd name="connsiteX121" fmla="*/ 1431573 w 2829850"/>
                <a:gd name="connsiteY121" fmla="*/ 384837 h 413167"/>
                <a:gd name="connsiteX122" fmla="*/ 1442670 w 2829850"/>
                <a:gd name="connsiteY122" fmla="*/ 399588 h 413167"/>
                <a:gd name="connsiteX123" fmla="*/ 1453767 w 2829850"/>
                <a:gd name="connsiteY123" fmla="*/ 403064 h 413167"/>
                <a:gd name="connsiteX124" fmla="*/ 1464863 w 2829850"/>
                <a:gd name="connsiteY124" fmla="*/ 398581 h 413167"/>
                <a:gd name="connsiteX125" fmla="*/ 1475960 w 2829850"/>
                <a:gd name="connsiteY125" fmla="*/ 405057 h 413167"/>
                <a:gd name="connsiteX126" fmla="*/ 1487057 w 2829850"/>
                <a:gd name="connsiteY126" fmla="*/ 402554 h 413167"/>
                <a:gd name="connsiteX127" fmla="*/ 1498160 w 2829850"/>
                <a:gd name="connsiteY127" fmla="*/ 395165 h 413167"/>
                <a:gd name="connsiteX128" fmla="*/ 1509257 w 2829850"/>
                <a:gd name="connsiteY128" fmla="*/ 391818 h 413167"/>
                <a:gd name="connsiteX129" fmla="*/ 1520353 w 2829850"/>
                <a:gd name="connsiteY129" fmla="*/ 376367 h 413167"/>
                <a:gd name="connsiteX130" fmla="*/ 1531450 w 2829850"/>
                <a:gd name="connsiteY130" fmla="*/ 313066 h 413167"/>
                <a:gd name="connsiteX131" fmla="*/ 1542546 w 2829850"/>
                <a:gd name="connsiteY131" fmla="*/ 206808 h 413167"/>
                <a:gd name="connsiteX132" fmla="*/ 1553643 w 2829850"/>
                <a:gd name="connsiteY132" fmla="*/ 122090 h 413167"/>
                <a:gd name="connsiteX133" fmla="*/ 1564740 w 2829850"/>
                <a:gd name="connsiteY133" fmla="*/ 145692 h 413167"/>
                <a:gd name="connsiteX134" fmla="*/ 1575836 w 2829850"/>
                <a:gd name="connsiteY134" fmla="*/ 254385 h 413167"/>
                <a:gd name="connsiteX135" fmla="*/ 1586940 w 2829850"/>
                <a:gd name="connsiteY135" fmla="*/ 310365 h 413167"/>
                <a:gd name="connsiteX136" fmla="*/ 1598036 w 2829850"/>
                <a:gd name="connsiteY136" fmla="*/ 356589 h 413167"/>
                <a:gd name="connsiteX137" fmla="*/ 1609133 w 2829850"/>
                <a:gd name="connsiteY137" fmla="*/ 384497 h 413167"/>
                <a:gd name="connsiteX138" fmla="*/ 1620230 w 2829850"/>
                <a:gd name="connsiteY138" fmla="*/ 401295 h 413167"/>
                <a:gd name="connsiteX139" fmla="*/ 1631326 w 2829850"/>
                <a:gd name="connsiteY139" fmla="*/ 402826 h 413167"/>
                <a:gd name="connsiteX140" fmla="*/ 1642423 w 2829850"/>
                <a:gd name="connsiteY140" fmla="*/ 399887 h 413167"/>
                <a:gd name="connsiteX141" fmla="*/ 1653520 w 2829850"/>
                <a:gd name="connsiteY141" fmla="*/ 399785 h 413167"/>
                <a:gd name="connsiteX142" fmla="*/ 1664616 w 2829850"/>
                <a:gd name="connsiteY142" fmla="*/ 376136 h 413167"/>
                <a:gd name="connsiteX143" fmla="*/ 1675720 w 2829850"/>
                <a:gd name="connsiteY143" fmla="*/ 339634 h 413167"/>
                <a:gd name="connsiteX144" fmla="*/ 1686816 w 2829850"/>
                <a:gd name="connsiteY144" fmla="*/ 289478 h 413167"/>
                <a:gd name="connsiteX145" fmla="*/ 1697913 w 2829850"/>
                <a:gd name="connsiteY145" fmla="*/ 288138 h 413167"/>
                <a:gd name="connsiteX146" fmla="*/ 1709010 w 2829850"/>
                <a:gd name="connsiteY146" fmla="*/ 277212 h 413167"/>
                <a:gd name="connsiteX147" fmla="*/ 1720106 w 2829850"/>
                <a:gd name="connsiteY147" fmla="*/ 236764 h 413167"/>
                <a:gd name="connsiteX148" fmla="*/ 1731203 w 2829850"/>
                <a:gd name="connsiteY148" fmla="*/ 209128 h 413167"/>
                <a:gd name="connsiteX149" fmla="*/ 1742299 w 2829850"/>
                <a:gd name="connsiteY149" fmla="*/ 239601 h 413167"/>
                <a:gd name="connsiteX150" fmla="*/ 1753396 w 2829850"/>
                <a:gd name="connsiteY150" fmla="*/ 316108 h 413167"/>
                <a:gd name="connsiteX151" fmla="*/ 1764500 w 2829850"/>
                <a:gd name="connsiteY151" fmla="*/ 361569 h 413167"/>
                <a:gd name="connsiteX152" fmla="*/ 1775596 w 2829850"/>
                <a:gd name="connsiteY152" fmla="*/ 385409 h 413167"/>
                <a:gd name="connsiteX153" fmla="*/ 1786692 w 2829850"/>
                <a:gd name="connsiteY153" fmla="*/ 390042 h 413167"/>
                <a:gd name="connsiteX154" fmla="*/ 1797789 w 2829850"/>
                <a:gd name="connsiteY154" fmla="*/ 380735 h 413167"/>
                <a:gd name="connsiteX155" fmla="*/ 1808886 w 2829850"/>
                <a:gd name="connsiteY155" fmla="*/ 369557 h 413167"/>
                <a:gd name="connsiteX156" fmla="*/ 1819982 w 2829850"/>
                <a:gd name="connsiteY156" fmla="*/ 374748 h 413167"/>
                <a:gd name="connsiteX157" fmla="*/ 1831079 w 2829850"/>
                <a:gd name="connsiteY157" fmla="*/ 376095 h 413167"/>
                <a:gd name="connsiteX158" fmla="*/ 1842176 w 2829850"/>
                <a:gd name="connsiteY158" fmla="*/ 372366 h 413167"/>
                <a:gd name="connsiteX159" fmla="*/ 1853279 w 2829850"/>
                <a:gd name="connsiteY159" fmla="*/ 356235 h 413167"/>
                <a:gd name="connsiteX160" fmla="*/ 1864376 w 2829850"/>
                <a:gd name="connsiteY160" fmla="*/ 327837 h 413167"/>
                <a:gd name="connsiteX161" fmla="*/ 1875472 w 2829850"/>
                <a:gd name="connsiteY161" fmla="*/ 290880 h 413167"/>
                <a:gd name="connsiteX162" fmla="*/ 1897666 w 2829850"/>
                <a:gd name="connsiteY162" fmla="*/ 195276 h 413167"/>
                <a:gd name="connsiteX163" fmla="*/ 1908762 w 2829850"/>
                <a:gd name="connsiteY163" fmla="*/ 195181 h 413167"/>
                <a:gd name="connsiteX164" fmla="*/ 1919859 w 2829850"/>
                <a:gd name="connsiteY164" fmla="*/ 251045 h 413167"/>
                <a:gd name="connsiteX165" fmla="*/ 1930956 w 2829850"/>
                <a:gd name="connsiteY165" fmla="*/ 337852 h 413167"/>
                <a:gd name="connsiteX166" fmla="*/ 1942059 w 2829850"/>
                <a:gd name="connsiteY166" fmla="*/ 380211 h 413167"/>
                <a:gd name="connsiteX167" fmla="*/ 1953156 w 2829850"/>
                <a:gd name="connsiteY167" fmla="*/ 397574 h 413167"/>
                <a:gd name="connsiteX168" fmla="*/ 1964252 w 2829850"/>
                <a:gd name="connsiteY168" fmla="*/ 409085 h 413167"/>
                <a:gd name="connsiteX169" fmla="*/ 1975349 w 2829850"/>
                <a:gd name="connsiteY169" fmla="*/ 406956 h 413167"/>
                <a:gd name="connsiteX170" fmla="*/ 1997542 w 2829850"/>
                <a:gd name="connsiteY170" fmla="*/ 396900 h 413167"/>
                <a:gd name="connsiteX171" fmla="*/ 2008639 w 2829850"/>
                <a:gd name="connsiteY171" fmla="*/ 400445 h 413167"/>
                <a:gd name="connsiteX172" fmla="*/ 2019735 w 2829850"/>
                <a:gd name="connsiteY172" fmla="*/ 398941 h 413167"/>
                <a:gd name="connsiteX173" fmla="*/ 2030839 w 2829850"/>
                <a:gd name="connsiteY173" fmla="*/ 389450 h 413167"/>
                <a:gd name="connsiteX174" fmla="*/ 2041935 w 2829850"/>
                <a:gd name="connsiteY174" fmla="*/ 333736 h 413167"/>
                <a:gd name="connsiteX175" fmla="*/ 2053032 w 2829850"/>
                <a:gd name="connsiteY175" fmla="*/ 240513 h 413167"/>
                <a:gd name="connsiteX176" fmla="*/ 2064129 w 2829850"/>
                <a:gd name="connsiteY176" fmla="*/ 110551 h 413167"/>
                <a:gd name="connsiteX177" fmla="*/ 2075225 w 2829850"/>
                <a:gd name="connsiteY177" fmla="*/ 45992 h 413167"/>
                <a:gd name="connsiteX178" fmla="*/ 2086322 w 2829850"/>
                <a:gd name="connsiteY178" fmla="*/ 109905 h 413167"/>
                <a:gd name="connsiteX179" fmla="*/ 2108515 w 2829850"/>
                <a:gd name="connsiteY179" fmla="*/ 320686 h 413167"/>
                <a:gd name="connsiteX180" fmla="*/ 2119619 w 2829850"/>
                <a:gd name="connsiteY180" fmla="*/ 352384 h 413167"/>
                <a:gd name="connsiteX181" fmla="*/ 2130715 w 2829850"/>
                <a:gd name="connsiteY181" fmla="*/ 379769 h 413167"/>
                <a:gd name="connsiteX182" fmla="*/ 2141812 w 2829850"/>
                <a:gd name="connsiteY182" fmla="*/ 392573 h 413167"/>
                <a:gd name="connsiteX183" fmla="*/ 2152909 w 2829850"/>
                <a:gd name="connsiteY183" fmla="*/ 395839 h 413167"/>
                <a:gd name="connsiteX184" fmla="*/ 2164005 w 2829850"/>
                <a:gd name="connsiteY184" fmla="*/ 400744 h 413167"/>
                <a:gd name="connsiteX185" fmla="*/ 2175102 w 2829850"/>
                <a:gd name="connsiteY185" fmla="*/ 399873 h 413167"/>
                <a:gd name="connsiteX186" fmla="*/ 2186198 w 2829850"/>
                <a:gd name="connsiteY186" fmla="*/ 406180 h 413167"/>
                <a:gd name="connsiteX187" fmla="*/ 2197295 w 2829850"/>
                <a:gd name="connsiteY187" fmla="*/ 406704 h 413167"/>
                <a:gd name="connsiteX188" fmla="*/ 2208399 w 2829850"/>
                <a:gd name="connsiteY188" fmla="*/ 402527 h 413167"/>
                <a:gd name="connsiteX189" fmla="*/ 2219495 w 2829850"/>
                <a:gd name="connsiteY189" fmla="*/ 376578 h 413167"/>
                <a:gd name="connsiteX190" fmla="*/ 2230592 w 2829850"/>
                <a:gd name="connsiteY190" fmla="*/ 303616 h 413167"/>
                <a:gd name="connsiteX191" fmla="*/ 2241688 w 2829850"/>
                <a:gd name="connsiteY191" fmla="*/ 130520 h 413167"/>
                <a:gd name="connsiteX192" fmla="*/ 2252785 w 2829850"/>
                <a:gd name="connsiteY192" fmla="*/ 9927 h 413167"/>
                <a:gd name="connsiteX193" fmla="*/ 2263881 w 2829850"/>
                <a:gd name="connsiteY193" fmla="*/ 38733 h 413167"/>
                <a:gd name="connsiteX194" fmla="*/ 2286075 w 2829850"/>
                <a:gd name="connsiteY194" fmla="*/ 367706 h 413167"/>
                <a:gd name="connsiteX195" fmla="*/ 2297171 w 2829850"/>
                <a:gd name="connsiteY195" fmla="*/ 393512 h 413167"/>
                <a:gd name="connsiteX196" fmla="*/ 2308275 w 2829850"/>
                <a:gd name="connsiteY196" fmla="*/ 401526 h 413167"/>
                <a:gd name="connsiteX197" fmla="*/ 2319371 w 2829850"/>
                <a:gd name="connsiteY197" fmla="*/ 406765 h 413167"/>
                <a:gd name="connsiteX198" fmla="*/ 2341565 w 2829850"/>
                <a:gd name="connsiteY198" fmla="*/ 389158 h 413167"/>
                <a:gd name="connsiteX199" fmla="*/ 2352661 w 2829850"/>
                <a:gd name="connsiteY199" fmla="*/ 387776 h 413167"/>
                <a:gd name="connsiteX200" fmla="*/ 2363758 w 2829850"/>
                <a:gd name="connsiteY200" fmla="*/ 389382 h 413167"/>
                <a:gd name="connsiteX201" fmla="*/ 2374855 w 2829850"/>
                <a:gd name="connsiteY201" fmla="*/ 383572 h 413167"/>
                <a:gd name="connsiteX202" fmla="*/ 2385951 w 2829850"/>
                <a:gd name="connsiteY202" fmla="*/ 373741 h 413167"/>
                <a:gd name="connsiteX203" fmla="*/ 2397055 w 2829850"/>
                <a:gd name="connsiteY203" fmla="*/ 325218 h 413167"/>
                <a:gd name="connsiteX204" fmla="*/ 2408151 w 2829850"/>
                <a:gd name="connsiteY204" fmla="*/ 252038 h 413167"/>
                <a:gd name="connsiteX205" fmla="*/ 2419248 w 2829850"/>
                <a:gd name="connsiteY205" fmla="*/ 191942 h 413167"/>
                <a:gd name="connsiteX206" fmla="*/ 2430345 w 2829850"/>
                <a:gd name="connsiteY206" fmla="*/ 186132 h 413167"/>
                <a:gd name="connsiteX207" fmla="*/ 2463635 w 2829850"/>
                <a:gd name="connsiteY207" fmla="*/ 376381 h 413167"/>
                <a:gd name="connsiteX208" fmla="*/ 2474731 w 2829850"/>
                <a:gd name="connsiteY208" fmla="*/ 397390 h 413167"/>
                <a:gd name="connsiteX209" fmla="*/ 2485834 w 2829850"/>
                <a:gd name="connsiteY209" fmla="*/ 395206 h 413167"/>
                <a:gd name="connsiteX210" fmla="*/ 2496931 w 2829850"/>
                <a:gd name="connsiteY210" fmla="*/ 388137 h 413167"/>
                <a:gd name="connsiteX211" fmla="*/ 2508028 w 2829850"/>
                <a:gd name="connsiteY211" fmla="*/ 377728 h 413167"/>
                <a:gd name="connsiteX212" fmla="*/ 2519124 w 2829850"/>
                <a:gd name="connsiteY212" fmla="*/ 363032 h 413167"/>
                <a:gd name="connsiteX213" fmla="*/ 2530221 w 2829850"/>
                <a:gd name="connsiteY213" fmla="*/ 366931 h 413167"/>
                <a:gd name="connsiteX214" fmla="*/ 2541318 w 2829850"/>
                <a:gd name="connsiteY214" fmla="*/ 369284 h 413167"/>
                <a:gd name="connsiteX215" fmla="*/ 2552414 w 2829850"/>
                <a:gd name="connsiteY215" fmla="*/ 324088 h 413167"/>
                <a:gd name="connsiteX216" fmla="*/ 2563511 w 2829850"/>
                <a:gd name="connsiteY216" fmla="*/ 225246 h 413167"/>
                <a:gd name="connsiteX217" fmla="*/ 2574614 w 2829850"/>
                <a:gd name="connsiteY217" fmla="*/ 92828 h 413167"/>
                <a:gd name="connsiteX218" fmla="*/ 2585711 w 2829850"/>
                <a:gd name="connsiteY218" fmla="*/ 100577 h 413167"/>
                <a:gd name="connsiteX219" fmla="*/ 2596808 w 2829850"/>
                <a:gd name="connsiteY219" fmla="*/ 221477 h 413167"/>
                <a:gd name="connsiteX220" fmla="*/ 2607904 w 2829850"/>
                <a:gd name="connsiteY220" fmla="*/ 308801 h 413167"/>
                <a:gd name="connsiteX221" fmla="*/ 2619001 w 2829850"/>
                <a:gd name="connsiteY221" fmla="*/ 375271 h 413167"/>
                <a:gd name="connsiteX222" fmla="*/ 2630097 w 2829850"/>
                <a:gd name="connsiteY222" fmla="*/ 399390 h 413167"/>
                <a:gd name="connsiteX223" fmla="*/ 2641194 w 2829850"/>
                <a:gd name="connsiteY223" fmla="*/ 402071 h 413167"/>
                <a:gd name="connsiteX224" fmla="*/ 2652290 w 2829850"/>
                <a:gd name="connsiteY224" fmla="*/ 399799 h 413167"/>
                <a:gd name="connsiteX225" fmla="*/ 2663394 w 2829850"/>
                <a:gd name="connsiteY225" fmla="*/ 392702 h 413167"/>
                <a:gd name="connsiteX226" fmla="*/ 2674491 w 2829850"/>
                <a:gd name="connsiteY226" fmla="*/ 384422 h 413167"/>
                <a:gd name="connsiteX227" fmla="*/ 2685587 w 2829850"/>
                <a:gd name="connsiteY227" fmla="*/ 381925 h 413167"/>
                <a:gd name="connsiteX228" fmla="*/ 2696684 w 2829850"/>
                <a:gd name="connsiteY228" fmla="*/ 386613 h 413167"/>
                <a:gd name="connsiteX229" fmla="*/ 2707780 w 2829850"/>
                <a:gd name="connsiteY229" fmla="*/ 376945 h 413167"/>
                <a:gd name="connsiteX230" fmla="*/ 2718877 w 2829850"/>
                <a:gd name="connsiteY230" fmla="*/ 341866 h 413167"/>
                <a:gd name="connsiteX231" fmla="*/ 2729974 w 2829850"/>
                <a:gd name="connsiteY231" fmla="*/ 281382 h 413167"/>
                <a:gd name="connsiteX232" fmla="*/ 2741070 w 2829850"/>
                <a:gd name="connsiteY232" fmla="*/ 210489 h 413167"/>
                <a:gd name="connsiteX233" fmla="*/ 2752174 w 2829850"/>
                <a:gd name="connsiteY233" fmla="*/ 252004 h 413167"/>
                <a:gd name="connsiteX234" fmla="*/ 2763270 w 2829850"/>
                <a:gd name="connsiteY234" fmla="*/ 285226 h 413167"/>
                <a:gd name="connsiteX235" fmla="*/ 2774367 w 2829850"/>
                <a:gd name="connsiteY235" fmla="*/ 297384 h 413167"/>
                <a:gd name="connsiteX236" fmla="*/ 2785464 w 2829850"/>
                <a:gd name="connsiteY236" fmla="*/ 293731 h 413167"/>
                <a:gd name="connsiteX237" fmla="*/ 2796560 w 2829850"/>
                <a:gd name="connsiteY237" fmla="*/ 282246 h 413167"/>
                <a:gd name="connsiteX238" fmla="*/ 2807657 w 2829850"/>
                <a:gd name="connsiteY238" fmla="*/ 296357 h 413167"/>
                <a:gd name="connsiteX239" fmla="*/ 2818754 w 2829850"/>
                <a:gd name="connsiteY239" fmla="*/ 336892 h 413167"/>
                <a:gd name="connsiteX240" fmla="*/ 2829850 w 2829850"/>
                <a:gd name="connsiteY240" fmla="*/ 347581 h 413167"/>
                <a:gd name="connsiteX241" fmla="*/ 2829850 w 2829850"/>
                <a:gd name="connsiteY241" fmla="*/ 34758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2829850" h="413167">
                  <a:moveTo>
                    <a:pt x="0" y="232186"/>
                  </a:moveTo>
                  <a:lnTo>
                    <a:pt x="11096" y="240050"/>
                  </a:lnTo>
                  <a:lnTo>
                    <a:pt x="22193" y="283593"/>
                  </a:lnTo>
                  <a:lnTo>
                    <a:pt x="44386" y="340294"/>
                  </a:lnTo>
                  <a:lnTo>
                    <a:pt x="66586" y="307644"/>
                  </a:lnTo>
                  <a:lnTo>
                    <a:pt x="77683" y="281709"/>
                  </a:lnTo>
                  <a:lnTo>
                    <a:pt x="88779" y="302466"/>
                  </a:lnTo>
                  <a:lnTo>
                    <a:pt x="99876" y="301242"/>
                  </a:lnTo>
                  <a:lnTo>
                    <a:pt x="110973" y="327626"/>
                  </a:lnTo>
                  <a:lnTo>
                    <a:pt x="122069" y="342424"/>
                  </a:lnTo>
                  <a:lnTo>
                    <a:pt x="133166" y="350819"/>
                  </a:lnTo>
                  <a:lnTo>
                    <a:pt x="144263" y="355915"/>
                  </a:lnTo>
                  <a:lnTo>
                    <a:pt x="155366" y="372774"/>
                  </a:lnTo>
                  <a:lnTo>
                    <a:pt x="166463" y="379952"/>
                  </a:lnTo>
                  <a:lnTo>
                    <a:pt x="188656" y="355439"/>
                  </a:lnTo>
                  <a:lnTo>
                    <a:pt x="199753" y="357752"/>
                  </a:lnTo>
                  <a:lnTo>
                    <a:pt x="210849" y="368128"/>
                  </a:lnTo>
                  <a:lnTo>
                    <a:pt x="221946" y="359535"/>
                  </a:lnTo>
                  <a:lnTo>
                    <a:pt x="233043" y="345791"/>
                  </a:lnTo>
                  <a:lnTo>
                    <a:pt x="255243" y="259808"/>
                  </a:lnTo>
                  <a:lnTo>
                    <a:pt x="266339" y="185091"/>
                  </a:lnTo>
                  <a:lnTo>
                    <a:pt x="277436" y="212598"/>
                  </a:lnTo>
                  <a:lnTo>
                    <a:pt x="288533" y="298554"/>
                  </a:lnTo>
                  <a:lnTo>
                    <a:pt x="299629" y="346901"/>
                  </a:lnTo>
                  <a:lnTo>
                    <a:pt x="310726" y="379408"/>
                  </a:lnTo>
                  <a:lnTo>
                    <a:pt x="321823" y="394940"/>
                  </a:lnTo>
                  <a:lnTo>
                    <a:pt x="332926" y="391280"/>
                  </a:lnTo>
                  <a:lnTo>
                    <a:pt x="355119" y="351058"/>
                  </a:lnTo>
                  <a:lnTo>
                    <a:pt x="366216" y="335015"/>
                  </a:lnTo>
                  <a:lnTo>
                    <a:pt x="377313" y="350881"/>
                  </a:lnTo>
                  <a:lnTo>
                    <a:pt x="388409" y="353459"/>
                  </a:lnTo>
                  <a:lnTo>
                    <a:pt x="399506" y="348030"/>
                  </a:lnTo>
                  <a:lnTo>
                    <a:pt x="410602" y="323530"/>
                  </a:lnTo>
                  <a:lnTo>
                    <a:pt x="421706" y="278688"/>
                  </a:lnTo>
                  <a:lnTo>
                    <a:pt x="432802" y="240221"/>
                  </a:lnTo>
                  <a:lnTo>
                    <a:pt x="443899" y="257917"/>
                  </a:lnTo>
                  <a:lnTo>
                    <a:pt x="454995" y="310039"/>
                  </a:lnTo>
                  <a:lnTo>
                    <a:pt x="466092" y="377442"/>
                  </a:lnTo>
                  <a:lnTo>
                    <a:pt x="477189" y="398873"/>
                  </a:lnTo>
                  <a:lnTo>
                    <a:pt x="488285" y="402343"/>
                  </a:lnTo>
                  <a:lnTo>
                    <a:pt x="499382" y="399948"/>
                  </a:lnTo>
                  <a:lnTo>
                    <a:pt x="510485" y="374748"/>
                  </a:lnTo>
                  <a:lnTo>
                    <a:pt x="521582" y="340151"/>
                  </a:lnTo>
                  <a:lnTo>
                    <a:pt x="532679" y="320054"/>
                  </a:lnTo>
                  <a:lnTo>
                    <a:pt x="543775" y="328721"/>
                  </a:lnTo>
                  <a:lnTo>
                    <a:pt x="554872" y="328892"/>
                  </a:lnTo>
                  <a:lnTo>
                    <a:pt x="565968" y="304705"/>
                  </a:lnTo>
                  <a:lnTo>
                    <a:pt x="577065" y="226722"/>
                  </a:lnTo>
                  <a:lnTo>
                    <a:pt x="588162" y="181166"/>
                  </a:lnTo>
                  <a:lnTo>
                    <a:pt x="599265" y="192949"/>
                  </a:lnTo>
                  <a:lnTo>
                    <a:pt x="610362" y="248623"/>
                  </a:lnTo>
                  <a:lnTo>
                    <a:pt x="621458" y="324639"/>
                  </a:lnTo>
                  <a:lnTo>
                    <a:pt x="632555" y="377319"/>
                  </a:lnTo>
                  <a:lnTo>
                    <a:pt x="643652" y="402629"/>
                  </a:lnTo>
                  <a:lnTo>
                    <a:pt x="654748" y="406480"/>
                  </a:lnTo>
                  <a:lnTo>
                    <a:pt x="665845" y="401935"/>
                  </a:lnTo>
                  <a:lnTo>
                    <a:pt x="676942" y="404132"/>
                  </a:lnTo>
                  <a:lnTo>
                    <a:pt x="688045" y="396172"/>
                  </a:lnTo>
                  <a:lnTo>
                    <a:pt x="699142" y="381061"/>
                  </a:lnTo>
                  <a:lnTo>
                    <a:pt x="710238" y="354452"/>
                  </a:lnTo>
                  <a:lnTo>
                    <a:pt x="721335" y="308944"/>
                  </a:lnTo>
                  <a:lnTo>
                    <a:pt x="732432" y="213938"/>
                  </a:lnTo>
                  <a:lnTo>
                    <a:pt x="743528" y="134241"/>
                  </a:lnTo>
                  <a:lnTo>
                    <a:pt x="754625" y="143086"/>
                  </a:lnTo>
                  <a:lnTo>
                    <a:pt x="765722" y="247711"/>
                  </a:lnTo>
                  <a:lnTo>
                    <a:pt x="776818" y="365882"/>
                  </a:lnTo>
                  <a:lnTo>
                    <a:pt x="787922" y="399288"/>
                  </a:lnTo>
                  <a:lnTo>
                    <a:pt x="799018" y="408895"/>
                  </a:lnTo>
                  <a:lnTo>
                    <a:pt x="810115" y="413167"/>
                  </a:lnTo>
                  <a:lnTo>
                    <a:pt x="821212" y="397213"/>
                  </a:lnTo>
                  <a:lnTo>
                    <a:pt x="832308" y="369672"/>
                  </a:lnTo>
                  <a:lnTo>
                    <a:pt x="843405" y="358555"/>
                  </a:lnTo>
                  <a:lnTo>
                    <a:pt x="854501" y="366923"/>
                  </a:lnTo>
                  <a:lnTo>
                    <a:pt x="865598" y="356970"/>
                  </a:lnTo>
                  <a:lnTo>
                    <a:pt x="876702" y="322564"/>
                  </a:lnTo>
                  <a:lnTo>
                    <a:pt x="887798" y="203917"/>
                  </a:lnTo>
                  <a:lnTo>
                    <a:pt x="898894" y="173845"/>
                  </a:lnTo>
                  <a:lnTo>
                    <a:pt x="909991" y="217204"/>
                  </a:lnTo>
                  <a:lnTo>
                    <a:pt x="921088" y="283879"/>
                  </a:lnTo>
                  <a:lnTo>
                    <a:pt x="932184" y="361807"/>
                  </a:lnTo>
                  <a:lnTo>
                    <a:pt x="943281" y="400009"/>
                  </a:lnTo>
                  <a:lnTo>
                    <a:pt x="954384" y="409208"/>
                  </a:lnTo>
                  <a:lnTo>
                    <a:pt x="965481" y="411065"/>
                  </a:lnTo>
                  <a:lnTo>
                    <a:pt x="976578" y="404405"/>
                  </a:lnTo>
                  <a:lnTo>
                    <a:pt x="987674" y="409453"/>
                  </a:lnTo>
                  <a:lnTo>
                    <a:pt x="998771" y="404017"/>
                  </a:lnTo>
                  <a:lnTo>
                    <a:pt x="1009868" y="396628"/>
                  </a:lnTo>
                  <a:lnTo>
                    <a:pt x="1020964" y="392076"/>
                  </a:lnTo>
                  <a:lnTo>
                    <a:pt x="1032061" y="375503"/>
                  </a:lnTo>
                  <a:lnTo>
                    <a:pt x="1043157" y="280035"/>
                  </a:lnTo>
                  <a:lnTo>
                    <a:pt x="1054261" y="122573"/>
                  </a:lnTo>
                  <a:lnTo>
                    <a:pt x="1065357" y="0"/>
                  </a:lnTo>
                  <a:lnTo>
                    <a:pt x="1076454" y="72302"/>
                  </a:lnTo>
                  <a:lnTo>
                    <a:pt x="1087551" y="270231"/>
                  </a:lnTo>
                  <a:lnTo>
                    <a:pt x="1098647" y="354732"/>
                  </a:lnTo>
                  <a:lnTo>
                    <a:pt x="1109744" y="396791"/>
                  </a:lnTo>
                  <a:lnTo>
                    <a:pt x="1120841" y="409718"/>
                  </a:lnTo>
                  <a:lnTo>
                    <a:pt x="1131937" y="404500"/>
                  </a:lnTo>
                  <a:lnTo>
                    <a:pt x="1154137" y="385912"/>
                  </a:lnTo>
                  <a:lnTo>
                    <a:pt x="1165234" y="380374"/>
                  </a:lnTo>
                  <a:lnTo>
                    <a:pt x="1176331" y="383096"/>
                  </a:lnTo>
                  <a:lnTo>
                    <a:pt x="1187427" y="383953"/>
                  </a:lnTo>
                  <a:lnTo>
                    <a:pt x="1198524" y="368556"/>
                  </a:lnTo>
                  <a:lnTo>
                    <a:pt x="1209621" y="328354"/>
                  </a:lnTo>
                  <a:lnTo>
                    <a:pt x="1220717" y="225178"/>
                  </a:lnTo>
                  <a:lnTo>
                    <a:pt x="1231821" y="135860"/>
                  </a:lnTo>
                  <a:lnTo>
                    <a:pt x="1242917" y="159380"/>
                  </a:lnTo>
                  <a:lnTo>
                    <a:pt x="1265111" y="376346"/>
                  </a:lnTo>
                  <a:lnTo>
                    <a:pt x="1276207" y="403935"/>
                  </a:lnTo>
                  <a:lnTo>
                    <a:pt x="1298400" y="412902"/>
                  </a:lnTo>
                  <a:lnTo>
                    <a:pt x="1309497" y="400567"/>
                  </a:lnTo>
                  <a:lnTo>
                    <a:pt x="1320601" y="380803"/>
                  </a:lnTo>
                  <a:lnTo>
                    <a:pt x="1331697" y="367039"/>
                  </a:lnTo>
                  <a:lnTo>
                    <a:pt x="1342794" y="363644"/>
                  </a:lnTo>
                  <a:lnTo>
                    <a:pt x="1353890" y="336797"/>
                  </a:lnTo>
                  <a:lnTo>
                    <a:pt x="1364987" y="276565"/>
                  </a:lnTo>
                  <a:lnTo>
                    <a:pt x="1376083" y="168348"/>
                  </a:lnTo>
                  <a:lnTo>
                    <a:pt x="1387180" y="131527"/>
                  </a:lnTo>
                  <a:lnTo>
                    <a:pt x="1398277" y="168409"/>
                  </a:lnTo>
                  <a:lnTo>
                    <a:pt x="1409380" y="249943"/>
                  </a:lnTo>
                  <a:lnTo>
                    <a:pt x="1420477" y="344370"/>
                  </a:lnTo>
                  <a:lnTo>
                    <a:pt x="1431573" y="384837"/>
                  </a:lnTo>
                  <a:lnTo>
                    <a:pt x="1442670" y="399588"/>
                  </a:lnTo>
                  <a:lnTo>
                    <a:pt x="1453767" y="403064"/>
                  </a:lnTo>
                  <a:lnTo>
                    <a:pt x="1464863" y="398581"/>
                  </a:lnTo>
                  <a:lnTo>
                    <a:pt x="1475960" y="405057"/>
                  </a:lnTo>
                  <a:lnTo>
                    <a:pt x="1487057" y="402554"/>
                  </a:lnTo>
                  <a:lnTo>
                    <a:pt x="1498160" y="395165"/>
                  </a:lnTo>
                  <a:lnTo>
                    <a:pt x="1509257" y="391818"/>
                  </a:lnTo>
                  <a:lnTo>
                    <a:pt x="1520353" y="376367"/>
                  </a:lnTo>
                  <a:lnTo>
                    <a:pt x="1531450" y="313066"/>
                  </a:lnTo>
                  <a:lnTo>
                    <a:pt x="1542546" y="206808"/>
                  </a:lnTo>
                  <a:lnTo>
                    <a:pt x="1553643" y="122090"/>
                  </a:lnTo>
                  <a:lnTo>
                    <a:pt x="1564740" y="145692"/>
                  </a:lnTo>
                  <a:lnTo>
                    <a:pt x="1575836" y="254385"/>
                  </a:lnTo>
                  <a:lnTo>
                    <a:pt x="1586940" y="310365"/>
                  </a:lnTo>
                  <a:lnTo>
                    <a:pt x="1598036" y="356589"/>
                  </a:lnTo>
                  <a:lnTo>
                    <a:pt x="1609133" y="384497"/>
                  </a:lnTo>
                  <a:lnTo>
                    <a:pt x="1620230" y="401295"/>
                  </a:lnTo>
                  <a:lnTo>
                    <a:pt x="1631326" y="402826"/>
                  </a:lnTo>
                  <a:lnTo>
                    <a:pt x="1642423" y="399887"/>
                  </a:lnTo>
                  <a:lnTo>
                    <a:pt x="1653520" y="399785"/>
                  </a:lnTo>
                  <a:lnTo>
                    <a:pt x="1664616" y="376136"/>
                  </a:lnTo>
                  <a:lnTo>
                    <a:pt x="1675720" y="339634"/>
                  </a:lnTo>
                  <a:lnTo>
                    <a:pt x="1686816" y="289478"/>
                  </a:lnTo>
                  <a:lnTo>
                    <a:pt x="1697913" y="288138"/>
                  </a:lnTo>
                  <a:lnTo>
                    <a:pt x="1709010" y="277212"/>
                  </a:lnTo>
                  <a:lnTo>
                    <a:pt x="1720106" y="236764"/>
                  </a:lnTo>
                  <a:lnTo>
                    <a:pt x="1731203" y="209128"/>
                  </a:lnTo>
                  <a:lnTo>
                    <a:pt x="1742299" y="239601"/>
                  </a:lnTo>
                  <a:lnTo>
                    <a:pt x="1753396" y="316108"/>
                  </a:lnTo>
                  <a:lnTo>
                    <a:pt x="1764500" y="361569"/>
                  </a:lnTo>
                  <a:lnTo>
                    <a:pt x="1775596" y="385409"/>
                  </a:lnTo>
                  <a:lnTo>
                    <a:pt x="1786692" y="390042"/>
                  </a:lnTo>
                  <a:lnTo>
                    <a:pt x="1797789" y="380735"/>
                  </a:lnTo>
                  <a:lnTo>
                    <a:pt x="1808886" y="369557"/>
                  </a:lnTo>
                  <a:lnTo>
                    <a:pt x="1819982" y="374748"/>
                  </a:lnTo>
                  <a:lnTo>
                    <a:pt x="1831079" y="376095"/>
                  </a:lnTo>
                  <a:lnTo>
                    <a:pt x="1842176" y="372366"/>
                  </a:lnTo>
                  <a:lnTo>
                    <a:pt x="1853279" y="356235"/>
                  </a:lnTo>
                  <a:lnTo>
                    <a:pt x="1864376" y="327837"/>
                  </a:lnTo>
                  <a:lnTo>
                    <a:pt x="1875472" y="290880"/>
                  </a:lnTo>
                  <a:lnTo>
                    <a:pt x="1897666" y="195276"/>
                  </a:lnTo>
                  <a:lnTo>
                    <a:pt x="1908762" y="195181"/>
                  </a:lnTo>
                  <a:lnTo>
                    <a:pt x="1919859" y="251045"/>
                  </a:lnTo>
                  <a:lnTo>
                    <a:pt x="1930956" y="337852"/>
                  </a:lnTo>
                  <a:lnTo>
                    <a:pt x="1942059" y="380211"/>
                  </a:lnTo>
                  <a:lnTo>
                    <a:pt x="1953156" y="397574"/>
                  </a:lnTo>
                  <a:lnTo>
                    <a:pt x="1964252" y="409085"/>
                  </a:lnTo>
                  <a:lnTo>
                    <a:pt x="1975349" y="406956"/>
                  </a:lnTo>
                  <a:lnTo>
                    <a:pt x="1997542" y="396900"/>
                  </a:lnTo>
                  <a:lnTo>
                    <a:pt x="2008639" y="400445"/>
                  </a:lnTo>
                  <a:lnTo>
                    <a:pt x="2019735" y="398941"/>
                  </a:lnTo>
                  <a:lnTo>
                    <a:pt x="2030839" y="389450"/>
                  </a:lnTo>
                  <a:lnTo>
                    <a:pt x="2041935" y="333736"/>
                  </a:lnTo>
                  <a:lnTo>
                    <a:pt x="2053032" y="240513"/>
                  </a:lnTo>
                  <a:lnTo>
                    <a:pt x="2064129" y="110551"/>
                  </a:lnTo>
                  <a:lnTo>
                    <a:pt x="2075225" y="45992"/>
                  </a:lnTo>
                  <a:lnTo>
                    <a:pt x="2086322" y="109905"/>
                  </a:lnTo>
                  <a:lnTo>
                    <a:pt x="2108515" y="320686"/>
                  </a:lnTo>
                  <a:lnTo>
                    <a:pt x="2119619" y="352384"/>
                  </a:lnTo>
                  <a:lnTo>
                    <a:pt x="2130715" y="379769"/>
                  </a:lnTo>
                  <a:lnTo>
                    <a:pt x="2141812" y="392573"/>
                  </a:lnTo>
                  <a:lnTo>
                    <a:pt x="2152909" y="395839"/>
                  </a:lnTo>
                  <a:lnTo>
                    <a:pt x="2164005" y="400744"/>
                  </a:lnTo>
                  <a:lnTo>
                    <a:pt x="2175102" y="399873"/>
                  </a:lnTo>
                  <a:lnTo>
                    <a:pt x="2186198" y="406180"/>
                  </a:lnTo>
                  <a:lnTo>
                    <a:pt x="2197295" y="406704"/>
                  </a:lnTo>
                  <a:lnTo>
                    <a:pt x="2208399" y="402527"/>
                  </a:lnTo>
                  <a:lnTo>
                    <a:pt x="2219495" y="376578"/>
                  </a:lnTo>
                  <a:lnTo>
                    <a:pt x="2230592" y="303616"/>
                  </a:lnTo>
                  <a:lnTo>
                    <a:pt x="2241688" y="130520"/>
                  </a:lnTo>
                  <a:lnTo>
                    <a:pt x="2252785" y="9927"/>
                  </a:lnTo>
                  <a:lnTo>
                    <a:pt x="2263881" y="38733"/>
                  </a:lnTo>
                  <a:lnTo>
                    <a:pt x="2286075" y="367706"/>
                  </a:lnTo>
                  <a:lnTo>
                    <a:pt x="2297171" y="393512"/>
                  </a:lnTo>
                  <a:lnTo>
                    <a:pt x="2308275" y="401526"/>
                  </a:lnTo>
                  <a:lnTo>
                    <a:pt x="2319371" y="406765"/>
                  </a:lnTo>
                  <a:lnTo>
                    <a:pt x="2341565" y="389158"/>
                  </a:lnTo>
                  <a:lnTo>
                    <a:pt x="2352661" y="387776"/>
                  </a:lnTo>
                  <a:lnTo>
                    <a:pt x="2363758" y="389382"/>
                  </a:lnTo>
                  <a:lnTo>
                    <a:pt x="2374855" y="383572"/>
                  </a:lnTo>
                  <a:lnTo>
                    <a:pt x="2385951" y="373741"/>
                  </a:lnTo>
                  <a:lnTo>
                    <a:pt x="2397055" y="325218"/>
                  </a:lnTo>
                  <a:lnTo>
                    <a:pt x="2408151" y="252038"/>
                  </a:lnTo>
                  <a:lnTo>
                    <a:pt x="2419248" y="191942"/>
                  </a:lnTo>
                  <a:lnTo>
                    <a:pt x="2430345" y="186132"/>
                  </a:lnTo>
                  <a:lnTo>
                    <a:pt x="2463635" y="376381"/>
                  </a:lnTo>
                  <a:lnTo>
                    <a:pt x="2474731" y="397390"/>
                  </a:lnTo>
                  <a:lnTo>
                    <a:pt x="2485834" y="395206"/>
                  </a:lnTo>
                  <a:lnTo>
                    <a:pt x="2496931" y="388137"/>
                  </a:lnTo>
                  <a:lnTo>
                    <a:pt x="2508028" y="377728"/>
                  </a:lnTo>
                  <a:lnTo>
                    <a:pt x="2519124" y="363032"/>
                  </a:lnTo>
                  <a:lnTo>
                    <a:pt x="2530221" y="366931"/>
                  </a:lnTo>
                  <a:lnTo>
                    <a:pt x="2541318" y="369284"/>
                  </a:lnTo>
                  <a:lnTo>
                    <a:pt x="2552414" y="324088"/>
                  </a:lnTo>
                  <a:lnTo>
                    <a:pt x="2563511" y="225246"/>
                  </a:lnTo>
                  <a:lnTo>
                    <a:pt x="2574614" y="92828"/>
                  </a:lnTo>
                  <a:lnTo>
                    <a:pt x="2585711" y="100577"/>
                  </a:lnTo>
                  <a:lnTo>
                    <a:pt x="2596808" y="221477"/>
                  </a:lnTo>
                  <a:lnTo>
                    <a:pt x="2607904" y="308801"/>
                  </a:lnTo>
                  <a:lnTo>
                    <a:pt x="2619001" y="375271"/>
                  </a:lnTo>
                  <a:lnTo>
                    <a:pt x="2630097" y="399390"/>
                  </a:lnTo>
                  <a:lnTo>
                    <a:pt x="2641194" y="402071"/>
                  </a:lnTo>
                  <a:lnTo>
                    <a:pt x="2652290" y="399799"/>
                  </a:lnTo>
                  <a:lnTo>
                    <a:pt x="2663394" y="392702"/>
                  </a:lnTo>
                  <a:lnTo>
                    <a:pt x="2674491" y="384422"/>
                  </a:lnTo>
                  <a:lnTo>
                    <a:pt x="2685587" y="381925"/>
                  </a:lnTo>
                  <a:lnTo>
                    <a:pt x="2696684" y="386613"/>
                  </a:lnTo>
                  <a:lnTo>
                    <a:pt x="2707780" y="376945"/>
                  </a:lnTo>
                  <a:lnTo>
                    <a:pt x="2718877" y="341866"/>
                  </a:lnTo>
                  <a:lnTo>
                    <a:pt x="2729974" y="281382"/>
                  </a:lnTo>
                  <a:lnTo>
                    <a:pt x="2741070" y="210489"/>
                  </a:lnTo>
                  <a:lnTo>
                    <a:pt x="2752174" y="252004"/>
                  </a:lnTo>
                  <a:lnTo>
                    <a:pt x="2763270" y="285226"/>
                  </a:lnTo>
                  <a:lnTo>
                    <a:pt x="2774367" y="297384"/>
                  </a:lnTo>
                  <a:lnTo>
                    <a:pt x="2785464" y="293731"/>
                  </a:lnTo>
                  <a:lnTo>
                    <a:pt x="2796560" y="282246"/>
                  </a:lnTo>
                  <a:lnTo>
                    <a:pt x="2807657" y="296357"/>
                  </a:lnTo>
                  <a:lnTo>
                    <a:pt x="2818754" y="336892"/>
                  </a:lnTo>
                  <a:lnTo>
                    <a:pt x="2829850" y="347581"/>
                  </a:lnTo>
                  <a:lnTo>
                    <a:pt x="2829850" y="347581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0" name="자유형: 도형 2289">
              <a:extLst>
                <a:ext uri="{FF2B5EF4-FFF2-40B4-BE49-F238E27FC236}">
                  <a16:creationId xmlns:a16="http://schemas.microsoft.com/office/drawing/2014/main" id="{1462F40F-F98C-C619-C468-1CA487609BFC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3795 h 413167"/>
                <a:gd name="connsiteX1" fmla="*/ 11096 w 2829850"/>
                <a:gd name="connsiteY1" fmla="*/ 195147 h 413167"/>
                <a:gd name="connsiteX2" fmla="*/ 22193 w 2829850"/>
                <a:gd name="connsiteY2" fmla="*/ 198277 h 413167"/>
                <a:gd name="connsiteX3" fmla="*/ 33290 w 2829850"/>
                <a:gd name="connsiteY3" fmla="*/ 246405 h 413167"/>
                <a:gd name="connsiteX4" fmla="*/ 44386 w 2829850"/>
                <a:gd name="connsiteY4" fmla="*/ 276559 h 413167"/>
                <a:gd name="connsiteX5" fmla="*/ 55483 w 2829850"/>
                <a:gd name="connsiteY5" fmla="*/ 300269 h 413167"/>
                <a:gd name="connsiteX6" fmla="*/ 66586 w 2829850"/>
                <a:gd name="connsiteY6" fmla="*/ 286308 h 413167"/>
                <a:gd name="connsiteX7" fmla="*/ 77683 w 2829850"/>
                <a:gd name="connsiteY7" fmla="*/ 252474 h 413167"/>
                <a:gd name="connsiteX8" fmla="*/ 88779 w 2829850"/>
                <a:gd name="connsiteY8" fmla="*/ 242377 h 413167"/>
                <a:gd name="connsiteX9" fmla="*/ 99876 w 2829850"/>
                <a:gd name="connsiteY9" fmla="*/ 236778 h 413167"/>
                <a:gd name="connsiteX10" fmla="*/ 110973 w 2829850"/>
                <a:gd name="connsiteY10" fmla="*/ 215775 h 413167"/>
                <a:gd name="connsiteX11" fmla="*/ 122069 w 2829850"/>
                <a:gd name="connsiteY11" fmla="*/ 115681 h 413167"/>
                <a:gd name="connsiteX12" fmla="*/ 133166 w 2829850"/>
                <a:gd name="connsiteY12" fmla="*/ 80956 h 413167"/>
                <a:gd name="connsiteX13" fmla="*/ 144263 w 2829850"/>
                <a:gd name="connsiteY13" fmla="*/ 66206 h 413167"/>
                <a:gd name="connsiteX14" fmla="*/ 155366 w 2829850"/>
                <a:gd name="connsiteY14" fmla="*/ 48435 h 413167"/>
                <a:gd name="connsiteX15" fmla="*/ 166463 w 2829850"/>
                <a:gd name="connsiteY15" fmla="*/ 66804 h 413167"/>
                <a:gd name="connsiteX16" fmla="*/ 188656 w 2829850"/>
                <a:gd name="connsiteY16" fmla="*/ 142147 h 413167"/>
                <a:gd name="connsiteX17" fmla="*/ 199753 w 2829850"/>
                <a:gd name="connsiteY17" fmla="*/ 114348 h 413167"/>
                <a:gd name="connsiteX18" fmla="*/ 210849 w 2829850"/>
                <a:gd name="connsiteY18" fmla="*/ 74247 h 413167"/>
                <a:gd name="connsiteX19" fmla="*/ 221946 w 2829850"/>
                <a:gd name="connsiteY19" fmla="*/ 86024 h 413167"/>
                <a:gd name="connsiteX20" fmla="*/ 233043 w 2829850"/>
                <a:gd name="connsiteY20" fmla="*/ 162320 h 413167"/>
                <a:gd name="connsiteX21" fmla="*/ 244146 w 2829850"/>
                <a:gd name="connsiteY21" fmla="*/ 217544 h 413167"/>
                <a:gd name="connsiteX22" fmla="*/ 255243 w 2829850"/>
                <a:gd name="connsiteY22" fmla="*/ 321381 h 413167"/>
                <a:gd name="connsiteX23" fmla="*/ 266339 w 2829850"/>
                <a:gd name="connsiteY23" fmla="*/ 354786 h 413167"/>
                <a:gd name="connsiteX24" fmla="*/ 277436 w 2829850"/>
                <a:gd name="connsiteY24" fmla="*/ 367114 h 413167"/>
                <a:gd name="connsiteX25" fmla="*/ 288533 w 2829850"/>
                <a:gd name="connsiteY25" fmla="*/ 348173 h 413167"/>
                <a:gd name="connsiteX26" fmla="*/ 299629 w 2829850"/>
                <a:gd name="connsiteY26" fmla="*/ 315182 h 413167"/>
                <a:gd name="connsiteX27" fmla="*/ 310726 w 2829850"/>
                <a:gd name="connsiteY27" fmla="*/ 292323 h 413167"/>
                <a:gd name="connsiteX28" fmla="*/ 321823 w 2829850"/>
                <a:gd name="connsiteY28" fmla="*/ 273551 h 413167"/>
                <a:gd name="connsiteX29" fmla="*/ 332926 w 2829850"/>
                <a:gd name="connsiteY29" fmla="*/ 249188 h 413167"/>
                <a:gd name="connsiteX30" fmla="*/ 344023 w 2829850"/>
                <a:gd name="connsiteY30" fmla="*/ 279348 h 413167"/>
                <a:gd name="connsiteX31" fmla="*/ 355119 w 2829850"/>
                <a:gd name="connsiteY31" fmla="*/ 260788 h 413167"/>
                <a:gd name="connsiteX32" fmla="*/ 366216 w 2829850"/>
                <a:gd name="connsiteY32" fmla="*/ 208747 h 413167"/>
                <a:gd name="connsiteX33" fmla="*/ 377313 w 2829850"/>
                <a:gd name="connsiteY33" fmla="*/ 139507 h 413167"/>
                <a:gd name="connsiteX34" fmla="*/ 388409 w 2829850"/>
                <a:gd name="connsiteY34" fmla="*/ 137160 h 413167"/>
                <a:gd name="connsiteX35" fmla="*/ 399506 w 2829850"/>
                <a:gd name="connsiteY35" fmla="*/ 145222 h 413167"/>
                <a:gd name="connsiteX36" fmla="*/ 410602 w 2829850"/>
                <a:gd name="connsiteY36" fmla="*/ 212156 h 413167"/>
                <a:gd name="connsiteX37" fmla="*/ 421706 w 2829850"/>
                <a:gd name="connsiteY37" fmla="*/ 260604 h 413167"/>
                <a:gd name="connsiteX38" fmla="*/ 432802 w 2829850"/>
                <a:gd name="connsiteY38" fmla="*/ 348187 h 413167"/>
                <a:gd name="connsiteX39" fmla="*/ 443899 w 2829850"/>
                <a:gd name="connsiteY39" fmla="*/ 341839 h 413167"/>
                <a:gd name="connsiteX40" fmla="*/ 454995 w 2829850"/>
                <a:gd name="connsiteY40" fmla="*/ 294778 h 413167"/>
                <a:gd name="connsiteX41" fmla="*/ 466092 w 2829850"/>
                <a:gd name="connsiteY41" fmla="*/ 236254 h 413167"/>
                <a:gd name="connsiteX42" fmla="*/ 477189 w 2829850"/>
                <a:gd name="connsiteY42" fmla="*/ 141024 h 413167"/>
                <a:gd name="connsiteX43" fmla="*/ 488285 w 2829850"/>
                <a:gd name="connsiteY43" fmla="*/ 141562 h 413167"/>
                <a:gd name="connsiteX44" fmla="*/ 499382 w 2829850"/>
                <a:gd name="connsiteY44" fmla="*/ 162088 h 413167"/>
                <a:gd name="connsiteX45" fmla="*/ 510485 w 2829850"/>
                <a:gd name="connsiteY45" fmla="*/ 143154 h 413167"/>
                <a:gd name="connsiteX46" fmla="*/ 521582 w 2829850"/>
                <a:gd name="connsiteY46" fmla="*/ 139011 h 413167"/>
                <a:gd name="connsiteX47" fmla="*/ 532679 w 2829850"/>
                <a:gd name="connsiteY47" fmla="*/ 108340 h 413167"/>
                <a:gd name="connsiteX48" fmla="*/ 543775 w 2829850"/>
                <a:gd name="connsiteY48" fmla="*/ 101203 h 413167"/>
                <a:gd name="connsiteX49" fmla="*/ 554872 w 2829850"/>
                <a:gd name="connsiteY49" fmla="*/ 126696 h 413167"/>
                <a:gd name="connsiteX50" fmla="*/ 565968 w 2829850"/>
                <a:gd name="connsiteY50" fmla="*/ 250058 h 413167"/>
                <a:gd name="connsiteX51" fmla="*/ 577065 w 2829850"/>
                <a:gd name="connsiteY51" fmla="*/ 311781 h 413167"/>
                <a:gd name="connsiteX52" fmla="*/ 588162 w 2829850"/>
                <a:gd name="connsiteY52" fmla="*/ 378728 h 413167"/>
                <a:gd name="connsiteX53" fmla="*/ 599265 w 2829850"/>
                <a:gd name="connsiteY53" fmla="*/ 394539 h 413167"/>
                <a:gd name="connsiteX54" fmla="*/ 610362 w 2829850"/>
                <a:gd name="connsiteY54" fmla="*/ 390205 h 413167"/>
                <a:gd name="connsiteX55" fmla="*/ 621458 w 2829850"/>
                <a:gd name="connsiteY55" fmla="*/ 376170 h 413167"/>
                <a:gd name="connsiteX56" fmla="*/ 632555 w 2829850"/>
                <a:gd name="connsiteY56" fmla="*/ 340376 h 413167"/>
                <a:gd name="connsiteX57" fmla="*/ 654748 w 2829850"/>
                <a:gd name="connsiteY57" fmla="*/ 241758 h 413167"/>
                <a:gd name="connsiteX58" fmla="*/ 665845 w 2829850"/>
                <a:gd name="connsiteY58" fmla="*/ 222838 h 413167"/>
                <a:gd name="connsiteX59" fmla="*/ 676942 w 2829850"/>
                <a:gd name="connsiteY59" fmla="*/ 182295 h 413167"/>
                <a:gd name="connsiteX60" fmla="*/ 688045 w 2829850"/>
                <a:gd name="connsiteY60" fmla="*/ 120158 h 413167"/>
                <a:gd name="connsiteX61" fmla="*/ 699142 w 2829850"/>
                <a:gd name="connsiteY61" fmla="*/ 115668 h 413167"/>
                <a:gd name="connsiteX62" fmla="*/ 710238 w 2829850"/>
                <a:gd name="connsiteY62" fmla="*/ 109531 h 413167"/>
                <a:gd name="connsiteX63" fmla="*/ 721335 w 2829850"/>
                <a:gd name="connsiteY63" fmla="*/ 181309 h 413167"/>
                <a:gd name="connsiteX64" fmla="*/ 732432 w 2829850"/>
                <a:gd name="connsiteY64" fmla="*/ 260692 h 413167"/>
                <a:gd name="connsiteX65" fmla="*/ 743528 w 2829850"/>
                <a:gd name="connsiteY65" fmla="*/ 379796 h 413167"/>
                <a:gd name="connsiteX66" fmla="*/ 754625 w 2829850"/>
                <a:gd name="connsiteY66" fmla="*/ 375700 h 413167"/>
                <a:gd name="connsiteX67" fmla="*/ 765722 w 2829850"/>
                <a:gd name="connsiteY67" fmla="*/ 350173 h 413167"/>
                <a:gd name="connsiteX68" fmla="*/ 776818 w 2829850"/>
                <a:gd name="connsiteY68" fmla="*/ 313651 h 413167"/>
                <a:gd name="connsiteX69" fmla="*/ 787922 w 2829850"/>
                <a:gd name="connsiteY69" fmla="*/ 268074 h 413167"/>
                <a:gd name="connsiteX70" fmla="*/ 799018 w 2829850"/>
                <a:gd name="connsiteY70" fmla="*/ 275592 h 413167"/>
                <a:gd name="connsiteX71" fmla="*/ 810115 w 2829850"/>
                <a:gd name="connsiteY71" fmla="*/ 273925 h 413167"/>
                <a:gd name="connsiteX72" fmla="*/ 821212 w 2829850"/>
                <a:gd name="connsiteY72" fmla="*/ 203304 h 413167"/>
                <a:gd name="connsiteX73" fmla="*/ 832308 w 2829850"/>
                <a:gd name="connsiteY73" fmla="*/ 162340 h 413167"/>
                <a:gd name="connsiteX74" fmla="*/ 843405 w 2829850"/>
                <a:gd name="connsiteY74" fmla="*/ 103306 h 413167"/>
                <a:gd name="connsiteX75" fmla="*/ 854501 w 2829850"/>
                <a:gd name="connsiteY75" fmla="*/ 80752 h 413167"/>
                <a:gd name="connsiteX76" fmla="*/ 865598 w 2829850"/>
                <a:gd name="connsiteY76" fmla="*/ 98162 h 413167"/>
                <a:gd name="connsiteX77" fmla="*/ 876702 w 2829850"/>
                <a:gd name="connsiteY77" fmla="*/ 274504 h 413167"/>
                <a:gd name="connsiteX78" fmla="*/ 887798 w 2829850"/>
                <a:gd name="connsiteY78" fmla="*/ 341172 h 413167"/>
                <a:gd name="connsiteX79" fmla="*/ 898894 w 2829850"/>
                <a:gd name="connsiteY79" fmla="*/ 391240 h 413167"/>
                <a:gd name="connsiteX80" fmla="*/ 909991 w 2829850"/>
                <a:gd name="connsiteY80" fmla="*/ 396261 h 413167"/>
                <a:gd name="connsiteX81" fmla="*/ 921088 w 2829850"/>
                <a:gd name="connsiteY81" fmla="*/ 412181 h 413167"/>
                <a:gd name="connsiteX82" fmla="*/ 932184 w 2829850"/>
                <a:gd name="connsiteY82" fmla="*/ 398152 h 413167"/>
                <a:gd name="connsiteX83" fmla="*/ 943281 w 2829850"/>
                <a:gd name="connsiteY83" fmla="*/ 369230 h 413167"/>
                <a:gd name="connsiteX84" fmla="*/ 954384 w 2829850"/>
                <a:gd name="connsiteY84" fmla="*/ 330735 h 413167"/>
                <a:gd name="connsiteX85" fmla="*/ 965481 w 2829850"/>
                <a:gd name="connsiteY85" fmla="*/ 303433 h 413167"/>
                <a:gd name="connsiteX86" fmla="*/ 976578 w 2829850"/>
                <a:gd name="connsiteY86" fmla="*/ 295152 h 413167"/>
                <a:gd name="connsiteX87" fmla="*/ 987674 w 2829850"/>
                <a:gd name="connsiteY87" fmla="*/ 238465 h 413167"/>
                <a:gd name="connsiteX88" fmla="*/ 998771 w 2829850"/>
                <a:gd name="connsiteY88" fmla="*/ 138834 h 413167"/>
                <a:gd name="connsiteX89" fmla="*/ 1009868 w 2829850"/>
                <a:gd name="connsiteY89" fmla="*/ 64267 h 413167"/>
                <a:gd name="connsiteX90" fmla="*/ 1020964 w 2829850"/>
                <a:gd name="connsiteY90" fmla="*/ 11144 h 413167"/>
                <a:gd name="connsiteX91" fmla="*/ 1032061 w 2829850"/>
                <a:gd name="connsiteY91" fmla="*/ 39216 h 413167"/>
                <a:gd name="connsiteX92" fmla="*/ 1043157 w 2829850"/>
                <a:gd name="connsiteY92" fmla="*/ 142780 h 413167"/>
                <a:gd name="connsiteX93" fmla="*/ 1054261 w 2829850"/>
                <a:gd name="connsiteY93" fmla="*/ 380007 h 413167"/>
                <a:gd name="connsiteX94" fmla="*/ 1065357 w 2829850"/>
                <a:gd name="connsiteY94" fmla="*/ 407010 h 413167"/>
                <a:gd name="connsiteX95" fmla="*/ 1076454 w 2829850"/>
                <a:gd name="connsiteY95" fmla="*/ 413167 h 413167"/>
                <a:gd name="connsiteX96" fmla="*/ 1087551 w 2829850"/>
                <a:gd name="connsiteY96" fmla="*/ 406758 h 413167"/>
                <a:gd name="connsiteX97" fmla="*/ 1098647 w 2829850"/>
                <a:gd name="connsiteY97" fmla="*/ 375598 h 413167"/>
                <a:gd name="connsiteX98" fmla="*/ 1109744 w 2829850"/>
                <a:gd name="connsiteY98" fmla="*/ 369026 h 413167"/>
                <a:gd name="connsiteX99" fmla="*/ 1120841 w 2829850"/>
                <a:gd name="connsiteY99" fmla="*/ 349677 h 413167"/>
                <a:gd name="connsiteX100" fmla="*/ 1131937 w 2829850"/>
                <a:gd name="connsiteY100" fmla="*/ 304024 h 413167"/>
                <a:gd name="connsiteX101" fmla="*/ 1143041 w 2829850"/>
                <a:gd name="connsiteY101" fmla="*/ 274238 h 413167"/>
                <a:gd name="connsiteX102" fmla="*/ 1154137 w 2829850"/>
                <a:gd name="connsiteY102" fmla="*/ 253161 h 413167"/>
                <a:gd name="connsiteX103" fmla="*/ 1165234 w 2829850"/>
                <a:gd name="connsiteY103" fmla="*/ 185323 h 413167"/>
                <a:gd name="connsiteX104" fmla="*/ 1176331 w 2829850"/>
                <a:gd name="connsiteY104" fmla="*/ 102727 h 413167"/>
                <a:gd name="connsiteX105" fmla="*/ 1187427 w 2829850"/>
                <a:gd name="connsiteY105" fmla="*/ 82004 h 413167"/>
                <a:gd name="connsiteX106" fmla="*/ 1198524 w 2829850"/>
                <a:gd name="connsiteY106" fmla="*/ 93828 h 413167"/>
                <a:gd name="connsiteX107" fmla="*/ 1220717 w 2829850"/>
                <a:gd name="connsiteY107" fmla="*/ 284192 h 413167"/>
                <a:gd name="connsiteX108" fmla="*/ 1231821 w 2829850"/>
                <a:gd name="connsiteY108" fmla="*/ 405636 h 413167"/>
                <a:gd name="connsiteX109" fmla="*/ 1242917 w 2829850"/>
                <a:gd name="connsiteY109" fmla="*/ 404588 h 413167"/>
                <a:gd name="connsiteX110" fmla="*/ 1254014 w 2829850"/>
                <a:gd name="connsiteY110" fmla="*/ 373101 h 413167"/>
                <a:gd name="connsiteX111" fmla="*/ 1265111 w 2829850"/>
                <a:gd name="connsiteY111" fmla="*/ 332212 h 413167"/>
                <a:gd name="connsiteX112" fmla="*/ 1276207 w 2829850"/>
                <a:gd name="connsiteY112" fmla="*/ 250868 h 413167"/>
                <a:gd name="connsiteX113" fmla="*/ 1287304 w 2829850"/>
                <a:gd name="connsiteY113" fmla="*/ 254855 h 413167"/>
                <a:gd name="connsiteX114" fmla="*/ 1298400 w 2829850"/>
                <a:gd name="connsiteY114" fmla="*/ 249997 h 413167"/>
                <a:gd name="connsiteX115" fmla="*/ 1309497 w 2829850"/>
                <a:gd name="connsiteY115" fmla="*/ 195916 h 413167"/>
                <a:gd name="connsiteX116" fmla="*/ 1320601 w 2829850"/>
                <a:gd name="connsiteY116" fmla="*/ 154019 h 413167"/>
                <a:gd name="connsiteX117" fmla="*/ 1331697 w 2829850"/>
                <a:gd name="connsiteY117" fmla="*/ 100754 h 413167"/>
                <a:gd name="connsiteX118" fmla="*/ 1342794 w 2829850"/>
                <a:gd name="connsiteY118" fmla="*/ 71608 h 413167"/>
                <a:gd name="connsiteX119" fmla="*/ 1353890 w 2829850"/>
                <a:gd name="connsiteY119" fmla="*/ 89045 h 413167"/>
                <a:gd name="connsiteX120" fmla="*/ 1364987 w 2829850"/>
                <a:gd name="connsiteY120" fmla="*/ 266448 h 413167"/>
                <a:gd name="connsiteX121" fmla="*/ 1376083 w 2829850"/>
                <a:gd name="connsiteY121" fmla="*/ 333981 h 413167"/>
                <a:gd name="connsiteX122" fmla="*/ 1387180 w 2829850"/>
                <a:gd name="connsiteY122" fmla="*/ 394212 h 413167"/>
                <a:gd name="connsiteX123" fmla="*/ 1398277 w 2829850"/>
                <a:gd name="connsiteY123" fmla="*/ 408228 h 413167"/>
                <a:gd name="connsiteX124" fmla="*/ 1409380 w 2829850"/>
                <a:gd name="connsiteY124" fmla="*/ 408766 h 413167"/>
                <a:gd name="connsiteX125" fmla="*/ 1420477 w 2829850"/>
                <a:gd name="connsiteY125" fmla="*/ 397757 h 413167"/>
                <a:gd name="connsiteX126" fmla="*/ 1431573 w 2829850"/>
                <a:gd name="connsiteY126" fmla="*/ 379537 h 413167"/>
                <a:gd name="connsiteX127" fmla="*/ 1442670 w 2829850"/>
                <a:gd name="connsiteY127" fmla="*/ 352840 h 413167"/>
                <a:gd name="connsiteX128" fmla="*/ 1453767 w 2829850"/>
                <a:gd name="connsiteY128" fmla="*/ 332640 h 413167"/>
                <a:gd name="connsiteX129" fmla="*/ 1464863 w 2829850"/>
                <a:gd name="connsiteY129" fmla="*/ 323122 h 413167"/>
                <a:gd name="connsiteX130" fmla="*/ 1475960 w 2829850"/>
                <a:gd name="connsiteY130" fmla="*/ 265761 h 413167"/>
                <a:gd name="connsiteX131" fmla="*/ 1487057 w 2829850"/>
                <a:gd name="connsiteY131" fmla="*/ 153380 h 413167"/>
                <a:gd name="connsiteX132" fmla="*/ 1498160 w 2829850"/>
                <a:gd name="connsiteY132" fmla="*/ 84793 h 413167"/>
                <a:gd name="connsiteX133" fmla="*/ 1509257 w 2829850"/>
                <a:gd name="connsiteY133" fmla="*/ 24901 h 413167"/>
                <a:gd name="connsiteX134" fmla="*/ 1520353 w 2829850"/>
                <a:gd name="connsiteY134" fmla="*/ 33106 h 413167"/>
                <a:gd name="connsiteX135" fmla="*/ 1531450 w 2829850"/>
                <a:gd name="connsiteY135" fmla="*/ 94189 h 413167"/>
                <a:gd name="connsiteX136" fmla="*/ 1542546 w 2829850"/>
                <a:gd name="connsiteY136" fmla="*/ 297064 h 413167"/>
                <a:gd name="connsiteX137" fmla="*/ 1553643 w 2829850"/>
                <a:gd name="connsiteY137" fmla="*/ 334865 h 413167"/>
                <a:gd name="connsiteX138" fmla="*/ 1564740 w 2829850"/>
                <a:gd name="connsiteY138" fmla="*/ 361515 h 413167"/>
                <a:gd name="connsiteX139" fmla="*/ 1575836 w 2829850"/>
                <a:gd name="connsiteY139" fmla="*/ 365100 h 413167"/>
                <a:gd name="connsiteX140" fmla="*/ 1586940 w 2829850"/>
                <a:gd name="connsiteY140" fmla="*/ 346656 h 413167"/>
                <a:gd name="connsiteX141" fmla="*/ 1598036 w 2829850"/>
                <a:gd name="connsiteY141" fmla="*/ 341914 h 413167"/>
                <a:gd name="connsiteX142" fmla="*/ 1609133 w 2829850"/>
                <a:gd name="connsiteY142" fmla="*/ 310835 h 413167"/>
                <a:gd name="connsiteX143" fmla="*/ 1620230 w 2829850"/>
                <a:gd name="connsiteY143" fmla="*/ 238315 h 413167"/>
                <a:gd name="connsiteX144" fmla="*/ 1631326 w 2829850"/>
                <a:gd name="connsiteY144" fmla="*/ 158680 h 413167"/>
                <a:gd name="connsiteX145" fmla="*/ 1642423 w 2829850"/>
                <a:gd name="connsiteY145" fmla="*/ 132581 h 413167"/>
                <a:gd name="connsiteX146" fmla="*/ 1653520 w 2829850"/>
                <a:gd name="connsiteY146" fmla="*/ 122158 h 413167"/>
                <a:gd name="connsiteX147" fmla="*/ 1664616 w 2829850"/>
                <a:gd name="connsiteY147" fmla="*/ 102020 h 413167"/>
                <a:gd name="connsiteX148" fmla="*/ 1675720 w 2829850"/>
                <a:gd name="connsiteY148" fmla="*/ 142623 h 413167"/>
                <a:gd name="connsiteX149" fmla="*/ 1686816 w 2829850"/>
                <a:gd name="connsiteY149" fmla="*/ 139249 h 413167"/>
                <a:gd name="connsiteX150" fmla="*/ 1697913 w 2829850"/>
                <a:gd name="connsiteY150" fmla="*/ 175961 h 413167"/>
                <a:gd name="connsiteX151" fmla="*/ 1709010 w 2829850"/>
                <a:gd name="connsiteY151" fmla="*/ 229634 h 413167"/>
                <a:gd name="connsiteX152" fmla="*/ 1720106 w 2829850"/>
                <a:gd name="connsiteY152" fmla="*/ 364549 h 413167"/>
                <a:gd name="connsiteX153" fmla="*/ 1731203 w 2829850"/>
                <a:gd name="connsiteY153" fmla="*/ 382517 h 413167"/>
                <a:gd name="connsiteX154" fmla="*/ 1742299 w 2829850"/>
                <a:gd name="connsiteY154" fmla="*/ 387545 h 413167"/>
                <a:gd name="connsiteX155" fmla="*/ 1753396 w 2829850"/>
                <a:gd name="connsiteY155" fmla="*/ 374231 h 413167"/>
                <a:gd name="connsiteX156" fmla="*/ 1764500 w 2829850"/>
                <a:gd name="connsiteY156" fmla="*/ 337022 h 413167"/>
                <a:gd name="connsiteX157" fmla="*/ 1775596 w 2829850"/>
                <a:gd name="connsiteY157" fmla="*/ 337620 h 413167"/>
                <a:gd name="connsiteX158" fmla="*/ 1786692 w 2829850"/>
                <a:gd name="connsiteY158" fmla="*/ 325905 h 413167"/>
                <a:gd name="connsiteX159" fmla="*/ 1819982 w 2829850"/>
                <a:gd name="connsiteY159" fmla="*/ 179716 h 413167"/>
                <a:gd name="connsiteX160" fmla="*/ 1831079 w 2829850"/>
                <a:gd name="connsiteY160" fmla="*/ 113198 h 413167"/>
                <a:gd name="connsiteX161" fmla="*/ 1842176 w 2829850"/>
                <a:gd name="connsiteY161" fmla="*/ 72513 h 413167"/>
                <a:gd name="connsiteX162" fmla="*/ 1853279 w 2829850"/>
                <a:gd name="connsiteY162" fmla="*/ 101298 h 413167"/>
                <a:gd name="connsiteX163" fmla="*/ 1864376 w 2829850"/>
                <a:gd name="connsiteY163" fmla="*/ 108640 h 413167"/>
                <a:gd name="connsiteX164" fmla="*/ 1875472 w 2829850"/>
                <a:gd name="connsiteY164" fmla="*/ 188201 h 413167"/>
                <a:gd name="connsiteX165" fmla="*/ 1886569 w 2829850"/>
                <a:gd name="connsiteY165" fmla="*/ 258332 h 413167"/>
                <a:gd name="connsiteX166" fmla="*/ 1897666 w 2829850"/>
                <a:gd name="connsiteY166" fmla="*/ 375503 h 413167"/>
                <a:gd name="connsiteX167" fmla="*/ 1908762 w 2829850"/>
                <a:gd name="connsiteY167" fmla="*/ 389164 h 413167"/>
                <a:gd name="connsiteX168" fmla="*/ 1919859 w 2829850"/>
                <a:gd name="connsiteY168" fmla="*/ 387545 h 413167"/>
                <a:gd name="connsiteX169" fmla="*/ 1930956 w 2829850"/>
                <a:gd name="connsiteY169" fmla="*/ 368903 h 413167"/>
                <a:gd name="connsiteX170" fmla="*/ 1942059 w 2829850"/>
                <a:gd name="connsiteY170" fmla="*/ 334096 h 413167"/>
                <a:gd name="connsiteX171" fmla="*/ 1953156 w 2829850"/>
                <a:gd name="connsiteY171" fmla="*/ 323714 h 413167"/>
                <a:gd name="connsiteX172" fmla="*/ 1964252 w 2829850"/>
                <a:gd name="connsiteY172" fmla="*/ 302079 h 413167"/>
                <a:gd name="connsiteX173" fmla="*/ 1975349 w 2829850"/>
                <a:gd name="connsiteY173" fmla="*/ 227498 h 413167"/>
                <a:gd name="connsiteX174" fmla="*/ 1986446 w 2829850"/>
                <a:gd name="connsiteY174" fmla="*/ 174097 h 413167"/>
                <a:gd name="connsiteX175" fmla="*/ 1997542 w 2829850"/>
                <a:gd name="connsiteY175" fmla="*/ 128683 h 413167"/>
                <a:gd name="connsiteX176" fmla="*/ 2008639 w 2829850"/>
                <a:gd name="connsiteY176" fmla="*/ 58586 h 413167"/>
                <a:gd name="connsiteX177" fmla="*/ 2019735 w 2829850"/>
                <a:gd name="connsiteY177" fmla="*/ 0 h 413167"/>
                <a:gd name="connsiteX178" fmla="*/ 2030839 w 2829850"/>
                <a:gd name="connsiteY178" fmla="*/ 31467 h 413167"/>
                <a:gd name="connsiteX179" fmla="*/ 2041935 w 2829850"/>
                <a:gd name="connsiteY179" fmla="*/ 85446 h 413167"/>
                <a:gd name="connsiteX180" fmla="*/ 2053032 w 2829850"/>
                <a:gd name="connsiteY180" fmla="*/ 209890 h 413167"/>
                <a:gd name="connsiteX181" fmla="*/ 2064129 w 2829850"/>
                <a:gd name="connsiteY181" fmla="*/ 294132 h 413167"/>
                <a:gd name="connsiteX182" fmla="*/ 2075225 w 2829850"/>
                <a:gd name="connsiteY182" fmla="*/ 366570 h 413167"/>
                <a:gd name="connsiteX183" fmla="*/ 2086322 w 2829850"/>
                <a:gd name="connsiteY183" fmla="*/ 371189 h 413167"/>
                <a:gd name="connsiteX184" fmla="*/ 2097419 w 2829850"/>
                <a:gd name="connsiteY184" fmla="*/ 367767 h 413167"/>
                <a:gd name="connsiteX185" fmla="*/ 2108515 w 2829850"/>
                <a:gd name="connsiteY185" fmla="*/ 366454 h 413167"/>
                <a:gd name="connsiteX186" fmla="*/ 2119619 w 2829850"/>
                <a:gd name="connsiteY186" fmla="*/ 351643 h 413167"/>
                <a:gd name="connsiteX187" fmla="*/ 2130715 w 2829850"/>
                <a:gd name="connsiteY187" fmla="*/ 355113 h 413167"/>
                <a:gd name="connsiteX188" fmla="*/ 2141812 w 2829850"/>
                <a:gd name="connsiteY188" fmla="*/ 344478 h 413167"/>
                <a:gd name="connsiteX189" fmla="*/ 2152909 w 2829850"/>
                <a:gd name="connsiteY189" fmla="*/ 278987 h 413167"/>
                <a:gd name="connsiteX190" fmla="*/ 2164005 w 2829850"/>
                <a:gd name="connsiteY190" fmla="*/ 191480 h 413167"/>
                <a:gd name="connsiteX191" fmla="*/ 2175102 w 2829850"/>
                <a:gd name="connsiteY191" fmla="*/ 146876 h 413167"/>
                <a:gd name="connsiteX192" fmla="*/ 2186198 w 2829850"/>
                <a:gd name="connsiteY192" fmla="*/ 73404 h 413167"/>
                <a:gd name="connsiteX193" fmla="*/ 2197295 w 2829850"/>
                <a:gd name="connsiteY193" fmla="*/ 5729 h 413167"/>
                <a:gd name="connsiteX194" fmla="*/ 2208399 w 2829850"/>
                <a:gd name="connsiteY194" fmla="*/ 22023 h 413167"/>
                <a:gd name="connsiteX195" fmla="*/ 2219495 w 2829850"/>
                <a:gd name="connsiteY195" fmla="*/ 47530 h 413167"/>
                <a:gd name="connsiteX196" fmla="*/ 2241688 w 2829850"/>
                <a:gd name="connsiteY196" fmla="*/ 292798 h 413167"/>
                <a:gd name="connsiteX197" fmla="*/ 2252785 w 2829850"/>
                <a:gd name="connsiteY197" fmla="*/ 390913 h 413167"/>
                <a:gd name="connsiteX198" fmla="*/ 2263881 w 2829850"/>
                <a:gd name="connsiteY198" fmla="*/ 387593 h 413167"/>
                <a:gd name="connsiteX199" fmla="*/ 2274978 w 2829850"/>
                <a:gd name="connsiteY199" fmla="*/ 360950 h 413167"/>
                <a:gd name="connsiteX200" fmla="*/ 2297171 w 2829850"/>
                <a:gd name="connsiteY200" fmla="*/ 323047 h 413167"/>
                <a:gd name="connsiteX201" fmla="*/ 2308275 w 2829850"/>
                <a:gd name="connsiteY201" fmla="*/ 325163 h 413167"/>
                <a:gd name="connsiteX202" fmla="*/ 2319371 w 2829850"/>
                <a:gd name="connsiteY202" fmla="*/ 314890 h 413167"/>
                <a:gd name="connsiteX203" fmla="*/ 2330468 w 2829850"/>
                <a:gd name="connsiteY203" fmla="*/ 255549 h 413167"/>
                <a:gd name="connsiteX204" fmla="*/ 2341565 w 2829850"/>
                <a:gd name="connsiteY204" fmla="*/ 191439 h 413167"/>
                <a:gd name="connsiteX205" fmla="*/ 2352661 w 2829850"/>
                <a:gd name="connsiteY205" fmla="*/ 141195 h 413167"/>
                <a:gd name="connsiteX206" fmla="*/ 2363758 w 2829850"/>
                <a:gd name="connsiteY206" fmla="*/ 94631 h 413167"/>
                <a:gd name="connsiteX207" fmla="*/ 2374855 w 2829850"/>
                <a:gd name="connsiteY207" fmla="*/ 70295 h 413167"/>
                <a:gd name="connsiteX208" fmla="*/ 2385951 w 2829850"/>
                <a:gd name="connsiteY208" fmla="*/ 150624 h 413167"/>
                <a:gd name="connsiteX209" fmla="*/ 2397055 w 2829850"/>
                <a:gd name="connsiteY209" fmla="*/ 193017 h 413167"/>
                <a:gd name="connsiteX210" fmla="*/ 2408151 w 2829850"/>
                <a:gd name="connsiteY210" fmla="*/ 264278 h 413167"/>
                <a:gd name="connsiteX211" fmla="*/ 2419248 w 2829850"/>
                <a:gd name="connsiteY211" fmla="*/ 305589 h 413167"/>
                <a:gd name="connsiteX212" fmla="*/ 2430345 w 2829850"/>
                <a:gd name="connsiteY212" fmla="*/ 362848 h 413167"/>
                <a:gd name="connsiteX213" fmla="*/ 2441441 w 2829850"/>
                <a:gd name="connsiteY213" fmla="*/ 359623 h 413167"/>
                <a:gd name="connsiteX214" fmla="*/ 2452538 w 2829850"/>
                <a:gd name="connsiteY214" fmla="*/ 328973 h 413167"/>
                <a:gd name="connsiteX215" fmla="*/ 2463635 w 2829850"/>
                <a:gd name="connsiteY215" fmla="*/ 291356 h 413167"/>
                <a:gd name="connsiteX216" fmla="*/ 2474731 w 2829850"/>
                <a:gd name="connsiteY216" fmla="*/ 236241 h 413167"/>
                <a:gd name="connsiteX217" fmla="*/ 2485834 w 2829850"/>
                <a:gd name="connsiteY217" fmla="*/ 261999 h 413167"/>
                <a:gd name="connsiteX218" fmla="*/ 2496931 w 2829850"/>
                <a:gd name="connsiteY218" fmla="*/ 259284 h 413167"/>
                <a:gd name="connsiteX219" fmla="*/ 2508028 w 2829850"/>
                <a:gd name="connsiteY219" fmla="*/ 172389 h 413167"/>
                <a:gd name="connsiteX220" fmla="*/ 2519124 w 2829850"/>
                <a:gd name="connsiteY220" fmla="*/ 78629 h 413167"/>
                <a:gd name="connsiteX221" fmla="*/ 2530221 w 2829850"/>
                <a:gd name="connsiteY221" fmla="*/ 10859 h 413167"/>
                <a:gd name="connsiteX222" fmla="*/ 2541318 w 2829850"/>
                <a:gd name="connsiteY222" fmla="*/ 23520 h 413167"/>
                <a:gd name="connsiteX223" fmla="*/ 2552414 w 2829850"/>
                <a:gd name="connsiteY223" fmla="*/ 99713 h 413167"/>
                <a:gd name="connsiteX224" fmla="*/ 2563511 w 2829850"/>
                <a:gd name="connsiteY224" fmla="*/ 312699 h 413167"/>
                <a:gd name="connsiteX225" fmla="*/ 2574614 w 2829850"/>
                <a:gd name="connsiteY225" fmla="*/ 364909 h 413167"/>
                <a:gd name="connsiteX226" fmla="*/ 2585711 w 2829850"/>
                <a:gd name="connsiteY226" fmla="*/ 399383 h 413167"/>
                <a:gd name="connsiteX227" fmla="*/ 2596808 w 2829850"/>
                <a:gd name="connsiteY227" fmla="*/ 398594 h 413167"/>
                <a:gd name="connsiteX228" fmla="*/ 2607904 w 2829850"/>
                <a:gd name="connsiteY228" fmla="*/ 383300 h 413167"/>
                <a:gd name="connsiteX229" fmla="*/ 2619001 w 2829850"/>
                <a:gd name="connsiteY229" fmla="*/ 372530 h 413167"/>
                <a:gd name="connsiteX230" fmla="*/ 2630097 w 2829850"/>
                <a:gd name="connsiteY230" fmla="*/ 353003 h 413167"/>
                <a:gd name="connsiteX231" fmla="*/ 2641194 w 2829850"/>
                <a:gd name="connsiteY231" fmla="*/ 317972 h 413167"/>
                <a:gd name="connsiteX232" fmla="*/ 2652290 w 2829850"/>
                <a:gd name="connsiteY232" fmla="*/ 298099 h 413167"/>
                <a:gd name="connsiteX233" fmla="*/ 2663394 w 2829850"/>
                <a:gd name="connsiteY233" fmla="*/ 295527 h 413167"/>
                <a:gd name="connsiteX234" fmla="*/ 2674491 w 2829850"/>
                <a:gd name="connsiteY234" fmla="*/ 266067 h 413167"/>
                <a:gd name="connsiteX235" fmla="*/ 2696684 w 2829850"/>
                <a:gd name="connsiteY235" fmla="*/ 93223 h 413167"/>
                <a:gd name="connsiteX236" fmla="*/ 2707780 w 2829850"/>
                <a:gd name="connsiteY236" fmla="*/ 66301 h 413167"/>
                <a:gd name="connsiteX237" fmla="*/ 2718877 w 2829850"/>
                <a:gd name="connsiteY237" fmla="*/ 78724 h 413167"/>
                <a:gd name="connsiteX238" fmla="*/ 2729974 w 2829850"/>
                <a:gd name="connsiteY238" fmla="*/ 105585 h 413167"/>
                <a:gd name="connsiteX239" fmla="*/ 2741070 w 2829850"/>
                <a:gd name="connsiteY239" fmla="*/ 220286 h 413167"/>
                <a:gd name="connsiteX240" fmla="*/ 2752174 w 2829850"/>
                <a:gd name="connsiteY240" fmla="*/ 205890 h 413167"/>
                <a:gd name="connsiteX241" fmla="*/ 2774367 w 2829850"/>
                <a:gd name="connsiteY241" fmla="*/ 248140 h 413167"/>
                <a:gd name="connsiteX242" fmla="*/ 2785464 w 2829850"/>
                <a:gd name="connsiteY242" fmla="*/ 242758 h 413167"/>
                <a:gd name="connsiteX243" fmla="*/ 2796560 w 2829850"/>
                <a:gd name="connsiteY243" fmla="*/ 268939 h 413167"/>
                <a:gd name="connsiteX244" fmla="*/ 2807657 w 2829850"/>
                <a:gd name="connsiteY244" fmla="*/ 281321 h 413167"/>
                <a:gd name="connsiteX245" fmla="*/ 2818754 w 2829850"/>
                <a:gd name="connsiteY245" fmla="*/ 273347 h 413167"/>
                <a:gd name="connsiteX246" fmla="*/ 2829850 w 2829850"/>
                <a:gd name="connsiteY246" fmla="*/ 244092 h 413167"/>
                <a:gd name="connsiteX247" fmla="*/ 2829850 w 2829850"/>
                <a:gd name="connsiteY247" fmla="*/ 24409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63795"/>
                  </a:moveTo>
                  <a:lnTo>
                    <a:pt x="11096" y="195147"/>
                  </a:lnTo>
                  <a:lnTo>
                    <a:pt x="22193" y="198277"/>
                  </a:lnTo>
                  <a:lnTo>
                    <a:pt x="33290" y="246405"/>
                  </a:lnTo>
                  <a:lnTo>
                    <a:pt x="44386" y="276559"/>
                  </a:lnTo>
                  <a:lnTo>
                    <a:pt x="55483" y="300269"/>
                  </a:lnTo>
                  <a:lnTo>
                    <a:pt x="66586" y="286308"/>
                  </a:lnTo>
                  <a:lnTo>
                    <a:pt x="77683" y="252474"/>
                  </a:lnTo>
                  <a:lnTo>
                    <a:pt x="88779" y="242377"/>
                  </a:lnTo>
                  <a:lnTo>
                    <a:pt x="99876" y="236778"/>
                  </a:lnTo>
                  <a:lnTo>
                    <a:pt x="110973" y="215775"/>
                  </a:lnTo>
                  <a:lnTo>
                    <a:pt x="122069" y="115681"/>
                  </a:lnTo>
                  <a:lnTo>
                    <a:pt x="133166" y="80956"/>
                  </a:lnTo>
                  <a:lnTo>
                    <a:pt x="144263" y="66206"/>
                  </a:lnTo>
                  <a:lnTo>
                    <a:pt x="155366" y="48435"/>
                  </a:lnTo>
                  <a:lnTo>
                    <a:pt x="166463" y="66804"/>
                  </a:lnTo>
                  <a:lnTo>
                    <a:pt x="188656" y="142147"/>
                  </a:lnTo>
                  <a:lnTo>
                    <a:pt x="199753" y="114348"/>
                  </a:lnTo>
                  <a:lnTo>
                    <a:pt x="210849" y="74247"/>
                  </a:lnTo>
                  <a:lnTo>
                    <a:pt x="221946" y="86024"/>
                  </a:lnTo>
                  <a:lnTo>
                    <a:pt x="233043" y="162320"/>
                  </a:lnTo>
                  <a:lnTo>
                    <a:pt x="244146" y="217544"/>
                  </a:lnTo>
                  <a:lnTo>
                    <a:pt x="255243" y="321381"/>
                  </a:lnTo>
                  <a:lnTo>
                    <a:pt x="266339" y="354786"/>
                  </a:lnTo>
                  <a:lnTo>
                    <a:pt x="277436" y="367114"/>
                  </a:lnTo>
                  <a:lnTo>
                    <a:pt x="288533" y="348173"/>
                  </a:lnTo>
                  <a:lnTo>
                    <a:pt x="299629" y="315182"/>
                  </a:lnTo>
                  <a:lnTo>
                    <a:pt x="310726" y="292323"/>
                  </a:lnTo>
                  <a:lnTo>
                    <a:pt x="321823" y="273551"/>
                  </a:lnTo>
                  <a:lnTo>
                    <a:pt x="332926" y="249188"/>
                  </a:lnTo>
                  <a:lnTo>
                    <a:pt x="344023" y="279348"/>
                  </a:lnTo>
                  <a:lnTo>
                    <a:pt x="355119" y="260788"/>
                  </a:lnTo>
                  <a:lnTo>
                    <a:pt x="366216" y="208747"/>
                  </a:lnTo>
                  <a:lnTo>
                    <a:pt x="377313" y="139507"/>
                  </a:lnTo>
                  <a:lnTo>
                    <a:pt x="388409" y="137160"/>
                  </a:lnTo>
                  <a:lnTo>
                    <a:pt x="399506" y="145222"/>
                  </a:lnTo>
                  <a:lnTo>
                    <a:pt x="410602" y="212156"/>
                  </a:lnTo>
                  <a:lnTo>
                    <a:pt x="421706" y="260604"/>
                  </a:lnTo>
                  <a:lnTo>
                    <a:pt x="432802" y="348187"/>
                  </a:lnTo>
                  <a:lnTo>
                    <a:pt x="443899" y="341839"/>
                  </a:lnTo>
                  <a:lnTo>
                    <a:pt x="454995" y="294778"/>
                  </a:lnTo>
                  <a:lnTo>
                    <a:pt x="466092" y="236254"/>
                  </a:lnTo>
                  <a:lnTo>
                    <a:pt x="477189" y="141024"/>
                  </a:lnTo>
                  <a:lnTo>
                    <a:pt x="488285" y="141562"/>
                  </a:lnTo>
                  <a:lnTo>
                    <a:pt x="499382" y="162088"/>
                  </a:lnTo>
                  <a:lnTo>
                    <a:pt x="510485" y="143154"/>
                  </a:lnTo>
                  <a:lnTo>
                    <a:pt x="521582" y="139011"/>
                  </a:lnTo>
                  <a:lnTo>
                    <a:pt x="532679" y="108340"/>
                  </a:lnTo>
                  <a:lnTo>
                    <a:pt x="543775" y="101203"/>
                  </a:lnTo>
                  <a:lnTo>
                    <a:pt x="554872" y="126696"/>
                  </a:lnTo>
                  <a:lnTo>
                    <a:pt x="565968" y="250058"/>
                  </a:lnTo>
                  <a:lnTo>
                    <a:pt x="577065" y="311781"/>
                  </a:lnTo>
                  <a:lnTo>
                    <a:pt x="588162" y="378728"/>
                  </a:lnTo>
                  <a:lnTo>
                    <a:pt x="599265" y="394539"/>
                  </a:lnTo>
                  <a:lnTo>
                    <a:pt x="610362" y="390205"/>
                  </a:lnTo>
                  <a:lnTo>
                    <a:pt x="621458" y="376170"/>
                  </a:lnTo>
                  <a:lnTo>
                    <a:pt x="632555" y="340376"/>
                  </a:lnTo>
                  <a:lnTo>
                    <a:pt x="654748" y="241758"/>
                  </a:lnTo>
                  <a:lnTo>
                    <a:pt x="665845" y="222838"/>
                  </a:lnTo>
                  <a:lnTo>
                    <a:pt x="676942" y="182295"/>
                  </a:lnTo>
                  <a:lnTo>
                    <a:pt x="688045" y="120158"/>
                  </a:lnTo>
                  <a:lnTo>
                    <a:pt x="699142" y="115668"/>
                  </a:lnTo>
                  <a:lnTo>
                    <a:pt x="710238" y="109531"/>
                  </a:lnTo>
                  <a:lnTo>
                    <a:pt x="721335" y="181309"/>
                  </a:lnTo>
                  <a:lnTo>
                    <a:pt x="732432" y="260692"/>
                  </a:lnTo>
                  <a:lnTo>
                    <a:pt x="743528" y="379796"/>
                  </a:lnTo>
                  <a:lnTo>
                    <a:pt x="754625" y="375700"/>
                  </a:lnTo>
                  <a:lnTo>
                    <a:pt x="765722" y="350173"/>
                  </a:lnTo>
                  <a:lnTo>
                    <a:pt x="776818" y="313651"/>
                  </a:lnTo>
                  <a:lnTo>
                    <a:pt x="787922" y="268074"/>
                  </a:lnTo>
                  <a:lnTo>
                    <a:pt x="799018" y="275592"/>
                  </a:lnTo>
                  <a:lnTo>
                    <a:pt x="810115" y="273925"/>
                  </a:lnTo>
                  <a:lnTo>
                    <a:pt x="821212" y="203304"/>
                  </a:lnTo>
                  <a:lnTo>
                    <a:pt x="832308" y="162340"/>
                  </a:lnTo>
                  <a:lnTo>
                    <a:pt x="843405" y="103306"/>
                  </a:lnTo>
                  <a:lnTo>
                    <a:pt x="854501" y="80752"/>
                  </a:lnTo>
                  <a:lnTo>
                    <a:pt x="865598" y="98162"/>
                  </a:lnTo>
                  <a:lnTo>
                    <a:pt x="876702" y="274504"/>
                  </a:lnTo>
                  <a:lnTo>
                    <a:pt x="887798" y="341172"/>
                  </a:lnTo>
                  <a:lnTo>
                    <a:pt x="898894" y="391240"/>
                  </a:lnTo>
                  <a:lnTo>
                    <a:pt x="909991" y="396261"/>
                  </a:lnTo>
                  <a:lnTo>
                    <a:pt x="921088" y="412181"/>
                  </a:lnTo>
                  <a:lnTo>
                    <a:pt x="932184" y="398152"/>
                  </a:lnTo>
                  <a:lnTo>
                    <a:pt x="943281" y="369230"/>
                  </a:lnTo>
                  <a:lnTo>
                    <a:pt x="954384" y="330735"/>
                  </a:lnTo>
                  <a:lnTo>
                    <a:pt x="965481" y="303433"/>
                  </a:lnTo>
                  <a:lnTo>
                    <a:pt x="976578" y="295152"/>
                  </a:lnTo>
                  <a:lnTo>
                    <a:pt x="987674" y="238465"/>
                  </a:lnTo>
                  <a:lnTo>
                    <a:pt x="998771" y="138834"/>
                  </a:lnTo>
                  <a:lnTo>
                    <a:pt x="1009868" y="64267"/>
                  </a:lnTo>
                  <a:lnTo>
                    <a:pt x="1020964" y="11144"/>
                  </a:lnTo>
                  <a:lnTo>
                    <a:pt x="1032061" y="39216"/>
                  </a:lnTo>
                  <a:lnTo>
                    <a:pt x="1043157" y="142780"/>
                  </a:lnTo>
                  <a:lnTo>
                    <a:pt x="1054261" y="380007"/>
                  </a:lnTo>
                  <a:lnTo>
                    <a:pt x="1065357" y="407010"/>
                  </a:lnTo>
                  <a:lnTo>
                    <a:pt x="1076454" y="413167"/>
                  </a:lnTo>
                  <a:lnTo>
                    <a:pt x="1087551" y="406758"/>
                  </a:lnTo>
                  <a:lnTo>
                    <a:pt x="1098647" y="375598"/>
                  </a:lnTo>
                  <a:lnTo>
                    <a:pt x="1109744" y="369026"/>
                  </a:lnTo>
                  <a:lnTo>
                    <a:pt x="1120841" y="349677"/>
                  </a:lnTo>
                  <a:lnTo>
                    <a:pt x="1131937" y="304024"/>
                  </a:lnTo>
                  <a:lnTo>
                    <a:pt x="1143041" y="274238"/>
                  </a:lnTo>
                  <a:lnTo>
                    <a:pt x="1154137" y="253161"/>
                  </a:lnTo>
                  <a:lnTo>
                    <a:pt x="1165234" y="185323"/>
                  </a:lnTo>
                  <a:lnTo>
                    <a:pt x="1176331" y="102727"/>
                  </a:lnTo>
                  <a:lnTo>
                    <a:pt x="1187427" y="82004"/>
                  </a:lnTo>
                  <a:lnTo>
                    <a:pt x="1198524" y="93828"/>
                  </a:lnTo>
                  <a:lnTo>
                    <a:pt x="1220717" y="284192"/>
                  </a:lnTo>
                  <a:lnTo>
                    <a:pt x="1231821" y="405636"/>
                  </a:lnTo>
                  <a:lnTo>
                    <a:pt x="1242917" y="404588"/>
                  </a:lnTo>
                  <a:lnTo>
                    <a:pt x="1254014" y="373101"/>
                  </a:lnTo>
                  <a:lnTo>
                    <a:pt x="1265111" y="332212"/>
                  </a:lnTo>
                  <a:lnTo>
                    <a:pt x="1276207" y="250868"/>
                  </a:lnTo>
                  <a:lnTo>
                    <a:pt x="1287304" y="254855"/>
                  </a:lnTo>
                  <a:lnTo>
                    <a:pt x="1298400" y="249997"/>
                  </a:lnTo>
                  <a:lnTo>
                    <a:pt x="1309497" y="195916"/>
                  </a:lnTo>
                  <a:lnTo>
                    <a:pt x="1320601" y="154019"/>
                  </a:lnTo>
                  <a:lnTo>
                    <a:pt x="1331697" y="100754"/>
                  </a:lnTo>
                  <a:lnTo>
                    <a:pt x="1342794" y="71608"/>
                  </a:lnTo>
                  <a:lnTo>
                    <a:pt x="1353890" y="89045"/>
                  </a:lnTo>
                  <a:lnTo>
                    <a:pt x="1364987" y="266448"/>
                  </a:lnTo>
                  <a:lnTo>
                    <a:pt x="1376083" y="333981"/>
                  </a:lnTo>
                  <a:lnTo>
                    <a:pt x="1387180" y="394212"/>
                  </a:lnTo>
                  <a:lnTo>
                    <a:pt x="1398277" y="408228"/>
                  </a:lnTo>
                  <a:lnTo>
                    <a:pt x="1409380" y="408766"/>
                  </a:lnTo>
                  <a:lnTo>
                    <a:pt x="1420477" y="397757"/>
                  </a:lnTo>
                  <a:lnTo>
                    <a:pt x="1431573" y="379537"/>
                  </a:lnTo>
                  <a:lnTo>
                    <a:pt x="1442670" y="352840"/>
                  </a:lnTo>
                  <a:lnTo>
                    <a:pt x="1453767" y="332640"/>
                  </a:lnTo>
                  <a:lnTo>
                    <a:pt x="1464863" y="323122"/>
                  </a:lnTo>
                  <a:lnTo>
                    <a:pt x="1475960" y="265761"/>
                  </a:lnTo>
                  <a:lnTo>
                    <a:pt x="1487057" y="153380"/>
                  </a:lnTo>
                  <a:lnTo>
                    <a:pt x="1498160" y="84793"/>
                  </a:lnTo>
                  <a:lnTo>
                    <a:pt x="1509257" y="24901"/>
                  </a:lnTo>
                  <a:lnTo>
                    <a:pt x="1520353" y="33106"/>
                  </a:lnTo>
                  <a:lnTo>
                    <a:pt x="1531450" y="94189"/>
                  </a:lnTo>
                  <a:lnTo>
                    <a:pt x="1542546" y="297064"/>
                  </a:lnTo>
                  <a:lnTo>
                    <a:pt x="1553643" y="334865"/>
                  </a:lnTo>
                  <a:lnTo>
                    <a:pt x="1564740" y="361515"/>
                  </a:lnTo>
                  <a:lnTo>
                    <a:pt x="1575836" y="365100"/>
                  </a:lnTo>
                  <a:lnTo>
                    <a:pt x="1586940" y="346656"/>
                  </a:lnTo>
                  <a:lnTo>
                    <a:pt x="1598036" y="341914"/>
                  </a:lnTo>
                  <a:lnTo>
                    <a:pt x="1609133" y="310835"/>
                  </a:lnTo>
                  <a:lnTo>
                    <a:pt x="1620230" y="238315"/>
                  </a:lnTo>
                  <a:lnTo>
                    <a:pt x="1631326" y="158680"/>
                  </a:lnTo>
                  <a:lnTo>
                    <a:pt x="1642423" y="132581"/>
                  </a:lnTo>
                  <a:lnTo>
                    <a:pt x="1653520" y="122158"/>
                  </a:lnTo>
                  <a:lnTo>
                    <a:pt x="1664616" y="102020"/>
                  </a:lnTo>
                  <a:lnTo>
                    <a:pt x="1675720" y="142623"/>
                  </a:lnTo>
                  <a:lnTo>
                    <a:pt x="1686816" y="139249"/>
                  </a:lnTo>
                  <a:lnTo>
                    <a:pt x="1697913" y="175961"/>
                  </a:lnTo>
                  <a:lnTo>
                    <a:pt x="1709010" y="229634"/>
                  </a:lnTo>
                  <a:lnTo>
                    <a:pt x="1720106" y="364549"/>
                  </a:lnTo>
                  <a:lnTo>
                    <a:pt x="1731203" y="382517"/>
                  </a:lnTo>
                  <a:lnTo>
                    <a:pt x="1742299" y="387545"/>
                  </a:lnTo>
                  <a:lnTo>
                    <a:pt x="1753396" y="374231"/>
                  </a:lnTo>
                  <a:lnTo>
                    <a:pt x="1764500" y="337022"/>
                  </a:lnTo>
                  <a:lnTo>
                    <a:pt x="1775596" y="337620"/>
                  </a:lnTo>
                  <a:lnTo>
                    <a:pt x="1786692" y="325905"/>
                  </a:lnTo>
                  <a:lnTo>
                    <a:pt x="1819982" y="179716"/>
                  </a:lnTo>
                  <a:lnTo>
                    <a:pt x="1831079" y="113198"/>
                  </a:lnTo>
                  <a:lnTo>
                    <a:pt x="1842176" y="72513"/>
                  </a:lnTo>
                  <a:lnTo>
                    <a:pt x="1853279" y="101298"/>
                  </a:lnTo>
                  <a:lnTo>
                    <a:pt x="1864376" y="108640"/>
                  </a:lnTo>
                  <a:lnTo>
                    <a:pt x="1875472" y="188201"/>
                  </a:lnTo>
                  <a:lnTo>
                    <a:pt x="1886569" y="258332"/>
                  </a:lnTo>
                  <a:lnTo>
                    <a:pt x="1897666" y="375503"/>
                  </a:lnTo>
                  <a:lnTo>
                    <a:pt x="1908762" y="389164"/>
                  </a:lnTo>
                  <a:lnTo>
                    <a:pt x="1919859" y="387545"/>
                  </a:lnTo>
                  <a:lnTo>
                    <a:pt x="1930956" y="368903"/>
                  </a:lnTo>
                  <a:lnTo>
                    <a:pt x="1942059" y="334096"/>
                  </a:lnTo>
                  <a:lnTo>
                    <a:pt x="1953156" y="323714"/>
                  </a:lnTo>
                  <a:lnTo>
                    <a:pt x="1964252" y="302079"/>
                  </a:lnTo>
                  <a:lnTo>
                    <a:pt x="1975349" y="227498"/>
                  </a:lnTo>
                  <a:lnTo>
                    <a:pt x="1986446" y="174097"/>
                  </a:lnTo>
                  <a:lnTo>
                    <a:pt x="1997542" y="128683"/>
                  </a:lnTo>
                  <a:lnTo>
                    <a:pt x="2008639" y="58586"/>
                  </a:lnTo>
                  <a:lnTo>
                    <a:pt x="2019735" y="0"/>
                  </a:lnTo>
                  <a:lnTo>
                    <a:pt x="2030839" y="31467"/>
                  </a:lnTo>
                  <a:lnTo>
                    <a:pt x="2041935" y="85446"/>
                  </a:lnTo>
                  <a:lnTo>
                    <a:pt x="2053032" y="209890"/>
                  </a:lnTo>
                  <a:lnTo>
                    <a:pt x="2064129" y="294132"/>
                  </a:lnTo>
                  <a:lnTo>
                    <a:pt x="2075225" y="366570"/>
                  </a:lnTo>
                  <a:lnTo>
                    <a:pt x="2086322" y="371189"/>
                  </a:lnTo>
                  <a:lnTo>
                    <a:pt x="2097419" y="367767"/>
                  </a:lnTo>
                  <a:lnTo>
                    <a:pt x="2108515" y="366454"/>
                  </a:lnTo>
                  <a:lnTo>
                    <a:pt x="2119619" y="351643"/>
                  </a:lnTo>
                  <a:lnTo>
                    <a:pt x="2130715" y="355113"/>
                  </a:lnTo>
                  <a:lnTo>
                    <a:pt x="2141812" y="344478"/>
                  </a:lnTo>
                  <a:lnTo>
                    <a:pt x="2152909" y="278987"/>
                  </a:lnTo>
                  <a:lnTo>
                    <a:pt x="2164005" y="191480"/>
                  </a:lnTo>
                  <a:lnTo>
                    <a:pt x="2175102" y="146876"/>
                  </a:lnTo>
                  <a:lnTo>
                    <a:pt x="2186198" y="73404"/>
                  </a:lnTo>
                  <a:lnTo>
                    <a:pt x="2197295" y="5729"/>
                  </a:lnTo>
                  <a:lnTo>
                    <a:pt x="2208399" y="22023"/>
                  </a:lnTo>
                  <a:lnTo>
                    <a:pt x="2219495" y="47530"/>
                  </a:lnTo>
                  <a:lnTo>
                    <a:pt x="2241688" y="292798"/>
                  </a:lnTo>
                  <a:lnTo>
                    <a:pt x="2252785" y="390913"/>
                  </a:lnTo>
                  <a:lnTo>
                    <a:pt x="2263881" y="387593"/>
                  </a:lnTo>
                  <a:lnTo>
                    <a:pt x="2274978" y="360950"/>
                  </a:lnTo>
                  <a:lnTo>
                    <a:pt x="2297171" y="323047"/>
                  </a:lnTo>
                  <a:lnTo>
                    <a:pt x="2308275" y="325163"/>
                  </a:lnTo>
                  <a:lnTo>
                    <a:pt x="2319371" y="314890"/>
                  </a:lnTo>
                  <a:lnTo>
                    <a:pt x="2330468" y="255549"/>
                  </a:lnTo>
                  <a:lnTo>
                    <a:pt x="2341565" y="191439"/>
                  </a:lnTo>
                  <a:lnTo>
                    <a:pt x="2352661" y="141195"/>
                  </a:lnTo>
                  <a:lnTo>
                    <a:pt x="2363758" y="94631"/>
                  </a:lnTo>
                  <a:lnTo>
                    <a:pt x="2374855" y="70295"/>
                  </a:lnTo>
                  <a:lnTo>
                    <a:pt x="2385951" y="150624"/>
                  </a:lnTo>
                  <a:lnTo>
                    <a:pt x="2397055" y="193017"/>
                  </a:lnTo>
                  <a:lnTo>
                    <a:pt x="2408151" y="264278"/>
                  </a:lnTo>
                  <a:lnTo>
                    <a:pt x="2419248" y="305589"/>
                  </a:lnTo>
                  <a:lnTo>
                    <a:pt x="2430345" y="362848"/>
                  </a:lnTo>
                  <a:lnTo>
                    <a:pt x="2441441" y="359623"/>
                  </a:lnTo>
                  <a:lnTo>
                    <a:pt x="2452538" y="328973"/>
                  </a:lnTo>
                  <a:lnTo>
                    <a:pt x="2463635" y="291356"/>
                  </a:lnTo>
                  <a:lnTo>
                    <a:pt x="2474731" y="236241"/>
                  </a:lnTo>
                  <a:lnTo>
                    <a:pt x="2485834" y="261999"/>
                  </a:lnTo>
                  <a:lnTo>
                    <a:pt x="2496931" y="259284"/>
                  </a:lnTo>
                  <a:lnTo>
                    <a:pt x="2508028" y="172389"/>
                  </a:lnTo>
                  <a:lnTo>
                    <a:pt x="2519124" y="78629"/>
                  </a:lnTo>
                  <a:lnTo>
                    <a:pt x="2530221" y="10859"/>
                  </a:lnTo>
                  <a:lnTo>
                    <a:pt x="2541318" y="23520"/>
                  </a:lnTo>
                  <a:lnTo>
                    <a:pt x="2552414" y="99713"/>
                  </a:lnTo>
                  <a:lnTo>
                    <a:pt x="2563511" y="312699"/>
                  </a:lnTo>
                  <a:lnTo>
                    <a:pt x="2574614" y="364909"/>
                  </a:lnTo>
                  <a:lnTo>
                    <a:pt x="2585711" y="399383"/>
                  </a:lnTo>
                  <a:lnTo>
                    <a:pt x="2596808" y="398594"/>
                  </a:lnTo>
                  <a:lnTo>
                    <a:pt x="2607904" y="383300"/>
                  </a:lnTo>
                  <a:lnTo>
                    <a:pt x="2619001" y="372530"/>
                  </a:lnTo>
                  <a:lnTo>
                    <a:pt x="2630097" y="353003"/>
                  </a:lnTo>
                  <a:lnTo>
                    <a:pt x="2641194" y="317972"/>
                  </a:lnTo>
                  <a:lnTo>
                    <a:pt x="2652290" y="298099"/>
                  </a:lnTo>
                  <a:lnTo>
                    <a:pt x="2663394" y="295527"/>
                  </a:lnTo>
                  <a:lnTo>
                    <a:pt x="2674491" y="266067"/>
                  </a:lnTo>
                  <a:lnTo>
                    <a:pt x="2696684" y="93223"/>
                  </a:lnTo>
                  <a:lnTo>
                    <a:pt x="2707780" y="66301"/>
                  </a:lnTo>
                  <a:lnTo>
                    <a:pt x="2718877" y="78724"/>
                  </a:lnTo>
                  <a:lnTo>
                    <a:pt x="2729974" y="105585"/>
                  </a:lnTo>
                  <a:lnTo>
                    <a:pt x="2741070" y="220286"/>
                  </a:lnTo>
                  <a:lnTo>
                    <a:pt x="2752174" y="205890"/>
                  </a:lnTo>
                  <a:lnTo>
                    <a:pt x="2774367" y="248140"/>
                  </a:lnTo>
                  <a:lnTo>
                    <a:pt x="2785464" y="242758"/>
                  </a:lnTo>
                  <a:lnTo>
                    <a:pt x="2796560" y="268939"/>
                  </a:lnTo>
                  <a:lnTo>
                    <a:pt x="2807657" y="281321"/>
                  </a:lnTo>
                  <a:lnTo>
                    <a:pt x="2818754" y="273347"/>
                  </a:lnTo>
                  <a:lnTo>
                    <a:pt x="2829850" y="244092"/>
                  </a:lnTo>
                  <a:lnTo>
                    <a:pt x="2829850" y="244092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1" name="자유형: 도형 2290">
              <a:extLst>
                <a:ext uri="{FF2B5EF4-FFF2-40B4-BE49-F238E27FC236}">
                  <a16:creationId xmlns:a16="http://schemas.microsoft.com/office/drawing/2014/main" id="{A8F739EE-92C6-6785-C001-61232BFF76BA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1312 h 413167"/>
                <a:gd name="connsiteX1" fmla="*/ 11096 w 2829850"/>
                <a:gd name="connsiteY1" fmla="*/ 196555 h 413167"/>
                <a:gd name="connsiteX2" fmla="*/ 22193 w 2829850"/>
                <a:gd name="connsiteY2" fmla="*/ 182853 h 413167"/>
                <a:gd name="connsiteX3" fmla="*/ 33290 w 2829850"/>
                <a:gd name="connsiteY3" fmla="*/ 240459 h 413167"/>
                <a:gd name="connsiteX4" fmla="*/ 55483 w 2829850"/>
                <a:gd name="connsiteY4" fmla="*/ 297758 h 413167"/>
                <a:gd name="connsiteX5" fmla="*/ 66586 w 2829850"/>
                <a:gd name="connsiteY5" fmla="*/ 290315 h 413167"/>
                <a:gd name="connsiteX6" fmla="*/ 77683 w 2829850"/>
                <a:gd name="connsiteY6" fmla="*/ 260073 h 413167"/>
                <a:gd name="connsiteX7" fmla="*/ 88779 w 2829850"/>
                <a:gd name="connsiteY7" fmla="*/ 238635 h 413167"/>
                <a:gd name="connsiteX8" fmla="*/ 99876 w 2829850"/>
                <a:gd name="connsiteY8" fmla="*/ 231601 h 413167"/>
                <a:gd name="connsiteX9" fmla="*/ 110973 w 2829850"/>
                <a:gd name="connsiteY9" fmla="*/ 215517 h 413167"/>
                <a:gd name="connsiteX10" fmla="*/ 122069 w 2829850"/>
                <a:gd name="connsiteY10" fmla="*/ 122097 h 413167"/>
                <a:gd name="connsiteX11" fmla="*/ 133166 w 2829850"/>
                <a:gd name="connsiteY11" fmla="*/ 73662 h 413167"/>
                <a:gd name="connsiteX12" fmla="*/ 144263 w 2829850"/>
                <a:gd name="connsiteY12" fmla="*/ 59722 h 413167"/>
                <a:gd name="connsiteX13" fmla="*/ 155366 w 2829850"/>
                <a:gd name="connsiteY13" fmla="*/ 43325 h 413167"/>
                <a:gd name="connsiteX14" fmla="*/ 166463 w 2829850"/>
                <a:gd name="connsiteY14" fmla="*/ 61674 h 413167"/>
                <a:gd name="connsiteX15" fmla="*/ 188656 w 2829850"/>
                <a:gd name="connsiteY15" fmla="*/ 136153 h 413167"/>
                <a:gd name="connsiteX16" fmla="*/ 199753 w 2829850"/>
                <a:gd name="connsiteY16" fmla="*/ 126608 h 413167"/>
                <a:gd name="connsiteX17" fmla="*/ 210849 w 2829850"/>
                <a:gd name="connsiteY17" fmla="*/ 74315 h 413167"/>
                <a:gd name="connsiteX18" fmla="*/ 221946 w 2829850"/>
                <a:gd name="connsiteY18" fmla="*/ 86446 h 413167"/>
                <a:gd name="connsiteX19" fmla="*/ 233043 w 2829850"/>
                <a:gd name="connsiteY19" fmla="*/ 160095 h 413167"/>
                <a:gd name="connsiteX20" fmla="*/ 244146 w 2829850"/>
                <a:gd name="connsiteY20" fmla="*/ 207475 h 413167"/>
                <a:gd name="connsiteX21" fmla="*/ 255243 w 2829850"/>
                <a:gd name="connsiteY21" fmla="*/ 317938 h 413167"/>
                <a:gd name="connsiteX22" fmla="*/ 266339 w 2829850"/>
                <a:gd name="connsiteY22" fmla="*/ 349425 h 413167"/>
                <a:gd name="connsiteX23" fmla="*/ 277436 w 2829850"/>
                <a:gd name="connsiteY23" fmla="*/ 366223 h 413167"/>
                <a:gd name="connsiteX24" fmla="*/ 288533 w 2829850"/>
                <a:gd name="connsiteY24" fmla="*/ 353092 h 413167"/>
                <a:gd name="connsiteX25" fmla="*/ 299629 w 2829850"/>
                <a:gd name="connsiteY25" fmla="*/ 318761 h 413167"/>
                <a:gd name="connsiteX26" fmla="*/ 321823 w 2829850"/>
                <a:gd name="connsiteY26" fmla="*/ 272122 h 413167"/>
                <a:gd name="connsiteX27" fmla="*/ 332926 w 2829850"/>
                <a:gd name="connsiteY27" fmla="*/ 252297 h 413167"/>
                <a:gd name="connsiteX28" fmla="*/ 344023 w 2829850"/>
                <a:gd name="connsiteY28" fmla="*/ 285805 h 413167"/>
                <a:gd name="connsiteX29" fmla="*/ 355119 w 2829850"/>
                <a:gd name="connsiteY29" fmla="*/ 257992 h 413167"/>
                <a:gd name="connsiteX30" fmla="*/ 366216 w 2829850"/>
                <a:gd name="connsiteY30" fmla="*/ 209237 h 413167"/>
                <a:gd name="connsiteX31" fmla="*/ 377313 w 2829850"/>
                <a:gd name="connsiteY31" fmla="*/ 137528 h 413167"/>
                <a:gd name="connsiteX32" fmla="*/ 388409 w 2829850"/>
                <a:gd name="connsiteY32" fmla="*/ 136092 h 413167"/>
                <a:gd name="connsiteX33" fmla="*/ 399506 w 2829850"/>
                <a:gd name="connsiteY33" fmla="*/ 137534 h 413167"/>
                <a:gd name="connsiteX34" fmla="*/ 410602 w 2829850"/>
                <a:gd name="connsiteY34" fmla="*/ 208965 h 413167"/>
                <a:gd name="connsiteX35" fmla="*/ 421706 w 2829850"/>
                <a:gd name="connsiteY35" fmla="*/ 248555 h 413167"/>
                <a:gd name="connsiteX36" fmla="*/ 432802 w 2829850"/>
                <a:gd name="connsiteY36" fmla="*/ 348316 h 413167"/>
                <a:gd name="connsiteX37" fmla="*/ 443899 w 2829850"/>
                <a:gd name="connsiteY37" fmla="*/ 338260 h 413167"/>
                <a:gd name="connsiteX38" fmla="*/ 466092 w 2829850"/>
                <a:gd name="connsiteY38" fmla="*/ 242758 h 413167"/>
                <a:gd name="connsiteX39" fmla="*/ 477189 w 2829850"/>
                <a:gd name="connsiteY39" fmla="*/ 144283 h 413167"/>
                <a:gd name="connsiteX40" fmla="*/ 488285 w 2829850"/>
                <a:gd name="connsiteY40" fmla="*/ 140936 h 413167"/>
                <a:gd name="connsiteX41" fmla="*/ 499382 w 2829850"/>
                <a:gd name="connsiteY41" fmla="*/ 155053 h 413167"/>
                <a:gd name="connsiteX42" fmla="*/ 510485 w 2829850"/>
                <a:gd name="connsiteY42" fmla="*/ 152761 h 413167"/>
                <a:gd name="connsiteX43" fmla="*/ 521582 w 2829850"/>
                <a:gd name="connsiteY43" fmla="*/ 147991 h 413167"/>
                <a:gd name="connsiteX44" fmla="*/ 532679 w 2829850"/>
                <a:gd name="connsiteY44" fmla="*/ 108190 h 413167"/>
                <a:gd name="connsiteX45" fmla="*/ 543775 w 2829850"/>
                <a:gd name="connsiteY45" fmla="*/ 98563 h 413167"/>
                <a:gd name="connsiteX46" fmla="*/ 554872 w 2829850"/>
                <a:gd name="connsiteY46" fmla="*/ 114041 h 413167"/>
                <a:gd name="connsiteX47" fmla="*/ 565968 w 2829850"/>
                <a:gd name="connsiteY47" fmla="*/ 239098 h 413167"/>
                <a:gd name="connsiteX48" fmla="*/ 588162 w 2829850"/>
                <a:gd name="connsiteY48" fmla="*/ 376884 h 413167"/>
                <a:gd name="connsiteX49" fmla="*/ 599265 w 2829850"/>
                <a:gd name="connsiteY49" fmla="*/ 395485 h 413167"/>
                <a:gd name="connsiteX50" fmla="*/ 610362 w 2829850"/>
                <a:gd name="connsiteY50" fmla="*/ 391178 h 413167"/>
                <a:gd name="connsiteX51" fmla="*/ 621458 w 2829850"/>
                <a:gd name="connsiteY51" fmla="*/ 377285 h 413167"/>
                <a:gd name="connsiteX52" fmla="*/ 643652 w 2829850"/>
                <a:gd name="connsiteY52" fmla="*/ 300269 h 413167"/>
                <a:gd name="connsiteX53" fmla="*/ 654748 w 2829850"/>
                <a:gd name="connsiteY53" fmla="*/ 251154 h 413167"/>
                <a:gd name="connsiteX54" fmla="*/ 665845 w 2829850"/>
                <a:gd name="connsiteY54" fmla="*/ 225219 h 413167"/>
                <a:gd name="connsiteX55" fmla="*/ 676942 w 2829850"/>
                <a:gd name="connsiteY55" fmla="*/ 179288 h 413167"/>
                <a:gd name="connsiteX56" fmla="*/ 688045 w 2829850"/>
                <a:gd name="connsiteY56" fmla="*/ 127002 h 413167"/>
                <a:gd name="connsiteX57" fmla="*/ 699142 w 2829850"/>
                <a:gd name="connsiteY57" fmla="*/ 118226 h 413167"/>
                <a:gd name="connsiteX58" fmla="*/ 710238 w 2829850"/>
                <a:gd name="connsiteY58" fmla="*/ 104761 h 413167"/>
                <a:gd name="connsiteX59" fmla="*/ 732432 w 2829850"/>
                <a:gd name="connsiteY59" fmla="*/ 244738 h 413167"/>
                <a:gd name="connsiteX60" fmla="*/ 743528 w 2829850"/>
                <a:gd name="connsiteY60" fmla="*/ 380293 h 413167"/>
                <a:gd name="connsiteX61" fmla="*/ 754625 w 2829850"/>
                <a:gd name="connsiteY61" fmla="*/ 374258 h 413167"/>
                <a:gd name="connsiteX62" fmla="*/ 765722 w 2829850"/>
                <a:gd name="connsiteY62" fmla="*/ 348146 h 413167"/>
                <a:gd name="connsiteX63" fmla="*/ 776818 w 2829850"/>
                <a:gd name="connsiteY63" fmla="*/ 317115 h 413167"/>
                <a:gd name="connsiteX64" fmla="*/ 787922 w 2829850"/>
                <a:gd name="connsiteY64" fmla="*/ 268585 h 413167"/>
                <a:gd name="connsiteX65" fmla="*/ 799018 w 2829850"/>
                <a:gd name="connsiteY65" fmla="*/ 276034 h 413167"/>
                <a:gd name="connsiteX66" fmla="*/ 810115 w 2829850"/>
                <a:gd name="connsiteY66" fmla="*/ 268748 h 413167"/>
                <a:gd name="connsiteX67" fmla="*/ 832308 w 2829850"/>
                <a:gd name="connsiteY67" fmla="*/ 177818 h 413167"/>
                <a:gd name="connsiteX68" fmla="*/ 843405 w 2829850"/>
                <a:gd name="connsiteY68" fmla="*/ 106285 h 413167"/>
                <a:gd name="connsiteX69" fmla="*/ 854501 w 2829850"/>
                <a:gd name="connsiteY69" fmla="*/ 81602 h 413167"/>
                <a:gd name="connsiteX70" fmla="*/ 865598 w 2829850"/>
                <a:gd name="connsiteY70" fmla="*/ 80847 h 413167"/>
                <a:gd name="connsiteX71" fmla="*/ 876702 w 2829850"/>
                <a:gd name="connsiteY71" fmla="*/ 264870 h 413167"/>
                <a:gd name="connsiteX72" fmla="*/ 887798 w 2829850"/>
                <a:gd name="connsiteY72" fmla="*/ 332811 h 413167"/>
                <a:gd name="connsiteX73" fmla="*/ 898894 w 2829850"/>
                <a:gd name="connsiteY73" fmla="*/ 389851 h 413167"/>
                <a:gd name="connsiteX74" fmla="*/ 909991 w 2829850"/>
                <a:gd name="connsiteY74" fmla="*/ 397342 h 413167"/>
                <a:gd name="connsiteX75" fmla="*/ 921088 w 2829850"/>
                <a:gd name="connsiteY75" fmla="*/ 413167 h 413167"/>
                <a:gd name="connsiteX76" fmla="*/ 932184 w 2829850"/>
                <a:gd name="connsiteY76" fmla="*/ 399826 h 413167"/>
                <a:gd name="connsiteX77" fmla="*/ 943281 w 2829850"/>
                <a:gd name="connsiteY77" fmla="*/ 367651 h 413167"/>
                <a:gd name="connsiteX78" fmla="*/ 965481 w 2829850"/>
                <a:gd name="connsiteY78" fmla="*/ 311359 h 413167"/>
                <a:gd name="connsiteX79" fmla="*/ 976578 w 2829850"/>
                <a:gd name="connsiteY79" fmla="*/ 297738 h 413167"/>
                <a:gd name="connsiteX80" fmla="*/ 987674 w 2829850"/>
                <a:gd name="connsiteY80" fmla="*/ 236458 h 413167"/>
                <a:gd name="connsiteX81" fmla="*/ 1009868 w 2829850"/>
                <a:gd name="connsiteY81" fmla="*/ 75247 h 413167"/>
                <a:gd name="connsiteX82" fmla="*/ 1020964 w 2829850"/>
                <a:gd name="connsiteY82" fmla="*/ 9729 h 413167"/>
                <a:gd name="connsiteX83" fmla="*/ 1032061 w 2829850"/>
                <a:gd name="connsiteY83" fmla="*/ 34712 h 413167"/>
                <a:gd name="connsiteX84" fmla="*/ 1043157 w 2829850"/>
                <a:gd name="connsiteY84" fmla="*/ 116266 h 413167"/>
                <a:gd name="connsiteX85" fmla="*/ 1054261 w 2829850"/>
                <a:gd name="connsiteY85" fmla="*/ 376217 h 413167"/>
                <a:gd name="connsiteX86" fmla="*/ 1065357 w 2829850"/>
                <a:gd name="connsiteY86" fmla="*/ 405629 h 413167"/>
                <a:gd name="connsiteX87" fmla="*/ 1076454 w 2829850"/>
                <a:gd name="connsiteY87" fmla="*/ 412507 h 413167"/>
                <a:gd name="connsiteX88" fmla="*/ 1087551 w 2829850"/>
                <a:gd name="connsiteY88" fmla="*/ 410732 h 413167"/>
                <a:gd name="connsiteX89" fmla="*/ 1098647 w 2829850"/>
                <a:gd name="connsiteY89" fmla="*/ 376074 h 413167"/>
                <a:gd name="connsiteX90" fmla="*/ 1109744 w 2829850"/>
                <a:gd name="connsiteY90" fmla="*/ 370999 h 413167"/>
                <a:gd name="connsiteX91" fmla="*/ 1120841 w 2829850"/>
                <a:gd name="connsiteY91" fmla="*/ 348384 h 413167"/>
                <a:gd name="connsiteX92" fmla="*/ 1143041 w 2829850"/>
                <a:gd name="connsiteY92" fmla="*/ 283648 h 413167"/>
                <a:gd name="connsiteX93" fmla="*/ 1154137 w 2829850"/>
                <a:gd name="connsiteY93" fmla="*/ 253147 h 413167"/>
                <a:gd name="connsiteX94" fmla="*/ 1165234 w 2829850"/>
                <a:gd name="connsiteY94" fmla="*/ 185833 h 413167"/>
                <a:gd name="connsiteX95" fmla="*/ 1176331 w 2829850"/>
                <a:gd name="connsiteY95" fmla="*/ 104945 h 413167"/>
                <a:gd name="connsiteX96" fmla="*/ 1187427 w 2829850"/>
                <a:gd name="connsiteY96" fmla="*/ 80269 h 413167"/>
                <a:gd name="connsiteX97" fmla="*/ 1198524 w 2829850"/>
                <a:gd name="connsiteY97" fmla="*/ 85276 h 413167"/>
                <a:gd name="connsiteX98" fmla="*/ 1209621 w 2829850"/>
                <a:gd name="connsiteY98" fmla="*/ 182295 h 413167"/>
                <a:gd name="connsiteX99" fmla="*/ 1220717 w 2829850"/>
                <a:gd name="connsiteY99" fmla="*/ 267476 h 413167"/>
                <a:gd name="connsiteX100" fmla="*/ 1231821 w 2829850"/>
                <a:gd name="connsiteY100" fmla="*/ 405316 h 413167"/>
                <a:gd name="connsiteX101" fmla="*/ 1242917 w 2829850"/>
                <a:gd name="connsiteY101" fmla="*/ 404268 h 413167"/>
                <a:gd name="connsiteX102" fmla="*/ 1254014 w 2829850"/>
                <a:gd name="connsiteY102" fmla="*/ 370727 h 413167"/>
                <a:gd name="connsiteX103" fmla="*/ 1265111 w 2829850"/>
                <a:gd name="connsiteY103" fmla="*/ 340519 h 413167"/>
                <a:gd name="connsiteX104" fmla="*/ 1276207 w 2829850"/>
                <a:gd name="connsiteY104" fmla="*/ 256196 h 413167"/>
                <a:gd name="connsiteX105" fmla="*/ 1287304 w 2829850"/>
                <a:gd name="connsiteY105" fmla="*/ 257155 h 413167"/>
                <a:gd name="connsiteX106" fmla="*/ 1298400 w 2829850"/>
                <a:gd name="connsiteY106" fmla="*/ 246289 h 413167"/>
                <a:gd name="connsiteX107" fmla="*/ 1309497 w 2829850"/>
                <a:gd name="connsiteY107" fmla="*/ 210380 h 413167"/>
                <a:gd name="connsiteX108" fmla="*/ 1320601 w 2829850"/>
                <a:gd name="connsiteY108" fmla="*/ 165994 h 413167"/>
                <a:gd name="connsiteX109" fmla="*/ 1331697 w 2829850"/>
                <a:gd name="connsiteY109" fmla="*/ 99904 h 413167"/>
                <a:gd name="connsiteX110" fmla="*/ 1342794 w 2829850"/>
                <a:gd name="connsiteY110" fmla="*/ 70703 h 413167"/>
                <a:gd name="connsiteX111" fmla="*/ 1353890 w 2829850"/>
                <a:gd name="connsiteY111" fmla="*/ 72723 h 413167"/>
                <a:gd name="connsiteX112" fmla="*/ 1364987 w 2829850"/>
                <a:gd name="connsiteY112" fmla="*/ 254984 h 413167"/>
                <a:gd name="connsiteX113" fmla="*/ 1376083 w 2829850"/>
                <a:gd name="connsiteY113" fmla="*/ 328667 h 413167"/>
                <a:gd name="connsiteX114" fmla="*/ 1387180 w 2829850"/>
                <a:gd name="connsiteY114" fmla="*/ 392654 h 413167"/>
                <a:gd name="connsiteX115" fmla="*/ 1398277 w 2829850"/>
                <a:gd name="connsiteY115" fmla="*/ 409691 h 413167"/>
                <a:gd name="connsiteX116" fmla="*/ 1409380 w 2829850"/>
                <a:gd name="connsiteY116" fmla="*/ 409800 h 413167"/>
                <a:gd name="connsiteX117" fmla="*/ 1420477 w 2829850"/>
                <a:gd name="connsiteY117" fmla="*/ 399315 h 413167"/>
                <a:gd name="connsiteX118" fmla="*/ 1442670 w 2829850"/>
                <a:gd name="connsiteY118" fmla="*/ 356691 h 413167"/>
                <a:gd name="connsiteX119" fmla="*/ 1453767 w 2829850"/>
                <a:gd name="connsiteY119" fmla="*/ 338342 h 413167"/>
                <a:gd name="connsiteX120" fmla="*/ 1464863 w 2829850"/>
                <a:gd name="connsiteY120" fmla="*/ 323414 h 413167"/>
                <a:gd name="connsiteX121" fmla="*/ 1475960 w 2829850"/>
                <a:gd name="connsiteY121" fmla="*/ 265040 h 413167"/>
                <a:gd name="connsiteX122" fmla="*/ 1487057 w 2829850"/>
                <a:gd name="connsiteY122" fmla="*/ 167953 h 413167"/>
                <a:gd name="connsiteX123" fmla="*/ 1509257 w 2829850"/>
                <a:gd name="connsiteY123" fmla="*/ 23364 h 413167"/>
                <a:gd name="connsiteX124" fmla="*/ 1520353 w 2829850"/>
                <a:gd name="connsiteY124" fmla="*/ 28983 h 413167"/>
                <a:gd name="connsiteX125" fmla="*/ 1531450 w 2829850"/>
                <a:gd name="connsiteY125" fmla="*/ 72907 h 413167"/>
                <a:gd name="connsiteX126" fmla="*/ 1542546 w 2829850"/>
                <a:gd name="connsiteY126" fmla="*/ 292778 h 413167"/>
                <a:gd name="connsiteX127" fmla="*/ 1553643 w 2829850"/>
                <a:gd name="connsiteY127" fmla="*/ 330735 h 413167"/>
                <a:gd name="connsiteX128" fmla="*/ 1564740 w 2829850"/>
                <a:gd name="connsiteY128" fmla="*/ 360188 h 413167"/>
                <a:gd name="connsiteX129" fmla="*/ 1575836 w 2829850"/>
                <a:gd name="connsiteY129" fmla="*/ 365529 h 413167"/>
                <a:gd name="connsiteX130" fmla="*/ 1586940 w 2829850"/>
                <a:gd name="connsiteY130" fmla="*/ 346424 h 413167"/>
                <a:gd name="connsiteX131" fmla="*/ 1598036 w 2829850"/>
                <a:gd name="connsiteY131" fmla="*/ 341730 h 413167"/>
                <a:gd name="connsiteX132" fmla="*/ 1609133 w 2829850"/>
                <a:gd name="connsiteY132" fmla="*/ 307562 h 413167"/>
                <a:gd name="connsiteX133" fmla="*/ 1620230 w 2829850"/>
                <a:gd name="connsiteY133" fmla="*/ 254420 h 413167"/>
                <a:gd name="connsiteX134" fmla="*/ 1631326 w 2829850"/>
                <a:gd name="connsiteY134" fmla="*/ 168062 h 413167"/>
                <a:gd name="connsiteX135" fmla="*/ 1642423 w 2829850"/>
                <a:gd name="connsiteY135" fmla="*/ 135915 h 413167"/>
                <a:gd name="connsiteX136" fmla="*/ 1653520 w 2829850"/>
                <a:gd name="connsiteY136" fmla="*/ 119001 h 413167"/>
                <a:gd name="connsiteX137" fmla="*/ 1664616 w 2829850"/>
                <a:gd name="connsiteY137" fmla="*/ 104135 h 413167"/>
                <a:gd name="connsiteX138" fmla="*/ 1675720 w 2829850"/>
                <a:gd name="connsiteY138" fmla="*/ 145188 h 413167"/>
                <a:gd name="connsiteX139" fmla="*/ 1686816 w 2829850"/>
                <a:gd name="connsiteY139" fmla="*/ 134806 h 413167"/>
                <a:gd name="connsiteX140" fmla="*/ 1709010 w 2829850"/>
                <a:gd name="connsiteY140" fmla="*/ 215911 h 413167"/>
                <a:gd name="connsiteX141" fmla="*/ 1720106 w 2829850"/>
                <a:gd name="connsiteY141" fmla="*/ 360882 h 413167"/>
                <a:gd name="connsiteX142" fmla="*/ 1731203 w 2829850"/>
                <a:gd name="connsiteY142" fmla="*/ 381531 h 413167"/>
                <a:gd name="connsiteX143" fmla="*/ 1742299 w 2829850"/>
                <a:gd name="connsiteY143" fmla="*/ 386627 h 413167"/>
                <a:gd name="connsiteX144" fmla="*/ 1753396 w 2829850"/>
                <a:gd name="connsiteY144" fmla="*/ 378946 h 413167"/>
                <a:gd name="connsiteX145" fmla="*/ 1764500 w 2829850"/>
                <a:gd name="connsiteY145" fmla="*/ 337777 h 413167"/>
                <a:gd name="connsiteX146" fmla="*/ 1775596 w 2829850"/>
                <a:gd name="connsiteY146" fmla="*/ 339689 h 413167"/>
                <a:gd name="connsiteX147" fmla="*/ 1786692 w 2829850"/>
                <a:gd name="connsiteY147" fmla="*/ 325463 h 413167"/>
                <a:gd name="connsiteX148" fmla="*/ 1797789 w 2829850"/>
                <a:gd name="connsiteY148" fmla="*/ 286709 h 413167"/>
                <a:gd name="connsiteX149" fmla="*/ 1808886 w 2829850"/>
                <a:gd name="connsiteY149" fmla="*/ 239860 h 413167"/>
                <a:gd name="connsiteX150" fmla="*/ 1831079 w 2829850"/>
                <a:gd name="connsiteY150" fmla="*/ 110538 h 413167"/>
                <a:gd name="connsiteX151" fmla="*/ 1842176 w 2829850"/>
                <a:gd name="connsiteY151" fmla="*/ 70934 h 413167"/>
                <a:gd name="connsiteX152" fmla="*/ 1853279 w 2829850"/>
                <a:gd name="connsiteY152" fmla="*/ 100720 h 413167"/>
                <a:gd name="connsiteX153" fmla="*/ 1864376 w 2829850"/>
                <a:gd name="connsiteY153" fmla="*/ 103931 h 413167"/>
                <a:gd name="connsiteX154" fmla="*/ 1875472 w 2829850"/>
                <a:gd name="connsiteY154" fmla="*/ 183377 h 413167"/>
                <a:gd name="connsiteX155" fmla="*/ 1886569 w 2829850"/>
                <a:gd name="connsiteY155" fmla="*/ 244418 h 413167"/>
                <a:gd name="connsiteX156" fmla="*/ 1897666 w 2829850"/>
                <a:gd name="connsiteY156" fmla="*/ 373652 h 413167"/>
                <a:gd name="connsiteX157" fmla="*/ 1908762 w 2829850"/>
                <a:gd name="connsiteY157" fmla="*/ 386858 h 413167"/>
                <a:gd name="connsiteX158" fmla="*/ 1919859 w 2829850"/>
                <a:gd name="connsiteY158" fmla="*/ 385688 h 413167"/>
                <a:gd name="connsiteX159" fmla="*/ 1930956 w 2829850"/>
                <a:gd name="connsiteY159" fmla="*/ 371033 h 413167"/>
                <a:gd name="connsiteX160" fmla="*/ 1942059 w 2829850"/>
                <a:gd name="connsiteY160" fmla="*/ 337301 h 413167"/>
                <a:gd name="connsiteX161" fmla="*/ 1953156 w 2829850"/>
                <a:gd name="connsiteY161" fmla="*/ 322401 h 413167"/>
                <a:gd name="connsiteX162" fmla="*/ 1964252 w 2829850"/>
                <a:gd name="connsiteY162" fmla="*/ 298493 h 413167"/>
                <a:gd name="connsiteX163" fmla="*/ 1975349 w 2829850"/>
                <a:gd name="connsiteY163" fmla="*/ 240874 h 413167"/>
                <a:gd name="connsiteX164" fmla="*/ 1986446 w 2829850"/>
                <a:gd name="connsiteY164" fmla="*/ 188799 h 413167"/>
                <a:gd name="connsiteX165" fmla="*/ 1997542 w 2829850"/>
                <a:gd name="connsiteY165" fmla="*/ 127955 h 413167"/>
                <a:gd name="connsiteX166" fmla="*/ 2008639 w 2829850"/>
                <a:gd name="connsiteY166" fmla="*/ 54293 h 413167"/>
                <a:gd name="connsiteX167" fmla="*/ 2019735 w 2829850"/>
                <a:gd name="connsiteY167" fmla="*/ 0 h 413167"/>
                <a:gd name="connsiteX168" fmla="*/ 2030839 w 2829850"/>
                <a:gd name="connsiteY168" fmla="*/ 24547 h 413167"/>
                <a:gd name="connsiteX169" fmla="*/ 2041935 w 2829850"/>
                <a:gd name="connsiteY169" fmla="*/ 77717 h 413167"/>
                <a:gd name="connsiteX170" fmla="*/ 2053032 w 2829850"/>
                <a:gd name="connsiteY170" fmla="*/ 204713 h 413167"/>
                <a:gd name="connsiteX171" fmla="*/ 2075225 w 2829850"/>
                <a:gd name="connsiteY171" fmla="*/ 365733 h 413167"/>
                <a:gd name="connsiteX172" fmla="*/ 2086322 w 2829850"/>
                <a:gd name="connsiteY172" fmla="*/ 370815 h 413167"/>
                <a:gd name="connsiteX173" fmla="*/ 2097419 w 2829850"/>
                <a:gd name="connsiteY173" fmla="*/ 364937 h 413167"/>
                <a:gd name="connsiteX174" fmla="*/ 2108515 w 2829850"/>
                <a:gd name="connsiteY174" fmla="*/ 366610 h 413167"/>
                <a:gd name="connsiteX175" fmla="*/ 2119619 w 2829850"/>
                <a:gd name="connsiteY175" fmla="*/ 352983 h 413167"/>
                <a:gd name="connsiteX176" fmla="*/ 2130715 w 2829850"/>
                <a:gd name="connsiteY176" fmla="*/ 354391 h 413167"/>
                <a:gd name="connsiteX177" fmla="*/ 2141812 w 2829850"/>
                <a:gd name="connsiteY177" fmla="*/ 341601 h 413167"/>
                <a:gd name="connsiteX178" fmla="*/ 2152909 w 2829850"/>
                <a:gd name="connsiteY178" fmla="*/ 291798 h 413167"/>
                <a:gd name="connsiteX179" fmla="*/ 2164005 w 2829850"/>
                <a:gd name="connsiteY179" fmla="*/ 205148 h 413167"/>
                <a:gd name="connsiteX180" fmla="*/ 2175102 w 2829850"/>
                <a:gd name="connsiteY180" fmla="*/ 147393 h 413167"/>
                <a:gd name="connsiteX181" fmla="*/ 2186198 w 2829850"/>
                <a:gd name="connsiteY181" fmla="*/ 69022 h 413167"/>
                <a:gd name="connsiteX182" fmla="*/ 2197295 w 2829850"/>
                <a:gd name="connsiteY182" fmla="*/ 10110 h 413167"/>
                <a:gd name="connsiteX183" fmla="*/ 2208399 w 2829850"/>
                <a:gd name="connsiteY183" fmla="*/ 17955 h 413167"/>
                <a:gd name="connsiteX184" fmla="*/ 2219495 w 2829850"/>
                <a:gd name="connsiteY184" fmla="*/ 41733 h 413167"/>
                <a:gd name="connsiteX185" fmla="*/ 2241688 w 2829850"/>
                <a:gd name="connsiteY185" fmla="*/ 277701 h 413167"/>
                <a:gd name="connsiteX186" fmla="*/ 2252785 w 2829850"/>
                <a:gd name="connsiteY186" fmla="*/ 391926 h 413167"/>
                <a:gd name="connsiteX187" fmla="*/ 2263881 w 2829850"/>
                <a:gd name="connsiteY187" fmla="*/ 387055 h 413167"/>
                <a:gd name="connsiteX188" fmla="*/ 2274978 w 2829850"/>
                <a:gd name="connsiteY188" fmla="*/ 358909 h 413167"/>
                <a:gd name="connsiteX189" fmla="*/ 2286075 w 2829850"/>
                <a:gd name="connsiteY189" fmla="*/ 343968 h 413167"/>
                <a:gd name="connsiteX190" fmla="*/ 2297171 w 2829850"/>
                <a:gd name="connsiteY190" fmla="*/ 324231 h 413167"/>
                <a:gd name="connsiteX191" fmla="*/ 2308275 w 2829850"/>
                <a:gd name="connsiteY191" fmla="*/ 324938 h 413167"/>
                <a:gd name="connsiteX192" fmla="*/ 2319371 w 2829850"/>
                <a:gd name="connsiteY192" fmla="*/ 311889 h 413167"/>
                <a:gd name="connsiteX193" fmla="*/ 2330468 w 2829850"/>
                <a:gd name="connsiteY193" fmla="*/ 270211 h 413167"/>
                <a:gd name="connsiteX194" fmla="*/ 2341565 w 2829850"/>
                <a:gd name="connsiteY194" fmla="*/ 203216 h 413167"/>
                <a:gd name="connsiteX195" fmla="*/ 2352661 w 2829850"/>
                <a:gd name="connsiteY195" fmla="*/ 143780 h 413167"/>
                <a:gd name="connsiteX196" fmla="*/ 2363758 w 2829850"/>
                <a:gd name="connsiteY196" fmla="*/ 94753 h 413167"/>
                <a:gd name="connsiteX197" fmla="*/ 2374855 w 2829850"/>
                <a:gd name="connsiteY197" fmla="*/ 63804 h 413167"/>
                <a:gd name="connsiteX198" fmla="*/ 2385951 w 2829850"/>
                <a:gd name="connsiteY198" fmla="*/ 145311 h 413167"/>
                <a:gd name="connsiteX199" fmla="*/ 2397055 w 2829850"/>
                <a:gd name="connsiteY199" fmla="*/ 182798 h 413167"/>
                <a:gd name="connsiteX200" fmla="*/ 2408151 w 2829850"/>
                <a:gd name="connsiteY200" fmla="*/ 261366 h 413167"/>
                <a:gd name="connsiteX201" fmla="*/ 2419248 w 2829850"/>
                <a:gd name="connsiteY201" fmla="*/ 298840 h 413167"/>
                <a:gd name="connsiteX202" fmla="*/ 2430345 w 2829850"/>
                <a:gd name="connsiteY202" fmla="*/ 361658 h 413167"/>
                <a:gd name="connsiteX203" fmla="*/ 2441441 w 2829850"/>
                <a:gd name="connsiteY203" fmla="*/ 359603 h 413167"/>
                <a:gd name="connsiteX204" fmla="*/ 2463635 w 2829850"/>
                <a:gd name="connsiteY204" fmla="*/ 295840 h 413167"/>
                <a:gd name="connsiteX205" fmla="*/ 2474731 w 2829850"/>
                <a:gd name="connsiteY205" fmla="*/ 236057 h 413167"/>
                <a:gd name="connsiteX206" fmla="*/ 2485834 w 2829850"/>
                <a:gd name="connsiteY206" fmla="*/ 260523 h 413167"/>
                <a:gd name="connsiteX207" fmla="*/ 2496931 w 2829850"/>
                <a:gd name="connsiteY207" fmla="*/ 255257 h 413167"/>
                <a:gd name="connsiteX208" fmla="*/ 2508028 w 2829850"/>
                <a:gd name="connsiteY208" fmla="*/ 193031 h 413167"/>
                <a:gd name="connsiteX209" fmla="*/ 2519124 w 2829850"/>
                <a:gd name="connsiteY209" fmla="*/ 92209 h 413167"/>
                <a:gd name="connsiteX210" fmla="*/ 2530221 w 2829850"/>
                <a:gd name="connsiteY210" fmla="*/ 12866 h 413167"/>
                <a:gd name="connsiteX211" fmla="*/ 2541318 w 2829850"/>
                <a:gd name="connsiteY211" fmla="*/ 20234 h 413167"/>
                <a:gd name="connsiteX212" fmla="*/ 2552414 w 2829850"/>
                <a:gd name="connsiteY212" fmla="*/ 76935 h 413167"/>
                <a:gd name="connsiteX213" fmla="*/ 2563511 w 2829850"/>
                <a:gd name="connsiteY213" fmla="*/ 305841 h 413167"/>
                <a:gd name="connsiteX214" fmla="*/ 2574614 w 2829850"/>
                <a:gd name="connsiteY214" fmla="*/ 360113 h 413167"/>
                <a:gd name="connsiteX215" fmla="*/ 2585711 w 2829850"/>
                <a:gd name="connsiteY215" fmla="*/ 398213 h 413167"/>
                <a:gd name="connsiteX216" fmla="*/ 2596808 w 2829850"/>
                <a:gd name="connsiteY216" fmla="*/ 401118 h 413167"/>
                <a:gd name="connsiteX217" fmla="*/ 2607904 w 2829850"/>
                <a:gd name="connsiteY217" fmla="*/ 383994 h 413167"/>
                <a:gd name="connsiteX218" fmla="*/ 2619001 w 2829850"/>
                <a:gd name="connsiteY218" fmla="*/ 373679 h 413167"/>
                <a:gd name="connsiteX219" fmla="*/ 2630097 w 2829850"/>
                <a:gd name="connsiteY219" fmla="*/ 350608 h 413167"/>
                <a:gd name="connsiteX220" fmla="*/ 2641194 w 2829850"/>
                <a:gd name="connsiteY220" fmla="*/ 324966 h 413167"/>
                <a:gd name="connsiteX221" fmla="*/ 2652290 w 2829850"/>
                <a:gd name="connsiteY221" fmla="*/ 305637 h 413167"/>
                <a:gd name="connsiteX222" fmla="*/ 2663394 w 2829850"/>
                <a:gd name="connsiteY222" fmla="*/ 295486 h 413167"/>
                <a:gd name="connsiteX223" fmla="*/ 2674491 w 2829850"/>
                <a:gd name="connsiteY223" fmla="*/ 266788 h 413167"/>
                <a:gd name="connsiteX224" fmla="*/ 2696684 w 2829850"/>
                <a:gd name="connsiteY224" fmla="*/ 97155 h 413167"/>
                <a:gd name="connsiteX225" fmla="*/ 2707780 w 2829850"/>
                <a:gd name="connsiteY225" fmla="*/ 57647 h 413167"/>
                <a:gd name="connsiteX226" fmla="*/ 2718877 w 2829850"/>
                <a:gd name="connsiteY226" fmla="*/ 74696 h 413167"/>
                <a:gd name="connsiteX227" fmla="*/ 2729974 w 2829850"/>
                <a:gd name="connsiteY227" fmla="*/ 93917 h 413167"/>
                <a:gd name="connsiteX228" fmla="*/ 2741070 w 2829850"/>
                <a:gd name="connsiteY228" fmla="*/ 217422 h 413167"/>
                <a:gd name="connsiteX229" fmla="*/ 2752174 w 2829850"/>
                <a:gd name="connsiteY229" fmla="*/ 205679 h 413167"/>
                <a:gd name="connsiteX230" fmla="*/ 2763270 w 2829850"/>
                <a:gd name="connsiteY230" fmla="*/ 221245 h 413167"/>
                <a:gd name="connsiteX231" fmla="*/ 2774367 w 2829850"/>
                <a:gd name="connsiteY231" fmla="*/ 249916 h 413167"/>
                <a:gd name="connsiteX232" fmla="*/ 2785464 w 2829850"/>
                <a:gd name="connsiteY232" fmla="*/ 242561 h 413167"/>
                <a:gd name="connsiteX233" fmla="*/ 2796560 w 2829850"/>
                <a:gd name="connsiteY233" fmla="*/ 269496 h 413167"/>
                <a:gd name="connsiteX234" fmla="*/ 2807657 w 2829850"/>
                <a:gd name="connsiteY234" fmla="*/ 281471 h 413167"/>
                <a:gd name="connsiteX235" fmla="*/ 2818754 w 2829850"/>
                <a:gd name="connsiteY235" fmla="*/ 274191 h 413167"/>
                <a:gd name="connsiteX236" fmla="*/ 2829850 w 2829850"/>
                <a:gd name="connsiteY236" fmla="*/ 240268 h 413167"/>
                <a:gd name="connsiteX237" fmla="*/ 2829850 w 2829850"/>
                <a:gd name="connsiteY237" fmla="*/ 24026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2829850" h="413167">
                  <a:moveTo>
                    <a:pt x="0" y="261312"/>
                  </a:moveTo>
                  <a:lnTo>
                    <a:pt x="11096" y="196555"/>
                  </a:lnTo>
                  <a:lnTo>
                    <a:pt x="22193" y="182853"/>
                  </a:lnTo>
                  <a:lnTo>
                    <a:pt x="33290" y="240459"/>
                  </a:lnTo>
                  <a:lnTo>
                    <a:pt x="55483" y="297758"/>
                  </a:lnTo>
                  <a:lnTo>
                    <a:pt x="66586" y="290315"/>
                  </a:lnTo>
                  <a:lnTo>
                    <a:pt x="77683" y="260073"/>
                  </a:lnTo>
                  <a:lnTo>
                    <a:pt x="88779" y="238635"/>
                  </a:lnTo>
                  <a:lnTo>
                    <a:pt x="99876" y="231601"/>
                  </a:lnTo>
                  <a:lnTo>
                    <a:pt x="110973" y="215517"/>
                  </a:lnTo>
                  <a:lnTo>
                    <a:pt x="122069" y="122097"/>
                  </a:lnTo>
                  <a:lnTo>
                    <a:pt x="133166" y="73662"/>
                  </a:lnTo>
                  <a:lnTo>
                    <a:pt x="144263" y="59722"/>
                  </a:lnTo>
                  <a:lnTo>
                    <a:pt x="155366" y="43325"/>
                  </a:lnTo>
                  <a:lnTo>
                    <a:pt x="166463" y="61674"/>
                  </a:lnTo>
                  <a:lnTo>
                    <a:pt x="188656" y="136153"/>
                  </a:lnTo>
                  <a:lnTo>
                    <a:pt x="199753" y="126608"/>
                  </a:lnTo>
                  <a:lnTo>
                    <a:pt x="210849" y="74315"/>
                  </a:lnTo>
                  <a:lnTo>
                    <a:pt x="221946" y="86446"/>
                  </a:lnTo>
                  <a:lnTo>
                    <a:pt x="233043" y="160095"/>
                  </a:lnTo>
                  <a:lnTo>
                    <a:pt x="244146" y="207475"/>
                  </a:lnTo>
                  <a:lnTo>
                    <a:pt x="255243" y="317938"/>
                  </a:lnTo>
                  <a:lnTo>
                    <a:pt x="266339" y="349425"/>
                  </a:lnTo>
                  <a:lnTo>
                    <a:pt x="277436" y="366223"/>
                  </a:lnTo>
                  <a:lnTo>
                    <a:pt x="288533" y="353092"/>
                  </a:lnTo>
                  <a:lnTo>
                    <a:pt x="299629" y="318761"/>
                  </a:lnTo>
                  <a:lnTo>
                    <a:pt x="321823" y="272122"/>
                  </a:lnTo>
                  <a:lnTo>
                    <a:pt x="332926" y="252297"/>
                  </a:lnTo>
                  <a:lnTo>
                    <a:pt x="344023" y="285805"/>
                  </a:lnTo>
                  <a:lnTo>
                    <a:pt x="355119" y="257992"/>
                  </a:lnTo>
                  <a:lnTo>
                    <a:pt x="366216" y="209237"/>
                  </a:lnTo>
                  <a:lnTo>
                    <a:pt x="377313" y="137528"/>
                  </a:lnTo>
                  <a:lnTo>
                    <a:pt x="388409" y="136092"/>
                  </a:lnTo>
                  <a:lnTo>
                    <a:pt x="399506" y="137534"/>
                  </a:lnTo>
                  <a:lnTo>
                    <a:pt x="410602" y="208965"/>
                  </a:lnTo>
                  <a:lnTo>
                    <a:pt x="421706" y="248555"/>
                  </a:lnTo>
                  <a:lnTo>
                    <a:pt x="432802" y="348316"/>
                  </a:lnTo>
                  <a:lnTo>
                    <a:pt x="443899" y="338260"/>
                  </a:lnTo>
                  <a:lnTo>
                    <a:pt x="466092" y="242758"/>
                  </a:lnTo>
                  <a:lnTo>
                    <a:pt x="477189" y="144283"/>
                  </a:lnTo>
                  <a:lnTo>
                    <a:pt x="488285" y="140936"/>
                  </a:lnTo>
                  <a:lnTo>
                    <a:pt x="499382" y="155053"/>
                  </a:lnTo>
                  <a:lnTo>
                    <a:pt x="510485" y="152761"/>
                  </a:lnTo>
                  <a:lnTo>
                    <a:pt x="521582" y="147991"/>
                  </a:lnTo>
                  <a:lnTo>
                    <a:pt x="532679" y="108190"/>
                  </a:lnTo>
                  <a:lnTo>
                    <a:pt x="543775" y="98563"/>
                  </a:lnTo>
                  <a:lnTo>
                    <a:pt x="554872" y="114041"/>
                  </a:lnTo>
                  <a:lnTo>
                    <a:pt x="565968" y="239098"/>
                  </a:lnTo>
                  <a:lnTo>
                    <a:pt x="588162" y="376884"/>
                  </a:lnTo>
                  <a:lnTo>
                    <a:pt x="599265" y="395485"/>
                  </a:lnTo>
                  <a:lnTo>
                    <a:pt x="610362" y="391178"/>
                  </a:lnTo>
                  <a:lnTo>
                    <a:pt x="621458" y="377285"/>
                  </a:lnTo>
                  <a:lnTo>
                    <a:pt x="643652" y="300269"/>
                  </a:lnTo>
                  <a:lnTo>
                    <a:pt x="654748" y="251154"/>
                  </a:lnTo>
                  <a:lnTo>
                    <a:pt x="665845" y="225219"/>
                  </a:lnTo>
                  <a:lnTo>
                    <a:pt x="676942" y="179288"/>
                  </a:lnTo>
                  <a:lnTo>
                    <a:pt x="688045" y="127002"/>
                  </a:lnTo>
                  <a:lnTo>
                    <a:pt x="699142" y="118226"/>
                  </a:lnTo>
                  <a:lnTo>
                    <a:pt x="710238" y="104761"/>
                  </a:lnTo>
                  <a:lnTo>
                    <a:pt x="732432" y="244738"/>
                  </a:lnTo>
                  <a:lnTo>
                    <a:pt x="743528" y="380293"/>
                  </a:lnTo>
                  <a:lnTo>
                    <a:pt x="754625" y="374258"/>
                  </a:lnTo>
                  <a:lnTo>
                    <a:pt x="765722" y="348146"/>
                  </a:lnTo>
                  <a:lnTo>
                    <a:pt x="776818" y="317115"/>
                  </a:lnTo>
                  <a:lnTo>
                    <a:pt x="787922" y="268585"/>
                  </a:lnTo>
                  <a:lnTo>
                    <a:pt x="799018" y="276034"/>
                  </a:lnTo>
                  <a:lnTo>
                    <a:pt x="810115" y="268748"/>
                  </a:lnTo>
                  <a:lnTo>
                    <a:pt x="832308" y="177818"/>
                  </a:lnTo>
                  <a:lnTo>
                    <a:pt x="843405" y="106285"/>
                  </a:lnTo>
                  <a:lnTo>
                    <a:pt x="854501" y="81602"/>
                  </a:lnTo>
                  <a:lnTo>
                    <a:pt x="865598" y="80847"/>
                  </a:lnTo>
                  <a:lnTo>
                    <a:pt x="876702" y="264870"/>
                  </a:lnTo>
                  <a:lnTo>
                    <a:pt x="887798" y="332811"/>
                  </a:lnTo>
                  <a:lnTo>
                    <a:pt x="898894" y="389851"/>
                  </a:lnTo>
                  <a:lnTo>
                    <a:pt x="909991" y="397342"/>
                  </a:lnTo>
                  <a:lnTo>
                    <a:pt x="921088" y="413167"/>
                  </a:lnTo>
                  <a:lnTo>
                    <a:pt x="932184" y="399826"/>
                  </a:lnTo>
                  <a:lnTo>
                    <a:pt x="943281" y="367651"/>
                  </a:lnTo>
                  <a:lnTo>
                    <a:pt x="965481" y="311359"/>
                  </a:lnTo>
                  <a:lnTo>
                    <a:pt x="976578" y="297738"/>
                  </a:lnTo>
                  <a:lnTo>
                    <a:pt x="987674" y="236458"/>
                  </a:lnTo>
                  <a:lnTo>
                    <a:pt x="1009868" y="75247"/>
                  </a:lnTo>
                  <a:lnTo>
                    <a:pt x="1020964" y="9729"/>
                  </a:lnTo>
                  <a:lnTo>
                    <a:pt x="1032061" y="34712"/>
                  </a:lnTo>
                  <a:lnTo>
                    <a:pt x="1043157" y="116266"/>
                  </a:lnTo>
                  <a:lnTo>
                    <a:pt x="1054261" y="376217"/>
                  </a:lnTo>
                  <a:lnTo>
                    <a:pt x="1065357" y="405629"/>
                  </a:lnTo>
                  <a:lnTo>
                    <a:pt x="1076454" y="412507"/>
                  </a:lnTo>
                  <a:lnTo>
                    <a:pt x="1087551" y="410732"/>
                  </a:lnTo>
                  <a:lnTo>
                    <a:pt x="1098647" y="376074"/>
                  </a:lnTo>
                  <a:lnTo>
                    <a:pt x="1109744" y="370999"/>
                  </a:lnTo>
                  <a:lnTo>
                    <a:pt x="1120841" y="348384"/>
                  </a:lnTo>
                  <a:lnTo>
                    <a:pt x="1143041" y="283648"/>
                  </a:lnTo>
                  <a:lnTo>
                    <a:pt x="1154137" y="253147"/>
                  </a:lnTo>
                  <a:lnTo>
                    <a:pt x="1165234" y="185833"/>
                  </a:lnTo>
                  <a:lnTo>
                    <a:pt x="1176331" y="104945"/>
                  </a:lnTo>
                  <a:lnTo>
                    <a:pt x="1187427" y="80269"/>
                  </a:lnTo>
                  <a:lnTo>
                    <a:pt x="1198524" y="85276"/>
                  </a:lnTo>
                  <a:lnTo>
                    <a:pt x="1209621" y="182295"/>
                  </a:lnTo>
                  <a:lnTo>
                    <a:pt x="1220717" y="267476"/>
                  </a:lnTo>
                  <a:lnTo>
                    <a:pt x="1231821" y="405316"/>
                  </a:lnTo>
                  <a:lnTo>
                    <a:pt x="1242917" y="404268"/>
                  </a:lnTo>
                  <a:lnTo>
                    <a:pt x="1254014" y="370727"/>
                  </a:lnTo>
                  <a:lnTo>
                    <a:pt x="1265111" y="340519"/>
                  </a:lnTo>
                  <a:lnTo>
                    <a:pt x="1276207" y="256196"/>
                  </a:lnTo>
                  <a:lnTo>
                    <a:pt x="1287304" y="257155"/>
                  </a:lnTo>
                  <a:lnTo>
                    <a:pt x="1298400" y="246289"/>
                  </a:lnTo>
                  <a:lnTo>
                    <a:pt x="1309497" y="210380"/>
                  </a:lnTo>
                  <a:lnTo>
                    <a:pt x="1320601" y="165994"/>
                  </a:lnTo>
                  <a:lnTo>
                    <a:pt x="1331697" y="99904"/>
                  </a:lnTo>
                  <a:lnTo>
                    <a:pt x="1342794" y="70703"/>
                  </a:lnTo>
                  <a:lnTo>
                    <a:pt x="1353890" y="72723"/>
                  </a:lnTo>
                  <a:lnTo>
                    <a:pt x="1364987" y="254984"/>
                  </a:lnTo>
                  <a:lnTo>
                    <a:pt x="1376083" y="328667"/>
                  </a:lnTo>
                  <a:lnTo>
                    <a:pt x="1387180" y="392654"/>
                  </a:lnTo>
                  <a:lnTo>
                    <a:pt x="1398277" y="409691"/>
                  </a:lnTo>
                  <a:lnTo>
                    <a:pt x="1409380" y="409800"/>
                  </a:lnTo>
                  <a:lnTo>
                    <a:pt x="1420477" y="399315"/>
                  </a:lnTo>
                  <a:lnTo>
                    <a:pt x="1442670" y="356691"/>
                  </a:lnTo>
                  <a:lnTo>
                    <a:pt x="1453767" y="338342"/>
                  </a:lnTo>
                  <a:lnTo>
                    <a:pt x="1464863" y="323414"/>
                  </a:lnTo>
                  <a:lnTo>
                    <a:pt x="1475960" y="265040"/>
                  </a:lnTo>
                  <a:lnTo>
                    <a:pt x="1487057" y="167953"/>
                  </a:lnTo>
                  <a:lnTo>
                    <a:pt x="1509257" y="23364"/>
                  </a:lnTo>
                  <a:lnTo>
                    <a:pt x="1520353" y="28983"/>
                  </a:lnTo>
                  <a:lnTo>
                    <a:pt x="1531450" y="72907"/>
                  </a:lnTo>
                  <a:lnTo>
                    <a:pt x="1542546" y="292778"/>
                  </a:lnTo>
                  <a:lnTo>
                    <a:pt x="1553643" y="330735"/>
                  </a:lnTo>
                  <a:lnTo>
                    <a:pt x="1564740" y="360188"/>
                  </a:lnTo>
                  <a:lnTo>
                    <a:pt x="1575836" y="365529"/>
                  </a:lnTo>
                  <a:lnTo>
                    <a:pt x="1586940" y="346424"/>
                  </a:lnTo>
                  <a:lnTo>
                    <a:pt x="1598036" y="341730"/>
                  </a:lnTo>
                  <a:lnTo>
                    <a:pt x="1609133" y="307562"/>
                  </a:lnTo>
                  <a:lnTo>
                    <a:pt x="1620230" y="254420"/>
                  </a:lnTo>
                  <a:lnTo>
                    <a:pt x="1631326" y="168062"/>
                  </a:lnTo>
                  <a:lnTo>
                    <a:pt x="1642423" y="135915"/>
                  </a:lnTo>
                  <a:lnTo>
                    <a:pt x="1653520" y="119001"/>
                  </a:lnTo>
                  <a:lnTo>
                    <a:pt x="1664616" y="104135"/>
                  </a:lnTo>
                  <a:lnTo>
                    <a:pt x="1675720" y="145188"/>
                  </a:lnTo>
                  <a:lnTo>
                    <a:pt x="1686816" y="134806"/>
                  </a:lnTo>
                  <a:lnTo>
                    <a:pt x="1709010" y="215911"/>
                  </a:lnTo>
                  <a:lnTo>
                    <a:pt x="1720106" y="360882"/>
                  </a:lnTo>
                  <a:lnTo>
                    <a:pt x="1731203" y="381531"/>
                  </a:lnTo>
                  <a:lnTo>
                    <a:pt x="1742299" y="386627"/>
                  </a:lnTo>
                  <a:lnTo>
                    <a:pt x="1753396" y="378946"/>
                  </a:lnTo>
                  <a:lnTo>
                    <a:pt x="1764500" y="337777"/>
                  </a:lnTo>
                  <a:lnTo>
                    <a:pt x="1775596" y="339689"/>
                  </a:lnTo>
                  <a:lnTo>
                    <a:pt x="1786692" y="325463"/>
                  </a:lnTo>
                  <a:lnTo>
                    <a:pt x="1797789" y="286709"/>
                  </a:lnTo>
                  <a:lnTo>
                    <a:pt x="1808886" y="239860"/>
                  </a:lnTo>
                  <a:lnTo>
                    <a:pt x="1831079" y="110538"/>
                  </a:lnTo>
                  <a:lnTo>
                    <a:pt x="1842176" y="70934"/>
                  </a:lnTo>
                  <a:lnTo>
                    <a:pt x="1853279" y="100720"/>
                  </a:lnTo>
                  <a:lnTo>
                    <a:pt x="1864376" y="103931"/>
                  </a:lnTo>
                  <a:lnTo>
                    <a:pt x="1875472" y="183377"/>
                  </a:lnTo>
                  <a:lnTo>
                    <a:pt x="1886569" y="244418"/>
                  </a:lnTo>
                  <a:lnTo>
                    <a:pt x="1897666" y="373652"/>
                  </a:lnTo>
                  <a:lnTo>
                    <a:pt x="1908762" y="386858"/>
                  </a:lnTo>
                  <a:lnTo>
                    <a:pt x="1919859" y="385688"/>
                  </a:lnTo>
                  <a:lnTo>
                    <a:pt x="1930956" y="371033"/>
                  </a:lnTo>
                  <a:lnTo>
                    <a:pt x="1942059" y="337301"/>
                  </a:lnTo>
                  <a:lnTo>
                    <a:pt x="1953156" y="322401"/>
                  </a:lnTo>
                  <a:lnTo>
                    <a:pt x="1964252" y="298493"/>
                  </a:lnTo>
                  <a:lnTo>
                    <a:pt x="1975349" y="240874"/>
                  </a:lnTo>
                  <a:lnTo>
                    <a:pt x="1986446" y="188799"/>
                  </a:lnTo>
                  <a:lnTo>
                    <a:pt x="1997542" y="127955"/>
                  </a:lnTo>
                  <a:lnTo>
                    <a:pt x="2008639" y="54293"/>
                  </a:lnTo>
                  <a:lnTo>
                    <a:pt x="2019735" y="0"/>
                  </a:lnTo>
                  <a:lnTo>
                    <a:pt x="2030839" y="24547"/>
                  </a:lnTo>
                  <a:lnTo>
                    <a:pt x="2041935" y="77717"/>
                  </a:lnTo>
                  <a:lnTo>
                    <a:pt x="2053032" y="204713"/>
                  </a:lnTo>
                  <a:lnTo>
                    <a:pt x="2075225" y="365733"/>
                  </a:lnTo>
                  <a:lnTo>
                    <a:pt x="2086322" y="370815"/>
                  </a:lnTo>
                  <a:lnTo>
                    <a:pt x="2097419" y="364937"/>
                  </a:lnTo>
                  <a:lnTo>
                    <a:pt x="2108515" y="366610"/>
                  </a:lnTo>
                  <a:lnTo>
                    <a:pt x="2119619" y="352983"/>
                  </a:lnTo>
                  <a:lnTo>
                    <a:pt x="2130715" y="354391"/>
                  </a:lnTo>
                  <a:lnTo>
                    <a:pt x="2141812" y="341601"/>
                  </a:lnTo>
                  <a:lnTo>
                    <a:pt x="2152909" y="291798"/>
                  </a:lnTo>
                  <a:lnTo>
                    <a:pt x="2164005" y="205148"/>
                  </a:lnTo>
                  <a:lnTo>
                    <a:pt x="2175102" y="147393"/>
                  </a:lnTo>
                  <a:lnTo>
                    <a:pt x="2186198" y="69022"/>
                  </a:lnTo>
                  <a:lnTo>
                    <a:pt x="2197295" y="10110"/>
                  </a:lnTo>
                  <a:lnTo>
                    <a:pt x="2208399" y="17955"/>
                  </a:lnTo>
                  <a:lnTo>
                    <a:pt x="2219495" y="41733"/>
                  </a:lnTo>
                  <a:lnTo>
                    <a:pt x="2241688" y="277701"/>
                  </a:lnTo>
                  <a:lnTo>
                    <a:pt x="2252785" y="391926"/>
                  </a:lnTo>
                  <a:lnTo>
                    <a:pt x="2263881" y="387055"/>
                  </a:lnTo>
                  <a:lnTo>
                    <a:pt x="2274978" y="358909"/>
                  </a:lnTo>
                  <a:lnTo>
                    <a:pt x="2286075" y="343968"/>
                  </a:lnTo>
                  <a:lnTo>
                    <a:pt x="2297171" y="324231"/>
                  </a:lnTo>
                  <a:lnTo>
                    <a:pt x="2308275" y="324938"/>
                  </a:lnTo>
                  <a:lnTo>
                    <a:pt x="2319371" y="311889"/>
                  </a:lnTo>
                  <a:lnTo>
                    <a:pt x="2330468" y="270211"/>
                  </a:lnTo>
                  <a:lnTo>
                    <a:pt x="2341565" y="203216"/>
                  </a:lnTo>
                  <a:lnTo>
                    <a:pt x="2352661" y="143780"/>
                  </a:lnTo>
                  <a:lnTo>
                    <a:pt x="2363758" y="94753"/>
                  </a:lnTo>
                  <a:lnTo>
                    <a:pt x="2374855" y="63804"/>
                  </a:lnTo>
                  <a:lnTo>
                    <a:pt x="2385951" y="145311"/>
                  </a:lnTo>
                  <a:lnTo>
                    <a:pt x="2397055" y="182798"/>
                  </a:lnTo>
                  <a:lnTo>
                    <a:pt x="2408151" y="261366"/>
                  </a:lnTo>
                  <a:lnTo>
                    <a:pt x="2419248" y="298840"/>
                  </a:lnTo>
                  <a:lnTo>
                    <a:pt x="2430345" y="361658"/>
                  </a:lnTo>
                  <a:lnTo>
                    <a:pt x="2441441" y="359603"/>
                  </a:lnTo>
                  <a:lnTo>
                    <a:pt x="2463635" y="295840"/>
                  </a:lnTo>
                  <a:lnTo>
                    <a:pt x="2474731" y="236057"/>
                  </a:lnTo>
                  <a:lnTo>
                    <a:pt x="2485834" y="260523"/>
                  </a:lnTo>
                  <a:lnTo>
                    <a:pt x="2496931" y="255257"/>
                  </a:lnTo>
                  <a:lnTo>
                    <a:pt x="2508028" y="193031"/>
                  </a:lnTo>
                  <a:lnTo>
                    <a:pt x="2519124" y="92209"/>
                  </a:lnTo>
                  <a:lnTo>
                    <a:pt x="2530221" y="12866"/>
                  </a:lnTo>
                  <a:lnTo>
                    <a:pt x="2541318" y="20234"/>
                  </a:lnTo>
                  <a:lnTo>
                    <a:pt x="2552414" y="76935"/>
                  </a:lnTo>
                  <a:lnTo>
                    <a:pt x="2563511" y="305841"/>
                  </a:lnTo>
                  <a:lnTo>
                    <a:pt x="2574614" y="360113"/>
                  </a:lnTo>
                  <a:lnTo>
                    <a:pt x="2585711" y="398213"/>
                  </a:lnTo>
                  <a:lnTo>
                    <a:pt x="2596808" y="401118"/>
                  </a:lnTo>
                  <a:lnTo>
                    <a:pt x="2607904" y="383994"/>
                  </a:lnTo>
                  <a:lnTo>
                    <a:pt x="2619001" y="373679"/>
                  </a:lnTo>
                  <a:lnTo>
                    <a:pt x="2630097" y="350608"/>
                  </a:lnTo>
                  <a:lnTo>
                    <a:pt x="2641194" y="324966"/>
                  </a:lnTo>
                  <a:lnTo>
                    <a:pt x="2652290" y="305637"/>
                  </a:lnTo>
                  <a:lnTo>
                    <a:pt x="2663394" y="295486"/>
                  </a:lnTo>
                  <a:lnTo>
                    <a:pt x="2674491" y="266788"/>
                  </a:lnTo>
                  <a:lnTo>
                    <a:pt x="2696684" y="97155"/>
                  </a:lnTo>
                  <a:lnTo>
                    <a:pt x="2707780" y="57647"/>
                  </a:lnTo>
                  <a:lnTo>
                    <a:pt x="2718877" y="74696"/>
                  </a:lnTo>
                  <a:lnTo>
                    <a:pt x="2729974" y="93917"/>
                  </a:lnTo>
                  <a:lnTo>
                    <a:pt x="2741070" y="217422"/>
                  </a:lnTo>
                  <a:lnTo>
                    <a:pt x="2752174" y="205679"/>
                  </a:lnTo>
                  <a:lnTo>
                    <a:pt x="2763270" y="221245"/>
                  </a:lnTo>
                  <a:lnTo>
                    <a:pt x="2774367" y="249916"/>
                  </a:lnTo>
                  <a:lnTo>
                    <a:pt x="2785464" y="242561"/>
                  </a:lnTo>
                  <a:lnTo>
                    <a:pt x="2796560" y="269496"/>
                  </a:lnTo>
                  <a:lnTo>
                    <a:pt x="2807657" y="281471"/>
                  </a:lnTo>
                  <a:lnTo>
                    <a:pt x="2818754" y="274191"/>
                  </a:lnTo>
                  <a:lnTo>
                    <a:pt x="2829850" y="240268"/>
                  </a:lnTo>
                  <a:lnTo>
                    <a:pt x="2829850" y="240268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2" name="자유형: 도형 2291">
              <a:extLst>
                <a:ext uri="{FF2B5EF4-FFF2-40B4-BE49-F238E27FC236}">
                  <a16:creationId xmlns:a16="http://schemas.microsoft.com/office/drawing/2014/main" id="{5EAF7CC1-847B-E949-CA75-5A7CA9F75AE6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2203 h 413167"/>
                <a:gd name="connsiteX1" fmla="*/ 11096 w 2829850"/>
                <a:gd name="connsiteY1" fmla="*/ 202325 h 413167"/>
                <a:gd name="connsiteX2" fmla="*/ 22193 w 2829850"/>
                <a:gd name="connsiteY2" fmla="*/ 201876 h 413167"/>
                <a:gd name="connsiteX3" fmla="*/ 33290 w 2829850"/>
                <a:gd name="connsiteY3" fmla="*/ 249507 h 413167"/>
                <a:gd name="connsiteX4" fmla="*/ 44386 w 2829850"/>
                <a:gd name="connsiteY4" fmla="*/ 278736 h 413167"/>
                <a:gd name="connsiteX5" fmla="*/ 55483 w 2829850"/>
                <a:gd name="connsiteY5" fmla="*/ 304882 h 413167"/>
                <a:gd name="connsiteX6" fmla="*/ 66586 w 2829850"/>
                <a:gd name="connsiteY6" fmla="*/ 290179 h 413167"/>
                <a:gd name="connsiteX7" fmla="*/ 77683 w 2829850"/>
                <a:gd name="connsiteY7" fmla="*/ 253365 h 413167"/>
                <a:gd name="connsiteX8" fmla="*/ 88779 w 2829850"/>
                <a:gd name="connsiteY8" fmla="*/ 240792 h 413167"/>
                <a:gd name="connsiteX9" fmla="*/ 99876 w 2829850"/>
                <a:gd name="connsiteY9" fmla="*/ 237676 h 413167"/>
                <a:gd name="connsiteX10" fmla="*/ 110973 w 2829850"/>
                <a:gd name="connsiteY10" fmla="*/ 219259 h 413167"/>
                <a:gd name="connsiteX11" fmla="*/ 122069 w 2829850"/>
                <a:gd name="connsiteY11" fmla="*/ 119641 h 413167"/>
                <a:gd name="connsiteX12" fmla="*/ 133166 w 2829850"/>
                <a:gd name="connsiteY12" fmla="*/ 84963 h 413167"/>
                <a:gd name="connsiteX13" fmla="*/ 144263 w 2829850"/>
                <a:gd name="connsiteY13" fmla="*/ 73894 h 413167"/>
                <a:gd name="connsiteX14" fmla="*/ 155366 w 2829850"/>
                <a:gd name="connsiteY14" fmla="*/ 55395 h 413167"/>
                <a:gd name="connsiteX15" fmla="*/ 166463 w 2829850"/>
                <a:gd name="connsiteY15" fmla="*/ 70812 h 413167"/>
                <a:gd name="connsiteX16" fmla="*/ 177559 w 2829850"/>
                <a:gd name="connsiteY16" fmla="*/ 108585 h 413167"/>
                <a:gd name="connsiteX17" fmla="*/ 188656 w 2829850"/>
                <a:gd name="connsiteY17" fmla="*/ 142868 h 413167"/>
                <a:gd name="connsiteX18" fmla="*/ 199753 w 2829850"/>
                <a:gd name="connsiteY18" fmla="*/ 118784 h 413167"/>
                <a:gd name="connsiteX19" fmla="*/ 210849 w 2829850"/>
                <a:gd name="connsiteY19" fmla="*/ 72519 h 413167"/>
                <a:gd name="connsiteX20" fmla="*/ 221946 w 2829850"/>
                <a:gd name="connsiteY20" fmla="*/ 88855 h 413167"/>
                <a:gd name="connsiteX21" fmla="*/ 233043 w 2829850"/>
                <a:gd name="connsiteY21" fmla="*/ 159040 h 413167"/>
                <a:gd name="connsiteX22" fmla="*/ 244146 w 2829850"/>
                <a:gd name="connsiteY22" fmla="*/ 215245 h 413167"/>
                <a:gd name="connsiteX23" fmla="*/ 255243 w 2829850"/>
                <a:gd name="connsiteY23" fmla="*/ 321802 h 413167"/>
                <a:gd name="connsiteX24" fmla="*/ 266339 w 2829850"/>
                <a:gd name="connsiteY24" fmla="*/ 354779 h 413167"/>
                <a:gd name="connsiteX25" fmla="*/ 277436 w 2829850"/>
                <a:gd name="connsiteY25" fmla="*/ 368386 h 413167"/>
                <a:gd name="connsiteX26" fmla="*/ 288533 w 2829850"/>
                <a:gd name="connsiteY26" fmla="*/ 351486 h 413167"/>
                <a:gd name="connsiteX27" fmla="*/ 299629 w 2829850"/>
                <a:gd name="connsiteY27" fmla="*/ 311080 h 413167"/>
                <a:gd name="connsiteX28" fmla="*/ 310726 w 2829850"/>
                <a:gd name="connsiteY28" fmla="*/ 290642 h 413167"/>
                <a:gd name="connsiteX29" fmla="*/ 321823 w 2829850"/>
                <a:gd name="connsiteY29" fmla="*/ 273885 h 413167"/>
                <a:gd name="connsiteX30" fmla="*/ 332926 w 2829850"/>
                <a:gd name="connsiteY30" fmla="*/ 249664 h 413167"/>
                <a:gd name="connsiteX31" fmla="*/ 344023 w 2829850"/>
                <a:gd name="connsiteY31" fmla="*/ 277361 h 413167"/>
                <a:gd name="connsiteX32" fmla="*/ 355119 w 2829850"/>
                <a:gd name="connsiteY32" fmla="*/ 257189 h 413167"/>
                <a:gd name="connsiteX33" fmla="*/ 366216 w 2829850"/>
                <a:gd name="connsiteY33" fmla="*/ 206679 h 413167"/>
                <a:gd name="connsiteX34" fmla="*/ 377313 w 2829850"/>
                <a:gd name="connsiteY34" fmla="*/ 139671 h 413167"/>
                <a:gd name="connsiteX35" fmla="*/ 388409 w 2829850"/>
                <a:gd name="connsiteY35" fmla="*/ 138099 h 413167"/>
                <a:gd name="connsiteX36" fmla="*/ 399506 w 2829850"/>
                <a:gd name="connsiteY36" fmla="*/ 150257 h 413167"/>
                <a:gd name="connsiteX37" fmla="*/ 410602 w 2829850"/>
                <a:gd name="connsiteY37" fmla="*/ 215075 h 413167"/>
                <a:gd name="connsiteX38" fmla="*/ 421706 w 2829850"/>
                <a:gd name="connsiteY38" fmla="*/ 260073 h 413167"/>
                <a:gd name="connsiteX39" fmla="*/ 432802 w 2829850"/>
                <a:gd name="connsiteY39" fmla="*/ 348622 h 413167"/>
                <a:gd name="connsiteX40" fmla="*/ 443899 w 2829850"/>
                <a:gd name="connsiteY40" fmla="*/ 340614 h 413167"/>
                <a:gd name="connsiteX41" fmla="*/ 454995 w 2829850"/>
                <a:gd name="connsiteY41" fmla="*/ 300739 h 413167"/>
                <a:gd name="connsiteX42" fmla="*/ 466092 w 2829850"/>
                <a:gd name="connsiteY42" fmla="*/ 245956 h 413167"/>
                <a:gd name="connsiteX43" fmla="*/ 477189 w 2829850"/>
                <a:gd name="connsiteY43" fmla="*/ 141058 h 413167"/>
                <a:gd name="connsiteX44" fmla="*/ 488285 w 2829850"/>
                <a:gd name="connsiteY44" fmla="*/ 143685 h 413167"/>
                <a:gd name="connsiteX45" fmla="*/ 499382 w 2829850"/>
                <a:gd name="connsiteY45" fmla="*/ 162782 h 413167"/>
                <a:gd name="connsiteX46" fmla="*/ 510485 w 2829850"/>
                <a:gd name="connsiteY46" fmla="*/ 144658 h 413167"/>
                <a:gd name="connsiteX47" fmla="*/ 521582 w 2829850"/>
                <a:gd name="connsiteY47" fmla="*/ 136949 h 413167"/>
                <a:gd name="connsiteX48" fmla="*/ 532679 w 2829850"/>
                <a:gd name="connsiteY48" fmla="*/ 105421 h 413167"/>
                <a:gd name="connsiteX49" fmla="*/ 543775 w 2829850"/>
                <a:gd name="connsiteY49" fmla="*/ 96468 h 413167"/>
                <a:gd name="connsiteX50" fmla="*/ 554872 w 2829850"/>
                <a:gd name="connsiteY50" fmla="*/ 124015 h 413167"/>
                <a:gd name="connsiteX51" fmla="*/ 565968 w 2829850"/>
                <a:gd name="connsiteY51" fmla="*/ 248677 h 413167"/>
                <a:gd name="connsiteX52" fmla="*/ 588162 w 2829850"/>
                <a:gd name="connsiteY52" fmla="*/ 378367 h 413167"/>
                <a:gd name="connsiteX53" fmla="*/ 599265 w 2829850"/>
                <a:gd name="connsiteY53" fmla="*/ 395029 h 413167"/>
                <a:gd name="connsiteX54" fmla="*/ 610362 w 2829850"/>
                <a:gd name="connsiteY54" fmla="*/ 388008 h 413167"/>
                <a:gd name="connsiteX55" fmla="*/ 621458 w 2829850"/>
                <a:gd name="connsiteY55" fmla="*/ 373958 h 413167"/>
                <a:gd name="connsiteX56" fmla="*/ 632555 w 2829850"/>
                <a:gd name="connsiteY56" fmla="*/ 343601 h 413167"/>
                <a:gd name="connsiteX57" fmla="*/ 643652 w 2829850"/>
                <a:gd name="connsiteY57" fmla="*/ 296411 h 413167"/>
                <a:gd name="connsiteX58" fmla="*/ 654748 w 2829850"/>
                <a:gd name="connsiteY58" fmla="*/ 237499 h 413167"/>
                <a:gd name="connsiteX59" fmla="*/ 665845 w 2829850"/>
                <a:gd name="connsiteY59" fmla="*/ 219422 h 413167"/>
                <a:gd name="connsiteX60" fmla="*/ 676942 w 2829850"/>
                <a:gd name="connsiteY60" fmla="*/ 178628 h 413167"/>
                <a:gd name="connsiteX61" fmla="*/ 688045 w 2829850"/>
                <a:gd name="connsiteY61" fmla="*/ 118675 h 413167"/>
                <a:gd name="connsiteX62" fmla="*/ 699142 w 2829850"/>
                <a:gd name="connsiteY62" fmla="*/ 114355 h 413167"/>
                <a:gd name="connsiteX63" fmla="*/ 710238 w 2829850"/>
                <a:gd name="connsiteY63" fmla="*/ 111374 h 413167"/>
                <a:gd name="connsiteX64" fmla="*/ 721335 w 2829850"/>
                <a:gd name="connsiteY64" fmla="*/ 179206 h 413167"/>
                <a:gd name="connsiteX65" fmla="*/ 732432 w 2829850"/>
                <a:gd name="connsiteY65" fmla="*/ 257087 h 413167"/>
                <a:gd name="connsiteX66" fmla="*/ 743528 w 2829850"/>
                <a:gd name="connsiteY66" fmla="*/ 378632 h 413167"/>
                <a:gd name="connsiteX67" fmla="*/ 754625 w 2829850"/>
                <a:gd name="connsiteY67" fmla="*/ 373986 h 413167"/>
                <a:gd name="connsiteX68" fmla="*/ 765722 w 2829850"/>
                <a:gd name="connsiteY68" fmla="*/ 353521 h 413167"/>
                <a:gd name="connsiteX69" fmla="*/ 776818 w 2829850"/>
                <a:gd name="connsiteY69" fmla="*/ 320237 h 413167"/>
                <a:gd name="connsiteX70" fmla="*/ 787922 w 2829850"/>
                <a:gd name="connsiteY70" fmla="*/ 265264 h 413167"/>
                <a:gd name="connsiteX71" fmla="*/ 799018 w 2829850"/>
                <a:gd name="connsiteY71" fmla="*/ 276334 h 413167"/>
                <a:gd name="connsiteX72" fmla="*/ 810115 w 2829850"/>
                <a:gd name="connsiteY72" fmla="*/ 274000 h 413167"/>
                <a:gd name="connsiteX73" fmla="*/ 821212 w 2829850"/>
                <a:gd name="connsiteY73" fmla="*/ 207094 h 413167"/>
                <a:gd name="connsiteX74" fmla="*/ 832308 w 2829850"/>
                <a:gd name="connsiteY74" fmla="*/ 156571 h 413167"/>
                <a:gd name="connsiteX75" fmla="*/ 843405 w 2829850"/>
                <a:gd name="connsiteY75" fmla="*/ 97618 h 413167"/>
                <a:gd name="connsiteX76" fmla="*/ 854501 w 2829850"/>
                <a:gd name="connsiteY76" fmla="*/ 74431 h 413167"/>
                <a:gd name="connsiteX77" fmla="*/ 865598 w 2829850"/>
                <a:gd name="connsiteY77" fmla="*/ 93978 h 413167"/>
                <a:gd name="connsiteX78" fmla="*/ 876702 w 2829850"/>
                <a:gd name="connsiteY78" fmla="*/ 274062 h 413167"/>
                <a:gd name="connsiteX79" fmla="*/ 887798 w 2829850"/>
                <a:gd name="connsiteY79" fmla="*/ 344465 h 413167"/>
                <a:gd name="connsiteX80" fmla="*/ 898894 w 2829850"/>
                <a:gd name="connsiteY80" fmla="*/ 391437 h 413167"/>
                <a:gd name="connsiteX81" fmla="*/ 909991 w 2829850"/>
                <a:gd name="connsiteY81" fmla="*/ 396886 h 413167"/>
                <a:gd name="connsiteX82" fmla="*/ 921088 w 2829850"/>
                <a:gd name="connsiteY82" fmla="*/ 410079 h 413167"/>
                <a:gd name="connsiteX83" fmla="*/ 932184 w 2829850"/>
                <a:gd name="connsiteY83" fmla="*/ 395941 h 413167"/>
                <a:gd name="connsiteX84" fmla="*/ 943281 w 2829850"/>
                <a:gd name="connsiteY84" fmla="*/ 372523 h 413167"/>
                <a:gd name="connsiteX85" fmla="*/ 954384 w 2829850"/>
                <a:gd name="connsiteY85" fmla="*/ 337110 h 413167"/>
                <a:gd name="connsiteX86" fmla="*/ 965481 w 2829850"/>
                <a:gd name="connsiteY86" fmla="*/ 298895 h 413167"/>
                <a:gd name="connsiteX87" fmla="*/ 976578 w 2829850"/>
                <a:gd name="connsiteY87" fmla="*/ 292003 h 413167"/>
                <a:gd name="connsiteX88" fmla="*/ 987674 w 2829850"/>
                <a:gd name="connsiteY88" fmla="*/ 233417 h 413167"/>
                <a:gd name="connsiteX89" fmla="*/ 998771 w 2829850"/>
                <a:gd name="connsiteY89" fmla="*/ 136418 h 413167"/>
                <a:gd name="connsiteX90" fmla="*/ 1009868 w 2829850"/>
                <a:gd name="connsiteY90" fmla="*/ 61715 h 413167"/>
                <a:gd name="connsiteX91" fmla="*/ 1020964 w 2829850"/>
                <a:gd name="connsiteY91" fmla="*/ 8491 h 413167"/>
                <a:gd name="connsiteX92" fmla="*/ 1032061 w 2829850"/>
                <a:gd name="connsiteY92" fmla="*/ 34943 h 413167"/>
                <a:gd name="connsiteX93" fmla="*/ 1043157 w 2829850"/>
                <a:gd name="connsiteY93" fmla="*/ 135963 h 413167"/>
                <a:gd name="connsiteX94" fmla="*/ 1054261 w 2829850"/>
                <a:gd name="connsiteY94" fmla="*/ 378353 h 413167"/>
                <a:gd name="connsiteX95" fmla="*/ 1065357 w 2829850"/>
                <a:gd name="connsiteY95" fmla="*/ 405976 h 413167"/>
                <a:gd name="connsiteX96" fmla="*/ 1076454 w 2829850"/>
                <a:gd name="connsiteY96" fmla="*/ 413167 h 413167"/>
                <a:gd name="connsiteX97" fmla="*/ 1087551 w 2829850"/>
                <a:gd name="connsiteY97" fmla="*/ 408820 h 413167"/>
                <a:gd name="connsiteX98" fmla="*/ 1098647 w 2829850"/>
                <a:gd name="connsiteY98" fmla="*/ 372740 h 413167"/>
                <a:gd name="connsiteX99" fmla="*/ 1109744 w 2829850"/>
                <a:gd name="connsiteY99" fmla="*/ 367957 h 413167"/>
                <a:gd name="connsiteX100" fmla="*/ 1120841 w 2829850"/>
                <a:gd name="connsiteY100" fmla="*/ 351071 h 413167"/>
                <a:gd name="connsiteX101" fmla="*/ 1131937 w 2829850"/>
                <a:gd name="connsiteY101" fmla="*/ 308011 h 413167"/>
                <a:gd name="connsiteX102" fmla="*/ 1143041 w 2829850"/>
                <a:gd name="connsiteY102" fmla="*/ 271116 h 413167"/>
                <a:gd name="connsiteX103" fmla="*/ 1154137 w 2829850"/>
                <a:gd name="connsiteY103" fmla="*/ 248072 h 413167"/>
                <a:gd name="connsiteX104" fmla="*/ 1165234 w 2829850"/>
                <a:gd name="connsiteY104" fmla="*/ 179295 h 413167"/>
                <a:gd name="connsiteX105" fmla="*/ 1176331 w 2829850"/>
                <a:gd name="connsiteY105" fmla="*/ 98917 h 413167"/>
                <a:gd name="connsiteX106" fmla="*/ 1187427 w 2829850"/>
                <a:gd name="connsiteY106" fmla="*/ 83786 h 413167"/>
                <a:gd name="connsiteX107" fmla="*/ 1198524 w 2829850"/>
                <a:gd name="connsiteY107" fmla="*/ 99312 h 413167"/>
                <a:gd name="connsiteX108" fmla="*/ 1220717 w 2829850"/>
                <a:gd name="connsiteY108" fmla="*/ 280600 h 413167"/>
                <a:gd name="connsiteX109" fmla="*/ 1231821 w 2829850"/>
                <a:gd name="connsiteY109" fmla="*/ 404282 h 413167"/>
                <a:gd name="connsiteX110" fmla="*/ 1242917 w 2829850"/>
                <a:gd name="connsiteY110" fmla="*/ 402282 h 413167"/>
                <a:gd name="connsiteX111" fmla="*/ 1254014 w 2829850"/>
                <a:gd name="connsiteY111" fmla="*/ 376687 h 413167"/>
                <a:gd name="connsiteX112" fmla="*/ 1265111 w 2829850"/>
                <a:gd name="connsiteY112" fmla="*/ 340328 h 413167"/>
                <a:gd name="connsiteX113" fmla="*/ 1276207 w 2829850"/>
                <a:gd name="connsiteY113" fmla="*/ 247541 h 413167"/>
                <a:gd name="connsiteX114" fmla="*/ 1287304 w 2829850"/>
                <a:gd name="connsiteY114" fmla="*/ 254324 h 413167"/>
                <a:gd name="connsiteX115" fmla="*/ 1298400 w 2829850"/>
                <a:gd name="connsiteY115" fmla="*/ 248044 h 413167"/>
                <a:gd name="connsiteX116" fmla="*/ 1309497 w 2829850"/>
                <a:gd name="connsiteY116" fmla="*/ 195698 h 413167"/>
                <a:gd name="connsiteX117" fmla="*/ 1320601 w 2829850"/>
                <a:gd name="connsiteY117" fmla="*/ 150100 h 413167"/>
                <a:gd name="connsiteX118" fmla="*/ 1331697 w 2829850"/>
                <a:gd name="connsiteY118" fmla="*/ 95366 h 413167"/>
                <a:gd name="connsiteX119" fmla="*/ 1342794 w 2829850"/>
                <a:gd name="connsiteY119" fmla="*/ 66478 h 413167"/>
                <a:gd name="connsiteX120" fmla="*/ 1353890 w 2829850"/>
                <a:gd name="connsiteY120" fmla="*/ 85099 h 413167"/>
                <a:gd name="connsiteX121" fmla="*/ 1364987 w 2829850"/>
                <a:gd name="connsiteY121" fmla="*/ 264761 h 413167"/>
                <a:gd name="connsiteX122" fmla="*/ 1376083 w 2829850"/>
                <a:gd name="connsiteY122" fmla="*/ 337226 h 413167"/>
                <a:gd name="connsiteX123" fmla="*/ 1387180 w 2829850"/>
                <a:gd name="connsiteY123" fmla="*/ 393485 h 413167"/>
                <a:gd name="connsiteX124" fmla="*/ 1398277 w 2829850"/>
                <a:gd name="connsiteY124" fmla="*/ 408072 h 413167"/>
                <a:gd name="connsiteX125" fmla="*/ 1409380 w 2829850"/>
                <a:gd name="connsiteY125" fmla="*/ 406296 h 413167"/>
                <a:gd name="connsiteX126" fmla="*/ 1420477 w 2829850"/>
                <a:gd name="connsiteY126" fmla="*/ 395485 h 413167"/>
                <a:gd name="connsiteX127" fmla="*/ 1431573 w 2829850"/>
                <a:gd name="connsiteY127" fmla="*/ 381837 h 413167"/>
                <a:gd name="connsiteX128" fmla="*/ 1442670 w 2829850"/>
                <a:gd name="connsiteY128" fmla="*/ 357432 h 413167"/>
                <a:gd name="connsiteX129" fmla="*/ 1453767 w 2829850"/>
                <a:gd name="connsiteY129" fmla="*/ 328953 h 413167"/>
                <a:gd name="connsiteX130" fmla="*/ 1464863 w 2829850"/>
                <a:gd name="connsiteY130" fmla="*/ 320686 h 413167"/>
                <a:gd name="connsiteX131" fmla="*/ 1475960 w 2829850"/>
                <a:gd name="connsiteY131" fmla="*/ 264394 h 413167"/>
                <a:gd name="connsiteX132" fmla="*/ 1487057 w 2829850"/>
                <a:gd name="connsiteY132" fmla="*/ 154774 h 413167"/>
                <a:gd name="connsiteX133" fmla="*/ 1498160 w 2829850"/>
                <a:gd name="connsiteY133" fmla="*/ 83344 h 413167"/>
                <a:gd name="connsiteX134" fmla="*/ 1509257 w 2829850"/>
                <a:gd name="connsiteY134" fmla="*/ 22928 h 413167"/>
                <a:gd name="connsiteX135" fmla="*/ 1520353 w 2829850"/>
                <a:gd name="connsiteY135" fmla="*/ 32249 h 413167"/>
                <a:gd name="connsiteX136" fmla="*/ 1531450 w 2829850"/>
                <a:gd name="connsiteY136" fmla="*/ 89419 h 413167"/>
                <a:gd name="connsiteX137" fmla="*/ 1542546 w 2829850"/>
                <a:gd name="connsiteY137" fmla="*/ 296030 h 413167"/>
                <a:gd name="connsiteX138" fmla="*/ 1553643 w 2829850"/>
                <a:gd name="connsiteY138" fmla="*/ 335525 h 413167"/>
                <a:gd name="connsiteX139" fmla="*/ 1564740 w 2829850"/>
                <a:gd name="connsiteY139" fmla="*/ 361698 h 413167"/>
                <a:gd name="connsiteX140" fmla="*/ 1575836 w 2829850"/>
                <a:gd name="connsiteY140" fmla="*/ 366760 h 413167"/>
                <a:gd name="connsiteX141" fmla="*/ 1586940 w 2829850"/>
                <a:gd name="connsiteY141" fmla="*/ 345288 h 413167"/>
                <a:gd name="connsiteX142" fmla="*/ 1598036 w 2829850"/>
                <a:gd name="connsiteY142" fmla="*/ 340764 h 413167"/>
                <a:gd name="connsiteX143" fmla="*/ 1609133 w 2829850"/>
                <a:gd name="connsiteY143" fmla="*/ 313468 h 413167"/>
                <a:gd name="connsiteX144" fmla="*/ 1620230 w 2829850"/>
                <a:gd name="connsiteY144" fmla="*/ 245493 h 413167"/>
                <a:gd name="connsiteX145" fmla="*/ 1631326 w 2829850"/>
                <a:gd name="connsiteY145" fmla="*/ 155387 h 413167"/>
                <a:gd name="connsiteX146" fmla="*/ 1642423 w 2829850"/>
                <a:gd name="connsiteY146" fmla="*/ 130356 h 413167"/>
                <a:gd name="connsiteX147" fmla="*/ 1653520 w 2829850"/>
                <a:gd name="connsiteY147" fmla="*/ 117668 h 413167"/>
                <a:gd name="connsiteX148" fmla="*/ 1664616 w 2829850"/>
                <a:gd name="connsiteY148" fmla="*/ 99006 h 413167"/>
                <a:gd name="connsiteX149" fmla="*/ 1675720 w 2829850"/>
                <a:gd name="connsiteY149" fmla="*/ 141120 h 413167"/>
                <a:gd name="connsiteX150" fmla="*/ 1686816 w 2829850"/>
                <a:gd name="connsiteY150" fmla="*/ 139677 h 413167"/>
                <a:gd name="connsiteX151" fmla="*/ 1697913 w 2829850"/>
                <a:gd name="connsiteY151" fmla="*/ 173437 h 413167"/>
                <a:gd name="connsiteX152" fmla="*/ 1709010 w 2829850"/>
                <a:gd name="connsiteY152" fmla="*/ 226722 h 413167"/>
                <a:gd name="connsiteX153" fmla="*/ 1720106 w 2829850"/>
                <a:gd name="connsiteY153" fmla="*/ 363256 h 413167"/>
                <a:gd name="connsiteX154" fmla="*/ 1731203 w 2829850"/>
                <a:gd name="connsiteY154" fmla="*/ 381783 h 413167"/>
                <a:gd name="connsiteX155" fmla="*/ 1742299 w 2829850"/>
                <a:gd name="connsiteY155" fmla="*/ 388457 h 413167"/>
                <a:gd name="connsiteX156" fmla="*/ 1753396 w 2829850"/>
                <a:gd name="connsiteY156" fmla="*/ 377394 h 413167"/>
                <a:gd name="connsiteX157" fmla="*/ 1764500 w 2829850"/>
                <a:gd name="connsiteY157" fmla="*/ 334049 h 413167"/>
                <a:gd name="connsiteX158" fmla="*/ 1775596 w 2829850"/>
                <a:gd name="connsiteY158" fmla="*/ 336838 h 413167"/>
                <a:gd name="connsiteX159" fmla="*/ 1786692 w 2829850"/>
                <a:gd name="connsiteY159" fmla="*/ 324952 h 413167"/>
                <a:gd name="connsiteX160" fmla="*/ 1808886 w 2829850"/>
                <a:gd name="connsiteY160" fmla="*/ 229042 h 413167"/>
                <a:gd name="connsiteX161" fmla="*/ 1819982 w 2829850"/>
                <a:gd name="connsiteY161" fmla="*/ 174614 h 413167"/>
                <a:gd name="connsiteX162" fmla="*/ 1831079 w 2829850"/>
                <a:gd name="connsiteY162" fmla="*/ 111762 h 413167"/>
                <a:gd name="connsiteX163" fmla="*/ 1842176 w 2829850"/>
                <a:gd name="connsiteY163" fmla="*/ 71594 h 413167"/>
                <a:gd name="connsiteX164" fmla="*/ 1853279 w 2829850"/>
                <a:gd name="connsiteY164" fmla="*/ 100121 h 413167"/>
                <a:gd name="connsiteX165" fmla="*/ 1864376 w 2829850"/>
                <a:gd name="connsiteY165" fmla="*/ 112606 h 413167"/>
                <a:gd name="connsiteX166" fmla="*/ 1886569 w 2829850"/>
                <a:gd name="connsiteY166" fmla="*/ 256610 h 413167"/>
                <a:gd name="connsiteX167" fmla="*/ 1897666 w 2829850"/>
                <a:gd name="connsiteY167" fmla="*/ 374074 h 413167"/>
                <a:gd name="connsiteX168" fmla="*/ 1908762 w 2829850"/>
                <a:gd name="connsiteY168" fmla="*/ 388028 h 413167"/>
                <a:gd name="connsiteX169" fmla="*/ 1919859 w 2829850"/>
                <a:gd name="connsiteY169" fmla="*/ 390035 h 413167"/>
                <a:gd name="connsiteX170" fmla="*/ 1930956 w 2829850"/>
                <a:gd name="connsiteY170" fmla="*/ 373462 h 413167"/>
                <a:gd name="connsiteX171" fmla="*/ 1942059 w 2829850"/>
                <a:gd name="connsiteY171" fmla="*/ 331953 h 413167"/>
                <a:gd name="connsiteX172" fmla="*/ 1953156 w 2829850"/>
                <a:gd name="connsiteY172" fmla="*/ 323319 h 413167"/>
                <a:gd name="connsiteX173" fmla="*/ 1964252 w 2829850"/>
                <a:gd name="connsiteY173" fmla="*/ 305896 h 413167"/>
                <a:gd name="connsiteX174" fmla="*/ 1975349 w 2829850"/>
                <a:gd name="connsiteY174" fmla="*/ 234900 h 413167"/>
                <a:gd name="connsiteX175" fmla="*/ 1986446 w 2829850"/>
                <a:gd name="connsiteY175" fmla="*/ 171008 h 413167"/>
                <a:gd name="connsiteX176" fmla="*/ 1997542 w 2829850"/>
                <a:gd name="connsiteY176" fmla="*/ 124635 h 413167"/>
                <a:gd name="connsiteX177" fmla="*/ 2008639 w 2829850"/>
                <a:gd name="connsiteY177" fmla="*/ 57871 h 413167"/>
                <a:gd name="connsiteX178" fmla="*/ 2019735 w 2829850"/>
                <a:gd name="connsiteY178" fmla="*/ 0 h 413167"/>
                <a:gd name="connsiteX179" fmla="*/ 2030839 w 2829850"/>
                <a:gd name="connsiteY179" fmla="*/ 34290 h 413167"/>
                <a:gd name="connsiteX180" fmla="*/ 2041935 w 2829850"/>
                <a:gd name="connsiteY180" fmla="*/ 92073 h 413167"/>
                <a:gd name="connsiteX181" fmla="*/ 2053032 w 2829850"/>
                <a:gd name="connsiteY181" fmla="*/ 208747 h 413167"/>
                <a:gd name="connsiteX182" fmla="*/ 2064129 w 2829850"/>
                <a:gd name="connsiteY182" fmla="*/ 290737 h 413167"/>
                <a:gd name="connsiteX183" fmla="*/ 2075225 w 2829850"/>
                <a:gd name="connsiteY183" fmla="*/ 364862 h 413167"/>
                <a:gd name="connsiteX184" fmla="*/ 2086322 w 2829850"/>
                <a:gd name="connsiteY184" fmla="*/ 369774 h 413167"/>
                <a:gd name="connsiteX185" fmla="*/ 2097419 w 2829850"/>
                <a:gd name="connsiteY185" fmla="*/ 369441 h 413167"/>
                <a:gd name="connsiteX186" fmla="*/ 2108515 w 2829850"/>
                <a:gd name="connsiteY186" fmla="*/ 370767 h 413167"/>
                <a:gd name="connsiteX187" fmla="*/ 2119619 w 2829850"/>
                <a:gd name="connsiteY187" fmla="*/ 349241 h 413167"/>
                <a:gd name="connsiteX188" fmla="*/ 2130715 w 2829850"/>
                <a:gd name="connsiteY188" fmla="*/ 354364 h 413167"/>
                <a:gd name="connsiteX189" fmla="*/ 2141812 w 2829850"/>
                <a:gd name="connsiteY189" fmla="*/ 347173 h 413167"/>
                <a:gd name="connsiteX190" fmla="*/ 2152909 w 2829850"/>
                <a:gd name="connsiteY190" fmla="*/ 286485 h 413167"/>
                <a:gd name="connsiteX191" fmla="*/ 2164005 w 2829850"/>
                <a:gd name="connsiteY191" fmla="*/ 188187 h 413167"/>
                <a:gd name="connsiteX192" fmla="*/ 2175102 w 2829850"/>
                <a:gd name="connsiteY192" fmla="*/ 143249 h 413167"/>
                <a:gd name="connsiteX193" fmla="*/ 2197295 w 2829850"/>
                <a:gd name="connsiteY193" fmla="*/ 6273 h 413167"/>
                <a:gd name="connsiteX194" fmla="*/ 2208399 w 2829850"/>
                <a:gd name="connsiteY194" fmla="*/ 23472 h 413167"/>
                <a:gd name="connsiteX195" fmla="*/ 2219495 w 2829850"/>
                <a:gd name="connsiteY195" fmla="*/ 52449 h 413167"/>
                <a:gd name="connsiteX196" fmla="*/ 2241688 w 2829850"/>
                <a:gd name="connsiteY196" fmla="*/ 288444 h 413167"/>
                <a:gd name="connsiteX197" fmla="*/ 2252785 w 2829850"/>
                <a:gd name="connsiteY197" fmla="*/ 389484 h 413167"/>
                <a:gd name="connsiteX198" fmla="*/ 2263881 w 2829850"/>
                <a:gd name="connsiteY198" fmla="*/ 385477 h 413167"/>
                <a:gd name="connsiteX199" fmla="*/ 2274978 w 2829850"/>
                <a:gd name="connsiteY199" fmla="*/ 363358 h 413167"/>
                <a:gd name="connsiteX200" fmla="*/ 2286075 w 2829850"/>
                <a:gd name="connsiteY200" fmla="*/ 348234 h 413167"/>
                <a:gd name="connsiteX201" fmla="*/ 2297171 w 2829850"/>
                <a:gd name="connsiteY201" fmla="*/ 321381 h 413167"/>
                <a:gd name="connsiteX202" fmla="*/ 2308275 w 2829850"/>
                <a:gd name="connsiteY202" fmla="*/ 324952 h 413167"/>
                <a:gd name="connsiteX203" fmla="*/ 2319371 w 2829850"/>
                <a:gd name="connsiteY203" fmla="*/ 316189 h 413167"/>
                <a:gd name="connsiteX204" fmla="*/ 2330468 w 2829850"/>
                <a:gd name="connsiteY204" fmla="*/ 260203 h 413167"/>
                <a:gd name="connsiteX205" fmla="*/ 2341565 w 2829850"/>
                <a:gd name="connsiteY205" fmla="*/ 187894 h 413167"/>
                <a:gd name="connsiteX206" fmla="*/ 2352661 w 2829850"/>
                <a:gd name="connsiteY206" fmla="*/ 137303 h 413167"/>
                <a:gd name="connsiteX207" fmla="*/ 2363758 w 2829850"/>
                <a:gd name="connsiteY207" fmla="*/ 90454 h 413167"/>
                <a:gd name="connsiteX208" fmla="*/ 2374855 w 2829850"/>
                <a:gd name="connsiteY208" fmla="*/ 66464 h 413167"/>
                <a:gd name="connsiteX209" fmla="*/ 2385951 w 2829850"/>
                <a:gd name="connsiteY209" fmla="*/ 151706 h 413167"/>
                <a:gd name="connsiteX210" fmla="*/ 2397055 w 2829850"/>
                <a:gd name="connsiteY210" fmla="*/ 196773 h 413167"/>
                <a:gd name="connsiteX211" fmla="*/ 2408151 w 2829850"/>
                <a:gd name="connsiteY211" fmla="*/ 263618 h 413167"/>
                <a:gd name="connsiteX212" fmla="*/ 2419248 w 2829850"/>
                <a:gd name="connsiteY212" fmla="*/ 303433 h 413167"/>
                <a:gd name="connsiteX213" fmla="*/ 2430345 w 2829850"/>
                <a:gd name="connsiteY213" fmla="*/ 361379 h 413167"/>
                <a:gd name="connsiteX214" fmla="*/ 2441441 w 2829850"/>
                <a:gd name="connsiteY214" fmla="*/ 358208 h 413167"/>
                <a:gd name="connsiteX215" fmla="*/ 2452538 w 2829850"/>
                <a:gd name="connsiteY215" fmla="*/ 332797 h 413167"/>
                <a:gd name="connsiteX216" fmla="*/ 2463635 w 2829850"/>
                <a:gd name="connsiteY216" fmla="*/ 299058 h 413167"/>
                <a:gd name="connsiteX217" fmla="*/ 2474731 w 2829850"/>
                <a:gd name="connsiteY217" fmla="*/ 234825 h 413167"/>
                <a:gd name="connsiteX218" fmla="*/ 2485834 w 2829850"/>
                <a:gd name="connsiteY218" fmla="*/ 262740 h 413167"/>
                <a:gd name="connsiteX219" fmla="*/ 2496931 w 2829850"/>
                <a:gd name="connsiteY219" fmla="*/ 257651 h 413167"/>
                <a:gd name="connsiteX220" fmla="*/ 2508028 w 2829850"/>
                <a:gd name="connsiteY220" fmla="*/ 174076 h 413167"/>
                <a:gd name="connsiteX221" fmla="*/ 2519124 w 2829850"/>
                <a:gd name="connsiteY221" fmla="*/ 75506 h 413167"/>
                <a:gd name="connsiteX222" fmla="*/ 2530221 w 2829850"/>
                <a:gd name="connsiteY222" fmla="*/ 8566 h 413167"/>
                <a:gd name="connsiteX223" fmla="*/ 2541318 w 2829850"/>
                <a:gd name="connsiteY223" fmla="*/ 19526 h 413167"/>
                <a:gd name="connsiteX224" fmla="*/ 2552414 w 2829850"/>
                <a:gd name="connsiteY224" fmla="*/ 96019 h 413167"/>
                <a:gd name="connsiteX225" fmla="*/ 2563511 w 2829850"/>
                <a:gd name="connsiteY225" fmla="*/ 311821 h 413167"/>
                <a:gd name="connsiteX226" fmla="*/ 2574614 w 2829850"/>
                <a:gd name="connsiteY226" fmla="*/ 365937 h 413167"/>
                <a:gd name="connsiteX227" fmla="*/ 2585711 w 2829850"/>
                <a:gd name="connsiteY227" fmla="*/ 399363 h 413167"/>
                <a:gd name="connsiteX228" fmla="*/ 2596808 w 2829850"/>
                <a:gd name="connsiteY228" fmla="*/ 399860 h 413167"/>
                <a:gd name="connsiteX229" fmla="*/ 2607904 w 2829850"/>
                <a:gd name="connsiteY229" fmla="*/ 381034 h 413167"/>
                <a:gd name="connsiteX230" fmla="*/ 2619001 w 2829850"/>
                <a:gd name="connsiteY230" fmla="*/ 371006 h 413167"/>
                <a:gd name="connsiteX231" fmla="*/ 2630097 w 2829850"/>
                <a:gd name="connsiteY231" fmla="*/ 356337 h 413167"/>
                <a:gd name="connsiteX232" fmla="*/ 2641194 w 2829850"/>
                <a:gd name="connsiteY232" fmla="*/ 323850 h 413167"/>
                <a:gd name="connsiteX233" fmla="*/ 2652290 w 2829850"/>
                <a:gd name="connsiteY233" fmla="*/ 294595 h 413167"/>
                <a:gd name="connsiteX234" fmla="*/ 2663394 w 2829850"/>
                <a:gd name="connsiteY234" fmla="*/ 292798 h 413167"/>
                <a:gd name="connsiteX235" fmla="*/ 2674491 w 2829850"/>
                <a:gd name="connsiteY235" fmla="*/ 262523 h 413167"/>
                <a:gd name="connsiteX236" fmla="*/ 2685587 w 2829850"/>
                <a:gd name="connsiteY236" fmla="*/ 176423 h 413167"/>
                <a:gd name="connsiteX237" fmla="*/ 2696684 w 2829850"/>
                <a:gd name="connsiteY237" fmla="*/ 97420 h 413167"/>
                <a:gd name="connsiteX238" fmla="*/ 2707780 w 2829850"/>
                <a:gd name="connsiteY238" fmla="*/ 69199 h 413167"/>
                <a:gd name="connsiteX239" fmla="*/ 2718877 w 2829850"/>
                <a:gd name="connsiteY239" fmla="*/ 84983 h 413167"/>
                <a:gd name="connsiteX240" fmla="*/ 2729974 w 2829850"/>
                <a:gd name="connsiteY240" fmla="*/ 104224 h 413167"/>
                <a:gd name="connsiteX241" fmla="*/ 2741070 w 2829850"/>
                <a:gd name="connsiteY241" fmla="*/ 218075 h 413167"/>
                <a:gd name="connsiteX242" fmla="*/ 2752174 w 2829850"/>
                <a:gd name="connsiteY242" fmla="*/ 207196 h 413167"/>
                <a:gd name="connsiteX243" fmla="*/ 2763270 w 2829850"/>
                <a:gd name="connsiteY243" fmla="*/ 229689 h 413167"/>
                <a:gd name="connsiteX244" fmla="*/ 2774367 w 2829850"/>
                <a:gd name="connsiteY244" fmla="*/ 255236 h 413167"/>
                <a:gd name="connsiteX245" fmla="*/ 2785464 w 2829850"/>
                <a:gd name="connsiteY245" fmla="*/ 242398 h 413167"/>
                <a:gd name="connsiteX246" fmla="*/ 2796560 w 2829850"/>
                <a:gd name="connsiteY246" fmla="*/ 268388 h 413167"/>
                <a:gd name="connsiteX247" fmla="*/ 2807657 w 2829850"/>
                <a:gd name="connsiteY247" fmla="*/ 280600 h 413167"/>
                <a:gd name="connsiteX248" fmla="*/ 2818754 w 2829850"/>
                <a:gd name="connsiteY248" fmla="*/ 273313 h 413167"/>
                <a:gd name="connsiteX249" fmla="*/ 2829850 w 2829850"/>
                <a:gd name="connsiteY249" fmla="*/ 246126 h 413167"/>
                <a:gd name="connsiteX250" fmla="*/ 2829850 w 2829850"/>
                <a:gd name="connsiteY250" fmla="*/ 24612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2829850" h="413167">
                  <a:moveTo>
                    <a:pt x="0" y="262203"/>
                  </a:moveTo>
                  <a:lnTo>
                    <a:pt x="11096" y="202325"/>
                  </a:lnTo>
                  <a:lnTo>
                    <a:pt x="22193" y="201876"/>
                  </a:lnTo>
                  <a:lnTo>
                    <a:pt x="33290" y="249507"/>
                  </a:lnTo>
                  <a:lnTo>
                    <a:pt x="44386" y="278736"/>
                  </a:lnTo>
                  <a:lnTo>
                    <a:pt x="55483" y="304882"/>
                  </a:lnTo>
                  <a:lnTo>
                    <a:pt x="66586" y="290179"/>
                  </a:lnTo>
                  <a:lnTo>
                    <a:pt x="77683" y="253365"/>
                  </a:lnTo>
                  <a:lnTo>
                    <a:pt x="88779" y="240792"/>
                  </a:lnTo>
                  <a:lnTo>
                    <a:pt x="99876" y="237676"/>
                  </a:lnTo>
                  <a:lnTo>
                    <a:pt x="110973" y="219259"/>
                  </a:lnTo>
                  <a:lnTo>
                    <a:pt x="122069" y="119641"/>
                  </a:lnTo>
                  <a:lnTo>
                    <a:pt x="133166" y="84963"/>
                  </a:lnTo>
                  <a:lnTo>
                    <a:pt x="144263" y="73894"/>
                  </a:lnTo>
                  <a:lnTo>
                    <a:pt x="155366" y="55395"/>
                  </a:lnTo>
                  <a:lnTo>
                    <a:pt x="166463" y="70812"/>
                  </a:lnTo>
                  <a:lnTo>
                    <a:pt x="177559" y="108585"/>
                  </a:lnTo>
                  <a:lnTo>
                    <a:pt x="188656" y="142868"/>
                  </a:lnTo>
                  <a:lnTo>
                    <a:pt x="199753" y="118784"/>
                  </a:lnTo>
                  <a:lnTo>
                    <a:pt x="210849" y="72519"/>
                  </a:lnTo>
                  <a:lnTo>
                    <a:pt x="221946" y="88855"/>
                  </a:lnTo>
                  <a:lnTo>
                    <a:pt x="233043" y="159040"/>
                  </a:lnTo>
                  <a:lnTo>
                    <a:pt x="244146" y="215245"/>
                  </a:lnTo>
                  <a:lnTo>
                    <a:pt x="255243" y="321802"/>
                  </a:lnTo>
                  <a:lnTo>
                    <a:pt x="266339" y="354779"/>
                  </a:lnTo>
                  <a:lnTo>
                    <a:pt x="277436" y="368386"/>
                  </a:lnTo>
                  <a:lnTo>
                    <a:pt x="288533" y="351486"/>
                  </a:lnTo>
                  <a:lnTo>
                    <a:pt x="299629" y="311080"/>
                  </a:lnTo>
                  <a:lnTo>
                    <a:pt x="310726" y="290642"/>
                  </a:lnTo>
                  <a:lnTo>
                    <a:pt x="321823" y="273885"/>
                  </a:lnTo>
                  <a:lnTo>
                    <a:pt x="332926" y="249664"/>
                  </a:lnTo>
                  <a:lnTo>
                    <a:pt x="344023" y="277361"/>
                  </a:lnTo>
                  <a:lnTo>
                    <a:pt x="355119" y="257189"/>
                  </a:lnTo>
                  <a:lnTo>
                    <a:pt x="366216" y="206679"/>
                  </a:lnTo>
                  <a:lnTo>
                    <a:pt x="377313" y="139671"/>
                  </a:lnTo>
                  <a:lnTo>
                    <a:pt x="388409" y="138099"/>
                  </a:lnTo>
                  <a:lnTo>
                    <a:pt x="399506" y="150257"/>
                  </a:lnTo>
                  <a:lnTo>
                    <a:pt x="410602" y="215075"/>
                  </a:lnTo>
                  <a:lnTo>
                    <a:pt x="421706" y="260073"/>
                  </a:lnTo>
                  <a:lnTo>
                    <a:pt x="432802" y="348622"/>
                  </a:lnTo>
                  <a:lnTo>
                    <a:pt x="443899" y="340614"/>
                  </a:lnTo>
                  <a:lnTo>
                    <a:pt x="454995" y="300739"/>
                  </a:lnTo>
                  <a:lnTo>
                    <a:pt x="466092" y="245956"/>
                  </a:lnTo>
                  <a:lnTo>
                    <a:pt x="477189" y="141058"/>
                  </a:lnTo>
                  <a:lnTo>
                    <a:pt x="488285" y="143685"/>
                  </a:lnTo>
                  <a:lnTo>
                    <a:pt x="499382" y="162782"/>
                  </a:lnTo>
                  <a:lnTo>
                    <a:pt x="510485" y="144658"/>
                  </a:lnTo>
                  <a:lnTo>
                    <a:pt x="521582" y="136949"/>
                  </a:lnTo>
                  <a:lnTo>
                    <a:pt x="532679" y="105421"/>
                  </a:lnTo>
                  <a:lnTo>
                    <a:pt x="543775" y="96468"/>
                  </a:lnTo>
                  <a:lnTo>
                    <a:pt x="554872" y="124015"/>
                  </a:lnTo>
                  <a:lnTo>
                    <a:pt x="565968" y="248677"/>
                  </a:lnTo>
                  <a:lnTo>
                    <a:pt x="588162" y="378367"/>
                  </a:lnTo>
                  <a:lnTo>
                    <a:pt x="599265" y="395029"/>
                  </a:lnTo>
                  <a:lnTo>
                    <a:pt x="610362" y="388008"/>
                  </a:lnTo>
                  <a:lnTo>
                    <a:pt x="621458" y="373958"/>
                  </a:lnTo>
                  <a:lnTo>
                    <a:pt x="632555" y="343601"/>
                  </a:lnTo>
                  <a:lnTo>
                    <a:pt x="643652" y="296411"/>
                  </a:lnTo>
                  <a:lnTo>
                    <a:pt x="654748" y="237499"/>
                  </a:lnTo>
                  <a:lnTo>
                    <a:pt x="665845" y="219422"/>
                  </a:lnTo>
                  <a:lnTo>
                    <a:pt x="676942" y="178628"/>
                  </a:lnTo>
                  <a:lnTo>
                    <a:pt x="688045" y="118675"/>
                  </a:lnTo>
                  <a:lnTo>
                    <a:pt x="699142" y="114355"/>
                  </a:lnTo>
                  <a:lnTo>
                    <a:pt x="710238" y="111374"/>
                  </a:lnTo>
                  <a:lnTo>
                    <a:pt x="721335" y="179206"/>
                  </a:lnTo>
                  <a:lnTo>
                    <a:pt x="732432" y="257087"/>
                  </a:lnTo>
                  <a:lnTo>
                    <a:pt x="743528" y="378632"/>
                  </a:lnTo>
                  <a:lnTo>
                    <a:pt x="754625" y="373986"/>
                  </a:lnTo>
                  <a:lnTo>
                    <a:pt x="765722" y="353521"/>
                  </a:lnTo>
                  <a:lnTo>
                    <a:pt x="776818" y="320237"/>
                  </a:lnTo>
                  <a:lnTo>
                    <a:pt x="787922" y="265264"/>
                  </a:lnTo>
                  <a:lnTo>
                    <a:pt x="799018" y="276334"/>
                  </a:lnTo>
                  <a:lnTo>
                    <a:pt x="810115" y="274000"/>
                  </a:lnTo>
                  <a:lnTo>
                    <a:pt x="821212" y="207094"/>
                  </a:lnTo>
                  <a:lnTo>
                    <a:pt x="832308" y="156571"/>
                  </a:lnTo>
                  <a:lnTo>
                    <a:pt x="843405" y="97618"/>
                  </a:lnTo>
                  <a:lnTo>
                    <a:pt x="854501" y="74431"/>
                  </a:lnTo>
                  <a:lnTo>
                    <a:pt x="865598" y="93978"/>
                  </a:lnTo>
                  <a:lnTo>
                    <a:pt x="876702" y="274062"/>
                  </a:lnTo>
                  <a:lnTo>
                    <a:pt x="887798" y="344465"/>
                  </a:lnTo>
                  <a:lnTo>
                    <a:pt x="898894" y="391437"/>
                  </a:lnTo>
                  <a:lnTo>
                    <a:pt x="909991" y="396886"/>
                  </a:lnTo>
                  <a:lnTo>
                    <a:pt x="921088" y="410079"/>
                  </a:lnTo>
                  <a:lnTo>
                    <a:pt x="932184" y="395941"/>
                  </a:lnTo>
                  <a:lnTo>
                    <a:pt x="943281" y="372523"/>
                  </a:lnTo>
                  <a:lnTo>
                    <a:pt x="954384" y="337110"/>
                  </a:lnTo>
                  <a:lnTo>
                    <a:pt x="965481" y="298895"/>
                  </a:lnTo>
                  <a:lnTo>
                    <a:pt x="976578" y="292003"/>
                  </a:lnTo>
                  <a:lnTo>
                    <a:pt x="987674" y="233417"/>
                  </a:lnTo>
                  <a:lnTo>
                    <a:pt x="998771" y="136418"/>
                  </a:lnTo>
                  <a:lnTo>
                    <a:pt x="1009868" y="61715"/>
                  </a:lnTo>
                  <a:lnTo>
                    <a:pt x="1020964" y="8491"/>
                  </a:lnTo>
                  <a:lnTo>
                    <a:pt x="1032061" y="34943"/>
                  </a:lnTo>
                  <a:lnTo>
                    <a:pt x="1043157" y="135963"/>
                  </a:lnTo>
                  <a:lnTo>
                    <a:pt x="1054261" y="378353"/>
                  </a:lnTo>
                  <a:lnTo>
                    <a:pt x="1065357" y="405976"/>
                  </a:lnTo>
                  <a:lnTo>
                    <a:pt x="1076454" y="413167"/>
                  </a:lnTo>
                  <a:lnTo>
                    <a:pt x="1087551" y="408820"/>
                  </a:lnTo>
                  <a:lnTo>
                    <a:pt x="1098647" y="372740"/>
                  </a:lnTo>
                  <a:lnTo>
                    <a:pt x="1109744" y="367957"/>
                  </a:lnTo>
                  <a:lnTo>
                    <a:pt x="1120841" y="351071"/>
                  </a:lnTo>
                  <a:lnTo>
                    <a:pt x="1131937" y="308011"/>
                  </a:lnTo>
                  <a:lnTo>
                    <a:pt x="1143041" y="271116"/>
                  </a:lnTo>
                  <a:lnTo>
                    <a:pt x="1154137" y="248072"/>
                  </a:lnTo>
                  <a:lnTo>
                    <a:pt x="1165234" y="179295"/>
                  </a:lnTo>
                  <a:lnTo>
                    <a:pt x="1176331" y="98917"/>
                  </a:lnTo>
                  <a:lnTo>
                    <a:pt x="1187427" y="83786"/>
                  </a:lnTo>
                  <a:lnTo>
                    <a:pt x="1198524" y="99312"/>
                  </a:lnTo>
                  <a:lnTo>
                    <a:pt x="1220717" y="280600"/>
                  </a:lnTo>
                  <a:lnTo>
                    <a:pt x="1231821" y="404282"/>
                  </a:lnTo>
                  <a:lnTo>
                    <a:pt x="1242917" y="402282"/>
                  </a:lnTo>
                  <a:lnTo>
                    <a:pt x="1254014" y="376687"/>
                  </a:lnTo>
                  <a:lnTo>
                    <a:pt x="1265111" y="340328"/>
                  </a:lnTo>
                  <a:lnTo>
                    <a:pt x="1276207" y="247541"/>
                  </a:lnTo>
                  <a:lnTo>
                    <a:pt x="1287304" y="254324"/>
                  </a:lnTo>
                  <a:lnTo>
                    <a:pt x="1298400" y="248044"/>
                  </a:lnTo>
                  <a:lnTo>
                    <a:pt x="1309497" y="195698"/>
                  </a:lnTo>
                  <a:lnTo>
                    <a:pt x="1320601" y="150100"/>
                  </a:lnTo>
                  <a:lnTo>
                    <a:pt x="1331697" y="95366"/>
                  </a:lnTo>
                  <a:lnTo>
                    <a:pt x="1342794" y="66478"/>
                  </a:lnTo>
                  <a:lnTo>
                    <a:pt x="1353890" y="85099"/>
                  </a:lnTo>
                  <a:lnTo>
                    <a:pt x="1364987" y="264761"/>
                  </a:lnTo>
                  <a:lnTo>
                    <a:pt x="1376083" y="337226"/>
                  </a:lnTo>
                  <a:lnTo>
                    <a:pt x="1387180" y="393485"/>
                  </a:lnTo>
                  <a:lnTo>
                    <a:pt x="1398277" y="408072"/>
                  </a:lnTo>
                  <a:lnTo>
                    <a:pt x="1409380" y="406296"/>
                  </a:lnTo>
                  <a:lnTo>
                    <a:pt x="1420477" y="395485"/>
                  </a:lnTo>
                  <a:lnTo>
                    <a:pt x="1431573" y="381837"/>
                  </a:lnTo>
                  <a:lnTo>
                    <a:pt x="1442670" y="357432"/>
                  </a:lnTo>
                  <a:lnTo>
                    <a:pt x="1453767" y="328953"/>
                  </a:lnTo>
                  <a:lnTo>
                    <a:pt x="1464863" y="320686"/>
                  </a:lnTo>
                  <a:lnTo>
                    <a:pt x="1475960" y="264394"/>
                  </a:lnTo>
                  <a:lnTo>
                    <a:pt x="1487057" y="154774"/>
                  </a:lnTo>
                  <a:lnTo>
                    <a:pt x="1498160" y="83344"/>
                  </a:lnTo>
                  <a:lnTo>
                    <a:pt x="1509257" y="22928"/>
                  </a:lnTo>
                  <a:lnTo>
                    <a:pt x="1520353" y="32249"/>
                  </a:lnTo>
                  <a:lnTo>
                    <a:pt x="1531450" y="89419"/>
                  </a:lnTo>
                  <a:lnTo>
                    <a:pt x="1542546" y="296030"/>
                  </a:lnTo>
                  <a:lnTo>
                    <a:pt x="1553643" y="335525"/>
                  </a:lnTo>
                  <a:lnTo>
                    <a:pt x="1564740" y="361698"/>
                  </a:lnTo>
                  <a:lnTo>
                    <a:pt x="1575836" y="366760"/>
                  </a:lnTo>
                  <a:lnTo>
                    <a:pt x="1586940" y="345288"/>
                  </a:lnTo>
                  <a:lnTo>
                    <a:pt x="1598036" y="340764"/>
                  </a:lnTo>
                  <a:lnTo>
                    <a:pt x="1609133" y="313468"/>
                  </a:lnTo>
                  <a:lnTo>
                    <a:pt x="1620230" y="245493"/>
                  </a:lnTo>
                  <a:lnTo>
                    <a:pt x="1631326" y="155387"/>
                  </a:lnTo>
                  <a:lnTo>
                    <a:pt x="1642423" y="130356"/>
                  </a:lnTo>
                  <a:lnTo>
                    <a:pt x="1653520" y="117668"/>
                  </a:lnTo>
                  <a:lnTo>
                    <a:pt x="1664616" y="99006"/>
                  </a:lnTo>
                  <a:lnTo>
                    <a:pt x="1675720" y="141120"/>
                  </a:lnTo>
                  <a:lnTo>
                    <a:pt x="1686816" y="139677"/>
                  </a:lnTo>
                  <a:lnTo>
                    <a:pt x="1697913" y="173437"/>
                  </a:lnTo>
                  <a:lnTo>
                    <a:pt x="1709010" y="226722"/>
                  </a:lnTo>
                  <a:lnTo>
                    <a:pt x="1720106" y="363256"/>
                  </a:lnTo>
                  <a:lnTo>
                    <a:pt x="1731203" y="381783"/>
                  </a:lnTo>
                  <a:lnTo>
                    <a:pt x="1742299" y="388457"/>
                  </a:lnTo>
                  <a:lnTo>
                    <a:pt x="1753396" y="377394"/>
                  </a:lnTo>
                  <a:lnTo>
                    <a:pt x="1764500" y="334049"/>
                  </a:lnTo>
                  <a:lnTo>
                    <a:pt x="1775596" y="336838"/>
                  </a:lnTo>
                  <a:lnTo>
                    <a:pt x="1786692" y="324952"/>
                  </a:lnTo>
                  <a:lnTo>
                    <a:pt x="1808886" y="229042"/>
                  </a:lnTo>
                  <a:lnTo>
                    <a:pt x="1819982" y="174614"/>
                  </a:lnTo>
                  <a:lnTo>
                    <a:pt x="1831079" y="111762"/>
                  </a:lnTo>
                  <a:lnTo>
                    <a:pt x="1842176" y="71594"/>
                  </a:lnTo>
                  <a:lnTo>
                    <a:pt x="1853279" y="100121"/>
                  </a:lnTo>
                  <a:lnTo>
                    <a:pt x="1864376" y="112606"/>
                  </a:lnTo>
                  <a:lnTo>
                    <a:pt x="1886569" y="256610"/>
                  </a:lnTo>
                  <a:lnTo>
                    <a:pt x="1897666" y="374074"/>
                  </a:lnTo>
                  <a:lnTo>
                    <a:pt x="1908762" y="388028"/>
                  </a:lnTo>
                  <a:lnTo>
                    <a:pt x="1919859" y="390035"/>
                  </a:lnTo>
                  <a:lnTo>
                    <a:pt x="1930956" y="373462"/>
                  </a:lnTo>
                  <a:lnTo>
                    <a:pt x="1942059" y="331953"/>
                  </a:lnTo>
                  <a:lnTo>
                    <a:pt x="1953156" y="323319"/>
                  </a:lnTo>
                  <a:lnTo>
                    <a:pt x="1964252" y="305896"/>
                  </a:lnTo>
                  <a:lnTo>
                    <a:pt x="1975349" y="234900"/>
                  </a:lnTo>
                  <a:lnTo>
                    <a:pt x="1986446" y="171008"/>
                  </a:lnTo>
                  <a:lnTo>
                    <a:pt x="1997542" y="124635"/>
                  </a:lnTo>
                  <a:lnTo>
                    <a:pt x="2008639" y="57871"/>
                  </a:lnTo>
                  <a:lnTo>
                    <a:pt x="2019735" y="0"/>
                  </a:lnTo>
                  <a:lnTo>
                    <a:pt x="2030839" y="34290"/>
                  </a:lnTo>
                  <a:lnTo>
                    <a:pt x="2041935" y="92073"/>
                  </a:lnTo>
                  <a:lnTo>
                    <a:pt x="2053032" y="208747"/>
                  </a:lnTo>
                  <a:lnTo>
                    <a:pt x="2064129" y="290737"/>
                  </a:lnTo>
                  <a:lnTo>
                    <a:pt x="2075225" y="364862"/>
                  </a:lnTo>
                  <a:lnTo>
                    <a:pt x="2086322" y="369774"/>
                  </a:lnTo>
                  <a:lnTo>
                    <a:pt x="2097419" y="369441"/>
                  </a:lnTo>
                  <a:lnTo>
                    <a:pt x="2108515" y="370767"/>
                  </a:lnTo>
                  <a:lnTo>
                    <a:pt x="2119619" y="349241"/>
                  </a:lnTo>
                  <a:lnTo>
                    <a:pt x="2130715" y="354364"/>
                  </a:lnTo>
                  <a:lnTo>
                    <a:pt x="2141812" y="347173"/>
                  </a:lnTo>
                  <a:lnTo>
                    <a:pt x="2152909" y="286485"/>
                  </a:lnTo>
                  <a:lnTo>
                    <a:pt x="2164005" y="188187"/>
                  </a:lnTo>
                  <a:lnTo>
                    <a:pt x="2175102" y="143249"/>
                  </a:lnTo>
                  <a:lnTo>
                    <a:pt x="2197295" y="6273"/>
                  </a:lnTo>
                  <a:lnTo>
                    <a:pt x="2208399" y="23472"/>
                  </a:lnTo>
                  <a:lnTo>
                    <a:pt x="2219495" y="52449"/>
                  </a:lnTo>
                  <a:lnTo>
                    <a:pt x="2241688" y="288444"/>
                  </a:lnTo>
                  <a:lnTo>
                    <a:pt x="2252785" y="389484"/>
                  </a:lnTo>
                  <a:lnTo>
                    <a:pt x="2263881" y="385477"/>
                  </a:lnTo>
                  <a:lnTo>
                    <a:pt x="2274978" y="363358"/>
                  </a:lnTo>
                  <a:lnTo>
                    <a:pt x="2286075" y="348234"/>
                  </a:lnTo>
                  <a:lnTo>
                    <a:pt x="2297171" y="321381"/>
                  </a:lnTo>
                  <a:lnTo>
                    <a:pt x="2308275" y="324952"/>
                  </a:lnTo>
                  <a:lnTo>
                    <a:pt x="2319371" y="316189"/>
                  </a:lnTo>
                  <a:lnTo>
                    <a:pt x="2330468" y="260203"/>
                  </a:lnTo>
                  <a:lnTo>
                    <a:pt x="2341565" y="187894"/>
                  </a:lnTo>
                  <a:lnTo>
                    <a:pt x="2352661" y="137303"/>
                  </a:lnTo>
                  <a:lnTo>
                    <a:pt x="2363758" y="90454"/>
                  </a:lnTo>
                  <a:lnTo>
                    <a:pt x="2374855" y="66464"/>
                  </a:lnTo>
                  <a:lnTo>
                    <a:pt x="2385951" y="151706"/>
                  </a:lnTo>
                  <a:lnTo>
                    <a:pt x="2397055" y="196773"/>
                  </a:lnTo>
                  <a:lnTo>
                    <a:pt x="2408151" y="263618"/>
                  </a:lnTo>
                  <a:lnTo>
                    <a:pt x="2419248" y="303433"/>
                  </a:lnTo>
                  <a:lnTo>
                    <a:pt x="2430345" y="361379"/>
                  </a:lnTo>
                  <a:lnTo>
                    <a:pt x="2441441" y="358208"/>
                  </a:lnTo>
                  <a:lnTo>
                    <a:pt x="2452538" y="332797"/>
                  </a:lnTo>
                  <a:lnTo>
                    <a:pt x="2463635" y="299058"/>
                  </a:lnTo>
                  <a:lnTo>
                    <a:pt x="2474731" y="234825"/>
                  </a:lnTo>
                  <a:lnTo>
                    <a:pt x="2485834" y="262740"/>
                  </a:lnTo>
                  <a:lnTo>
                    <a:pt x="2496931" y="257651"/>
                  </a:lnTo>
                  <a:lnTo>
                    <a:pt x="2508028" y="174076"/>
                  </a:lnTo>
                  <a:lnTo>
                    <a:pt x="2519124" y="75506"/>
                  </a:lnTo>
                  <a:lnTo>
                    <a:pt x="2530221" y="8566"/>
                  </a:lnTo>
                  <a:lnTo>
                    <a:pt x="2541318" y="19526"/>
                  </a:lnTo>
                  <a:lnTo>
                    <a:pt x="2552414" y="96019"/>
                  </a:lnTo>
                  <a:lnTo>
                    <a:pt x="2563511" y="311821"/>
                  </a:lnTo>
                  <a:lnTo>
                    <a:pt x="2574614" y="365937"/>
                  </a:lnTo>
                  <a:lnTo>
                    <a:pt x="2585711" y="399363"/>
                  </a:lnTo>
                  <a:lnTo>
                    <a:pt x="2596808" y="399860"/>
                  </a:lnTo>
                  <a:lnTo>
                    <a:pt x="2607904" y="381034"/>
                  </a:lnTo>
                  <a:lnTo>
                    <a:pt x="2619001" y="371006"/>
                  </a:lnTo>
                  <a:lnTo>
                    <a:pt x="2630097" y="356337"/>
                  </a:lnTo>
                  <a:lnTo>
                    <a:pt x="2641194" y="323850"/>
                  </a:lnTo>
                  <a:lnTo>
                    <a:pt x="2652290" y="294595"/>
                  </a:lnTo>
                  <a:lnTo>
                    <a:pt x="2663394" y="292798"/>
                  </a:lnTo>
                  <a:lnTo>
                    <a:pt x="2674491" y="262523"/>
                  </a:lnTo>
                  <a:lnTo>
                    <a:pt x="2685587" y="176423"/>
                  </a:lnTo>
                  <a:lnTo>
                    <a:pt x="2696684" y="97420"/>
                  </a:lnTo>
                  <a:lnTo>
                    <a:pt x="2707780" y="69199"/>
                  </a:lnTo>
                  <a:lnTo>
                    <a:pt x="2718877" y="84983"/>
                  </a:lnTo>
                  <a:lnTo>
                    <a:pt x="2729974" y="104224"/>
                  </a:lnTo>
                  <a:lnTo>
                    <a:pt x="2741070" y="218075"/>
                  </a:lnTo>
                  <a:lnTo>
                    <a:pt x="2752174" y="207196"/>
                  </a:lnTo>
                  <a:lnTo>
                    <a:pt x="2763270" y="229689"/>
                  </a:lnTo>
                  <a:lnTo>
                    <a:pt x="2774367" y="255236"/>
                  </a:lnTo>
                  <a:lnTo>
                    <a:pt x="2785464" y="242398"/>
                  </a:lnTo>
                  <a:lnTo>
                    <a:pt x="2796560" y="268388"/>
                  </a:lnTo>
                  <a:lnTo>
                    <a:pt x="2807657" y="280600"/>
                  </a:lnTo>
                  <a:lnTo>
                    <a:pt x="2818754" y="273313"/>
                  </a:lnTo>
                  <a:lnTo>
                    <a:pt x="2829850" y="246126"/>
                  </a:lnTo>
                  <a:lnTo>
                    <a:pt x="2829850" y="246126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3" name="자유형: 도형 2292">
              <a:extLst>
                <a:ext uri="{FF2B5EF4-FFF2-40B4-BE49-F238E27FC236}">
                  <a16:creationId xmlns:a16="http://schemas.microsoft.com/office/drawing/2014/main" id="{B87204CA-95B9-3648-29E9-23BE03552665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4564 h 413167"/>
                <a:gd name="connsiteX1" fmla="*/ 11096 w 2829850"/>
                <a:gd name="connsiteY1" fmla="*/ 198930 h 413167"/>
                <a:gd name="connsiteX2" fmla="*/ 22193 w 2829850"/>
                <a:gd name="connsiteY2" fmla="*/ 193575 h 413167"/>
                <a:gd name="connsiteX3" fmla="*/ 33290 w 2829850"/>
                <a:gd name="connsiteY3" fmla="*/ 244323 h 413167"/>
                <a:gd name="connsiteX4" fmla="*/ 44386 w 2829850"/>
                <a:gd name="connsiteY4" fmla="*/ 274898 h 413167"/>
                <a:gd name="connsiteX5" fmla="*/ 55483 w 2829850"/>
                <a:gd name="connsiteY5" fmla="*/ 302936 h 413167"/>
                <a:gd name="connsiteX6" fmla="*/ 66586 w 2829850"/>
                <a:gd name="connsiteY6" fmla="*/ 291785 h 413167"/>
                <a:gd name="connsiteX7" fmla="*/ 77683 w 2829850"/>
                <a:gd name="connsiteY7" fmla="*/ 261822 h 413167"/>
                <a:gd name="connsiteX8" fmla="*/ 88779 w 2829850"/>
                <a:gd name="connsiteY8" fmla="*/ 243092 h 413167"/>
                <a:gd name="connsiteX9" fmla="*/ 99876 w 2829850"/>
                <a:gd name="connsiteY9" fmla="*/ 237703 h 413167"/>
                <a:gd name="connsiteX10" fmla="*/ 110973 w 2829850"/>
                <a:gd name="connsiteY10" fmla="*/ 213972 h 413167"/>
                <a:gd name="connsiteX11" fmla="*/ 122069 w 2829850"/>
                <a:gd name="connsiteY11" fmla="*/ 126145 h 413167"/>
                <a:gd name="connsiteX12" fmla="*/ 133166 w 2829850"/>
                <a:gd name="connsiteY12" fmla="*/ 83881 h 413167"/>
                <a:gd name="connsiteX13" fmla="*/ 155366 w 2829850"/>
                <a:gd name="connsiteY13" fmla="*/ 47210 h 413167"/>
                <a:gd name="connsiteX14" fmla="*/ 166463 w 2829850"/>
                <a:gd name="connsiteY14" fmla="*/ 68131 h 413167"/>
                <a:gd name="connsiteX15" fmla="*/ 177559 w 2829850"/>
                <a:gd name="connsiteY15" fmla="*/ 107918 h 413167"/>
                <a:gd name="connsiteX16" fmla="*/ 188656 w 2829850"/>
                <a:gd name="connsiteY16" fmla="*/ 143474 h 413167"/>
                <a:gd name="connsiteX17" fmla="*/ 199753 w 2829850"/>
                <a:gd name="connsiteY17" fmla="*/ 124539 h 413167"/>
                <a:gd name="connsiteX18" fmla="*/ 210849 w 2829850"/>
                <a:gd name="connsiteY18" fmla="*/ 81446 h 413167"/>
                <a:gd name="connsiteX19" fmla="*/ 221946 w 2829850"/>
                <a:gd name="connsiteY19" fmla="*/ 92454 h 413167"/>
                <a:gd name="connsiteX20" fmla="*/ 233043 w 2829850"/>
                <a:gd name="connsiteY20" fmla="*/ 155128 h 413167"/>
                <a:gd name="connsiteX21" fmla="*/ 244146 w 2829850"/>
                <a:gd name="connsiteY21" fmla="*/ 211421 h 413167"/>
                <a:gd name="connsiteX22" fmla="*/ 255243 w 2829850"/>
                <a:gd name="connsiteY22" fmla="*/ 317611 h 413167"/>
                <a:gd name="connsiteX23" fmla="*/ 266339 w 2829850"/>
                <a:gd name="connsiteY23" fmla="*/ 352568 h 413167"/>
                <a:gd name="connsiteX24" fmla="*/ 277436 w 2829850"/>
                <a:gd name="connsiteY24" fmla="*/ 366257 h 413167"/>
                <a:gd name="connsiteX25" fmla="*/ 288533 w 2829850"/>
                <a:gd name="connsiteY25" fmla="*/ 350581 h 413167"/>
                <a:gd name="connsiteX26" fmla="*/ 299629 w 2829850"/>
                <a:gd name="connsiteY26" fmla="*/ 319129 h 413167"/>
                <a:gd name="connsiteX27" fmla="*/ 310726 w 2829850"/>
                <a:gd name="connsiteY27" fmla="*/ 295051 h 413167"/>
                <a:gd name="connsiteX28" fmla="*/ 332926 w 2829850"/>
                <a:gd name="connsiteY28" fmla="*/ 251909 h 413167"/>
                <a:gd name="connsiteX29" fmla="*/ 344023 w 2829850"/>
                <a:gd name="connsiteY29" fmla="*/ 285737 h 413167"/>
                <a:gd name="connsiteX30" fmla="*/ 355119 w 2829850"/>
                <a:gd name="connsiteY30" fmla="*/ 261597 h 413167"/>
                <a:gd name="connsiteX31" fmla="*/ 366216 w 2829850"/>
                <a:gd name="connsiteY31" fmla="*/ 209400 h 413167"/>
                <a:gd name="connsiteX32" fmla="*/ 377313 w 2829850"/>
                <a:gd name="connsiteY32" fmla="*/ 139507 h 413167"/>
                <a:gd name="connsiteX33" fmla="*/ 388409 w 2829850"/>
                <a:gd name="connsiteY33" fmla="*/ 141569 h 413167"/>
                <a:gd name="connsiteX34" fmla="*/ 399506 w 2829850"/>
                <a:gd name="connsiteY34" fmla="*/ 145753 h 413167"/>
                <a:gd name="connsiteX35" fmla="*/ 410602 w 2829850"/>
                <a:gd name="connsiteY35" fmla="*/ 204556 h 413167"/>
                <a:gd name="connsiteX36" fmla="*/ 421706 w 2829850"/>
                <a:gd name="connsiteY36" fmla="*/ 252596 h 413167"/>
                <a:gd name="connsiteX37" fmla="*/ 432802 w 2829850"/>
                <a:gd name="connsiteY37" fmla="*/ 347744 h 413167"/>
                <a:gd name="connsiteX38" fmla="*/ 443899 w 2829850"/>
                <a:gd name="connsiteY38" fmla="*/ 340308 h 413167"/>
                <a:gd name="connsiteX39" fmla="*/ 454995 w 2829850"/>
                <a:gd name="connsiteY39" fmla="*/ 298874 h 413167"/>
                <a:gd name="connsiteX40" fmla="*/ 466092 w 2829850"/>
                <a:gd name="connsiteY40" fmla="*/ 241425 h 413167"/>
                <a:gd name="connsiteX41" fmla="*/ 477189 w 2829850"/>
                <a:gd name="connsiteY41" fmla="*/ 147855 h 413167"/>
                <a:gd name="connsiteX42" fmla="*/ 488285 w 2829850"/>
                <a:gd name="connsiteY42" fmla="*/ 146814 h 413167"/>
                <a:gd name="connsiteX43" fmla="*/ 499382 w 2829850"/>
                <a:gd name="connsiteY43" fmla="*/ 161007 h 413167"/>
                <a:gd name="connsiteX44" fmla="*/ 510485 w 2829850"/>
                <a:gd name="connsiteY44" fmla="*/ 149855 h 413167"/>
                <a:gd name="connsiteX45" fmla="*/ 521582 w 2829850"/>
                <a:gd name="connsiteY45" fmla="*/ 151808 h 413167"/>
                <a:gd name="connsiteX46" fmla="*/ 532679 w 2829850"/>
                <a:gd name="connsiteY46" fmla="*/ 112749 h 413167"/>
                <a:gd name="connsiteX47" fmla="*/ 543775 w 2829850"/>
                <a:gd name="connsiteY47" fmla="*/ 94454 h 413167"/>
                <a:gd name="connsiteX48" fmla="*/ 554872 w 2829850"/>
                <a:gd name="connsiteY48" fmla="*/ 117865 h 413167"/>
                <a:gd name="connsiteX49" fmla="*/ 565968 w 2829850"/>
                <a:gd name="connsiteY49" fmla="*/ 241642 h 413167"/>
                <a:gd name="connsiteX50" fmla="*/ 588162 w 2829850"/>
                <a:gd name="connsiteY50" fmla="*/ 374557 h 413167"/>
                <a:gd name="connsiteX51" fmla="*/ 599265 w 2829850"/>
                <a:gd name="connsiteY51" fmla="*/ 393920 h 413167"/>
                <a:gd name="connsiteX52" fmla="*/ 610362 w 2829850"/>
                <a:gd name="connsiteY52" fmla="*/ 389974 h 413167"/>
                <a:gd name="connsiteX53" fmla="*/ 621458 w 2829850"/>
                <a:gd name="connsiteY53" fmla="*/ 375761 h 413167"/>
                <a:gd name="connsiteX54" fmla="*/ 632555 w 2829850"/>
                <a:gd name="connsiteY54" fmla="*/ 343302 h 413167"/>
                <a:gd name="connsiteX55" fmla="*/ 654748 w 2829850"/>
                <a:gd name="connsiteY55" fmla="*/ 251759 h 413167"/>
                <a:gd name="connsiteX56" fmla="*/ 665845 w 2829850"/>
                <a:gd name="connsiteY56" fmla="*/ 228117 h 413167"/>
                <a:gd name="connsiteX57" fmla="*/ 676942 w 2829850"/>
                <a:gd name="connsiteY57" fmla="*/ 183139 h 413167"/>
                <a:gd name="connsiteX58" fmla="*/ 688045 w 2829850"/>
                <a:gd name="connsiteY58" fmla="*/ 124383 h 413167"/>
                <a:gd name="connsiteX59" fmla="*/ 699142 w 2829850"/>
                <a:gd name="connsiteY59" fmla="*/ 123553 h 413167"/>
                <a:gd name="connsiteX60" fmla="*/ 710238 w 2829850"/>
                <a:gd name="connsiteY60" fmla="*/ 110061 h 413167"/>
                <a:gd name="connsiteX61" fmla="*/ 721335 w 2829850"/>
                <a:gd name="connsiteY61" fmla="*/ 165361 h 413167"/>
                <a:gd name="connsiteX62" fmla="*/ 732432 w 2829850"/>
                <a:gd name="connsiteY62" fmla="*/ 247868 h 413167"/>
                <a:gd name="connsiteX63" fmla="*/ 743528 w 2829850"/>
                <a:gd name="connsiteY63" fmla="*/ 379326 h 413167"/>
                <a:gd name="connsiteX64" fmla="*/ 754625 w 2829850"/>
                <a:gd name="connsiteY64" fmla="*/ 374693 h 413167"/>
                <a:gd name="connsiteX65" fmla="*/ 765722 w 2829850"/>
                <a:gd name="connsiteY65" fmla="*/ 352303 h 413167"/>
                <a:gd name="connsiteX66" fmla="*/ 776818 w 2829850"/>
                <a:gd name="connsiteY66" fmla="*/ 315332 h 413167"/>
                <a:gd name="connsiteX67" fmla="*/ 787922 w 2829850"/>
                <a:gd name="connsiteY67" fmla="*/ 269313 h 413167"/>
                <a:gd name="connsiteX68" fmla="*/ 799018 w 2829850"/>
                <a:gd name="connsiteY68" fmla="*/ 277538 h 413167"/>
                <a:gd name="connsiteX69" fmla="*/ 810115 w 2829850"/>
                <a:gd name="connsiteY69" fmla="*/ 275103 h 413167"/>
                <a:gd name="connsiteX70" fmla="*/ 821212 w 2829850"/>
                <a:gd name="connsiteY70" fmla="*/ 217347 h 413167"/>
                <a:gd name="connsiteX71" fmla="*/ 832308 w 2829850"/>
                <a:gd name="connsiteY71" fmla="*/ 180621 h 413167"/>
                <a:gd name="connsiteX72" fmla="*/ 843405 w 2829850"/>
                <a:gd name="connsiteY72" fmla="*/ 110572 h 413167"/>
                <a:gd name="connsiteX73" fmla="*/ 854501 w 2829850"/>
                <a:gd name="connsiteY73" fmla="*/ 74880 h 413167"/>
                <a:gd name="connsiteX74" fmla="*/ 865598 w 2829850"/>
                <a:gd name="connsiteY74" fmla="*/ 85358 h 413167"/>
                <a:gd name="connsiteX75" fmla="*/ 876702 w 2829850"/>
                <a:gd name="connsiteY75" fmla="*/ 265285 h 413167"/>
                <a:gd name="connsiteX76" fmla="*/ 887798 w 2829850"/>
                <a:gd name="connsiteY76" fmla="*/ 337328 h 413167"/>
                <a:gd name="connsiteX77" fmla="*/ 898894 w 2829850"/>
                <a:gd name="connsiteY77" fmla="*/ 387035 h 413167"/>
                <a:gd name="connsiteX78" fmla="*/ 909991 w 2829850"/>
                <a:gd name="connsiteY78" fmla="*/ 394982 h 413167"/>
                <a:gd name="connsiteX79" fmla="*/ 921088 w 2829850"/>
                <a:gd name="connsiteY79" fmla="*/ 411548 h 413167"/>
                <a:gd name="connsiteX80" fmla="*/ 932184 w 2829850"/>
                <a:gd name="connsiteY80" fmla="*/ 397424 h 413167"/>
                <a:gd name="connsiteX81" fmla="*/ 943281 w 2829850"/>
                <a:gd name="connsiteY81" fmla="*/ 372142 h 413167"/>
                <a:gd name="connsiteX82" fmla="*/ 954384 w 2829850"/>
                <a:gd name="connsiteY82" fmla="*/ 336430 h 413167"/>
                <a:gd name="connsiteX83" fmla="*/ 965481 w 2829850"/>
                <a:gd name="connsiteY83" fmla="*/ 310794 h 413167"/>
                <a:gd name="connsiteX84" fmla="*/ 976578 w 2829850"/>
                <a:gd name="connsiteY84" fmla="*/ 299677 h 413167"/>
                <a:gd name="connsiteX85" fmla="*/ 987674 w 2829850"/>
                <a:gd name="connsiteY85" fmla="*/ 241391 h 413167"/>
                <a:gd name="connsiteX86" fmla="*/ 998771 w 2829850"/>
                <a:gd name="connsiteY86" fmla="*/ 147780 h 413167"/>
                <a:gd name="connsiteX87" fmla="*/ 1020964 w 2829850"/>
                <a:gd name="connsiteY87" fmla="*/ 13383 h 413167"/>
                <a:gd name="connsiteX88" fmla="*/ 1032061 w 2829850"/>
                <a:gd name="connsiteY88" fmla="*/ 18676 h 413167"/>
                <a:gd name="connsiteX89" fmla="*/ 1043157 w 2829850"/>
                <a:gd name="connsiteY89" fmla="*/ 123043 h 413167"/>
                <a:gd name="connsiteX90" fmla="*/ 1054261 w 2829850"/>
                <a:gd name="connsiteY90" fmla="*/ 374897 h 413167"/>
                <a:gd name="connsiteX91" fmla="*/ 1065357 w 2829850"/>
                <a:gd name="connsiteY91" fmla="*/ 405473 h 413167"/>
                <a:gd name="connsiteX92" fmla="*/ 1076454 w 2829850"/>
                <a:gd name="connsiteY92" fmla="*/ 413167 h 413167"/>
                <a:gd name="connsiteX93" fmla="*/ 1087551 w 2829850"/>
                <a:gd name="connsiteY93" fmla="*/ 407779 h 413167"/>
                <a:gd name="connsiteX94" fmla="*/ 1098647 w 2829850"/>
                <a:gd name="connsiteY94" fmla="*/ 374945 h 413167"/>
                <a:gd name="connsiteX95" fmla="*/ 1109744 w 2829850"/>
                <a:gd name="connsiteY95" fmla="*/ 368937 h 413167"/>
                <a:gd name="connsiteX96" fmla="*/ 1120841 w 2829850"/>
                <a:gd name="connsiteY96" fmla="*/ 353282 h 413167"/>
                <a:gd name="connsiteX97" fmla="*/ 1131937 w 2829850"/>
                <a:gd name="connsiteY97" fmla="*/ 312822 h 413167"/>
                <a:gd name="connsiteX98" fmla="*/ 1143041 w 2829850"/>
                <a:gd name="connsiteY98" fmla="*/ 283791 h 413167"/>
                <a:gd name="connsiteX99" fmla="*/ 1154137 w 2829850"/>
                <a:gd name="connsiteY99" fmla="*/ 257264 h 413167"/>
                <a:gd name="connsiteX100" fmla="*/ 1165234 w 2829850"/>
                <a:gd name="connsiteY100" fmla="*/ 187983 h 413167"/>
                <a:gd name="connsiteX101" fmla="*/ 1176331 w 2829850"/>
                <a:gd name="connsiteY101" fmla="*/ 102244 h 413167"/>
                <a:gd name="connsiteX102" fmla="*/ 1187427 w 2829850"/>
                <a:gd name="connsiteY102" fmla="*/ 86855 h 413167"/>
                <a:gd name="connsiteX103" fmla="*/ 1198524 w 2829850"/>
                <a:gd name="connsiteY103" fmla="*/ 92222 h 413167"/>
                <a:gd name="connsiteX104" fmla="*/ 1209621 w 2829850"/>
                <a:gd name="connsiteY104" fmla="*/ 169089 h 413167"/>
                <a:gd name="connsiteX105" fmla="*/ 1220717 w 2829850"/>
                <a:gd name="connsiteY105" fmla="*/ 271225 h 413167"/>
                <a:gd name="connsiteX106" fmla="*/ 1231821 w 2829850"/>
                <a:gd name="connsiteY106" fmla="*/ 404010 h 413167"/>
                <a:gd name="connsiteX107" fmla="*/ 1242917 w 2829850"/>
                <a:gd name="connsiteY107" fmla="*/ 403377 h 413167"/>
                <a:gd name="connsiteX108" fmla="*/ 1254014 w 2829850"/>
                <a:gd name="connsiteY108" fmla="*/ 376054 h 413167"/>
                <a:gd name="connsiteX109" fmla="*/ 1265111 w 2829850"/>
                <a:gd name="connsiteY109" fmla="*/ 336940 h 413167"/>
                <a:gd name="connsiteX110" fmla="*/ 1276207 w 2829850"/>
                <a:gd name="connsiteY110" fmla="*/ 256447 h 413167"/>
                <a:gd name="connsiteX111" fmla="*/ 1287304 w 2829850"/>
                <a:gd name="connsiteY111" fmla="*/ 258611 h 413167"/>
                <a:gd name="connsiteX112" fmla="*/ 1298400 w 2829850"/>
                <a:gd name="connsiteY112" fmla="*/ 251045 h 413167"/>
                <a:gd name="connsiteX113" fmla="*/ 1309497 w 2829850"/>
                <a:gd name="connsiteY113" fmla="*/ 204978 h 413167"/>
                <a:gd name="connsiteX114" fmla="*/ 1320601 w 2829850"/>
                <a:gd name="connsiteY114" fmla="*/ 168797 h 413167"/>
                <a:gd name="connsiteX115" fmla="*/ 1331697 w 2829850"/>
                <a:gd name="connsiteY115" fmla="*/ 103870 h 413167"/>
                <a:gd name="connsiteX116" fmla="*/ 1342794 w 2829850"/>
                <a:gd name="connsiteY116" fmla="*/ 62552 h 413167"/>
                <a:gd name="connsiteX117" fmla="*/ 1353890 w 2829850"/>
                <a:gd name="connsiteY117" fmla="*/ 77738 h 413167"/>
                <a:gd name="connsiteX118" fmla="*/ 1364987 w 2829850"/>
                <a:gd name="connsiteY118" fmla="*/ 257039 h 413167"/>
                <a:gd name="connsiteX119" fmla="*/ 1376083 w 2829850"/>
                <a:gd name="connsiteY119" fmla="*/ 331987 h 413167"/>
                <a:gd name="connsiteX120" fmla="*/ 1387180 w 2829850"/>
                <a:gd name="connsiteY120" fmla="*/ 390505 h 413167"/>
                <a:gd name="connsiteX121" fmla="*/ 1398277 w 2829850"/>
                <a:gd name="connsiteY121" fmla="*/ 407942 h 413167"/>
                <a:gd name="connsiteX122" fmla="*/ 1409380 w 2829850"/>
                <a:gd name="connsiteY122" fmla="*/ 408834 h 413167"/>
                <a:gd name="connsiteX123" fmla="*/ 1420477 w 2829850"/>
                <a:gd name="connsiteY123" fmla="*/ 397226 h 413167"/>
                <a:gd name="connsiteX124" fmla="*/ 1431573 w 2829850"/>
                <a:gd name="connsiteY124" fmla="*/ 381490 h 413167"/>
                <a:gd name="connsiteX125" fmla="*/ 1442670 w 2829850"/>
                <a:gd name="connsiteY125" fmla="*/ 355521 h 413167"/>
                <a:gd name="connsiteX126" fmla="*/ 1453767 w 2829850"/>
                <a:gd name="connsiteY126" fmla="*/ 337308 h 413167"/>
                <a:gd name="connsiteX127" fmla="*/ 1464863 w 2829850"/>
                <a:gd name="connsiteY127" fmla="*/ 325149 h 413167"/>
                <a:gd name="connsiteX128" fmla="*/ 1475960 w 2829850"/>
                <a:gd name="connsiteY128" fmla="*/ 269496 h 413167"/>
                <a:gd name="connsiteX129" fmla="*/ 1487057 w 2829850"/>
                <a:gd name="connsiteY129" fmla="*/ 162769 h 413167"/>
                <a:gd name="connsiteX130" fmla="*/ 1498160 w 2829850"/>
                <a:gd name="connsiteY130" fmla="*/ 102557 h 413167"/>
                <a:gd name="connsiteX131" fmla="*/ 1509257 w 2829850"/>
                <a:gd name="connsiteY131" fmla="*/ 29187 h 413167"/>
                <a:gd name="connsiteX132" fmla="*/ 1520353 w 2829850"/>
                <a:gd name="connsiteY132" fmla="*/ 20560 h 413167"/>
                <a:gd name="connsiteX133" fmla="*/ 1531450 w 2829850"/>
                <a:gd name="connsiteY133" fmla="*/ 80473 h 413167"/>
                <a:gd name="connsiteX134" fmla="*/ 1542546 w 2829850"/>
                <a:gd name="connsiteY134" fmla="*/ 293384 h 413167"/>
                <a:gd name="connsiteX135" fmla="*/ 1553643 w 2829850"/>
                <a:gd name="connsiteY135" fmla="*/ 333171 h 413167"/>
                <a:gd name="connsiteX136" fmla="*/ 1564740 w 2829850"/>
                <a:gd name="connsiteY136" fmla="*/ 359583 h 413167"/>
                <a:gd name="connsiteX137" fmla="*/ 1575836 w 2829850"/>
                <a:gd name="connsiteY137" fmla="*/ 363971 h 413167"/>
                <a:gd name="connsiteX138" fmla="*/ 1586940 w 2829850"/>
                <a:gd name="connsiteY138" fmla="*/ 345833 h 413167"/>
                <a:gd name="connsiteX139" fmla="*/ 1598036 w 2829850"/>
                <a:gd name="connsiteY139" fmla="*/ 341866 h 413167"/>
                <a:gd name="connsiteX140" fmla="*/ 1609133 w 2829850"/>
                <a:gd name="connsiteY140" fmla="*/ 314883 h 413167"/>
                <a:gd name="connsiteX141" fmla="*/ 1620230 w 2829850"/>
                <a:gd name="connsiteY141" fmla="*/ 249745 h 413167"/>
                <a:gd name="connsiteX142" fmla="*/ 1631326 w 2829850"/>
                <a:gd name="connsiteY142" fmla="*/ 170974 h 413167"/>
                <a:gd name="connsiteX143" fmla="*/ 1642423 w 2829850"/>
                <a:gd name="connsiteY143" fmla="*/ 139970 h 413167"/>
                <a:gd name="connsiteX144" fmla="*/ 1653520 w 2829850"/>
                <a:gd name="connsiteY144" fmla="*/ 120342 h 413167"/>
                <a:gd name="connsiteX145" fmla="*/ 1664616 w 2829850"/>
                <a:gd name="connsiteY145" fmla="*/ 102598 h 413167"/>
                <a:gd name="connsiteX146" fmla="*/ 1675720 w 2829850"/>
                <a:gd name="connsiteY146" fmla="*/ 148413 h 413167"/>
                <a:gd name="connsiteX147" fmla="*/ 1686816 w 2829850"/>
                <a:gd name="connsiteY147" fmla="*/ 139637 h 413167"/>
                <a:gd name="connsiteX148" fmla="*/ 1697913 w 2829850"/>
                <a:gd name="connsiteY148" fmla="*/ 165157 h 413167"/>
                <a:gd name="connsiteX149" fmla="*/ 1709010 w 2829850"/>
                <a:gd name="connsiteY149" fmla="*/ 219898 h 413167"/>
                <a:gd name="connsiteX150" fmla="*/ 1720106 w 2829850"/>
                <a:gd name="connsiteY150" fmla="*/ 360508 h 413167"/>
                <a:gd name="connsiteX151" fmla="*/ 1731203 w 2829850"/>
                <a:gd name="connsiteY151" fmla="*/ 381646 h 413167"/>
                <a:gd name="connsiteX152" fmla="*/ 1742299 w 2829850"/>
                <a:gd name="connsiteY152" fmla="*/ 388457 h 413167"/>
                <a:gd name="connsiteX153" fmla="*/ 1753396 w 2829850"/>
                <a:gd name="connsiteY153" fmla="*/ 376761 h 413167"/>
                <a:gd name="connsiteX154" fmla="*/ 1764500 w 2829850"/>
                <a:gd name="connsiteY154" fmla="*/ 337974 h 413167"/>
                <a:gd name="connsiteX155" fmla="*/ 1775596 w 2829850"/>
                <a:gd name="connsiteY155" fmla="*/ 339186 h 413167"/>
                <a:gd name="connsiteX156" fmla="*/ 1786692 w 2829850"/>
                <a:gd name="connsiteY156" fmla="*/ 328701 h 413167"/>
                <a:gd name="connsiteX157" fmla="*/ 1808886 w 2829850"/>
                <a:gd name="connsiteY157" fmla="*/ 241908 h 413167"/>
                <a:gd name="connsiteX158" fmla="*/ 1819982 w 2829850"/>
                <a:gd name="connsiteY158" fmla="*/ 181900 h 413167"/>
                <a:gd name="connsiteX159" fmla="*/ 1831079 w 2829850"/>
                <a:gd name="connsiteY159" fmla="*/ 112211 h 413167"/>
                <a:gd name="connsiteX160" fmla="*/ 1842176 w 2829850"/>
                <a:gd name="connsiteY160" fmla="*/ 71370 h 413167"/>
                <a:gd name="connsiteX161" fmla="*/ 1853279 w 2829850"/>
                <a:gd name="connsiteY161" fmla="*/ 105571 h 413167"/>
                <a:gd name="connsiteX162" fmla="*/ 1864376 w 2829850"/>
                <a:gd name="connsiteY162" fmla="*/ 109850 h 413167"/>
                <a:gd name="connsiteX163" fmla="*/ 1875472 w 2829850"/>
                <a:gd name="connsiteY163" fmla="*/ 174110 h 413167"/>
                <a:gd name="connsiteX164" fmla="*/ 1886569 w 2829850"/>
                <a:gd name="connsiteY164" fmla="*/ 248297 h 413167"/>
                <a:gd name="connsiteX165" fmla="*/ 1897666 w 2829850"/>
                <a:gd name="connsiteY165" fmla="*/ 373292 h 413167"/>
                <a:gd name="connsiteX166" fmla="*/ 1908762 w 2829850"/>
                <a:gd name="connsiteY166" fmla="*/ 387674 h 413167"/>
                <a:gd name="connsiteX167" fmla="*/ 1919859 w 2829850"/>
                <a:gd name="connsiteY167" fmla="*/ 387722 h 413167"/>
                <a:gd name="connsiteX168" fmla="*/ 1930956 w 2829850"/>
                <a:gd name="connsiteY168" fmla="*/ 369264 h 413167"/>
                <a:gd name="connsiteX169" fmla="*/ 1942059 w 2829850"/>
                <a:gd name="connsiteY169" fmla="*/ 335675 h 413167"/>
                <a:gd name="connsiteX170" fmla="*/ 1953156 w 2829850"/>
                <a:gd name="connsiteY170" fmla="*/ 323408 h 413167"/>
                <a:gd name="connsiteX171" fmla="*/ 1964252 w 2829850"/>
                <a:gd name="connsiteY171" fmla="*/ 304331 h 413167"/>
                <a:gd name="connsiteX172" fmla="*/ 1975349 w 2829850"/>
                <a:gd name="connsiteY172" fmla="*/ 237111 h 413167"/>
                <a:gd name="connsiteX173" fmla="*/ 1986446 w 2829850"/>
                <a:gd name="connsiteY173" fmla="*/ 190847 h 413167"/>
                <a:gd name="connsiteX174" fmla="*/ 1997542 w 2829850"/>
                <a:gd name="connsiteY174" fmla="*/ 134405 h 413167"/>
                <a:gd name="connsiteX175" fmla="*/ 2008639 w 2829850"/>
                <a:gd name="connsiteY175" fmla="*/ 58361 h 413167"/>
                <a:gd name="connsiteX176" fmla="*/ 2019735 w 2829850"/>
                <a:gd name="connsiteY176" fmla="*/ 0 h 413167"/>
                <a:gd name="connsiteX177" fmla="*/ 2030839 w 2829850"/>
                <a:gd name="connsiteY177" fmla="*/ 31793 h 413167"/>
                <a:gd name="connsiteX178" fmla="*/ 2041935 w 2829850"/>
                <a:gd name="connsiteY178" fmla="*/ 85555 h 413167"/>
                <a:gd name="connsiteX179" fmla="*/ 2053032 w 2829850"/>
                <a:gd name="connsiteY179" fmla="*/ 194841 h 413167"/>
                <a:gd name="connsiteX180" fmla="*/ 2064129 w 2829850"/>
                <a:gd name="connsiteY180" fmla="*/ 287444 h 413167"/>
                <a:gd name="connsiteX181" fmla="*/ 2075225 w 2829850"/>
                <a:gd name="connsiteY181" fmla="*/ 366093 h 413167"/>
                <a:gd name="connsiteX182" fmla="*/ 2086322 w 2829850"/>
                <a:gd name="connsiteY182" fmla="*/ 370530 h 413167"/>
                <a:gd name="connsiteX183" fmla="*/ 2108515 w 2829850"/>
                <a:gd name="connsiteY183" fmla="*/ 366032 h 413167"/>
                <a:gd name="connsiteX184" fmla="*/ 2119619 w 2829850"/>
                <a:gd name="connsiteY184" fmla="*/ 352112 h 413167"/>
                <a:gd name="connsiteX185" fmla="*/ 2130715 w 2829850"/>
                <a:gd name="connsiteY185" fmla="*/ 354793 h 413167"/>
                <a:gd name="connsiteX186" fmla="*/ 2141812 w 2829850"/>
                <a:gd name="connsiteY186" fmla="*/ 347077 h 413167"/>
                <a:gd name="connsiteX187" fmla="*/ 2152909 w 2829850"/>
                <a:gd name="connsiteY187" fmla="*/ 287574 h 413167"/>
                <a:gd name="connsiteX188" fmla="*/ 2164005 w 2829850"/>
                <a:gd name="connsiteY188" fmla="*/ 206876 h 413167"/>
                <a:gd name="connsiteX189" fmla="*/ 2175102 w 2829850"/>
                <a:gd name="connsiteY189" fmla="*/ 153312 h 413167"/>
                <a:gd name="connsiteX190" fmla="*/ 2186198 w 2829850"/>
                <a:gd name="connsiteY190" fmla="*/ 74982 h 413167"/>
                <a:gd name="connsiteX191" fmla="*/ 2197295 w 2829850"/>
                <a:gd name="connsiteY191" fmla="*/ 8906 h 413167"/>
                <a:gd name="connsiteX192" fmla="*/ 2208399 w 2829850"/>
                <a:gd name="connsiteY192" fmla="*/ 26459 h 413167"/>
                <a:gd name="connsiteX193" fmla="*/ 2219495 w 2829850"/>
                <a:gd name="connsiteY193" fmla="*/ 48455 h 413167"/>
                <a:gd name="connsiteX194" fmla="*/ 2230592 w 2829850"/>
                <a:gd name="connsiteY194" fmla="*/ 148617 h 413167"/>
                <a:gd name="connsiteX195" fmla="*/ 2241688 w 2829850"/>
                <a:gd name="connsiteY195" fmla="*/ 281641 h 413167"/>
                <a:gd name="connsiteX196" fmla="*/ 2252785 w 2829850"/>
                <a:gd name="connsiteY196" fmla="*/ 391144 h 413167"/>
                <a:gd name="connsiteX197" fmla="*/ 2263881 w 2829850"/>
                <a:gd name="connsiteY197" fmla="*/ 386776 h 413167"/>
                <a:gd name="connsiteX198" fmla="*/ 2274978 w 2829850"/>
                <a:gd name="connsiteY198" fmla="*/ 363311 h 413167"/>
                <a:gd name="connsiteX199" fmla="*/ 2297171 w 2829850"/>
                <a:gd name="connsiteY199" fmla="*/ 323857 h 413167"/>
                <a:gd name="connsiteX200" fmla="*/ 2308275 w 2829850"/>
                <a:gd name="connsiteY200" fmla="*/ 325945 h 413167"/>
                <a:gd name="connsiteX201" fmla="*/ 2319371 w 2829850"/>
                <a:gd name="connsiteY201" fmla="*/ 317638 h 413167"/>
                <a:gd name="connsiteX202" fmla="*/ 2330468 w 2829850"/>
                <a:gd name="connsiteY202" fmla="*/ 265646 h 413167"/>
                <a:gd name="connsiteX203" fmla="*/ 2352661 w 2829850"/>
                <a:gd name="connsiteY203" fmla="*/ 148311 h 413167"/>
                <a:gd name="connsiteX204" fmla="*/ 2363758 w 2829850"/>
                <a:gd name="connsiteY204" fmla="*/ 95189 h 413167"/>
                <a:gd name="connsiteX205" fmla="*/ 2374855 w 2829850"/>
                <a:gd name="connsiteY205" fmla="*/ 65614 h 413167"/>
                <a:gd name="connsiteX206" fmla="*/ 2385951 w 2829850"/>
                <a:gd name="connsiteY206" fmla="*/ 149672 h 413167"/>
                <a:gd name="connsiteX207" fmla="*/ 2397055 w 2829850"/>
                <a:gd name="connsiteY207" fmla="*/ 189466 h 413167"/>
                <a:gd name="connsiteX208" fmla="*/ 2408151 w 2829850"/>
                <a:gd name="connsiteY208" fmla="*/ 254644 h 413167"/>
                <a:gd name="connsiteX209" fmla="*/ 2419248 w 2829850"/>
                <a:gd name="connsiteY209" fmla="*/ 299432 h 413167"/>
                <a:gd name="connsiteX210" fmla="*/ 2430345 w 2829850"/>
                <a:gd name="connsiteY210" fmla="*/ 361399 h 413167"/>
                <a:gd name="connsiteX211" fmla="*/ 2441441 w 2829850"/>
                <a:gd name="connsiteY211" fmla="*/ 359100 h 413167"/>
                <a:gd name="connsiteX212" fmla="*/ 2452538 w 2829850"/>
                <a:gd name="connsiteY212" fmla="*/ 332552 h 413167"/>
                <a:gd name="connsiteX213" fmla="*/ 2463635 w 2829850"/>
                <a:gd name="connsiteY213" fmla="*/ 294907 h 413167"/>
                <a:gd name="connsiteX214" fmla="*/ 2474731 w 2829850"/>
                <a:gd name="connsiteY214" fmla="*/ 237526 h 413167"/>
                <a:gd name="connsiteX215" fmla="*/ 2485834 w 2829850"/>
                <a:gd name="connsiteY215" fmla="*/ 264291 h 413167"/>
                <a:gd name="connsiteX216" fmla="*/ 2496931 w 2829850"/>
                <a:gd name="connsiteY216" fmla="*/ 261319 h 413167"/>
                <a:gd name="connsiteX217" fmla="*/ 2508028 w 2829850"/>
                <a:gd name="connsiteY217" fmla="*/ 185683 h 413167"/>
                <a:gd name="connsiteX218" fmla="*/ 2519124 w 2829850"/>
                <a:gd name="connsiteY218" fmla="*/ 98910 h 413167"/>
                <a:gd name="connsiteX219" fmla="*/ 2530221 w 2829850"/>
                <a:gd name="connsiteY219" fmla="*/ 18315 h 413167"/>
                <a:gd name="connsiteX220" fmla="*/ 2541318 w 2829850"/>
                <a:gd name="connsiteY220" fmla="*/ 11362 h 413167"/>
                <a:gd name="connsiteX221" fmla="*/ 2552414 w 2829850"/>
                <a:gd name="connsiteY221" fmla="*/ 84140 h 413167"/>
                <a:gd name="connsiteX222" fmla="*/ 2563511 w 2829850"/>
                <a:gd name="connsiteY222" fmla="*/ 305712 h 413167"/>
                <a:gd name="connsiteX223" fmla="*/ 2574614 w 2829850"/>
                <a:gd name="connsiteY223" fmla="*/ 362603 h 413167"/>
                <a:gd name="connsiteX224" fmla="*/ 2585711 w 2829850"/>
                <a:gd name="connsiteY224" fmla="*/ 397471 h 413167"/>
                <a:gd name="connsiteX225" fmla="*/ 2596808 w 2829850"/>
                <a:gd name="connsiteY225" fmla="*/ 398506 h 413167"/>
                <a:gd name="connsiteX226" fmla="*/ 2607904 w 2829850"/>
                <a:gd name="connsiteY226" fmla="*/ 383075 h 413167"/>
                <a:gd name="connsiteX227" fmla="*/ 2619001 w 2829850"/>
                <a:gd name="connsiteY227" fmla="*/ 372033 h 413167"/>
                <a:gd name="connsiteX228" fmla="*/ 2630097 w 2829850"/>
                <a:gd name="connsiteY228" fmla="*/ 355854 h 413167"/>
                <a:gd name="connsiteX229" fmla="*/ 2641194 w 2829850"/>
                <a:gd name="connsiteY229" fmla="*/ 323891 h 413167"/>
                <a:gd name="connsiteX230" fmla="*/ 2652290 w 2829850"/>
                <a:gd name="connsiteY230" fmla="*/ 305406 h 413167"/>
                <a:gd name="connsiteX231" fmla="*/ 2663394 w 2829850"/>
                <a:gd name="connsiteY231" fmla="*/ 298343 h 413167"/>
                <a:gd name="connsiteX232" fmla="*/ 2674491 w 2829850"/>
                <a:gd name="connsiteY232" fmla="*/ 269694 h 413167"/>
                <a:gd name="connsiteX233" fmla="*/ 2685587 w 2829850"/>
                <a:gd name="connsiteY233" fmla="*/ 178893 h 413167"/>
                <a:gd name="connsiteX234" fmla="*/ 2696684 w 2829850"/>
                <a:gd name="connsiteY234" fmla="*/ 102741 h 413167"/>
                <a:gd name="connsiteX235" fmla="*/ 2707780 w 2829850"/>
                <a:gd name="connsiteY235" fmla="*/ 66253 h 413167"/>
                <a:gd name="connsiteX236" fmla="*/ 2718877 w 2829850"/>
                <a:gd name="connsiteY236" fmla="*/ 70410 h 413167"/>
                <a:gd name="connsiteX237" fmla="*/ 2729974 w 2829850"/>
                <a:gd name="connsiteY237" fmla="*/ 99618 h 413167"/>
                <a:gd name="connsiteX238" fmla="*/ 2741070 w 2829850"/>
                <a:gd name="connsiteY238" fmla="*/ 222640 h 413167"/>
                <a:gd name="connsiteX239" fmla="*/ 2752174 w 2829850"/>
                <a:gd name="connsiteY239" fmla="*/ 208414 h 413167"/>
                <a:gd name="connsiteX240" fmla="*/ 2763270 w 2829850"/>
                <a:gd name="connsiteY240" fmla="*/ 228280 h 413167"/>
                <a:gd name="connsiteX241" fmla="*/ 2774367 w 2829850"/>
                <a:gd name="connsiteY241" fmla="*/ 252855 h 413167"/>
                <a:gd name="connsiteX242" fmla="*/ 2785464 w 2829850"/>
                <a:gd name="connsiteY242" fmla="*/ 244888 h 413167"/>
                <a:gd name="connsiteX243" fmla="*/ 2796560 w 2829850"/>
                <a:gd name="connsiteY243" fmla="*/ 272095 h 413167"/>
                <a:gd name="connsiteX244" fmla="*/ 2807657 w 2829850"/>
                <a:gd name="connsiteY244" fmla="*/ 284852 h 413167"/>
                <a:gd name="connsiteX245" fmla="*/ 2818754 w 2829850"/>
                <a:gd name="connsiteY245" fmla="*/ 274932 h 413167"/>
                <a:gd name="connsiteX246" fmla="*/ 2829850 w 2829850"/>
                <a:gd name="connsiteY246" fmla="*/ 242887 h 413167"/>
                <a:gd name="connsiteX247" fmla="*/ 2829850 w 2829850"/>
                <a:gd name="connsiteY247" fmla="*/ 24288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64564"/>
                  </a:moveTo>
                  <a:lnTo>
                    <a:pt x="11096" y="198930"/>
                  </a:lnTo>
                  <a:lnTo>
                    <a:pt x="22193" y="193575"/>
                  </a:lnTo>
                  <a:lnTo>
                    <a:pt x="33290" y="244323"/>
                  </a:lnTo>
                  <a:lnTo>
                    <a:pt x="44386" y="274898"/>
                  </a:lnTo>
                  <a:lnTo>
                    <a:pt x="55483" y="302936"/>
                  </a:lnTo>
                  <a:lnTo>
                    <a:pt x="66586" y="291785"/>
                  </a:lnTo>
                  <a:lnTo>
                    <a:pt x="77683" y="261822"/>
                  </a:lnTo>
                  <a:lnTo>
                    <a:pt x="88779" y="243092"/>
                  </a:lnTo>
                  <a:lnTo>
                    <a:pt x="99876" y="237703"/>
                  </a:lnTo>
                  <a:lnTo>
                    <a:pt x="110973" y="213972"/>
                  </a:lnTo>
                  <a:lnTo>
                    <a:pt x="122069" y="126145"/>
                  </a:lnTo>
                  <a:lnTo>
                    <a:pt x="133166" y="83881"/>
                  </a:lnTo>
                  <a:lnTo>
                    <a:pt x="155366" y="47210"/>
                  </a:lnTo>
                  <a:lnTo>
                    <a:pt x="166463" y="68131"/>
                  </a:lnTo>
                  <a:lnTo>
                    <a:pt x="177559" y="107918"/>
                  </a:lnTo>
                  <a:lnTo>
                    <a:pt x="188656" y="143474"/>
                  </a:lnTo>
                  <a:lnTo>
                    <a:pt x="199753" y="124539"/>
                  </a:lnTo>
                  <a:lnTo>
                    <a:pt x="210849" y="81446"/>
                  </a:lnTo>
                  <a:lnTo>
                    <a:pt x="221946" y="92454"/>
                  </a:lnTo>
                  <a:lnTo>
                    <a:pt x="233043" y="155128"/>
                  </a:lnTo>
                  <a:lnTo>
                    <a:pt x="244146" y="211421"/>
                  </a:lnTo>
                  <a:lnTo>
                    <a:pt x="255243" y="317611"/>
                  </a:lnTo>
                  <a:lnTo>
                    <a:pt x="266339" y="352568"/>
                  </a:lnTo>
                  <a:lnTo>
                    <a:pt x="277436" y="366257"/>
                  </a:lnTo>
                  <a:lnTo>
                    <a:pt x="288533" y="350581"/>
                  </a:lnTo>
                  <a:lnTo>
                    <a:pt x="299629" y="319129"/>
                  </a:lnTo>
                  <a:lnTo>
                    <a:pt x="310726" y="295051"/>
                  </a:lnTo>
                  <a:lnTo>
                    <a:pt x="332926" y="251909"/>
                  </a:lnTo>
                  <a:lnTo>
                    <a:pt x="344023" y="285737"/>
                  </a:lnTo>
                  <a:lnTo>
                    <a:pt x="355119" y="261597"/>
                  </a:lnTo>
                  <a:lnTo>
                    <a:pt x="366216" y="209400"/>
                  </a:lnTo>
                  <a:lnTo>
                    <a:pt x="377313" y="139507"/>
                  </a:lnTo>
                  <a:lnTo>
                    <a:pt x="388409" y="141569"/>
                  </a:lnTo>
                  <a:lnTo>
                    <a:pt x="399506" y="145753"/>
                  </a:lnTo>
                  <a:lnTo>
                    <a:pt x="410602" y="204556"/>
                  </a:lnTo>
                  <a:lnTo>
                    <a:pt x="421706" y="252596"/>
                  </a:lnTo>
                  <a:lnTo>
                    <a:pt x="432802" y="347744"/>
                  </a:lnTo>
                  <a:lnTo>
                    <a:pt x="443899" y="340308"/>
                  </a:lnTo>
                  <a:lnTo>
                    <a:pt x="454995" y="298874"/>
                  </a:lnTo>
                  <a:lnTo>
                    <a:pt x="466092" y="241425"/>
                  </a:lnTo>
                  <a:lnTo>
                    <a:pt x="477189" y="147855"/>
                  </a:lnTo>
                  <a:lnTo>
                    <a:pt x="488285" y="146814"/>
                  </a:lnTo>
                  <a:lnTo>
                    <a:pt x="499382" y="161007"/>
                  </a:lnTo>
                  <a:lnTo>
                    <a:pt x="510485" y="149855"/>
                  </a:lnTo>
                  <a:lnTo>
                    <a:pt x="521582" y="151808"/>
                  </a:lnTo>
                  <a:lnTo>
                    <a:pt x="532679" y="112749"/>
                  </a:lnTo>
                  <a:lnTo>
                    <a:pt x="543775" y="94454"/>
                  </a:lnTo>
                  <a:lnTo>
                    <a:pt x="554872" y="117865"/>
                  </a:lnTo>
                  <a:lnTo>
                    <a:pt x="565968" y="241642"/>
                  </a:lnTo>
                  <a:lnTo>
                    <a:pt x="588162" y="374557"/>
                  </a:lnTo>
                  <a:lnTo>
                    <a:pt x="599265" y="393920"/>
                  </a:lnTo>
                  <a:lnTo>
                    <a:pt x="610362" y="389974"/>
                  </a:lnTo>
                  <a:lnTo>
                    <a:pt x="621458" y="375761"/>
                  </a:lnTo>
                  <a:lnTo>
                    <a:pt x="632555" y="343302"/>
                  </a:lnTo>
                  <a:lnTo>
                    <a:pt x="654748" y="251759"/>
                  </a:lnTo>
                  <a:lnTo>
                    <a:pt x="665845" y="228117"/>
                  </a:lnTo>
                  <a:lnTo>
                    <a:pt x="676942" y="183139"/>
                  </a:lnTo>
                  <a:lnTo>
                    <a:pt x="688045" y="124383"/>
                  </a:lnTo>
                  <a:lnTo>
                    <a:pt x="699142" y="123553"/>
                  </a:lnTo>
                  <a:lnTo>
                    <a:pt x="710238" y="110061"/>
                  </a:lnTo>
                  <a:lnTo>
                    <a:pt x="721335" y="165361"/>
                  </a:lnTo>
                  <a:lnTo>
                    <a:pt x="732432" y="247868"/>
                  </a:lnTo>
                  <a:lnTo>
                    <a:pt x="743528" y="379326"/>
                  </a:lnTo>
                  <a:lnTo>
                    <a:pt x="754625" y="374693"/>
                  </a:lnTo>
                  <a:lnTo>
                    <a:pt x="765722" y="352303"/>
                  </a:lnTo>
                  <a:lnTo>
                    <a:pt x="776818" y="315332"/>
                  </a:lnTo>
                  <a:lnTo>
                    <a:pt x="787922" y="269313"/>
                  </a:lnTo>
                  <a:lnTo>
                    <a:pt x="799018" y="277538"/>
                  </a:lnTo>
                  <a:lnTo>
                    <a:pt x="810115" y="275103"/>
                  </a:lnTo>
                  <a:lnTo>
                    <a:pt x="821212" y="217347"/>
                  </a:lnTo>
                  <a:lnTo>
                    <a:pt x="832308" y="180621"/>
                  </a:lnTo>
                  <a:lnTo>
                    <a:pt x="843405" y="110572"/>
                  </a:lnTo>
                  <a:lnTo>
                    <a:pt x="854501" y="74880"/>
                  </a:lnTo>
                  <a:lnTo>
                    <a:pt x="865598" y="85358"/>
                  </a:lnTo>
                  <a:lnTo>
                    <a:pt x="876702" y="265285"/>
                  </a:lnTo>
                  <a:lnTo>
                    <a:pt x="887798" y="337328"/>
                  </a:lnTo>
                  <a:lnTo>
                    <a:pt x="898894" y="387035"/>
                  </a:lnTo>
                  <a:lnTo>
                    <a:pt x="909991" y="394982"/>
                  </a:lnTo>
                  <a:lnTo>
                    <a:pt x="921088" y="411548"/>
                  </a:lnTo>
                  <a:lnTo>
                    <a:pt x="932184" y="397424"/>
                  </a:lnTo>
                  <a:lnTo>
                    <a:pt x="943281" y="372142"/>
                  </a:lnTo>
                  <a:lnTo>
                    <a:pt x="954384" y="336430"/>
                  </a:lnTo>
                  <a:lnTo>
                    <a:pt x="965481" y="310794"/>
                  </a:lnTo>
                  <a:lnTo>
                    <a:pt x="976578" y="299677"/>
                  </a:lnTo>
                  <a:lnTo>
                    <a:pt x="987674" y="241391"/>
                  </a:lnTo>
                  <a:lnTo>
                    <a:pt x="998771" y="147780"/>
                  </a:lnTo>
                  <a:lnTo>
                    <a:pt x="1020964" y="13383"/>
                  </a:lnTo>
                  <a:lnTo>
                    <a:pt x="1032061" y="18676"/>
                  </a:lnTo>
                  <a:lnTo>
                    <a:pt x="1043157" y="123043"/>
                  </a:lnTo>
                  <a:lnTo>
                    <a:pt x="1054261" y="374897"/>
                  </a:lnTo>
                  <a:lnTo>
                    <a:pt x="1065357" y="405473"/>
                  </a:lnTo>
                  <a:lnTo>
                    <a:pt x="1076454" y="413167"/>
                  </a:lnTo>
                  <a:lnTo>
                    <a:pt x="1087551" y="407779"/>
                  </a:lnTo>
                  <a:lnTo>
                    <a:pt x="1098647" y="374945"/>
                  </a:lnTo>
                  <a:lnTo>
                    <a:pt x="1109744" y="368937"/>
                  </a:lnTo>
                  <a:lnTo>
                    <a:pt x="1120841" y="353282"/>
                  </a:lnTo>
                  <a:lnTo>
                    <a:pt x="1131937" y="312822"/>
                  </a:lnTo>
                  <a:lnTo>
                    <a:pt x="1143041" y="283791"/>
                  </a:lnTo>
                  <a:lnTo>
                    <a:pt x="1154137" y="257264"/>
                  </a:lnTo>
                  <a:lnTo>
                    <a:pt x="1165234" y="187983"/>
                  </a:lnTo>
                  <a:lnTo>
                    <a:pt x="1176331" y="102244"/>
                  </a:lnTo>
                  <a:lnTo>
                    <a:pt x="1187427" y="86855"/>
                  </a:lnTo>
                  <a:lnTo>
                    <a:pt x="1198524" y="92222"/>
                  </a:lnTo>
                  <a:lnTo>
                    <a:pt x="1209621" y="169089"/>
                  </a:lnTo>
                  <a:lnTo>
                    <a:pt x="1220717" y="271225"/>
                  </a:lnTo>
                  <a:lnTo>
                    <a:pt x="1231821" y="404010"/>
                  </a:lnTo>
                  <a:lnTo>
                    <a:pt x="1242917" y="403377"/>
                  </a:lnTo>
                  <a:lnTo>
                    <a:pt x="1254014" y="376054"/>
                  </a:lnTo>
                  <a:lnTo>
                    <a:pt x="1265111" y="336940"/>
                  </a:lnTo>
                  <a:lnTo>
                    <a:pt x="1276207" y="256447"/>
                  </a:lnTo>
                  <a:lnTo>
                    <a:pt x="1287304" y="258611"/>
                  </a:lnTo>
                  <a:lnTo>
                    <a:pt x="1298400" y="251045"/>
                  </a:lnTo>
                  <a:lnTo>
                    <a:pt x="1309497" y="204978"/>
                  </a:lnTo>
                  <a:lnTo>
                    <a:pt x="1320601" y="168797"/>
                  </a:lnTo>
                  <a:lnTo>
                    <a:pt x="1331697" y="103870"/>
                  </a:lnTo>
                  <a:lnTo>
                    <a:pt x="1342794" y="62552"/>
                  </a:lnTo>
                  <a:lnTo>
                    <a:pt x="1353890" y="77738"/>
                  </a:lnTo>
                  <a:lnTo>
                    <a:pt x="1364987" y="257039"/>
                  </a:lnTo>
                  <a:lnTo>
                    <a:pt x="1376083" y="331987"/>
                  </a:lnTo>
                  <a:lnTo>
                    <a:pt x="1387180" y="390505"/>
                  </a:lnTo>
                  <a:lnTo>
                    <a:pt x="1398277" y="407942"/>
                  </a:lnTo>
                  <a:lnTo>
                    <a:pt x="1409380" y="408834"/>
                  </a:lnTo>
                  <a:lnTo>
                    <a:pt x="1420477" y="397226"/>
                  </a:lnTo>
                  <a:lnTo>
                    <a:pt x="1431573" y="381490"/>
                  </a:lnTo>
                  <a:lnTo>
                    <a:pt x="1442670" y="355521"/>
                  </a:lnTo>
                  <a:lnTo>
                    <a:pt x="1453767" y="337308"/>
                  </a:lnTo>
                  <a:lnTo>
                    <a:pt x="1464863" y="325149"/>
                  </a:lnTo>
                  <a:lnTo>
                    <a:pt x="1475960" y="269496"/>
                  </a:lnTo>
                  <a:lnTo>
                    <a:pt x="1487057" y="162769"/>
                  </a:lnTo>
                  <a:lnTo>
                    <a:pt x="1498160" y="102557"/>
                  </a:lnTo>
                  <a:lnTo>
                    <a:pt x="1509257" y="29187"/>
                  </a:lnTo>
                  <a:lnTo>
                    <a:pt x="1520353" y="20560"/>
                  </a:lnTo>
                  <a:lnTo>
                    <a:pt x="1531450" y="80473"/>
                  </a:lnTo>
                  <a:lnTo>
                    <a:pt x="1542546" y="293384"/>
                  </a:lnTo>
                  <a:lnTo>
                    <a:pt x="1553643" y="333171"/>
                  </a:lnTo>
                  <a:lnTo>
                    <a:pt x="1564740" y="359583"/>
                  </a:lnTo>
                  <a:lnTo>
                    <a:pt x="1575836" y="363971"/>
                  </a:lnTo>
                  <a:lnTo>
                    <a:pt x="1586940" y="345833"/>
                  </a:lnTo>
                  <a:lnTo>
                    <a:pt x="1598036" y="341866"/>
                  </a:lnTo>
                  <a:lnTo>
                    <a:pt x="1609133" y="314883"/>
                  </a:lnTo>
                  <a:lnTo>
                    <a:pt x="1620230" y="249745"/>
                  </a:lnTo>
                  <a:lnTo>
                    <a:pt x="1631326" y="170974"/>
                  </a:lnTo>
                  <a:lnTo>
                    <a:pt x="1642423" y="139970"/>
                  </a:lnTo>
                  <a:lnTo>
                    <a:pt x="1653520" y="120342"/>
                  </a:lnTo>
                  <a:lnTo>
                    <a:pt x="1664616" y="102598"/>
                  </a:lnTo>
                  <a:lnTo>
                    <a:pt x="1675720" y="148413"/>
                  </a:lnTo>
                  <a:lnTo>
                    <a:pt x="1686816" y="139637"/>
                  </a:lnTo>
                  <a:lnTo>
                    <a:pt x="1697913" y="165157"/>
                  </a:lnTo>
                  <a:lnTo>
                    <a:pt x="1709010" y="219898"/>
                  </a:lnTo>
                  <a:lnTo>
                    <a:pt x="1720106" y="360508"/>
                  </a:lnTo>
                  <a:lnTo>
                    <a:pt x="1731203" y="381646"/>
                  </a:lnTo>
                  <a:lnTo>
                    <a:pt x="1742299" y="388457"/>
                  </a:lnTo>
                  <a:lnTo>
                    <a:pt x="1753396" y="376761"/>
                  </a:lnTo>
                  <a:lnTo>
                    <a:pt x="1764500" y="337974"/>
                  </a:lnTo>
                  <a:lnTo>
                    <a:pt x="1775596" y="339186"/>
                  </a:lnTo>
                  <a:lnTo>
                    <a:pt x="1786692" y="328701"/>
                  </a:lnTo>
                  <a:lnTo>
                    <a:pt x="1808886" y="241908"/>
                  </a:lnTo>
                  <a:lnTo>
                    <a:pt x="1819982" y="181900"/>
                  </a:lnTo>
                  <a:lnTo>
                    <a:pt x="1831079" y="112211"/>
                  </a:lnTo>
                  <a:lnTo>
                    <a:pt x="1842176" y="71370"/>
                  </a:lnTo>
                  <a:lnTo>
                    <a:pt x="1853279" y="105571"/>
                  </a:lnTo>
                  <a:lnTo>
                    <a:pt x="1864376" y="109850"/>
                  </a:lnTo>
                  <a:lnTo>
                    <a:pt x="1875472" y="174110"/>
                  </a:lnTo>
                  <a:lnTo>
                    <a:pt x="1886569" y="248297"/>
                  </a:lnTo>
                  <a:lnTo>
                    <a:pt x="1897666" y="373292"/>
                  </a:lnTo>
                  <a:lnTo>
                    <a:pt x="1908762" y="387674"/>
                  </a:lnTo>
                  <a:lnTo>
                    <a:pt x="1919859" y="387722"/>
                  </a:lnTo>
                  <a:lnTo>
                    <a:pt x="1930956" y="369264"/>
                  </a:lnTo>
                  <a:lnTo>
                    <a:pt x="1942059" y="335675"/>
                  </a:lnTo>
                  <a:lnTo>
                    <a:pt x="1953156" y="323408"/>
                  </a:lnTo>
                  <a:lnTo>
                    <a:pt x="1964252" y="304331"/>
                  </a:lnTo>
                  <a:lnTo>
                    <a:pt x="1975349" y="237111"/>
                  </a:lnTo>
                  <a:lnTo>
                    <a:pt x="1986446" y="190847"/>
                  </a:lnTo>
                  <a:lnTo>
                    <a:pt x="1997542" y="134405"/>
                  </a:lnTo>
                  <a:lnTo>
                    <a:pt x="2008639" y="58361"/>
                  </a:lnTo>
                  <a:lnTo>
                    <a:pt x="2019735" y="0"/>
                  </a:lnTo>
                  <a:lnTo>
                    <a:pt x="2030839" y="31793"/>
                  </a:lnTo>
                  <a:lnTo>
                    <a:pt x="2041935" y="85555"/>
                  </a:lnTo>
                  <a:lnTo>
                    <a:pt x="2053032" y="194841"/>
                  </a:lnTo>
                  <a:lnTo>
                    <a:pt x="2064129" y="287444"/>
                  </a:lnTo>
                  <a:lnTo>
                    <a:pt x="2075225" y="366093"/>
                  </a:lnTo>
                  <a:lnTo>
                    <a:pt x="2086322" y="370530"/>
                  </a:lnTo>
                  <a:lnTo>
                    <a:pt x="2108515" y="366032"/>
                  </a:lnTo>
                  <a:lnTo>
                    <a:pt x="2119619" y="352112"/>
                  </a:lnTo>
                  <a:lnTo>
                    <a:pt x="2130715" y="354793"/>
                  </a:lnTo>
                  <a:lnTo>
                    <a:pt x="2141812" y="347077"/>
                  </a:lnTo>
                  <a:lnTo>
                    <a:pt x="2152909" y="287574"/>
                  </a:lnTo>
                  <a:lnTo>
                    <a:pt x="2164005" y="206876"/>
                  </a:lnTo>
                  <a:lnTo>
                    <a:pt x="2175102" y="153312"/>
                  </a:lnTo>
                  <a:lnTo>
                    <a:pt x="2186198" y="74982"/>
                  </a:lnTo>
                  <a:lnTo>
                    <a:pt x="2197295" y="8906"/>
                  </a:lnTo>
                  <a:lnTo>
                    <a:pt x="2208399" y="26459"/>
                  </a:lnTo>
                  <a:lnTo>
                    <a:pt x="2219495" y="48455"/>
                  </a:lnTo>
                  <a:lnTo>
                    <a:pt x="2230592" y="148617"/>
                  </a:lnTo>
                  <a:lnTo>
                    <a:pt x="2241688" y="281641"/>
                  </a:lnTo>
                  <a:lnTo>
                    <a:pt x="2252785" y="391144"/>
                  </a:lnTo>
                  <a:lnTo>
                    <a:pt x="2263881" y="386776"/>
                  </a:lnTo>
                  <a:lnTo>
                    <a:pt x="2274978" y="363311"/>
                  </a:lnTo>
                  <a:lnTo>
                    <a:pt x="2297171" y="323857"/>
                  </a:lnTo>
                  <a:lnTo>
                    <a:pt x="2308275" y="325945"/>
                  </a:lnTo>
                  <a:lnTo>
                    <a:pt x="2319371" y="317638"/>
                  </a:lnTo>
                  <a:lnTo>
                    <a:pt x="2330468" y="265646"/>
                  </a:lnTo>
                  <a:lnTo>
                    <a:pt x="2352661" y="148311"/>
                  </a:lnTo>
                  <a:lnTo>
                    <a:pt x="2363758" y="95189"/>
                  </a:lnTo>
                  <a:lnTo>
                    <a:pt x="2374855" y="65614"/>
                  </a:lnTo>
                  <a:lnTo>
                    <a:pt x="2385951" y="149672"/>
                  </a:lnTo>
                  <a:lnTo>
                    <a:pt x="2397055" y="189466"/>
                  </a:lnTo>
                  <a:lnTo>
                    <a:pt x="2408151" y="254644"/>
                  </a:lnTo>
                  <a:lnTo>
                    <a:pt x="2419248" y="299432"/>
                  </a:lnTo>
                  <a:lnTo>
                    <a:pt x="2430345" y="361399"/>
                  </a:lnTo>
                  <a:lnTo>
                    <a:pt x="2441441" y="359100"/>
                  </a:lnTo>
                  <a:lnTo>
                    <a:pt x="2452538" y="332552"/>
                  </a:lnTo>
                  <a:lnTo>
                    <a:pt x="2463635" y="294907"/>
                  </a:lnTo>
                  <a:lnTo>
                    <a:pt x="2474731" y="237526"/>
                  </a:lnTo>
                  <a:lnTo>
                    <a:pt x="2485834" y="264291"/>
                  </a:lnTo>
                  <a:lnTo>
                    <a:pt x="2496931" y="261319"/>
                  </a:lnTo>
                  <a:lnTo>
                    <a:pt x="2508028" y="185683"/>
                  </a:lnTo>
                  <a:lnTo>
                    <a:pt x="2519124" y="98910"/>
                  </a:lnTo>
                  <a:lnTo>
                    <a:pt x="2530221" y="18315"/>
                  </a:lnTo>
                  <a:lnTo>
                    <a:pt x="2541318" y="11362"/>
                  </a:lnTo>
                  <a:lnTo>
                    <a:pt x="2552414" y="84140"/>
                  </a:lnTo>
                  <a:lnTo>
                    <a:pt x="2563511" y="305712"/>
                  </a:lnTo>
                  <a:lnTo>
                    <a:pt x="2574614" y="362603"/>
                  </a:lnTo>
                  <a:lnTo>
                    <a:pt x="2585711" y="397471"/>
                  </a:lnTo>
                  <a:lnTo>
                    <a:pt x="2596808" y="398506"/>
                  </a:lnTo>
                  <a:lnTo>
                    <a:pt x="2607904" y="383075"/>
                  </a:lnTo>
                  <a:lnTo>
                    <a:pt x="2619001" y="372033"/>
                  </a:lnTo>
                  <a:lnTo>
                    <a:pt x="2630097" y="355854"/>
                  </a:lnTo>
                  <a:lnTo>
                    <a:pt x="2641194" y="323891"/>
                  </a:lnTo>
                  <a:lnTo>
                    <a:pt x="2652290" y="305406"/>
                  </a:lnTo>
                  <a:lnTo>
                    <a:pt x="2663394" y="298343"/>
                  </a:lnTo>
                  <a:lnTo>
                    <a:pt x="2674491" y="269694"/>
                  </a:lnTo>
                  <a:lnTo>
                    <a:pt x="2685587" y="178893"/>
                  </a:lnTo>
                  <a:lnTo>
                    <a:pt x="2696684" y="102741"/>
                  </a:lnTo>
                  <a:lnTo>
                    <a:pt x="2707780" y="66253"/>
                  </a:lnTo>
                  <a:lnTo>
                    <a:pt x="2718877" y="70410"/>
                  </a:lnTo>
                  <a:lnTo>
                    <a:pt x="2729974" y="99618"/>
                  </a:lnTo>
                  <a:lnTo>
                    <a:pt x="2741070" y="222640"/>
                  </a:lnTo>
                  <a:lnTo>
                    <a:pt x="2752174" y="208414"/>
                  </a:lnTo>
                  <a:lnTo>
                    <a:pt x="2763270" y="228280"/>
                  </a:lnTo>
                  <a:lnTo>
                    <a:pt x="2774367" y="252855"/>
                  </a:lnTo>
                  <a:lnTo>
                    <a:pt x="2785464" y="244888"/>
                  </a:lnTo>
                  <a:lnTo>
                    <a:pt x="2796560" y="272095"/>
                  </a:lnTo>
                  <a:lnTo>
                    <a:pt x="2807657" y="284852"/>
                  </a:lnTo>
                  <a:lnTo>
                    <a:pt x="2818754" y="274932"/>
                  </a:lnTo>
                  <a:lnTo>
                    <a:pt x="2829850" y="242887"/>
                  </a:lnTo>
                  <a:lnTo>
                    <a:pt x="2829850" y="242887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4" name="자유형: 도형 2293">
              <a:extLst>
                <a:ext uri="{FF2B5EF4-FFF2-40B4-BE49-F238E27FC236}">
                  <a16:creationId xmlns:a16="http://schemas.microsoft.com/office/drawing/2014/main" id="{DDBEAC61-D401-5ABF-C743-01A14B7F10EC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3369 h 413167"/>
                <a:gd name="connsiteX1" fmla="*/ 11096 w 2829850"/>
                <a:gd name="connsiteY1" fmla="*/ 240534 h 413167"/>
                <a:gd name="connsiteX2" fmla="*/ 22193 w 2829850"/>
                <a:gd name="connsiteY2" fmla="*/ 281137 h 413167"/>
                <a:gd name="connsiteX3" fmla="*/ 33290 w 2829850"/>
                <a:gd name="connsiteY3" fmla="*/ 313862 h 413167"/>
                <a:gd name="connsiteX4" fmla="*/ 44386 w 2829850"/>
                <a:gd name="connsiteY4" fmla="*/ 337886 h 413167"/>
                <a:gd name="connsiteX5" fmla="*/ 55483 w 2829850"/>
                <a:gd name="connsiteY5" fmla="*/ 323877 h 413167"/>
                <a:gd name="connsiteX6" fmla="*/ 66586 w 2829850"/>
                <a:gd name="connsiteY6" fmla="*/ 307038 h 413167"/>
                <a:gd name="connsiteX7" fmla="*/ 77683 w 2829850"/>
                <a:gd name="connsiteY7" fmla="*/ 282559 h 413167"/>
                <a:gd name="connsiteX8" fmla="*/ 88779 w 2829850"/>
                <a:gd name="connsiteY8" fmla="*/ 303147 h 413167"/>
                <a:gd name="connsiteX9" fmla="*/ 99876 w 2829850"/>
                <a:gd name="connsiteY9" fmla="*/ 301841 h 413167"/>
                <a:gd name="connsiteX10" fmla="*/ 110973 w 2829850"/>
                <a:gd name="connsiteY10" fmla="*/ 327286 h 413167"/>
                <a:gd name="connsiteX11" fmla="*/ 122069 w 2829850"/>
                <a:gd name="connsiteY11" fmla="*/ 342465 h 413167"/>
                <a:gd name="connsiteX12" fmla="*/ 133166 w 2829850"/>
                <a:gd name="connsiteY12" fmla="*/ 350622 h 413167"/>
                <a:gd name="connsiteX13" fmla="*/ 144263 w 2829850"/>
                <a:gd name="connsiteY13" fmla="*/ 355868 h 413167"/>
                <a:gd name="connsiteX14" fmla="*/ 155366 w 2829850"/>
                <a:gd name="connsiteY14" fmla="*/ 372012 h 413167"/>
                <a:gd name="connsiteX15" fmla="*/ 166463 w 2829850"/>
                <a:gd name="connsiteY15" fmla="*/ 380585 h 413167"/>
                <a:gd name="connsiteX16" fmla="*/ 177559 w 2829850"/>
                <a:gd name="connsiteY16" fmla="*/ 366223 h 413167"/>
                <a:gd name="connsiteX17" fmla="*/ 188656 w 2829850"/>
                <a:gd name="connsiteY17" fmla="*/ 355820 h 413167"/>
                <a:gd name="connsiteX18" fmla="*/ 199753 w 2829850"/>
                <a:gd name="connsiteY18" fmla="*/ 358208 h 413167"/>
                <a:gd name="connsiteX19" fmla="*/ 210849 w 2829850"/>
                <a:gd name="connsiteY19" fmla="*/ 369359 h 413167"/>
                <a:gd name="connsiteX20" fmla="*/ 221946 w 2829850"/>
                <a:gd name="connsiteY20" fmla="*/ 360821 h 413167"/>
                <a:gd name="connsiteX21" fmla="*/ 233043 w 2829850"/>
                <a:gd name="connsiteY21" fmla="*/ 345710 h 413167"/>
                <a:gd name="connsiteX22" fmla="*/ 244146 w 2829850"/>
                <a:gd name="connsiteY22" fmla="*/ 303439 h 413167"/>
                <a:gd name="connsiteX23" fmla="*/ 255243 w 2829850"/>
                <a:gd name="connsiteY23" fmla="*/ 258032 h 413167"/>
                <a:gd name="connsiteX24" fmla="*/ 266339 w 2829850"/>
                <a:gd name="connsiteY24" fmla="*/ 184690 h 413167"/>
                <a:gd name="connsiteX25" fmla="*/ 277436 w 2829850"/>
                <a:gd name="connsiteY25" fmla="*/ 210863 h 413167"/>
                <a:gd name="connsiteX26" fmla="*/ 288533 w 2829850"/>
                <a:gd name="connsiteY26" fmla="*/ 296167 h 413167"/>
                <a:gd name="connsiteX27" fmla="*/ 299629 w 2829850"/>
                <a:gd name="connsiteY27" fmla="*/ 346914 h 413167"/>
                <a:gd name="connsiteX28" fmla="*/ 310726 w 2829850"/>
                <a:gd name="connsiteY28" fmla="*/ 379170 h 413167"/>
                <a:gd name="connsiteX29" fmla="*/ 321823 w 2829850"/>
                <a:gd name="connsiteY29" fmla="*/ 394818 h 413167"/>
                <a:gd name="connsiteX30" fmla="*/ 332926 w 2829850"/>
                <a:gd name="connsiteY30" fmla="*/ 391185 h 413167"/>
                <a:gd name="connsiteX31" fmla="*/ 366216 w 2829850"/>
                <a:gd name="connsiteY31" fmla="*/ 334572 h 413167"/>
                <a:gd name="connsiteX32" fmla="*/ 377313 w 2829850"/>
                <a:gd name="connsiteY32" fmla="*/ 351330 h 413167"/>
                <a:gd name="connsiteX33" fmla="*/ 388409 w 2829850"/>
                <a:gd name="connsiteY33" fmla="*/ 353806 h 413167"/>
                <a:gd name="connsiteX34" fmla="*/ 399506 w 2829850"/>
                <a:gd name="connsiteY34" fmla="*/ 348499 h 413167"/>
                <a:gd name="connsiteX35" fmla="*/ 410602 w 2829850"/>
                <a:gd name="connsiteY35" fmla="*/ 322551 h 413167"/>
                <a:gd name="connsiteX36" fmla="*/ 432802 w 2829850"/>
                <a:gd name="connsiteY36" fmla="*/ 238771 h 413167"/>
                <a:gd name="connsiteX37" fmla="*/ 443899 w 2829850"/>
                <a:gd name="connsiteY37" fmla="*/ 256154 h 413167"/>
                <a:gd name="connsiteX38" fmla="*/ 454995 w 2829850"/>
                <a:gd name="connsiteY38" fmla="*/ 309597 h 413167"/>
                <a:gd name="connsiteX39" fmla="*/ 466092 w 2829850"/>
                <a:gd name="connsiteY39" fmla="*/ 375442 h 413167"/>
                <a:gd name="connsiteX40" fmla="*/ 477189 w 2829850"/>
                <a:gd name="connsiteY40" fmla="*/ 399669 h 413167"/>
                <a:gd name="connsiteX41" fmla="*/ 488285 w 2829850"/>
                <a:gd name="connsiteY41" fmla="*/ 402214 h 413167"/>
                <a:gd name="connsiteX42" fmla="*/ 499382 w 2829850"/>
                <a:gd name="connsiteY42" fmla="*/ 400186 h 413167"/>
                <a:gd name="connsiteX43" fmla="*/ 510485 w 2829850"/>
                <a:gd name="connsiteY43" fmla="*/ 375367 h 413167"/>
                <a:gd name="connsiteX44" fmla="*/ 521582 w 2829850"/>
                <a:gd name="connsiteY44" fmla="*/ 340471 h 413167"/>
                <a:gd name="connsiteX45" fmla="*/ 532679 w 2829850"/>
                <a:gd name="connsiteY45" fmla="*/ 323625 h 413167"/>
                <a:gd name="connsiteX46" fmla="*/ 543775 w 2829850"/>
                <a:gd name="connsiteY46" fmla="*/ 328374 h 413167"/>
                <a:gd name="connsiteX47" fmla="*/ 554872 w 2829850"/>
                <a:gd name="connsiteY47" fmla="*/ 330177 h 413167"/>
                <a:gd name="connsiteX48" fmla="*/ 565968 w 2829850"/>
                <a:gd name="connsiteY48" fmla="*/ 303031 h 413167"/>
                <a:gd name="connsiteX49" fmla="*/ 577065 w 2829850"/>
                <a:gd name="connsiteY49" fmla="*/ 225695 h 413167"/>
                <a:gd name="connsiteX50" fmla="*/ 588162 w 2829850"/>
                <a:gd name="connsiteY50" fmla="*/ 178199 h 413167"/>
                <a:gd name="connsiteX51" fmla="*/ 599265 w 2829850"/>
                <a:gd name="connsiteY51" fmla="*/ 192725 h 413167"/>
                <a:gd name="connsiteX52" fmla="*/ 610362 w 2829850"/>
                <a:gd name="connsiteY52" fmla="*/ 247106 h 413167"/>
                <a:gd name="connsiteX53" fmla="*/ 621458 w 2829850"/>
                <a:gd name="connsiteY53" fmla="*/ 322972 h 413167"/>
                <a:gd name="connsiteX54" fmla="*/ 632555 w 2829850"/>
                <a:gd name="connsiteY54" fmla="*/ 376550 h 413167"/>
                <a:gd name="connsiteX55" fmla="*/ 643652 w 2829850"/>
                <a:gd name="connsiteY55" fmla="*/ 401213 h 413167"/>
                <a:gd name="connsiteX56" fmla="*/ 654748 w 2829850"/>
                <a:gd name="connsiteY56" fmla="*/ 407037 h 413167"/>
                <a:gd name="connsiteX57" fmla="*/ 665845 w 2829850"/>
                <a:gd name="connsiteY57" fmla="*/ 402874 h 413167"/>
                <a:gd name="connsiteX58" fmla="*/ 676942 w 2829850"/>
                <a:gd name="connsiteY58" fmla="*/ 404343 h 413167"/>
                <a:gd name="connsiteX59" fmla="*/ 688045 w 2829850"/>
                <a:gd name="connsiteY59" fmla="*/ 397002 h 413167"/>
                <a:gd name="connsiteX60" fmla="*/ 699142 w 2829850"/>
                <a:gd name="connsiteY60" fmla="*/ 381524 h 413167"/>
                <a:gd name="connsiteX61" fmla="*/ 710238 w 2829850"/>
                <a:gd name="connsiteY61" fmla="*/ 357732 h 413167"/>
                <a:gd name="connsiteX62" fmla="*/ 721335 w 2829850"/>
                <a:gd name="connsiteY62" fmla="*/ 307467 h 413167"/>
                <a:gd name="connsiteX63" fmla="*/ 743528 w 2829850"/>
                <a:gd name="connsiteY63" fmla="*/ 130431 h 413167"/>
                <a:gd name="connsiteX64" fmla="*/ 754625 w 2829850"/>
                <a:gd name="connsiteY64" fmla="*/ 142167 h 413167"/>
                <a:gd name="connsiteX65" fmla="*/ 765722 w 2829850"/>
                <a:gd name="connsiteY65" fmla="*/ 245473 h 413167"/>
                <a:gd name="connsiteX66" fmla="*/ 776818 w 2829850"/>
                <a:gd name="connsiteY66" fmla="*/ 363113 h 413167"/>
                <a:gd name="connsiteX67" fmla="*/ 787922 w 2829850"/>
                <a:gd name="connsiteY67" fmla="*/ 399968 h 413167"/>
                <a:gd name="connsiteX68" fmla="*/ 799018 w 2829850"/>
                <a:gd name="connsiteY68" fmla="*/ 408473 h 413167"/>
                <a:gd name="connsiteX69" fmla="*/ 810115 w 2829850"/>
                <a:gd name="connsiteY69" fmla="*/ 413167 h 413167"/>
                <a:gd name="connsiteX70" fmla="*/ 821212 w 2829850"/>
                <a:gd name="connsiteY70" fmla="*/ 397342 h 413167"/>
                <a:gd name="connsiteX71" fmla="*/ 832308 w 2829850"/>
                <a:gd name="connsiteY71" fmla="*/ 370366 h 413167"/>
                <a:gd name="connsiteX72" fmla="*/ 843405 w 2829850"/>
                <a:gd name="connsiteY72" fmla="*/ 363086 h 413167"/>
                <a:gd name="connsiteX73" fmla="*/ 854501 w 2829850"/>
                <a:gd name="connsiteY73" fmla="*/ 366720 h 413167"/>
                <a:gd name="connsiteX74" fmla="*/ 865598 w 2829850"/>
                <a:gd name="connsiteY74" fmla="*/ 358718 h 413167"/>
                <a:gd name="connsiteX75" fmla="*/ 876702 w 2829850"/>
                <a:gd name="connsiteY75" fmla="*/ 320326 h 413167"/>
                <a:gd name="connsiteX76" fmla="*/ 887798 w 2829850"/>
                <a:gd name="connsiteY76" fmla="*/ 203842 h 413167"/>
                <a:gd name="connsiteX77" fmla="*/ 898894 w 2829850"/>
                <a:gd name="connsiteY77" fmla="*/ 169872 h 413167"/>
                <a:gd name="connsiteX78" fmla="*/ 909991 w 2829850"/>
                <a:gd name="connsiteY78" fmla="*/ 216775 h 413167"/>
                <a:gd name="connsiteX79" fmla="*/ 921088 w 2829850"/>
                <a:gd name="connsiteY79" fmla="*/ 282355 h 413167"/>
                <a:gd name="connsiteX80" fmla="*/ 932184 w 2829850"/>
                <a:gd name="connsiteY80" fmla="*/ 360263 h 413167"/>
                <a:gd name="connsiteX81" fmla="*/ 943281 w 2829850"/>
                <a:gd name="connsiteY81" fmla="*/ 399635 h 413167"/>
                <a:gd name="connsiteX82" fmla="*/ 954384 w 2829850"/>
                <a:gd name="connsiteY82" fmla="*/ 408099 h 413167"/>
                <a:gd name="connsiteX83" fmla="*/ 965481 w 2829850"/>
                <a:gd name="connsiteY83" fmla="*/ 411541 h 413167"/>
                <a:gd name="connsiteX84" fmla="*/ 976578 w 2829850"/>
                <a:gd name="connsiteY84" fmla="*/ 404990 h 413167"/>
                <a:gd name="connsiteX85" fmla="*/ 987674 w 2829850"/>
                <a:gd name="connsiteY85" fmla="*/ 409582 h 413167"/>
                <a:gd name="connsiteX86" fmla="*/ 998771 w 2829850"/>
                <a:gd name="connsiteY86" fmla="*/ 404813 h 413167"/>
                <a:gd name="connsiteX87" fmla="*/ 1009868 w 2829850"/>
                <a:gd name="connsiteY87" fmla="*/ 397247 h 413167"/>
                <a:gd name="connsiteX88" fmla="*/ 1020964 w 2829850"/>
                <a:gd name="connsiteY88" fmla="*/ 395437 h 413167"/>
                <a:gd name="connsiteX89" fmla="*/ 1032061 w 2829850"/>
                <a:gd name="connsiteY89" fmla="*/ 374264 h 413167"/>
                <a:gd name="connsiteX90" fmla="*/ 1043157 w 2829850"/>
                <a:gd name="connsiteY90" fmla="*/ 284369 h 413167"/>
                <a:gd name="connsiteX91" fmla="*/ 1054261 w 2829850"/>
                <a:gd name="connsiteY91" fmla="*/ 117600 h 413167"/>
                <a:gd name="connsiteX92" fmla="*/ 1065357 w 2829850"/>
                <a:gd name="connsiteY92" fmla="*/ 0 h 413167"/>
                <a:gd name="connsiteX93" fmla="*/ 1076454 w 2829850"/>
                <a:gd name="connsiteY93" fmla="*/ 68328 h 413167"/>
                <a:gd name="connsiteX94" fmla="*/ 1087551 w 2829850"/>
                <a:gd name="connsiteY94" fmla="*/ 266754 h 413167"/>
                <a:gd name="connsiteX95" fmla="*/ 1098647 w 2829850"/>
                <a:gd name="connsiteY95" fmla="*/ 354942 h 413167"/>
                <a:gd name="connsiteX96" fmla="*/ 1109744 w 2829850"/>
                <a:gd name="connsiteY96" fmla="*/ 395975 h 413167"/>
                <a:gd name="connsiteX97" fmla="*/ 1120841 w 2829850"/>
                <a:gd name="connsiteY97" fmla="*/ 409677 h 413167"/>
                <a:gd name="connsiteX98" fmla="*/ 1131937 w 2829850"/>
                <a:gd name="connsiteY98" fmla="*/ 403928 h 413167"/>
                <a:gd name="connsiteX99" fmla="*/ 1165234 w 2829850"/>
                <a:gd name="connsiteY99" fmla="*/ 380721 h 413167"/>
                <a:gd name="connsiteX100" fmla="*/ 1176331 w 2829850"/>
                <a:gd name="connsiteY100" fmla="*/ 384266 h 413167"/>
                <a:gd name="connsiteX101" fmla="*/ 1187427 w 2829850"/>
                <a:gd name="connsiteY101" fmla="*/ 384395 h 413167"/>
                <a:gd name="connsiteX102" fmla="*/ 1198524 w 2829850"/>
                <a:gd name="connsiteY102" fmla="*/ 370638 h 413167"/>
                <a:gd name="connsiteX103" fmla="*/ 1209621 w 2829850"/>
                <a:gd name="connsiteY103" fmla="*/ 326470 h 413167"/>
                <a:gd name="connsiteX104" fmla="*/ 1231821 w 2829850"/>
                <a:gd name="connsiteY104" fmla="*/ 131744 h 413167"/>
                <a:gd name="connsiteX105" fmla="*/ 1242917 w 2829850"/>
                <a:gd name="connsiteY105" fmla="*/ 157408 h 413167"/>
                <a:gd name="connsiteX106" fmla="*/ 1254014 w 2829850"/>
                <a:gd name="connsiteY106" fmla="*/ 269401 h 413167"/>
                <a:gd name="connsiteX107" fmla="*/ 1265111 w 2829850"/>
                <a:gd name="connsiteY107" fmla="*/ 373564 h 413167"/>
                <a:gd name="connsiteX108" fmla="*/ 1276207 w 2829850"/>
                <a:gd name="connsiteY108" fmla="*/ 404656 h 413167"/>
                <a:gd name="connsiteX109" fmla="*/ 1298400 w 2829850"/>
                <a:gd name="connsiteY109" fmla="*/ 413031 h 413167"/>
                <a:gd name="connsiteX110" fmla="*/ 1309497 w 2829850"/>
                <a:gd name="connsiteY110" fmla="*/ 401003 h 413167"/>
                <a:gd name="connsiteX111" fmla="*/ 1320601 w 2829850"/>
                <a:gd name="connsiteY111" fmla="*/ 381204 h 413167"/>
                <a:gd name="connsiteX112" fmla="*/ 1331697 w 2829850"/>
                <a:gd name="connsiteY112" fmla="*/ 371081 h 413167"/>
                <a:gd name="connsiteX113" fmla="*/ 1342794 w 2829850"/>
                <a:gd name="connsiteY113" fmla="*/ 363134 h 413167"/>
                <a:gd name="connsiteX114" fmla="*/ 1353890 w 2829850"/>
                <a:gd name="connsiteY114" fmla="*/ 339131 h 413167"/>
                <a:gd name="connsiteX115" fmla="*/ 1364987 w 2829850"/>
                <a:gd name="connsiteY115" fmla="*/ 274252 h 413167"/>
                <a:gd name="connsiteX116" fmla="*/ 1376083 w 2829850"/>
                <a:gd name="connsiteY116" fmla="*/ 167456 h 413167"/>
                <a:gd name="connsiteX117" fmla="*/ 1387180 w 2829850"/>
                <a:gd name="connsiteY117" fmla="*/ 128009 h 413167"/>
                <a:gd name="connsiteX118" fmla="*/ 1398277 w 2829850"/>
                <a:gd name="connsiteY118" fmla="*/ 168314 h 413167"/>
                <a:gd name="connsiteX119" fmla="*/ 1409380 w 2829850"/>
                <a:gd name="connsiteY119" fmla="*/ 247909 h 413167"/>
                <a:gd name="connsiteX120" fmla="*/ 1420477 w 2829850"/>
                <a:gd name="connsiteY120" fmla="*/ 342988 h 413167"/>
                <a:gd name="connsiteX121" fmla="*/ 1431573 w 2829850"/>
                <a:gd name="connsiteY121" fmla="*/ 384245 h 413167"/>
                <a:gd name="connsiteX122" fmla="*/ 1442670 w 2829850"/>
                <a:gd name="connsiteY122" fmla="*/ 398193 h 413167"/>
                <a:gd name="connsiteX123" fmla="*/ 1453767 w 2829850"/>
                <a:gd name="connsiteY123" fmla="*/ 403567 h 413167"/>
                <a:gd name="connsiteX124" fmla="*/ 1464863 w 2829850"/>
                <a:gd name="connsiteY124" fmla="*/ 399118 h 413167"/>
                <a:gd name="connsiteX125" fmla="*/ 1475960 w 2829850"/>
                <a:gd name="connsiteY125" fmla="*/ 404983 h 413167"/>
                <a:gd name="connsiteX126" fmla="*/ 1487057 w 2829850"/>
                <a:gd name="connsiteY126" fmla="*/ 402785 h 413167"/>
                <a:gd name="connsiteX127" fmla="*/ 1498160 w 2829850"/>
                <a:gd name="connsiteY127" fmla="*/ 395798 h 413167"/>
                <a:gd name="connsiteX128" fmla="*/ 1509257 w 2829850"/>
                <a:gd name="connsiteY128" fmla="*/ 394457 h 413167"/>
                <a:gd name="connsiteX129" fmla="*/ 1520353 w 2829850"/>
                <a:gd name="connsiteY129" fmla="*/ 375979 h 413167"/>
                <a:gd name="connsiteX130" fmla="*/ 1531450 w 2829850"/>
                <a:gd name="connsiteY130" fmla="*/ 315686 h 413167"/>
                <a:gd name="connsiteX131" fmla="*/ 1542546 w 2829850"/>
                <a:gd name="connsiteY131" fmla="*/ 204413 h 413167"/>
                <a:gd name="connsiteX132" fmla="*/ 1553643 w 2829850"/>
                <a:gd name="connsiteY132" fmla="*/ 122247 h 413167"/>
                <a:gd name="connsiteX133" fmla="*/ 1564740 w 2829850"/>
                <a:gd name="connsiteY133" fmla="*/ 143134 h 413167"/>
                <a:gd name="connsiteX134" fmla="*/ 1575836 w 2829850"/>
                <a:gd name="connsiteY134" fmla="*/ 252705 h 413167"/>
                <a:gd name="connsiteX135" fmla="*/ 1586940 w 2829850"/>
                <a:gd name="connsiteY135" fmla="*/ 309630 h 413167"/>
                <a:gd name="connsiteX136" fmla="*/ 1598036 w 2829850"/>
                <a:gd name="connsiteY136" fmla="*/ 354840 h 413167"/>
                <a:gd name="connsiteX137" fmla="*/ 1609133 w 2829850"/>
                <a:gd name="connsiteY137" fmla="*/ 384198 h 413167"/>
                <a:gd name="connsiteX138" fmla="*/ 1620230 w 2829850"/>
                <a:gd name="connsiteY138" fmla="*/ 400377 h 413167"/>
                <a:gd name="connsiteX139" fmla="*/ 1631326 w 2829850"/>
                <a:gd name="connsiteY139" fmla="*/ 403615 h 413167"/>
                <a:gd name="connsiteX140" fmla="*/ 1642423 w 2829850"/>
                <a:gd name="connsiteY140" fmla="*/ 401200 h 413167"/>
                <a:gd name="connsiteX141" fmla="*/ 1653520 w 2829850"/>
                <a:gd name="connsiteY141" fmla="*/ 400139 h 413167"/>
                <a:gd name="connsiteX142" fmla="*/ 1664616 w 2829850"/>
                <a:gd name="connsiteY142" fmla="*/ 377728 h 413167"/>
                <a:gd name="connsiteX143" fmla="*/ 1675720 w 2829850"/>
                <a:gd name="connsiteY143" fmla="*/ 339485 h 413167"/>
                <a:gd name="connsiteX144" fmla="*/ 1686816 w 2829850"/>
                <a:gd name="connsiteY144" fmla="*/ 292554 h 413167"/>
                <a:gd name="connsiteX145" fmla="*/ 1697913 w 2829850"/>
                <a:gd name="connsiteY145" fmla="*/ 286744 h 413167"/>
                <a:gd name="connsiteX146" fmla="*/ 1709010 w 2829850"/>
                <a:gd name="connsiteY146" fmla="*/ 278640 h 413167"/>
                <a:gd name="connsiteX147" fmla="*/ 1720106 w 2829850"/>
                <a:gd name="connsiteY147" fmla="*/ 234104 h 413167"/>
                <a:gd name="connsiteX148" fmla="*/ 1731203 w 2829850"/>
                <a:gd name="connsiteY148" fmla="*/ 207822 h 413167"/>
                <a:gd name="connsiteX149" fmla="*/ 1742299 w 2829850"/>
                <a:gd name="connsiteY149" fmla="*/ 237764 h 413167"/>
                <a:gd name="connsiteX150" fmla="*/ 1753396 w 2829850"/>
                <a:gd name="connsiteY150" fmla="*/ 314101 h 413167"/>
                <a:gd name="connsiteX151" fmla="*/ 1764500 w 2829850"/>
                <a:gd name="connsiteY151" fmla="*/ 361971 h 413167"/>
                <a:gd name="connsiteX152" fmla="*/ 1775596 w 2829850"/>
                <a:gd name="connsiteY152" fmla="*/ 385110 h 413167"/>
                <a:gd name="connsiteX153" fmla="*/ 1786692 w 2829850"/>
                <a:gd name="connsiteY153" fmla="*/ 389926 h 413167"/>
                <a:gd name="connsiteX154" fmla="*/ 1797789 w 2829850"/>
                <a:gd name="connsiteY154" fmla="*/ 380769 h 413167"/>
                <a:gd name="connsiteX155" fmla="*/ 1808886 w 2829850"/>
                <a:gd name="connsiteY155" fmla="*/ 369815 h 413167"/>
                <a:gd name="connsiteX156" fmla="*/ 1819982 w 2829850"/>
                <a:gd name="connsiteY156" fmla="*/ 375993 h 413167"/>
                <a:gd name="connsiteX157" fmla="*/ 1831079 w 2829850"/>
                <a:gd name="connsiteY157" fmla="*/ 376176 h 413167"/>
                <a:gd name="connsiteX158" fmla="*/ 1842176 w 2829850"/>
                <a:gd name="connsiteY158" fmla="*/ 373122 h 413167"/>
                <a:gd name="connsiteX159" fmla="*/ 1853279 w 2829850"/>
                <a:gd name="connsiteY159" fmla="*/ 356426 h 413167"/>
                <a:gd name="connsiteX160" fmla="*/ 1864376 w 2829850"/>
                <a:gd name="connsiteY160" fmla="*/ 330082 h 413167"/>
                <a:gd name="connsiteX161" fmla="*/ 1875472 w 2829850"/>
                <a:gd name="connsiteY161" fmla="*/ 288798 h 413167"/>
                <a:gd name="connsiteX162" fmla="*/ 1886569 w 2829850"/>
                <a:gd name="connsiteY162" fmla="*/ 243201 h 413167"/>
                <a:gd name="connsiteX163" fmla="*/ 1897666 w 2829850"/>
                <a:gd name="connsiteY163" fmla="*/ 192480 h 413167"/>
                <a:gd name="connsiteX164" fmla="*/ 1908762 w 2829850"/>
                <a:gd name="connsiteY164" fmla="*/ 193412 h 413167"/>
                <a:gd name="connsiteX165" fmla="*/ 1919859 w 2829850"/>
                <a:gd name="connsiteY165" fmla="*/ 248242 h 413167"/>
                <a:gd name="connsiteX166" fmla="*/ 1930956 w 2829850"/>
                <a:gd name="connsiteY166" fmla="*/ 334348 h 413167"/>
                <a:gd name="connsiteX167" fmla="*/ 1942059 w 2829850"/>
                <a:gd name="connsiteY167" fmla="*/ 380830 h 413167"/>
                <a:gd name="connsiteX168" fmla="*/ 1953156 w 2829850"/>
                <a:gd name="connsiteY168" fmla="*/ 396934 h 413167"/>
                <a:gd name="connsiteX169" fmla="*/ 1964252 w 2829850"/>
                <a:gd name="connsiteY169" fmla="*/ 408881 h 413167"/>
                <a:gd name="connsiteX170" fmla="*/ 1975349 w 2829850"/>
                <a:gd name="connsiteY170" fmla="*/ 406309 h 413167"/>
                <a:gd name="connsiteX171" fmla="*/ 1997542 w 2829850"/>
                <a:gd name="connsiteY171" fmla="*/ 398451 h 413167"/>
                <a:gd name="connsiteX172" fmla="*/ 2008639 w 2829850"/>
                <a:gd name="connsiteY172" fmla="*/ 400812 h 413167"/>
                <a:gd name="connsiteX173" fmla="*/ 2019735 w 2829850"/>
                <a:gd name="connsiteY173" fmla="*/ 399703 h 413167"/>
                <a:gd name="connsiteX174" fmla="*/ 2030839 w 2829850"/>
                <a:gd name="connsiteY174" fmla="*/ 389736 h 413167"/>
                <a:gd name="connsiteX175" fmla="*/ 2041935 w 2829850"/>
                <a:gd name="connsiteY175" fmla="*/ 335763 h 413167"/>
                <a:gd name="connsiteX176" fmla="*/ 2053032 w 2829850"/>
                <a:gd name="connsiteY176" fmla="*/ 239098 h 413167"/>
                <a:gd name="connsiteX177" fmla="*/ 2064129 w 2829850"/>
                <a:gd name="connsiteY177" fmla="*/ 114436 h 413167"/>
                <a:gd name="connsiteX178" fmla="*/ 2075225 w 2829850"/>
                <a:gd name="connsiteY178" fmla="*/ 42774 h 413167"/>
                <a:gd name="connsiteX179" fmla="*/ 2086322 w 2829850"/>
                <a:gd name="connsiteY179" fmla="*/ 108503 h 413167"/>
                <a:gd name="connsiteX180" fmla="*/ 2108515 w 2829850"/>
                <a:gd name="connsiteY180" fmla="*/ 317509 h 413167"/>
                <a:gd name="connsiteX181" fmla="*/ 2119619 w 2829850"/>
                <a:gd name="connsiteY181" fmla="*/ 352561 h 413167"/>
                <a:gd name="connsiteX182" fmla="*/ 2130715 w 2829850"/>
                <a:gd name="connsiteY182" fmla="*/ 378680 h 413167"/>
                <a:gd name="connsiteX183" fmla="*/ 2141812 w 2829850"/>
                <a:gd name="connsiteY183" fmla="*/ 391981 h 413167"/>
                <a:gd name="connsiteX184" fmla="*/ 2152909 w 2829850"/>
                <a:gd name="connsiteY184" fmla="*/ 394723 h 413167"/>
                <a:gd name="connsiteX185" fmla="*/ 2164005 w 2829850"/>
                <a:gd name="connsiteY185" fmla="*/ 401315 h 413167"/>
                <a:gd name="connsiteX186" fmla="*/ 2175102 w 2829850"/>
                <a:gd name="connsiteY186" fmla="*/ 400778 h 413167"/>
                <a:gd name="connsiteX187" fmla="*/ 2186198 w 2829850"/>
                <a:gd name="connsiteY187" fmla="*/ 406575 h 413167"/>
                <a:gd name="connsiteX188" fmla="*/ 2197295 w 2829850"/>
                <a:gd name="connsiteY188" fmla="*/ 407051 h 413167"/>
                <a:gd name="connsiteX189" fmla="*/ 2208399 w 2829850"/>
                <a:gd name="connsiteY189" fmla="*/ 403302 h 413167"/>
                <a:gd name="connsiteX190" fmla="*/ 2219495 w 2829850"/>
                <a:gd name="connsiteY190" fmla="*/ 378510 h 413167"/>
                <a:gd name="connsiteX191" fmla="*/ 2230592 w 2829850"/>
                <a:gd name="connsiteY191" fmla="*/ 302637 h 413167"/>
                <a:gd name="connsiteX192" fmla="*/ 2241688 w 2829850"/>
                <a:gd name="connsiteY192" fmla="*/ 134677 h 413167"/>
                <a:gd name="connsiteX193" fmla="*/ 2252785 w 2829850"/>
                <a:gd name="connsiteY193" fmla="*/ 6321 h 413167"/>
                <a:gd name="connsiteX194" fmla="*/ 2263881 w 2829850"/>
                <a:gd name="connsiteY194" fmla="*/ 38563 h 413167"/>
                <a:gd name="connsiteX195" fmla="*/ 2286075 w 2829850"/>
                <a:gd name="connsiteY195" fmla="*/ 364535 h 413167"/>
                <a:gd name="connsiteX196" fmla="*/ 2297171 w 2829850"/>
                <a:gd name="connsiteY196" fmla="*/ 394009 h 413167"/>
                <a:gd name="connsiteX197" fmla="*/ 2308275 w 2829850"/>
                <a:gd name="connsiteY197" fmla="*/ 401003 h 413167"/>
                <a:gd name="connsiteX198" fmla="*/ 2319371 w 2829850"/>
                <a:gd name="connsiteY198" fmla="*/ 406704 h 413167"/>
                <a:gd name="connsiteX199" fmla="*/ 2330468 w 2829850"/>
                <a:gd name="connsiteY199" fmla="*/ 397254 h 413167"/>
                <a:gd name="connsiteX200" fmla="*/ 2341565 w 2829850"/>
                <a:gd name="connsiteY200" fmla="*/ 389770 h 413167"/>
                <a:gd name="connsiteX201" fmla="*/ 2363758 w 2829850"/>
                <a:gd name="connsiteY201" fmla="*/ 389797 h 413167"/>
                <a:gd name="connsiteX202" fmla="*/ 2374855 w 2829850"/>
                <a:gd name="connsiteY202" fmla="*/ 384912 h 413167"/>
                <a:gd name="connsiteX203" fmla="*/ 2385951 w 2829850"/>
                <a:gd name="connsiteY203" fmla="*/ 373578 h 413167"/>
                <a:gd name="connsiteX204" fmla="*/ 2397055 w 2829850"/>
                <a:gd name="connsiteY204" fmla="*/ 326646 h 413167"/>
                <a:gd name="connsiteX205" fmla="*/ 2408151 w 2829850"/>
                <a:gd name="connsiteY205" fmla="*/ 249705 h 413167"/>
                <a:gd name="connsiteX206" fmla="*/ 2419248 w 2829850"/>
                <a:gd name="connsiteY206" fmla="*/ 194079 h 413167"/>
                <a:gd name="connsiteX207" fmla="*/ 2430345 w 2829850"/>
                <a:gd name="connsiteY207" fmla="*/ 183486 h 413167"/>
                <a:gd name="connsiteX208" fmla="*/ 2463635 w 2829850"/>
                <a:gd name="connsiteY208" fmla="*/ 375054 h 413167"/>
                <a:gd name="connsiteX209" fmla="*/ 2474731 w 2829850"/>
                <a:gd name="connsiteY209" fmla="*/ 397968 h 413167"/>
                <a:gd name="connsiteX210" fmla="*/ 2485834 w 2829850"/>
                <a:gd name="connsiteY210" fmla="*/ 394723 h 413167"/>
                <a:gd name="connsiteX211" fmla="*/ 2496931 w 2829850"/>
                <a:gd name="connsiteY211" fmla="*/ 388069 h 413167"/>
                <a:gd name="connsiteX212" fmla="*/ 2508028 w 2829850"/>
                <a:gd name="connsiteY212" fmla="*/ 378156 h 413167"/>
                <a:gd name="connsiteX213" fmla="*/ 2519124 w 2829850"/>
                <a:gd name="connsiteY213" fmla="*/ 364073 h 413167"/>
                <a:gd name="connsiteX214" fmla="*/ 2530221 w 2829850"/>
                <a:gd name="connsiteY214" fmla="*/ 370618 h 413167"/>
                <a:gd name="connsiteX215" fmla="*/ 2541318 w 2829850"/>
                <a:gd name="connsiteY215" fmla="*/ 369169 h 413167"/>
                <a:gd name="connsiteX216" fmla="*/ 2552414 w 2829850"/>
                <a:gd name="connsiteY216" fmla="*/ 326558 h 413167"/>
                <a:gd name="connsiteX217" fmla="*/ 2563511 w 2829850"/>
                <a:gd name="connsiteY217" fmla="*/ 222177 h 413167"/>
                <a:gd name="connsiteX218" fmla="*/ 2574614 w 2829850"/>
                <a:gd name="connsiteY218" fmla="*/ 92774 h 413167"/>
                <a:gd name="connsiteX219" fmla="*/ 2585711 w 2829850"/>
                <a:gd name="connsiteY219" fmla="*/ 96822 h 413167"/>
                <a:gd name="connsiteX220" fmla="*/ 2596808 w 2829850"/>
                <a:gd name="connsiteY220" fmla="*/ 219375 h 413167"/>
                <a:gd name="connsiteX221" fmla="*/ 2607904 w 2829850"/>
                <a:gd name="connsiteY221" fmla="*/ 308148 h 413167"/>
                <a:gd name="connsiteX222" fmla="*/ 2619001 w 2829850"/>
                <a:gd name="connsiteY222" fmla="*/ 373761 h 413167"/>
                <a:gd name="connsiteX223" fmla="*/ 2630097 w 2829850"/>
                <a:gd name="connsiteY223" fmla="*/ 398982 h 413167"/>
                <a:gd name="connsiteX224" fmla="*/ 2641194 w 2829850"/>
                <a:gd name="connsiteY224" fmla="*/ 400982 h 413167"/>
                <a:gd name="connsiteX225" fmla="*/ 2652290 w 2829850"/>
                <a:gd name="connsiteY225" fmla="*/ 400411 h 413167"/>
                <a:gd name="connsiteX226" fmla="*/ 2663394 w 2829850"/>
                <a:gd name="connsiteY226" fmla="*/ 393777 h 413167"/>
                <a:gd name="connsiteX227" fmla="*/ 2674491 w 2829850"/>
                <a:gd name="connsiteY227" fmla="*/ 384354 h 413167"/>
                <a:gd name="connsiteX228" fmla="*/ 2685587 w 2829850"/>
                <a:gd name="connsiteY228" fmla="*/ 382599 h 413167"/>
                <a:gd name="connsiteX229" fmla="*/ 2696684 w 2829850"/>
                <a:gd name="connsiteY229" fmla="*/ 386878 h 413167"/>
                <a:gd name="connsiteX230" fmla="*/ 2707780 w 2829850"/>
                <a:gd name="connsiteY230" fmla="*/ 378197 h 413167"/>
                <a:gd name="connsiteX231" fmla="*/ 2718877 w 2829850"/>
                <a:gd name="connsiteY231" fmla="*/ 341750 h 413167"/>
                <a:gd name="connsiteX232" fmla="*/ 2729974 w 2829850"/>
                <a:gd name="connsiteY232" fmla="*/ 283321 h 413167"/>
                <a:gd name="connsiteX233" fmla="*/ 2741070 w 2829850"/>
                <a:gd name="connsiteY233" fmla="*/ 210292 h 413167"/>
                <a:gd name="connsiteX234" fmla="*/ 2752174 w 2829850"/>
                <a:gd name="connsiteY234" fmla="*/ 249916 h 413167"/>
                <a:gd name="connsiteX235" fmla="*/ 2763270 w 2829850"/>
                <a:gd name="connsiteY235" fmla="*/ 285247 h 413167"/>
                <a:gd name="connsiteX236" fmla="*/ 2774367 w 2829850"/>
                <a:gd name="connsiteY236" fmla="*/ 296085 h 413167"/>
                <a:gd name="connsiteX237" fmla="*/ 2785464 w 2829850"/>
                <a:gd name="connsiteY237" fmla="*/ 293384 h 413167"/>
                <a:gd name="connsiteX238" fmla="*/ 2796560 w 2829850"/>
                <a:gd name="connsiteY238" fmla="*/ 281831 h 413167"/>
                <a:gd name="connsiteX239" fmla="*/ 2807657 w 2829850"/>
                <a:gd name="connsiteY239" fmla="*/ 296180 h 413167"/>
                <a:gd name="connsiteX240" fmla="*/ 2818754 w 2829850"/>
                <a:gd name="connsiteY240" fmla="*/ 336158 h 413167"/>
                <a:gd name="connsiteX241" fmla="*/ 2829850 w 2829850"/>
                <a:gd name="connsiteY241" fmla="*/ 348561 h 413167"/>
                <a:gd name="connsiteX242" fmla="*/ 2829850 w 2829850"/>
                <a:gd name="connsiteY242" fmla="*/ 34856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233369"/>
                  </a:moveTo>
                  <a:lnTo>
                    <a:pt x="11096" y="240534"/>
                  </a:lnTo>
                  <a:lnTo>
                    <a:pt x="22193" y="281137"/>
                  </a:lnTo>
                  <a:lnTo>
                    <a:pt x="33290" y="313862"/>
                  </a:lnTo>
                  <a:lnTo>
                    <a:pt x="44386" y="337886"/>
                  </a:lnTo>
                  <a:lnTo>
                    <a:pt x="55483" y="323877"/>
                  </a:lnTo>
                  <a:lnTo>
                    <a:pt x="66586" y="307038"/>
                  </a:lnTo>
                  <a:lnTo>
                    <a:pt x="77683" y="282559"/>
                  </a:lnTo>
                  <a:lnTo>
                    <a:pt x="88779" y="303147"/>
                  </a:lnTo>
                  <a:lnTo>
                    <a:pt x="99876" y="301841"/>
                  </a:lnTo>
                  <a:lnTo>
                    <a:pt x="110973" y="327286"/>
                  </a:lnTo>
                  <a:lnTo>
                    <a:pt x="122069" y="342465"/>
                  </a:lnTo>
                  <a:lnTo>
                    <a:pt x="133166" y="350622"/>
                  </a:lnTo>
                  <a:lnTo>
                    <a:pt x="144263" y="355868"/>
                  </a:lnTo>
                  <a:lnTo>
                    <a:pt x="155366" y="372012"/>
                  </a:lnTo>
                  <a:lnTo>
                    <a:pt x="166463" y="380585"/>
                  </a:lnTo>
                  <a:lnTo>
                    <a:pt x="177559" y="366223"/>
                  </a:lnTo>
                  <a:lnTo>
                    <a:pt x="188656" y="355820"/>
                  </a:lnTo>
                  <a:lnTo>
                    <a:pt x="199753" y="358208"/>
                  </a:lnTo>
                  <a:lnTo>
                    <a:pt x="210849" y="369359"/>
                  </a:lnTo>
                  <a:lnTo>
                    <a:pt x="221946" y="360821"/>
                  </a:lnTo>
                  <a:lnTo>
                    <a:pt x="233043" y="345710"/>
                  </a:lnTo>
                  <a:lnTo>
                    <a:pt x="244146" y="303439"/>
                  </a:lnTo>
                  <a:lnTo>
                    <a:pt x="255243" y="258032"/>
                  </a:lnTo>
                  <a:lnTo>
                    <a:pt x="266339" y="184690"/>
                  </a:lnTo>
                  <a:lnTo>
                    <a:pt x="277436" y="210863"/>
                  </a:lnTo>
                  <a:lnTo>
                    <a:pt x="288533" y="296167"/>
                  </a:lnTo>
                  <a:lnTo>
                    <a:pt x="299629" y="346914"/>
                  </a:lnTo>
                  <a:lnTo>
                    <a:pt x="310726" y="379170"/>
                  </a:lnTo>
                  <a:lnTo>
                    <a:pt x="321823" y="394818"/>
                  </a:lnTo>
                  <a:lnTo>
                    <a:pt x="332926" y="391185"/>
                  </a:lnTo>
                  <a:lnTo>
                    <a:pt x="366216" y="334572"/>
                  </a:lnTo>
                  <a:lnTo>
                    <a:pt x="377313" y="351330"/>
                  </a:lnTo>
                  <a:lnTo>
                    <a:pt x="388409" y="353806"/>
                  </a:lnTo>
                  <a:lnTo>
                    <a:pt x="399506" y="348499"/>
                  </a:lnTo>
                  <a:lnTo>
                    <a:pt x="410602" y="322551"/>
                  </a:lnTo>
                  <a:lnTo>
                    <a:pt x="432802" y="238771"/>
                  </a:lnTo>
                  <a:lnTo>
                    <a:pt x="443899" y="256154"/>
                  </a:lnTo>
                  <a:lnTo>
                    <a:pt x="454995" y="309597"/>
                  </a:lnTo>
                  <a:lnTo>
                    <a:pt x="466092" y="375442"/>
                  </a:lnTo>
                  <a:lnTo>
                    <a:pt x="477189" y="399669"/>
                  </a:lnTo>
                  <a:lnTo>
                    <a:pt x="488285" y="402214"/>
                  </a:lnTo>
                  <a:lnTo>
                    <a:pt x="499382" y="400186"/>
                  </a:lnTo>
                  <a:lnTo>
                    <a:pt x="510485" y="375367"/>
                  </a:lnTo>
                  <a:lnTo>
                    <a:pt x="521582" y="340471"/>
                  </a:lnTo>
                  <a:lnTo>
                    <a:pt x="532679" y="323625"/>
                  </a:lnTo>
                  <a:lnTo>
                    <a:pt x="543775" y="328374"/>
                  </a:lnTo>
                  <a:lnTo>
                    <a:pt x="554872" y="330177"/>
                  </a:lnTo>
                  <a:lnTo>
                    <a:pt x="565968" y="303031"/>
                  </a:lnTo>
                  <a:lnTo>
                    <a:pt x="577065" y="225695"/>
                  </a:lnTo>
                  <a:lnTo>
                    <a:pt x="588162" y="178199"/>
                  </a:lnTo>
                  <a:lnTo>
                    <a:pt x="599265" y="192725"/>
                  </a:lnTo>
                  <a:lnTo>
                    <a:pt x="610362" y="247106"/>
                  </a:lnTo>
                  <a:lnTo>
                    <a:pt x="621458" y="322972"/>
                  </a:lnTo>
                  <a:lnTo>
                    <a:pt x="632555" y="376550"/>
                  </a:lnTo>
                  <a:lnTo>
                    <a:pt x="643652" y="401213"/>
                  </a:lnTo>
                  <a:lnTo>
                    <a:pt x="654748" y="407037"/>
                  </a:lnTo>
                  <a:lnTo>
                    <a:pt x="665845" y="402874"/>
                  </a:lnTo>
                  <a:lnTo>
                    <a:pt x="676942" y="404343"/>
                  </a:lnTo>
                  <a:lnTo>
                    <a:pt x="688045" y="397002"/>
                  </a:lnTo>
                  <a:lnTo>
                    <a:pt x="699142" y="381524"/>
                  </a:lnTo>
                  <a:lnTo>
                    <a:pt x="710238" y="357732"/>
                  </a:lnTo>
                  <a:lnTo>
                    <a:pt x="721335" y="307467"/>
                  </a:lnTo>
                  <a:lnTo>
                    <a:pt x="743528" y="130431"/>
                  </a:lnTo>
                  <a:lnTo>
                    <a:pt x="754625" y="142167"/>
                  </a:lnTo>
                  <a:lnTo>
                    <a:pt x="765722" y="245473"/>
                  </a:lnTo>
                  <a:lnTo>
                    <a:pt x="776818" y="363113"/>
                  </a:lnTo>
                  <a:lnTo>
                    <a:pt x="787922" y="399968"/>
                  </a:lnTo>
                  <a:lnTo>
                    <a:pt x="799018" y="408473"/>
                  </a:lnTo>
                  <a:lnTo>
                    <a:pt x="810115" y="413167"/>
                  </a:lnTo>
                  <a:lnTo>
                    <a:pt x="821212" y="397342"/>
                  </a:lnTo>
                  <a:lnTo>
                    <a:pt x="832308" y="370366"/>
                  </a:lnTo>
                  <a:lnTo>
                    <a:pt x="843405" y="363086"/>
                  </a:lnTo>
                  <a:lnTo>
                    <a:pt x="854501" y="366720"/>
                  </a:lnTo>
                  <a:lnTo>
                    <a:pt x="865598" y="358718"/>
                  </a:lnTo>
                  <a:lnTo>
                    <a:pt x="876702" y="320326"/>
                  </a:lnTo>
                  <a:lnTo>
                    <a:pt x="887798" y="203842"/>
                  </a:lnTo>
                  <a:lnTo>
                    <a:pt x="898894" y="169872"/>
                  </a:lnTo>
                  <a:lnTo>
                    <a:pt x="909991" y="216775"/>
                  </a:lnTo>
                  <a:lnTo>
                    <a:pt x="921088" y="282355"/>
                  </a:lnTo>
                  <a:lnTo>
                    <a:pt x="932184" y="360263"/>
                  </a:lnTo>
                  <a:lnTo>
                    <a:pt x="943281" y="399635"/>
                  </a:lnTo>
                  <a:lnTo>
                    <a:pt x="954384" y="408099"/>
                  </a:lnTo>
                  <a:lnTo>
                    <a:pt x="965481" y="411541"/>
                  </a:lnTo>
                  <a:lnTo>
                    <a:pt x="976578" y="404990"/>
                  </a:lnTo>
                  <a:lnTo>
                    <a:pt x="987674" y="409582"/>
                  </a:lnTo>
                  <a:lnTo>
                    <a:pt x="998771" y="404813"/>
                  </a:lnTo>
                  <a:lnTo>
                    <a:pt x="1009868" y="397247"/>
                  </a:lnTo>
                  <a:lnTo>
                    <a:pt x="1020964" y="395437"/>
                  </a:lnTo>
                  <a:lnTo>
                    <a:pt x="1032061" y="374264"/>
                  </a:lnTo>
                  <a:lnTo>
                    <a:pt x="1043157" y="284369"/>
                  </a:lnTo>
                  <a:lnTo>
                    <a:pt x="1054261" y="117600"/>
                  </a:lnTo>
                  <a:lnTo>
                    <a:pt x="1065357" y="0"/>
                  </a:lnTo>
                  <a:lnTo>
                    <a:pt x="1076454" y="68328"/>
                  </a:lnTo>
                  <a:lnTo>
                    <a:pt x="1087551" y="266754"/>
                  </a:lnTo>
                  <a:lnTo>
                    <a:pt x="1098647" y="354942"/>
                  </a:lnTo>
                  <a:lnTo>
                    <a:pt x="1109744" y="395975"/>
                  </a:lnTo>
                  <a:lnTo>
                    <a:pt x="1120841" y="409677"/>
                  </a:lnTo>
                  <a:lnTo>
                    <a:pt x="1131937" y="403928"/>
                  </a:lnTo>
                  <a:lnTo>
                    <a:pt x="1165234" y="380721"/>
                  </a:lnTo>
                  <a:lnTo>
                    <a:pt x="1176331" y="384266"/>
                  </a:lnTo>
                  <a:lnTo>
                    <a:pt x="1187427" y="384395"/>
                  </a:lnTo>
                  <a:lnTo>
                    <a:pt x="1198524" y="370638"/>
                  </a:lnTo>
                  <a:lnTo>
                    <a:pt x="1209621" y="326470"/>
                  </a:lnTo>
                  <a:lnTo>
                    <a:pt x="1231821" y="131744"/>
                  </a:lnTo>
                  <a:lnTo>
                    <a:pt x="1242917" y="157408"/>
                  </a:lnTo>
                  <a:lnTo>
                    <a:pt x="1254014" y="269401"/>
                  </a:lnTo>
                  <a:lnTo>
                    <a:pt x="1265111" y="373564"/>
                  </a:lnTo>
                  <a:lnTo>
                    <a:pt x="1276207" y="404656"/>
                  </a:lnTo>
                  <a:lnTo>
                    <a:pt x="1298400" y="413031"/>
                  </a:lnTo>
                  <a:lnTo>
                    <a:pt x="1309497" y="401003"/>
                  </a:lnTo>
                  <a:lnTo>
                    <a:pt x="1320601" y="381204"/>
                  </a:lnTo>
                  <a:lnTo>
                    <a:pt x="1331697" y="371081"/>
                  </a:lnTo>
                  <a:lnTo>
                    <a:pt x="1342794" y="363134"/>
                  </a:lnTo>
                  <a:lnTo>
                    <a:pt x="1353890" y="339131"/>
                  </a:lnTo>
                  <a:lnTo>
                    <a:pt x="1364987" y="274252"/>
                  </a:lnTo>
                  <a:lnTo>
                    <a:pt x="1376083" y="167456"/>
                  </a:lnTo>
                  <a:lnTo>
                    <a:pt x="1387180" y="128009"/>
                  </a:lnTo>
                  <a:lnTo>
                    <a:pt x="1398277" y="168314"/>
                  </a:lnTo>
                  <a:lnTo>
                    <a:pt x="1409380" y="247909"/>
                  </a:lnTo>
                  <a:lnTo>
                    <a:pt x="1420477" y="342988"/>
                  </a:lnTo>
                  <a:lnTo>
                    <a:pt x="1431573" y="384245"/>
                  </a:lnTo>
                  <a:lnTo>
                    <a:pt x="1442670" y="398193"/>
                  </a:lnTo>
                  <a:lnTo>
                    <a:pt x="1453767" y="403567"/>
                  </a:lnTo>
                  <a:lnTo>
                    <a:pt x="1464863" y="399118"/>
                  </a:lnTo>
                  <a:lnTo>
                    <a:pt x="1475960" y="404983"/>
                  </a:lnTo>
                  <a:lnTo>
                    <a:pt x="1487057" y="402785"/>
                  </a:lnTo>
                  <a:lnTo>
                    <a:pt x="1498160" y="395798"/>
                  </a:lnTo>
                  <a:lnTo>
                    <a:pt x="1509257" y="394457"/>
                  </a:lnTo>
                  <a:lnTo>
                    <a:pt x="1520353" y="375979"/>
                  </a:lnTo>
                  <a:lnTo>
                    <a:pt x="1531450" y="315686"/>
                  </a:lnTo>
                  <a:lnTo>
                    <a:pt x="1542546" y="204413"/>
                  </a:lnTo>
                  <a:lnTo>
                    <a:pt x="1553643" y="122247"/>
                  </a:lnTo>
                  <a:lnTo>
                    <a:pt x="1564740" y="143134"/>
                  </a:lnTo>
                  <a:lnTo>
                    <a:pt x="1575836" y="252705"/>
                  </a:lnTo>
                  <a:lnTo>
                    <a:pt x="1586940" y="309630"/>
                  </a:lnTo>
                  <a:lnTo>
                    <a:pt x="1598036" y="354840"/>
                  </a:lnTo>
                  <a:lnTo>
                    <a:pt x="1609133" y="384198"/>
                  </a:lnTo>
                  <a:lnTo>
                    <a:pt x="1620230" y="400377"/>
                  </a:lnTo>
                  <a:lnTo>
                    <a:pt x="1631326" y="403615"/>
                  </a:lnTo>
                  <a:lnTo>
                    <a:pt x="1642423" y="401200"/>
                  </a:lnTo>
                  <a:lnTo>
                    <a:pt x="1653520" y="400139"/>
                  </a:lnTo>
                  <a:lnTo>
                    <a:pt x="1664616" y="377728"/>
                  </a:lnTo>
                  <a:lnTo>
                    <a:pt x="1675720" y="339485"/>
                  </a:lnTo>
                  <a:lnTo>
                    <a:pt x="1686816" y="292554"/>
                  </a:lnTo>
                  <a:lnTo>
                    <a:pt x="1697913" y="286744"/>
                  </a:lnTo>
                  <a:lnTo>
                    <a:pt x="1709010" y="278640"/>
                  </a:lnTo>
                  <a:lnTo>
                    <a:pt x="1720106" y="234104"/>
                  </a:lnTo>
                  <a:lnTo>
                    <a:pt x="1731203" y="207822"/>
                  </a:lnTo>
                  <a:lnTo>
                    <a:pt x="1742299" y="237764"/>
                  </a:lnTo>
                  <a:lnTo>
                    <a:pt x="1753396" y="314101"/>
                  </a:lnTo>
                  <a:lnTo>
                    <a:pt x="1764500" y="361971"/>
                  </a:lnTo>
                  <a:lnTo>
                    <a:pt x="1775596" y="385110"/>
                  </a:lnTo>
                  <a:lnTo>
                    <a:pt x="1786692" y="389926"/>
                  </a:lnTo>
                  <a:lnTo>
                    <a:pt x="1797789" y="380769"/>
                  </a:lnTo>
                  <a:lnTo>
                    <a:pt x="1808886" y="369815"/>
                  </a:lnTo>
                  <a:lnTo>
                    <a:pt x="1819982" y="375993"/>
                  </a:lnTo>
                  <a:lnTo>
                    <a:pt x="1831079" y="376176"/>
                  </a:lnTo>
                  <a:lnTo>
                    <a:pt x="1842176" y="373122"/>
                  </a:lnTo>
                  <a:lnTo>
                    <a:pt x="1853279" y="356426"/>
                  </a:lnTo>
                  <a:lnTo>
                    <a:pt x="1864376" y="330082"/>
                  </a:lnTo>
                  <a:lnTo>
                    <a:pt x="1875472" y="288798"/>
                  </a:lnTo>
                  <a:lnTo>
                    <a:pt x="1886569" y="243201"/>
                  </a:lnTo>
                  <a:lnTo>
                    <a:pt x="1897666" y="192480"/>
                  </a:lnTo>
                  <a:lnTo>
                    <a:pt x="1908762" y="193412"/>
                  </a:lnTo>
                  <a:lnTo>
                    <a:pt x="1919859" y="248242"/>
                  </a:lnTo>
                  <a:lnTo>
                    <a:pt x="1930956" y="334348"/>
                  </a:lnTo>
                  <a:lnTo>
                    <a:pt x="1942059" y="380830"/>
                  </a:lnTo>
                  <a:lnTo>
                    <a:pt x="1953156" y="396934"/>
                  </a:lnTo>
                  <a:lnTo>
                    <a:pt x="1964252" y="408881"/>
                  </a:lnTo>
                  <a:lnTo>
                    <a:pt x="1975349" y="406309"/>
                  </a:lnTo>
                  <a:lnTo>
                    <a:pt x="1997542" y="398451"/>
                  </a:lnTo>
                  <a:lnTo>
                    <a:pt x="2008639" y="400812"/>
                  </a:lnTo>
                  <a:lnTo>
                    <a:pt x="2019735" y="399703"/>
                  </a:lnTo>
                  <a:lnTo>
                    <a:pt x="2030839" y="389736"/>
                  </a:lnTo>
                  <a:lnTo>
                    <a:pt x="2041935" y="335763"/>
                  </a:lnTo>
                  <a:lnTo>
                    <a:pt x="2053032" y="239098"/>
                  </a:lnTo>
                  <a:lnTo>
                    <a:pt x="2064129" y="114436"/>
                  </a:lnTo>
                  <a:lnTo>
                    <a:pt x="2075225" y="42774"/>
                  </a:lnTo>
                  <a:lnTo>
                    <a:pt x="2086322" y="108503"/>
                  </a:lnTo>
                  <a:lnTo>
                    <a:pt x="2108515" y="317509"/>
                  </a:lnTo>
                  <a:lnTo>
                    <a:pt x="2119619" y="352561"/>
                  </a:lnTo>
                  <a:lnTo>
                    <a:pt x="2130715" y="378680"/>
                  </a:lnTo>
                  <a:lnTo>
                    <a:pt x="2141812" y="391981"/>
                  </a:lnTo>
                  <a:lnTo>
                    <a:pt x="2152909" y="394723"/>
                  </a:lnTo>
                  <a:lnTo>
                    <a:pt x="2164005" y="401315"/>
                  </a:lnTo>
                  <a:lnTo>
                    <a:pt x="2175102" y="400778"/>
                  </a:lnTo>
                  <a:lnTo>
                    <a:pt x="2186198" y="406575"/>
                  </a:lnTo>
                  <a:lnTo>
                    <a:pt x="2197295" y="407051"/>
                  </a:lnTo>
                  <a:lnTo>
                    <a:pt x="2208399" y="403302"/>
                  </a:lnTo>
                  <a:lnTo>
                    <a:pt x="2219495" y="378510"/>
                  </a:lnTo>
                  <a:lnTo>
                    <a:pt x="2230592" y="302637"/>
                  </a:lnTo>
                  <a:lnTo>
                    <a:pt x="2241688" y="134677"/>
                  </a:lnTo>
                  <a:lnTo>
                    <a:pt x="2252785" y="6321"/>
                  </a:lnTo>
                  <a:lnTo>
                    <a:pt x="2263881" y="38563"/>
                  </a:lnTo>
                  <a:lnTo>
                    <a:pt x="2286075" y="364535"/>
                  </a:lnTo>
                  <a:lnTo>
                    <a:pt x="2297171" y="394009"/>
                  </a:lnTo>
                  <a:lnTo>
                    <a:pt x="2308275" y="401003"/>
                  </a:lnTo>
                  <a:lnTo>
                    <a:pt x="2319371" y="406704"/>
                  </a:lnTo>
                  <a:lnTo>
                    <a:pt x="2330468" y="397254"/>
                  </a:lnTo>
                  <a:lnTo>
                    <a:pt x="2341565" y="389770"/>
                  </a:lnTo>
                  <a:lnTo>
                    <a:pt x="2363758" y="389797"/>
                  </a:lnTo>
                  <a:lnTo>
                    <a:pt x="2374855" y="384912"/>
                  </a:lnTo>
                  <a:lnTo>
                    <a:pt x="2385951" y="373578"/>
                  </a:lnTo>
                  <a:lnTo>
                    <a:pt x="2397055" y="326646"/>
                  </a:lnTo>
                  <a:lnTo>
                    <a:pt x="2408151" y="249705"/>
                  </a:lnTo>
                  <a:lnTo>
                    <a:pt x="2419248" y="194079"/>
                  </a:lnTo>
                  <a:lnTo>
                    <a:pt x="2430345" y="183486"/>
                  </a:lnTo>
                  <a:lnTo>
                    <a:pt x="2463635" y="375054"/>
                  </a:lnTo>
                  <a:lnTo>
                    <a:pt x="2474731" y="397968"/>
                  </a:lnTo>
                  <a:lnTo>
                    <a:pt x="2485834" y="394723"/>
                  </a:lnTo>
                  <a:lnTo>
                    <a:pt x="2496931" y="388069"/>
                  </a:lnTo>
                  <a:lnTo>
                    <a:pt x="2508028" y="378156"/>
                  </a:lnTo>
                  <a:lnTo>
                    <a:pt x="2519124" y="364073"/>
                  </a:lnTo>
                  <a:lnTo>
                    <a:pt x="2530221" y="370618"/>
                  </a:lnTo>
                  <a:lnTo>
                    <a:pt x="2541318" y="369169"/>
                  </a:lnTo>
                  <a:lnTo>
                    <a:pt x="2552414" y="326558"/>
                  </a:lnTo>
                  <a:lnTo>
                    <a:pt x="2563511" y="222177"/>
                  </a:lnTo>
                  <a:lnTo>
                    <a:pt x="2574614" y="92774"/>
                  </a:lnTo>
                  <a:lnTo>
                    <a:pt x="2585711" y="96822"/>
                  </a:lnTo>
                  <a:lnTo>
                    <a:pt x="2596808" y="219375"/>
                  </a:lnTo>
                  <a:lnTo>
                    <a:pt x="2607904" y="308148"/>
                  </a:lnTo>
                  <a:lnTo>
                    <a:pt x="2619001" y="373761"/>
                  </a:lnTo>
                  <a:lnTo>
                    <a:pt x="2630097" y="398982"/>
                  </a:lnTo>
                  <a:lnTo>
                    <a:pt x="2641194" y="400982"/>
                  </a:lnTo>
                  <a:lnTo>
                    <a:pt x="2652290" y="400411"/>
                  </a:lnTo>
                  <a:lnTo>
                    <a:pt x="2663394" y="393777"/>
                  </a:lnTo>
                  <a:lnTo>
                    <a:pt x="2674491" y="384354"/>
                  </a:lnTo>
                  <a:lnTo>
                    <a:pt x="2685587" y="382599"/>
                  </a:lnTo>
                  <a:lnTo>
                    <a:pt x="2696684" y="386878"/>
                  </a:lnTo>
                  <a:lnTo>
                    <a:pt x="2707780" y="378197"/>
                  </a:lnTo>
                  <a:lnTo>
                    <a:pt x="2718877" y="341750"/>
                  </a:lnTo>
                  <a:lnTo>
                    <a:pt x="2729974" y="283321"/>
                  </a:lnTo>
                  <a:lnTo>
                    <a:pt x="2741070" y="210292"/>
                  </a:lnTo>
                  <a:lnTo>
                    <a:pt x="2752174" y="249916"/>
                  </a:lnTo>
                  <a:lnTo>
                    <a:pt x="2763270" y="285247"/>
                  </a:lnTo>
                  <a:lnTo>
                    <a:pt x="2774367" y="296085"/>
                  </a:lnTo>
                  <a:lnTo>
                    <a:pt x="2785464" y="293384"/>
                  </a:lnTo>
                  <a:lnTo>
                    <a:pt x="2796560" y="281831"/>
                  </a:lnTo>
                  <a:lnTo>
                    <a:pt x="2807657" y="296180"/>
                  </a:lnTo>
                  <a:lnTo>
                    <a:pt x="2818754" y="336158"/>
                  </a:lnTo>
                  <a:lnTo>
                    <a:pt x="2829850" y="348561"/>
                  </a:lnTo>
                  <a:lnTo>
                    <a:pt x="2829850" y="348561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5" name="자유형: 도형 2294">
              <a:extLst>
                <a:ext uri="{FF2B5EF4-FFF2-40B4-BE49-F238E27FC236}">
                  <a16:creationId xmlns:a16="http://schemas.microsoft.com/office/drawing/2014/main" id="{AA792B8D-D9FE-A2F9-2217-22E99E799C00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2553 h 413167"/>
                <a:gd name="connsiteX1" fmla="*/ 11096 w 2829850"/>
                <a:gd name="connsiteY1" fmla="*/ 240643 h 413167"/>
                <a:gd name="connsiteX2" fmla="*/ 22193 w 2829850"/>
                <a:gd name="connsiteY2" fmla="*/ 281988 h 413167"/>
                <a:gd name="connsiteX3" fmla="*/ 33290 w 2829850"/>
                <a:gd name="connsiteY3" fmla="*/ 314427 h 413167"/>
                <a:gd name="connsiteX4" fmla="*/ 44386 w 2829850"/>
                <a:gd name="connsiteY4" fmla="*/ 338655 h 413167"/>
                <a:gd name="connsiteX5" fmla="*/ 55483 w 2829850"/>
                <a:gd name="connsiteY5" fmla="*/ 325320 h 413167"/>
                <a:gd name="connsiteX6" fmla="*/ 66586 w 2829850"/>
                <a:gd name="connsiteY6" fmla="*/ 307358 h 413167"/>
                <a:gd name="connsiteX7" fmla="*/ 77683 w 2829850"/>
                <a:gd name="connsiteY7" fmla="*/ 283267 h 413167"/>
                <a:gd name="connsiteX8" fmla="*/ 88779 w 2829850"/>
                <a:gd name="connsiteY8" fmla="*/ 303936 h 413167"/>
                <a:gd name="connsiteX9" fmla="*/ 99876 w 2829850"/>
                <a:gd name="connsiteY9" fmla="*/ 303079 h 413167"/>
                <a:gd name="connsiteX10" fmla="*/ 110973 w 2829850"/>
                <a:gd name="connsiteY10" fmla="*/ 328191 h 413167"/>
                <a:gd name="connsiteX11" fmla="*/ 122069 w 2829850"/>
                <a:gd name="connsiteY11" fmla="*/ 343206 h 413167"/>
                <a:gd name="connsiteX12" fmla="*/ 144263 w 2829850"/>
                <a:gd name="connsiteY12" fmla="*/ 355283 h 413167"/>
                <a:gd name="connsiteX13" fmla="*/ 155366 w 2829850"/>
                <a:gd name="connsiteY13" fmla="*/ 371509 h 413167"/>
                <a:gd name="connsiteX14" fmla="*/ 166463 w 2829850"/>
                <a:gd name="connsiteY14" fmla="*/ 380204 h 413167"/>
                <a:gd name="connsiteX15" fmla="*/ 177559 w 2829850"/>
                <a:gd name="connsiteY15" fmla="*/ 366318 h 413167"/>
                <a:gd name="connsiteX16" fmla="*/ 188656 w 2829850"/>
                <a:gd name="connsiteY16" fmla="*/ 356010 h 413167"/>
                <a:gd name="connsiteX17" fmla="*/ 199753 w 2829850"/>
                <a:gd name="connsiteY17" fmla="*/ 357399 h 413167"/>
                <a:gd name="connsiteX18" fmla="*/ 210849 w 2829850"/>
                <a:gd name="connsiteY18" fmla="*/ 367951 h 413167"/>
                <a:gd name="connsiteX19" fmla="*/ 221946 w 2829850"/>
                <a:gd name="connsiteY19" fmla="*/ 359916 h 413167"/>
                <a:gd name="connsiteX20" fmla="*/ 233043 w 2829850"/>
                <a:gd name="connsiteY20" fmla="*/ 345880 h 413167"/>
                <a:gd name="connsiteX21" fmla="*/ 255243 w 2829850"/>
                <a:gd name="connsiteY21" fmla="*/ 261182 h 413167"/>
                <a:gd name="connsiteX22" fmla="*/ 266339 w 2829850"/>
                <a:gd name="connsiteY22" fmla="*/ 184091 h 413167"/>
                <a:gd name="connsiteX23" fmla="*/ 277436 w 2829850"/>
                <a:gd name="connsiteY23" fmla="*/ 213204 h 413167"/>
                <a:gd name="connsiteX24" fmla="*/ 288533 w 2829850"/>
                <a:gd name="connsiteY24" fmla="*/ 299384 h 413167"/>
                <a:gd name="connsiteX25" fmla="*/ 299629 w 2829850"/>
                <a:gd name="connsiteY25" fmla="*/ 347349 h 413167"/>
                <a:gd name="connsiteX26" fmla="*/ 310726 w 2829850"/>
                <a:gd name="connsiteY26" fmla="*/ 379571 h 413167"/>
                <a:gd name="connsiteX27" fmla="*/ 321823 w 2829850"/>
                <a:gd name="connsiteY27" fmla="*/ 394845 h 413167"/>
                <a:gd name="connsiteX28" fmla="*/ 332926 w 2829850"/>
                <a:gd name="connsiteY28" fmla="*/ 390545 h 413167"/>
                <a:gd name="connsiteX29" fmla="*/ 344023 w 2829850"/>
                <a:gd name="connsiteY29" fmla="*/ 372666 h 413167"/>
                <a:gd name="connsiteX30" fmla="*/ 355119 w 2829850"/>
                <a:gd name="connsiteY30" fmla="*/ 352976 h 413167"/>
                <a:gd name="connsiteX31" fmla="*/ 366216 w 2829850"/>
                <a:gd name="connsiteY31" fmla="*/ 335232 h 413167"/>
                <a:gd name="connsiteX32" fmla="*/ 377313 w 2829850"/>
                <a:gd name="connsiteY32" fmla="*/ 351398 h 413167"/>
                <a:gd name="connsiteX33" fmla="*/ 388409 w 2829850"/>
                <a:gd name="connsiteY33" fmla="*/ 353901 h 413167"/>
                <a:gd name="connsiteX34" fmla="*/ 399506 w 2829850"/>
                <a:gd name="connsiteY34" fmla="*/ 346982 h 413167"/>
                <a:gd name="connsiteX35" fmla="*/ 410602 w 2829850"/>
                <a:gd name="connsiteY35" fmla="*/ 323224 h 413167"/>
                <a:gd name="connsiteX36" fmla="*/ 421706 w 2829850"/>
                <a:gd name="connsiteY36" fmla="*/ 278879 h 413167"/>
                <a:gd name="connsiteX37" fmla="*/ 432802 w 2829850"/>
                <a:gd name="connsiteY37" fmla="*/ 241833 h 413167"/>
                <a:gd name="connsiteX38" fmla="*/ 443899 w 2829850"/>
                <a:gd name="connsiteY38" fmla="*/ 257168 h 413167"/>
                <a:gd name="connsiteX39" fmla="*/ 454995 w 2829850"/>
                <a:gd name="connsiteY39" fmla="*/ 310760 h 413167"/>
                <a:gd name="connsiteX40" fmla="*/ 466092 w 2829850"/>
                <a:gd name="connsiteY40" fmla="*/ 376550 h 413167"/>
                <a:gd name="connsiteX41" fmla="*/ 477189 w 2829850"/>
                <a:gd name="connsiteY41" fmla="*/ 398750 h 413167"/>
                <a:gd name="connsiteX42" fmla="*/ 488285 w 2829850"/>
                <a:gd name="connsiteY42" fmla="*/ 401785 h 413167"/>
                <a:gd name="connsiteX43" fmla="*/ 499382 w 2829850"/>
                <a:gd name="connsiteY43" fmla="*/ 400009 h 413167"/>
                <a:gd name="connsiteX44" fmla="*/ 510485 w 2829850"/>
                <a:gd name="connsiteY44" fmla="*/ 374149 h 413167"/>
                <a:gd name="connsiteX45" fmla="*/ 521582 w 2829850"/>
                <a:gd name="connsiteY45" fmla="*/ 340390 h 413167"/>
                <a:gd name="connsiteX46" fmla="*/ 532679 w 2829850"/>
                <a:gd name="connsiteY46" fmla="*/ 322190 h 413167"/>
                <a:gd name="connsiteX47" fmla="*/ 543775 w 2829850"/>
                <a:gd name="connsiteY47" fmla="*/ 329001 h 413167"/>
                <a:gd name="connsiteX48" fmla="*/ 554872 w 2829850"/>
                <a:gd name="connsiteY48" fmla="*/ 330586 h 413167"/>
                <a:gd name="connsiteX49" fmla="*/ 565968 w 2829850"/>
                <a:gd name="connsiteY49" fmla="*/ 305630 h 413167"/>
                <a:gd name="connsiteX50" fmla="*/ 577065 w 2829850"/>
                <a:gd name="connsiteY50" fmla="*/ 225083 h 413167"/>
                <a:gd name="connsiteX51" fmla="*/ 588162 w 2829850"/>
                <a:gd name="connsiteY51" fmla="*/ 181132 h 413167"/>
                <a:gd name="connsiteX52" fmla="*/ 599265 w 2829850"/>
                <a:gd name="connsiteY52" fmla="*/ 195276 h 413167"/>
                <a:gd name="connsiteX53" fmla="*/ 610362 w 2829850"/>
                <a:gd name="connsiteY53" fmla="*/ 248902 h 413167"/>
                <a:gd name="connsiteX54" fmla="*/ 621458 w 2829850"/>
                <a:gd name="connsiteY54" fmla="*/ 324837 h 413167"/>
                <a:gd name="connsiteX55" fmla="*/ 632555 w 2829850"/>
                <a:gd name="connsiteY55" fmla="*/ 377646 h 413167"/>
                <a:gd name="connsiteX56" fmla="*/ 643652 w 2829850"/>
                <a:gd name="connsiteY56" fmla="*/ 401377 h 413167"/>
                <a:gd name="connsiteX57" fmla="*/ 654748 w 2829850"/>
                <a:gd name="connsiteY57" fmla="*/ 406486 h 413167"/>
                <a:gd name="connsiteX58" fmla="*/ 665845 w 2829850"/>
                <a:gd name="connsiteY58" fmla="*/ 402438 h 413167"/>
                <a:gd name="connsiteX59" fmla="*/ 676942 w 2829850"/>
                <a:gd name="connsiteY59" fmla="*/ 403942 h 413167"/>
                <a:gd name="connsiteX60" fmla="*/ 688045 w 2829850"/>
                <a:gd name="connsiteY60" fmla="*/ 395961 h 413167"/>
                <a:gd name="connsiteX61" fmla="*/ 699142 w 2829850"/>
                <a:gd name="connsiteY61" fmla="*/ 380687 h 413167"/>
                <a:gd name="connsiteX62" fmla="*/ 710238 w 2829850"/>
                <a:gd name="connsiteY62" fmla="*/ 355494 h 413167"/>
                <a:gd name="connsiteX63" fmla="*/ 721335 w 2829850"/>
                <a:gd name="connsiteY63" fmla="*/ 308821 h 413167"/>
                <a:gd name="connsiteX64" fmla="*/ 732432 w 2829850"/>
                <a:gd name="connsiteY64" fmla="*/ 217551 h 413167"/>
                <a:gd name="connsiteX65" fmla="*/ 743528 w 2829850"/>
                <a:gd name="connsiteY65" fmla="*/ 135330 h 413167"/>
                <a:gd name="connsiteX66" fmla="*/ 754625 w 2829850"/>
                <a:gd name="connsiteY66" fmla="*/ 143113 h 413167"/>
                <a:gd name="connsiteX67" fmla="*/ 765722 w 2829850"/>
                <a:gd name="connsiteY67" fmla="*/ 247793 h 413167"/>
                <a:gd name="connsiteX68" fmla="*/ 776818 w 2829850"/>
                <a:gd name="connsiteY68" fmla="*/ 365549 h 413167"/>
                <a:gd name="connsiteX69" fmla="*/ 787922 w 2829850"/>
                <a:gd name="connsiteY69" fmla="*/ 399608 h 413167"/>
                <a:gd name="connsiteX70" fmla="*/ 799018 w 2829850"/>
                <a:gd name="connsiteY70" fmla="*/ 408589 h 413167"/>
                <a:gd name="connsiteX71" fmla="*/ 810115 w 2829850"/>
                <a:gd name="connsiteY71" fmla="*/ 413167 h 413167"/>
                <a:gd name="connsiteX72" fmla="*/ 821212 w 2829850"/>
                <a:gd name="connsiteY72" fmla="*/ 396267 h 413167"/>
                <a:gd name="connsiteX73" fmla="*/ 832308 w 2829850"/>
                <a:gd name="connsiteY73" fmla="*/ 369529 h 413167"/>
                <a:gd name="connsiteX74" fmla="*/ 843405 w 2829850"/>
                <a:gd name="connsiteY74" fmla="*/ 361344 h 413167"/>
                <a:gd name="connsiteX75" fmla="*/ 854501 w 2829850"/>
                <a:gd name="connsiteY75" fmla="*/ 366801 h 413167"/>
                <a:gd name="connsiteX76" fmla="*/ 865598 w 2829850"/>
                <a:gd name="connsiteY76" fmla="*/ 358344 h 413167"/>
                <a:gd name="connsiteX77" fmla="*/ 876702 w 2829850"/>
                <a:gd name="connsiteY77" fmla="*/ 324313 h 413167"/>
                <a:gd name="connsiteX78" fmla="*/ 887798 w 2829850"/>
                <a:gd name="connsiteY78" fmla="*/ 201311 h 413167"/>
                <a:gd name="connsiteX79" fmla="*/ 898894 w 2829850"/>
                <a:gd name="connsiteY79" fmla="*/ 172219 h 413167"/>
                <a:gd name="connsiteX80" fmla="*/ 909991 w 2829850"/>
                <a:gd name="connsiteY80" fmla="*/ 219728 h 413167"/>
                <a:gd name="connsiteX81" fmla="*/ 921088 w 2829850"/>
                <a:gd name="connsiteY81" fmla="*/ 284172 h 413167"/>
                <a:gd name="connsiteX82" fmla="*/ 932184 w 2829850"/>
                <a:gd name="connsiteY82" fmla="*/ 361943 h 413167"/>
                <a:gd name="connsiteX83" fmla="*/ 943281 w 2829850"/>
                <a:gd name="connsiteY83" fmla="*/ 400016 h 413167"/>
                <a:gd name="connsiteX84" fmla="*/ 954384 w 2829850"/>
                <a:gd name="connsiteY84" fmla="*/ 407928 h 413167"/>
                <a:gd name="connsiteX85" fmla="*/ 965481 w 2829850"/>
                <a:gd name="connsiteY85" fmla="*/ 411106 h 413167"/>
                <a:gd name="connsiteX86" fmla="*/ 976578 w 2829850"/>
                <a:gd name="connsiteY86" fmla="*/ 404976 h 413167"/>
                <a:gd name="connsiteX87" fmla="*/ 987674 w 2829850"/>
                <a:gd name="connsiteY87" fmla="*/ 409160 h 413167"/>
                <a:gd name="connsiteX88" fmla="*/ 998771 w 2829850"/>
                <a:gd name="connsiteY88" fmla="*/ 403649 h 413167"/>
                <a:gd name="connsiteX89" fmla="*/ 1009868 w 2829850"/>
                <a:gd name="connsiteY89" fmla="*/ 395893 h 413167"/>
                <a:gd name="connsiteX90" fmla="*/ 1020964 w 2829850"/>
                <a:gd name="connsiteY90" fmla="*/ 393832 h 413167"/>
                <a:gd name="connsiteX91" fmla="*/ 1032061 w 2829850"/>
                <a:gd name="connsiteY91" fmla="*/ 374380 h 413167"/>
                <a:gd name="connsiteX92" fmla="*/ 1043157 w 2829850"/>
                <a:gd name="connsiteY92" fmla="*/ 284410 h 413167"/>
                <a:gd name="connsiteX93" fmla="*/ 1054261 w 2829850"/>
                <a:gd name="connsiteY93" fmla="*/ 124274 h 413167"/>
                <a:gd name="connsiteX94" fmla="*/ 1065357 w 2829850"/>
                <a:gd name="connsiteY94" fmla="*/ 0 h 413167"/>
                <a:gd name="connsiteX95" fmla="*/ 1076454 w 2829850"/>
                <a:gd name="connsiteY95" fmla="*/ 71587 h 413167"/>
                <a:gd name="connsiteX96" fmla="*/ 1087551 w 2829850"/>
                <a:gd name="connsiteY96" fmla="*/ 273109 h 413167"/>
                <a:gd name="connsiteX97" fmla="*/ 1098647 w 2829850"/>
                <a:gd name="connsiteY97" fmla="*/ 355500 h 413167"/>
                <a:gd name="connsiteX98" fmla="*/ 1109744 w 2829850"/>
                <a:gd name="connsiteY98" fmla="*/ 396818 h 413167"/>
                <a:gd name="connsiteX99" fmla="*/ 1120841 w 2829850"/>
                <a:gd name="connsiteY99" fmla="*/ 409677 h 413167"/>
                <a:gd name="connsiteX100" fmla="*/ 1131937 w 2829850"/>
                <a:gd name="connsiteY100" fmla="*/ 403214 h 413167"/>
                <a:gd name="connsiteX101" fmla="*/ 1165234 w 2829850"/>
                <a:gd name="connsiteY101" fmla="*/ 380293 h 413167"/>
                <a:gd name="connsiteX102" fmla="*/ 1176331 w 2829850"/>
                <a:gd name="connsiteY102" fmla="*/ 383518 h 413167"/>
                <a:gd name="connsiteX103" fmla="*/ 1187427 w 2829850"/>
                <a:gd name="connsiteY103" fmla="*/ 383715 h 413167"/>
                <a:gd name="connsiteX104" fmla="*/ 1198524 w 2829850"/>
                <a:gd name="connsiteY104" fmla="*/ 368590 h 413167"/>
                <a:gd name="connsiteX105" fmla="*/ 1209621 w 2829850"/>
                <a:gd name="connsiteY105" fmla="*/ 327211 h 413167"/>
                <a:gd name="connsiteX106" fmla="*/ 1231821 w 2829850"/>
                <a:gd name="connsiteY106" fmla="*/ 136160 h 413167"/>
                <a:gd name="connsiteX107" fmla="*/ 1242917 w 2829850"/>
                <a:gd name="connsiteY107" fmla="*/ 159292 h 413167"/>
                <a:gd name="connsiteX108" fmla="*/ 1254014 w 2829850"/>
                <a:gd name="connsiteY108" fmla="*/ 272014 h 413167"/>
                <a:gd name="connsiteX109" fmla="*/ 1265111 w 2829850"/>
                <a:gd name="connsiteY109" fmla="*/ 375891 h 413167"/>
                <a:gd name="connsiteX110" fmla="*/ 1276207 w 2829850"/>
                <a:gd name="connsiteY110" fmla="*/ 404180 h 413167"/>
                <a:gd name="connsiteX111" fmla="*/ 1298400 w 2829850"/>
                <a:gd name="connsiteY111" fmla="*/ 412691 h 413167"/>
                <a:gd name="connsiteX112" fmla="*/ 1309497 w 2829850"/>
                <a:gd name="connsiteY112" fmla="*/ 399791 h 413167"/>
                <a:gd name="connsiteX113" fmla="*/ 1320601 w 2829850"/>
                <a:gd name="connsiteY113" fmla="*/ 380633 h 413167"/>
                <a:gd name="connsiteX114" fmla="*/ 1331697 w 2829850"/>
                <a:gd name="connsiteY114" fmla="*/ 369557 h 413167"/>
                <a:gd name="connsiteX115" fmla="*/ 1342794 w 2829850"/>
                <a:gd name="connsiteY115" fmla="*/ 363222 h 413167"/>
                <a:gd name="connsiteX116" fmla="*/ 1353890 w 2829850"/>
                <a:gd name="connsiteY116" fmla="*/ 339267 h 413167"/>
                <a:gd name="connsiteX117" fmla="*/ 1364987 w 2829850"/>
                <a:gd name="connsiteY117" fmla="*/ 277701 h 413167"/>
                <a:gd name="connsiteX118" fmla="*/ 1376083 w 2829850"/>
                <a:gd name="connsiteY118" fmla="*/ 166688 h 413167"/>
                <a:gd name="connsiteX119" fmla="*/ 1387180 w 2829850"/>
                <a:gd name="connsiteY119" fmla="*/ 131486 h 413167"/>
                <a:gd name="connsiteX120" fmla="*/ 1398277 w 2829850"/>
                <a:gd name="connsiteY120" fmla="*/ 171702 h 413167"/>
                <a:gd name="connsiteX121" fmla="*/ 1409380 w 2829850"/>
                <a:gd name="connsiteY121" fmla="*/ 250467 h 413167"/>
                <a:gd name="connsiteX122" fmla="*/ 1420477 w 2829850"/>
                <a:gd name="connsiteY122" fmla="*/ 344989 h 413167"/>
                <a:gd name="connsiteX123" fmla="*/ 1431573 w 2829850"/>
                <a:gd name="connsiteY123" fmla="*/ 384980 h 413167"/>
                <a:gd name="connsiteX124" fmla="*/ 1442670 w 2829850"/>
                <a:gd name="connsiteY124" fmla="*/ 398261 h 413167"/>
                <a:gd name="connsiteX125" fmla="*/ 1453767 w 2829850"/>
                <a:gd name="connsiteY125" fmla="*/ 403445 h 413167"/>
                <a:gd name="connsiteX126" fmla="*/ 1464863 w 2829850"/>
                <a:gd name="connsiteY126" fmla="*/ 399071 h 413167"/>
                <a:gd name="connsiteX127" fmla="*/ 1475960 w 2829850"/>
                <a:gd name="connsiteY127" fmla="*/ 404874 h 413167"/>
                <a:gd name="connsiteX128" fmla="*/ 1487057 w 2829850"/>
                <a:gd name="connsiteY128" fmla="*/ 401758 h 413167"/>
                <a:gd name="connsiteX129" fmla="*/ 1498160 w 2829850"/>
                <a:gd name="connsiteY129" fmla="*/ 394505 h 413167"/>
                <a:gd name="connsiteX130" fmla="*/ 1509257 w 2829850"/>
                <a:gd name="connsiteY130" fmla="*/ 392634 h 413167"/>
                <a:gd name="connsiteX131" fmla="*/ 1520353 w 2829850"/>
                <a:gd name="connsiteY131" fmla="*/ 375693 h 413167"/>
                <a:gd name="connsiteX132" fmla="*/ 1531450 w 2829850"/>
                <a:gd name="connsiteY132" fmla="*/ 315386 h 413167"/>
                <a:gd name="connsiteX133" fmla="*/ 1542546 w 2829850"/>
                <a:gd name="connsiteY133" fmla="*/ 208700 h 413167"/>
                <a:gd name="connsiteX134" fmla="*/ 1553643 w 2829850"/>
                <a:gd name="connsiteY134" fmla="*/ 121886 h 413167"/>
                <a:gd name="connsiteX135" fmla="*/ 1564740 w 2829850"/>
                <a:gd name="connsiteY135" fmla="*/ 145460 h 413167"/>
                <a:gd name="connsiteX136" fmla="*/ 1575836 w 2829850"/>
                <a:gd name="connsiteY136" fmla="*/ 256637 h 413167"/>
                <a:gd name="connsiteX137" fmla="*/ 1586940 w 2829850"/>
                <a:gd name="connsiteY137" fmla="*/ 311012 h 413167"/>
                <a:gd name="connsiteX138" fmla="*/ 1598036 w 2829850"/>
                <a:gd name="connsiteY138" fmla="*/ 356344 h 413167"/>
                <a:gd name="connsiteX139" fmla="*/ 1609133 w 2829850"/>
                <a:gd name="connsiteY139" fmla="*/ 384769 h 413167"/>
                <a:gd name="connsiteX140" fmla="*/ 1620230 w 2829850"/>
                <a:gd name="connsiteY140" fmla="*/ 400084 h 413167"/>
                <a:gd name="connsiteX141" fmla="*/ 1631326 w 2829850"/>
                <a:gd name="connsiteY141" fmla="*/ 402377 h 413167"/>
                <a:gd name="connsiteX142" fmla="*/ 1642423 w 2829850"/>
                <a:gd name="connsiteY142" fmla="*/ 400418 h 413167"/>
                <a:gd name="connsiteX143" fmla="*/ 1653520 w 2829850"/>
                <a:gd name="connsiteY143" fmla="*/ 399669 h 413167"/>
                <a:gd name="connsiteX144" fmla="*/ 1664616 w 2829850"/>
                <a:gd name="connsiteY144" fmla="*/ 376415 h 413167"/>
                <a:gd name="connsiteX145" fmla="*/ 1675720 w 2829850"/>
                <a:gd name="connsiteY145" fmla="*/ 340049 h 413167"/>
                <a:gd name="connsiteX146" fmla="*/ 1686816 w 2829850"/>
                <a:gd name="connsiteY146" fmla="*/ 290554 h 413167"/>
                <a:gd name="connsiteX147" fmla="*/ 1697913 w 2829850"/>
                <a:gd name="connsiteY147" fmla="*/ 287675 h 413167"/>
                <a:gd name="connsiteX148" fmla="*/ 1709010 w 2829850"/>
                <a:gd name="connsiteY148" fmla="*/ 279953 h 413167"/>
                <a:gd name="connsiteX149" fmla="*/ 1720106 w 2829850"/>
                <a:gd name="connsiteY149" fmla="*/ 237764 h 413167"/>
                <a:gd name="connsiteX150" fmla="*/ 1731203 w 2829850"/>
                <a:gd name="connsiteY150" fmla="*/ 208931 h 413167"/>
                <a:gd name="connsiteX151" fmla="*/ 1742299 w 2829850"/>
                <a:gd name="connsiteY151" fmla="*/ 240064 h 413167"/>
                <a:gd name="connsiteX152" fmla="*/ 1753396 w 2829850"/>
                <a:gd name="connsiteY152" fmla="*/ 316978 h 413167"/>
                <a:gd name="connsiteX153" fmla="*/ 1764500 w 2829850"/>
                <a:gd name="connsiteY153" fmla="*/ 362297 h 413167"/>
                <a:gd name="connsiteX154" fmla="*/ 1775596 w 2829850"/>
                <a:gd name="connsiteY154" fmla="*/ 385973 h 413167"/>
                <a:gd name="connsiteX155" fmla="*/ 1786692 w 2829850"/>
                <a:gd name="connsiteY155" fmla="*/ 390178 h 413167"/>
                <a:gd name="connsiteX156" fmla="*/ 1808886 w 2829850"/>
                <a:gd name="connsiteY156" fmla="*/ 369842 h 413167"/>
                <a:gd name="connsiteX157" fmla="*/ 1819982 w 2829850"/>
                <a:gd name="connsiteY157" fmla="*/ 375523 h 413167"/>
                <a:gd name="connsiteX158" fmla="*/ 1831079 w 2829850"/>
                <a:gd name="connsiteY158" fmla="*/ 376360 h 413167"/>
                <a:gd name="connsiteX159" fmla="*/ 1842176 w 2829850"/>
                <a:gd name="connsiteY159" fmla="*/ 372884 h 413167"/>
                <a:gd name="connsiteX160" fmla="*/ 1853279 w 2829850"/>
                <a:gd name="connsiteY160" fmla="*/ 356541 h 413167"/>
                <a:gd name="connsiteX161" fmla="*/ 1864376 w 2829850"/>
                <a:gd name="connsiteY161" fmla="*/ 328266 h 413167"/>
                <a:gd name="connsiteX162" fmla="*/ 1875472 w 2829850"/>
                <a:gd name="connsiteY162" fmla="*/ 290574 h 413167"/>
                <a:gd name="connsiteX163" fmla="*/ 1897666 w 2829850"/>
                <a:gd name="connsiteY163" fmla="*/ 196576 h 413167"/>
                <a:gd name="connsiteX164" fmla="*/ 1908762 w 2829850"/>
                <a:gd name="connsiteY164" fmla="*/ 193725 h 413167"/>
                <a:gd name="connsiteX165" fmla="*/ 1919859 w 2829850"/>
                <a:gd name="connsiteY165" fmla="*/ 251025 h 413167"/>
                <a:gd name="connsiteX166" fmla="*/ 1930956 w 2829850"/>
                <a:gd name="connsiteY166" fmla="*/ 336586 h 413167"/>
                <a:gd name="connsiteX167" fmla="*/ 1942059 w 2829850"/>
                <a:gd name="connsiteY167" fmla="*/ 381198 h 413167"/>
                <a:gd name="connsiteX168" fmla="*/ 1953156 w 2829850"/>
                <a:gd name="connsiteY168" fmla="*/ 397043 h 413167"/>
                <a:gd name="connsiteX169" fmla="*/ 1964252 w 2829850"/>
                <a:gd name="connsiteY169" fmla="*/ 408793 h 413167"/>
                <a:gd name="connsiteX170" fmla="*/ 1986446 w 2829850"/>
                <a:gd name="connsiteY170" fmla="*/ 401608 h 413167"/>
                <a:gd name="connsiteX171" fmla="*/ 1997542 w 2829850"/>
                <a:gd name="connsiteY171" fmla="*/ 397437 h 413167"/>
                <a:gd name="connsiteX172" fmla="*/ 2008639 w 2829850"/>
                <a:gd name="connsiteY172" fmla="*/ 399914 h 413167"/>
                <a:gd name="connsiteX173" fmla="*/ 2019735 w 2829850"/>
                <a:gd name="connsiteY173" fmla="*/ 398669 h 413167"/>
                <a:gd name="connsiteX174" fmla="*/ 2030839 w 2829850"/>
                <a:gd name="connsiteY174" fmla="*/ 389021 h 413167"/>
                <a:gd name="connsiteX175" fmla="*/ 2041935 w 2829850"/>
                <a:gd name="connsiteY175" fmla="*/ 333334 h 413167"/>
                <a:gd name="connsiteX176" fmla="*/ 2053032 w 2829850"/>
                <a:gd name="connsiteY176" fmla="*/ 241506 h 413167"/>
                <a:gd name="connsiteX177" fmla="*/ 2064129 w 2829850"/>
                <a:gd name="connsiteY177" fmla="*/ 115321 h 413167"/>
                <a:gd name="connsiteX178" fmla="*/ 2075225 w 2829850"/>
                <a:gd name="connsiteY178" fmla="*/ 46815 h 413167"/>
                <a:gd name="connsiteX179" fmla="*/ 2086322 w 2829850"/>
                <a:gd name="connsiteY179" fmla="*/ 110762 h 413167"/>
                <a:gd name="connsiteX180" fmla="*/ 2097419 w 2829850"/>
                <a:gd name="connsiteY180" fmla="*/ 219694 h 413167"/>
                <a:gd name="connsiteX181" fmla="*/ 2108515 w 2829850"/>
                <a:gd name="connsiteY181" fmla="*/ 320605 h 413167"/>
                <a:gd name="connsiteX182" fmla="*/ 2119619 w 2829850"/>
                <a:gd name="connsiteY182" fmla="*/ 353656 h 413167"/>
                <a:gd name="connsiteX183" fmla="*/ 2130715 w 2829850"/>
                <a:gd name="connsiteY183" fmla="*/ 379578 h 413167"/>
                <a:gd name="connsiteX184" fmla="*/ 2141812 w 2829850"/>
                <a:gd name="connsiteY184" fmla="*/ 392668 h 413167"/>
                <a:gd name="connsiteX185" fmla="*/ 2152909 w 2829850"/>
                <a:gd name="connsiteY185" fmla="*/ 394233 h 413167"/>
                <a:gd name="connsiteX186" fmla="*/ 2164005 w 2829850"/>
                <a:gd name="connsiteY186" fmla="*/ 400737 h 413167"/>
                <a:gd name="connsiteX187" fmla="*/ 2175102 w 2829850"/>
                <a:gd name="connsiteY187" fmla="*/ 399941 h 413167"/>
                <a:gd name="connsiteX188" fmla="*/ 2186198 w 2829850"/>
                <a:gd name="connsiteY188" fmla="*/ 405676 h 413167"/>
                <a:gd name="connsiteX189" fmla="*/ 2197295 w 2829850"/>
                <a:gd name="connsiteY189" fmla="*/ 405874 h 413167"/>
                <a:gd name="connsiteX190" fmla="*/ 2208399 w 2829850"/>
                <a:gd name="connsiteY190" fmla="*/ 401867 h 413167"/>
                <a:gd name="connsiteX191" fmla="*/ 2219495 w 2829850"/>
                <a:gd name="connsiteY191" fmla="*/ 376387 h 413167"/>
                <a:gd name="connsiteX192" fmla="*/ 2230592 w 2829850"/>
                <a:gd name="connsiteY192" fmla="*/ 304127 h 413167"/>
                <a:gd name="connsiteX193" fmla="*/ 2241688 w 2829850"/>
                <a:gd name="connsiteY193" fmla="*/ 134990 h 413167"/>
                <a:gd name="connsiteX194" fmla="*/ 2252785 w 2829850"/>
                <a:gd name="connsiteY194" fmla="*/ 11104 h 413167"/>
                <a:gd name="connsiteX195" fmla="*/ 2263881 w 2829850"/>
                <a:gd name="connsiteY195" fmla="*/ 40291 h 413167"/>
                <a:gd name="connsiteX196" fmla="*/ 2286075 w 2829850"/>
                <a:gd name="connsiteY196" fmla="*/ 367413 h 413167"/>
                <a:gd name="connsiteX197" fmla="*/ 2297171 w 2829850"/>
                <a:gd name="connsiteY197" fmla="*/ 394145 h 413167"/>
                <a:gd name="connsiteX198" fmla="*/ 2308275 w 2829850"/>
                <a:gd name="connsiteY198" fmla="*/ 401357 h 413167"/>
                <a:gd name="connsiteX199" fmla="*/ 2319371 w 2829850"/>
                <a:gd name="connsiteY199" fmla="*/ 406860 h 413167"/>
                <a:gd name="connsiteX200" fmla="*/ 2330468 w 2829850"/>
                <a:gd name="connsiteY200" fmla="*/ 396478 h 413167"/>
                <a:gd name="connsiteX201" fmla="*/ 2341565 w 2829850"/>
                <a:gd name="connsiteY201" fmla="*/ 389069 h 413167"/>
                <a:gd name="connsiteX202" fmla="*/ 2363758 w 2829850"/>
                <a:gd name="connsiteY202" fmla="*/ 389083 h 413167"/>
                <a:gd name="connsiteX203" fmla="*/ 2374855 w 2829850"/>
                <a:gd name="connsiteY203" fmla="*/ 384075 h 413167"/>
                <a:gd name="connsiteX204" fmla="*/ 2385951 w 2829850"/>
                <a:gd name="connsiteY204" fmla="*/ 373958 h 413167"/>
                <a:gd name="connsiteX205" fmla="*/ 2397055 w 2829850"/>
                <a:gd name="connsiteY205" fmla="*/ 324932 h 413167"/>
                <a:gd name="connsiteX206" fmla="*/ 2408151 w 2829850"/>
                <a:gd name="connsiteY206" fmla="*/ 251657 h 413167"/>
                <a:gd name="connsiteX207" fmla="*/ 2419248 w 2829850"/>
                <a:gd name="connsiteY207" fmla="*/ 195603 h 413167"/>
                <a:gd name="connsiteX208" fmla="*/ 2430345 w 2829850"/>
                <a:gd name="connsiteY208" fmla="*/ 186595 h 413167"/>
                <a:gd name="connsiteX209" fmla="*/ 2463635 w 2829850"/>
                <a:gd name="connsiteY209" fmla="*/ 375829 h 413167"/>
                <a:gd name="connsiteX210" fmla="*/ 2474731 w 2829850"/>
                <a:gd name="connsiteY210" fmla="*/ 397526 h 413167"/>
                <a:gd name="connsiteX211" fmla="*/ 2485834 w 2829850"/>
                <a:gd name="connsiteY211" fmla="*/ 395063 h 413167"/>
                <a:gd name="connsiteX212" fmla="*/ 2496931 w 2829850"/>
                <a:gd name="connsiteY212" fmla="*/ 388579 h 413167"/>
                <a:gd name="connsiteX213" fmla="*/ 2508028 w 2829850"/>
                <a:gd name="connsiteY213" fmla="*/ 377285 h 413167"/>
                <a:gd name="connsiteX214" fmla="*/ 2519124 w 2829850"/>
                <a:gd name="connsiteY214" fmla="*/ 362399 h 413167"/>
                <a:gd name="connsiteX215" fmla="*/ 2530221 w 2829850"/>
                <a:gd name="connsiteY215" fmla="*/ 368774 h 413167"/>
                <a:gd name="connsiteX216" fmla="*/ 2541318 w 2829850"/>
                <a:gd name="connsiteY216" fmla="*/ 369162 h 413167"/>
                <a:gd name="connsiteX217" fmla="*/ 2552414 w 2829850"/>
                <a:gd name="connsiteY217" fmla="*/ 325898 h 413167"/>
                <a:gd name="connsiteX218" fmla="*/ 2563511 w 2829850"/>
                <a:gd name="connsiteY218" fmla="*/ 227872 h 413167"/>
                <a:gd name="connsiteX219" fmla="*/ 2574614 w 2829850"/>
                <a:gd name="connsiteY219" fmla="*/ 91563 h 413167"/>
                <a:gd name="connsiteX220" fmla="*/ 2585711 w 2829850"/>
                <a:gd name="connsiteY220" fmla="*/ 99992 h 413167"/>
                <a:gd name="connsiteX221" fmla="*/ 2596808 w 2829850"/>
                <a:gd name="connsiteY221" fmla="*/ 224191 h 413167"/>
                <a:gd name="connsiteX222" fmla="*/ 2607904 w 2829850"/>
                <a:gd name="connsiteY222" fmla="*/ 309529 h 413167"/>
                <a:gd name="connsiteX223" fmla="*/ 2619001 w 2829850"/>
                <a:gd name="connsiteY223" fmla="*/ 375170 h 413167"/>
                <a:gd name="connsiteX224" fmla="*/ 2630097 w 2829850"/>
                <a:gd name="connsiteY224" fmla="*/ 399512 h 413167"/>
                <a:gd name="connsiteX225" fmla="*/ 2641194 w 2829850"/>
                <a:gd name="connsiteY225" fmla="*/ 400724 h 413167"/>
                <a:gd name="connsiteX226" fmla="*/ 2652290 w 2829850"/>
                <a:gd name="connsiteY226" fmla="*/ 400322 h 413167"/>
                <a:gd name="connsiteX227" fmla="*/ 2663394 w 2829850"/>
                <a:gd name="connsiteY227" fmla="*/ 393838 h 413167"/>
                <a:gd name="connsiteX228" fmla="*/ 2674491 w 2829850"/>
                <a:gd name="connsiteY228" fmla="*/ 384415 h 413167"/>
                <a:gd name="connsiteX229" fmla="*/ 2685587 w 2829850"/>
                <a:gd name="connsiteY229" fmla="*/ 381524 h 413167"/>
                <a:gd name="connsiteX230" fmla="*/ 2696684 w 2829850"/>
                <a:gd name="connsiteY230" fmla="*/ 386191 h 413167"/>
                <a:gd name="connsiteX231" fmla="*/ 2707780 w 2829850"/>
                <a:gd name="connsiteY231" fmla="*/ 376033 h 413167"/>
                <a:gd name="connsiteX232" fmla="*/ 2718877 w 2829850"/>
                <a:gd name="connsiteY232" fmla="*/ 341703 h 413167"/>
                <a:gd name="connsiteX233" fmla="*/ 2729974 w 2829850"/>
                <a:gd name="connsiteY233" fmla="*/ 283403 h 413167"/>
                <a:gd name="connsiteX234" fmla="*/ 2741070 w 2829850"/>
                <a:gd name="connsiteY234" fmla="*/ 211026 h 413167"/>
                <a:gd name="connsiteX235" fmla="*/ 2752174 w 2829850"/>
                <a:gd name="connsiteY235" fmla="*/ 252188 h 413167"/>
                <a:gd name="connsiteX236" fmla="*/ 2763270 w 2829850"/>
                <a:gd name="connsiteY236" fmla="*/ 287376 h 413167"/>
                <a:gd name="connsiteX237" fmla="*/ 2774367 w 2829850"/>
                <a:gd name="connsiteY237" fmla="*/ 297507 h 413167"/>
                <a:gd name="connsiteX238" fmla="*/ 2785464 w 2829850"/>
                <a:gd name="connsiteY238" fmla="*/ 294343 h 413167"/>
                <a:gd name="connsiteX239" fmla="*/ 2796560 w 2829850"/>
                <a:gd name="connsiteY239" fmla="*/ 283063 h 413167"/>
                <a:gd name="connsiteX240" fmla="*/ 2807657 w 2829850"/>
                <a:gd name="connsiteY240" fmla="*/ 296615 h 413167"/>
                <a:gd name="connsiteX241" fmla="*/ 2818754 w 2829850"/>
                <a:gd name="connsiteY241" fmla="*/ 336784 h 413167"/>
                <a:gd name="connsiteX242" fmla="*/ 2829850 w 2829850"/>
                <a:gd name="connsiteY242" fmla="*/ 348595 h 413167"/>
                <a:gd name="connsiteX243" fmla="*/ 2829850 w 2829850"/>
                <a:gd name="connsiteY243" fmla="*/ 34859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32553"/>
                  </a:moveTo>
                  <a:lnTo>
                    <a:pt x="11096" y="240643"/>
                  </a:lnTo>
                  <a:lnTo>
                    <a:pt x="22193" y="281988"/>
                  </a:lnTo>
                  <a:lnTo>
                    <a:pt x="33290" y="314427"/>
                  </a:lnTo>
                  <a:lnTo>
                    <a:pt x="44386" y="338655"/>
                  </a:lnTo>
                  <a:lnTo>
                    <a:pt x="55483" y="325320"/>
                  </a:lnTo>
                  <a:lnTo>
                    <a:pt x="66586" y="307358"/>
                  </a:lnTo>
                  <a:lnTo>
                    <a:pt x="77683" y="283267"/>
                  </a:lnTo>
                  <a:lnTo>
                    <a:pt x="88779" y="303936"/>
                  </a:lnTo>
                  <a:lnTo>
                    <a:pt x="99876" y="303079"/>
                  </a:lnTo>
                  <a:lnTo>
                    <a:pt x="110973" y="328191"/>
                  </a:lnTo>
                  <a:lnTo>
                    <a:pt x="122069" y="343206"/>
                  </a:lnTo>
                  <a:lnTo>
                    <a:pt x="144263" y="355283"/>
                  </a:lnTo>
                  <a:lnTo>
                    <a:pt x="155366" y="371509"/>
                  </a:lnTo>
                  <a:lnTo>
                    <a:pt x="166463" y="380204"/>
                  </a:lnTo>
                  <a:lnTo>
                    <a:pt x="177559" y="366318"/>
                  </a:lnTo>
                  <a:lnTo>
                    <a:pt x="188656" y="356010"/>
                  </a:lnTo>
                  <a:lnTo>
                    <a:pt x="199753" y="357399"/>
                  </a:lnTo>
                  <a:lnTo>
                    <a:pt x="210849" y="367951"/>
                  </a:lnTo>
                  <a:lnTo>
                    <a:pt x="221946" y="359916"/>
                  </a:lnTo>
                  <a:lnTo>
                    <a:pt x="233043" y="345880"/>
                  </a:lnTo>
                  <a:lnTo>
                    <a:pt x="255243" y="261182"/>
                  </a:lnTo>
                  <a:lnTo>
                    <a:pt x="266339" y="184091"/>
                  </a:lnTo>
                  <a:lnTo>
                    <a:pt x="277436" y="213204"/>
                  </a:lnTo>
                  <a:lnTo>
                    <a:pt x="288533" y="299384"/>
                  </a:lnTo>
                  <a:lnTo>
                    <a:pt x="299629" y="347349"/>
                  </a:lnTo>
                  <a:lnTo>
                    <a:pt x="310726" y="379571"/>
                  </a:lnTo>
                  <a:lnTo>
                    <a:pt x="321823" y="394845"/>
                  </a:lnTo>
                  <a:lnTo>
                    <a:pt x="332926" y="390545"/>
                  </a:lnTo>
                  <a:lnTo>
                    <a:pt x="344023" y="372666"/>
                  </a:lnTo>
                  <a:lnTo>
                    <a:pt x="355119" y="352976"/>
                  </a:lnTo>
                  <a:lnTo>
                    <a:pt x="366216" y="335232"/>
                  </a:lnTo>
                  <a:lnTo>
                    <a:pt x="377313" y="351398"/>
                  </a:lnTo>
                  <a:lnTo>
                    <a:pt x="388409" y="353901"/>
                  </a:lnTo>
                  <a:lnTo>
                    <a:pt x="399506" y="346982"/>
                  </a:lnTo>
                  <a:lnTo>
                    <a:pt x="410602" y="323224"/>
                  </a:lnTo>
                  <a:lnTo>
                    <a:pt x="421706" y="278879"/>
                  </a:lnTo>
                  <a:lnTo>
                    <a:pt x="432802" y="241833"/>
                  </a:lnTo>
                  <a:lnTo>
                    <a:pt x="443899" y="257168"/>
                  </a:lnTo>
                  <a:lnTo>
                    <a:pt x="454995" y="310760"/>
                  </a:lnTo>
                  <a:lnTo>
                    <a:pt x="466092" y="376550"/>
                  </a:lnTo>
                  <a:lnTo>
                    <a:pt x="477189" y="398750"/>
                  </a:lnTo>
                  <a:lnTo>
                    <a:pt x="488285" y="401785"/>
                  </a:lnTo>
                  <a:lnTo>
                    <a:pt x="499382" y="400009"/>
                  </a:lnTo>
                  <a:lnTo>
                    <a:pt x="510485" y="374149"/>
                  </a:lnTo>
                  <a:lnTo>
                    <a:pt x="521582" y="340390"/>
                  </a:lnTo>
                  <a:lnTo>
                    <a:pt x="532679" y="322190"/>
                  </a:lnTo>
                  <a:lnTo>
                    <a:pt x="543775" y="329001"/>
                  </a:lnTo>
                  <a:lnTo>
                    <a:pt x="554872" y="330586"/>
                  </a:lnTo>
                  <a:lnTo>
                    <a:pt x="565968" y="305630"/>
                  </a:lnTo>
                  <a:lnTo>
                    <a:pt x="577065" y="225083"/>
                  </a:lnTo>
                  <a:lnTo>
                    <a:pt x="588162" y="181132"/>
                  </a:lnTo>
                  <a:lnTo>
                    <a:pt x="599265" y="195276"/>
                  </a:lnTo>
                  <a:lnTo>
                    <a:pt x="610362" y="248902"/>
                  </a:lnTo>
                  <a:lnTo>
                    <a:pt x="621458" y="324837"/>
                  </a:lnTo>
                  <a:lnTo>
                    <a:pt x="632555" y="377646"/>
                  </a:lnTo>
                  <a:lnTo>
                    <a:pt x="643652" y="401377"/>
                  </a:lnTo>
                  <a:lnTo>
                    <a:pt x="654748" y="406486"/>
                  </a:lnTo>
                  <a:lnTo>
                    <a:pt x="665845" y="402438"/>
                  </a:lnTo>
                  <a:lnTo>
                    <a:pt x="676942" y="403942"/>
                  </a:lnTo>
                  <a:lnTo>
                    <a:pt x="688045" y="395961"/>
                  </a:lnTo>
                  <a:lnTo>
                    <a:pt x="699142" y="380687"/>
                  </a:lnTo>
                  <a:lnTo>
                    <a:pt x="710238" y="355494"/>
                  </a:lnTo>
                  <a:lnTo>
                    <a:pt x="721335" y="308821"/>
                  </a:lnTo>
                  <a:lnTo>
                    <a:pt x="732432" y="217551"/>
                  </a:lnTo>
                  <a:lnTo>
                    <a:pt x="743528" y="135330"/>
                  </a:lnTo>
                  <a:lnTo>
                    <a:pt x="754625" y="143113"/>
                  </a:lnTo>
                  <a:lnTo>
                    <a:pt x="765722" y="247793"/>
                  </a:lnTo>
                  <a:lnTo>
                    <a:pt x="776818" y="365549"/>
                  </a:lnTo>
                  <a:lnTo>
                    <a:pt x="787922" y="399608"/>
                  </a:lnTo>
                  <a:lnTo>
                    <a:pt x="799018" y="408589"/>
                  </a:lnTo>
                  <a:lnTo>
                    <a:pt x="810115" y="413167"/>
                  </a:lnTo>
                  <a:lnTo>
                    <a:pt x="821212" y="396267"/>
                  </a:lnTo>
                  <a:lnTo>
                    <a:pt x="832308" y="369529"/>
                  </a:lnTo>
                  <a:lnTo>
                    <a:pt x="843405" y="361344"/>
                  </a:lnTo>
                  <a:lnTo>
                    <a:pt x="854501" y="366801"/>
                  </a:lnTo>
                  <a:lnTo>
                    <a:pt x="865598" y="358344"/>
                  </a:lnTo>
                  <a:lnTo>
                    <a:pt x="876702" y="324313"/>
                  </a:lnTo>
                  <a:lnTo>
                    <a:pt x="887798" y="201311"/>
                  </a:lnTo>
                  <a:lnTo>
                    <a:pt x="898894" y="172219"/>
                  </a:lnTo>
                  <a:lnTo>
                    <a:pt x="909991" y="219728"/>
                  </a:lnTo>
                  <a:lnTo>
                    <a:pt x="921088" y="284172"/>
                  </a:lnTo>
                  <a:lnTo>
                    <a:pt x="932184" y="361943"/>
                  </a:lnTo>
                  <a:lnTo>
                    <a:pt x="943281" y="400016"/>
                  </a:lnTo>
                  <a:lnTo>
                    <a:pt x="954384" y="407928"/>
                  </a:lnTo>
                  <a:lnTo>
                    <a:pt x="965481" y="411106"/>
                  </a:lnTo>
                  <a:lnTo>
                    <a:pt x="976578" y="404976"/>
                  </a:lnTo>
                  <a:lnTo>
                    <a:pt x="987674" y="409160"/>
                  </a:lnTo>
                  <a:lnTo>
                    <a:pt x="998771" y="403649"/>
                  </a:lnTo>
                  <a:lnTo>
                    <a:pt x="1009868" y="395893"/>
                  </a:lnTo>
                  <a:lnTo>
                    <a:pt x="1020964" y="393832"/>
                  </a:lnTo>
                  <a:lnTo>
                    <a:pt x="1032061" y="374380"/>
                  </a:lnTo>
                  <a:lnTo>
                    <a:pt x="1043157" y="284410"/>
                  </a:lnTo>
                  <a:lnTo>
                    <a:pt x="1054261" y="124274"/>
                  </a:lnTo>
                  <a:lnTo>
                    <a:pt x="1065357" y="0"/>
                  </a:lnTo>
                  <a:lnTo>
                    <a:pt x="1076454" y="71587"/>
                  </a:lnTo>
                  <a:lnTo>
                    <a:pt x="1087551" y="273109"/>
                  </a:lnTo>
                  <a:lnTo>
                    <a:pt x="1098647" y="355500"/>
                  </a:lnTo>
                  <a:lnTo>
                    <a:pt x="1109744" y="396818"/>
                  </a:lnTo>
                  <a:lnTo>
                    <a:pt x="1120841" y="409677"/>
                  </a:lnTo>
                  <a:lnTo>
                    <a:pt x="1131937" y="403214"/>
                  </a:lnTo>
                  <a:lnTo>
                    <a:pt x="1165234" y="380293"/>
                  </a:lnTo>
                  <a:lnTo>
                    <a:pt x="1176331" y="383518"/>
                  </a:lnTo>
                  <a:lnTo>
                    <a:pt x="1187427" y="383715"/>
                  </a:lnTo>
                  <a:lnTo>
                    <a:pt x="1198524" y="368590"/>
                  </a:lnTo>
                  <a:lnTo>
                    <a:pt x="1209621" y="327211"/>
                  </a:lnTo>
                  <a:lnTo>
                    <a:pt x="1231821" y="136160"/>
                  </a:lnTo>
                  <a:lnTo>
                    <a:pt x="1242917" y="159292"/>
                  </a:lnTo>
                  <a:lnTo>
                    <a:pt x="1254014" y="272014"/>
                  </a:lnTo>
                  <a:lnTo>
                    <a:pt x="1265111" y="375891"/>
                  </a:lnTo>
                  <a:lnTo>
                    <a:pt x="1276207" y="404180"/>
                  </a:lnTo>
                  <a:lnTo>
                    <a:pt x="1298400" y="412691"/>
                  </a:lnTo>
                  <a:lnTo>
                    <a:pt x="1309497" y="399791"/>
                  </a:lnTo>
                  <a:lnTo>
                    <a:pt x="1320601" y="380633"/>
                  </a:lnTo>
                  <a:lnTo>
                    <a:pt x="1331697" y="369557"/>
                  </a:lnTo>
                  <a:lnTo>
                    <a:pt x="1342794" y="363222"/>
                  </a:lnTo>
                  <a:lnTo>
                    <a:pt x="1353890" y="339267"/>
                  </a:lnTo>
                  <a:lnTo>
                    <a:pt x="1364987" y="277701"/>
                  </a:lnTo>
                  <a:lnTo>
                    <a:pt x="1376083" y="166688"/>
                  </a:lnTo>
                  <a:lnTo>
                    <a:pt x="1387180" y="131486"/>
                  </a:lnTo>
                  <a:lnTo>
                    <a:pt x="1398277" y="171702"/>
                  </a:lnTo>
                  <a:lnTo>
                    <a:pt x="1409380" y="250467"/>
                  </a:lnTo>
                  <a:lnTo>
                    <a:pt x="1420477" y="344989"/>
                  </a:lnTo>
                  <a:lnTo>
                    <a:pt x="1431573" y="384980"/>
                  </a:lnTo>
                  <a:lnTo>
                    <a:pt x="1442670" y="398261"/>
                  </a:lnTo>
                  <a:lnTo>
                    <a:pt x="1453767" y="403445"/>
                  </a:lnTo>
                  <a:lnTo>
                    <a:pt x="1464863" y="399071"/>
                  </a:lnTo>
                  <a:lnTo>
                    <a:pt x="1475960" y="404874"/>
                  </a:lnTo>
                  <a:lnTo>
                    <a:pt x="1487057" y="401758"/>
                  </a:lnTo>
                  <a:lnTo>
                    <a:pt x="1498160" y="394505"/>
                  </a:lnTo>
                  <a:lnTo>
                    <a:pt x="1509257" y="392634"/>
                  </a:lnTo>
                  <a:lnTo>
                    <a:pt x="1520353" y="375693"/>
                  </a:lnTo>
                  <a:lnTo>
                    <a:pt x="1531450" y="315386"/>
                  </a:lnTo>
                  <a:lnTo>
                    <a:pt x="1542546" y="208700"/>
                  </a:lnTo>
                  <a:lnTo>
                    <a:pt x="1553643" y="121886"/>
                  </a:lnTo>
                  <a:lnTo>
                    <a:pt x="1564740" y="145460"/>
                  </a:lnTo>
                  <a:lnTo>
                    <a:pt x="1575836" y="256637"/>
                  </a:lnTo>
                  <a:lnTo>
                    <a:pt x="1586940" y="311012"/>
                  </a:lnTo>
                  <a:lnTo>
                    <a:pt x="1598036" y="356344"/>
                  </a:lnTo>
                  <a:lnTo>
                    <a:pt x="1609133" y="384769"/>
                  </a:lnTo>
                  <a:lnTo>
                    <a:pt x="1620230" y="400084"/>
                  </a:lnTo>
                  <a:lnTo>
                    <a:pt x="1631326" y="402377"/>
                  </a:lnTo>
                  <a:lnTo>
                    <a:pt x="1642423" y="400418"/>
                  </a:lnTo>
                  <a:lnTo>
                    <a:pt x="1653520" y="399669"/>
                  </a:lnTo>
                  <a:lnTo>
                    <a:pt x="1664616" y="376415"/>
                  </a:lnTo>
                  <a:lnTo>
                    <a:pt x="1675720" y="340049"/>
                  </a:lnTo>
                  <a:lnTo>
                    <a:pt x="1686816" y="290554"/>
                  </a:lnTo>
                  <a:lnTo>
                    <a:pt x="1697913" y="287675"/>
                  </a:lnTo>
                  <a:lnTo>
                    <a:pt x="1709010" y="279953"/>
                  </a:lnTo>
                  <a:lnTo>
                    <a:pt x="1720106" y="237764"/>
                  </a:lnTo>
                  <a:lnTo>
                    <a:pt x="1731203" y="208931"/>
                  </a:lnTo>
                  <a:lnTo>
                    <a:pt x="1742299" y="240064"/>
                  </a:lnTo>
                  <a:lnTo>
                    <a:pt x="1753396" y="316978"/>
                  </a:lnTo>
                  <a:lnTo>
                    <a:pt x="1764500" y="362297"/>
                  </a:lnTo>
                  <a:lnTo>
                    <a:pt x="1775596" y="385973"/>
                  </a:lnTo>
                  <a:lnTo>
                    <a:pt x="1786692" y="390178"/>
                  </a:lnTo>
                  <a:lnTo>
                    <a:pt x="1808886" y="369842"/>
                  </a:lnTo>
                  <a:lnTo>
                    <a:pt x="1819982" y="375523"/>
                  </a:lnTo>
                  <a:lnTo>
                    <a:pt x="1831079" y="376360"/>
                  </a:lnTo>
                  <a:lnTo>
                    <a:pt x="1842176" y="372884"/>
                  </a:lnTo>
                  <a:lnTo>
                    <a:pt x="1853279" y="356541"/>
                  </a:lnTo>
                  <a:lnTo>
                    <a:pt x="1864376" y="328266"/>
                  </a:lnTo>
                  <a:lnTo>
                    <a:pt x="1875472" y="290574"/>
                  </a:lnTo>
                  <a:lnTo>
                    <a:pt x="1897666" y="196576"/>
                  </a:lnTo>
                  <a:lnTo>
                    <a:pt x="1908762" y="193725"/>
                  </a:lnTo>
                  <a:lnTo>
                    <a:pt x="1919859" y="251025"/>
                  </a:lnTo>
                  <a:lnTo>
                    <a:pt x="1930956" y="336586"/>
                  </a:lnTo>
                  <a:lnTo>
                    <a:pt x="1942059" y="381198"/>
                  </a:lnTo>
                  <a:lnTo>
                    <a:pt x="1953156" y="397043"/>
                  </a:lnTo>
                  <a:lnTo>
                    <a:pt x="1964252" y="408793"/>
                  </a:lnTo>
                  <a:lnTo>
                    <a:pt x="1986446" y="401608"/>
                  </a:lnTo>
                  <a:lnTo>
                    <a:pt x="1997542" y="397437"/>
                  </a:lnTo>
                  <a:lnTo>
                    <a:pt x="2008639" y="399914"/>
                  </a:lnTo>
                  <a:lnTo>
                    <a:pt x="2019735" y="398669"/>
                  </a:lnTo>
                  <a:lnTo>
                    <a:pt x="2030839" y="389021"/>
                  </a:lnTo>
                  <a:lnTo>
                    <a:pt x="2041935" y="333334"/>
                  </a:lnTo>
                  <a:lnTo>
                    <a:pt x="2053032" y="241506"/>
                  </a:lnTo>
                  <a:lnTo>
                    <a:pt x="2064129" y="115321"/>
                  </a:lnTo>
                  <a:lnTo>
                    <a:pt x="2075225" y="46815"/>
                  </a:lnTo>
                  <a:lnTo>
                    <a:pt x="2086322" y="110762"/>
                  </a:lnTo>
                  <a:lnTo>
                    <a:pt x="2097419" y="219694"/>
                  </a:lnTo>
                  <a:lnTo>
                    <a:pt x="2108515" y="320605"/>
                  </a:lnTo>
                  <a:lnTo>
                    <a:pt x="2119619" y="353656"/>
                  </a:lnTo>
                  <a:lnTo>
                    <a:pt x="2130715" y="379578"/>
                  </a:lnTo>
                  <a:lnTo>
                    <a:pt x="2141812" y="392668"/>
                  </a:lnTo>
                  <a:lnTo>
                    <a:pt x="2152909" y="394233"/>
                  </a:lnTo>
                  <a:lnTo>
                    <a:pt x="2164005" y="400737"/>
                  </a:lnTo>
                  <a:lnTo>
                    <a:pt x="2175102" y="399941"/>
                  </a:lnTo>
                  <a:lnTo>
                    <a:pt x="2186198" y="405676"/>
                  </a:lnTo>
                  <a:lnTo>
                    <a:pt x="2197295" y="405874"/>
                  </a:lnTo>
                  <a:lnTo>
                    <a:pt x="2208399" y="401867"/>
                  </a:lnTo>
                  <a:lnTo>
                    <a:pt x="2219495" y="376387"/>
                  </a:lnTo>
                  <a:lnTo>
                    <a:pt x="2230592" y="304127"/>
                  </a:lnTo>
                  <a:lnTo>
                    <a:pt x="2241688" y="134990"/>
                  </a:lnTo>
                  <a:lnTo>
                    <a:pt x="2252785" y="11104"/>
                  </a:lnTo>
                  <a:lnTo>
                    <a:pt x="2263881" y="40291"/>
                  </a:lnTo>
                  <a:lnTo>
                    <a:pt x="2286075" y="367413"/>
                  </a:lnTo>
                  <a:lnTo>
                    <a:pt x="2297171" y="394145"/>
                  </a:lnTo>
                  <a:lnTo>
                    <a:pt x="2308275" y="401357"/>
                  </a:lnTo>
                  <a:lnTo>
                    <a:pt x="2319371" y="406860"/>
                  </a:lnTo>
                  <a:lnTo>
                    <a:pt x="2330468" y="396478"/>
                  </a:lnTo>
                  <a:lnTo>
                    <a:pt x="2341565" y="389069"/>
                  </a:lnTo>
                  <a:lnTo>
                    <a:pt x="2363758" y="389083"/>
                  </a:lnTo>
                  <a:lnTo>
                    <a:pt x="2374855" y="384075"/>
                  </a:lnTo>
                  <a:lnTo>
                    <a:pt x="2385951" y="373958"/>
                  </a:lnTo>
                  <a:lnTo>
                    <a:pt x="2397055" y="324932"/>
                  </a:lnTo>
                  <a:lnTo>
                    <a:pt x="2408151" y="251657"/>
                  </a:lnTo>
                  <a:lnTo>
                    <a:pt x="2419248" y="195603"/>
                  </a:lnTo>
                  <a:lnTo>
                    <a:pt x="2430345" y="186595"/>
                  </a:lnTo>
                  <a:lnTo>
                    <a:pt x="2463635" y="375829"/>
                  </a:lnTo>
                  <a:lnTo>
                    <a:pt x="2474731" y="397526"/>
                  </a:lnTo>
                  <a:lnTo>
                    <a:pt x="2485834" y="395063"/>
                  </a:lnTo>
                  <a:lnTo>
                    <a:pt x="2496931" y="388579"/>
                  </a:lnTo>
                  <a:lnTo>
                    <a:pt x="2508028" y="377285"/>
                  </a:lnTo>
                  <a:lnTo>
                    <a:pt x="2519124" y="362399"/>
                  </a:lnTo>
                  <a:lnTo>
                    <a:pt x="2530221" y="368774"/>
                  </a:lnTo>
                  <a:lnTo>
                    <a:pt x="2541318" y="369162"/>
                  </a:lnTo>
                  <a:lnTo>
                    <a:pt x="2552414" y="325898"/>
                  </a:lnTo>
                  <a:lnTo>
                    <a:pt x="2563511" y="227872"/>
                  </a:lnTo>
                  <a:lnTo>
                    <a:pt x="2574614" y="91563"/>
                  </a:lnTo>
                  <a:lnTo>
                    <a:pt x="2585711" y="99992"/>
                  </a:lnTo>
                  <a:lnTo>
                    <a:pt x="2596808" y="224191"/>
                  </a:lnTo>
                  <a:lnTo>
                    <a:pt x="2607904" y="309529"/>
                  </a:lnTo>
                  <a:lnTo>
                    <a:pt x="2619001" y="375170"/>
                  </a:lnTo>
                  <a:lnTo>
                    <a:pt x="2630097" y="399512"/>
                  </a:lnTo>
                  <a:lnTo>
                    <a:pt x="2641194" y="400724"/>
                  </a:lnTo>
                  <a:lnTo>
                    <a:pt x="2652290" y="400322"/>
                  </a:lnTo>
                  <a:lnTo>
                    <a:pt x="2663394" y="393838"/>
                  </a:lnTo>
                  <a:lnTo>
                    <a:pt x="2674491" y="384415"/>
                  </a:lnTo>
                  <a:lnTo>
                    <a:pt x="2685587" y="381524"/>
                  </a:lnTo>
                  <a:lnTo>
                    <a:pt x="2696684" y="386191"/>
                  </a:lnTo>
                  <a:lnTo>
                    <a:pt x="2707780" y="376033"/>
                  </a:lnTo>
                  <a:lnTo>
                    <a:pt x="2718877" y="341703"/>
                  </a:lnTo>
                  <a:lnTo>
                    <a:pt x="2729974" y="283403"/>
                  </a:lnTo>
                  <a:lnTo>
                    <a:pt x="2741070" y="211026"/>
                  </a:lnTo>
                  <a:lnTo>
                    <a:pt x="2752174" y="252188"/>
                  </a:lnTo>
                  <a:lnTo>
                    <a:pt x="2763270" y="287376"/>
                  </a:lnTo>
                  <a:lnTo>
                    <a:pt x="2774367" y="297507"/>
                  </a:lnTo>
                  <a:lnTo>
                    <a:pt x="2785464" y="294343"/>
                  </a:lnTo>
                  <a:lnTo>
                    <a:pt x="2796560" y="283063"/>
                  </a:lnTo>
                  <a:lnTo>
                    <a:pt x="2807657" y="296615"/>
                  </a:lnTo>
                  <a:lnTo>
                    <a:pt x="2818754" y="336784"/>
                  </a:lnTo>
                  <a:lnTo>
                    <a:pt x="2829850" y="348595"/>
                  </a:lnTo>
                  <a:lnTo>
                    <a:pt x="2829850" y="348595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6" name="자유형: 도형 2295">
              <a:extLst>
                <a:ext uri="{FF2B5EF4-FFF2-40B4-BE49-F238E27FC236}">
                  <a16:creationId xmlns:a16="http://schemas.microsoft.com/office/drawing/2014/main" id="{1C425EAB-EE1F-29C0-8B75-E7F9B6432733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6047 h 413167"/>
                <a:gd name="connsiteX1" fmla="*/ 11096 w 2829850"/>
                <a:gd name="connsiteY1" fmla="*/ 191180 h 413167"/>
                <a:gd name="connsiteX2" fmla="*/ 22193 w 2829850"/>
                <a:gd name="connsiteY2" fmla="*/ 192140 h 413167"/>
                <a:gd name="connsiteX3" fmla="*/ 33290 w 2829850"/>
                <a:gd name="connsiteY3" fmla="*/ 241309 h 413167"/>
                <a:gd name="connsiteX4" fmla="*/ 55483 w 2829850"/>
                <a:gd name="connsiteY4" fmla="*/ 303650 h 413167"/>
                <a:gd name="connsiteX5" fmla="*/ 66586 w 2829850"/>
                <a:gd name="connsiteY5" fmla="*/ 292411 h 413167"/>
                <a:gd name="connsiteX6" fmla="*/ 77683 w 2829850"/>
                <a:gd name="connsiteY6" fmla="*/ 257883 h 413167"/>
                <a:gd name="connsiteX7" fmla="*/ 88779 w 2829850"/>
                <a:gd name="connsiteY7" fmla="*/ 241602 h 413167"/>
                <a:gd name="connsiteX8" fmla="*/ 99876 w 2829850"/>
                <a:gd name="connsiteY8" fmla="*/ 234798 h 413167"/>
                <a:gd name="connsiteX9" fmla="*/ 110973 w 2829850"/>
                <a:gd name="connsiteY9" fmla="*/ 218994 h 413167"/>
                <a:gd name="connsiteX10" fmla="*/ 122069 w 2829850"/>
                <a:gd name="connsiteY10" fmla="*/ 113742 h 413167"/>
                <a:gd name="connsiteX11" fmla="*/ 133166 w 2829850"/>
                <a:gd name="connsiteY11" fmla="*/ 75982 h 413167"/>
                <a:gd name="connsiteX12" fmla="*/ 144263 w 2829850"/>
                <a:gd name="connsiteY12" fmla="*/ 60838 h 413167"/>
                <a:gd name="connsiteX13" fmla="*/ 155366 w 2829850"/>
                <a:gd name="connsiteY13" fmla="*/ 47265 h 413167"/>
                <a:gd name="connsiteX14" fmla="*/ 166463 w 2829850"/>
                <a:gd name="connsiteY14" fmla="*/ 60838 h 413167"/>
                <a:gd name="connsiteX15" fmla="*/ 188656 w 2829850"/>
                <a:gd name="connsiteY15" fmla="*/ 141929 h 413167"/>
                <a:gd name="connsiteX16" fmla="*/ 199753 w 2829850"/>
                <a:gd name="connsiteY16" fmla="*/ 119593 h 413167"/>
                <a:gd name="connsiteX17" fmla="*/ 210849 w 2829850"/>
                <a:gd name="connsiteY17" fmla="*/ 66866 h 413167"/>
                <a:gd name="connsiteX18" fmla="*/ 221946 w 2829850"/>
                <a:gd name="connsiteY18" fmla="*/ 86235 h 413167"/>
                <a:gd name="connsiteX19" fmla="*/ 233043 w 2829850"/>
                <a:gd name="connsiteY19" fmla="*/ 157680 h 413167"/>
                <a:gd name="connsiteX20" fmla="*/ 244146 w 2829850"/>
                <a:gd name="connsiteY20" fmla="*/ 213857 h 413167"/>
                <a:gd name="connsiteX21" fmla="*/ 255243 w 2829850"/>
                <a:gd name="connsiteY21" fmla="*/ 320822 h 413167"/>
                <a:gd name="connsiteX22" fmla="*/ 266339 w 2829850"/>
                <a:gd name="connsiteY22" fmla="*/ 354643 h 413167"/>
                <a:gd name="connsiteX23" fmla="*/ 277436 w 2829850"/>
                <a:gd name="connsiteY23" fmla="*/ 367631 h 413167"/>
                <a:gd name="connsiteX24" fmla="*/ 288533 w 2829850"/>
                <a:gd name="connsiteY24" fmla="*/ 351901 h 413167"/>
                <a:gd name="connsiteX25" fmla="*/ 299629 w 2829850"/>
                <a:gd name="connsiteY25" fmla="*/ 314230 h 413167"/>
                <a:gd name="connsiteX26" fmla="*/ 310726 w 2829850"/>
                <a:gd name="connsiteY26" fmla="*/ 293241 h 413167"/>
                <a:gd name="connsiteX27" fmla="*/ 321823 w 2829850"/>
                <a:gd name="connsiteY27" fmla="*/ 276286 h 413167"/>
                <a:gd name="connsiteX28" fmla="*/ 332926 w 2829850"/>
                <a:gd name="connsiteY28" fmla="*/ 254733 h 413167"/>
                <a:gd name="connsiteX29" fmla="*/ 344023 w 2829850"/>
                <a:gd name="connsiteY29" fmla="*/ 282770 h 413167"/>
                <a:gd name="connsiteX30" fmla="*/ 355119 w 2829850"/>
                <a:gd name="connsiteY30" fmla="*/ 262380 h 413167"/>
                <a:gd name="connsiteX31" fmla="*/ 366216 w 2829850"/>
                <a:gd name="connsiteY31" fmla="*/ 208468 h 413167"/>
                <a:gd name="connsiteX32" fmla="*/ 377313 w 2829850"/>
                <a:gd name="connsiteY32" fmla="*/ 138596 h 413167"/>
                <a:gd name="connsiteX33" fmla="*/ 388409 w 2829850"/>
                <a:gd name="connsiteY33" fmla="*/ 129615 h 413167"/>
                <a:gd name="connsiteX34" fmla="*/ 399506 w 2829850"/>
                <a:gd name="connsiteY34" fmla="*/ 141997 h 413167"/>
                <a:gd name="connsiteX35" fmla="*/ 410602 w 2829850"/>
                <a:gd name="connsiteY35" fmla="*/ 210523 h 413167"/>
                <a:gd name="connsiteX36" fmla="*/ 421706 w 2829850"/>
                <a:gd name="connsiteY36" fmla="*/ 256862 h 413167"/>
                <a:gd name="connsiteX37" fmla="*/ 432802 w 2829850"/>
                <a:gd name="connsiteY37" fmla="*/ 349336 h 413167"/>
                <a:gd name="connsiteX38" fmla="*/ 443899 w 2829850"/>
                <a:gd name="connsiteY38" fmla="*/ 341261 h 413167"/>
                <a:gd name="connsiteX39" fmla="*/ 466092 w 2829850"/>
                <a:gd name="connsiteY39" fmla="*/ 241506 h 413167"/>
                <a:gd name="connsiteX40" fmla="*/ 477189 w 2829850"/>
                <a:gd name="connsiteY40" fmla="*/ 139174 h 413167"/>
                <a:gd name="connsiteX41" fmla="*/ 488285 w 2829850"/>
                <a:gd name="connsiteY41" fmla="*/ 139915 h 413167"/>
                <a:gd name="connsiteX42" fmla="*/ 499382 w 2829850"/>
                <a:gd name="connsiteY42" fmla="*/ 165007 h 413167"/>
                <a:gd name="connsiteX43" fmla="*/ 510485 w 2829850"/>
                <a:gd name="connsiteY43" fmla="*/ 150202 h 413167"/>
                <a:gd name="connsiteX44" fmla="*/ 521582 w 2829850"/>
                <a:gd name="connsiteY44" fmla="*/ 141426 h 413167"/>
                <a:gd name="connsiteX45" fmla="*/ 532679 w 2829850"/>
                <a:gd name="connsiteY45" fmla="*/ 109177 h 413167"/>
                <a:gd name="connsiteX46" fmla="*/ 543775 w 2829850"/>
                <a:gd name="connsiteY46" fmla="*/ 95100 h 413167"/>
                <a:gd name="connsiteX47" fmla="*/ 554872 w 2829850"/>
                <a:gd name="connsiteY47" fmla="*/ 118185 h 413167"/>
                <a:gd name="connsiteX48" fmla="*/ 565968 w 2829850"/>
                <a:gd name="connsiteY48" fmla="*/ 243928 h 413167"/>
                <a:gd name="connsiteX49" fmla="*/ 588162 w 2829850"/>
                <a:gd name="connsiteY49" fmla="*/ 379367 h 413167"/>
                <a:gd name="connsiteX50" fmla="*/ 599265 w 2829850"/>
                <a:gd name="connsiteY50" fmla="*/ 396948 h 413167"/>
                <a:gd name="connsiteX51" fmla="*/ 610362 w 2829850"/>
                <a:gd name="connsiteY51" fmla="*/ 390294 h 413167"/>
                <a:gd name="connsiteX52" fmla="*/ 621458 w 2829850"/>
                <a:gd name="connsiteY52" fmla="*/ 376809 h 413167"/>
                <a:gd name="connsiteX53" fmla="*/ 632555 w 2829850"/>
                <a:gd name="connsiteY53" fmla="*/ 342458 h 413167"/>
                <a:gd name="connsiteX54" fmla="*/ 643652 w 2829850"/>
                <a:gd name="connsiteY54" fmla="*/ 298425 h 413167"/>
                <a:gd name="connsiteX55" fmla="*/ 654748 w 2829850"/>
                <a:gd name="connsiteY55" fmla="*/ 245078 h 413167"/>
                <a:gd name="connsiteX56" fmla="*/ 665845 w 2829850"/>
                <a:gd name="connsiteY56" fmla="*/ 224804 h 413167"/>
                <a:gd name="connsiteX57" fmla="*/ 676942 w 2829850"/>
                <a:gd name="connsiteY57" fmla="*/ 185295 h 413167"/>
                <a:gd name="connsiteX58" fmla="*/ 688045 w 2829850"/>
                <a:gd name="connsiteY58" fmla="*/ 124383 h 413167"/>
                <a:gd name="connsiteX59" fmla="*/ 699142 w 2829850"/>
                <a:gd name="connsiteY59" fmla="*/ 112633 h 413167"/>
                <a:gd name="connsiteX60" fmla="*/ 710238 w 2829850"/>
                <a:gd name="connsiteY60" fmla="*/ 108830 h 413167"/>
                <a:gd name="connsiteX61" fmla="*/ 732432 w 2829850"/>
                <a:gd name="connsiteY61" fmla="*/ 252453 h 413167"/>
                <a:gd name="connsiteX62" fmla="*/ 743528 w 2829850"/>
                <a:gd name="connsiteY62" fmla="*/ 381313 h 413167"/>
                <a:gd name="connsiteX63" fmla="*/ 754625 w 2829850"/>
                <a:gd name="connsiteY63" fmla="*/ 375748 h 413167"/>
                <a:gd name="connsiteX64" fmla="*/ 765722 w 2829850"/>
                <a:gd name="connsiteY64" fmla="*/ 347602 h 413167"/>
                <a:gd name="connsiteX65" fmla="*/ 776818 w 2829850"/>
                <a:gd name="connsiteY65" fmla="*/ 316788 h 413167"/>
                <a:gd name="connsiteX66" fmla="*/ 787922 w 2829850"/>
                <a:gd name="connsiteY66" fmla="*/ 264387 h 413167"/>
                <a:gd name="connsiteX67" fmla="*/ 799018 w 2829850"/>
                <a:gd name="connsiteY67" fmla="*/ 274898 h 413167"/>
                <a:gd name="connsiteX68" fmla="*/ 810115 w 2829850"/>
                <a:gd name="connsiteY68" fmla="*/ 279164 h 413167"/>
                <a:gd name="connsiteX69" fmla="*/ 821212 w 2829850"/>
                <a:gd name="connsiteY69" fmla="*/ 214755 h 413167"/>
                <a:gd name="connsiteX70" fmla="*/ 832308 w 2829850"/>
                <a:gd name="connsiteY70" fmla="*/ 166756 h 413167"/>
                <a:gd name="connsiteX71" fmla="*/ 843405 w 2829850"/>
                <a:gd name="connsiteY71" fmla="*/ 106612 h 413167"/>
                <a:gd name="connsiteX72" fmla="*/ 854501 w 2829850"/>
                <a:gd name="connsiteY72" fmla="*/ 76057 h 413167"/>
                <a:gd name="connsiteX73" fmla="*/ 865598 w 2829850"/>
                <a:gd name="connsiteY73" fmla="*/ 89229 h 413167"/>
                <a:gd name="connsiteX74" fmla="*/ 876702 w 2829850"/>
                <a:gd name="connsiteY74" fmla="*/ 268870 h 413167"/>
                <a:gd name="connsiteX75" fmla="*/ 887798 w 2829850"/>
                <a:gd name="connsiteY75" fmla="*/ 339321 h 413167"/>
                <a:gd name="connsiteX76" fmla="*/ 898894 w 2829850"/>
                <a:gd name="connsiteY76" fmla="*/ 392219 h 413167"/>
                <a:gd name="connsiteX77" fmla="*/ 909991 w 2829850"/>
                <a:gd name="connsiteY77" fmla="*/ 397798 h 413167"/>
                <a:gd name="connsiteX78" fmla="*/ 921088 w 2829850"/>
                <a:gd name="connsiteY78" fmla="*/ 412787 h 413167"/>
                <a:gd name="connsiteX79" fmla="*/ 932184 w 2829850"/>
                <a:gd name="connsiteY79" fmla="*/ 399479 h 413167"/>
                <a:gd name="connsiteX80" fmla="*/ 943281 w 2829850"/>
                <a:gd name="connsiteY80" fmla="*/ 371877 h 413167"/>
                <a:gd name="connsiteX81" fmla="*/ 965481 w 2829850"/>
                <a:gd name="connsiteY81" fmla="*/ 307365 h 413167"/>
                <a:gd name="connsiteX82" fmla="*/ 976578 w 2829850"/>
                <a:gd name="connsiteY82" fmla="*/ 298037 h 413167"/>
                <a:gd name="connsiteX83" fmla="*/ 987674 w 2829850"/>
                <a:gd name="connsiteY83" fmla="*/ 245024 h 413167"/>
                <a:gd name="connsiteX84" fmla="*/ 998771 w 2829850"/>
                <a:gd name="connsiteY84" fmla="*/ 148161 h 413167"/>
                <a:gd name="connsiteX85" fmla="*/ 1009868 w 2829850"/>
                <a:gd name="connsiteY85" fmla="*/ 64818 h 413167"/>
                <a:gd name="connsiteX86" fmla="*/ 1020964 w 2829850"/>
                <a:gd name="connsiteY86" fmla="*/ 10097 h 413167"/>
                <a:gd name="connsiteX87" fmla="*/ 1032061 w 2829850"/>
                <a:gd name="connsiteY87" fmla="*/ 34671 h 413167"/>
                <a:gd name="connsiteX88" fmla="*/ 1043157 w 2829850"/>
                <a:gd name="connsiteY88" fmla="*/ 126628 h 413167"/>
                <a:gd name="connsiteX89" fmla="*/ 1054261 w 2829850"/>
                <a:gd name="connsiteY89" fmla="*/ 381612 h 413167"/>
                <a:gd name="connsiteX90" fmla="*/ 1065357 w 2829850"/>
                <a:gd name="connsiteY90" fmla="*/ 407962 h 413167"/>
                <a:gd name="connsiteX91" fmla="*/ 1076454 w 2829850"/>
                <a:gd name="connsiteY91" fmla="*/ 413167 h 413167"/>
                <a:gd name="connsiteX92" fmla="*/ 1087551 w 2829850"/>
                <a:gd name="connsiteY92" fmla="*/ 409752 h 413167"/>
                <a:gd name="connsiteX93" fmla="*/ 1098647 w 2829850"/>
                <a:gd name="connsiteY93" fmla="*/ 373673 h 413167"/>
                <a:gd name="connsiteX94" fmla="*/ 1109744 w 2829850"/>
                <a:gd name="connsiteY94" fmla="*/ 369740 h 413167"/>
                <a:gd name="connsiteX95" fmla="*/ 1120841 w 2829850"/>
                <a:gd name="connsiteY95" fmla="*/ 353827 h 413167"/>
                <a:gd name="connsiteX96" fmla="*/ 1131937 w 2829850"/>
                <a:gd name="connsiteY96" fmla="*/ 313495 h 413167"/>
                <a:gd name="connsiteX97" fmla="*/ 1143041 w 2829850"/>
                <a:gd name="connsiteY97" fmla="*/ 280328 h 413167"/>
                <a:gd name="connsiteX98" fmla="*/ 1154137 w 2829850"/>
                <a:gd name="connsiteY98" fmla="*/ 256733 h 413167"/>
                <a:gd name="connsiteX99" fmla="*/ 1165234 w 2829850"/>
                <a:gd name="connsiteY99" fmla="*/ 188479 h 413167"/>
                <a:gd name="connsiteX100" fmla="*/ 1176331 w 2829850"/>
                <a:gd name="connsiteY100" fmla="*/ 104476 h 413167"/>
                <a:gd name="connsiteX101" fmla="*/ 1187427 w 2829850"/>
                <a:gd name="connsiteY101" fmla="*/ 75404 h 413167"/>
                <a:gd name="connsiteX102" fmla="*/ 1198524 w 2829850"/>
                <a:gd name="connsiteY102" fmla="*/ 90358 h 413167"/>
                <a:gd name="connsiteX103" fmla="*/ 1220717 w 2829850"/>
                <a:gd name="connsiteY103" fmla="*/ 275198 h 413167"/>
                <a:gd name="connsiteX104" fmla="*/ 1231821 w 2829850"/>
                <a:gd name="connsiteY104" fmla="*/ 407752 h 413167"/>
                <a:gd name="connsiteX105" fmla="*/ 1242917 w 2829850"/>
                <a:gd name="connsiteY105" fmla="*/ 405452 h 413167"/>
                <a:gd name="connsiteX106" fmla="*/ 1265111 w 2829850"/>
                <a:gd name="connsiteY106" fmla="*/ 338301 h 413167"/>
                <a:gd name="connsiteX107" fmla="*/ 1276207 w 2829850"/>
                <a:gd name="connsiteY107" fmla="*/ 250487 h 413167"/>
                <a:gd name="connsiteX108" fmla="*/ 1287304 w 2829850"/>
                <a:gd name="connsiteY108" fmla="*/ 255039 h 413167"/>
                <a:gd name="connsiteX109" fmla="*/ 1298400 w 2829850"/>
                <a:gd name="connsiteY109" fmla="*/ 254284 h 413167"/>
                <a:gd name="connsiteX110" fmla="*/ 1320601 w 2829850"/>
                <a:gd name="connsiteY110" fmla="*/ 157741 h 413167"/>
                <a:gd name="connsiteX111" fmla="*/ 1331697 w 2829850"/>
                <a:gd name="connsiteY111" fmla="*/ 101693 h 413167"/>
                <a:gd name="connsiteX112" fmla="*/ 1342794 w 2829850"/>
                <a:gd name="connsiteY112" fmla="*/ 67070 h 413167"/>
                <a:gd name="connsiteX113" fmla="*/ 1353890 w 2829850"/>
                <a:gd name="connsiteY113" fmla="*/ 78547 h 413167"/>
                <a:gd name="connsiteX114" fmla="*/ 1364987 w 2829850"/>
                <a:gd name="connsiteY114" fmla="*/ 260788 h 413167"/>
                <a:gd name="connsiteX115" fmla="*/ 1376083 w 2829850"/>
                <a:gd name="connsiteY115" fmla="*/ 332811 h 413167"/>
                <a:gd name="connsiteX116" fmla="*/ 1387180 w 2829850"/>
                <a:gd name="connsiteY116" fmla="*/ 395601 h 413167"/>
                <a:gd name="connsiteX117" fmla="*/ 1398277 w 2829850"/>
                <a:gd name="connsiteY117" fmla="*/ 410439 h 413167"/>
                <a:gd name="connsiteX118" fmla="*/ 1409380 w 2829850"/>
                <a:gd name="connsiteY118" fmla="*/ 408997 h 413167"/>
                <a:gd name="connsiteX119" fmla="*/ 1420477 w 2829850"/>
                <a:gd name="connsiteY119" fmla="*/ 398792 h 413167"/>
                <a:gd name="connsiteX120" fmla="*/ 1431573 w 2829850"/>
                <a:gd name="connsiteY120" fmla="*/ 381198 h 413167"/>
                <a:gd name="connsiteX121" fmla="*/ 1453767 w 2829850"/>
                <a:gd name="connsiteY121" fmla="*/ 334423 h 413167"/>
                <a:gd name="connsiteX122" fmla="*/ 1464863 w 2829850"/>
                <a:gd name="connsiteY122" fmla="*/ 325136 h 413167"/>
                <a:gd name="connsiteX123" fmla="*/ 1475960 w 2829850"/>
                <a:gd name="connsiteY123" fmla="*/ 271762 h 413167"/>
                <a:gd name="connsiteX124" fmla="*/ 1487057 w 2829850"/>
                <a:gd name="connsiteY124" fmla="*/ 162490 h 413167"/>
                <a:gd name="connsiteX125" fmla="*/ 1498160 w 2829850"/>
                <a:gd name="connsiteY125" fmla="*/ 86569 h 413167"/>
                <a:gd name="connsiteX126" fmla="*/ 1509257 w 2829850"/>
                <a:gd name="connsiteY126" fmla="*/ 24377 h 413167"/>
                <a:gd name="connsiteX127" fmla="*/ 1520353 w 2829850"/>
                <a:gd name="connsiteY127" fmla="*/ 30868 h 413167"/>
                <a:gd name="connsiteX128" fmla="*/ 1531450 w 2829850"/>
                <a:gd name="connsiteY128" fmla="*/ 82990 h 413167"/>
                <a:gd name="connsiteX129" fmla="*/ 1542546 w 2829850"/>
                <a:gd name="connsiteY129" fmla="*/ 295724 h 413167"/>
                <a:gd name="connsiteX130" fmla="*/ 1553643 w 2829850"/>
                <a:gd name="connsiteY130" fmla="*/ 334396 h 413167"/>
                <a:gd name="connsiteX131" fmla="*/ 1564740 w 2829850"/>
                <a:gd name="connsiteY131" fmla="*/ 360379 h 413167"/>
                <a:gd name="connsiteX132" fmla="*/ 1575836 w 2829850"/>
                <a:gd name="connsiteY132" fmla="*/ 366243 h 413167"/>
                <a:gd name="connsiteX133" fmla="*/ 1586940 w 2829850"/>
                <a:gd name="connsiteY133" fmla="*/ 345547 h 413167"/>
                <a:gd name="connsiteX134" fmla="*/ 1598036 w 2829850"/>
                <a:gd name="connsiteY134" fmla="*/ 341607 h 413167"/>
                <a:gd name="connsiteX135" fmla="*/ 1609133 w 2829850"/>
                <a:gd name="connsiteY135" fmla="*/ 313577 h 413167"/>
                <a:gd name="connsiteX136" fmla="*/ 1620230 w 2829850"/>
                <a:gd name="connsiteY136" fmla="*/ 248432 h 413167"/>
                <a:gd name="connsiteX137" fmla="*/ 1631326 w 2829850"/>
                <a:gd name="connsiteY137" fmla="*/ 160973 h 413167"/>
                <a:gd name="connsiteX138" fmla="*/ 1642423 w 2829850"/>
                <a:gd name="connsiteY138" fmla="*/ 134874 h 413167"/>
                <a:gd name="connsiteX139" fmla="*/ 1653520 w 2829850"/>
                <a:gd name="connsiteY139" fmla="*/ 123675 h 413167"/>
                <a:gd name="connsiteX140" fmla="*/ 1664616 w 2829850"/>
                <a:gd name="connsiteY140" fmla="*/ 103448 h 413167"/>
                <a:gd name="connsiteX141" fmla="*/ 1675720 w 2829850"/>
                <a:gd name="connsiteY141" fmla="*/ 139677 h 413167"/>
                <a:gd name="connsiteX142" fmla="*/ 1686816 w 2829850"/>
                <a:gd name="connsiteY142" fmla="*/ 138698 h 413167"/>
                <a:gd name="connsiteX143" fmla="*/ 1697913 w 2829850"/>
                <a:gd name="connsiteY143" fmla="*/ 171845 h 413167"/>
                <a:gd name="connsiteX144" fmla="*/ 1709010 w 2829850"/>
                <a:gd name="connsiteY144" fmla="*/ 220919 h 413167"/>
                <a:gd name="connsiteX145" fmla="*/ 1720106 w 2829850"/>
                <a:gd name="connsiteY145" fmla="*/ 364814 h 413167"/>
                <a:gd name="connsiteX146" fmla="*/ 1731203 w 2829850"/>
                <a:gd name="connsiteY146" fmla="*/ 383388 h 413167"/>
                <a:gd name="connsiteX147" fmla="*/ 1742299 w 2829850"/>
                <a:gd name="connsiteY147" fmla="*/ 388225 h 413167"/>
                <a:gd name="connsiteX148" fmla="*/ 1753396 w 2829850"/>
                <a:gd name="connsiteY148" fmla="*/ 378510 h 413167"/>
                <a:gd name="connsiteX149" fmla="*/ 1764500 w 2829850"/>
                <a:gd name="connsiteY149" fmla="*/ 335920 h 413167"/>
                <a:gd name="connsiteX150" fmla="*/ 1775596 w 2829850"/>
                <a:gd name="connsiteY150" fmla="*/ 338933 h 413167"/>
                <a:gd name="connsiteX151" fmla="*/ 1786692 w 2829850"/>
                <a:gd name="connsiteY151" fmla="*/ 329817 h 413167"/>
                <a:gd name="connsiteX152" fmla="*/ 1797789 w 2829850"/>
                <a:gd name="connsiteY152" fmla="*/ 285954 h 413167"/>
                <a:gd name="connsiteX153" fmla="*/ 1808886 w 2829850"/>
                <a:gd name="connsiteY153" fmla="*/ 236111 h 413167"/>
                <a:gd name="connsiteX154" fmla="*/ 1819982 w 2829850"/>
                <a:gd name="connsiteY154" fmla="*/ 180016 h 413167"/>
                <a:gd name="connsiteX155" fmla="*/ 1831079 w 2829850"/>
                <a:gd name="connsiteY155" fmla="*/ 113450 h 413167"/>
                <a:gd name="connsiteX156" fmla="*/ 1842176 w 2829850"/>
                <a:gd name="connsiteY156" fmla="*/ 70635 h 413167"/>
                <a:gd name="connsiteX157" fmla="*/ 1853279 w 2829850"/>
                <a:gd name="connsiteY157" fmla="*/ 94427 h 413167"/>
                <a:gd name="connsiteX158" fmla="*/ 1864376 w 2829850"/>
                <a:gd name="connsiteY158" fmla="*/ 105517 h 413167"/>
                <a:gd name="connsiteX159" fmla="*/ 1875472 w 2829850"/>
                <a:gd name="connsiteY159" fmla="*/ 181730 h 413167"/>
                <a:gd name="connsiteX160" fmla="*/ 1886569 w 2829850"/>
                <a:gd name="connsiteY160" fmla="*/ 251188 h 413167"/>
                <a:gd name="connsiteX161" fmla="*/ 1897666 w 2829850"/>
                <a:gd name="connsiteY161" fmla="*/ 374979 h 413167"/>
                <a:gd name="connsiteX162" fmla="*/ 1908762 w 2829850"/>
                <a:gd name="connsiteY162" fmla="*/ 389266 h 413167"/>
                <a:gd name="connsiteX163" fmla="*/ 1919859 w 2829850"/>
                <a:gd name="connsiteY163" fmla="*/ 386708 h 413167"/>
                <a:gd name="connsiteX164" fmla="*/ 1930956 w 2829850"/>
                <a:gd name="connsiteY164" fmla="*/ 372625 h 413167"/>
                <a:gd name="connsiteX165" fmla="*/ 1942059 w 2829850"/>
                <a:gd name="connsiteY165" fmla="*/ 331422 h 413167"/>
                <a:gd name="connsiteX166" fmla="*/ 1953156 w 2829850"/>
                <a:gd name="connsiteY166" fmla="*/ 323129 h 413167"/>
                <a:gd name="connsiteX167" fmla="*/ 1964252 w 2829850"/>
                <a:gd name="connsiteY167" fmla="*/ 305834 h 413167"/>
                <a:gd name="connsiteX168" fmla="*/ 1975349 w 2829850"/>
                <a:gd name="connsiteY168" fmla="*/ 239119 h 413167"/>
                <a:gd name="connsiteX169" fmla="*/ 1986446 w 2829850"/>
                <a:gd name="connsiteY169" fmla="*/ 179056 h 413167"/>
                <a:gd name="connsiteX170" fmla="*/ 1997542 w 2829850"/>
                <a:gd name="connsiteY170" fmla="*/ 128710 h 413167"/>
                <a:gd name="connsiteX171" fmla="*/ 2008639 w 2829850"/>
                <a:gd name="connsiteY171" fmla="*/ 58790 h 413167"/>
                <a:gd name="connsiteX172" fmla="*/ 2019735 w 2829850"/>
                <a:gd name="connsiteY172" fmla="*/ 0 h 413167"/>
                <a:gd name="connsiteX173" fmla="*/ 2030839 w 2829850"/>
                <a:gd name="connsiteY173" fmla="*/ 24881 h 413167"/>
                <a:gd name="connsiteX174" fmla="*/ 2041935 w 2829850"/>
                <a:gd name="connsiteY174" fmla="*/ 83133 h 413167"/>
                <a:gd name="connsiteX175" fmla="*/ 2053032 w 2829850"/>
                <a:gd name="connsiteY175" fmla="*/ 209938 h 413167"/>
                <a:gd name="connsiteX176" fmla="*/ 2075225 w 2829850"/>
                <a:gd name="connsiteY176" fmla="*/ 367175 h 413167"/>
                <a:gd name="connsiteX177" fmla="*/ 2086322 w 2829850"/>
                <a:gd name="connsiteY177" fmla="*/ 371366 h 413167"/>
                <a:gd name="connsiteX178" fmla="*/ 2097419 w 2829850"/>
                <a:gd name="connsiteY178" fmla="*/ 364250 h 413167"/>
                <a:gd name="connsiteX179" fmla="*/ 2108515 w 2829850"/>
                <a:gd name="connsiteY179" fmla="*/ 367427 h 413167"/>
                <a:gd name="connsiteX180" fmla="*/ 2119619 w 2829850"/>
                <a:gd name="connsiteY180" fmla="*/ 349295 h 413167"/>
                <a:gd name="connsiteX181" fmla="*/ 2130715 w 2829850"/>
                <a:gd name="connsiteY181" fmla="*/ 355092 h 413167"/>
                <a:gd name="connsiteX182" fmla="*/ 2141812 w 2829850"/>
                <a:gd name="connsiteY182" fmla="*/ 347418 h 413167"/>
                <a:gd name="connsiteX183" fmla="*/ 2152909 w 2829850"/>
                <a:gd name="connsiteY183" fmla="*/ 289812 h 413167"/>
                <a:gd name="connsiteX184" fmla="*/ 2164005 w 2829850"/>
                <a:gd name="connsiteY184" fmla="*/ 195256 h 413167"/>
                <a:gd name="connsiteX185" fmla="*/ 2175102 w 2829850"/>
                <a:gd name="connsiteY185" fmla="*/ 146760 h 413167"/>
                <a:gd name="connsiteX186" fmla="*/ 2186198 w 2829850"/>
                <a:gd name="connsiteY186" fmla="*/ 74418 h 413167"/>
                <a:gd name="connsiteX187" fmla="*/ 2197295 w 2829850"/>
                <a:gd name="connsiteY187" fmla="*/ 7770 h 413167"/>
                <a:gd name="connsiteX188" fmla="*/ 2208399 w 2829850"/>
                <a:gd name="connsiteY188" fmla="*/ 15233 h 413167"/>
                <a:gd name="connsiteX189" fmla="*/ 2219495 w 2829850"/>
                <a:gd name="connsiteY189" fmla="*/ 46877 h 413167"/>
                <a:gd name="connsiteX190" fmla="*/ 2241688 w 2829850"/>
                <a:gd name="connsiteY190" fmla="*/ 286138 h 413167"/>
                <a:gd name="connsiteX191" fmla="*/ 2252785 w 2829850"/>
                <a:gd name="connsiteY191" fmla="*/ 392859 h 413167"/>
                <a:gd name="connsiteX192" fmla="*/ 2263881 w 2829850"/>
                <a:gd name="connsiteY192" fmla="*/ 388362 h 413167"/>
                <a:gd name="connsiteX193" fmla="*/ 2274978 w 2829850"/>
                <a:gd name="connsiteY193" fmla="*/ 356997 h 413167"/>
                <a:gd name="connsiteX194" fmla="*/ 2286075 w 2829850"/>
                <a:gd name="connsiteY194" fmla="*/ 343601 h 413167"/>
                <a:gd name="connsiteX195" fmla="*/ 2297171 w 2829850"/>
                <a:gd name="connsiteY195" fmla="*/ 321823 h 413167"/>
                <a:gd name="connsiteX196" fmla="*/ 2308275 w 2829850"/>
                <a:gd name="connsiteY196" fmla="*/ 325687 h 413167"/>
                <a:gd name="connsiteX197" fmla="*/ 2319371 w 2829850"/>
                <a:gd name="connsiteY197" fmla="*/ 319489 h 413167"/>
                <a:gd name="connsiteX198" fmla="*/ 2330468 w 2829850"/>
                <a:gd name="connsiteY198" fmla="*/ 265999 h 413167"/>
                <a:gd name="connsiteX199" fmla="*/ 2341565 w 2829850"/>
                <a:gd name="connsiteY199" fmla="*/ 196004 h 413167"/>
                <a:gd name="connsiteX200" fmla="*/ 2363758 w 2829850"/>
                <a:gd name="connsiteY200" fmla="*/ 94250 h 413167"/>
                <a:gd name="connsiteX201" fmla="*/ 2374855 w 2829850"/>
                <a:gd name="connsiteY201" fmla="*/ 67886 h 413167"/>
                <a:gd name="connsiteX202" fmla="*/ 2385951 w 2829850"/>
                <a:gd name="connsiteY202" fmla="*/ 145474 h 413167"/>
                <a:gd name="connsiteX203" fmla="*/ 2397055 w 2829850"/>
                <a:gd name="connsiteY203" fmla="*/ 189779 h 413167"/>
                <a:gd name="connsiteX204" fmla="*/ 2408151 w 2829850"/>
                <a:gd name="connsiteY204" fmla="*/ 264264 h 413167"/>
                <a:gd name="connsiteX205" fmla="*/ 2419248 w 2829850"/>
                <a:gd name="connsiteY205" fmla="*/ 302575 h 413167"/>
                <a:gd name="connsiteX206" fmla="*/ 2430345 w 2829850"/>
                <a:gd name="connsiteY206" fmla="*/ 363018 h 413167"/>
                <a:gd name="connsiteX207" fmla="*/ 2441441 w 2829850"/>
                <a:gd name="connsiteY207" fmla="*/ 359521 h 413167"/>
                <a:gd name="connsiteX208" fmla="*/ 2452538 w 2829850"/>
                <a:gd name="connsiteY208" fmla="*/ 325864 h 413167"/>
                <a:gd name="connsiteX209" fmla="*/ 2463635 w 2829850"/>
                <a:gd name="connsiteY209" fmla="*/ 295513 h 413167"/>
                <a:gd name="connsiteX210" fmla="*/ 2474731 w 2829850"/>
                <a:gd name="connsiteY210" fmla="*/ 233777 h 413167"/>
                <a:gd name="connsiteX211" fmla="*/ 2485834 w 2829850"/>
                <a:gd name="connsiteY211" fmla="*/ 261727 h 413167"/>
                <a:gd name="connsiteX212" fmla="*/ 2496931 w 2829850"/>
                <a:gd name="connsiteY212" fmla="*/ 264924 h 413167"/>
                <a:gd name="connsiteX213" fmla="*/ 2508028 w 2829850"/>
                <a:gd name="connsiteY213" fmla="*/ 183717 h 413167"/>
                <a:gd name="connsiteX214" fmla="*/ 2519124 w 2829850"/>
                <a:gd name="connsiteY214" fmla="*/ 79806 h 413167"/>
                <a:gd name="connsiteX215" fmla="*/ 2530221 w 2829850"/>
                <a:gd name="connsiteY215" fmla="*/ 11587 h 413167"/>
                <a:gd name="connsiteX216" fmla="*/ 2541318 w 2829850"/>
                <a:gd name="connsiteY216" fmla="*/ 16941 h 413167"/>
                <a:gd name="connsiteX217" fmla="*/ 2552414 w 2829850"/>
                <a:gd name="connsiteY217" fmla="*/ 86970 h 413167"/>
                <a:gd name="connsiteX218" fmla="*/ 2563511 w 2829850"/>
                <a:gd name="connsiteY218" fmla="*/ 310944 h 413167"/>
                <a:gd name="connsiteX219" fmla="*/ 2574614 w 2829850"/>
                <a:gd name="connsiteY219" fmla="*/ 364195 h 413167"/>
                <a:gd name="connsiteX220" fmla="*/ 2585711 w 2829850"/>
                <a:gd name="connsiteY220" fmla="*/ 399771 h 413167"/>
                <a:gd name="connsiteX221" fmla="*/ 2596808 w 2829850"/>
                <a:gd name="connsiteY221" fmla="*/ 401091 h 413167"/>
                <a:gd name="connsiteX222" fmla="*/ 2607904 w 2829850"/>
                <a:gd name="connsiteY222" fmla="*/ 381986 h 413167"/>
                <a:gd name="connsiteX223" fmla="*/ 2619001 w 2829850"/>
                <a:gd name="connsiteY223" fmla="*/ 372795 h 413167"/>
                <a:gd name="connsiteX224" fmla="*/ 2630097 w 2829850"/>
                <a:gd name="connsiteY224" fmla="*/ 355562 h 413167"/>
                <a:gd name="connsiteX225" fmla="*/ 2641194 w 2829850"/>
                <a:gd name="connsiteY225" fmla="*/ 325646 h 413167"/>
                <a:gd name="connsiteX226" fmla="*/ 2652290 w 2829850"/>
                <a:gd name="connsiteY226" fmla="*/ 300929 h 413167"/>
                <a:gd name="connsiteX227" fmla="*/ 2663394 w 2829850"/>
                <a:gd name="connsiteY227" fmla="*/ 297554 h 413167"/>
                <a:gd name="connsiteX228" fmla="*/ 2674491 w 2829850"/>
                <a:gd name="connsiteY228" fmla="*/ 269353 h 413167"/>
                <a:gd name="connsiteX229" fmla="*/ 2696684 w 2829850"/>
                <a:gd name="connsiteY229" fmla="*/ 92637 h 413167"/>
                <a:gd name="connsiteX230" fmla="*/ 2707780 w 2829850"/>
                <a:gd name="connsiteY230" fmla="*/ 62749 h 413167"/>
                <a:gd name="connsiteX231" fmla="*/ 2718877 w 2829850"/>
                <a:gd name="connsiteY231" fmla="*/ 80003 h 413167"/>
                <a:gd name="connsiteX232" fmla="*/ 2729974 w 2829850"/>
                <a:gd name="connsiteY232" fmla="*/ 99618 h 413167"/>
                <a:gd name="connsiteX233" fmla="*/ 2741070 w 2829850"/>
                <a:gd name="connsiteY233" fmla="*/ 216803 h 413167"/>
                <a:gd name="connsiteX234" fmla="*/ 2752174 w 2829850"/>
                <a:gd name="connsiteY234" fmla="*/ 203522 h 413167"/>
                <a:gd name="connsiteX235" fmla="*/ 2763270 w 2829850"/>
                <a:gd name="connsiteY235" fmla="*/ 222701 h 413167"/>
                <a:gd name="connsiteX236" fmla="*/ 2774367 w 2829850"/>
                <a:gd name="connsiteY236" fmla="*/ 248473 h 413167"/>
                <a:gd name="connsiteX237" fmla="*/ 2785464 w 2829850"/>
                <a:gd name="connsiteY237" fmla="*/ 241887 h 413167"/>
                <a:gd name="connsiteX238" fmla="*/ 2796560 w 2829850"/>
                <a:gd name="connsiteY238" fmla="*/ 270095 h 413167"/>
                <a:gd name="connsiteX239" fmla="*/ 2807657 w 2829850"/>
                <a:gd name="connsiteY239" fmla="*/ 281865 h 413167"/>
                <a:gd name="connsiteX240" fmla="*/ 2818754 w 2829850"/>
                <a:gd name="connsiteY240" fmla="*/ 275579 h 413167"/>
                <a:gd name="connsiteX241" fmla="*/ 2829850 w 2829850"/>
                <a:gd name="connsiteY241" fmla="*/ 242887 h 413167"/>
                <a:gd name="connsiteX242" fmla="*/ 2829850 w 2829850"/>
                <a:gd name="connsiteY242" fmla="*/ 24288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829850" h="413167">
                  <a:moveTo>
                    <a:pt x="0" y="266047"/>
                  </a:moveTo>
                  <a:lnTo>
                    <a:pt x="11096" y="191180"/>
                  </a:lnTo>
                  <a:lnTo>
                    <a:pt x="22193" y="192140"/>
                  </a:lnTo>
                  <a:lnTo>
                    <a:pt x="33290" y="241309"/>
                  </a:lnTo>
                  <a:lnTo>
                    <a:pt x="55483" y="303650"/>
                  </a:lnTo>
                  <a:lnTo>
                    <a:pt x="66586" y="292411"/>
                  </a:lnTo>
                  <a:lnTo>
                    <a:pt x="77683" y="257883"/>
                  </a:lnTo>
                  <a:lnTo>
                    <a:pt x="88779" y="241602"/>
                  </a:lnTo>
                  <a:lnTo>
                    <a:pt x="99876" y="234798"/>
                  </a:lnTo>
                  <a:lnTo>
                    <a:pt x="110973" y="218994"/>
                  </a:lnTo>
                  <a:lnTo>
                    <a:pt x="122069" y="113742"/>
                  </a:lnTo>
                  <a:lnTo>
                    <a:pt x="133166" y="75982"/>
                  </a:lnTo>
                  <a:lnTo>
                    <a:pt x="144263" y="60838"/>
                  </a:lnTo>
                  <a:lnTo>
                    <a:pt x="155366" y="47265"/>
                  </a:lnTo>
                  <a:lnTo>
                    <a:pt x="166463" y="60838"/>
                  </a:lnTo>
                  <a:lnTo>
                    <a:pt x="188656" y="141929"/>
                  </a:lnTo>
                  <a:lnTo>
                    <a:pt x="199753" y="119593"/>
                  </a:lnTo>
                  <a:lnTo>
                    <a:pt x="210849" y="66866"/>
                  </a:lnTo>
                  <a:lnTo>
                    <a:pt x="221946" y="86235"/>
                  </a:lnTo>
                  <a:lnTo>
                    <a:pt x="233043" y="157680"/>
                  </a:lnTo>
                  <a:lnTo>
                    <a:pt x="244146" y="213857"/>
                  </a:lnTo>
                  <a:lnTo>
                    <a:pt x="255243" y="320822"/>
                  </a:lnTo>
                  <a:lnTo>
                    <a:pt x="266339" y="354643"/>
                  </a:lnTo>
                  <a:lnTo>
                    <a:pt x="277436" y="367631"/>
                  </a:lnTo>
                  <a:lnTo>
                    <a:pt x="288533" y="351901"/>
                  </a:lnTo>
                  <a:lnTo>
                    <a:pt x="299629" y="314230"/>
                  </a:lnTo>
                  <a:lnTo>
                    <a:pt x="310726" y="293241"/>
                  </a:lnTo>
                  <a:lnTo>
                    <a:pt x="321823" y="276286"/>
                  </a:lnTo>
                  <a:lnTo>
                    <a:pt x="332926" y="254733"/>
                  </a:lnTo>
                  <a:lnTo>
                    <a:pt x="344023" y="282770"/>
                  </a:lnTo>
                  <a:lnTo>
                    <a:pt x="355119" y="262380"/>
                  </a:lnTo>
                  <a:lnTo>
                    <a:pt x="366216" y="208468"/>
                  </a:lnTo>
                  <a:lnTo>
                    <a:pt x="377313" y="138596"/>
                  </a:lnTo>
                  <a:lnTo>
                    <a:pt x="388409" y="129615"/>
                  </a:lnTo>
                  <a:lnTo>
                    <a:pt x="399506" y="141997"/>
                  </a:lnTo>
                  <a:lnTo>
                    <a:pt x="410602" y="210523"/>
                  </a:lnTo>
                  <a:lnTo>
                    <a:pt x="421706" y="256862"/>
                  </a:lnTo>
                  <a:lnTo>
                    <a:pt x="432802" y="349336"/>
                  </a:lnTo>
                  <a:lnTo>
                    <a:pt x="443899" y="341261"/>
                  </a:lnTo>
                  <a:lnTo>
                    <a:pt x="466092" y="241506"/>
                  </a:lnTo>
                  <a:lnTo>
                    <a:pt x="477189" y="139174"/>
                  </a:lnTo>
                  <a:lnTo>
                    <a:pt x="488285" y="139915"/>
                  </a:lnTo>
                  <a:lnTo>
                    <a:pt x="499382" y="165007"/>
                  </a:lnTo>
                  <a:lnTo>
                    <a:pt x="510485" y="150202"/>
                  </a:lnTo>
                  <a:lnTo>
                    <a:pt x="521582" y="141426"/>
                  </a:lnTo>
                  <a:lnTo>
                    <a:pt x="532679" y="109177"/>
                  </a:lnTo>
                  <a:lnTo>
                    <a:pt x="543775" y="95100"/>
                  </a:lnTo>
                  <a:lnTo>
                    <a:pt x="554872" y="118185"/>
                  </a:lnTo>
                  <a:lnTo>
                    <a:pt x="565968" y="243928"/>
                  </a:lnTo>
                  <a:lnTo>
                    <a:pt x="588162" y="379367"/>
                  </a:lnTo>
                  <a:lnTo>
                    <a:pt x="599265" y="396948"/>
                  </a:lnTo>
                  <a:lnTo>
                    <a:pt x="610362" y="390294"/>
                  </a:lnTo>
                  <a:lnTo>
                    <a:pt x="621458" y="376809"/>
                  </a:lnTo>
                  <a:lnTo>
                    <a:pt x="632555" y="342458"/>
                  </a:lnTo>
                  <a:lnTo>
                    <a:pt x="643652" y="298425"/>
                  </a:lnTo>
                  <a:lnTo>
                    <a:pt x="654748" y="245078"/>
                  </a:lnTo>
                  <a:lnTo>
                    <a:pt x="665845" y="224804"/>
                  </a:lnTo>
                  <a:lnTo>
                    <a:pt x="676942" y="185295"/>
                  </a:lnTo>
                  <a:lnTo>
                    <a:pt x="688045" y="124383"/>
                  </a:lnTo>
                  <a:lnTo>
                    <a:pt x="699142" y="112633"/>
                  </a:lnTo>
                  <a:lnTo>
                    <a:pt x="710238" y="108830"/>
                  </a:lnTo>
                  <a:lnTo>
                    <a:pt x="732432" y="252453"/>
                  </a:lnTo>
                  <a:lnTo>
                    <a:pt x="743528" y="381313"/>
                  </a:lnTo>
                  <a:lnTo>
                    <a:pt x="754625" y="375748"/>
                  </a:lnTo>
                  <a:lnTo>
                    <a:pt x="765722" y="347602"/>
                  </a:lnTo>
                  <a:lnTo>
                    <a:pt x="776818" y="316788"/>
                  </a:lnTo>
                  <a:lnTo>
                    <a:pt x="787922" y="264387"/>
                  </a:lnTo>
                  <a:lnTo>
                    <a:pt x="799018" y="274898"/>
                  </a:lnTo>
                  <a:lnTo>
                    <a:pt x="810115" y="279164"/>
                  </a:lnTo>
                  <a:lnTo>
                    <a:pt x="821212" y="214755"/>
                  </a:lnTo>
                  <a:lnTo>
                    <a:pt x="832308" y="166756"/>
                  </a:lnTo>
                  <a:lnTo>
                    <a:pt x="843405" y="106612"/>
                  </a:lnTo>
                  <a:lnTo>
                    <a:pt x="854501" y="76057"/>
                  </a:lnTo>
                  <a:lnTo>
                    <a:pt x="865598" y="89229"/>
                  </a:lnTo>
                  <a:lnTo>
                    <a:pt x="876702" y="268870"/>
                  </a:lnTo>
                  <a:lnTo>
                    <a:pt x="887798" y="339321"/>
                  </a:lnTo>
                  <a:lnTo>
                    <a:pt x="898894" y="392219"/>
                  </a:lnTo>
                  <a:lnTo>
                    <a:pt x="909991" y="397798"/>
                  </a:lnTo>
                  <a:lnTo>
                    <a:pt x="921088" y="412787"/>
                  </a:lnTo>
                  <a:lnTo>
                    <a:pt x="932184" y="399479"/>
                  </a:lnTo>
                  <a:lnTo>
                    <a:pt x="943281" y="371877"/>
                  </a:lnTo>
                  <a:lnTo>
                    <a:pt x="965481" y="307365"/>
                  </a:lnTo>
                  <a:lnTo>
                    <a:pt x="976578" y="298037"/>
                  </a:lnTo>
                  <a:lnTo>
                    <a:pt x="987674" y="245024"/>
                  </a:lnTo>
                  <a:lnTo>
                    <a:pt x="998771" y="148161"/>
                  </a:lnTo>
                  <a:lnTo>
                    <a:pt x="1009868" y="64818"/>
                  </a:lnTo>
                  <a:lnTo>
                    <a:pt x="1020964" y="10097"/>
                  </a:lnTo>
                  <a:lnTo>
                    <a:pt x="1032061" y="34671"/>
                  </a:lnTo>
                  <a:lnTo>
                    <a:pt x="1043157" y="126628"/>
                  </a:lnTo>
                  <a:lnTo>
                    <a:pt x="1054261" y="381612"/>
                  </a:lnTo>
                  <a:lnTo>
                    <a:pt x="1065357" y="407962"/>
                  </a:lnTo>
                  <a:lnTo>
                    <a:pt x="1076454" y="413167"/>
                  </a:lnTo>
                  <a:lnTo>
                    <a:pt x="1087551" y="409752"/>
                  </a:lnTo>
                  <a:lnTo>
                    <a:pt x="1098647" y="373673"/>
                  </a:lnTo>
                  <a:lnTo>
                    <a:pt x="1109744" y="369740"/>
                  </a:lnTo>
                  <a:lnTo>
                    <a:pt x="1120841" y="353827"/>
                  </a:lnTo>
                  <a:lnTo>
                    <a:pt x="1131937" y="313495"/>
                  </a:lnTo>
                  <a:lnTo>
                    <a:pt x="1143041" y="280328"/>
                  </a:lnTo>
                  <a:lnTo>
                    <a:pt x="1154137" y="256733"/>
                  </a:lnTo>
                  <a:lnTo>
                    <a:pt x="1165234" y="188479"/>
                  </a:lnTo>
                  <a:lnTo>
                    <a:pt x="1176331" y="104476"/>
                  </a:lnTo>
                  <a:lnTo>
                    <a:pt x="1187427" y="75404"/>
                  </a:lnTo>
                  <a:lnTo>
                    <a:pt x="1198524" y="90358"/>
                  </a:lnTo>
                  <a:lnTo>
                    <a:pt x="1220717" y="275198"/>
                  </a:lnTo>
                  <a:lnTo>
                    <a:pt x="1231821" y="407752"/>
                  </a:lnTo>
                  <a:lnTo>
                    <a:pt x="1242917" y="405452"/>
                  </a:lnTo>
                  <a:lnTo>
                    <a:pt x="1265111" y="338301"/>
                  </a:lnTo>
                  <a:lnTo>
                    <a:pt x="1276207" y="250487"/>
                  </a:lnTo>
                  <a:lnTo>
                    <a:pt x="1287304" y="255039"/>
                  </a:lnTo>
                  <a:lnTo>
                    <a:pt x="1298400" y="254284"/>
                  </a:lnTo>
                  <a:lnTo>
                    <a:pt x="1320601" y="157741"/>
                  </a:lnTo>
                  <a:lnTo>
                    <a:pt x="1331697" y="101693"/>
                  </a:lnTo>
                  <a:lnTo>
                    <a:pt x="1342794" y="67070"/>
                  </a:lnTo>
                  <a:lnTo>
                    <a:pt x="1353890" y="78547"/>
                  </a:lnTo>
                  <a:lnTo>
                    <a:pt x="1364987" y="260788"/>
                  </a:lnTo>
                  <a:lnTo>
                    <a:pt x="1376083" y="332811"/>
                  </a:lnTo>
                  <a:lnTo>
                    <a:pt x="1387180" y="395601"/>
                  </a:lnTo>
                  <a:lnTo>
                    <a:pt x="1398277" y="410439"/>
                  </a:lnTo>
                  <a:lnTo>
                    <a:pt x="1409380" y="408997"/>
                  </a:lnTo>
                  <a:lnTo>
                    <a:pt x="1420477" y="398792"/>
                  </a:lnTo>
                  <a:lnTo>
                    <a:pt x="1431573" y="381198"/>
                  </a:lnTo>
                  <a:lnTo>
                    <a:pt x="1453767" y="334423"/>
                  </a:lnTo>
                  <a:lnTo>
                    <a:pt x="1464863" y="325136"/>
                  </a:lnTo>
                  <a:lnTo>
                    <a:pt x="1475960" y="271762"/>
                  </a:lnTo>
                  <a:lnTo>
                    <a:pt x="1487057" y="162490"/>
                  </a:lnTo>
                  <a:lnTo>
                    <a:pt x="1498160" y="86569"/>
                  </a:lnTo>
                  <a:lnTo>
                    <a:pt x="1509257" y="24377"/>
                  </a:lnTo>
                  <a:lnTo>
                    <a:pt x="1520353" y="30868"/>
                  </a:lnTo>
                  <a:lnTo>
                    <a:pt x="1531450" y="82990"/>
                  </a:lnTo>
                  <a:lnTo>
                    <a:pt x="1542546" y="295724"/>
                  </a:lnTo>
                  <a:lnTo>
                    <a:pt x="1553643" y="334396"/>
                  </a:lnTo>
                  <a:lnTo>
                    <a:pt x="1564740" y="360379"/>
                  </a:lnTo>
                  <a:lnTo>
                    <a:pt x="1575836" y="366243"/>
                  </a:lnTo>
                  <a:lnTo>
                    <a:pt x="1586940" y="345547"/>
                  </a:lnTo>
                  <a:lnTo>
                    <a:pt x="1598036" y="341607"/>
                  </a:lnTo>
                  <a:lnTo>
                    <a:pt x="1609133" y="313577"/>
                  </a:lnTo>
                  <a:lnTo>
                    <a:pt x="1620230" y="248432"/>
                  </a:lnTo>
                  <a:lnTo>
                    <a:pt x="1631326" y="160973"/>
                  </a:lnTo>
                  <a:lnTo>
                    <a:pt x="1642423" y="134874"/>
                  </a:lnTo>
                  <a:lnTo>
                    <a:pt x="1653520" y="123675"/>
                  </a:lnTo>
                  <a:lnTo>
                    <a:pt x="1664616" y="103448"/>
                  </a:lnTo>
                  <a:lnTo>
                    <a:pt x="1675720" y="139677"/>
                  </a:lnTo>
                  <a:lnTo>
                    <a:pt x="1686816" y="138698"/>
                  </a:lnTo>
                  <a:lnTo>
                    <a:pt x="1697913" y="171845"/>
                  </a:lnTo>
                  <a:lnTo>
                    <a:pt x="1709010" y="220919"/>
                  </a:lnTo>
                  <a:lnTo>
                    <a:pt x="1720106" y="364814"/>
                  </a:lnTo>
                  <a:lnTo>
                    <a:pt x="1731203" y="383388"/>
                  </a:lnTo>
                  <a:lnTo>
                    <a:pt x="1742299" y="388225"/>
                  </a:lnTo>
                  <a:lnTo>
                    <a:pt x="1753396" y="378510"/>
                  </a:lnTo>
                  <a:lnTo>
                    <a:pt x="1764500" y="335920"/>
                  </a:lnTo>
                  <a:lnTo>
                    <a:pt x="1775596" y="338933"/>
                  </a:lnTo>
                  <a:lnTo>
                    <a:pt x="1786692" y="329817"/>
                  </a:lnTo>
                  <a:lnTo>
                    <a:pt x="1797789" y="285954"/>
                  </a:lnTo>
                  <a:lnTo>
                    <a:pt x="1808886" y="236111"/>
                  </a:lnTo>
                  <a:lnTo>
                    <a:pt x="1819982" y="180016"/>
                  </a:lnTo>
                  <a:lnTo>
                    <a:pt x="1831079" y="113450"/>
                  </a:lnTo>
                  <a:lnTo>
                    <a:pt x="1842176" y="70635"/>
                  </a:lnTo>
                  <a:lnTo>
                    <a:pt x="1853279" y="94427"/>
                  </a:lnTo>
                  <a:lnTo>
                    <a:pt x="1864376" y="105517"/>
                  </a:lnTo>
                  <a:lnTo>
                    <a:pt x="1875472" y="181730"/>
                  </a:lnTo>
                  <a:lnTo>
                    <a:pt x="1886569" y="251188"/>
                  </a:lnTo>
                  <a:lnTo>
                    <a:pt x="1897666" y="374979"/>
                  </a:lnTo>
                  <a:lnTo>
                    <a:pt x="1908762" y="389266"/>
                  </a:lnTo>
                  <a:lnTo>
                    <a:pt x="1919859" y="386708"/>
                  </a:lnTo>
                  <a:lnTo>
                    <a:pt x="1930956" y="372625"/>
                  </a:lnTo>
                  <a:lnTo>
                    <a:pt x="1942059" y="331422"/>
                  </a:lnTo>
                  <a:lnTo>
                    <a:pt x="1953156" y="323129"/>
                  </a:lnTo>
                  <a:lnTo>
                    <a:pt x="1964252" y="305834"/>
                  </a:lnTo>
                  <a:lnTo>
                    <a:pt x="1975349" y="239119"/>
                  </a:lnTo>
                  <a:lnTo>
                    <a:pt x="1986446" y="179056"/>
                  </a:lnTo>
                  <a:lnTo>
                    <a:pt x="1997542" y="128710"/>
                  </a:lnTo>
                  <a:lnTo>
                    <a:pt x="2008639" y="58790"/>
                  </a:lnTo>
                  <a:lnTo>
                    <a:pt x="2019735" y="0"/>
                  </a:lnTo>
                  <a:lnTo>
                    <a:pt x="2030839" y="24881"/>
                  </a:lnTo>
                  <a:lnTo>
                    <a:pt x="2041935" y="83133"/>
                  </a:lnTo>
                  <a:lnTo>
                    <a:pt x="2053032" y="209938"/>
                  </a:lnTo>
                  <a:lnTo>
                    <a:pt x="2075225" y="367175"/>
                  </a:lnTo>
                  <a:lnTo>
                    <a:pt x="2086322" y="371366"/>
                  </a:lnTo>
                  <a:lnTo>
                    <a:pt x="2097419" y="364250"/>
                  </a:lnTo>
                  <a:lnTo>
                    <a:pt x="2108515" y="367427"/>
                  </a:lnTo>
                  <a:lnTo>
                    <a:pt x="2119619" y="349295"/>
                  </a:lnTo>
                  <a:lnTo>
                    <a:pt x="2130715" y="355092"/>
                  </a:lnTo>
                  <a:lnTo>
                    <a:pt x="2141812" y="347418"/>
                  </a:lnTo>
                  <a:lnTo>
                    <a:pt x="2152909" y="289812"/>
                  </a:lnTo>
                  <a:lnTo>
                    <a:pt x="2164005" y="195256"/>
                  </a:lnTo>
                  <a:lnTo>
                    <a:pt x="2175102" y="146760"/>
                  </a:lnTo>
                  <a:lnTo>
                    <a:pt x="2186198" y="74418"/>
                  </a:lnTo>
                  <a:lnTo>
                    <a:pt x="2197295" y="7770"/>
                  </a:lnTo>
                  <a:lnTo>
                    <a:pt x="2208399" y="15233"/>
                  </a:lnTo>
                  <a:lnTo>
                    <a:pt x="2219495" y="46877"/>
                  </a:lnTo>
                  <a:lnTo>
                    <a:pt x="2241688" y="286138"/>
                  </a:lnTo>
                  <a:lnTo>
                    <a:pt x="2252785" y="392859"/>
                  </a:lnTo>
                  <a:lnTo>
                    <a:pt x="2263881" y="388362"/>
                  </a:lnTo>
                  <a:lnTo>
                    <a:pt x="2274978" y="356997"/>
                  </a:lnTo>
                  <a:lnTo>
                    <a:pt x="2286075" y="343601"/>
                  </a:lnTo>
                  <a:lnTo>
                    <a:pt x="2297171" y="321823"/>
                  </a:lnTo>
                  <a:lnTo>
                    <a:pt x="2308275" y="325687"/>
                  </a:lnTo>
                  <a:lnTo>
                    <a:pt x="2319371" y="319489"/>
                  </a:lnTo>
                  <a:lnTo>
                    <a:pt x="2330468" y="265999"/>
                  </a:lnTo>
                  <a:lnTo>
                    <a:pt x="2341565" y="196004"/>
                  </a:lnTo>
                  <a:lnTo>
                    <a:pt x="2363758" y="94250"/>
                  </a:lnTo>
                  <a:lnTo>
                    <a:pt x="2374855" y="67886"/>
                  </a:lnTo>
                  <a:lnTo>
                    <a:pt x="2385951" y="145474"/>
                  </a:lnTo>
                  <a:lnTo>
                    <a:pt x="2397055" y="189779"/>
                  </a:lnTo>
                  <a:lnTo>
                    <a:pt x="2408151" y="264264"/>
                  </a:lnTo>
                  <a:lnTo>
                    <a:pt x="2419248" y="302575"/>
                  </a:lnTo>
                  <a:lnTo>
                    <a:pt x="2430345" y="363018"/>
                  </a:lnTo>
                  <a:lnTo>
                    <a:pt x="2441441" y="359521"/>
                  </a:lnTo>
                  <a:lnTo>
                    <a:pt x="2452538" y="325864"/>
                  </a:lnTo>
                  <a:lnTo>
                    <a:pt x="2463635" y="295513"/>
                  </a:lnTo>
                  <a:lnTo>
                    <a:pt x="2474731" y="233777"/>
                  </a:lnTo>
                  <a:lnTo>
                    <a:pt x="2485834" y="261727"/>
                  </a:lnTo>
                  <a:lnTo>
                    <a:pt x="2496931" y="264924"/>
                  </a:lnTo>
                  <a:lnTo>
                    <a:pt x="2508028" y="183717"/>
                  </a:lnTo>
                  <a:lnTo>
                    <a:pt x="2519124" y="79806"/>
                  </a:lnTo>
                  <a:lnTo>
                    <a:pt x="2530221" y="11587"/>
                  </a:lnTo>
                  <a:lnTo>
                    <a:pt x="2541318" y="16941"/>
                  </a:lnTo>
                  <a:lnTo>
                    <a:pt x="2552414" y="86970"/>
                  </a:lnTo>
                  <a:lnTo>
                    <a:pt x="2563511" y="310944"/>
                  </a:lnTo>
                  <a:lnTo>
                    <a:pt x="2574614" y="364195"/>
                  </a:lnTo>
                  <a:lnTo>
                    <a:pt x="2585711" y="399771"/>
                  </a:lnTo>
                  <a:lnTo>
                    <a:pt x="2596808" y="401091"/>
                  </a:lnTo>
                  <a:lnTo>
                    <a:pt x="2607904" y="381986"/>
                  </a:lnTo>
                  <a:lnTo>
                    <a:pt x="2619001" y="372795"/>
                  </a:lnTo>
                  <a:lnTo>
                    <a:pt x="2630097" y="355562"/>
                  </a:lnTo>
                  <a:lnTo>
                    <a:pt x="2641194" y="325646"/>
                  </a:lnTo>
                  <a:lnTo>
                    <a:pt x="2652290" y="300929"/>
                  </a:lnTo>
                  <a:lnTo>
                    <a:pt x="2663394" y="297554"/>
                  </a:lnTo>
                  <a:lnTo>
                    <a:pt x="2674491" y="269353"/>
                  </a:lnTo>
                  <a:lnTo>
                    <a:pt x="2696684" y="92637"/>
                  </a:lnTo>
                  <a:lnTo>
                    <a:pt x="2707780" y="62749"/>
                  </a:lnTo>
                  <a:lnTo>
                    <a:pt x="2718877" y="80003"/>
                  </a:lnTo>
                  <a:lnTo>
                    <a:pt x="2729974" y="99618"/>
                  </a:lnTo>
                  <a:lnTo>
                    <a:pt x="2741070" y="216803"/>
                  </a:lnTo>
                  <a:lnTo>
                    <a:pt x="2752174" y="203522"/>
                  </a:lnTo>
                  <a:lnTo>
                    <a:pt x="2763270" y="222701"/>
                  </a:lnTo>
                  <a:lnTo>
                    <a:pt x="2774367" y="248473"/>
                  </a:lnTo>
                  <a:lnTo>
                    <a:pt x="2785464" y="241887"/>
                  </a:lnTo>
                  <a:lnTo>
                    <a:pt x="2796560" y="270095"/>
                  </a:lnTo>
                  <a:lnTo>
                    <a:pt x="2807657" y="281865"/>
                  </a:lnTo>
                  <a:lnTo>
                    <a:pt x="2818754" y="275579"/>
                  </a:lnTo>
                  <a:lnTo>
                    <a:pt x="2829850" y="242887"/>
                  </a:lnTo>
                  <a:lnTo>
                    <a:pt x="2829850" y="242887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7" name="자유형: 도형 2296">
              <a:extLst>
                <a:ext uri="{FF2B5EF4-FFF2-40B4-BE49-F238E27FC236}">
                  <a16:creationId xmlns:a16="http://schemas.microsoft.com/office/drawing/2014/main" id="{946AFA72-CB61-B4ED-9B28-B00C7CEC96DA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4016 h 413167"/>
                <a:gd name="connsiteX1" fmla="*/ 11096 w 2829850"/>
                <a:gd name="connsiteY1" fmla="*/ 241064 h 413167"/>
                <a:gd name="connsiteX2" fmla="*/ 22193 w 2829850"/>
                <a:gd name="connsiteY2" fmla="*/ 282580 h 413167"/>
                <a:gd name="connsiteX3" fmla="*/ 33290 w 2829850"/>
                <a:gd name="connsiteY3" fmla="*/ 313727 h 413167"/>
                <a:gd name="connsiteX4" fmla="*/ 44386 w 2829850"/>
                <a:gd name="connsiteY4" fmla="*/ 337716 h 413167"/>
                <a:gd name="connsiteX5" fmla="*/ 55483 w 2829850"/>
                <a:gd name="connsiteY5" fmla="*/ 324115 h 413167"/>
                <a:gd name="connsiteX6" fmla="*/ 66586 w 2829850"/>
                <a:gd name="connsiteY6" fmla="*/ 306882 h 413167"/>
                <a:gd name="connsiteX7" fmla="*/ 77683 w 2829850"/>
                <a:gd name="connsiteY7" fmla="*/ 282757 h 413167"/>
                <a:gd name="connsiteX8" fmla="*/ 88779 w 2829850"/>
                <a:gd name="connsiteY8" fmla="*/ 304637 h 413167"/>
                <a:gd name="connsiteX9" fmla="*/ 99876 w 2829850"/>
                <a:gd name="connsiteY9" fmla="*/ 301568 h 413167"/>
                <a:gd name="connsiteX10" fmla="*/ 110973 w 2829850"/>
                <a:gd name="connsiteY10" fmla="*/ 327837 h 413167"/>
                <a:gd name="connsiteX11" fmla="*/ 122069 w 2829850"/>
                <a:gd name="connsiteY11" fmla="*/ 342131 h 413167"/>
                <a:gd name="connsiteX12" fmla="*/ 133166 w 2829850"/>
                <a:gd name="connsiteY12" fmla="*/ 350037 h 413167"/>
                <a:gd name="connsiteX13" fmla="*/ 144263 w 2829850"/>
                <a:gd name="connsiteY13" fmla="*/ 355997 h 413167"/>
                <a:gd name="connsiteX14" fmla="*/ 155366 w 2829850"/>
                <a:gd name="connsiteY14" fmla="*/ 371788 h 413167"/>
                <a:gd name="connsiteX15" fmla="*/ 166463 w 2829850"/>
                <a:gd name="connsiteY15" fmla="*/ 380619 h 413167"/>
                <a:gd name="connsiteX16" fmla="*/ 177559 w 2829850"/>
                <a:gd name="connsiteY16" fmla="*/ 366298 h 413167"/>
                <a:gd name="connsiteX17" fmla="*/ 188656 w 2829850"/>
                <a:gd name="connsiteY17" fmla="*/ 356147 h 413167"/>
                <a:gd name="connsiteX18" fmla="*/ 199753 w 2829850"/>
                <a:gd name="connsiteY18" fmla="*/ 358453 h 413167"/>
                <a:gd name="connsiteX19" fmla="*/ 210849 w 2829850"/>
                <a:gd name="connsiteY19" fmla="*/ 368951 h 413167"/>
                <a:gd name="connsiteX20" fmla="*/ 221946 w 2829850"/>
                <a:gd name="connsiteY20" fmla="*/ 360862 h 413167"/>
                <a:gd name="connsiteX21" fmla="*/ 233043 w 2829850"/>
                <a:gd name="connsiteY21" fmla="*/ 345431 h 413167"/>
                <a:gd name="connsiteX22" fmla="*/ 255243 w 2829850"/>
                <a:gd name="connsiteY22" fmla="*/ 259087 h 413167"/>
                <a:gd name="connsiteX23" fmla="*/ 266339 w 2829850"/>
                <a:gd name="connsiteY23" fmla="*/ 184132 h 413167"/>
                <a:gd name="connsiteX24" fmla="*/ 277436 w 2829850"/>
                <a:gd name="connsiteY24" fmla="*/ 212666 h 413167"/>
                <a:gd name="connsiteX25" fmla="*/ 288533 w 2829850"/>
                <a:gd name="connsiteY25" fmla="*/ 297683 h 413167"/>
                <a:gd name="connsiteX26" fmla="*/ 299629 w 2829850"/>
                <a:gd name="connsiteY26" fmla="*/ 346343 h 413167"/>
                <a:gd name="connsiteX27" fmla="*/ 310726 w 2829850"/>
                <a:gd name="connsiteY27" fmla="*/ 378952 h 413167"/>
                <a:gd name="connsiteX28" fmla="*/ 321823 w 2829850"/>
                <a:gd name="connsiteY28" fmla="*/ 394702 h 413167"/>
                <a:gd name="connsiteX29" fmla="*/ 332926 w 2829850"/>
                <a:gd name="connsiteY29" fmla="*/ 390893 h 413167"/>
                <a:gd name="connsiteX30" fmla="*/ 366216 w 2829850"/>
                <a:gd name="connsiteY30" fmla="*/ 335219 h 413167"/>
                <a:gd name="connsiteX31" fmla="*/ 377313 w 2829850"/>
                <a:gd name="connsiteY31" fmla="*/ 351969 h 413167"/>
                <a:gd name="connsiteX32" fmla="*/ 388409 w 2829850"/>
                <a:gd name="connsiteY32" fmla="*/ 353588 h 413167"/>
                <a:gd name="connsiteX33" fmla="*/ 399506 w 2829850"/>
                <a:gd name="connsiteY33" fmla="*/ 347397 h 413167"/>
                <a:gd name="connsiteX34" fmla="*/ 410602 w 2829850"/>
                <a:gd name="connsiteY34" fmla="*/ 322496 h 413167"/>
                <a:gd name="connsiteX35" fmla="*/ 421706 w 2829850"/>
                <a:gd name="connsiteY35" fmla="*/ 278389 h 413167"/>
                <a:gd name="connsiteX36" fmla="*/ 432802 w 2829850"/>
                <a:gd name="connsiteY36" fmla="*/ 239418 h 413167"/>
                <a:gd name="connsiteX37" fmla="*/ 443899 w 2829850"/>
                <a:gd name="connsiteY37" fmla="*/ 256570 h 413167"/>
                <a:gd name="connsiteX38" fmla="*/ 454995 w 2829850"/>
                <a:gd name="connsiteY38" fmla="*/ 310583 h 413167"/>
                <a:gd name="connsiteX39" fmla="*/ 466092 w 2829850"/>
                <a:gd name="connsiteY39" fmla="*/ 376033 h 413167"/>
                <a:gd name="connsiteX40" fmla="*/ 477189 w 2829850"/>
                <a:gd name="connsiteY40" fmla="*/ 399023 h 413167"/>
                <a:gd name="connsiteX41" fmla="*/ 488285 w 2829850"/>
                <a:gd name="connsiteY41" fmla="*/ 401996 h 413167"/>
                <a:gd name="connsiteX42" fmla="*/ 499382 w 2829850"/>
                <a:gd name="connsiteY42" fmla="*/ 399989 h 413167"/>
                <a:gd name="connsiteX43" fmla="*/ 510485 w 2829850"/>
                <a:gd name="connsiteY43" fmla="*/ 374999 h 413167"/>
                <a:gd name="connsiteX44" fmla="*/ 521582 w 2829850"/>
                <a:gd name="connsiteY44" fmla="*/ 340825 h 413167"/>
                <a:gd name="connsiteX45" fmla="*/ 532679 w 2829850"/>
                <a:gd name="connsiteY45" fmla="*/ 323925 h 413167"/>
                <a:gd name="connsiteX46" fmla="*/ 543775 w 2829850"/>
                <a:gd name="connsiteY46" fmla="*/ 328966 h 413167"/>
                <a:gd name="connsiteX47" fmla="*/ 554872 w 2829850"/>
                <a:gd name="connsiteY47" fmla="*/ 330593 h 413167"/>
                <a:gd name="connsiteX48" fmla="*/ 565968 w 2829850"/>
                <a:gd name="connsiteY48" fmla="*/ 304406 h 413167"/>
                <a:gd name="connsiteX49" fmla="*/ 577065 w 2829850"/>
                <a:gd name="connsiteY49" fmla="*/ 224743 h 413167"/>
                <a:gd name="connsiteX50" fmla="*/ 588162 w 2829850"/>
                <a:gd name="connsiteY50" fmla="*/ 179247 h 413167"/>
                <a:gd name="connsiteX51" fmla="*/ 599265 w 2829850"/>
                <a:gd name="connsiteY51" fmla="*/ 193085 h 413167"/>
                <a:gd name="connsiteX52" fmla="*/ 610362 w 2829850"/>
                <a:gd name="connsiteY52" fmla="*/ 247324 h 413167"/>
                <a:gd name="connsiteX53" fmla="*/ 621458 w 2829850"/>
                <a:gd name="connsiteY53" fmla="*/ 323374 h 413167"/>
                <a:gd name="connsiteX54" fmla="*/ 632555 w 2829850"/>
                <a:gd name="connsiteY54" fmla="*/ 377034 h 413167"/>
                <a:gd name="connsiteX55" fmla="*/ 643652 w 2829850"/>
                <a:gd name="connsiteY55" fmla="*/ 401343 h 413167"/>
                <a:gd name="connsiteX56" fmla="*/ 654748 w 2829850"/>
                <a:gd name="connsiteY56" fmla="*/ 406303 h 413167"/>
                <a:gd name="connsiteX57" fmla="*/ 665845 w 2829850"/>
                <a:gd name="connsiteY57" fmla="*/ 402670 h 413167"/>
                <a:gd name="connsiteX58" fmla="*/ 676942 w 2829850"/>
                <a:gd name="connsiteY58" fmla="*/ 404200 h 413167"/>
                <a:gd name="connsiteX59" fmla="*/ 688045 w 2829850"/>
                <a:gd name="connsiteY59" fmla="*/ 396771 h 413167"/>
                <a:gd name="connsiteX60" fmla="*/ 699142 w 2829850"/>
                <a:gd name="connsiteY60" fmla="*/ 381381 h 413167"/>
                <a:gd name="connsiteX61" fmla="*/ 710238 w 2829850"/>
                <a:gd name="connsiteY61" fmla="*/ 357024 h 413167"/>
                <a:gd name="connsiteX62" fmla="*/ 721335 w 2829850"/>
                <a:gd name="connsiteY62" fmla="*/ 307984 h 413167"/>
                <a:gd name="connsiteX63" fmla="*/ 732432 w 2829850"/>
                <a:gd name="connsiteY63" fmla="*/ 216497 h 413167"/>
                <a:gd name="connsiteX64" fmla="*/ 743528 w 2829850"/>
                <a:gd name="connsiteY64" fmla="*/ 132561 h 413167"/>
                <a:gd name="connsiteX65" fmla="*/ 754625 w 2829850"/>
                <a:gd name="connsiteY65" fmla="*/ 142474 h 413167"/>
                <a:gd name="connsiteX66" fmla="*/ 765722 w 2829850"/>
                <a:gd name="connsiteY66" fmla="*/ 247045 h 413167"/>
                <a:gd name="connsiteX67" fmla="*/ 776818 w 2829850"/>
                <a:gd name="connsiteY67" fmla="*/ 364182 h 413167"/>
                <a:gd name="connsiteX68" fmla="*/ 787922 w 2829850"/>
                <a:gd name="connsiteY68" fmla="*/ 399193 h 413167"/>
                <a:gd name="connsiteX69" fmla="*/ 799018 w 2829850"/>
                <a:gd name="connsiteY69" fmla="*/ 408119 h 413167"/>
                <a:gd name="connsiteX70" fmla="*/ 810115 w 2829850"/>
                <a:gd name="connsiteY70" fmla="*/ 413167 h 413167"/>
                <a:gd name="connsiteX71" fmla="*/ 821212 w 2829850"/>
                <a:gd name="connsiteY71" fmla="*/ 396954 h 413167"/>
                <a:gd name="connsiteX72" fmla="*/ 832308 w 2829850"/>
                <a:gd name="connsiteY72" fmla="*/ 370114 h 413167"/>
                <a:gd name="connsiteX73" fmla="*/ 843405 w 2829850"/>
                <a:gd name="connsiteY73" fmla="*/ 363168 h 413167"/>
                <a:gd name="connsiteX74" fmla="*/ 854501 w 2829850"/>
                <a:gd name="connsiteY74" fmla="*/ 366889 h 413167"/>
                <a:gd name="connsiteX75" fmla="*/ 865598 w 2829850"/>
                <a:gd name="connsiteY75" fmla="*/ 358861 h 413167"/>
                <a:gd name="connsiteX76" fmla="*/ 876702 w 2829850"/>
                <a:gd name="connsiteY76" fmla="*/ 321128 h 413167"/>
                <a:gd name="connsiteX77" fmla="*/ 887798 w 2829850"/>
                <a:gd name="connsiteY77" fmla="*/ 201277 h 413167"/>
                <a:gd name="connsiteX78" fmla="*/ 898894 w 2829850"/>
                <a:gd name="connsiteY78" fmla="*/ 171069 h 413167"/>
                <a:gd name="connsiteX79" fmla="*/ 909991 w 2829850"/>
                <a:gd name="connsiteY79" fmla="*/ 217259 h 413167"/>
                <a:gd name="connsiteX80" fmla="*/ 921088 w 2829850"/>
                <a:gd name="connsiteY80" fmla="*/ 282029 h 413167"/>
                <a:gd name="connsiteX81" fmla="*/ 932184 w 2829850"/>
                <a:gd name="connsiteY81" fmla="*/ 360480 h 413167"/>
                <a:gd name="connsiteX82" fmla="*/ 943281 w 2829850"/>
                <a:gd name="connsiteY82" fmla="*/ 399866 h 413167"/>
                <a:gd name="connsiteX83" fmla="*/ 954384 w 2829850"/>
                <a:gd name="connsiteY83" fmla="*/ 407962 h 413167"/>
                <a:gd name="connsiteX84" fmla="*/ 965481 w 2829850"/>
                <a:gd name="connsiteY84" fmla="*/ 410725 h 413167"/>
                <a:gd name="connsiteX85" fmla="*/ 976578 w 2829850"/>
                <a:gd name="connsiteY85" fmla="*/ 404888 h 413167"/>
                <a:gd name="connsiteX86" fmla="*/ 987674 w 2829850"/>
                <a:gd name="connsiteY86" fmla="*/ 409289 h 413167"/>
                <a:gd name="connsiteX87" fmla="*/ 998771 w 2829850"/>
                <a:gd name="connsiteY87" fmla="*/ 404411 h 413167"/>
                <a:gd name="connsiteX88" fmla="*/ 1009868 w 2829850"/>
                <a:gd name="connsiteY88" fmla="*/ 397016 h 413167"/>
                <a:gd name="connsiteX89" fmla="*/ 1020964 w 2829850"/>
                <a:gd name="connsiteY89" fmla="*/ 394873 h 413167"/>
                <a:gd name="connsiteX90" fmla="*/ 1032061 w 2829850"/>
                <a:gd name="connsiteY90" fmla="*/ 374577 h 413167"/>
                <a:gd name="connsiteX91" fmla="*/ 1043157 w 2829850"/>
                <a:gd name="connsiteY91" fmla="*/ 283865 h 413167"/>
                <a:gd name="connsiteX92" fmla="*/ 1054261 w 2829850"/>
                <a:gd name="connsiteY92" fmla="*/ 121376 h 413167"/>
                <a:gd name="connsiteX93" fmla="*/ 1065357 w 2829850"/>
                <a:gd name="connsiteY93" fmla="*/ 0 h 413167"/>
                <a:gd name="connsiteX94" fmla="*/ 1076454 w 2829850"/>
                <a:gd name="connsiteY94" fmla="*/ 70723 h 413167"/>
                <a:gd name="connsiteX95" fmla="*/ 1087551 w 2829850"/>
                <a:gd name="connsiteY95" fmla="*/ 269285 h 413167"/>
                <a:gd name="connsiteX96" fmla="*/ 1098647 w 2829850"/>
                <a:gd name="connsiteY96" fmla="*/ 354133 h 413167"/>
                <a:gd name="connsiteX97" fmla="*/ 1109744 w 2829850"/>
                <a:gd name="connsiteY97" fmla="*/ 395784 h 413167"/>
                <a:gd name="connsiteX98" fmla="*/ 1120841 w 2829850"/>
                <a:gd name="connsiteY98" fmla="*/ 409697 h 413167"/>
                <a:gd name="connsiteX99" fmla="*/ 1131937 w 2829850"/>
                <a:gd name="connsiteY99" fmla="*/ 403438 h 413167"/>
                <a:gd name="connsiteX100" fmla="*/ 1154137 w 2829850"/>
                <a:gd name="connsiteY100" fmla="*/ 387736 h 413167"/>
                <a:gd name="connsiteX101" fmla="*/ 1165234 w 2829850"/>
                <a:gd name="connsiteY101" fmla="*/ 380592 h 413167"/>
                <a:gd name="connsiteX102" fmla="*/ 1176331 w 2829850"/>
                <a:gd name="connsiteY102" fmla="*/ 384463 h 413167"/>
                <a:gd name="connsiteX103" fmla="*/ 1187427 w 2829850"/>
                <a:gd name="connsiteY103" fmla="*/ 384035 h 413167"/>
                <a:gd name="connsiteX104" fmla="*/ 1198524 w 2829850"/>
                <a:gd name="connsiteY104" fmla="*/ 369434 h 413167"/>
                <a:gd name="connsiteX105" fmla="*/ 1209621 w 2829850"/>
                <a:gd name="connsiteY105" fmla="*/ 326810 h 413167"/>
                <a:gd name="connsiteX106" fmla="*/ 1220717 w 2829850"/>
                <a:gd name="connsiteY106" fmla="*/ 226797 h 413167"/>
                <a:gd name="connsiteX107" fmla="*/ 1231821 w 2829850"/>
                <a:gd name="connsiteY107" fmla="*/ 133738 h 413167"/>
                <a:gd name="connsiteX108" fmla="*/ 1242917 w 2829850"/>
                <a:gd name="connsiteY108" fmla="*/ 158040 h 413167"/>
                <a:gd name="connsiteX109" fmla="*/ 1254014 w 2829850"/>
                <a:gd name="connsiteY109" fmla="*/ 271088 h 413167"/>
                <a:gd name="connsiteX110" fmla="*/ 1265111 w 2829850"/>
                <a:gd name="connsiteY110" fmla="*/ 374646 h 413167"/>
                <a:gd name="connsiteX111" fmla="*/ 1276207 w 2829850"/>
                <a:gd name="connsiteY111" fmla="*/ 403799 h 413167"/>
                <a:gd name="connsiteX112" fmla="*/ 1298400 w 2829850"/>
                <a:gd name="connsiteY112" fmla="*/ 412787 h 413167"/>
                <a:gd name="connsiteX113" fmla="*/ 1309497 w 2829850"/>
                <a:gd name="connsiteY113" fmla="*/ 400519 h 413167"/>
                <a:gd name="connsiteX114" fmla="*/ 1320601 w 2829850"/>
                <a:gd name="connsiteY114" fmla="*/ 381204 h 413167"/>
                <a:gd name="connsiteX115" fmla="*/ 1331697 w 2829850"/>
                <a:gd name="connsiteY115" fmla="*/ 370856 h 413167"/>
                <a:gd name="connsiteX116" fmla="*/ 1342794 w 2829850"/>
                <a:gd name="connsiteY116" fmla="*/ 363699 h 413167"/>
                <a:gd name="connsiteX117" fmla="*/ 1353890 w 2829850"/>
                <a:gd name="connsiteY117" fmla="*/ 339260 h 413167"/>
                <a:gd name="connsiteX118" fmla="*/ 1364987 w 2829850"/>
                <a:gd name="connsiteY118" fmla="*/ 276205 h 413167"/>
                <a:gd name="connsiteX119" fmla="*/ 1376083 w 2829850"/>
                <a:gd name="connsiteY119" fmla="*/ 166443 h 413167"/>
                <a:gd name="connsiteX120" fmla="*/ 1387180 w 2829850"/>
                <a:gd name="connsiteY120" fmla="*/ 129458 h 413167"/>
                <a:gd name="connsiteX121" fmla="*/ 1398277 w 2829850"/>
                <a:gd name="connsiteY121" fmla="*/ 168722 h 413167"/>
                <a:gd name="connsiteX122" fmla="*/ 1409380 w 2829850"/>
                <a:gd name="connsiteY122" fmla="*/ 248065 h 413167"/>
                <a:gd name="connsiteX123" fmla="*/ 1420477 w 2829850"/>
                <a:gd name="connsiteY123" fmla="*/ 343417 h 413167"/>
                <a:gd name="connsiteX124" fmla="*/ 1431573 w 2829850"/>
                <a:gd name="connsiteY124" fmla="*/ 384477 h 413167"/>
                <a:gd name="connsiteX125" fmla="*/ 1442670 w 2829850"/>
                <a:gd name="connsiteY125" fmla="*/ 398288 h 413167"/>
                <a:gd name="connsiteX126" fmla="*/ 1453767 w 2829850"/>
                <a:gd name="connsiteY126" fmla="*/ 402697 h 413167"/>
                <a:gd name="connsiteX127" fmla="*/ 1464863 w 2829850"/>
                <a:gd name="connsiteY127" fmla="*/ 398696 h 413167"/>
                <a:gd name="connsiteX128" fmla="*/ 1475960 w 2829850"/>
                <a:gd name="connsiteY128" fmla="*/ 404928 h 413167"/>
                <a:gd name="connsiteX129" fmla="*/ 1487057 w 2829850"/>
                <a:gd name="connsiteY129" fmla="*/ 402554 h 413167"/>
                <a:gd name="connsiteX130" fmla="*/ 1498160 w 2829850"/>
                <a:gd name="connsiteY130" fmla="*/ 395328 h 413167"/>
                <a:gd name="connsiteX131" fmla="*/ 1509257 w 2829850"/>
                <a:gd name="connsiteY131" fmla="*/ 393852 h 413167"/>
                <a:gd name="connsiteX132" fmla="*/ 1520353 w 2829850"/>
                <a:gd name="connsiteY132" fmla="*/ 376061 h 413167"/>
                <a:gd name="connsiteX133" fmla="*/ 1531450 w 2829850"/>
                <a:gd name="connsiteY133" fmla="*/ 315523 h 413167"/>
                <a:gd name="connsiteX134" fmla="*/ 1542546 w 2829850"/>
                <a:gd name="connsiteY134" fmla="*/ 206720 h 413167"/>
                <a:gd name="connsiteX135" fmla="*/ 1553643 w 2829850"/>
                <a:gd name="connsiteY135" fmla="*/ 121988 h 413167"/>
                <a:gd name="connsiteX136" fmla="*/ 1564740 w 2829850"/>
                <a:gd name="connsiteY136" fmla="*/ 144508 h 413167"/>
                <a:gd name="connsiteX137" fmla="*/ 1575836 w 2829850"/>
                <a:gd name="connsiteY137" fmla="*/ 253569 h 413167"/>
                <a:gd name="connsiteX138" fmla="*/ 1586940 w 2829850"/>
                <a:gd name="connsiteY138" fmla="*/ 309522 h 413167"/>
                <a:gd name="connsiteX139" fmla="*/ 1598036 w 2829850"/>
                <a:gd name="connsiteY139" fmla="*/ 354936 h 413167"/>
                <a:gd name="connsiteX140" fmla="*/ 1609133 w 2829850"/>
                <a:gd name="connsiteY140" fmla="*/ 384633 h 413167"/>
                <a:gd name="connsiteX141" fmla="*/ 1620230 w 2829850"/>
                <a:gd name="connsiteY141" fmla="*/ 400350 h 413167"/>
                <a:gd name="connsiteX142" fmla="*/ 1631326 w 2829850"/>
                <a:gd name="connsiteY142" fmla="*/ 402962 h 413167"/>
                <a:gd name="connsiteX143" fmla="*/ 1653520 w 2829850"/>
                <a:gd name="connsiteY143" fmla="*/ 399880 h 413167"/>
                <a:gd name="connsiteX144" fmla="*/ 1664616 w 2829850"/>
                <a:gd name="connsiteY144" fmla="*/ 377442 h 413167"/>
                <a:gd name="connsiteX145" fmla="*/ 1675720 w 2829850"/>
                <a:gd name="connsiteY145" fmla="*/ 339927 h 413167"/>
                <a:gd name="connsiteX146" fmla="*/ 1686816 w 2829850"/>
                <a:gd name="connsiteY146" fmla="*/ 291812 h 413167"/>
                <a:gd name="connsiteX147" fmla="*/ 1697913 w 2829850"/>
                <a:gd name="connsiteY147" fmla="*/ 287574 h 413167"/>
                <a:gd name="connsiteX148" fmla="*/ 1709010 w 2829850"/>
                <a:gd name="connsiteY148" fmla="*/ 278770 h 413167"/>
                <a:gd name="connsiteX149" fmla="*/ 1720106 w 2829850"/>
                <a:gd name="connsiteY149" fmla="*/ 235689 h 413167"/>
                <a:gd name="connsiteX150" fmla="*/ 1731203 w 2829850"/>
                <a:gd name="connsiteY150" fmla="*/ 207917 h 413167"/>
                <a:gd name="connsiteX151" fmla="*/ 1742299 w 2829850"/>
                <a:gd name="connsiteY151" fmla="*/ 239111 h 413167"/>
                <a:gd name="connsiteX152" fmla="*/ 1753396 w 2829850"/>
                <a:gd name="connsiteY152" fmla="*/ 315209 h 413167"/>
                <a:gd name="connsiteX153" fmla="*/ 1764500 w 2829850"/>
                <a:gd name="connsiteY153" fmla="*/ 361406 h 413167"/>
                <a:gd name="connsiteX154" fmla="*/ 1775596 w 2829850"/>
                <a:gd name="connsiteY154" fmla="*/ 384946 h 413167"/>
                <a:gd name="connsiteX155" fmla="*/ 1786692 w 2829850"/>
                <a:gd name="connsiteY155" fmla="*/ 389790 h 413167"/>
                <a:gd name="connsiteX156" fmla="*/ 1808886 w 2829850"/>
                <a:gd name="connsiteY156" fmla="*/ 369631 h 413167"/>
                <a:gd name="connsiteX157" fmla="*/ 1819982 w 2829850"/>
                <a:gd name="connsiteY157" fmla="*/ 376067 h 413167"/>
                <a:gd name="connsiteX158" fmla="*/ 1831079 w 2829850"/>
                <a:gd name="connsiteY158" fmla="*/ 376415 h 413167"/>
                <a:gd name="connsiteX159" fmla="*/ 1842176 w 2829850"/>
                <a:gd name="connsiteY159" fmla="*/ 373325 h 413167"/>
                <a:gd name="connsiteX160" fmla="*/ 1853279 w 2829850"/>
                <a:gd name="connsiteY160" fmla="*/ 356603 h 413167"/>
                <a:gd name="connsiteX161" fmla="*/ 1864376 w 2829850"/>
                <a:gd name="connsiteY161" fmla="*/ 329341 h 413167"/>
                <a:gd name="connsiteX162" fmla="*/ 1875472 w 2829850"/>
                <a:gd name="connsiteY162" fmla="*/ 289744 h 413167"/>
                <a:gd name="connsiteX163" fmla="*/ 1897666 w 2829850"/>
                <a:gd name="connsiteY163" fmla="*/ 193970 h 413167"/>
                <a:gd name="connsiteX164" fmla="*/ 1908762 w 2829850"/>
                <a:gd name="connsiteY164" fmla="*/ 193065 h 413167"/>
                <a:gd name="connsiteX165" fmla="*/ 1919859 w 2829850"/>
                <a:gd name="connsiteY165" fmla="*/ 249269 h 413167"/>
                <a:gd name="connsiteX166" fmla="*/ 1930956 w 2829850"/>
                <a:gd name="connsiteY166" fmla="*/ 335729 h 413167"/>
                <a:gd name="connsiteX167" fmla="*/ 1942059 w 2829850"/>
                <a:gd name="connsiteY167" fmla="*/ 379796 h 413167"/>
                <a:gd name="connsiteX168" fmla="*/ 1953156 w 2829850"/>
                <a:gd name="connsiteY168" fmla="*/ 396458 h 413167"/>
                <a:gd name="connsiteX169" fmla="*/ 1964252 w 2829850"/>
                <a:gd name="connsiteY169" fmla="*/ 408861 h 413167"/>
                <a:gd name="connsiteX170" fmla="*/ 1975349 w 2829850"/>
                <a:gd name="connsiteY170" fmla="*/ 405983 h 413167"/>
                <a:gd name="connsiteX171" fmla="*/ 1997542 w 2829850"/>
                <a:gd name="connsiteY171" fmla="*/ 398206 h 413167"/>
                <a:gd name="connsiteX172" fmla="*/ 2008639 w 2829850"/>
                <a:gd name="connsiteY172" fmla="*/ 400662 h 413167"/>
                <a:gd name="connsiteX173" fmla="*/ 2019735 w 2829850"/>
                <a:gd name="connsiteY173" fmla="*/ 399635 h 413167"/>
                <a:gd name="connsiteX174" fmla="*/ 2030839 w 2829850"/>
                <a:gd name="connsiteY174" fmla="*/ 389763 h 413167"/>
                <a:gd name="connsiteX175" fmla="*/ 2041935 w 2829850"/>
                <a:gd name="connsiteY175" fmla="*/ 334654 h 413167"/>
                <a:gd name="connsiteX176" fmla="*/ 2053032 w 2829850"/>
                <a:gd name="connsiteY176" fmla="*/ 240261 h 413167"/>
                <a:gd name="connsiteX177" fmla="*/ 2064129 w 2829850"/>
                <a:gd name="connsiteY177" fmla="*/ 114361 h 413167"/>
                <a:gd name="connsiteX178" fmla="*/ 2075225 w 2829850"/>
                <a:gd name="connsiteY178" fmla="*/ 45761 h 413167"/>
                <a:gd name="connsiteX179" fmla="*/ 2086322 w 2829850"/>
                <a:gd name="connsiteY179" fmla="*/ 110300 h 413167"/>
                <a:gd name="connsiteX180" fmla="*/ 2108515 w 2829850"/>
                <a:gd name="connsiteY180" fmla="*/ 318727 h 413167"/>
                <a:gd name="connsiteX181" fmla="*/ 2119619 w 2829850"/>
                <a:gd name="connsiteY181" fmla="*/ 352058 h 413167"/>
                <a:gd name="connsiteX182" fmla="*/ 2130715 w 2829850"/>
                <a:gd name="connsiteY182" fmla="*/ 378490 h 413167"/>
                <a:gd name="connsiteX183" fmla="*/ 2141812 w 2829850"/>
                <a:gd name="connsiteY183" fmla="*/ 392165 h 413167"/>
                <a:gd name="connsiteX184" fmla="*/ 2152909 w 2829850"/>
                <a:gd name="connsiteY184" fmla="*/ 394621 h 413167"/>
                <a:gd name="connsiteX185" fmla="*/ 2164005 w 2829850"/>
                <a:gd name="connsiteY185" fmla="*/ 400561 h 413167"/>
                <a:gd name="connsiteX186" fmla="*/ 2175102 w 2829850"/>
                <a:gd name="connsiteY186" fmla="*/ 400485 h 413167"/>
                <a:gd name="connsiteX187" fmla="*/ 2186198 w 2829850"/>
                <a:gd name="connsiteY187" fmla="*/ 406404 h 413167"/>
                <a:gd name="connsiteX188" fmla="*/ 2197295 w 2829850"/>
                <a:gd name="connsiteY188" fmla="*/ 406901 h 413167"/>
                <a:gd name="connsiteX189" fmla="*/ 2208399 w 2829850"/>
                <a:gd name="connsiteY189" fmla="*/ 402894 h 413167"/>
                <a:gd name="connsiteX190" fmla="*/ 2219495 w 2829850"/>
                <a:gd name="connsiteY190" fmla="*/ 377721 h 413167"/>
                <a:gd name="connsiteX191" fmla="*/ 2230592 w 2829850"/>
                <a:gd name="connsiteY191" fmla="*/ 303276 h 413167"/>
                <a:gd name="connsiteX192" fmla="*/ 2241688 w 2829850"/>
                <a:gd name="connsiteY192" fmla="*/ 134684 h 413167"/>
                <a:gd name="connsiteX193" fmla="*/ 2252785 w 2829850"/>
                <a:gd name="connsiteY193" fmla="*/ 9348 h 413167"/>
                <a:gd name="connsiteX194" fmla="*/ 2263881 w 2829850"/>
                <a:gd name="connsiteY194" fmla="*/ 40359 h 413167"/>
                <a:gd name="connsiteX195" fmla="*/ 2286075 w 2829850"/>
                <a:gd name="connsiteY195" fmla="*/ 365740 h 413167"/>
                <a:gd name="connsiteX196" fmla="*/ 2297171 w 2829850"/>
                <a:gd name="connsiteY196" fmla="*/ 393247 h 413167"/>
                <a:gd name="connsiteX197" fmla="*/ 2308275 w 2829850"/>
                <a:gd name="connsiteY197" fmla="*/ 400649 h 413167"/>
                <a:gd name="connsiteX198" fmla="*/ 2319371 w 2829850"/>
                <a:gd name="connsiteY198" fmla="*/ 406792 h 413167"/>
                <a:gd name="connsiteX199" fmla="*/ 2330468 w 2829850"/>
                <a:gd name="connsiteY199" fmla="*/ 396798 h 413167"/>
                <a:gd name="connsiteX200" fmla="*/ 2341565 w 2829850"/>
                <a:gd name="connsiteY200" fmla="*/ 389226 h 413167"/>
                <a:gd name="connsiteX201" fmla="*/ 2352661 w 2829850"/>
                <a:gd name="connsiteY201" fmla="*/ 389817 h 413167"/>
                <a:gd name="connsiteX202" fmla="*/ 2363758 w 2829850"/>
                <a:gd name="connsiteY202" fmla="*/ 389552 h 413167"/>
                <a:gd name="connsiteX203" fmla="*/ 2374855 w 2829850"/>
                <a:gd name="connsiteY203" fmla="*/ 384776 h 413167"/>
                <a:gd name="connsiteX204" fmla="*/ 2385951 w 2829850"/>
                <a:gd name="connsiteY204" fmla="*/ 373747 h 413167"/>
                <a:gd name="connsiteX205" fmla="*/ 2397055 w 2829850"/>
                <a:gd name="connsiteY205" fmla="*/ 325211 h 413167"/>
                <a:gd name="connsiteX206" fmla="*/ 2408151 w 2829850"/>
                <a:gd name="connsiteY206" fmla="*/ 250521 h 413167"/>
                <a:gd name="connsiteX207" fmla="*/ 2419248 w 2829850"/>
                <a:gd name="connsiteY207" fmla="*/ 193766 h 413167"/>
                <a:gd name="connsiteX208" fmla="*/ 2430345 w 2829850"/>
                <a:gd name="connsiteY208" fmla="*/ 184676 h 413167"/>
                <a:gd name="connsiteX209" fmla="*/ 2463635 w 2829850"/>
                <a:gd name="connsiteY209" fmla="*/ 375224 h 413167"/>
                <a:gd name="connsiteX210" fmla="*/ 2474731 w 2829850"/>
                <a:gd name="connsiteY210" fmla="*/ 397478 h 413167"/>
                <a:gd name="connsiteX211" fmla="*/ 2485834 w 2829850"/>
                <a:gd name="connsiteY211" fmla="*/ 394465 h 413167"/>
                <a:gd name="connsiteX212" fmla="*/ 2496931 w 2829850"/>
                <a:gd name="connsiteY212" fmla="*/ 388232 h 413167"/>
                <a:gd name="connsiteX213" fmla="*/ 2508028 w 2829850"/>
                <a:gd name="connsiteY213" fmla="*/ 378075 h 413167"/>
                <a:gd name="connsiteX214" fmla="*/ 2519124 w 2829850"/>
                <a:gd name="connsiteY214" fmla="*/ 363780 h 413167"/>
                <a:gd name="connsiteX215" fmla="*/ 2530221 w 2829850"/>
                <a:gd name="connsiteY215" fmla="*/ 370829 h 413167"/>
                <a:gd name="connsiteX216" fmla="*/ 2541318 w 2829850"/>
                <a:gd name="connsiteY216" fmla="*/ 369243 h 413167"/>
                <a:gd name="connsiteX217" fmla="*/ 2552414 w 2829850"/>
                <a:gd name="connsiteY217" fmla="*/ 326327 h 413167"/>
                <a:gd name="connsiteX218" fmla="*/ 2563511 w 2829850"/>
                <a:gd name="connsiteY218" fmla="*/ 224647 h 413167"/>
                <a:gd name="connsiteX219" fmla="*/ 2574614 w 2829850"/>
                <a:gd name="connsiteY219" fmla="*/ 91841 h 413167"/>
                <a:gd name="connsiteX220" fmla="*/ 2585711 w 2829850"/>
                <a:gd name="connsiteY220" fmla="*/ 98856 h 413167"/>
                <a:gd name="connsiteX221" fmla="*/ 2596808 w 2829850"/>
                <a:gd name="connsiteY221" fmla="*/ 221177 h 413167"/>
                <a:gd name="connsiteX222" fmla="*/ 2607904 w 2829850"/>
                <a:gd name="connsiteY222" fmla="*/ 307726 h 413167"/>
                <a:gd name="connsiteX223" fmla="*/ 2619001 w 2829850"/>
                <a:gd name="connsiteY223" fmla="*/ 373809 h 413167"/>
                <a:gd name="connsiteX224" fmla="*/ 2630097 w 2829850"/>
                <a:gd name="connsiteY224" fmla="*/ 399138 h 413167"/>
                <a:gd name="connsiteX225" fmla="*/ 2641194 w 2829850"/>
                <a:gd name="connsiteY225" fmla="*/ 400792 h 413167"/>
                <a:gd name="connsiteX226" fmla="*/ 2652290 w 2829850"/>
                <a:gd name="connsiteY226" fmla="*/ 399642 h 413167"/>
                <a:gd name="connsiteX227" fmla="*/ 2663394 w 2829850"/>
                <a:gd name="connsiteY227" fmla="*/ 393492 h 413167"/>
                <a:gd name="connsiteX228" fmla="*/ 2674491 w 2829850"/>
                <a:gd name="connsiteY228" fmla="*/ 384103 h 413167"/>
                <a:gd name="connsiteX229" fmla="*/ 2685587 w 2829850"/>
                <a:gd name="connsiteY229" fmla="*/ 382579 h 413167"/>
                <a:gd name="connsiteX230" fmla="*/ 2696684 w 2829850"/>
                <a:gd name="connsiteY230" fmla="*/ 386429 h 413167"/>
                <a:gd name="connsiteX231" fmla="*/ 2707780 w 2829850"/>
                <a:gd name="connsiteY231" fmla="*/ 377061 h 413167"/>
                <a:gd name="connsiteX232" fmla="*/ 2718877 w 2829850"/>
                <a:gd name="connsiteY232" fmla="*/ 342131 h 413167"/>
                <a:gd name="connsiteX233" fmla="*/ 2729974 w 2829850"/>
                <a:gd name="connsiteY233" fmla="*/ 282559 h 413167"/>
                <a:gd name="connsiteX234" fmla="*/ 2741070 w 2829850"/>
                <a:gd name="connsiteY234" fmla="*/ 211952 h 413167"/>
                <a:gd name="connsiteX235" fmla="*/ 2752174 w 2829850"/>
                <a:gd name="connsiteY235" fmla="*/ 252181 h 413167"/>
                <a:gd name="connsiteX236" fmla="*/ 2763270 w 2829850"/>
                <a:gd name="connsiteY236" fmla="*/ 286131 h 413167"/>
                <a:gd name="connsiteX237" fmla="*/ 2774367 w 2829850"/>
                <a:gd name="connsiteY237" fmla="*/ 296772 h 413167"/>
                <a:gd name="connsiteX238" fmla="*/ 2785464 w 2829850"/>
                <a:gd name="connsiteY238" fmla="*/ 293874 h 413167"/>
                <a:gd name="connsiteX239" fmla="*/ 2796560 w 2829850"/>
                <a:gd name="connsiteY239" fmla="*/ 282301 h 413167"/>
                <a:gd name="connsiteX240" fmla="*/ 2807657 w 2829850"/>
                <a:gd name="connsiteY240" fmla="*/ 296704 h 413167"/>
                <a:gd name="connsiteX241" fmla="*/ 2818754 w 2829850"/>
                <a:gd name="connsiteY241" fmla="*/ 336838 h 413167"/>
                <a:gd name="connsiteX242" fmla="*/ 2829850 w 2829850"/>
                <a:gd name="connsiteY242" fmla="*/ 348350 h 413167"/>
                <a:gd name="connsiteX243" fmla="*/ 2829850 w 2829850"/>
                <a:gd name="connsiteY243" fmla="*/ 34835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34016"/>
                  </a:moveTo>
                  <a:lnTo>
                    <a:pt x="11096" y="241064"/>
                  </a:lnTo>
                  <a:lnTo>
                    <a:pt x="22193" y="282580"/>
                  </a:lnTo>
                  <a:lnTo>
                    <a:pt x="33290" y="313727"/>
                  </a:lnTo>
                  <a:lnTo>
                    <a:pt x="44386" y="337716"/>
                  </a:lnTo>
                  <a:lnTo>
                    <a:pt x="55483" y="324115"/>
                  </a:lnTo>
                  <a:lnTo>
                    <a:pt x="66586" y="306882"/>
                  </a:lnTo>
                  <a:lnTo>
                    <a:pt x="77683" y="282757"/>
                  </a:lnTo>
                  <a:lnTo>
                    <a:pt x="88779" y="304637"/>
                  </a:lnTo>
                  <a:lnTo>
                    <a:pt x="99876" y="301568"/>
                  </a:lnTo>
                  <a:lnTo>
                    <a:pt x="110973" y="327837"/>
                  </a:lnTo>
                  <a:lnTo>
                    <a:pt x="122069" y="342131"/>
                  </a:lnTo>
                  <a:lnTo>
                    <a:pt x="133166" y="350037"/>
                  </a:lnTo>
                  <a:lnTo>
                    <a:pt x="144263" y="355997"/>
                  </a:lnTo>
                  <a:lnTo>
                    <a:pt x="155366" y="371788"/>
                  </a:lnTo>
                  <a:lnTo>
                    <a:pt x="166463" y="380619"/>
                  </a:lnTo>
                  <a:lnTo>
                    <a:pt x="177559" y="366298"/>
                  </a:lnTo>
                  <a:lnTo>
                    <a:pt x="188656" y="356147"/>
                  </a:lnTo>
                  <a:lnTo>
                    <a:pt x="199753" y="358453"/>
                  </a:lnTo>
                  <a:lnTo>
                    <a:pt x="210849" y="368951"/>
                  </a:lnTo>
                  <a:lnTo>
                    <a:pt x="221946" y="360862"/>
                  </a:lnTo>
                  <a:lnTo>
                    <a:pt x="233043" y="345431"/>
                  </a:lnTo>
                  <a:lnTo>
                    <a:pt x="255243" y="259087"/>
                  </a:lnTo>
                  <a:lnTo>
                    <a:pt x="266339" y="184132"/>
                  </a:lnTo>
                  <a:lnTo>
                    <a:pt x="277436" y="212666"/>
                  </a:lnTo>
                  <a:lnTo>
                    <a:pt x="288533" y="297683"/>
                  </a:lnTo>
                  <a:lnTo>
                    <a:pt x="299629" y="346343"/>
                  </a:lnTo>
                  <a:lnTo>
                    <a:pt x="310726" y="378952"/>
                  </a:lnTo>
                  <a:lnTo>
                    <a:pt x="321823" y="394702"/>
                  </a:lnTo>
                  <a:lnTo>
                    <a:pt x="332926" y="390893"/>
                  </a:lnTo>
                  <a:lnTo>
                    <a:pt x="366216" y="335219"/>
                  </a:lnTo>
                  <a:lnTo>
                    <a:pt x="377313" y="351969"/>
                  </a:lnTo>
                  <a:lnTo>
                    <a:pt x="388409" y="353588"/>
                  </a:lnTo>
                  <a:lnTo>
                    <a:pt x="399506" y="347397"/>
                  </a:lnTo>
                  <a:lnTo>
                    <a:pt x="410602" y="322496"/>
                  </a:lnTo>
                  <a:lnTo>
                    <a:pt x="421706" y="278389"/>
                  </a:lnTo>
                  <a:lnTo>
                    <a:pt x="432802" y="239418"/>
                  </a:lnTo>
                  <a:lnTo>
                    <a:pt x="443899" y="256570"/>
                  </a:lnTo>
                  <a:lnTo>
                    <a:pt x="454995" y="310583"/>
                  </a:lnTo>
                  <a:lnTo>
                    <a:pt x="466092" y="376033"/>
                  </a:lnTo>
                  <a:lnTo>
                    <a:pt x="477189" y="399023"/>
                  </a:lnTo>
                  <a:lnTo>
                    <a:pt x="488285" y="401996"/>
                  </a:lnTo>
                  <a:lnTo>
                    <a:pt x="499382" y="399989"/>
                  </a:lnTo>
                  <a:lnTo>
                    <a:pt x="510485" y="374999"/>
                  </a:lnTo>
                  <a:lnTo>
                    <a:pt x="521582" y="340825"/>
                  </a:lnTo>
                  <a:lnTo>
                    <a:pt x="532679" y="323925"/>
                  </a:lnTo>
                  <a:lnTo>
                    <a:pt x="543775" y="328966"/>
                  </a:lnTo>
                  <a:lnTo>
                    <a:pt x="554872" y="330593"/>
                  </a:lnTo>
                  <a:lnTo>
                    <a:pt x="565968" y="304406"/>
                  </a:lnTo>
                  <a:lnTo>
                    <a:pt x="577065" y="224743"/>
                  </a:lnTo>
                  <a:lnTo>
                    <a:pt x="588162" y="179247"/>
                  </a:lnTo>
                  <a:lnTo>
                    <a:pt x="599265" y="193085"/>
                  </a:lnTo>
                  <a:lnTo>
                    <a:pt x="610362" y="247324"/>
                  </a:lnTo>
                  <a:lnTo>
                    <a:pt x="621458" y="323374"/>
                  </a:lnTo>
                  <a:lnTo>
                    <a:pt x="632555" y="377034"/>
                  </a:lnTo>
                  <a:lnTo>
                    <a:pt x="643652" y="401343"/>
                  </a:lnTo>
                  <a:lnTo>
                    <a:pt x="654748" y="406303"/>
                  </a:lnTo>
                  <a:lnTo>
                    <a:pt x="665845" y="402670"/>
                  </a:lnTo>
                  <a:lnTo>
                    <a:pt x="676942" y="404200"/>
                  </a:lnTo>
                  <a:lnTo>
                    <a:pt x="688045" y="396771"/>
                  </a:lnTo>
                  <a:lnTo>
                    <a:pt x="699142" y="381381"/>
                  </a:lnTo>
                  <a:lnTo>
                    <a:pt x="710238" y="357024"/>
                  </a:lnTo>
                  <a:lnTo>
                    <a:pt x="721335" y="307984"/>
                  </a:lnTo>
                  <a:lnTo>
                    <a:pt x="732432" y="216497"/>
                  </a:lnTo>
                  <a:lnTo>
                    <a:pt x="743528" y="132561"/>
                  </a:lnTo>
                  <a:lnTo>
                    <a:pt x="754625" y="142474"/>
                  </a:lnTo>
                  <a:lnTo>
                    <a:pt x="765722" y="247045"/>
                  </a:lnTo>
                  <a:lnTo>
                    <a:pt x="776818" y="364182"/>
                  </a:lnTo>
                  <a:lnTo>
                    <a:pt x="787922" y="399193"/>
                  </a:lnTo>
                  <a:lnTo>
                    <a:pt x="799018" y="408119"/>
                  </a:lnTo>
                  <a:lnTo>
                    <a:pt x="810115" y="413167"/>
                  </a:lnTo>
                  <a:lnTo>
                    <a:pt x="821212" y="396954"/>
                  </a:lnTo>
                  <a:lnTo>
                    <a:pt x="832308" y="370114"/>
                  </a:lnTo>
                  <a:lnTo>
                    <a:pt x="843405" y="363168"/>
                  </a:lnTo>
                  <a:lnTo>
                    <a:pt x="854501" y="366889"/>
                  </a:lnTo>
                  <a:lnTo>
                    <a:pt x="865598" y="358861"/>
                  </a:lnTo>
                  <a:lnTo>
                    <a:pt x="876702" y="321128"/>
                  </a:lnTo>
                  <a:lnTo>
                    <a:pt x="887798" y="201277"/>
                  </a:lnTo>
                  <a:lnTo>
                    <a:pt x="898894" y="171069"/>
                  </a:lnTo>
                  <a:lnTo>
                    <a:pt x="909991" y="217259"/>
                  </a:lnTo>
                  <a:lnTo>
                    <a:pt x="921088" y="282029"/>
                  </a:lnTo>
                  <a:lnTo>
                    <a:pt x="932184" y="360480"/>
                  </a:lnTo>
                  <a:lnTo>
                    <a:pt x="943281" y="399866"/>
                  </a:lnTo>
                  <a:lnTo>
                    <a:pt x="954384" y="407962"/>
                  </a:lnTo>
                  <a:lnTo>
                    <a:pt x="965481" y="410725"/>
                  </a:lnTo>
                  <a:lnTo>
                    <a:pt x="976578" y="404888"/>
                  </a:lnTo>
                  <a:lnTo>
                    <a:pt x="987674" y="409289"/>
                  </a:lnTo>
                  <a:lnTo>
                    <a:pt x="998771" y="404411"/>
                  </a:lnTo>
                  <a:lnTo>
                    <a:pt x="1009868" y="397016"/>
                  </a:lnTo>
                  <a:lnTo>
                    <a:pt x="1020964" y="394873"/>
                  </a:lnTo>
                  <a:lnTo>
                    <a:pt x="1032061" y="374577"/>
                  </a:lnTo>
                  <a:lnTo>
                    <a:pt x="1043157" y="283865"/>
                  </a:lnTo>
                  <a:lnTo>
                    <a:pt x="1054261" y="121376"/>
                  </a:lnTo>
                  <a:lnTo>
                    <a:pt x="1065357" y="0"/>
                  </a:lnTo>
                  <a:lnTo>
                    <a:pt x="1076454" y="70723"/>
                  </a:lnTo>
                  <a:lnTo>
                    <a:pt x="1087551" y="269285"/>
                  </a:lnTo>
                  <a:lnTo>
                    <a:pt x="1098647" y="354133"/>
                  </a:lnTo>
                  <a:lnTo>
                    <a:pt x="1109744" y="395784"/>
                  </a:lnTo>
                  <a:lnTo>
                    <a:pt x="1120841" y="409697"/>
                  </a:lnTo>
                  <a:lnTo>
                    <a:pt x="1131937" y="403438"/>
                  </a:lnTo>
                  <a:lnTo>
                    <a:pt x="1154137" y="387736"/>
                  </a:lnTo>
                  <a:lnTo>
                    <a:pt x="1165234" y="380592"/>
                  </a:lnTo>
                  <a:lnTo>
                    <a:pt x="1176331" y="384463"/>
                  </a:lnTo>
                  <a:lnTo>
                    <a:pt x="1187427" y="384035"/>
                  </a:lnTo>
                  <a:lnTo>
                    <a:pt x="1198524" y="369434"/>
                  </a:lnTo>
                  <a:lnTo>
                    <a:pt x="1209621" y="326810"/>
                  </a:lnTo>
                  <a:lnTo>
                    <a:pt x="1220717" y="226797"/>
                  </a:lnTo>
                  <a:lnTo>
                    <a:pt x="1231821" y="133738"/>
                  </a:lnTo>
                  <a:lnTo>
                    <a:pt x="1242917" y="158040"/>
                  </a:lnTo>
                  <a:lnTo>
                    <a:pt x="1254014" y="271088"/>
                  </a:lnTo>
                  <a:lnTo>
                    <a:pt x="1265111" y="374646"/>
                  </a:lnTo>
                  <a:lnTo>
                    <a:pt x="1276207" y="403799"/>
                  </a:lnTo>
                  <a:lnTo>
                    <a:pt x="1298400" y="412787"/>
                  </a:lnTo>
                  <a:lnTo>
                    <a:pt x="1309497" y="400519"/>
                  </a:lnTo>
                  <a:lnTo>
                    <a:pt x="1320601" y="381204"/>
                  </a:lnTo>
                  <a:lnTo>
                    <a:pt x="1331697" y="370856"/>
                  </a:lnTo>
                  <a:lnTo>
                    <a:pt x="1342794" y="363699"/>
                  </a:lnTo>
                  <a:lnTo>
                    <a:pt x="1353890" y="339260"/>
                  </a:lnTo>
                  <a:lnTo>
                    <a:pt x="1364987" y="276205"/>
                  </a:lnTo>
                  <a:lnTo>
                    <a:pt x="1376083" y="166443"/>
                  </a:lnTo>
                  <a:lnTo>
                    <a:pt x="1387180" y="129458"/>
                  </a:lnTo>
                  <a:lnTo>
                    <a:pt x="1398277" y="168722"/>
                  </a:lnTo>
                  <a:lnTo>
                    <a:pt x="1409380" y="248065"/>
                  </a:lnTo>
                  <a:lnTo>
                    <a:pt x="1420477" y="343417"/>
                  </a:lnTo>
                  <a:lnTo>
                    <a:pt x="1431573" y="384477"/>
                  </a:lnTo>
                  <a:lnTo>
                    <a:pt x="1442670" y="398288"/>
                  </a:lnTo>
                  <a:lnTo>
                    <a:pt x="1453767" y="402697"/>
                  </a:lnTo>
                  <a:lnTo>
                    <a:pt x="1464863" y="398696"/>
                  </a:lnTo>
                  <a:lnTo>
                    <a:pt x="1475960" y="404928"/>
                  </a:lnTo>
                  <a:lnTo>
                    <a:pt x="1487057" y="402554"/>
                  </a:lnTo>
                  <a:lnTo>
                    <a:pt x="1498160" y="395328"/>
                  </a:lnTo>
                  <a:lnTo>
                    <a:pt x="1509257" y="393852"/>
                  </a:lnTo>
                  <a:lnTo>
                    <a:pt x="1520353" y="376061"/>
                  </a:lnTo>
                  <a:lnTo>
                    <a:pt x="1531450" y="315523"/>
                  </a:lnTo>
                  <a:lnTo>
                    <a:pt x="1542546" y="206720"/>
                  </a:lnTo>
                  <a:lnTo>
                    <a:pt x="1553643" y="121988"/>
                  </a:lnTo>
                  <a:lnTo>
                    <a:pt x="1564740" y="144508"/>
                  </a:lnTo>
                  <a:lnTo>
                    <a:pt x="1575836" y="253569"/>
                  </a:lnTo>
                  <a:lnTo>
                    <a:pt x="1586940" y="309522"/>
                  </a:lnTo>
                  <a:lnTo>
                    <a:pt x="1598036" y="354936"/>
                  </a:lnTo>
                  <a:lnTo>
                    <a:pt x="1609133" y="384633"/>
                  </a:lnTo>
                  <a:lnTo>
                    <a:pt x="1620230" y="400350"/>
                  </a:lnTo>
                  <a:lnTo>
                    <a:pt x="1631326" y="402962"/>
                  </a:lnTo>
                  <a:lnTo>
                    <a:pt x="1653520" y="399880"/>
                  </a:lnTo>
                  <a:lnTo>
                    <a:pt x="1664616" y="377442"/>
                  </a:lnTo>
                  <a:lnTo>
                    <a:pt x="1675720" y="339927"/>
                  </a:lnTo>
                  <a:lnTo>
                    <a:pt x="1686816" y="291812"/>
                  </a:lnTo>
                  <a:lnTo>
                    <a:pt x="1697913" y="287574"/>
                  </a:lnTo>
                  <a:lnTo>
                    <a:pt x="1709010" y="278770"/>
                  </a:lnTo>
                  <a:lnTo>
                    <a:pt x="1720106" y="235689"/>
                  </a:lnTo>
                  <a:lnTo>
                    <a:pt x="1731203" y="207917"/>
                  </a:lnTo>
                  <a:lnTo>
                    <a:pt x="1742299" y="239111"/>
                  </a:lnTo>
                  <a:lnTo>
                    <a:pt x="1753396" y="315209"/>
                  </a:lnTo>
                  <a:lnTo>
                    <a:pt x="1764500" y="361406"/>
                  </a:lnTo>
                  <a:lnTo>
                    <a:pt x="1775596" y="384946"/>
                  </a:lnTo>
                  <a:lnTo>
                    <a:pt x="1786692" y="389790"/>
                  </a:lnTo>
                  <a:lnTo>
                    <a:pt x="1808886" y="369631"/>
                  </a:lnTo>
                  <a:lnTo>
                    <a:pt x="1819982" y="376067"/>
                  </a:lnTo>
                  <a:lnTo>
                    <a:pt x="1831079" y="376415"/>
                  </a:lnTo>
                  <a:lnTo>
                    <a:pt x="1842176" y="373325"/>
                  </a:lnTo>
                  <a:lnTo>
                    <a:pt x="1853279" y="356603"/>
                  </a:lnTo>
                  <a:lnTo>
                    <a:pt x="1864376" y="329341"/>
                  </a:lnTo>
                  <a:lnTo>
                    <a:pt x="1875472" y="289744"/>
                  </a:lnTo>
                  <a:lnTo>
                    <a:pt x="1897666" y="193970"/>
                  </a:lnTo>
                  <a:lnTo>
                    <a:pt x="1908762" y="193065"/>
                  </a:lnTo>
                  <a:lnTo>
                    <a:pt x="1919859" y="249269"/>
                  </a:lnTo>
                  <a:lnTo>
                    <a:pt x="1930956" y="335729"/>
                  </a:lnTo>
                  <a:lnTo>
                    <a:pt x="1942059" y="379796"/>
                  </a:lnTo>
                  <a:lnTo>
                    <a:pt x="1953156" y="396458"/>
                  </a:lnTo>
                  <a:lnTo>
                    <a:pt x="1964252" y="408861"/>
                  </a:lnTo>
                  <a:lnTo>
                    <a:pt x="1975349" y="405983"/>
                  </a:lnTo>
                  <a:lnTo>
                    <a:pt x="1997542" y="398206"/>
                  </a:lnTo>
                  <a:lnTo>
                    <a:pt x="2008639" y="400662"/>
                  </a:lnTo>
                  <a:lnTo>
                    <a:pt x="2019735" y="399635"/>
                  </a:lnTo>
                  <a:lnTo>
                    <a:pt x="2030839" y="389763"/>
                  </a:lnTo>
                  <a:lnTo>
                    <a:pt x="2041935" y="334654"/>
                  </a:lnTo>
                  <a:lnTo>
                    <a:pt x="2053032" y="240261"/>
                  </a:lnTo>
                  <a:lnTo>
                    <a:pt x="2064129" y="114361"/>
                  </a:lnTo>
                  <a:lnTo>
                    <a:pt x="2075225" y="45761"/>
                  </a:lnTo>
                  <a:lnTo>
                    <a:pt x="2086322" y="110300"/>
                  </a:lnTo>
                  <a:lnTo>
                    <a:pt x="2108515" y="318727"/>
                  </a:lnTo>
                  <a:lnTo>
                    <a:pt x="2119619" y="352058"/>
                  </a:lnTo>
                  <a:lnTo>
                    <a:pt x="2130715" y="378490"/>
                  </a:lnTo>
                  <a:lnTo>
                    <a:pt x="2141812" y="392165"/>
                  </a:lnTo>
                  <a:lnTo>
                    <a:pt x="2152909" y="394621"/>
                  </a:lnTo>
                  <a:lnTo>
                    <a:pt x="2164005" y="400561"/>
                  </a:lnTo>
                  <a:lnTo>
                    <a:pt x="2175102" y="400485"/>
                  </a:lnTo>
                  <a:lnTo>
                    <a:pt x="2186198" y="406404"/>
                  </a:lnTo>
                  <a:lnTo>
                    <a:pt x="2197295" y="406901"/>
                  </a:lnTo>
                  <a:lnTo>
                    <a:pt x="2208399" y="402894"/>
                  </a:lnTo>
                  <a:lnTo>
                    <a:pt x="2219495" y="377721"/>
                  </a:lnTo>
                  <a:lnTo>
                    <a:pt x="2230592" y="303276"/>
                  </a:lnTo>
                  <a:lnTo>
                    <a:pt x="2241688" y="134684"/>
                  </a:lnTo>
                  <a:lnTo>
                    <a:pt x="2252785" y="9348"/>
                  </a:lnTo>
                  <a:lnTo>
                    <a:pt x="2263881" y="40359"/>
                  </a:lnTo>
                  <a:lnTo>
                    <a:pt x="2286075" y="365740"/>
                  </a:lnTo>
                  <a:lnTo>
                    <a:pt x="2297171" y="393247"/>
                  </a:lnTo>
                  <a:lnTo>
                    <a:pt x="2308275" y="400649"/>
                  </a:lnTo>
                  <a:lnTo>
                    <a:pt x="2319371" y="406792"/>
                  </a:lnTo>
                  <a:lnTo>
                    <a:pt x="2330468" y="396798"/>
                  </a:lnTo>
                  <a:lnTo>
                    <a:pt x="2341565" y="389226"/>
                  </a:lnTo>
                  <a:lnTo>
                    <a:pt x="2352661" y="389817"/>
                  </a:lnTo>
                  <a:lnTo>
                    <a:pt x="2363758" y="389552"/>
                  </a:lnTo>
                  <a:lnTo>
                    <a:pt x="2374855" y="384776"/>
                  </a:lnTo>
                  <a:lnTo>
                    <a:pt x="2385951" y="373747"/>
                  </a:lnTo>
                  <a:lnTo>
                    <a:pt x="2397055" y="325211"/>
                  </a:lnTo>
                  <a:lnTo>
                    <a:pt x="2408151" y="250521"/>
                  </a:lnTo>
                  <a:lnTo>
                    <a:pt x="2419248" y="193766"/>
                  </a:lnTo>
                  <a:lnTo>
                    <a:pt x="2430345" y="184676"/>
                  </a:lnTo>
                  <a:lnTo>
                    <a:pt x="2463635" y="375224"/>
                  </a:lnTo>
                  <a:lnTo>
                    <a:pt x="2474731" y="397478"/>
                  </a:lnTo>
                  <a:lnTo>
                    <a:pt x="2485834" y="394465"/>
                  </a:lnTo>
                  <a:lnTo>
                    <a:pt x="2496931" y="388232"/>
                  </a:lnTo>
                  <a:lnTo>
                    <a:pt x="2508028" y="378075"/>
                  </a:lnTo>
                  <a:lnTo>
                    <a:pt x="2519124" y="363780"/>
                  </a:lnTo>
                  <a:lnTo>
                    <a:pt x="2530221" y="370829"/>
                  </a:lnTo>
                  <a:lnTo>
                    <a:pt x="2541318" y="369243"/>
                  </a:lnTo>
                  <a:lnTo>
                    <a:pt x="2552414" y="326327"/>
                  </a:lnTo>
                  <a:lnTo>
                    <a:pt x="2563511" y="224647"/>
                  </a:lnTo>
                  <a:lnTo>
                    <a:pt x="2574614" y="91841"/>
                  </a:lnTo>
                  <a:lnTo>
                    <a:pt x="2585711" y="98856"/>
                  </a:lnTo>
                  <a:lnTo>
                    <a:pt x="2596808" y="221177"/>
                  </a:lnTo>
                  <a:lnTo>
                    <a:pt x="2607904" y="307726"/>
                  </a:lnTo>
                  <a:lnTo>
                    <a:pt x="2619001" y="373809"/>
                  </a:lnTo>
                  <a:lnTo>
                    <a:pt x="2630097" y="399138"/>
                  </a:lnTo>
                  <a:lnTo>
                    <a:pt x="2641194" y="400792"/>
                  </a:lnTo>
                  <a:lnTo>
                    <a:pt x="2652290" y="399642"/>
                  </a:lnTo>
                  <a:lnTo>
                    <a:pt x="2663394" y="393492"/>
                  </a:lnTo>
                  <a:lnTo>
                    <a:pt x="2674491" y="384103"/>
                  </a:lnTo>
                  <a:lnTo>
                    <a:pt x="2685587" y="382579"/>
                  </a:lnTo>
                  <a:lnTo>
                    <a:pt x="2696684" y="386429"/>
                  </a:lnTo>
                  <a:lnTo>
                    <a:pt x="2707780" y="377061"/>
                  </a:lnTo>
                  <a:lnTo>
                    <a:pt x="2718877" y="342131"/>
                  </a:lnTo>
                  <a:lnTo>
                    <a:pt x="2729974" y="282559"/>
                  </a:lnTo>
                  <a:lnTo>
                    <a:pt x="2741070" y="211952"/>
                  </a:lnTo>
                  <a:lnTo>
                    <a:pt x="2752174" y="252181"/>
                  </a:lnTo>
                  <a:lnTo>
                    <a:pt x="2763270" y="286131"/>
                  </a:lnTo>
                  <a:lnTo>
                    <a:pt x="2774367" y="296772"/>
                  </a:lnTo>
                  <a:lnTo>
                    <a:pt x="2785464" y="293874"/>
                  </a:lnTo>
                  <a:lnTo>
                    <a:pt x="2796560" y="282301"/>
                  </a:lnTo>
                  <a:lnTo>
                    <a:pt x="2807657" y="296704"/>
                  </a:lnTo>
                  <a:lnTo>
                    <a:pt x="2818754" y="336838"/>
                  </a:lnTo>
                  <a:lnTo>
                    <a:pt x="2829850" y="348350"/>
                  </a:lnTo>
                  <a:lnTo>
                    <a:pt x="2829850" y="348350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8" name="자유형: 도형 2297">
              <a:extLst>
                <a:ext uri="{FF2B5EF4-FFF2-40B4-BE49-F238E27FC236}">
                  <a16:creationId xmlns:a16="http://schemas.microsoft.com/office/drawing/2014/main" id="{AAEE0BB8-45EB-627A-CEFF-8C317D4F755B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2638 h 413167"/>
                <a:gd name="connsiteX1" fmla="*/ 11096 w 2829850"/>
                <a:gd name="connsiteY1" fmla="*/ 188037 h 413167"/>
                <a:gd name="connsiteX2" fmla="*/ 22193 w 2829850"/>
                <a:gd name="connsiteY2" fmla="*/ 187779 h 413167"/>
                <a:gd name="connsiteX3" fmla="*/ 33290 w 2829850"/>
                <a:gd name="connsiteY3" fmla="*/ 239146 h 413167"/>
                <a:gd name="connsiteX4" fmla="*/ 44386 w 2829850"/>
                <a:gd name="connsiteY4" fmla="*/ 268415 h 413167"/>
                <a:gd name="connsiteX5" fmla="*/ 55483 w 2829850"/>
                <a:gd name="connsiteY5" fmla="*/ 299983 h 413167"/>
                <a:gd name="connsiteX6" fmla="*/ 66586 w 2829850"/>
                <a:gd name="connsiteY6" fmla="*/ 289002 h 413167"/>
                <a:gd name="connsiteX7" fmla="*/ 77683 w 2829850"/>
                <a:gd name="connsiteY7" fmla="*/ 255474 h 413167"/>
                <a:gd name="connsiteX8" fmla="*/ 88779 w 2829850"/>
                <a:gd name="connsiteY8" fmla="*/ 240506 h 413167"/>
                <a:gd name="connsiteX9" fmla="*/ 99876 w 2829850"/>
                <a:gd name="connsiteY9" fmla="*/ 232206 h 413167"/>
                <a:gd name="connsiteX10" fmla="*/ 110973 w 2829850"/>
                <a:gd name="connsiteY10" fmla="*/ 215047 h 413167"/>
                <a:gd name="connsiteX11" fmla="*/ 122069 w 2829850"/>
                <a:gd name="connsiteY11" fmla="*/ 118416 h 413167"/>
                <a:gd name="connsiteX12" fmla="*/ 133166 w 2829850"/>
                <a:gd name="connsiteY12" fmla="*/ 81874 h 413167"/>
                <a:gd name="connsiteX13" fmla="*/ 144263 w 2829850"/>
                <a:gd name="connsiteY13" fmla="*/ 59531 h 413167"/>
                <a:gd name="connsiteX14" fmla="*/ 155366 w 2829850"/>
                <a:gd name="connsiteY14" fmla="*/ 45502 h 413167"/>
                <a:gd name="connsiteX15" fmla="*/ 166463 w 2829850"/>
                <a:gd name="connsiteY15" fmla="*/ 62178 h 413167"/>
                <a:gd name="connsiteX16" fmla="*/ 188656 w 2829850"/>
                <a:gd name="connsiteY16" fmla="*/ 141793 h 413167"/>
                <a:gd name="connsiteX17" fmla="*/ 199753 w 2829850"/>
                <a:gd name="connsiteY17" fmla="*/ 122226 h 413167"/>
                <a:gd name="connsiteX18" fmla="*/ 210849 w 2829850"/>
                <a:gd name="connsiteY18" fmla="*/ 76384 h 413167"/>
                <a:gd name="connsiteX19" fmla="*/ 221946 w 2829850"/>
                <a:gd name="connsiteY19" fmla="*/ 86344 h 413167"/>
                <a:gd name="connsiteX20" fmla="*/ 233043 w 2829850"/>
                <a:gd name="connsiteY20" fmla="*/ 150311 h 413167"/>
                <a:gd name="connsiteX21" fmla="*/ 244146 w 2829850"/>
                <a:gd name="connsiteY21" fmla="*/ 207965 h 413167"/>
                <a:gd name="connsiteX22" fmla="*/ 255243 w 2829850"/>
                <a:gd name="connsiteY22" fmla="*/ 314461 h 413167"/>
                <a:gd name="connsiteX23" fmla="*/ 266339 w 2829850"/>
                <a:gd name="connsiteY23" fmla="*/ 349200 h 413167"/>
                <a:gd name="connsiteX24" fmla="*/ 277436 w 2829850"/>
                <a:gd name="connsiteY24" fmla="*/ 365454 h 413167"/>
                <a:gd name="connsiteX25" fmla="*/ 288533 w 2829850"/>
                <a:gd name="connsiteY25" fmla="*/ 351473 h 413167"/>
                <a:gd name="connsiteX26" fmla="*/ 299629 w 2829850"/>
                <a:gd name="connsiteY26" fmla="*/ 320850 h 413167"/>
                <a:gd name="connsiteX27" fmla="*/ 310726 w 2829850"/>
                <a:gd name="connsiteY27" fmla="*/ 293656 h 413167"/>
                <a:gd name="connsiteX28" fmla="*/ 332926 w 2829850"/>
                <a:gd name="connsiteY28" fmla="*/ 250766 h 413167"/>
                <a:gd name="connsiteX29" fmla="*/ 344023 w 2829850"/>
                <a:gd name="connsiteY29" fmla="*/ 284002 h 413167"/>
                <a:gd name="connsiteX30" fmla="*/ 355119 w 2829850"/>
                <a:gd name="connsiteY30" fmla="*/ 259692 h 413167"/>
                <a:gd name="connsiteX31" fmla="*/ 366216 w 2829850"/>
                <a:gd name="connsiteY31" fmla="*/ 204781 h 413167"/>
                <a:gd name="connsiteX32" fmla="*/ 377313 w 2829850"/>
                <a:gd name="connsiteY32" fmla="*/ 138915 h 413167"/>
                <a:gd name="connsiteX33" fmla="*/ 388409 w 2829850"/>
                <a:gd name="connsiteY33" fmla="*/ 134582 h 413167"/>
                <a:gd name="connsiteX34" fmla="*/ 399506 w 2829850"/>
                <a:gd name="connsiteY34" fmla="*/ 140174 h 413167"/>
                <a:gd name="connsiteX35" fmla="*/ 410602 w 2829850"/>
                <a:gd name="connsiteY35" fmla="*/ 197855 h 413167"/>
                <a:gd name="connsiteX36" fmla="*/ 421706 w 2829850"/>
                <a:gd name="connsiteY36" fmla="*/ 248807 h 413167"/>
                <a:gd name="connsiteX37" fmla="*/ 432802 w 2829850"/>
                <a:gd name="connsiteY37" fmla="*/ 345145 h 413167"/>
                <a:gd name="connsiteX38" fmla="*/ 443899 w 2829850"/>
                <a:gd name="connsiteY38" fmla="*/ 339267 h 413167"/>
                <a:gd name="connsiteX39" fmla="*/ 454995 w 2829850"/>
                <a:gd name="connsiteY39" fmla="*/ 297514 h 413167"/>
                <a:gd name="connsiteX40" fmla="*/ 466092 w 2829850"/>
                <a:gd name="connsiteY40" fmla="*/ 243548 h 413167"/>
                <a:gd name="connsiteX41" fmla="*/ 477189 w 2829850"/>
                <a:gd name="connsiteY41" fmla="*/ 145148 h 413167"/>
                <a:gd name="connsiteX42" fmla="*/ 488285 w 2829850"/>
                <a:gd name="connsiteY42" fmla="*/ 142515 h 413167"/>
                <a:gd name="connsiteX43" fmla="*/ 499382 w 2829850"/>
                <a:gd name="connsiteY43" fmla="*/ 159401 h 413167"/>
                <a:gd name="connsiteX44" fmla="*/ 510485 w 2829850"/>
                <a:gd name="connsiteY44" fmla="*/ 148386 h 413167"/>
                <a:gd name="connsiteX45" fmla="*/ 521582 w 2829850"/>
                <a:gd name="connsiteY45" fmla="*/ 147481 h 413167"/>
                <a:gd name="connsiteX46" fmla="*/ 532679 w 2829850"/>
                <a:gd name="connsiteY46" fmla="*/ 111307 h 413167"/>
                <a:gd name="connsiteX47" fmla="*/ 543775 w 2829850"/>
                <a:gd name="connsiteY47" fmla="*/ 87929 h 413167"/>
                <a:gd name="connsiteX48" fmla="*/ 554872 w 2829850"/>
                <a:gd name="connsiteY48" fmla="*/ 115804 h 413167"/>
                <a:gd name="connsiteX49" fmla="*/ 565968 w 2829850"/>
                <a:gd name="connsiteY49" fmla="*/ 237397 h 413167"/>
                <a:gd name="connsiteX50" fmla="*/ 588162 w 2829850"/>
                <a:gd name="connsiteY50" fmla="*/ 374319 h 413167"/>
                <a:gd name="connsiteX51" fmla="*/ 599265 w 2829850"/>
                <a:gd name="connsiteY51" fmla="*/ 393614 h 413167"/>
                <a:gd name="connsiteX52" fmla="*/ 610362 w 2829850"/>
                <a:gd name="connsiteY52" fmla="*/ 390736 h 413167"/>
                <a:gd name="connsiteX53" fmla="*/ 621458 w 2829850"/>
                <a:gd name="connsiteY53" fmla="*/ 375843 h 413167"/>
                <a:gd name="connsiteX54" fmla="*/ 632555 w 2829850"/>
                <a:gd name="connsiteY54" fmla="*/ 344104 h 413167"/>
                <a:gd name="connsiteX55" fmla="*/ 654748 w 2829850"/>
                <a:gd name="connsiteY55" fmla="*/ 252358 h 413167"/>
                <a:gd name="connsiteX56" fmla="*/ 665845 w 2829850"/>
                <a:gd name="connsiteY56" fmla="*/ 226362 h 413167"/>
                <a:gd name="connsiteX57" fmla="*/ 676942 w 2829850"/>
                <a:gd name="connsiteY57" fmla="*/ 183853 h 413167"/>
                <a:gd name="connsiteX58" fmla="*/ 688045 w 2829850"/>
                <a:gd name="connsiteY58" fmla="*/ 124220 h 413167"/>
                <a:gd name="connsiteX59" fmla="*/ 699142 w 2829850"/>
                <a:gd name="connsiteY59" fmla="*/ 117137 h 413167"/>
                <a:gd name="connsiteX60" fmla="*/ 710238 w 2829850"/>
                <a:gd name="connsiteY60" fmla="*/ 106238 h 413167"/>
                <a:gd name="connsiteX61" fmla="*/ 721335 w 2829850"/>
                <a:gd name="connsiteY61" fmla="*/ 157605 h 413167"/>
                <a:gd name="connsiteX62" fmla="*/ 732432 w 2829850"/>
                <a:gd name="connsiteY62" fmla="*/ 244738 h 413167"/>
                <a:gd name="connsiteX63" fmla="*/ 743528 w 2829850"/>
                <a:gd name="connsiteY63" fmla="*/ 377816 h 413167"/>
                <a:gd name="connsiteX64" fmla="*/ 754625 w 2829850"/>
                <a:gd name="connsiteY64" fmla="*/ 374183 h 413167"/>
                <a:gd name="connsiteX65" fmla="*/ 765722 w 2829850"/>
                <a:gd name="connsiteY65" fmla="*/ 351704 h 413167"/>
                <a:gd name="connsiteX66" fmla="*/ 776818 w 2829850"/>
                <a:gd name="connsiteY66" fmla="*/ 317081 h 413167"/>
                <a:gd name="connsiteX67" fmla="*/ 787922 w 2829850"/>
                <a:gd name="connsiteY67" fmla="*/ 269333 h 413167"/>
                <a:gd name="connsiteX68" fmla="*/ 799018 w 2829850"/>
                <a:gd name="connsiteY68" fmla="*/ 274395 h 413167"/>
                <a:gd name="connsiteX69" fmla="*/ 810115 w 2829850"/>
                <a:gd name="connsiteY69" fmla="*/ 276314 h 413167"/>
                <a:gd name="connsiteX70" fmla="*/ 821212 w 2829850"/>
                <a:gd name="connsiteY70" fmla="*/ 216612 h 413167"/>
                <a:gd name="connsiteX71" fmla="*/ 832308 w 2829850"/>
                <a:gd name="connsiteY71" fmla="*/ 179703 h 413167"/>
                <a:gd name="connsiteX72" fmla="*/ 843405 w 2829850"/>
                <a:gd name="connsiteY72" fmla="*/ 108946 h 413167"/>
                <a:gd name="connsiteX73" fmla="*/ 854501 w 2829850"/>
                <a:gd name="connsiteY73" fmla="*/ 67212 h 413167"/>
                <a:gd name="connsiteX74" fmla="*/ 865598 w 2829850"/>
                <a:gd name="connsiteY74" fmla="*/ 84575 h 413167"/>
                <a:gd name="connsiteX75" fmla="*/ 876702 w 2829850"/>
                <a:gd name="connsiteY75" fmla="*/ 261040 h 413167"/>
                <a:gd name="connsiteX76" fmla="*/ 887798 w 2829850"/>
                <a:gd name="connsiteY76" fmla="*/ 333048 h 413167"/>
                <a:gd name="connsiteX77" fmla="*/ 898894 w 2829850"/>
                <a:gd name="connsiteY77" fmla="*/ 387191 h 413167"/>
                <a:gd name="connsiteX78" fmla="*/ 909991 w 2829850"/>
                <a:gd name="connsiteY78" fmla="*/ 394764 h 413167"/>
                <a:gd name="connsiteX79" fmla="*/ 921088 w 2829850"/>
                <a:gd name="connsiteY79" fmla="*/ 412501 h 413167"/>
                <a:gd name="connsiteX80" fmla="*/ 932184 w 2829850"/>
                <a:gd name="connsiteY80" fmla="*/ 398098 h 413167"/>
                <a:gd name="connsiteX81" fmla="*/ 943281 w 2829850"/>
                <a:gd name="connsiteY81" fmla="*/ 372972 h 413167"/>
                <a:gd name="connsiteX82" fmla="*/ 954384 w 2829850"/>
                <a:gd name="connsiteY82" fmla="*/ 337634 h 413167"/>
                <a:gd name="connsiteX83" fmla="*/ 965481 w 2829850"/>
                <a:gd name="connsiteY83" fmla="*/ 311447 h 413167"/>
                <a:gd name="connsiteX84" fmla="*/ 976578 w 2829850"/>
                <a:gd name="connsiteY84" fmla="*/ 298037 h 413167"/>
                <a:gd name="connsiteX85" fmla="*/ 987674 w 2829850"/>
                <a:gd name="connsiteY85" fmla="*/ 243622 h 413167"/>
                <a:gd name="connsiteX86" fmla="*/ 998771 w 2829850"/>
                <a:gd name="connsiteY86" fmla="*/ 150754 h 413167"/>
                <a:gd name="connsiteX87" fmla="*/ 1009868 w 2829850"/>
                <a:gd name="connsiteY87" fmla="*/ 77942 h 413167"/>
                <a:gd name="connsiteX88" fmla="*/ 1020964 w 2829850"/>
                <a:gd name="connsiteY88" fmla="*/ 12029 h 413167"/>
                <a:gd name="connsiteX89" fmla="*/ 1032061 w 2829850"/>
                <a:gd name="connsiteY89" fmla="*/ 7402 h 413167"/>
                <a:gd name="connsiteX90" fmla="*/ 1043157 w 2829850"/>
                <a:gd name="connsiteY90" fmla="*/ 118716 h 413167"/>
                <a:gd name="connsiteX91" fmla="*/ 1054261 w 2829850"/>
                <a:gd name="connsiteY91" fmla="*/ 373639 h 413167"/>
                <a:gd name="connsiteX92" fmla="*/ 1065357 w 2829850"/>
                <a:gd name="connsiteY92" fmla="*/ 404234 h 413167"/>
                <a:gd name="connsiteX93" fmla="*/ 1076454 w 2829850"/>
                <a:gd name="connsiteY93" fmla="*/ 413167 h 413167"/>
                <a:gd name="connsiteX94" fmla="*/ 1087551 w 2829850"/>
                <a:gd name="connsiteY94" fmla="*/ 408514 h 413167"/>
                <a:gd name="connsiteX95" fmla="*/ 1098647 w 2829850"/>
                <a:gd name="connsiteY95" fmla="*/ 376204 h 413167"/>
                <a:gd name="connsiteX96" fmla="*/ 1109744 w 2829850"/>
                <a:gd name="connsiteY96" fmla="*/ 368835 h 413167"/>
                <a:gd name="connsiteX97" fmla="*/ 1120841 w 2829850"/>
                <a:gd name="connsiteY97" fmla="*/ 353677 h 413167"/>
                <a:gd name="connsiteX98" fmla="*/ 1131937 w 2829850"/>
                <a:gd name="connsiteY98" fmla="*/ 312121 h 413167"/>
                <a:gd name="connsiteX99" fmla="*/ 1154137 w 2829850"/>
                <a:gd name="connsiteY99" fmla="*/ 255229 h 413167"/>
                <a:gd name="connsiteX100" fmla="*/ 1165234 w 2829850"/>
                <a:gd name="connsiteY100" fmla="*/ 186595 h 413167"/>
                <a:gd name="connsiteX101" fmla="*/ 1176331 w 2829850"/>
                <a:gd name="connsiteY101" fmla="*/ 104183 h 413167"/>
                <a:gd name="connsiteX102" fmla="*/ 1187427 w 2829850"/>
                <a:gd name="connsiteY102" fmla="*/ 78132 h 413167"/>
                <a:gd name="connsiteX103" fmla="*/ 1198524 w 2829850"/>
                <a:gd name="connsiteY103" fmla="*/ 87739 h 413167"/>
                <a:gd name="connsiteX104" fmla="*/ 1209621 w 2829850"/>
                <a:gd name="connsiteY104" fmla="*/ 161483 h 413167"/>
                <a:gd name="connsiteX105" fmla="*/ 1220717 w 2829850"/>
                <a:gd name="connsiteY105" fmla="*/ 267047 h 413167"/>
                <a:gd name="connsiteX106" fmla="*/ 1231821 w 2829850"/>
                <a:gd name="connsiteY106" fmla="*/ 403479 h 413167"/>
                <a:gd name="connsiteX107" fmla="*/ 1242917 w 2829850"/>
                <a:gd name="connsiteY107" fmla="*/ 402989 h 413167"/>
                <a:gd name="connsiteX108" fmla="*/ 1254014 w 2829850"/>
                <a:gd name="connsiteY108" fmla="*/ 376238 h 413167"/>
                <a:gd name="connsiteX109" fmla="*/ 1265111 w 2829850"/>
                <a:gd name="connsiteY109" fmla="*/ 339716 h 413167"/>
                <a:gd name="connsiteX110" fmla="*/ 1276207 w 2829850"/>
                <a:gd name="connsiteY110" fmla="*/ 256699 h 413167"/>
                <a:gd name="connsiteX111" fmla="*/ 1287304 w 2829850"/>
                <a:gd name="connsiteY111" fmla="*/ 256488 h 413167"/>
                <a:gd name="connsiteX112" fmla="*/ 1298400 w 2829850"/>
                <a:gd name="connsiteY112" fmla="*/ 251780 h 413167"/>
                <a:gd name="connsiteX113" fmla="*/ 1309497 w 2829850"/>
                <a:gd name="connsiteY113" fmla="*/ 205311 h 413167"/>
                <a:gd name="connsiteX114" fmla="*/ 1320601 w 2829850"/>
                <a:gd name="connsiteY114" fmla="*/ 166184 h 413167"/>
                <a:gd name="connsiteX115" fmla="*/ 1331697 w 2829850"/>
                <a:gd name="connsiteY115" fmla="*/ 102999 h 413167"/>
                <a:gd name="connsiteX116" fmla="*/ 1342794 w 2829850"/>
                <a:gd name="connsiteY116" fmla="*/ 55708 h 413167"/>
                <a:gd name="connsiteX117" fmla="*/ 1353890 w 2829850"/>
                <a:gd name="connsiteY117" fmla="*/ 76214 h 413167"/>
                <a:gd name="connsiteX118" fmla="*/ 1364987 w 2829850"/>
                <a:gd name="connsiteY118" fmla="*/ 252549 h 413167"/>
                <a:gd name="connsiteX119" fmla="*/ 1376083 w 2829850"/>
                <a:gd name="connsiteY119" fmla="*/ 327381 h 413167"/>
                <a:gd name="connsiteX120" fmla="*/ 1387180 w 2829850"/>
                <a:gd name="connsiteY120" fmla="*/ 390416 h 413167"/>
                <a:gd name="connsiteX121" fmla="*/ 1398277 w 2829850"/>
                <a:gd name="connsiteY121" fmla="*/ 407405 h 413167"/>
                <a:gd name="connsiteX122" fmla="*/ 1409380 w 2829850"/>
                <a:gd name="connsiteY122" fmla="*/ 409242 h 413167"/>
                <a:gd name="connsiteX123" fmla="*/ 1420477 w 2829850"/>
                <a:gd name="connsiteY123" fmla="*/ 397179 h 413167"/>
                <a:gd name="connsiteX124" fmla="*/ 1431573 w 2829850"/>
                <a:gd name="connsiteY124" fmla="*/ 381687 h 413167"/>
                <a:gd name="connsiteX125" fmla="*/ 1442670 w 2829850"/>
                <a:gd name="connsiteY125" fmla="*/ 355976 h 413167"/>
                <a:gd name="connsiteX126" fmla="*/ 1453767 w 2829850"/>
                <a:gd name="connsiteY126" fmla="*/ 337654 h 413167"/>
                <a:gd name="connsiteX127" fmla="*/ 1464863 w 2829850"/>
                <a:gd name="connsiteY127" fmla="*/ 323394 h 413167"/>
                <a:gd name="connsiteX128" fmla="*/ 1475960 w 2829850"/>
                <a:gd name="connsiteY128" fmla="*/ 270721 h 413167"/>
                <a:gd name="connsiteX129" fmla="*/ 1487057 w 2829850"/>
                <a:gd name="connsiteY129" fmla="*/ 164912 h 413167"/>
                <a:gd name="connsiteX130" fmla="*/ 1498160 w 2829850"/>
                <a:gd name="connsiteY130" fmla="*/ 98985 h 413167"/>
                <a:gd name="connsiteX131" fmla="*/ 1509257 w 2829850"/>
                <a:gd name="connsiteY131" fmla="*/ 27201 h 413167"/>
                <a:gd name="connsiteX132" fmla="*/ 1520353 w 2829850"/>
                <a:gd name="connsiteY132" fmla="*/ 10614 h 413167"/>
                <a:gd name="connsiteX133" fmla="*/ 1531450 w 2829850"/>
                <a:gd name="connsiteY133" fmla="*/ 75363 h 413167"/>
                <a:gd name="connsiteX134" fmla="*/ 1542546 w 2829850"/>
                <a:gd name="connsiteY134" fmla="*/ 289084 h 413167"/>
                <a:gd name="connsiteX135" fmla="*/ 1553643 w 2829850"/>
                <a:gd name="connsiteY135" fmla="*/ 330450 h 413167"/>
                <a:gd name="connsiteX136" fmla="*/ 1564740 w 2829850"/>
                <a:gd name="connsiteY136" fmla="*/ 357766 h 413167"/>
                <a:gd name="connsiteX137" fmla="*/ 1575836 w 2829850"/>
                <a:gd name="connsiteY137" fmla="*/ 364155 h 413167"/>
                <a:gd name="connsiteX138" fmla="*/ 1586940 w 2829850"/>
                <a:gd name="connsiteY138" fmla="*/ 345996 h 413167"/>
                <a:gd name="connsiteX139" fmla="*/ 1598036 w 2829850"/>
                <a:gd name="connsiteY139" fmla="*/ 340580 h 413167"/>
                <a:gd name="connsiteX140" fmla="*/ 1609133 w 2829850"/>
                <a:gd name="connsiteY140" fmla="*/ 316455 h 413167"/>
                <a:gd name="connsiteX141" fmla="*/ 1620230 w 2829850"/>
                <a:gd name="connsiteY141" fmla="*/ 250997 h 413167"/>
                <a:gd name="connsiteX142" fmla="*/ 1631326 w 2829850"/>
                <a:gd name="connsiteY142" fmla="*/ 170178 h 413167"/>
                <a:gd name="connsiteX143" fmla="*/ 1642423 w 2829850"/>
                <a:gd name="connsiteY143" fmla="*/ 137187 h 413167"/>
                <a:gd name="connsiteX144" fmla="*/ 1653520 w 2829850"/>
                <a:gd name="connsiteY144" fmla="*/ 117763 h 413167"/>
                <a:gd name="connsiteX145" fmla="*/ 1664616 w 2829850"/>
                <a:gd name="connsiteY145" fmla="*/ 101605 h 413167"/>
                <a:gd name="connsiteX146" fmla="*/ 1675720 w 2829850"/>
                <a:gd name="connsiteY146" fmla="*/ 143304 h 413167"/>
                <a:gd name="connsiteX147" fmla="*/ 1686816 w 2829850"/>
                <a:gd name="connsiteY147" fmla="*/ 137214 h 413167"/>
                <a:gd name="connsiteX148" fmla="*/ 1697913 w 2829850"/>
                <a:gd name="connsiteY148" fmla="*/ 158326 h 413167"/>
                <a:gd name="connsiteX149" fmla="*/ 1709010 w 2829850"/>
                <a:gd name="connsiteY149" fmla="*/ 216537 h 413167"/>
                <a:gd name="connsiteX150" fmla="*/ 1720106 w 2829850"/>
                <a:gd name="connsiteY150" fmla="*/ 359426 h 413167"/>
                <a:gd name="connsiteX151" fmla="*/ 1731203 w 2829850"/>
                <a:gd name="connsiteY151" fmla="*/ 379959 h 413167"/>
                <a:gd name="connsiteX152" fmla="*/ 1742299 w 2829850"/>
                <a:gd name="connsiteY152" fmla="*/ 388450 h 413167"/>
                <a:gd name="connsiteX153" fmla="*/ 1753396 w 2829850"/>
                <a:gd name="connsiteY153" fmla="*/ 377401 h 413167"/>
                <a:gd name="connsiteX154" fmla="*/ 1764500 w 2829850"/>
                <a:gd name="connsiteY154" fmla="*/ 338437 h 413167"/>
                <a:gd name="connsiteX155" fmla="*/ 1775596 w 2829850"/>
                <a:gd name="connsiteY155" fmla="*/ 337566 h 413167"/>
                <a:gd name="connsiteX156" fmla="*/ 1786692 w 2829850"/>
                <a:gd name="connsiteY156" fmla="*/ 328640 h 413167"/>
                <a:gd name="connsiteX157" fmla="*/ 1808886 w 2829850"/>
                <a:gd name="connsiteY157" fmla="*/ 238805 h 413167"/>
                <a:gd name="connsiteX158" fmla="*/ 1819982 w 2829850"/>
                <a:gd name="connsiteY158" fmla="*/ 180057 h 413167"/>
                <a:gd name="connsiteX159" fmla="*/ 1831079 w 2829850"/>
                <a:gd name="connsiteY159" fmla="*/ 106163 h 413167"/>
                <a:gd name="connsiteX160" fmla="*/ 1842176 w 2829850"/>
                <a:gd name="connsiteY160" fmla="*/ 70574 h 413167"/>
                <a:gd name="connsiteX161" fmla="*/ 1853279 w 2829850"/>
                <a:gd name="connsiteY161" fmla="*/ 98876 h 413167"/>
                <a:gd name="connsiteX162" fmla="*/ 1864376 w 2829850"/>
                <a:gd name="connsiteY162" fmla="*/ 106285 h 413167"/>
                <a:gd name="connsiteX163" fmla="*/ 1875472 w 2829850"/>
                <a:gd name="connsiteY163" fmla="*/ 167239 h 413167"/>
                <a:gd name="connsiteX164" fmla="*/ 1886569 w 2829850"/>
                <a:gd name="connsiteY164" fmla="*/ 244582 h 413167"/>
                <a:gd name="connsiteX165" fmla="*/ 1897666 w 2829850"/>
                <a:gd name="connsiteY165" fmla="*/ 372046 h 413167"/>
                <a:gd name="connsiteX166" fmla="*/ 1908762 w 2829850"/>
                <a:gd name="connsiteY166" fmla="*/ 385695 h 413167"/>
                <a:gd name="connsiteX167" fmla="*/ 1919859 w 2829850"/>
                <a:gd name="connsiteY167" fmla="*/ 387137 h 413167"/>
                <a:gd name="connsiteX168" fmla="*/ 1930956 w 2829850"/>
                <a:gd name="connsiteY168" fmla="*/ 370142 h 413167"/>
                <a:gd name="connsiteX169" fmla="*/ 1942059 w 2829850"/>
                <a:gd name="connsiteY169" fmla="*/ 336900 h 413167"/>
                <a:gd name="connsiteX170" fmla="*/ 1953156 w 2829850"/>
                <a:gd name="connsiteY170" fmla="*/ 322952 h 413167"/>
                <a:gd name="connsiteX171" fmla="*/ 1964252 w 2829850"/>
                <a:gd name="connsiteY171" fmla="*/ 304433 h 413167"/>
                <a:gd name="connsiteX172" fmla="*/ 1975349 w 2829850"/>
                <a:gd name="connsiteY172" fmla="*/ 238268 h 413167"/>
                <a:gd name="connsiteX173" fmla="*/ 1986446 w 2829850"/>
                <a:gd name="connsiteY173" fmla="*/ 189514 h 413167"/>
                <a:gd name="connsiteX174" fmla="*/ 1997542 w 2829850"/>
                <a:gd name="connsiteY174" fmla="*/ 132636 h 413167"/>
                <a:gd name="connsiteX175" fmla="*/ 2008639 w 2829850"/>
                <a:gd name="connsiteY175" fmla="*/ 56579 h 413167"/>
                <a:gd name="connsiteX176" fmla="*/ 2019735 w 2829850"/>
                <a:gd name="connsiteY176" fmla="*/ 61 h 413167"/>
                <a:gd name="connsiteX177" fmla="*/ 2030839 w 2829850"/>
                <a:gd name="connsiteY177" fmla="*/ 23411 h 413167"/>
                <a:gd name="connsiteX178" fmla="*/ 2041935 w 2829850"/>
                <a:gd name="connsiteY178" fmla="*/ 79799 h 413167"/>
                <a:gd name="connsiteX179" fmla="*/ 2053032 w 2829850"/>
                <a:gd name="connsiteY179" fmla="*/ 190997 h 413167"/>
                <a:gd name="connsiteX180" fmla="*/ 2064129 w 2829850"/>
                <a:gd name="connsiteY180" fmla="*/ 284158 h 413167"/>
                <a:gd name="connsiteX181" fmla="*/ 2075225 w 2829850"/>
                <a:gd name="connsiteY181" fmla="*/ 363488 h 413167"/>
                <a:gd name="connsiteX182" fmla="*/ 2086322 w 2829850"/>
                <a:gd name="connsiteY182" fmla="*/ 369380 h 413167"/>
                <a:gd name="connsiteX183" fmla="*/ 2097419 w 2829850"/>
                <a:gd name="connsiteY183" fmla="*/ 365665 h 413167"/>
                <a:gd name="connsiteX184" fmla="*/ 2108515 w 2829850"/>
                <a:gd name="connsiteY184" fmla="*/ 365488 h 413167"/>
                <a:gd name="connsiteX185" fmla="*/ 2119619 w 2829850"/>
                <a:gd name="connsiteY185" fmla="*/ 352017 h 413167"/>
                <a:gd name="connsiteX186" fmla="*/ 2130715 w 2829850"/>
                <a:gd name="connsiteY186" fmla="*/ 353432 h 413167"/>
                <a:gd name="connsiteX187" fmla="*/ 2141812 w 2829850"/>
                <a:gd name="connsiteY187" fmla="*/ 347391 h 413167"/>
                <a:gd name="connsiteX188" fmla="*/ 2152909 w 2829850"/>
                <a:gd name="connsiteY188" fmla="*/ 289553 h 413167"/>
                <a:gd name="connsiteX189" fmla="*/ 2164005 w 2829850"/>
                <a:gd name="connsiteY189" fmla="*/ 206563 h 413167"/>
                <a:gd name="connsiteX190" fmla="*/ 2175102 w 2829850"/>
                <a:gd name="connsiteY190" fmla="*/ 151618 h 413167"/>
                <a:gd name="connsiteX191" fmla="*/ 2186198 w 2829850"/>
                <a:gd name="connsiteY191" fmla="*/ 75758 h 413167"/>
                <a:gd name="connsiteX192" fmla="*/ 2197295 w 2829850"/>
                <a:gd name="connsiteY192" fmla="*/ 8743 h 413167"/>
                <a:gd name="connsiteX193" fmla="*/ 2208399 w 2829850"/>
                <a:gd name="connsiteY193" fmla="*/ 19397 h 413167"/>
                <a:gd name="connsiteX194" fmla="*/ 2219495 w 2829850"/>
                <a:gd name="connsiteY194" fmla="*/ 42332 h 413167"/>
                <a:gd name="connsiteX195" fmla="*/ 2230592 w 2829850"/>
                <a:gd name="connsiteY195" fmla="*/ 142521 h 413167"/>
                <a:gd name="connsiteX196" fmla="*/ 2241688 w 2829850"/>
                <a:gd name="connsiteY196" fmla="*/ 277273 h 413167"/>
                <a:gd name="connsiteX197" fmla="*/ 2252785 w 2829850"/>
                <a:gd name="connsiteY197" fmla="*/ 389695 h 413167"/>
                <a:gd name="connsiteX198" fmla="*/ 2263881 w 2829850"/>
                <a:gd name="connsiteY198" fmla="*/ 386307 h 413167"/>
                <a:gd name="connsiteX199" fmla="*/ 2274978 w 2829850"/>
                <a:gd name="connsiteY199" fmla="*/ 361134 h 413167"/>
                <a:gd name="connsiteX200" fmla="*/ 2297171 w 2829850"/>
                <a:gd name="connsiteY200" fmla="*/ 323755 h 413167"/>
                <a:gd name="connsiteX201" fmla="*/ 2308275 w 2829850"/>
                <a:gd name="connsiteY201" fmla="*/ 324081 h 413167"/>
                <a:gd name="connsiteX202" fmla="*/ 2319371 w 2829850"/>
                <a:gd name="connsiteY202" fmla="*/ 318196 h 413167"/>
                <a:gd name="connsiteX203" fmla="*/ 2330468 w 2829850"/>
                <a:gd name="connsiteY203" fmla="*/ 266258 h 413167"/>
                <a:gd name="connsiteX204" fmla="*/ 2352661 w 2829850"/>
                <a:gd name="connsiteY204" fmla="*/ 146556 h 413167"/>
                <a:gd name="connsiteX205" fmla="*/ 2363758 w 2829850"/>
                <a:gd name="connsiteY205" fmla="*/ 90215 h 413167"/>
                <a:gd name="connsiteX206" fmla="*/ 2374855 w 2829850"/>
                <a:gd name="connsiteY206" fmla="*/ 64825 h 413167"/>
                <a:gd name="connsiteX207" fmla="*/ 2385951 w 2829850"/>
                <a:gd name="connsiteY207" fmla="*/ 141650 h 413167"/>
                <a:gd name="connsiteX208" fmla="*/ 2397055 w 2829850"/>
                <a:gd name="connsiteY208" fmla="*/ 184628 h 413167"/>
                <a:gd name="connsiteX209" fmla="*/ 2408151 w 2829850"/>
                <a:gd name="connsiteY209" fmla="*/ 250106 h 413167"/>
                <a:gd name="connsiteX210" fmla="*/ 2419248 w 2829850"/>
                <a:gd name="connsiteY210" fmla="*/ 297724 h 413167"/>
                <a:gd name="connsiteX211" fmla="*/ 2430345 w 2829850"/>
                <a:gd name="connsiteY211" fmla="*/ 359705 h 413167"/>
                <a:gd name="connsiteX212" fmla="*/ 2441441 w 2829850"/>
                <a:gd name="connsiteY212" fmla="*/ 358773 h 413167"/>
                <a:gd name="connsiteX213" fmla="*/ 2452538 w 2829850"/>
                <a:gd name="connsiteY213" fmla="*/ 332096 h 413167"/>
                <a:gd name="connsiteX214" fmla="*/ 2463635 w 2829850"/>
                <a:gd name="connsiteY214" fmla="*/ 296581 h 413167"/>
                <a:gd name="connsiteX215" fmla="*/ 2474731 w 2829850"/>
                <a:gd name="connsiteY215" fmla="*/ 236098 h 413167"/>
                <a:gd name="connsiteX216" fmla="*/ 2485834 w 2829850"/>
                <a:gd name="connsiteY216" fmla="*/ 259536 h 413167"/>
                <a:gd name="connsiteX217" fmla="*/ 2496931 w 2829850"/>
                <a:gd name="connsiteY217" fmla="*/ 262944 h 413167"/>
                <a:gd name="connsiteX218" fmla="*/ 2508028 w 2829850"/>
                <a:gd name="connsiteY218" fmla="*/ 186588 h 413167"/>
                <a:gd name="connsiteX219" fmla="*/ 2519124 w 2829850"/>
                <a:gd name="connsiteY219" fmla="*/ 94277 h 413167"/>
                <a:gd name="connsiteX220" fmla="*/ 2530221 w 2829850"/>
                <a:gd name="connsiteY220" fmla="*/ 16077 h 413167"/>
                <a:gd name="connsiteX221" fmla="*/ 2541318 w 2829850"/>
                <a:gd name="connsiteY221" fmla="*/ 0 h 413167"/>
                <a:gd name="connsiteX222" fmla="*/ 2552414 w 2829850"/>
                <a:gd name="connsiteY222" fmla="*/ 80017 h 413167"/>
                <a:gd name="connsiteX223" fmla="*/ 2563511 w 2829850"/>
                <a:gd name="connsiteY223" fmla="*/ 302562 h 413167"/>
                <a:gd name="connsiteX224" fmla="*/ 2574614 w 2829850"/>
                <a:gd name="connsiteY224" fmla="*/ 359406 h 413167"/>
                <a:gd name="connsiteX225" fmla="*/ 2585711 w 2829850"/>
                <a:gd name="connsiteY225" fmla="*/ 397342 h 413167"/>
                <a:gd name="connsiteX226" fmla="*/ 2596808 w 2829850"/>
                <a:gd name="connsiteY226" fmla="*/ 398921 h 413167"/>
                <a:gd name="connsiteX227" fmla="*/ 2607904 w 2829850"/>
                <a:gd name="connsiteY227" fmla="*/ 383586 h 413167"/>
                <a:gd name="connsiteX228" fmla="*/ 2619001 w 2829850"/>
                <a:gd name="connsiteY228" fmla="*/ 372176 h 413167"/>
                <a:gd name="connsiteX229" fmla="*/ 2630097 w 2829850"/>
                <a:gd name="connsiteY229" fmla="*/ 355670 h 413167"/>
                <a:gd name="connsiteX230" fmla="*/ 2641194 w 2829850"/>
                <a:gd name="connsiteY230" fmla="*/ 323456 h 413167"/>
                <a:gd name="connsiteX231" fmla="*/ 2652290 w 2829850"/>
                <a:gd name="connsiteY231" fmla="*/ 304916 h 413167"/>
                <a:gd name="connsiteX232" fmla="*/ 2663394 w 2829850"/>
                <a:gd name="connsiteY232" fmla="*/ 296187 h 413167"/>
                <a:gd name="connsiteX233" fmla="*/ 2674491 w 2829850"/>
                <a:gd name="connsiteY233" fmla="*/ 269530 h 413167"/>
                <a:gd name="connsiteX234" fmla="*/ 2696684 w 2829850"/>
                <a:gd name="connsiteY234" fmla="*/ 94230 h 413167"/>
                <a:gd name="connsiteX235" fmla="*/ 2707780 w 2829850"/>
                <a:gd name="connsiteY235" fmla="*/ 62981 h 413167"/>
                <a:gd name="connsiteX236" fmla="*/ 2718877 w 2829850"/>
                <a:gd name="connsiteY236" fmla="*/ 63682 h 413167"/>
                <a:gd name="connsiteX237" fmla="*/ 2729974 w 2829850"/>
                <a:gd name="connsiteY237" fmla="*/ 95209 h 413167"/>
                <a:gd name="connsiteX238" fmla="*/ 2741070 w 2829850"/>
                <a:gd name="connsiteY238" fmla="*/ 214809 h 413167"/>
                <a:gd name="connsiteX239" fmla="*/ 2752174 w 2829850"/>
                <a:gd name="connsiteY239" fmla="*/ 204475 h 413167"/>
                <a:gd name="connsiteX240" fmla="*/ 2763270 w 2829850"/>
                <a:gd name="connsiteY240" fmla="*/ 221701 h 413167"/>
                <a:gd name="connsiteX241" fmla="*/ 2774367 w 2829850"/>
                <a:gd name="connsiteY241" fmla="*/ 248038 h 413167"/>
                <a:gd name="connsiteX242" fmla="*/ 2785464 w 2829850"/>
                <a:gd name="connsiteY242" fmla="*/ 242765 h 413167"/>
                <a:gd name="connsiteX243" fmla="*/ 2796560 w 2829850"/>
                <a:gd name="connsiteY243" fmla="*/ 268877 h 413167"/>
                <a:gd name="connsiteX244" fmla="*/ 2807657 w 2829850"/>
                <a:gd name="connsiteY244" fmla="*/ 282444 h 413167"/>
                <a:gd name="connsiteX245" fmla="*/ 2818754 w 2829850"/>
                <a:gd name="connsiteY245" fmla="*/ 273830 h 413167"/>
                <a:gd name="connsiteX246" fmla="*/ 2829850 w 2829850"/>
                <a:gd name="connsiteY246" fmla="*/ 238602 h 413167"/>
                <a:gd name="connsiteX247" fmla="*/ 2829850 w 2829850"/>
                <a:gd name="connsiteY247" fmla="*/ 23860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62638"/>
                  </a:moveTo>
                  <a:lnTo>
                    <a:pt x="11096" y="188037"/>
                  </a:lnTo>
                  <a:lnTo>
                    <a:pt x="22193" y="187779"/>
                  </a:lnTo>
                  <a:lnTo>
                    <a:pt x="33290" y="239146"/>
                  </a:lnTo>
                  <a:lnTo>
                    <a:pt x="44386" y="268415"/>
                  </a:lnTo>
                  <a:lnTo>
                    <a:pt x="55483" y="299983"/>
                  </a:lnTo>
                  <a:lnTo>
                    <a:pt x="66586" y="289002"/>
                  </a:lnTo>
                  <a:lnTo>
                    <a:pt x="77683" y="255474"/>
                  </a:lnTo>
                  <a:lnTo>
                    <a:pt x="88779" y="240506"/>
                  </a:lnTo>
                  <a:lnTo>
                    <a:pt x="99876" y="232206"/>
                  </a:lnTo>
                  <a:lnTo>
                    <a:pt x="110973" y="215047"/>
                  </a:lnTo>
                  <a:lnTo>
                    <a:pt x="122069" y="118416"/>
                  </a:lnTo>
                  <a:lnTo>
                    <a:pt x="133166" y="81874"/>
                  </a:lnTo>
                  <a:lnTo>
                    <a:pt x="144263" y="59531"/>
                  </a:lnTo>
                  <a:lnTo>
                    <a:pt x="155366" y="45502"/>
                  </a:lnTo>
                  <a:lnTo>
                    <a:pt x="166463" y="62178"/>
                  </a:lnTo>
                  <a:lnTo>
                    <a:pt x="188656" y="141793"/>
                  </a:lnTo>
                  <a:lnTo>
                    <a:pt x="199753" y="122226"/>
                  </a:lnTo>
                  <a:lnTo>
                    <a:pt x="210849" y="76384"/>
                  </a:lnTo>
                  <a:lnTo>
                    <a:pt x="221946" y="86344"/>
                  </a:lnTo>
                  <a:lnTo>
                    <a:pt x="233043" y="150311"/>
                  </a:lnTo>
                  <a:lnTo>
                    <a:pt x="244146" y="207965"/>
                  </a:lnTo>
                  <a:lnTo>
                    <a:pt x="255243" y="314461"/>
                  </a:lnTo>
                  <a:lnTo>
                    <a:pt x="266339" y="349200"/>
                  </a:lnTo>
                  <a:lnTo>
                    <a:pt x="277436" y="365454"/>
                  </a:lnTo>
                  <a:lnTo>
                    <a:pt x="288533" y="351473"/>
                  </a:lnTo>
                  <a:lnTo>
                    <a:pt x="299629" y="320850"/>
                  </a:lnTo>
                  <a:lnTo>
                    <a:pt x="310726" y="293656"/>
                  </a:lnTo>
                  <a:lnTo>
                    <a:pt x="332926" y="250766"/>
                  </a:lnTo>
                  <a:lnTo>
                    <a:pt x="344023" y="284002"/>
                  </a:lnTo>
                  <a:lnTo>
                    <a:pt x="355119" y="259692"/>
                  </a:lnTo>
                  <a:lnTo>
                    <a:pt x="366216" y="204781"/>
                  </a:lnTo>
                  <a:lnTo>
                    <a:pt x="377313" y="138915"/>
                  </a:lnTo>
                  <a:lnTo>
                    <a:pt x="388409" y="134582"/>
                  </a:lnTo>
                  <a:lnTo>
                    <a:pt x="399506" y="140174"/>
                  </a:lnTo>
                  <a:lnTo>
                    <a:pt x="410602" y="197855"/>
                  </a:lnTo>
                  <a:lnTo>
                    <a:pt x="421706" y="248807"/>
                  </a:lnTo>
                  <a:lnTo>
                    <a:pt x="432802" y="345145"/>
                  </a:lnTo>
                  <a:lnTo>
                    <a:pt x="443899" y="339267"/>
                  </a:lnTo>
                  <a:lnTo>
                    <a:pt x="454995" y="297514"/>
                  </a:lnTo>
                  <a:lnTo>
                    <a:pt x="466092" y="243548"/>
                  </a:lnTo>
                  <a:lnTo>
                    <a:pt x="477189" y="145148"/>
                  </a:lnTo>
                  <a:lnTo>
                    <a:pt x="488285" y="142515"/>
                  </a:lnTo>
                  <a:lnTo>
                    <a:pt x="499382" y="159401"/>
                  </a:lnTo>
                  <a:lnTo>
                    <a:pt x="510485" y="148386"/>
                  </a:lnTo>
                  <a:lnTo>
                    <a:pt x="521582" y="147481"/>
                  </a:lnTo>
                  <a:lnTo>
                    <a:pt x="532679" y="111307"/>
                  </a:lnTo>
                  <a:lnTo>
                    <a:pt x="543775" y="87929"/>
                  </a:lnTo>
                  <a:lnTo>
                    <a:pt x="554872" y="115804"/>
                  </a:lnTo>
                  <a:lnTo>
                    <a:pt x="565968" y="237397"/>
                  </a:lnTo>
                  <a:lnTo>
                    <a:pt x="588162" y="374319"/>
                  </a:lnTo>
                  <a:lnTo>
                    <a:pt x="599265" y="393614"/>
                  </a:lnTo>
                  <a:lnTo>
                    <a:pt x="610362" y="390736"/>
                  </a:lnTo>
                  <a:lnTo>
                    <a:pt x="621458" y="375843"/>
                  </a:lnTo>
                  <a:lnTo>
                    <a:pt x="632555" y="344104"/>
                  </a:lnTo>
                  <a:lnTo>
                    <a:pt x="654748" y="252358"/>
                  </a:lnTo>
                  <a:lnTo>
                    <a:pt x="665845" y="226362"/>
                  </a:lnTo>
                  <a:lnTo>
                    <a:pt x="676942" y="183853"/>
                  </a:lnTo>
                  <a:lnTo>
                    <a:pt x="688045" y="124220"/>
                  </a:lnTo>
                  <a:lnTo>
                    <a:pt x="699142" y="117137"/>
                  </a:lnTo>
                  <a:lnTo>
                    <a:pt x="710238" y="106238"/>
                  </a:lnTo>
                  <a:lnTo>
                    <a:pt x="721335" y="157605"/>
                  </a:lnTo>
                  <a:lnTo>
                    <a:pt x="732432" y="244738"/>
                  </a:lnTo>
                  <a:lnTo>
                    <a:pt x="743528" y="377816"/>
                  </a:lnTo>
                  <a:lnTo>
                    <a:pt x="754625" y="374183"/>
                  </a:lnTo>
                  <a:lnTo>
                    <a:pt x="765722" y="351704"/>
                  </a:lnTo>
                  <a:lnTo>
                    <a:pt x="776818" y="317081"/>
                  </a:lnTo>
                  <a:lnTo>
                    <a:pt x="787922" y="269333"/>
                  </a:lnTo>
                  <a:lnTo>
                    <a:pt x="799018" y="274395"/>
                  </a:lnTo>
                  <a:lnTo>
                    <a:pt x="810115" y="276314"/>
                  </a:lnTo>
                  <a:lnTo>
                    <a:pt x="821212" y="216612"/>
                  </a:lnTo>
                  <a:lnTo>
                    <a:pt x="832308" y="179703"/>
                  </a:lnTo>
                  <a:lnTo>
                    <a:pt x="843405" y="108946"/>
                  </a:lnTo>
                  <a:lnTo>
                    <a:pt x="854501" y="67212"/>
                  </a:lnTo>
                  <a:lnTo>
                    <a:pt x="865598" y="84575"/>
                  </a:lnTo>
                  <a:lnTo>
                    <a:pt x="876702" y="261040"/>
                  </a:lnTo>
                  <a:lnTo>
                    <a:pt x="887798" y="333048"/>
                  </a:lnTo>
                  <a:lnTo>
                    <a:pt x="898894" y="387191"/>
                  </a:lnTo>
                  <a:lnTo>
                    <a:pt x="909991" y="394764"/>
                  </a:lnTo>
                  <a:lnTo>
                    <a:pt x="921088" y="412501"/>
                  </a:lnTo>
                  <a:lnTo>
                    <a:pt x="932184" y="398098"/>
                  </a:lnTo>
                  <a:lnTo>
                    <a:pt x="943281" y="372972"/>
                  </a:lnTo>
                  <a:lnTo>
                    <a:pt x="954384" y="337634"/>
                  </a:lnTo>
                  <a:lnTo>
                    <a:pt x="965481" y="311447"/>
                  </a:lnTo>
                  <a:lnTo>
                    <a:pt x="976578" y="298037"/>
                  </a:lnTo>
                  <a:lnTo>
                    <a:pt x="987674" y="243622"/>
                  </a:lnTo>
                  <a:lnTo>
                    <a:pt x="998771" y="150754"/>
                  </a:lnTo>
                  <a:lnTo>
                    <a:pt x="1009868" y="77942"/>
                  </a:lnTo>
                  <a:lnTo>
                    <a:pt x="1020964" y="12029"/>
                  </a:lnTo>
                  <a:lnTo>
                    <a:pt x="1032061" y="7402"/>
                  </a:lnTo>
                  <a:lnTo>
                    <a:pt x="1043157" y="118716"/>
                  </a:lnTo>
                  <a:lnTo>
                    <a:pt x="1054261" y="373639"/>
                  </a:lnTo>
                  <a:lnTo>
                    <a:pt x="1065357" y="404234"/>
                  </a:lnTo>
                  <a:lnTo>
                    <a:pt x="1076454" y="413167"/>
                  </a:lnTo>
                  <a:lnTo>
                    <a:pt x="1087551" y="408514"/>
                  </a:lnTo>
                  <a:lnTo>
                    <a:pt x="1098647" y="376204"/>
                  </a:lnTo>
                  <a:lnTo>
                    <a:pt x="1109744" y="368835"/>
                  </a:lnTo>
                  <a:lnTo>
                    <a:pt x="1120841" y="353677"/>
                  </a:lnTo>
                  <a:lnTo>
                    <a:pt x="1131937" y="312121"/>
                  </a:lnTo>
                  <a:lnTo>
                    <a:pt x="1154137" y="255229"/>
                  </a:lnTo>
                  <a:lnTo>
                    <a:pt x="1165234" y="186595"/>
                  </a:lnTo>
                  <a:lnTo>
                    <a:pt x="1176331" y="104183"/>
                  </a:lnTo>
                  <a:lnTo>
                    <a:pt x="1187427" y="78132"/>
                  </a:lnTo>
                  <a:lnTo>
                    <a:pt x="1198524" y="87739"/>
                  </a:lnTo>
                  <a:lnTo>
                    <a:pt x="1209621" y="161483"/>
                  </a:lnTo>
                  <a:lnTo>
                    <a:pt x="1220717" y="267047"/>
                  </a:lnTo>
                  <a:lnTo>
                    <a:pt x="1231821" y="403479"/>
                  </a:lnTo>
                  <a:lnTo>
                    <a:pt x="1242917" y="402989"/>
                  </a:lnTo>
                  <a:lnTo>
                    <a:pt x="1254014" y="376238"/>
                  </a:lnTo>
                  <a:lnTo>
                    <a:pt x="1265111" y="339716"/>
                  </a:lnTo>
                  <a:lnTo>
                    <a:pt x="1276207" y="256699"/>
                  </a:lnTo>
                  <a:lnTo>
                    <a:pt x="1287304" y="256488"/>
                  </a:lnTo>
                  <a:lnTo>
                    <a:pt x="1298400" y="251780"/>
                  </a:lnTo>
                  <a:lnTo>
                    <a:pt x="1309497" y="205311"/>
                  </a:lnTo>
                  <a:lnTo>
                    <a:pt x="1320601" y="166184"/>
                  </a:lnTo>
                  <a:lnTo>
                    <a:pt x="1331697" y="102999"/>
                  </a:lnTo>
                  <a:lnTo>
                    <a:pt x="1342794" y="55708"/>
                  </a:lnTo>
                  <a:lnTo>
                    <a:pt x="1353890" y="76214"/>
                  </a:lnTo>
                  <a:lnTo>
                    <a:pt x="1364987" y="252549"/>
                  </a:lnTo>
                  <a:lnTo>
                    <a:pt x="1376083" y="327381"/>
                  </a:lnTo>
                  <a:lnTo>
                    <a:pt x="1387180" y="390416"/>
                  </a:lnTo>
                  <a:lnTo>
                    <a:pt x="1398277" y="407405"/>
                  </a:lnTo>
                  <a:lnTo>
                    <a:pt x="1409380" y="409242"/>
                  </a:lnTo>
                  <a:lnTo>
                    <a:pt x="1420477" y="397179"/>
                  </a:lnTo>
                  <a:lnTo>
                    <a:pt x="1431573" y="381687"/>
                  </a:lnTo>
                  <a:lnTo>
                    <a:pt x="1442670" y="355976"/>
                  </a:lnTo>
                  <a:lnTo>
                    <a:pt x="1453767" y="337654"/>
                  </a:lnTo>
                  <a:lnTo>
                    <a:pt x="1464863" y="323394"/>
                  </a:lnTo>
                  <a:lnTo>
                    <a:pt x="1475960" y="270721"/>
                  </a:lnTo>
                  <a:lnTo>
                    <a:pt x="1487057" y="164912"/>
                  </a:lnTo>
                  <a:lnTo>
                    <a:pt x="1498160" y="98985"/>
                  </a:lnTo>
                  <a:lnTo>
                    <a:pt x="1509257" y="27201"/>
                  </a:lnTo>
                  <a:lnTo>
                    <a:pt x="1520353" y="10614"/>
                  </a:lnTo>
                  <a:lnTo>
                    <a:pt x="1531450" y="75363"/>
                  </a:lnTo>
                  <a:lnTo>
                    <a:pt x="1542546" y="289084"/>
                  </a:lnTo>
                  <a:lnTo>
                    <a:pt x="1553643" y="330450"/>
                  </a:lnTo>
                  <a:lnTo>
                    <a:pt x="1564740" y="357766"/>
                  </a:lnTo>
                  <a:lnTo>
                    <a:pt x="1575836" y="364155"/>
                  </a:lnTo>
                  <a:lnTo>
                    <a:pt x="1586940" y="345996"/>
                  </a:lnTo>
                  <a:lnTo>
                    <a:pt x="1598036" y="340580"/>
                  </a:lnTo>
                  <a:lnTo>
                    <a:pt x="1609133" y="316455"/>
                  </a:lnTo>
                  <a:lnTo>
                    <a:pt x="1620230" y="250997"/>
                  </a:lnTo>
                  <a:lnTo>
                    <a:pt x="1631326" y="170178"/>
                  </a:lnTo>
                  <a:lnTo>
                    <a:pt x="1642423" y="137187"/>
                  </a:lnTo>
                  <a:lnTo>
                    <a:pt x="1653520" y="117763"/>
                  </a:lnTo>
                  <a:lnTo>
                    <a:pt x="1664616" y="101605"/>
                  </a:lnTo>
                  <a:lnTo>
                    <a:pt x="1675720" y="143304"/>
                  </a:lnTo>
                  <a:lnTo>
                    <a:pt x="1686816" y="137214"/>
                  </a:lnTo>
                  <a:lnTo>
                    <a:pt x="1697913" y="158326"/>
                  </a:lnTo>
                  <a:lnTo>
                    <a:pt x="1709010" y="216537"/>
                  </a:lnTo>
                  <a:lnTo>
                    <a:pt x="1720106" y="359426"/>
                  </a:lnTo>
                  <a:lnTo>
                    <a:pt x="1731203" y="379959"/>
                  </a:lnTo>
                  <a:lnTo>
                    <a:pt x="1742299" y="388450"/>
                  </a:lnTo>
                  <a:lnTo>
                    <a:pt x="1753396" y="377401"/>
                  </a:lnTo>
                  <a:lnTo>
                    <a:pt x="1764500" y="338437"/>
                  </a:lnTo>
                  <a:lnTo>
                    <a:pt x="1775596" y="337566"/>
                  </a:lnTo>
                  <a:lnTo>
                    <a:pt x="1786692" y="328640"/>
                  </a:lnTo>
                  <a:lnTo>
                    <a:pt x="1808886" y="238805"/>
                  </a:lnTo>
                  <a:lnTo>
                    <a:pt x="1819982" y="180057"/>
                  </a:lnTo>
                  <a:lnTo>
                    <a:pt x="1831079" y="106163"/>
                  </a:lnTo>
                  <a:lnTo>
                    <a:pt x="1842176" y="70574"/>
                  </a:lnTo>
                  <a:lnTo>
                    <a:pt x="1853279" y="98876"/>
                  </a:lnTo>
                  <a:lnTo>
                    <a:pt x="1864376" y="106285"/>
                  </a:lnTo>
                  <a:lnTo>
                    <a:pt x="1875472" y="167239"/>
                  </a:lnTo>
                  <a:lnTo>
                    <a:pt x="1886569" y="244582"/>
                  </a:lnTo>
                  <a:lnTo>
                    <a:pt x="1897666" y="372046"/>
                  </a:lnTo>
                  <a:lnTo>
                    <a:pt x="1908762" y="385695"/>
                  </a:lnTo>
                  <a:lnTo>
                    <a:pt x="1919859" y="387137"/>
                  </a:lnTo>
                  <a:lnTo>
                    <a:pt x="1930956" y="370142"/>
                  </a:lnTo>
                  <a:lnTo>
                    <a:pt x="1942059" y="336900"/>
                  </a:lnTo>
                  <a:lnTo>
                    <a:pt x="1953156" y="322952"/>
                  </a:lnTo>
                  <a:lnTo>
                    <a:pt x="1964252" y="304433"/>
                  </a:lnTo>
                  <a:lnTo>
                    <a:pt x="1975349" y="238268"/>
                  </a:lnTo>
                  <a:lnTo>
                    <a:pt x="1986446" y="189514"/>
                  </a:lnTo>
                  <a:lnTo>
                    <a:pt x="1997542" y="132636"/>
                  </a:lnTo>
                  <a:lnTo>
                    <a:pt x="2008639" y="56579"/>
                  </a:lnTo>
                  <a:lnTo>
                    <a:pt x="2019735" y="61"/>
                  </a:lnTo>
                  <a:lnTo>
                    <a:pt x="2030839" y="23411"/>
                  </a:lnTo>
                  <a:lnTo>
                    <a:pt x="2041935" y="79799"/>
                  </a:lnTo>
                  <a:lnTo>
                    <a:pt x="2053032" y="190997"/>
                  </a:lnTo>
                  <a:lnTo>
                    <a:pt x="2064129" y="284158"/>
                  </a:lnTo>
                  <a:lnTo>
                    <a:pt x="2075225" y="363488"/>
                  </a:lnTo>
                  <a:lnTo>
                    <a:pt x="2086322" y="369380"/>
                  </a:lnTo>
                  <a:lnTo>
                    <a:pt x="2097419" y="365665"/>
                  </a:lnTo>
                  <a:lnTo>
                    <a:pt x="2108515" y="365488"/>
                  </a:lnTo>
                  <a:lnTo>
                    <a:pt x="2119619" y="352017"/>
                  </a:lnTo>
                  <a:lnTo>
                    <a:pt x="2130715" y="353432"/>
                  </a:lnTo>
                  <a:lnTo>
                    <a:pt x="2141812" y="347391"/>
                  </a:lnTo>
                  <a:lnTo>
                    <a:pt x="2152909" y="289553"/>
                  </a:lnTo>
                  <a:lnTo>
                    <a:pt x="2164005" y="206563"/>
                  </a:lnTo>
                  <a:lnTo>
                    <a:pt x="2175102" y="151618"/>
                  </a:lnTo>
                  <a:lnTo>
                    <a:pt x="2186198" y="75758"/>
                  </a:lnTo>
                  <a:lnTo>
                    <a:pt x="2197295" y="8743"/>
                  </a:lnTo>
                  <a:lnTo>
                    <a:pt x="2208399" y="19397"/>
                  </a:lnTo>
                  <a:lnTo>
                    <a:pt x="2219495" y="42332"/>
                  </a:lnTo>
                  <a:lnTo>
                    <a:pt x="2230592" y="142521"/>
                  </a:lnTo>
                  <a:lnTo>
                    <a:pt x="2241688" y="277273"/>
                  </a:lnTo>
                  <a:lnTo>
                    <a:pt x="2252785" y="389695"/>
                  </a:lnTo>
                  <a:lnTo>
                    <a:pt x="2263881" y="386307"/>
                  </a:lnTo>
                  <a:lnTo>
                    <a:pt x="2274978" y="361134"/>
                  </a:lnTo>
                  <a:lnTo>
                    <a:pt x="2297171" y="323755"/>
                  </a:lnTo>
                  <a:lnTo>
                    <a:pt x="2308275" y="324081"/>
                  </a:lnTo>
                  <a:lnTo>
                    <a:pt x="2319371" y="318196"/>
                  </a:lnTo>
                  <a:lnTo>
                    <a:pt x="2330468" y="266258"/>
                  </a:lnTo>
                  <a:lnTo>
                    <a:pt x="2352661" y="146556"/>
                  </a:lnTo>
                  <a:lnTo>
                    <a:pt x="2363758" y="90215"/>
                  </a:lnTo>
                  <a:lnTo>
                    <a:pt x="2374855" y="64825"/>
                  </a:lnTo>
                  <a:lnTo>
                    <a:pt x="2385951" y="141650"/>
                  </a:lnTo>
                  <a:lnTo>
                    <a:pt x="2397055" y="184628"/>
                  </a:lnTo>
                  <a:lnTo>
                    <a:pt x="2408151" y="250106"/>
                  </a:lnTo>
                  <a:lnTo>
                    <a:pt x="2419248" y="297724"/>
                  </a:lnTo>
                  <a:lnTo>
                    <a:pt x="2430345" y="359705"/>
                  </a:lnTo>
                  <a:lnTo>
                    <a:pt x="2441441" y="358773"/>
                  </a:lnTo>
                  <a:lnTo>
                    <a:pt x="2452538" y="332096"/>
                  </a:lnTo>
                  <a:lnTo>
                    <a:pt x="2463635" y="296581"/>
                  </a:lnTo>
                  <a:lnTo>
                    <a:pt x="2474731" y="236098"/>
                  </a:lnTo>
                  <a:lnTo>
                    <a:pt x="2485834" y="259536"/>
                  </a:lnTo>
                  <a:lnTo>
                    <a:pt x="2496931" y="262944"/>
                  </a:lnTo>
                  <a:lnTo>
                    <a:pt x="2508028" y="186588"/>
                  </a:lnTo>
                  <a:lnTo>
                    <a:pt x="2519124" y="94277"/>
                  </a:lnTo>
                  <a:lnTo>
                    <a:pt x="2530221" y="16077"/>
                  </a:lnTo>
                  <a:lnTo>
                    <a:pt x="2541318" y="0"/>
                  </a:lnTo>
                  <a:lnTo>
                    <a:pt x="2552414" y="80017"/>
                  </a:lnTo>
                  <a:lnTo>
                    <a:pt x="2563511" y="302562"/>
                  </a:lnTo>
                  <a:lnTo>
                    <a:pt x="2574614" y="359406"/>
                  </a:lnTo>
                  <a:lnTo>
                    <a:pt x="2585711" y="397342"/>
                  </a:lnTo>
                  <a:lnTo>
                    <a:pt x="2596808" y="398921"/>
                  </a:lnTo>
                  <a:lnTo>
                    <a:pt x="2607904" y="383586"/>
                  </a:lnTo>
                  <a:lnTo>
                    <a:pt x="2619001" y="372176"/>
                  </a:lnTo>
                  <a:lnTo>
                    <a:pt x="2630097" y="355670"/>
                  </a:lnTo>
                  <a:lnTo>
                    <a:pt x="2641194" y="323456"/>
                  </a:lnTo>
                  <a:lnTo>
                    <a:pt x="2652290" y="304916"/>
                  </a:lnTo>
                  <a:lnTo>
                    <a:pt x="2663394" y="296187"/>
                  </a:lnTo>
                  <a:lnTo>
                    <a:pt x="2674491" y="269530"/>
                  </a:lnTo>
                  <a:lnTo>
                    <a:pt x="2696684" y="94230"/>
                  </a:lnTo>
                  <a:lnTo>
                    <a:pt x="2707780" y="62981"/>
                  </a:lnTo>
                  <a:lnTo>
                    <a:pt x="2718877" y="63682"/>
                  </a:lnTo>
                  <a:lnTo>
                    <a:pt x="2729974" y="95209"/>
                  </a:lnTo>
                  <a:lnTo>
                    <a:pt x="2741070" y="214809"/>
                  </a:lnTo>
                  <a:lnTo>
                    <a:pt x="2752174" y="204475"/>
                  </a:lnTo>
                  <a:lnTo>
                    <a:pt x="2763270" y="221701"/>
                  </a:lnTo>
                  <a:lnTo>
                    <a:pt x="2774367" y="248038"/>
                  </a:lnTo>
                  <a:lnTo>
                    <a:pt x="2785464" y="242765"/>
                  </a:lnTo>
                  <a:lnTo>
                    <a:pt x="2796560" y="268877"/>
                  </a:lnTo>
                  <a:lnTo>
                    <a:pt x="2807657" y="282444"/>
                  </a:lnTo>
                  <a:lnTo>
                    <a:pt x="2818754" y="273830"/>
                  </a:lnTo>
                  <a:lnTo>
                    <a:pt x="2829850" y="238602"/>
                  </a:lnTo>
                  <a:lnTo>
                    <a:pt x="2829850" y="238602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299" name="자유형: 도형 2298">
              <a:extLst>
                <a:ext uri="{FF2B5EF4-FFF2-40B4-BE49-F238E27FC236}">
                  <a16:creationId xmlns:a16="http://schemas.microsoft.com/office/drawing/2014/main" id="{592C27EE-45CC-F10B-CDE7-4A1266AC1EF9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1607 h 413167"/>
                <a:gd name="connsiteX1" fmla="*/ 11096 w 2829850"/>
                <a:gd name="connsiteY1" fmla="*/ 238887 h 413167"/>
                <a:gd name="connsiteX2" fmla="*/ 22193 w 2829850"/>
                <a:gd name="connsiteY2" fmla="*/ 282811 h 413167"/>
                <a:gd name="connsiteX3" fmla="*/ 33290 w 2829850"/>
                <a:gd name="connsiteY3" fmla="*/ 312604 h 413167"/>
                <a:gd name="connsiteX4" fmla="*/ 44386 w 2829850"/>
                <a:gd name="connsiteY4" fmla="*/ 339594 h 413167"/>
                <a:gd name="connsiteX5" fmla="*/ 55483 w 2829850"/>
                <a:gd name="connsiteY5" fmla="*/ 324483 h 413167"/>
                <a:gd name="connsiteX6" fmla="*/ 66586 w 2829850"/>
                <a:gd name="connsiteY6" fmla="*/ 305991 h 413167"/>
                <a:gd name="connsiteX7" fmla="*/ 77683 w 2829850"/>
                <a:gd name="connsiteY7" fmla="*/ 281654 h 413167"/>
                <a:gd name="connsiteX8" fmla="*/ 88779 w 2829850"/>
                <a:gd name="connsiteY8" fmla="*/ 302052 h 413167"/>
                <a:gd name="connsiteX9" fmla="*/ 99876 w 2829850"/>
                <a:gd name="connsiteY9" fmla="*/ 301970 h 413167"/>
                <a:gd name="connsiteX10" fmla="*/ 110973 w 2829850"/>
                <a:gd name="connsiteY10" fmla="*/ 328211 h 413167"/>
                <a:gd name="connsiteX11" fmla="*/ 122069 w 2829850"/>
                <a:gd name="connsiteY11" fmla="*/ 342261 h 413167"/>
                <a:gd name="connsiteX12" fmla="*/ 133166 w 2829850"/>
                <a:gd name="connsiteY12" fmla="*/ 350289 h 413167"/>
                <a:gd name="connsiteX13" fmla="*/ 144263 w 2829850"/>
                <a:gd name="connsiteY13" fmla="*/ 354820 h 413167"/>
                <a:gd name="connsiteX14" fmla="*/ 155366 w 2829850"/>
                <a:gd name="connsiteY14" fmla="*/ 372387 h 413167"/>
                <a:gd name="connsiteX15" fmla="*/ 166463 w 2829850"/>
                <a:gd name="connsiteY15" fmla="*/ 379422 h 413167"/>
                <a:gd name="connsiteX16" fmla="*/ 188656 w 2829850"/>
                <a:gd name="connsiteY16" fmla="*/ 354609 h 413167"/>
                <a:gd name="connsiteX17" fmla="*/ 199753 w 2829850"/>
                <a:gd name="connsiteY17" fmla="*/ 357664 h 413167"/>
                <a:gd name="connsiteX18" fmla="*/ 210849 w 2829850"/>
                <a:gd name="connsiteY18" fmla="*/ 367094 h 413167"/>
                <a:gd name="connsiteX19" fmla="*/ 221946 w 2829850"/>
                <a:gd name="connsiteY19" fmla="*/ 359541 h 413167"/>
                <a:gd name="connsiteX20" fmla="*/ 233043 w 2829850"/>
                <a:gd name="connsiteY20" fmla="*/ 345485 h 413167"/>
                <a:gd name="connsiteX21" fmla="*/ 255243 w 2829850"/>
                <a:gd name="connsiteY21" fmla="*/ 259311 h 413167"/>
                <a:gd name="connsiteX22" fmla="*/ 266339 w 2829850"/>
                <a:gd name="connsiteY22" fmla="*/ 184717 h 413167"/>
                <a:gd name="connsiteX23" fmla="*/ 277436 w 2829850"/>
                <a:gd name="connsiteY23" fmla="*/ 210591 h 413167"/>
                <a:gd name="connsiteX24" fmla="*/ 288533 w 2829850"/>
                <a:gd name="connsiteY24" fmla="*/ 299718 h 413167"/>
                <a:gd name="connsiteX25" fmla="*/ 299629 w 2829850"/>
                <a:gd name="connsiteY25" fmla="*/ 345798 h 413167"/>
                <a:gd name="connsiteX26" fmla="*/ 310726 w 2829850"/>
                <a:gd name="connsiteY26" fmla="*/ 379966 h 413167"/>
                <a:gd name="connsiteX27" fmla="*/ 321823 w 2829850"/>
                <a:gd name="connsiteY27" fmla="*/ 394818 h 413167"/>
                <a:gd name="connsiteX28" fmla="*/ 332926 w 2829850"/>
                <a:gd name="connsiteY28" fmla="*/ 390328 h 413167"/>
                <a:gd name="connsiteX29" fmla="*/ 344023 w 2829850"/>
                <a:gd name="connsiteY29" fmla="*/ 372360 h 413167"/>
                <a:gd name="connsiteX30" fmla="*/ 355119 w 2829850"/>
                <a:gd name="connsiteY30" fmla="*/ 352323 h 413167"/>
                <a:gd name="connsiteX31" fmla="*/ 366216 w 2829850"/>
                <a:gd name="connsiteY31" fmla="*/ 334532 h 413167"/>
                <a:gd name="connsiteX32" fmla="*/ 377313 w 2829850"/>
                <a:gd name="connsiteY32" fmla="*/ 351357 h 413167"/>
                <a:gd name="connsiteX33" fmla="*/ 388409 w 2829850"/>
                <a:gd name="connsiteY33" fmla="*/ 353289 h 413167"/>
                <a:gd name="connsiteX34" fmla="*/ 399506 w 2829850"/>
                <a:gd name="connsiteY34" fmla="*/ 348261 h 413167"/>
                <a:gd name="connsiteX35" fmla="*/ 410602 w 2829850"/>
                <a:gd name="connsiteY35" fmla="*/ 323483 h 413167"/>
                <a:gd name="connsiteX36" fmla="*/ 421706 w 2829850"/>
                <a:gd name="connsiteY36" fmla="*/ 278191 h 413167"/>
                <a:gd name="connsiteX37" fmla="*/ 432802 w 2829850"/>
                <a:gd name="connsiteY37" fmla="*/ 239187 h 413167"/>
                <a:gd name="connsiteX38" fmla="*/ 443899 w 2829850"/>
                <a:gd name="connsiteY38" fmla="*/ 257563 h 413167"/>
                <a:gd name="connsiteX39" fmla="*/ 454995 w 2829850"/>
                <a:gd name="connsiteY39" fmla="*/ 308821 h 413167"/>
                <a:gd name="connsiteX40" fmla="*/ 466092 w 2829850"/>
                <a:gd name="connsiteY40" fmla="*/ 377503 h 413167"/>
                <a:gd name="connsiteX41" fmla="*/ 477189 w 2829850"/>
                <a:gd name="connsiteY41" fmla="*/ 398199 h 413167"/>
                <a:gd name="connsiteX42" fmla="*/ 488285 w 2829850"/>
                <a:gd name="connsiteY42" fmla="*/ 402166 h 413167"/>
                <a:gd name="connsiteX43" fmla="*/ 499382 w 2829850"/>
                <a:gd name="connsiteY43" fmla="*/ 400050 h 413167"/>
                <a:gd name="connsiteX44" fmla="*/ 510485 w 2829850"/>
                <a:gd name="connsiteY44" fmla="*/ 373570 h 413167"/>
                <a:gd name="connsiteX45" fmla="*/ 521582 w 2829850"/>
                <a:gd name="connsiteY45" fmla="*/ 339961 h 413167"/>
                <a:gd name="connsiteX46" fmla="*/ 532679 w 2829850"/>
                <a:gd name="connsiteY46" fmla="*/ 320557 h 413167"/>
                <a:gd name="connsiteX47" fmla="*/ 543775 w 2829850"/>
                <a:gd name="connsiteY47" fmla="*/ 328626 h 413167"/>
                <a:gd name="connsiteX48" fmla="*/ 554872 w 2829850"/>
                <a:gd name="connsiteY48" fmla="*/ 331348 h 413167"/>
                <a:gd name="connsiteX49" fmla="*/ 565968 w 2829850"/>
                <a:gd name="connsiteY49" fmla="*/ 304351 h 413167"/>
                <a:gd name="connsiteX50" fmla="*/ 577065 w 2829850"/>
                <a:gd name="connsiteY50" fmla="*/ 226940 h 413167"/>
                <a:gd name="connsiteX51" fmla="*/ 588162 w 2829850"/>
                <a:gd name="connsiteY51" fmla="*/ 179172 h 413167"/>
                <a:gd name="connsiteX52" fmla="*/ 599265 w 2829850"/>
                <a:gd name="connsiteY52" fmla="*/ 194643 h 413167"/>
                <a:gd name="connsiteX53" fmla="*/ 610362 w 2829850"/>
                <a:gd name="connsiteY53" fmla="*/ 246283 h 413167"/>
                <a:gd name="connsiteX54" fmla="*/ 621458 w 2829850"/>
                <a:gd name="connsiteY54" fmla="*/ 325313 h 413167"/>
                <a:gd name="connsiteX55" fmla="*/ 632555 w 2829850"/>
                <a:gd name="connsiteY55" fmla="*/ 376687 h 413167"/>
                <a:gd name="connsiteX56" fmla="*/ 643652 w 2829850"/>
                <a:gd name="connsiteY56" fmla="*/ 401914 h 413167"/>
                <a:gd name="connsiteX57" fmla="*/ 654748 w 2829850"/>
                <a:gd name="connsiteY57" fmla="*/ 406051 h 413167"/>
                <a:gd name="connsiteX58" fmla="*/ 665845 w 2829850"/>
                <a:gd name="connsiteY58" fmla="*/ 402302 h 413167"/>
                <a:gd name="connsiteX59" fmla="*/ 676942 w 2829850"/>
                <a:gd name="connsiteY59" fmla="*/ 404200 h 413167"/>
                <a:gd name="connsiteX60" fmla="*/ 688045 w 2829850"/>
                <a:gd name="connsiteY60" fmla="*/ 395512 h 413167"/>
                <a:gd name="connsiteX61" fmla="*/ 699142 w 2829850"/>
                <a:gd name="connsiteY61" fmla="*/ 381170 h 413167"/>
                <a:gd name="connsiteX62" fmla="*/ 710238 w 2829850"/>
                <a:gd name="connsiteY62" fmla="*/ 355079 h 413167"/>
                <a:gd name="connsiteX63" fmla="*/ 721335 w 2829850"/>
                <a:gd name="connsiteY63" fmla="*/ 309862 h 413167"/>
                <a:gd name="connsiteX64" fmla="*/ 732432 w 2829850"/>
                <a:gd name="connsiteY64" fmla="*/ 215741 h 413167"/>
                <a:gd name="connsiteX65" fmla="*/ 743528 w 2829850"/>
                <a:gd name="connsiteY65" fmla="*/ 132214 h 413167"/>
                <a:gd name="connsiteX66" fmla="*/ 754625 w 2829850"/>
                <a:gd name="connsiteY66" fmla="*/ 143256 h 413167"/>
                <a:gd name="connsiteX67" fmla="*/ 765722 w 2829850"/>
                <a:gd name="connsiteY67" fmla="*/ 245065 h 413167"/>
                <a:gd name="connsiteX68" fmla="*/ 776818 w 2829850"/>
                <a:gd name="connsiteY68" fmla="*/ 366985 h 413167"/>
                <a:gd name="connsiteX69" fmla="*/ 787922 w 2829850"/>
                <a:gd name="connsiteY69" fmla="*/ 398696 h 413167"/>
                <a:gd name="connsiteX70" fmla="*/ 799018 w 2829850"/>
                <a:gd name="connsiteY70" fmla="*/ 409357 h 413167"/>
                <a:gd name="connsiteX71" fmla="*/ 810115 w 2829850"/>
                <a:gd name="connsiteY71" fmla="*/ 413167 h 413167"/>
                <a:gd name="connsiteX72" fmla="*/ 821212 w 2829850"/>
                <a:gd name="connsiteY72" fmla="*/ 395968 h 413167"/>
                <a:gd name="connsiteX73" fmla="*/ 832308 w 2829850"/>
                <a:gd name="connsiteY73" fmla="*/ 369346 h 413167"/>
                <a:gd name="connsiteX74" fmla="*/ 843405 w 2829850"/>
                <a:gd name="connsiteY74" fmla="*/ 359324 h 413167"/>
                <a:gd name="connsiteX75" fmla="*/ 854501 w 2829850"/>
                <a:gd name="connsiteY75" fmla="*/ 367229 h 413167"/>
                <a:gd name="connsiteX76" fmla="*/ 865598 w 2829850"/>
                <a:gd name="connsiteY76" fmla="*/ 358582 h 413167"/>
                <a:gd name="connsiteX77" fmla="*/ 876702 w 2829850"/>
                <a:gd name="connsiteY77" fmla="*/ 323381 h 413167"/>
                <a:gd name="connsiteX78" fmla="*/ 887798 w 2829850"/>
                <a:gd name="connsiteY78" fmla="*/ 204692 h 413167"/>
                <a:gd name="connsiteX79" fmla="*/ 898894 w 2829850"/>
                <a:gd name="connsiteY79" fmla="*/ 171062 h 413167"/>
                <a:gd name="connsiteX80" fmla="*/ 909991 w 2829850"/>
                <a:gd name="connsiteY80" fmla="*/ 218633 h 413167"/>
                <a:gd name="connsiteX81" fmla="*/ 921088 w 2829850"/>
                <a:gd name="connsiteY81" fmla="*/ 281974 h 413167"/>
                <a:gd name="connsiteX82" fmla="*/ 932184 w 2829850"/>
                <a:gd name="connsiteY82" fmla="*/ 362590 h 413167"/>
                <a:gd name="connsiteX83" fmla="*/ 943281 w 2829850"/>
                <a:gd name="connsiteY83" fmla="*/ 399649 h 413167"/>
                <a:gd name="connsiteX84" fmla="*/ 954384 w 2829850"/>
                <a:gd name="connsiteY84" fmla="*/ 408439 h 413167"/>
                <a:gd name="connsiteX85" fmla="*/ 965481 w 2829850"/>
                <a:gd name="connsiteY85" fmla="*/ 410704 h 413167"/>
                <a:gd name="connsiteX86" fmla="*/ 976578 w 2829850"/>
                <a:gd name="connsiteY86" fmla="*/ 404888 h 413167"/>
                <a:gd name="connsiteX87" fmla="*/ 987674 w 2829850"/>
                <a:gd name="connsiteY87" fmla="*/ 409541 h 413167"/>
                <a:gd name="connsiteX88" fmla="*/ 1009868 w 2829850"/>
                <a:gd name="connsiteY88" fmla="*/ 396866 h 413167"/>
                <a:gd name="connsiteX89" fmla="*/ 1020964 w 2829850"/>
                <a:gd name="connsiteY89" fmla="*/ 392954 h 413167"/>
                <a:gd name="connsiteX90" fmla="*/ 1032061 w 2829850"/>
                <a:gd name="connsiteY90" fmla="*/ 376027 h 413167"/>
                <a:gd name="connsiteX91" fmla="*/ 1043157 w 2829850"/>
                <a:gd name="connsiteY91" fmla="*/ 282954 h 413167"/>
                <a:gd name="connsiteX92" fmla="*/ 1054261 w 2829850"/>
                <a:gd name="connsiteY92" fmla="*/ 121879 h 413167"/>
                <a:gd name="connsiteX93" fmla="*/ 1065357 w 2829850"/>
                <a:gd name="connsiteY93" fmla="*/ 0 h 413167"/>
                <a:gd name="connsiteX94" fmla="*/ 1076454 w 2829850"/>
                <a:gd name="connsiteY94" fmla="*/ 67825 h 413167"/>
                <a:gd name="connsiteX95" fmla="*/ 1087551 w 2829850"/>
                <a:gd name="connsiteY95" fmla="*/ 273503 h 413167"/>
                <a:gd name="connsiteX96" fmla="*/ 1098647 w 2829850"/>
                <a:gd name="connsiteY96" fmla="*/ 353772 h 413167"/>
                <a:gd name="connsiteX97" fmla="*/ 1109744 w 2829850"/>
                <a:gd name="connsiteY97" fmla="*/ 397642 h 413167"/>
                <a:gd name="connsiteX98" fmla="*/ 1120841 w 2829850"/>
                <a:gd name="connsiteY98" fmla="*/ 409562 h 413167"/>
                <a:gd name="connsiteX99" fmla="*/ 1131937 w 2829850"/>
                <a:gd name="connsiteY99" fmla="*/ 403221 h 413167"/>
                <a:gd name="connsiteX100" fmla="*/ 1143041 w 2829850"/>
                <a:gd name="connsiteY100" fmla="*/ 395383 h 413167"/>
                <a:gd name="connsiteX101" fmla="*/ 1154137 w 2829850"/>
                <a:gd name="connsiteY101" fmla="*/ 386545 h 413167"/>
                <a:gd name="connsiteX102" fmla="*/ 1165234 w 2829850"/>
                <a:gd name="connsiteY102" fmla="*/ 380626 h 413167"/>
                <a:gd name="connsiteX103" fmla="*/ 1176331 w 2829850"/>
                <a:gd name="connsiteY103" fmla="*/ 382912 h 413167"/>
                <a:gd name="connsiteX104" fmla="*/ 1187427 w 2829850"/>
                <a:gd name="connsiteY104" fmla="*/ 384327 h 413167"/>
                <a:gd name="connsiteX105" fmla="*/ 1198524 w 2829850"/>
                <a:gd name="connsiteY105" fmla="*/ 369284 h 413167"/>
                <a:gd name="connsiteX106" fmla="*/ 1209621 w 2829850"/>
                <a:gd name="connsiteY106" fmla="*/ 328851 h 413167"/>
                <a:gd name="connsiteX107" fmla="*/ 1220717 w 2829850"/>
                <a:gd name="connsiteY107" fmla="*/ 226933 h 413167"/>
                <a:gd name="connsiteX108" fmla="*/ 1231821 w 2829850"/>
                <a:gd name="connsiteY108" fmla="*/ 133017 h 413167"/>
                <a:gd name="connsiteX109" fmla="*/ 1242917 w 2829850"/>
                <a:gd name="connsiteY109" fmla="*/ 159081 h 413167"/>
                <a:gd name="connsiteX110" fmla="*/ 1265111 w 2829850"/>
                <a:gd name="connsiteY110" fmla="*/ 376823 h 413167"/>
                <a:gd name="connsiteX111" fmla="*/ 1276207 w 2829850"/>
                <a:gd name="connsiteY111" fmla="*/ 403390 h 413167"/>
                <a:gd name="connsiteX112" fmla="*/ 1287304 w 2829850"/>
                <a:gd name="connsiteY112" fmla="*/ 409065 h 413167"/>
                <a:gd name="connsiteX113" fmla="*/ 1298400 w 2829850"/>
                <a:gd name="connsiteY113" fmla="*/ 412895 h 413167"/>
                <a:gd name="connsiteX114" fmla="*/ 1309497 w 2829850"/>
                <a:gd name="connsiteY114" fmla="*/ 399343 h 413167"/>
                <a:gd name="connsiteX115" fmla="*/ 1320601 w 2829850"/>
                <a:gd name="connsiteY115" fmla="*/ 380979 h 413167"/>
                <a:gd name="connsiteX116" fmla="*/ 1331697 w 2829850"/>
                <a:gd name="connsiteY116" fmla="*/ 368060 h 413167"/>
                <a:gd name="connsiteX117" fmla="*/ 1342794 w 2829850"/>
                <a:gd name="connsiteY117" fmla="*/ 363998 h 413167"/>
                <a:gd name="connsiteX118" fmla="*/ 1353890 w 2829850"/>
                <a:gd name="connsiteY118" fmla="*/ 339437 h 413167"/>
                <a:gd name="connsiteX119" fmla="*/ 1364987 w 2829850"/>
                <a:gd name="connsiteY119" fmla="*/ 276565 h 413167"/>
                <a:gd name="connsiteX120" fmla="*/ 1376083 w 2829850"/>
                <a:gd name="connsiteY120" fmla="*/ 168545 h 413167"/>
                <a:gd name="connsiteX121" fmla="*/ 1387180 w 2829850"/>
                <a:gd name="connsiteY121" fmla="*/ 129234 h 413167"/>
                <a:gd name="connsiteX122" fmla="*/ 1398277 w 2829850"/>
                <a:gd name="connsiteY122" fmla="*/ 170640 h 413167"/>
                <a:gd name="connsiteX123" fmla="*/ 1409380 w 2829850"/>
                <a:gd name="connsiteY123" fmla="*/ 247507 h 413167"/>
                <a:gd name="connsiteX124" fmla="*/ 1420477 w 2829850"/>
                <a:gd name="connsiteY124" fmla="*/ 345485 h 413167"/>
                <a:gd name="connsiteX125" fmla="*/ 1431573 w 2829850"/>
                <a:gd name="connsiteY125" fmla="*/ 384348 h 413167"/>
                <a:gd name="connsiteX126" fmla="*/ 1442670 w 2829850"/>
                <a:gd name="connsiteY126" fmla="*/ 399016 h 413167"/>
                <a:gd name="connsiteX127" fmla="*/ 1453767 w 2829850"/>
                <a:gd name="connsiteY127" fmla="*/ 402792 h 413167"/>
                <a:gd name="connsiteX128" fmla="*/ 1464863 w 2829850"/>
                <a:gd name="connsiteY128" fmla="*/ 399377 h 413167"/>
                <a:gd name="connsiteX129" fmla="*/ 1475960 w 2829850"/>
                <a:gd name="connsiteY129" fmla="*/ 405024 h 413167"/>
                <a:gd name="connsiteX130" fmla="*/ 1487057 w 2829850"/>
                <a:gd name="connsiteY130" fmla="*/ 401418 h 413167"/>
                <a:gd name="connsiteX131" fmla="*/ 1498160 w 2829850"/>
                <a:gd name="connsiteY131" fmla="*/ 395016 h 413167"/>
                <a:gd name="connsiteX132" fmla="*/ 1509257 w 2829850"/>
                <a:gd name="connsiteY132" fmla="*/ 392103 h 413167"/>
                <a:gd name="connsiteX133" fmla="*/ 1520353 w 2829850"/>
                <a:gd name="connsiteY133" fmla="*/ 376898 h 413167"/>
                <a:gd name="connsiteX134" fmla="*/ 1531450 w 2829850"/>
                <a:gd name="connsiteY134" fmla="*/ 314107 h 413167"/>
                <a:gd name="connsiteX135" fmla="*/ 1542546 w 2829850"/>
                <a:gd name="connsiteY135" fmla="*/ 206910 h 413167"/>
                <a:gd name="connsiteX136" fmla="*/ 1553643 w 2829850"/>
                <a:gd name="connsiteY136" fmla="*/ 122172 h 413167"/>
                <a:gd name="connsiteX137" fmla="*/ 1564740 w 2829850"/>
                <a:gd name="connsiteY137" fmla="*/ 143154 h 413167"/>
                <a:gd name="connsiteX138" fmla="*/ 1575836 w 2829850"/>
                <a:gd name="connsiteY138" fmla="*/ 256808 h 413167"/>
                <a:gd name="connsiteX139" fmla="*/ 1586940 w 2829850"/>
                <a:gd name="connsiteY139" fmla="*/ 309141 h 413167"/>
                <a:gd name="connsiteX140" fmla="*/ 1598036 w 2829850"/>
                <a:gd name="connsiteY140" fmla="*/ 356949 h 413167"/>
                <a:gd name="connsiteX141" fmla="*/ 1609133 w 2829850"/>
                <a:gd name="connsiteY141" fmla="*/ 383994 h 413167"/>
                <a:gd name="connsiteX142" fmla="*/ 1620230 w 2829850"/>
                <a:gd name="connsiteY142" fmla="*/ 400479 h 413167"/>
                <a:gd name="connsiteX143" fmla="*/ 1631326 w 2829850"/>
                <a:gd name="connsiteY143" fmla="*/ 402152 h 413167"/>
                <a:gd name="connsiteX144" fmla="*/ 1642423 w 2829850"/>
                <a:gd name="connsiteY144" fmla="*/ 399866 h 413167"/>
                <a:gd name="connsiteX145" fmla="*/ 1653520 w 2829850"/>
                <a:gd name="connsiteY145" fmla="*/ 400023 h 413167"/>
                <a:gd name="connsiteX146" fmla="*/ 1664616 w 2829850"/>
                <a:gd name="connsiteY146" fmla="*/ 375782 h 413167"/>
                <a:gd name="connsiteX147" fmla="*/ 1675720 w 2829850"/>
                <a:gd name="connsiteY147" fmla="*/ 339913 h 413167"/>
                <a:gd name="connsiteX148" fmla="*/ 1686816 w 2829850"/>
                <a:gd name="connsiteY148" fmla="*/ 290336 h 413167"/>
                <a:gd name="connsiteX149" fmla="*/ 1697913 w 2829850"/>
                <a:gd name="connsiteY149" fmla="*/ 287281 h 413167"/>
                <a:gd name="connsiteX150" fmla="*/ 1709010 w 2829850"/>
                <a:gd name="connsiteY150" fmla="*/ 279511 h 413167"/>
                <a:gd name="connsiteX151" fmla="*/ 1720106 w 2829850"/>
                <a:gd name="connsiteY151" fmla="*/ 235703 h 413167"/>
                <a:gd name="connsiteX152" fmla="*/ 1731203 w 2829850"/>
                <a:gd name="connsiteY152" fmla="*/ 209176 h 413167"/>
                <a:gd name="connsiteX153" fmla="*/ 1742299 w 2829850"/>
                <a:gd name="connsiteY153" fmla="*/ 237615 h 413167"/>
                <a:gd name="connsiteX154" fmla="*/ 1753396 w 2829850"/>
                <a:gd name="connsiteY154" fmla="*/ 317217 h 413167"/>
                <a:gd name="connsiteX155" fmla="*/ 1764500 w 2829850"/>
                <a:gd name="connsiteY155" fmla="*/ 361086 h 413167"/>
                <a:gd name="connsiteX156" fmla="*/ 1775596 w 2829850"/>
                <a:gd name="connsiteY156" fmla="*/ 386164 h 413167"/>
                <a:gd name="connsiteX157" fmla="*/ 1786692 w 2829850"/>
                <a:gd name="connsiteY157" fmla="*/ 390131 h 413167"/>
                <a:gd name="connsiteX158" fmla="*/ 1808886 w 2829850"/>
                <a:gd name="connsiteY158" fmla="*/ 369380 h 413167"/>
                <a:gd name="connsiteX159" fmla="*/ 1819982 w 2829850"/>
                <a:gd name="connsiteY159" fmla="*/ 375006 h 413167"/>
                <a:gd name="connsiteX160" fmla="*/ 1831079 w 2829850"/>
                <a:gd name="connsiteY160" fmla="*/ 376346 h 413167"/>
                <a:gd name="connsiteX161" fmla="*/ 1842176 w 2829850"/>
                <a:gd name="connsiteY161" fmla="*/ 372387 h 413167"/>
                <a:gd name="connsiteX162" fmla="*/ 1853279 w 2829850"/>
                <a:gd name="connsiteY162" fmla="*/ 356351 h 413167"/>
                <a:gd name="connsiteX163" fmla="*/ 1864376 w 2829850"/>
                <a:gd name="connsiteY163" fmla="*/ 328715 h 413167"/>
                <a:gd name="connsiteX164" fmla="*/ 1875472 w 2829850"/>
                <a:gd name="connsiteY164" fmla="*/ 290186 h 413167"/>
                <a:gd name="connsiteX165" fmla="*/ 1886569 w 2829850"/>
                <a:gd name="connsiteY165" fmla="*/ 243616 h 413167"/>
                <a:gd name="connsiteX166" fmla="*/ 1897666 w 2829850"/>
                <a:gd name="connsiteY166" fmla="*/ 193201 h 413167"/>
                <a:gd name="connsiteX167" fmla="*/ 1908762 w 2829850"/>
                <a:gd name="connsiteY167" fmla="*/ 195589 h 413167"/>
                <a:gd name="connsiteX168" fmla="*/ 1919859 w 2829850"/>
                <a:gd name="connsiteY168" fmla="*/ 248378 h 413167"/>
                <a:gd name="connsiteX169" fmla="*/ 1930956 w 2829850"/>
                <a:gd name="connsiteY169" fmla="*/ 337920 h 413167"/>
                <a:gd name="connsiteX170" fmla="*/ 1942059 w 2829850"/>
                <a:gd name="connsiteY170" fmla="*/ 379680 h 413167"/>
                <a:gd name="connsiteX171" fmla="*/ 1953156 w 2829850"/>
                <a:gd name="connsiteY171" fmla="*/ 398199 h 413167"/>
                <a:gd name="connsiteX172" fmla="*/ 1964252 w 2829850"/>
                <a:gd name="connsiteY172" fmla="*/ 408752 h 413167"/>
                <a:gd name="connsiteX173" fmla="*/ 1975349 w 2829850"/>
                <a:gd name="connsiteY173" fmla="*/ 405649 h 413167"/>
                <a:gd name="connsiteX174" fmla="*/ 1997542 w 2829850"/>
                <a:gd name="connsiteY174" fmla="*/ 397009 h 413167"/>
                <a:gd name="connsiteX175" fmla="*/ 2008639 w 2829850"/>
                <a:gd name="connsiteY175" fmla="*/ 400281 h 413167"/>
                <a:gd name="connsiteX176" fmla="*/ 2019735 w 2829850"/>
                <a:gd name="connsiteY176" fmla="*/ 398547 h 413167"/>
                <a:gd name="connsiteX177" fmla="*/ 2030839 w 2829850"/>
                <a:gd name="connsiteY177" fmla="*/ 389450 h 413167"/>
                <a:gd name="connsiteX178" fmla="*/ 2041935 w 2829850"/>
                <a:gd name="connsiteY178" fmla="*/ 334015 h 413167"/>
                <a:gd name="connsiteX179" fmla="*/ 2053032 w 2829850"/>
                <a:gd name="connsiteY179" fmla="*/ 241411 h 413167"/>
                <a:gd name="connsiteX180" fmla="*/ 2064129 w 2829850"/>
                <a:gd name="connsiteY180" fmla="*/ 112960 h 413167"/>
                <a:gd name="connsiteX181" fmla="*/ 2075225 w 2829850"/>
                <a:gd name="connsiteY181" fmla="*/ 43040 h 413167"/>
                <a:gd name="connsiteX182" fmla="*/ 2086322 w 2829850"/>
                <a:gd name="connsiteY182" fmla="*/ 110252 h 413167"/>
                <a:gd name="connsiteX183" fmla="*/ 2108515 w 2829850"/>
                <a:gd name="connsiteY183" fmla="*/ 322190 h 413167"/>
                <a:gd name="connsiteX184" fmla="*/ 2130715 w 2829850"/>
                <a:gd name="connsiteY184" fmla="*/ 380742 h 413167"/>
                <a:gd name="connsiteX185" fmla="*/ 2141812 w 2829850"/>
                <a:gd name="connsiteY185" fmla="*/ 392076 h 413167"/>
                <a:gd name="connsiteX186" fmla="*/ 2152909 w 2829850"/>
                <a:gd name="connsiteY186" fmla="*/ 394682 h 413167"/>
                <a:gd name="connsiteX187" fmla="*/ 2164005 w 2829850"/>
                <a:gd name="connsiteY187" fmla="*/ 400193 h 413167"/>
                <a:gd name="connsiteX188" fmla="*/ 2175102 w 2829850"/>
                <a:gd name="connsiteY188" fmla="*/ 399948 h 413167"/>
                <a:gd name="connsiteX189" fmla="*/ 2186198 w 2829850"/>
                <a:gd name="connsiteY189" fmla="*/ 405908 h 413167"/>
                <a:gd name="connsiteX190" fmla="*/ 2197295 w 2829850"/>
                <a:gd name="connsiteY190" fmla="*/ 405976 h 413167"/>
                <a:gd name="connsiteX191" fmla="*/ 2208399 w 2829850"/>
                <a:gd name="connsiteY191" fmla="*/ 402268 h 413167"/>
                <a:gd name="connsiteX192" fmla="*/ 2219495 w 2829850"/>
                <a:gd name="connsiteY192" fmla="*/ 376666 h 413167"/>
                <a:gd name="connsiteX193" fmla="*/ 2230592 w 2829850"/>
                <a:gd name="connsiteY193" fmla="*/ 304984 h 413167"/>
                <a:gd name="connsiteX194" fmla="*/ 2241688 w 2829850"/>
                <a:gd name="connsiteY194" fmla="*/ 132085 h 413167"/>
                <a:gd name="connsiteX195" fmla="*/ 2252785 w 2829850"/>
                <a:gd name="connsiteY195" fmla="*/ 7103 h 413167"/>
                <a:gd name="connsiteX196" fmla="*/ 2263881 w 2829850"/>
                <a:gd name="connsiteY196" fmla="*/ 39012 h 413167"/>
                <a:gd name="connsiteX197" fmla="*/ 2286075 w 2829850"/>
                <a:gd name="connsiteY197" fmla="*/ 368903 h 413167"/>
                <a:gd name="connsiteX198" fmla="*/ 2297171 w 2829850"/>
                <a:gd name="connsiteY198" fmla="*/ 393083 h 413167"/>
                <a:gd name="connsiteX199" fmla="*/ 2308275 w 2829850"/>
                <a:gd name="connsiteY199" fmla="*/ 402105 h 413167"/>
                <a:gd name="connsiteX200" fmla="*/ 2319371 w 2829850"/>
                <a:gd name="connsiteY200" fmla="*/ 406779 h 413167"/>
                <a:gd name="connsiteX201" fmla="*/ 2330468 w 2829850"/>
                <a:gd name="connsiteY201" fmla="*/ 396145 h 413167"/>
                <a:gd name="connsiteX202" fmla="*/ 2341565 w 2829850"/>
                <a:gd name="connsiteY202" fmla="*/ 388960 h 413167"/>
                <a:gd name="connsiteX203" fmla="*/ 2352661 w 2829850"/>
                <a:gd name="connsiteY203" fmla="*/ 388035 h 413167"/>
                <a:gd name="connsiteX204" fmla="*/ 2363758 w 2829850"/>
                <a:gd name="connsiteY204" fmla="*/ 389518 h 413167"/>
                <a:gd name="connsiteX205" fmla="*/ 2374855 w 2829850"/>
                <a:gd name="connsiteY205" fmla="*/ 383790 h 413167"/>
                <a:gd name="connsiteX206" fmla="*/ 2385951 w 2829850"/>
                <a:gd name="connsiteY206" fmla="*/ 374231 h 413167"/>
                <a:gd name="connsiteX207" fmla="*/ 2397055 w 2829850"/>
                <a:gd name="connsiteY207" fmla="*/ 326252 h 413167"/>
                <a:gd name="connsiteX208" fmla="*/ 2408151 w 2829850"/>
                <a:gd name="connsiteY208" fmla="*/ 251848 h 413167"/>
                <a:gd name="connsiteX209" fmla="*/ 2419248 w 2829850"/>
                <a:gd name="connsiteY209" fmla="*/ 193711 h 413167"/>
                <a:gd name="connsiteX210" fmla="*/ 2430345 w 2829850"/>
                <a:gd name="connsiteY210" fmla="*/ 183907 h 413167"/>
                <a:gd name="connsiteX211" fmla="*/ 2452538 w 2829850"/>
                <a:gd name="connsiteY211" fmla="*/ 315332 h 413167"/>
                <a:gd name="connsiteX212" fmla="*/ 2463635 w 2829850"/>
                <a:gd name="connsiteY212" fmla="*/ 376986 h 413167"/>
                <a:gd name="connsiteX213" fmla="*/ 2474731 w 2829850"/>
                <a:gd name="connsiteY213" fmla="*/ 396995 h 413167"/>
                <a:gd name="connsiteX214" fmla="*/ 2485834 w 2829850"/>
                <a:gd name="connsiteY214" fmla="*/ 395546 h 413167"/>
                <a:gd name="connsiteX215" fmla="*/ 2496931 w 2829850"/>
                <a:gd name="connsiteY215" fmla="*/ 388266 h 413167"/>
                <a:gd name="connsiteX216" fmla="*/ 2508028 w 2829850"/>
                <a:gd name="connsiteY216" fmla="*/ 376598 h 413167"/>
                <a:gd name="connsiteX217" fmla="*/ 2519124 w 2829850"/>
                <a:gd name="connsiteY217" fmla="*/ 362454 h 413167"/>
                <a:gd name="connsiteX218" fmla="*/ 2530221 w 2829850"/>
                <a:gd name="connsiteY218" fmla="*/ 367026 h 413167"/>
                <a:gd name="connsiteX219" fmla="*/ 2541318 w 2829850"/>
                <a:gd name="connsiteY219" fmla="*/ 369897 h 413167"/>
                <a:gd name="connsiteX220" fmla="*/ 2552414 w 2829850"/>
                <a:gd name="connsiteY220" fmla="*/ 326014 h 413167"/>
                <a:gd name="connsiteX221" fmla="*/ 2563511 w 2829850"/>
                <a:gd name="connsiteY221" fmla="*/ 225634 h 413167"/>
                <a:gd name="connsiteX222" fmla="*/ 2574614 w 2829850"/>
                <a:gd name="connsiteY222" fmla="*/ 93052 h 413167"/>
                <a:gd name="connsiteX223" fmla="*/ 2585711 w 2829850"/>
                <a:gd name="connsiteY223" fmla="*/ 97094 h 413167"/>
                <a:gd name="connsiteX224" fmla="*/ 2596808 w 2829850"/>
                <a:gd name="connsiteY224" fmla="*/ 224198 h 413167"/>
                <a:gd name="connsiteX225" fmla="*/ 2607904 w 2829850"/>
                <a:gd name="connsiteY225" fmla="*/ 307120 h 413167"/>
                <a:gd name="connsiteX226" fmla="*/ 2619001 w 2829850"/>
                <a:gd name="connsiteY226" fmla="*/ 376197 h 413167"/>
                <a:gd name="connsiteX227" fmla="*/ 2630097 w 2829850"/>
                <a:gd name="connsiteY227" fmla="*/ 399091 h 413167"/>
                <a:gd name="connsiteX228" fmla="*/ 2641194 w 2829850"/>
                <a:gd name="connsiteY228" fmla="*/ 401166 h 413167"/>
                <a:gd name="connsiteX229" fmla="*/ 2652290 w 2829850"/>
                <a:gd name="connsiteY229" fmla="*/ 399744 h 413167"/>
                <a:gd name="connsiteX230" fmla="*/ 2663394 w 2829850"/>
                <a:gd name="connsiteY230" fmla="*/ 393593 h 413167"/>
                <a:gd name="connsiteX231" fmla="*/ 2674491 w 2829850"/>
                <a:gd name="connsiteY231" fmla="*/ 384456 h 413167"/>
                <a:gd name="connsiteX232" fmla="*/ 2685587 w 2829850"/>
                <a:gd name="connsiteY232" fmla="*/ 381116 h 413167"/>
                <a:gd name="connsiteX233" fmla="*/ 2696684 w 2829850"/>
                <a:gd name="connsiteY233" fmla="*/ 386674 h 413167"/>
                <a:gd name="connsiteX234" fmla="*/ 2707780 w 2829850"/>
                <a:gd name="connsiteY234" fmla="*/ 376857 h 413167"/>
                <a:gd name="connsiteX235" fmla="*/ 2718877 w 2829850"/>
                <a:gd name="connsiteY235" fmla="*/ 342635 h 413167"/>
                <a:gd name="connsiteX236" fmla="*/ 2729974 w 2829850"/>
                <a:gd name="connsiteY236" fmla="*/ 282328 h 413167"/>
                <a:gd name="connsiteX237" fmla="*/ 2741070 w 2829850"/>
                <a:gd name="connsiteY237" fmla="*/ 208673 h 413167"/>
                <a:gd name="connsiteX238" fmla="*/ 2752174 w 2829850"/>
                <a:gd name="connsiteY238" fmla="*/ 251474 h 413167"/>
                <a:gd name="connsiteX239" fmla="*/ 2763270 w 2829850"/>
                <a:gd name="connsiteY239" fmla="*/ 285077 h 413167"/>
                <a:gd name="connsiteX240" fmla="*/ 2774367 w 2829850"/>
                <a:gd name="connsiteY240" fmla="*/ 297833 h 413167"/>
                <a:gd name="connsiteX241" fmla="*/ 2785464 w 2829850"/>
                <a:gd name="connsiteY241" fmla="*/ 292935 h 413167"/>
                <a:gd name="connsiteX242" fmla="*/ 2796560 w 2829850"/>
                <a:gd name="connsiteY242" fmla="*/ 281933 h 413167"/>
                <a:gd name="connsiteX243" fmla="*/ 2807657 w 2829850"/>
                <a:gd name="connsiteY243" fmla="*/ 294907 h 413167"/>
                <a:gd name="connsiteX244" fmla="*/ 2818754 w 2829850"/>
                <a:gd name="connsiteY244" fmla="*/ 336627 h 413167"/>
                <a:gd name="connsiteX245" fmla="*/ 2829850 w 2829850"/>
                <a:gd name="connsiteY245" fmla="*/ 347635 h 413167"/>
                <a:gd name="connsiteX246" fmla="*/ 2829850 w 2829850"/>
                <a:gd name="connsiteY246" fmla="*/ 34763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31607"/>
                  </a:moveTo>
                  <a:lnTo>
                    <a:pt x="11096" y="238887"/>
                  </a:lnTo>
                  <a:lnTo>
                    <a:pt x="22193" y="282811"/>
                  </a:lnTo>
                  <a:lnTo>
                    <a:pt x="33290" y="312604"/>
                  </a:lnTo>
                  <a:lnTo>
                    <a:pt x="44386" y="339594"/>
                  </a:lnTo>
                  <a:lnTo>
                    <a:pt x="55483" y="324483"/>
                  </a:lnTo>
                  <a:lnTo>
                    <a:pt x="66586" y="305991"/>
                  </a:lnTo>
                  <a:lnTo>
                    <a:pt x="77683" y="281654"/>
                  </a:lnTo>
                  <a:lnTo>
                    <a:pt x="88779" y="302052"/>
                  </a:lnTo>
                  <a:lnTo>
                    <a:pt x="99876" y="301970"/>
                  </a:lnTo>
                  <a:lnTo>
                    <a:pt x="110973" y="328211"/>
                  </a:lnTo>
                  <a:lnTo>
                    <a:pt x="122069" y="342261"/>
                  </a:lnTo>
                  <a:lnTo>
                    <a:pt x="133166" y="350289"/>
                  </a:lnTo>
                  <a:lnTo>
                    <a:pt x="144263" y="354820"/>
                  </a:lnTo>
                  <a:lnTo>
                    <a:pt x="155366" y="372387"/>
                  </a:lnTo>
                  <a:lnTo>
                    <a:pt x="166463" y="379422"/>
                  </a:lnTo>
                  <a:lnTo>
                    <a:pt x="188656" y="354609"/>
                  </a:lnTo>
                  <a:lnTo>
                    <a:pt x="199753" y="357664"/>
                  </a:lnTo>
                  <a:lnTo>
                    <a:pt x="210849" y="367094"/>
                  </a:lnTo>
                  <a:lnTo>
                    <a:pt x="221946" y="359541"/>
                  </a:lnTo>
                  <a:lnTo>
                    <a:pt x="233043" y="345485"/>
                  </a:lnTo>
                  <a:lnTo>
                    <a:pt x="255243" y="259311"/>
                  </a:lnTo>
                  <a:lnTo>
                    <a:pt x="266339" y="184717"/>
                  </a:lnTo>
                  <a:lnTo>
                    <a:pt x="277436" y="210591"/>
                  </a:lnTo>
                  <a:lnTo>
                    <a:pt x="288533" y="299718"/>
                  </a:lnTo>
                  <a:lnTo>
                    <a:pt x="299629" y="345798"/>
                  </a:lnTo>
                  <a:lnTo>
                    <a:pt x="310726" y="379966"/>
                  </a:lnTo>
                  <a:lnTo>
                    <a:pt x="321823" y="394818"/>
                  </a:lnTo>
                  <a:lnTo>
                    <a:pt x="332926" y="390328"/>
                  </a:lnTo>
                  <a:lnTo>
                    <a:pt x="344023" y="372360"/>
                  </a:lnTo>
                  <a:lnTo>
                    <a:pt x="355119" y="352323"/>
                  </a:lnTo>
                  <a:lnTo>
                    <a:pt x="366216" y="334532"/>
                  </a:lnTo>
                  <a:lnTo>
                    <a:pt x="377313" y="351357"/>
                  </a:lnTo>
                  <a:lnTo>
                    <a:pt x="388409" y="353289"/>
                  </a:lnTo>
                  <a:lnTo>
                    <a:pt x="399506" y="348261"/>
                  </a:lnTo>
                  <a:lnTo>
                    <a:pt x="410602" y="323483"/>
                  </a:lnTo>
                  <a:lnTo>
                    <a:pt x="421706" y="278191"/>
                  </a:lnTo>
                  <a:lnTo>
                    <a:pt x="432802" y="239187"/>
                  </a:lnTo>
                  <a:lnTo>
                    <a:pt x="443899" y="257563"/>
                  </a:lnTo>
                  <a:lnTo>
                    <a:pt x="454995" y="308821"/>
                  </a:lnTo>
                  <a:lnTo>
                    <a:pt x="466092" y="377503"/>
                  </a:lnTo>
                  <a:lnTo>
                    <a:pt x="477189" y="398199"/>
                  </a:lnTo>
                  <a:lnTo>
                    <a:pt x="488285" y="402166"/>
                  </a:lnTo>
                  <a:lnTo>
                    <a:pt x="499382" y="400050"/>
                  </a:lnTo>
                  <a:lnTo>
                    <a:pt x="510485" y="373570"/>
                  </a:lnTo>
                  <a:lnTo>
                    <a:pt x="521582" y="339961"/>
                  </a:lnTo>
                  <a:lnTo>
                    <a:pt x="532679" y="320557"/>
                  </a:lnTo>
                  <a:lnTo>
                    <a:pt x="543775" y="328626"/>
                  </a:lnTo>
                  <a:lnTo>
                    <a:pt x="554872" y="331348"/>
                  </a:lnTo>
                  <a:lnTo>
                    <a:pt x="565968" y="304351"/>
                  </a:lnTo>
                  <a:lnTo>
                    <a:pt x="577065" y="226940"/>
                  </a:lnTo>
                  <a:lnTo>
                    <a:pt x="588162" y="179172"/>
                  </a:lnTo>
                  <a:lnTo>
                    <a:pt x="599265" y="194643"/>
                  </a:lnTo>
                  <a:lnTo>
                    <a:pt x="610362" y="246283"/>
                  </a:lnTo>
                  <a:lnTo>
                    <a:pt x="621458" y="325313"/>
                  </a:lnTo>
                  <a:lnTo>
                    <a:pt x="632555" y="376687"/>
                  </a:lnTo>
                  <a:lnTo>
                    <a:pt x="643652" y="401914"/>
                  </a:lnTo>
                  <a:lnTo>
                    <a:pt x="654748" y="406051"/>
                  </a:lnTo>
                  <a:lnTo>
                    <a:pt x="665845" y="402302"/>
                  </a:lnTo>
                  <a:lnTo>
                    <a:pt x="676942" y="404200"/>
                  </a:lnTo>
                  <a:lnTo>
                    <a:pt x="688045" y="395512"/>
                  </a:lnTo>
                  <a:lnTo>
                    <a:pt x="699142" y="381170"/>
                  </a:lnTo>
                  <a:lnTo>
                    <a:pt x="710238" y="355079"/>
                  </a:lnTo>
                  <a:lnTo>
                    <a:pt x="721335" y="309862"/>
                  </a:lnTo>
                  <a:lnTo>
                    <a:pt x="732432" y="215741"/>
                  </a:lnTo>
                  <a:lnTo>
                    <a:pt x="743528" y="132214"/>
                  </a:lnTo>
                  <a:lnTo>
                    <a:pt x="754625" y="143256"/>
                  </a:lnTo>
                  <a:lnTo>
                    <a:pt x="765722" y="245065"/>
                  </a:lnTo>
                  <a:lnTo>
                    <a:pt x="776818" y="366985"/>
                  </a:lnTo>
                  <a:lnTo>
                    <a:pt x="787922" y="398696"/>
                  </a:lnTo>
                  <a:lnTo>
                    <a:pt x="799018" y="409357"/>
                  </a:lnTo>
                  <a:lnTo>
                    <a:pt x="810115" y="413167"/>
                  </a:lnTo>
                  <a:lnTo>
                    <a:pt x="821212" y="395968"/>
                  </a:lnTo>
                  <a:lnTo>
                    <a:pt x="832308" y="369346"/>
                  </a:lnTo>
                  <a:lnTo>
                    <a:pt x="843405" y="359324"/>
                  </a:lnTo>
                  <a:lnTo>
                    <a:pt x="854501" y="367229"/>
                  </a:lnTo>
                  <a:lnTo>
                    <a:pt x="865598" y="358582"/>
                  </a:lnTo>
                  <a:lnTo>
                    <a:pt x="876702" y="323381"/>
                  </a:lnTo>
                  <a:lnTo>
                    <a:pt x="887798" y="204692"/>
                  </a:lnTo>
                  <a:lnTo>
                    <a:pt x="898894" y="171062"/>
                  </a:lnTo>
                  <a:lnTo>
                    <a:pt x="909991" y="218633"/>
                  </a:lnTo>
                  <a:lnTo>
                    <a:pt x="921088" y="281974"/>
                  </a:lnTo>
                  <a:lnTo>
                    <a:pt x="932184" y="362590"/>
                  </a:lnTo>
                  <a:lnTo>
                    <a:pt x="943281" y="399649"/>
                  </a:lnTo>
                  <a:lnTo>
                    <a:pt x="954384" y="408439"/>
                  </a:lnTo>
                  <a:lnTo>
                    <a:pt x="965481" y="410704"/>
                  </a:lnTo>
                  <a:lnTo>
                    <a:pt x="976578" y="404888"/>
                  </a:lnTo>
                  <a:lnTo>
                    <a:pt x="987674" y="409541"/>
                  </a:lnTo>
                  <a:lnTo>
                    <a:pt x="1009868" y="396866"/>
                  </a:lnTo>
                  <a:lnTo>
                    <a:pt x="1020964" y="392954"/>
                  </a:lnTo>
                  <a:lnTo>
                    <a:pt x="1032061" y="376027"/>
                  </a:lnTo>
                  <a:lnTo>
                    <a:pt x="1043157" y="282954"/>
                  </a:lnTo>
                  <a:lnTo>
                    <a:pt x="1054261" y="121879"/>
                  </a:lnTo>
                  <a:lnTo>
                    <a:pt x="1065357" y="0"/>
                  </a:lnTo>
                  <a:lnTo>
                    <a:pt x="1076454" y="67825"/>
                  </a:lnTo>
                  <a:lnTo>
                    <a:pt x="1087551" y="273503"/>
                  </a:lnTo>
                  <a:lnTo>
                    <a:pt x="1098647" y="353772"/>
                  </a:lnTo>
                  <a:lnTo>
                    <a:pt x="1109744" y="397642"/>
                  </a:lnTo>
                  <a:lnTo>
                    <a:pt x="1120841" y="409562"/>
                  </a:lnTo>
                  <a:lnTo>
                    <a:pt x="1131937" y="403221"/>
                  </a:lnTo>
                  <a:lnTo>
                    <a:pt x="1143041" y="395383"/>
                  </a:lnTo>
                  <a:lnTo>
                    <a:pt x="1154137" y="386545"/>
                  </a:lnTo>
                  <a:lnTo>
                    <a:pt x="1165234" y="380626"/>
                  </a:lnTo>
                  <a:lnTo>
                    <a:pt x="1176331" y="382912"/>
                  </a:lnTo>
                  <a:lnTo>
                    <a:pt x="1187427" y="384327"/>
                  </a:lnTo>
                  <a:lnTo>
                    <a:pt x="1198524" y="369284"/>
                  </a:lnTo>
                  <a:lnTo>
                    <a:pt x="1209621" y="328851"/>
                  </a:lnTo>
                  <a:lnTo>
                    <a:pt x="1220717" y="226933"/>
                  </a:lnTo>
                  <a:lnTo>
                    <a:pt x="1231821" y="133017"/>
                  </a:lnTo>
                  <a:lnTo>
                    <a:pt x="1242917" y="159081"/>
                  </a:lnTo>
                  <a:lnTo>
                    <a:pt x="1265111" y="376823"/>
                  </a:lnTo>
                  <a:lnTo>
                    <a:pt x="1276207" y="403390"/>
                  </a:lnTo>
                  <a:lnTo>
                    <a:pt x="1287304" y="409065"/>
                  </a:lnTo>
                  <a:lnTo>
                    <a:pt x="1298400" y="412895"/>
                  </a:lnTo>
                  <a:lnTo>
                    <a:pt x="1309497" y="399343"/>
                  </a:lnTo>
                  <a:lnTo>
                    <a:pt x="1320601" y="380979"/>
                  </a:lnTo>
                  <a:lnTo>
                    <a:pt x="1331697" y="368060"/>
                  </a:lnTo>
                  <a:lnTo>
                    <a:pt x="1342794" y="363998"/>
                  </a:lnTo>
                  <a:lnTo>
                    <a:pt x="1353890" y="339437"/>
                  </a:lnTo>
                  <a:lnTo>
                    <a:pt x="1364987" y="276565"/>
                  </a:lnTo>
                  <a:lnTo>
                    <a:pt x="1376083" y="168545"/>
                  </a:lnTo>
                  <a:lnTo>
                    <a:pt x="1387180" y="129234"/>
                  </a:lnTo>
                  <a:lnTo>
                    <a:pt x="1398277" y="170640"/>
                  </a:lnTo>
                  <a:lnTo>
                    <a:pt x="1409380" y="247507"/>
                  </a:lnTo>
                  <a:lnTo>
                    <a:pt x="1420477" y="345485"/>
                  </a:lnTo>
                  <a:lnTo>
                    <a:pt x="1431573" y="384348"/>
                  </a:lnTo>
                  <a:lnTo>
                    <a:pt x="1442670" y="399016"/>
                  </a:lnTo>
                  <a:lnTo>
                    <a:pt x="1453767" y="402792"/>
                  </a:lnTo>
                  <a:lnTo>
                    <a:pt x="1464863" y="399377"/>
                  </a:lnTo>
                  <a:lnTo>
                    <a:pt x="1475960" y="405024"/>
                  </a:lnTo>
                  <a:lnTo>
                    <a:pt x="1487057" y="401418"/>
                  </a:lnTo>
                  <a:lnTo>
                    <a:pt x="1498160" y="395016"/>
                  </a:lnTo>
                  <a:lnTo>
                    <a:pt x="1509257" y="392103"/>
                  </a:lnTo>
                  <a:lnTo>
                    <a:pt x="1520353" y="376898"/>
                  </a:lnTo>
                  <a:lnTo>
                    <a:pt x="1531450" y="314107"/>
                  </a:lnTo>
                  <a:lnTo>
                    <a:pt x="1542546" y="206910"/>
                  </a:lnTo>
                  <a:lnTo>
                    <a:pt x="1553643" y="122172"/>
                  </a:lnTo>
                  <a:lnTo>
                    <a:pt x="1564740" y="143154"/>
                  </a:lnTo>
                  <a:lnTo>
                    <a:pt x="1575836" y="256808"/>
                  </a:lnTo>
                  <a:lnTo>
                    <a:pt x="1586940" y="309141"/>
                  </a:lnTo>
                  <a:lnTo>
                    <a:pt x="1598036" y="356949"/>
                  </a:lnTo>
                  <a:lnTo>
                    <a:pt x="1609133" y="383994"/>
                  </a:lnTo>
                  <a:lnTo>
                    <a:pt x="1620230" y="400479"/>
                  </a:lnTo>
                  <a:lnTo>
                    <a:pt x="1631326" y="402152"/>
                  </a:lnTo>
                  <a:lnTo>
                    <a:pt x="1642423" y="399866"/>
                  </a:lnTo>
                  <a:lnTo>
                    <a:pt x="1653520" y="400023"/>
                  </a:lnTo>
                  <a:lnTo>
                    <a:pt x="1664616" y="375782"/>
                  </a:lnTo>
                  <a:lnTo>
                    <a:pt x="1675720" y="339913"/>
                  </a:lnTo>
                  <a:lnTo>
                    <a:pt x="1686816" y="290336"/>
                  </a:lnTo>
                  <a:lnTo>
                    <a:pt x="1697913" y="287281"/>
                  </a:lnTo>
                  <a:lnTo>
                    <a:pt x="1709010" y="279511"/>
                  </a:lnTo>
                  <a:lnTo>
                    <a:pt x="1720106" y="235703"/>
                  </a:lnTo>
                  <a:lnTo>
                    <a:pt x="1731203" y="209176"/>
                  </a:lnTo>
                  <a:lnTo>
                    <a:pt x="1742299" y="237615"/>
                  </a:lnTo>
                  <a:lnTo>
                    <a:pt x="1753396" y="317217"/>
                  </a:lnTo>
                  <a:lnTo>
                    <a:pt x="1764500" y="361086"/>
                  </a:lnTo>
                  <a:lnTo>
                    <a:pt x="1775596" y="386164"/>
                  </a:lnTo>
                  <a:lnTo>
                    <a:pt x="1786692" y="390131"/>
                  </a:lnTo>
                  <a:lnTo>
                    <a:pt x="1808886" y="369380"/>
                  </a:lnTo>
                  <a:lnTo>
                    <a:pt x="1819982" y="375006"/>
                  </a:lnTo>
                  <a:lnTo>
                    <a:pt x="1831079" y="376346"/>
                  </a:lnTo>
                  <a:lnTo>
                    <a:pt x="1842176" y="372387"/>
                  </a:lnTo>
                  <a:lnTo>
                    <a:pt x="1853279" y="356351"/>
                  </a:lnTo>
                  <a:lnTo>
                    <a:pt x="1864376" y="328715"/>
                  </a:lnTo>
                  <a:lnTo>
                    <a:pt x="1875472" y="290186"/>
                  </a:lnTo>
                  <a:lnTo>
                    <a:pt x="1886569" y="243616"/>
                  </a:lnTo>
                  <a:lnTo>
                    <a:pt x="1897666" y="193201"/>
                  </a:lnTo>
                  <a:lnTo>
                    <a:pt x="1908762" y="195589"/>
                  </a:lnTo>
                  <a:lnTo>
                    <a:pt x="1919859" y="248378"/>
                  </a:lnTo>
                  <a:lnTo>
                    <a:pt x="1930956" y="337920"/>
                  </a:lnTo>
                  <a:lnTo>
                    <a:pt x="1942059" y="379680"/>
                  </a:lnTo>
                  <a:lnTo>
                    <a:pt x="1953156" y="398199"/>
                  </a:lnTo>
                  <a:lnTo>
                    <a:pt x="1964252" y="408752"/>
                  </a:lnTo>
                  <a:lnTo>
                    <a:pt x="1975349" y="405649"/>
                  </a:lnTo>
                  <a:lnTo>
                    <a:pt x="1997542" y="397009"/>
                  </a:lnTo>
                  <a:lnTo>
                    <a:pt x="2008639" y="400281"/>
                  </a:lnTo>
                  <a:lnTo>
                    <a:pt x="2019735" y="398547"/>
                  </a:lnTo>
                  <a:lnTo>
                    <a:pt x="2030839" y="389450"/>
                  </a:lnTo>
                  <a:lnTo>
                    <a:pt x="2041935" y="334015"/>
                  </a:lnTo>
                  <a:lnTo>
                    <a:pt x="2053032" y="241411"/>
                  </a:lnTo>
                  <a:lnTo>
                    <a:pt x="2064129" y="112960"/>
                  </a:lnTo>
                  <a:lnTo>
                    <a:pt x="2075225" y="43040"/>
                  </a:lnTo>
                  <a:lnTo>
                    <a:pt x="2086322" y="110252"/>
                  </a:lnTo>
                  <a:lnTo>
                    <a:pt x="2108515" y="322190"/>
                  </a:lnTo>
                  <a:lnTo>
                    <a:pt x="2130715" y="380742"/>
                  </a:lnTo>
                  <a:lnTo>
                    <a:pt x="2141812" y="392076"/>
                  </a:lnTo>
                  <a:lnTo>
                    <a:pt x="2152909" y="394682"/>
                  </a:lnTo>
                  <a:lnTo>
                    <a:pt x="2164005" y="400193"/>
                  </a:lnTo>
                  <a:lnTo>
                    <a:pt x="2175102" y="399948"/>
                  </a:lnTo>
                  <a:lnTo>
                    <a:pt x="2186198" y="405908"/>
                  </a:lnTo>
                  <a:lnTo>
                    <a:pt x="2197295" y="405976"/>
                  </a:lnTo>
                  <a:lnTo>
                    <a:pt x="2208399" y="402268"/>
                  </a:lnTo>
                  <a:lnTo>
                    <a:pt x="2219495" y="376666"/>
                  </a:lnTo>
                  <a:lnTo>
                    <a:pt x="2230592" y="304984"/>
                  </a:lnTo>
                  <a:lnTo>
                    <a:pt x="2241688" y="132085"/>
                  </a:lnTo>
                  <a:lnTo>
                    <a:pt x="2252785" y="7103"/>
                  </a:lnTo>
                  <a:lnTo>
                    <a:pt x="2263881" y="39012"/>
                  </a:lnTo>
                  <a:lnTo>
                    <a:pt x="2286075" y="368903"/>
                  </a:lnTo>
                  <a:lnTo>
                    <a:pt x="2297171" y="393083"/>
                  </a:lnTo>
                  <a:lnTo>
                    <a:pt x="2308275" y="402105"/>
                  </a:lnTo>
                  <a:lnTo>
                    <a:pt x="2319371" y="406779"/>
                  </a:lnTo>
                  <a:lnTo>
                    <a:pt x="2330468" y="396145"/>
                  </a:lnTo>
                  <a:lnTo>
                    <a:pt x="2341565" y="388960"/>
                  </a:lnTo>
                  <a:lnTo>
                    <a:pt x="2352661" y="388035"/>
                  </a:lnTo>
                  <a:lnTo>
                    <a:pt x="2363758" y="389518"/>
                  </a:lnTo>
                  <a:lnTo>
                    <a:pt x="2374855" y="383790"/>
                  </a:lnTo>
                  <a:lnTo>
                    <a:pt x="2385951" y="374231"/>
                  </a:lnTo>
                  <a:lnTo>
                    <a:pt x="2397055" y="326252"/>
                  </a:lnTo>
                  <a:lnTo>
                    <a:pt x="2408151" y="251848"/>
                  </a:lnTo>
                  <a:lnTo>
                    <a:pt x="2419248" y="193711"/>
                  </a:lnTo>
                  <a:lnTo>
                    <a:pt x="2430345" y="183907"/>
                  </a:lnTo>
                  <a:lnTo>
                    <a:pt x="2452538" y="315332"/>
                  </a:lnTo>
                  <a:lnTo>
                    <a:pt x="2463635" y="376986"/>
                  </a:lnTo>
                  <a:lnTo>
                    <a:pt x="2474731" y="396995"/>
                  </a:lnTo>
                  <a:lnTo>
                    <a:pt x="2485834" y="395546"/>
                  </a:lnTo>
                  <a:lnTo>
                    <a:pt x="2496931" y="388266"/>
                  </a:lnTo>
                  <a:lnTo>
                    <a:pt x="2508028" y="376598"/>
                  </a:lnTo>
                  <a:lnTo>
                    <a:pt x="2519124" y="362454"/>
                  </a:lnTo>
                  <a:lnTo>
                    <a:pt x="2530221" y="367026"/>
                  </a:lnTo>
                  <a:lnTo>
                    <a:pt x="2541318" y="369897"/>
                  </a:lnTo>
                  <a:lnTo>
                    <a:pt x="2552414" y="326014"/>
                  </a:lnTo>
                  <a:lnTo>
                    <a:pt x="2563511" y="225634"/>
                  </a:lnTo>
                  <a:lnTo>
                    <a:pt x="2574614" y="93052"/>
                  </a:lnTo>
                  <a:lnTo>
                    <a:pt x="2585711" y="97094"/>
                  </a:lnTo>
                  <a:lnTo>
                    <a:pt x="2596808" y="224198"/>
                  </a:lnTo>
                  <a:lnTo>
                    <a:pt x="2607904" y="307120"/>
                  </a:lnTo>
                  <a:lnTo>
                    <a:pt x="2619001" y="376197"/>
                  </a:lnTo>
                  <a:lnTo>
                    <a:pt x="2630097" y="399091"/>
                  </a:lnTo>
                  <a:lnTo>
                    <a:pt x="2641194" y="401166"/>
                  </a:lnTo>
                  <a:lnTo>
                    <a:pt x="2652290" y="399744"/>
                  </a:lnTo>
                  <a:lnTo>
                    <a:pt x="2663394" y="393593"/>
                  </a:lnTo>
                  <a:lnTo>
                    <a:pt x="2674491" y="384456"/>
                  </a:lnTo>
                  <a:lnTo>
                    <a:pt x="2685587" y="381116"/>
                  </a:lnTo>
                  <a:lnTo>
                    <a:pt x="2696684" y="386674"/>
                  </a:lnTo>
                  <a:lnTo>
                    <a:pt x="2707780" y="376857"/>
                  </a:lnTo>
                  <a:lnTo>
                    <a:pt x="2718877" y="342635"/>
                  </a:lnTo>
                  <a:lnTo>
                    <a:pt x="2729974" y="282328"/>
                  </a:lnTo>
                  <a:lnTo>
                    <a:pt x="2741070" y="208673"/>
                  </a:lnTo>
                  <a:lnTo>
                    <a:pt x="2752174" y="251474"/>
                  </a:lnTo>
                  <a:lnTo>
                    <a:pt x="2763270" y="285077"/>
                  </a:lnTo>
                  <a:lnTo>
                    <a:pt x="2774367" y="297833"/>
                  </a:lnTo>
                  <a:lnTo>
                    <a:pt x="2785464" y="292935"/>
                  </a:lnTo>
                  <a:lnTo>
                    <a:pt x="2796560" y="281933"/>
                  </a:lnTo>
                  <a:lnTo>
                    <a:pt x="2807657" y="294907"/>
                  </a:lnTo>
                  <a:lnTo>
                    <a:pt x="2818754" y="336627"/>
                  </a:lnTo>
                  <a:lnTo>
                    <a:pt x="2829850" y="347635"/>
                  </a:lnTo>
                  <a:lnTo>
                    <a:pt x="2829850" y="347635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0" name="자유형: 도형 2299">
              <a:extLst>
                <a:ext uri="{FF2B5EF4-FFF2-40B4-BE49-F238E27FC236}">
                  <a16:creationId xmlns:a16="http://schemas.microsoft.com/office/drawing/2014/main" id="{6EFA447C-1369-2442-FF7D-70C5C0FD14A7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1947 h 413167"/>
                <a:gd name="connsiteX1" fmla="*/ 11096 w 2829850"/>
                <a:gd name="connsiteY1" fmla="*/ 240207 h 413167"/>
                <a:gd name="connsiteX2" fmla="*/ 22193 w 2829850"/>
                <a:gd name="connsiteY2" fmla="*/ 284580 h 413167"/>
                <a:gd name="connsiteX3" fmla="*/ 33290 w 2829850"/>
                <a:gd name="connsiteY3" fmla="*/ 314026 h 413167"/>
                <a:gd name="connsiteX4" fmla="*/ 44386 w 2829850"/>
                <a:gd name="connsiteY4" fmla="*/ 340254 h 413167"/>
                <a:gd name="connsiteX5" fmla="*/ 55483 w 2829850"/>
                <a:gd name="connsiteY5" fmla="*/ 324830 h 413167"/>
                <a:gd name="connsiteX6" fmla="*/ 66586 w 2829850"/>
                <a:gd name="connsiteY6" fmla="*/ 307698 h 413167"/>
                <a:gd name="connsiteX7" fmla="*/ 77683 w 2829850"/>
                <a:gd name="connsiteY7" fmla="*/ 283627 h 413167"/>
                <a:gd name="connsiteX8" fmla="*/ 88779 w 2829850"/>
                <a:gd name="connsiteY8" fmla="*/ 304712 h 413167"/>
                <a:gd name="connsiteX9" fmla="*/ 99876 w 2829850"/>
                <a:gd name="connsiteY9" fmla="*/ 302024 h 413167"/>
                <a:gd name="connsiteX10" fmla="*/ 110973 w 2829850"/>
                <a:gd name="connsiteY10" fmla="*/ 327463 h 413167"/>
                <a:gd name="connsiteX11" fmla="*/ 122069 w 2829850"/>
                <a:gd name="connsiteY11" fmla="*/ 343417 h 413167"/>
                <a:gd name="connsiteX12" fmla="*/ 133166 w 2829850"/>
                <a:gd name="connsiteY12" fmla="*/ 350119 h 413167"/>
                <a:gd name="connsiteX13" fmla="*/ 144263 w 2829850"/>
                <a:gd name="connsiteY13" fmla="*/ 355364 h 413167"/>
                <a:gd name="connsiteX14" fmla="*/ 155366 w 2829850"/>
                <a:gd name="connsiteY14" fmla="*/ 372169 h 413167"/>
                <a:gd name="connsiteX15" fmla="*/ 166463 w 2829850"/>
                <a:gd name="connsiteY15" fmla="*/ 380456 h 413167"/>
                <a:gd name="connsiteX16" fmla="*/ 177559 w 2829850"/>
                <a:gd name="connsiteY16" fmla="*/ 366570 h 413167"/>
                <a:gd name="connsiteX17" fmla="*/ 188656 w 2829850"/>
                <a:gd name="connsiteY17" fmla="*/ 355017 h 413167"/>
                <a:gd name="connsiteX18" fmla="*/ 199753 w 2829850"/>
                <a:gd name="connsiteY18" fmla="*/ 356650 h 413167"/>
                <a:gd name="connsiteX19" fmla="*/ 210849 w 2829850"/>
                <a:gd name="connsiteY19" fmla="*/ 367577 h 413167"/>
                <a:gd name="connsiteX20" fmla="*/ 221946 w 2829850"/>
                <a:gd name="connsiteY20" fmla="*/ 359133 h 413167"/>
                <a:gd name="connsiteX21" fmla="*/ 233043 w 2829850"/>
                <a:gd name="connsiteY21" fmla="*/ 346506 h 413167"/>
                <a:gd name="connsiteX22" fmla="*/ 255243 w 2829850"/>
                <a:gd name="connsiteY22" fmla="*/ 260135 h 413167"/>
                <a:gd name="connsiteX23" fmla="*/ 266339 w 2829850"/>
                <a:gd name="connsiteY23" fmla="*/ 184547 h 413167"/>
                <a:gd name="connsiteX24" fmla="*/ 277436 w 2829850"/>
                <a:gd name="connsiteY24" fmla="*/ 214231 h 413167"/>
                <a:gd name="connsiteX25" fmla="*/ 288533 w 2829850"/>
                <a:gd name="connsiteY25" fmla="*/ 301242 h 413167"/>
                <a:gd name="connsiteX26" fmla="*/ 299629 w 2829850"/>
                <a:gd name="connsiteY26" fmla="*/ 347867 h 413167"/>
                <a:gd name="connsiteX27" fmla="*/ 310726 w 2829850"/>
                <a:gd name="connsiteY27" fmla="*/ 380272 h 413167"/>
                <a:gd name="connsiteX28" fmla="*/ 321823 w 2829850"/>
                <a:gd name="connsiteY28" fmla="*/ 395315 h 413167"/>
                <a:gd name="connsiteX29" fmla="*/ 332926 w 2829850"/>
                <a:gd name="connsiteY29" fmla="*/ 391144 h 413167"/>
                <a:gd name="connsiteX30" fmla="*/ 344023 w 2829850"/>
                <a:gd name="connsiteY30" fmla="*/ 372673 h 413167"/>
                <a:gd name="connsiteX31" fmla="*/ 355119 w 2829850"/>
                <a:gd name="connsiteY31" fmla="*/ 351711 h 413167"/>
                <a:gd name="connsiteX32" fmla="*/ 366216 w 2829850"/>
                <a:gd name="connsiteY32" fmla="*/ 334470 h 413167"/>
                <a:gd name="connsiteX33" fmla="*/ 377313 w 2829850"/>
                <a:gd name="connsiteY33" fmla="*/ 352112 h 413167"/>
                <a:gd name="connsiteX34" fmla="*/ 388409 w 2829850"/>
                <a:gd name="connsiteY34" fmla="*/ 353507 h 413167"/>
                <a:gd name="connsiteX35" fmla="*/ 399506 w 2829850"/>
                <a:gd name="connsiteY35" fmla="*/ 346996 h 413167"/>
                <a:gd name="connsiteX36" fmla="*/ 410602 w 2829850"/>
                <a:gd name="connsiteY36" fmla="*/ 324224 h 413167"/>
                <a:gd name="connsiteX37" fmla="*/ 421706 w 2829850"/>
                <a:gd name="connsiteY37" fmla="*/ 279906 h 413167"/>
                <a:gd name="connsiteX38" fmla="*/ 432802 w 2829850"/>
                <a:gd name="connsiteY38" fmla="*/ 241554 h 413167"/>
                <a:gd name="connsiteX39" fmla="*/ 443899 w 2829850"/>
                <a:gd name="connsiteY39" fmla="*/ 258651 h 413167"/>
                <a:gd name="connsiteX40" fmla="*/ 454995 w 2829850"/>
                <a:gd name="connsiteY40" fmla="*/ 310488 h 413167"/>
                <a:gd name="connsiteX41" fmla="*/ 466092 w 2829850"/>
                <a:gd name="connsiteY41" fmla="*/ 377326 h 413167"/>
                <a:gd name="connsiteX42" fmla="*/ 477189 w 2829850"/>
                <a:gd name="connsiteY42" fmla="*/ 399451 h 413167"/>
                <a:gd name="connsiteX43" fmla="*/ 488285 w 2829850"/>
                <a:gd name="connsiteY43" fmla="*/ 402119 h 413167"/>
                <a:gd name="connsiteX44" fmla="*/ 499382 w 2829850"/>
                <a:gd name="connsiteY44" fmla="*/ 399860 h 413167"/>
                <a:gd name="connsiteX45" fmla="*/ 510485 w 2829850"/>
                <a:gd name="connsiteY45" fmla="*/ 373761 h 413167"/>
                <a:gd name="connsiteX46" fmla="*/ 521582 w 2829850"/>
                <a:gd name="connsiteY46" fmla="*/ 340036 h 413167"/>
                <a:gd name="connsiteX47" fmla="*/ 532679 w 2829850"/>
                <a:gd name="connsiteY47" fmla="*/ 320476 h 413167"/>
                <a:gd name="connsiteX48" fmla="*/ 543775 w 2829850"/>
                <a:gd name="connsiteY48" fmla="*/ 329191 h 413167"/>
                <a:gd name="connsiteX49" fmla="*/ 554872 w 2829850"/>
                <a:gd name="connsiteY49" fmla="*/ 331001 h 413167"/>
                <a:gd name="connsiteX50" fmla="*/ 565968 w 2829850"/>
                <a:gd name="connsiteY50" fmla="*/ 305460 h 413167"/>
                <a:gd name="connsiteX51" fmla="*/ 577065 w 2829850"/>
                <a:gd name="connsiteY51" fmla="*/ 225396 h 413167"/>
                <a:gd name="connsiteX52" fmla="*/ 588162 w 2829850"/>
                <a:gd name="connsiteY52" fmla="*/ 183057 h 413167"/>
                <a:gd name="connsiteX53" fmla="*/ 599265 w 2829850"/>
                <a:gd name="connsiteY53" fmla="*/ 195644 h 413167"/>
                <a:gd name="connsiteX54" fmla="*/ 610362 w 2829850"/>
                <a:gd name="connsiteY54" fmla="*/ 249698 h 413167"/>
                <a:gd name="connsiteX55" fmla="*/ 621458 w 2829850"/>
                <a:gd name="connsiteY55" fmla="*/ 326857 h 413167"/>
                <a:gd name="connsiteX56" fmla="*/ 632555 w 2829850"/>
                <a:gd name="connsiteY56" fmla="*/ 378108 h 413167"/>
                <a:gd name="connsiteX57" fmla="*/ 643652 w 2829850"/>
                <a:gd name="connsiteY57" fmla="*/ 402248 h 413167"/>
                <a:gd name="connsiteX58" fmla="*/ 654748 w 2829850"/>
                <a:gd name="connsiteY58" fmla="*/ 407289 h 413167"/>
                <a:gd name="connsiteX59" fmla="*/ 665845 w 2829850"/>
                <a:gd name="connsiteY59" fmla="*/ 402064 h 413167"/>
                <a:gd name="connsiteX60" fmla="*/ 676942 w 2829850"/>
                <a:gd name="connsiteY60" fmla="*/ 404023 h 413167"/>
                <a:gd name="connsiteX61" fmla="*/ 688045 w 2829850"/>
                <a:gd name="connsiteY61" fmla="*/ 396090 h 413167"/>
                <a:gd name="connsiteX62" fmla="*/ 699142 w 2829850"/>
                <a:gd name="connsiteY62" fmla="*/ 380428 h 413167"/>
                <a:gd name="connsiteX63" fmla="*/ 710238 w 2829850"/>
                <a:gd name="connsiteY63" fmla="*/ 354323 h 413167"/>
                <a:gd name="connsiteX64" fmla="*/ 721335 w 2829850"/>
                <a:gd name="connsiteY64" fmla="*/ 310100 h 413167"/>
                <a:gd name="connsiteX65" fmla="*/ 732432 w 2829850"/>
                <a:gd name="connsiteY65" fmla="*/ 218265 h 413167"/>
                <a:gd name="connsiteX66" fmla="*/ 743528 w 2829850"/>
                <a:gd name="connsiteY66" fmla="*/ 135139 h 413167"/>
                <a:gd name="connsiteX67" fmla="*/ 754625 w 2829850"/>
                <a:gd name="connsiteY67" fmla="*/ 144297 h 413167"/>
                <a:gd name="connsiteX68" fmla="*/ 765722 w 2829850"/>
                <a:gd name="connsiteY68" fmla="*/ 249120 h 413167"/>
                <a:gd name="connsiteX69" fmla="*/ 776818 w 2829850"/>
                <a:gd name="connsiteY69" fmla="*/ 367066 h 413167"/>
                <a:gd name="connsiteX70" fmla="*/ 787922 w 2829850"/>
                <a:gd name="connsiteY70" fmla="*/ 400125 h 413167"/>
                <a:gd name="connsiteX71" fmla="*/ 799018 w 2829850"/>
                <a:gd name="connsiteY71" fmla="*/ 409106 h 413167"/>
                <a:gd name="connsiteX72" fmla="*/ 810115 w 2829850"/>
                <a:gd name="connsiteY72" fmla="*/ 413167 h 413167"/>
                <a:gd name="connsiteX73" fmla="*/ 821212 w 2829850"/>
                <a:gd name="connsiteY73" fmla="*/ 396315 h 413167"/>
                <a:gd name="connsiteX74" fmla="*/ 832308 w 2829850"/>
                <a:gd name="connsiteY74" fmla="*/ 369454 h 413167"/>
                <a:gd name="connsiteX75" fmla="*/ 843405 w 2829850"/>
                <a:gd name="connsiteY75" fmla="*/ 359011 h 413167"/>
                <a:gd name="connsiteX76" fmla="*/ 854501 w 2829850"/>
                <a:gd name="connsiteY76" fmla="*/ 367168 h 413167"/>
                <a:gd name="connsiteX77" fmla="*/ 865598 w 2829850"/>
                <a:gd name="connsiteY77" fmla="*/ 358929 h 413167"/>
                <a:gd name="connsiteX78" fmla="*/ 876702 w 2829850"/>
                <a:gd name="connsiteY78" fmla="*/ 323190 h 413167"/>
                <a:gd name="connsiteX79" fmla="*/ 887798 w 2829850"/>
                <a:gd name="connsiteY79" fmla="*/ 201365 h 413167"/>
                <a:gd name="connsiteX80" fmla="*/ 898894 w 2829850"/>
                <a:gd name="connsiteY80" fmla="*/ 175403 h 413167"/>
                <a:gd name="connsiteX81" fmla="*/ 909991 w 2829850"/>
                <a:gd name="connsiteY81" fmla="*/ 221660 h 413167"/>
                <a:gd name="connsiteX82" fmla="*/ 921088 w 2829850"/>
                <a:gd name="connsiteY82" fmla="*/ 284743 h 413167"/>
                <a:gd name="connsiteX83" fmla="*/ 932184 w 2829850"/>
                <a:gd name="connsiteY83" fmla="*/ 364161 h 413167"/>
                <a:gd name="connsiteX84" fmla="*/ 943281 w 2829850"/>
                <a:gd name="connsiteY84" fmla="*/ 400635 h 413167"/>
                <a:gd name="connsiteX85" fmla="*/ 954384 w 2829850"/>
                <a:gd name="connsiteY85" fmla="*/ 408813 h 413167"/>
                <a:gd name="connsiteX86" fmla="*/ 965481 w 2829850"/>
                <a:gd name="connsiteY86" fmla="*/ 412011 h 413167"/>
                <a:gd name="connsiteX87" fmla="*/ 976578 w 2829850"/>
                <a:gd name="connsiteY87" fmla="*/ 404615 h 413167"/>
                <a:gd name="connsiteX88" fmla="*/ 987674 w 2829850"/>
                <a:gd name="connsiteY88" fmla="*/ 409140 h 413167"/>
                <a:gd name="connsiteX89" fmla="*/ 998771 w 2829850"/>
                <a:gd name="connsiteY89" fmla="*/ 403581 h 413167"/>
                <a:gd name="connsiteX90" fmla="*/ 1009868 w 2829850"/>
                <a:gd name="connsiteY90" fmla="*/ 396192 h 413167"/>
                <a:gd name="connsiteX91" fmla="*/ 1020964 w 2829850"/>
                <a:gd name="connsiteY91" fmla="*/ 392641 h 413167"/>
                <a:gd name="connsiteX92" fmla="*/ 1032061 w 2829850"/>
                <a:gd name="connsiteY92" fmla="*/ 375653 h 413167"/>
                <a:gd name="connsiteX93" fmla="*/ 1043157 w 2829850"/>
                <a:gd name="connsiteY93" fmla="*/ 285906 h 413167"/>
                <a:gd name="connsiteX94" fmla="*/ 1054261 w 2829850"/>
                <a:gd name="connsiteY94" fmla="*/ 124247 h 413167"/>
                <a:gd name="connsiteX95" fmla="*/ 1065357 w 2829850"/>
                <a:gd name="connsiteY95" fmla="*/ 0 h 413167"/>
                <a:gd name="connsiteX96" fmla="*/ 1076454 w 2829850"/>
                <a:gd name="connsiteY96" fmla="*/ 74363 h 413167"/>
                <a:gd name="connsiteX97" fmla="*/ 1087551 w 2829850"/>
                <a:gd name="connsiteY97" fmla="*/ 275334 h 413167"/>
                <a:gd name="connsiteX98" fmla="*/ 1098647 w 2829850"/>
                <a:gd name="connsiteY98" fmla="*/ 355997 h 413167"/>
                <a:gd name="connsiteX99" fmla="*/ 1109744 w 2829850"/>
                <a:gd name="connsiteY99" fmla="*/ 398002 h 413167"/>
                <a:gd name="connsiteX100" fmla="*/ 1120841 w 2829850"/>
                <a:gd name="connsiteY100" fmla="*/ 410085 h 413167"/>
                <a:gd name="connsiteX101" fmla="*/ 1131937 w 2829850"/>
                <a:gd name="connsiteY101" fmla="*/ 403792 h 413167"/>
                <a:gd name="connsiteX102" fmla="*/ 1143041 w 2829850"/>
                <a:gd name="connsiteY102" fmla="*/ 396329 h 413167"/>
                <a:gd name="connsiteX103" fmla="*/ 1154137 w 2829850"/>
                <a:gd name="connsiteY103" fmla="*/ 386429 h 413167"/>
                <a:gd name="connsiteX104" fmla="*/ 1165234 w 2829850"/>
                <a:gd name="connsiteY104" fmla="*/ 379925 h 413167"/>
                <a:gd name="connsiteX105" fmla="*/ 1176331 w 2829850"/>
                <a:gd name="connsiteY105" fmla="*/ 383667 h 413167"/>
                <a:gd name="connsiteX106" fmla="*/ 1187427 w 2829850"/>
                <a:gd name="connsiteY106" fmla="*/ 383409 h 413167"/>
                <a:gd name="connsiteX107" fmla="*/ 1198524 w 2829850"/>
                <a:gd name="connsiteY107" fmla="*/ 368128 h 413167"/>
                <a:gd name="connsiteX108" fmla="*/ 1209621 w 2829850"/>
                <a:gd name="connsiteY108" fmla="*/ 329415 h 413167"/>
                <a:gd name="connsiteX109" fmla="*/ 1231821 w 2829850"/>
                <a:gd name="connsiteY109" fmla="*/ 136820 h 413167"/>
                <a:gd name="connsiteX110" fmla="*/ 1242917 w 2829850"/>
                <a:gd name="connsiteY110" fmla="*/ 161081 h 413167"/>
                <a:gd name="connsiteX111" fmla="*/ 1254014 w 2829850"/>
                <a:gd name="connsiteY111" fmla="*/ 273129 h 413167"/>
                <a:gd name="connsiteX112" fmla="*/ 1265111 w 2829850"/>
                <a:gd name="connsiteY112" fmla="*/ 377217 h 413167"/>
                <a:gd name="connsiteX113" fmla="*/ 1276207 w 2829850"/>
                <a:gd name="connsiteY113" fmla="*/ 404914 h 413167"/>
                <a:gd name="connsiteX114" fmla="*/ 1298400 w 2829850"/>
                <a:gd name="connsiteY114" fmla="*/ 412752 h 413167"/>
                <a:gd name="connsiteX115" fmla="*/ 1309497 w 2829850"/>
                <a:gd name="connsiteY115" fmla="*/ 399764 h 413167"/>
                <a:gd name="connsiteX116" fmla="*/ 1320601 w 2829850"/>
                <a:gd name="connsiteY116" fmla="*/ 380748 h 413167"/>
                <a:gd name="connsiteX117" fmla="*/ 1331697 w 2829850"/>
                <a:gd name="connsiteY117" fmla="*/ 367611 h 413167"/>
                <a:gd name="connsiteX118" fmla="*/ 1342794 w 2829850"/>
                <a:gd name="connsiteY118" fmla="*/ 363685 h 413167"/>
                <a:gd name="connsiteX119" fmla="*/ 1353890 w 2829850"/>
                <a:gd name="connsiteY119" fmla="*/ 340090 h 413167"/>
                <a:gd name="connsiteX120" fmla="*/ 1364987 w 2829850"/>
                <a:gd name="connsiteY120" fmla="*/ 277382 h 413167"/>
                <a:gd name="connsiteX121" fmla="*/ 1376083 w 2829850"/>
                <a:gd name="connsiteY121" fmla="*/ 166967 h 413167"/>
                <a:gd name="connsiteX122" fmla="*/ 1387180 w 2829850"/>
                <a:gd name="connsiteY122" fmla="*/ 133677 h 413167"/>
                <a:gd name="connsiteX123" fmla="*/ 1398277 w 2829850"/>
                <a:gd name="connsiteY123" fmla="*/ 172423 h 413167"/>
                <a:gd name="connsiteX124" fmla="*/ 1409380 w 2829850"/>
                <a:gd name="connsiteY124" fmla="*/ 251086 h 413167"/>
                <a:gd name="connsiteX125" fmla="*/ 1420477 w 2829850"/>
                <a:gd name="connsiteY125" fmla="*/ 347077 h 413167"/>
                <a:gd name="connsiteX126" fmla="*/ 1431573 w 2829850"/>
                <a:gd name="connsiteY126" fmla="*/ 385688 h 413167"/>
                <a:gd name="connsiteX127" fmla="*/ 1442670 w 2829850"/>
                <a:gd name="connsiteY127" fmla="*/ 399220 h 413167"/>
                <a:gd name="connsiteX128" fmla="*/ 1453767 w 2829850"/>
                <a:gd name="connsiteY128" fmla="*/ 404071 h 413167"/>
                <a:gd name="connsiteX129" fmla="*/ 1464863 w 2829850"/>
                <a:gd name="connsiteY129" fmla="*/ 398784 h 413167"/>
                <a:gd name="connsiteX130" fmla="*/ 1475960 w 2829850"/>
                <a:gd name="connsiteY130" fmla="*/ 404853 h 413167"/>
                <a:gd name="connsiteX131" fmla="*/ 1487057 w 2829850"/>
                <a:gd name="connsiteY131" fmla="*/ 402180 h 413167"/>
                <a:gd name="connsiteX132" fmla="*/ 1498160 w 2829850"/>
                <a:gd name="connsiteY132" fmla="*/ 394859 h 413167"/>
                <a:gd name="connsiteX133" fmla="*/ 1509257 w 2829850"/>
                <a:gd name="connsiteY133" fmla="*/ 391825 h 413167"/>
                <a:gd name="connsiteX134" fmla="*/ 1520353 w 2829850"/>
                <a:gd name="connsiteY134" fmla="*/ 376285 h 413167"/>
                <a:gd name="connsiteX135" fmla="*/ 1531450 w 2829850"/>
                <a:gd name="connsiteY135" fmla="*/ 316876 h 413167"/>
                <a:gd name="connsiteX136" fmla="*/ 1542546 w 2829850"/>
                <a:gd name="connsiteY136" fmla="*/ 207958 h 413167"/>
                <a:gd name="connsiteX137" fmla="*/ 1553643 w 2829850"/>
                <a:gd name="connsiteY137" fmla="*/ 121988 h 413167"/>
                <a:gd name="connsiteX138" fmla="*/ 1564740 w 2829850"/>
                <a:gd name="connsiteY138" fmla="*/ 147399 h 413167"/>
                <a:gd name="connsiteX139" fmla="*/ 1575836 w 2829850"/>
                <a:gd name="connsiteY139" fmla="*/ 258073 h 413167"/>
                <a:gd name="connsiteX140" fmla="*/ 1586940 w 2829850"/>
                <a:gd name="connsiteY140" fmla="*/ 311869 h 413167"/>
                <a:gd name="connsiteX141" fmla="*/ 1598036 w 2829850"/>
                <a:gd name="connsiteY141" fmla="*/ 358099 h 413167"/>
                <a:gd name="connsiteX142" fmla="*/ 1609133 w 2829850"/>
                <a:gd name="connsiteY142" fmla="*/ 384756 h 413167"/>
                <a:gd name="connsiteX143" fmla="*/ 1620230 w 2829850"/>
                <a:gd name="connsiteY143" fmla="*/ 400595 h 413167"/>
                <a:gd name="connsiteX144" fmla="*/ 1631326 w 2829850"/>
                <a:gd name="connsiteY144" fmla="*/ 402996 h 413167"/>
                <a:gd name="connsiteX145" fmla="*/ 1642423 w 2829850"/>
                <a:gd name="connsiteY145" fmla="*/ 399907 h 413167"/>
                <a:gd name="connsiteX146" fmla="*/ 1653520 w 2829850"/>
                <a:gd name="connsiteY146" fmla="*/ 399649 h 413167"/>
                <a:gd name="connsiteX147" fmla="*/ 1664616 w 2829850"/>
                <a:gd name="connsiteY147" fmla="*/ 376156 h 413167"/>
                <a:gd name="connsiteX148" fmla="*/ 1675720 w 2829850"/>
                <a:gd name="connsiteY148" fmla="*/ 338988 h 413167"/>
                <a:gd name="connsiteX149" fmla="*/ 1686816 w 2829850"/>
                <a:gd name="connsiteY149" fmla="*/ 289302 h 413167"/>
                <a:gd name="connsiteX150" fmla="*/ 1697913 w 2829850"/>
                <a:gd name="connsiteY150" fmla="*/ 289022 h 413167"/>
                <a:gd name="connsiteX151" fmla="*/ 1709010 w 2829850"/>
                <a:gd name="connsiteY151" fmla="*/ 281668 h 413167"/>
                <a:gd name="connsiteX152" fmla="*/ 1720106 w 2829850"/>
                <a:gd name="connsiteY152" fmla="*/ 238023 h 413167"/>
                <a:gd name="connsiteX153" fmla="*/ 1731203 w 2829850"/>
                <a:gd name="connsiteY153" fmla="*/ 209883 h 413167"/>
                <a:gd name="connsiteX154" fmla="*/ 1742299 w 2829850"/>
                <a:gd name="connsiteY154" fmla="*/ 241255 h 413167"/>
                <a:gd name="connsiteX155" fmla="*/ 1753396 w 2829850"/>
                <a:gd name="connsiteY155" fmla="*/ 318210 h 413167"/>
                <a:gd name="connsiteX156" fmla="*/ 1764500 w 2829850"/>
                <a:gd name="connsiteY156" fmla="*/ 363045 h 413167"/>
                <a:gd name="connsiteX157" fmla="*/ 1775596 w 2829850"/>
                <a:gd name="connsiteY157" fmla="*/ 386463 h 413167"/>
                <a:gd name="connsiteX158" fmla="*/ 1786692 w 2829850"/>
                <a:gd name="connsiteY158" fmla="*/ 390430 h 413167"/>
                <a:gd name="connsiteX159" fmla="*/ 1808886 w 2829850"/>
                <a:gd name="connsiteY159" fmla="*/ 370148 h 413167"/>
                <a:gd name="connsiteX160" fmla="*/ 1819982 w 2829850"/>
                <a:gd name="connsiteY160" fmla="*/ 375129 h 413167"/>
                <a:gd name="connsiteX161" fmla="*/ 1831079 w 2829850"/>
                <a:gd name="connsiteY161" fmla="*/ 375836 h 413167"/>
                <a:gd name="connsiteX162" fmla="*/ 1842176 w 2829850"/>
                <a:gd name="connsiteY162" fmla="*/ 373074 h 413167"/>
                <a:gd name="connsiteX163" fmla="*/ 1853279 w 2829850"/>
                <a:gd name="connsiteY163" fmla="*/ 355881 h 413167"/>
                <a:gd name="connsiteX164" fmla="*/ 1864376 w 2829850"/>
                <a:gd name="connsiteY164" fmla="*/ 327177 h 413167"/>
                <a:gd name="connsiteX165" fmla="*/ 1875472 w 2829850"/>
                <a:gd name="connsiteY165" fmla="*/ 291397 h 413167"/>
                <a:gd name="connsiteX166" fmla="*/ 1897666 w 2829850"/>
                <a:gd name="connsiteY166" fmla="*/ 196181 h 413167"/>
                <a:gd name="connsiteX167" fmla="*/ 1908762 w 2829850"/>
                <a:gd name="connsiteY167" fmla="*/ 194732 h 413167"/>
                <a:gd name="connsiteX168" fmla="*/ 1919859 w 2829850"/>
                <a:gd name="connsiteY168" fmla="*/ 252222 h 413167"/>
                <a:gd name="connsiteX169" fmla="*/ 1930956 w 2829850"/>
                <a:gd name="connsiteY169" fmla="*/ 338478 h 413167"/>
                <a:gd name="connsiteX170" fmla="*/ 1942059 w 2829850"/>
                <a:gd name="connsiteY170" fmla="*/ 381551 h 413167"/>
                <a:gd name="connsiteX171" fmla="*/ 1953156 w 2829850"/>
                <a:gd name="connsiteY171" fmla="*/ 397832 h 413167"/>
                <a:gd name="connsiteX172" fmla="*/ 1964252 w 2829850"/>
                <a:gd name="connsiteY172" fmla="*/ 408997 h 413167"/>
                <a:gd name="connsiteX173" fmla="*/ 1986446 w 2829850"/>
                <a:gd name="connsiteY173" fmla="*/ 402465 h 413167"/>
                <a:gd name="connsiteX174" fmla="*/ 1997542 w 2829850"/>
                <a:gd name="connsiteY174" fmla="*/ 396832 h 413167"/>
                <a:gd name="connsiteX175" fmla="*/ 2008639 w 2829850"/>
                <a:gd name="connsiteY175" fmla="*/ 399955 h 413167"/>
                <a:gd name="connsiteX176" fmla="*/ 2019735 w 2829850"/>
                <a:gd name="connsiteY176" fmla="*/ 399009 h 413167"/>
                <a:gd name="connsiteX177" fmla="*/ 2030839 w 2829850"/>
                <a:gd name="connsiteY177" fmla="*/ 388852 h 413167"/>
                <a:gd name="connsiteX178" fmla="*/ 2041935 w 2829850"/>
                <a:gd name="connsiteY178" fmla="*/ 332688 h 413167"/>
                <a:gd name="connsiteX179" fmla="*/ 2053032 w 2829850"/>
                <a:gd name="connsiteY179" fmla="*/ 241956 h 413167"/>
                <a:gd name="connsiteX180" fmla="*/ 2064129 w 2829850"/>
                <a:gd name="connsiteY180" fmla="*/ 114375 h 413167"/>
                <a:gd name="connsiteX181" fmla="*/ 2075225 w 2829850"/>
                <a:gd name="connsiteY181" fmla="*/ 46135 h 413167"/>
                <a:gd name="connsiteX182" fmla="*/ 2086322 w 2829850"/>
                <a:gd name="connsiteY182" fmla="*/ 112898 h 413167"/>
                <a:gd name="connsiteX183" fmla="*/ 2108515 w 2829850"/>
                <a:gd name="connsiteY183" fmla="*/ 321768 h 413167"/>
                <a:gd name="connsiteX184" fmla="*/ 2119619 w 2829850"/>
                <a:gd name="connsiteY184" fmla="*/ 354078 h 413167"/>
                <a:gd name="connsiteX185" fmla="*/ 2130715 w 2829850"/>
                <a:gd name="connsiteY185" fmla="*/ 380551 h 413167"/>
                <a:gd name="connsiteX186" fmla="*/ 2141812 w 2829850"/>
                <a:gd name="connsiteY186" fmla="*/ 392852 h 413167"/>
                <a:gd name="connsiteX187" fmla="*/ 2152909 w 2829850"/>
                <a:gd name="connsiteY187" fmla="*/ 394750 h 413167"/>
                <a:gd name="connsiteX188" fmla="*/ 2164005 w 2829850"/>
                <a:gd name="connsiteY188" fmla="*/ 401540 h 413167"/>
                <a:gd name="connsiteX189" fmla="*/ 2175102 w 2829850"/>
                <a:gd name="connsiteY189" fmla="*/ 399669 h 413167"/>
                <a:gd name="connsiteX190" fmla="*/ 2186198 w 2829850"/>
                <a:gd name="connsiteY190" fmla="*/ 405799 h 413167"/>
                <a:gd name="connsiteX191" fmla="*/ 2197295 w 2829850"/>
                <a:gd name="connsiteY191" fmla="*/ 406289 h 413167"/>
                <a:gd name="connsiteX192" fmla="*/ 2208399 w 2829850"/>
                <a:gd name="connsiteY192" fmla="*/ 401832 h 413167"/>
                <a:gd name="connsiteX193" fmla="*/ 2219495 w 2829850"/>
                <a:gd name="connsiteY193" fmla="*/ 375727 h 413167"/>
                <a:gd name="connsiteX194" fmla="*/ 2230592 w 2829850"/>
                <a:gd name="connsiteY194" fmla="*/ 305120 h 413167"/>
                <a:gd name="connsiteX195" fmla="*/ 2241688 w 2829850"/>
                <a:gd name="connsiteY195" fmla="*/ 134724 h 413167"/>
                <a:gd name="connsiteX196" fmla="*/ 2252785 w 2829850"/>
                <a:gd name="connsiteY196" fmla="*/ 9770 h 413167"/>
                <a:gd name="connsiteX197" fmla="*/ 2263881 w 2829850"/>
                <a:gd name="connsiteY197" fmla="*/ 41407 h 413167"/>
                <a:gd name="connsiteX198" fmla="*/ 2286075 w 2829850"/>
                <a:gd name="connsiteY198" fmla="*/ 369257 h 413167"/>
                <a:gd name="connsiteX199" fmla="*/ 2297171 w 2829850"/>
                <a:gd name="connsiteY199" fmla="*/ 394641 h 413167"/>
                <a:gd name="connsiteX200" fmla="*/ 2308275 w 2829850"/>
                <a:gd name="connsiteY200" fmla="*/ 401982 h 413167"/>
                <a:gd name="connsiteX201" fmla="*/ 2319371 w 2829850"/>
                <a:gd name="connsiteY201" fmla="*/ 407146 h 413167"/>
                <a:gd name="connsiteX202" fmla="*/ 2330468 w 2829850"/>
                <a:gd name="connsiteY202" fmla="*/ 396805 h 413167"/>
                <a:gd name="connsiteX203" fmla="*/ 2341565 w 2829850"/>
                <a:gd name="connsiteY203" fmla="*/ 389804 h 413167"/>
                <a:gd name="connsiteX204" fmla="*/ 2352661 w 2829850"/>
                <a:gd name="connsiteY204" fmla="*/ 388042 h 413167"/>
                <a:gd name="connsiteX205" fmla="*/ 2363758 w 2829850"/>
                <a:gd name="connsiteY205" fmla="*/ 389178 h 413167"/>
                <a:gd name="connsiteX206" fmla="*/ 2374855 w 2829850"/>
                <a:gd name="connsiteY206" fmla="*/ 384232 h 413167"/>
                <a:gd name="connsiteX207" fmla="*/ 2385951 w 2829850"/>
                <a:gd name="connsiteY207" fmla="*/ 373775 h 413167"/>
                <a:gd name="connsiteX208" fmla="*/ 2397055 w 2829850"/>
                <a:gd name="connsiteY208" fmla="*/ 324592 h 413167"/>
                <a:gd name="connsiteX209" fmla="*/ 2408151 w 2829850"/>
                <a:gd name="connsiteY209" fmla="*/ 253501 h 413167"/>
                <a:gd name="connsiteX210" fmla="*/ 2419248 w 2829850"/>
                <a:gd name="connsiteY210" fmla="*/ 196174 h 413167"/>
                <a:gd name="connsiteX211" fmla="*/ 2430345 w 2829850"/>
                <a:gd name="connsiteY211" fmla="*/ 186969 h 413167"/>
                <a:gd name="connsiteX212" fmla="*/ 2452538 w 2829850"/>
                <a:gd name="connsiteY212" fmla="*/ 317584 h 413167"/>
                <a:gd name="connsiteX213" fmla="*/ 2463635 w 2829850"/>
                <a:gd name="connsiteY213" fmla="*/ 376537 h 413167"/>
                <a:gd name="connsiteX214" fmla="*/ 2474731 w 2829850"/>
                <a:gd name="connsiteY214" fmla="*/ 398227 h 413167"/>
                <a:gd name="connsiteX215" fmla="*/ 2485834 w 2829850"/>
                <a:gd name="connsiteY215" fmla="*/ 395342 h 413167"/>
                <a:gd name="connsiteX216" fmla="*/ 2496931 w 2829850"/>
                <a:gd name="connsiteY216" fmla="*/ 387940 h 413167"/>
                <a:gd name="connsiteX217" fmla="*/ 2508028 w 2829850"/>
                <a:gd name="connsiteY217" fmla="*/ 376945 h 413167"/>
                <a:gd name="connsiteX218" fmla="*/ 2519124 w 2829850"/>
                <a:gd name="connsiteY218" fmla="*/ 362188 h 413167"/>
                <a:gd name="connsiteX219" fmla="*/ 2530221 w 2829850"/>
                <a:gd name="connsiteY219" fmla="*/ 367318 h 413167"/>
                <a:gd name="connsiteX220" fmla="*/ 2541318 w 2829850"/>
                <a:gd name="connsiteY220" fmla="*/ 369536 h 413167"/>
                <a:gd name="connsiteX221" fmla="*/ 2552414 w 2829850"/>
                <a:gd name="connsiteY221" fmla="*/ 326558 h 413167"/>
                <a:gd name="connsiteX222" fmla="*/ 2563511 w 2829850"/>
                <a:gd name="connsiteY222" fmla="*/ 226586 h 413167"/>
                <a:gd name="connsiteX223" fmla="*/ 2574614 w 2829850"/>
                <a:gd name="connsiteY223" fmla="*/ 91311 h 413167"/>
                <a:gd name="connsiteX224" fmla="*/ 2585711 w 2829850"/>
                <a:gd name="connsiteY224" fmla="*/ 102210 h 413167"/>
                <a:gd name="connsiteX225" fmla="*/ 2596808 w 2829850"/>
                <a:gd name="connsiteY225" fmla="*/ 225926 h 413167"/>
                <a:gd name="connsiteX226" fmla="*/ 2607904 w 2829850"/>
                <a:gd name="connsiteY226" fmla="*/ 310195 h 413167"/>
                <a:gd name="connsiteX227" fmla="*/ 2619001 w 2829850"/>
                <a:gd name="connsiteY227" fmla="*/ 376959 h 413167"/>
                <a:gd name="connsiteX228" fmla="*/ 2630097 w 2829850"/>
                <a:gd name="connsiteY228" fmla="*/ 399948 h 413167"/>
                <a:gd name="connsiteX229" fmla="*/ 2641194 w 2829850"/>
                <a:gd name="connsiteY229" fmla="*/ 401479 h 413167"/>
                <a:gd name="connsiteX230" fmla="*/ 2652290 w 2829850"/>
                <a:gd name="connsiteY230" fmla="*/ 401166 h 413167"/>
                <a:gd name="connsiteX231" fmla="*/ 2663394 w 2829850"/>
                <a:gd name="connsiteY231" fmla="*/ 393178 h 413167"/>
                <a:gd name="connsiteX232" fmla="*/ 2674491 w 2829850"/>
                <a:gd name="connsiteY232" fmla="*/ 384218 h 413167"/>
                <a:gd name="connsiteX233" fmla="*/ 2685587 w 2829850"/>
                <a:gd name="connsiteY233" fmla="*/ 381565 h 413167"/>
                <a:gd name="connsiteX234" fmla="*/ 2696684 w 2829850"/>
                <a:gd name="connsiteY234" fmla="*/ 386375 h 413167"/>
                <a:gd name="connsiteX235" fmla="*/ 2707780 w 2829850"/>
                <a:gd name="connsiteY235" fmla="*/ 376129 h 413167"/>
                <a:gd name="connsiteX236" fmla="*/ 2718877 w 2829850"/>
                <a:gd name="connsiteY236" fmla="*/ 341628 h 413167"/>
                <a:gd name="connsiteX237" fmla="*/ 2729974 w 2829850"/>
                <a:gd name="connsiteY237" fmla="*/ 284600 h 413167"/>
                <a:gd name="connsiteX238" fmla="*/ 2741070 w 2829850"/>
                <a:gd name="connsiteY238" fmla="*/ 210489 h 413167"/>
                <a:gd name="connsiteX239" fmla="*/ 2752174 w 2829850"/>
                <a:gd name="connsiteY239" fmla="*/ 254086 h 413167"/>
                <a:gd name="connsiteX240" fmla="*/ 2763270 w 2829850"/>
                <a:gd name="connsiteY240" fmla="*/ 286879 h 413167"/>
                <a:gd name="connsiteX241" fmla="*/ 2774367 w 2829850"/>
                <a:gd name="connsiteY241" fmla="*/ 297255 h 413167"/>
                <a:gd name="connsiteX242" fmla="*/ 2785464 w 2829850"/>
                <a:gd name="connsiteY242" fmla="*/ 295057 h 413167"/>
                <a:gd name="connsiteX243" fmla="*/ 2796560 w 2829850"/>
                <a:gd name="connsiteY243" fmla="*/ 283443 h 413167"/>
                <a:gd name="connsiteX244" fmla="*/ 2807657 w 2829850"/>
                <a:gd name="connsiteY244" fmla="*/ 297139 h 413167"/>
                <a:gd name="connsiteX245" fmla="*/ 2818754 w 2829850"/>
                <a:gd name="connsiteY245" fmla="*/ 337206 h 413167"/>
                <a:gd name="connsiteX246" fmla="*/ 2829850 w 2829850"/>
                <a:gd name="connsiteY246" fmla="*/ 348731 h 413167"/>
                <a:gd name="connsiteX247" fmla="*/ 2829850 w 2829850"/>
                <a:gd name="connsiteY247" fmla="*/ 34873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31947"/>
                  </a:moveTo>
                  <a:lnTo>
                    <a:pt x="11096" y="240207"/>
                  </a:lnTo>
                  <a:lnTo>
                    <a:pt x="22193" y="284580"/>
                  </a:lnTo>
                  <a:lnTo>
                    <a:pt x="33290" y="314026"/>
                  </a:lnTo>
                  <a:lnTo>
                    <a:pt x="44386" y="340254"/>
                  </a:lnTo>
                  <a:lnTo>
                    <a:pt x="55483" y="324830"/>
                  </a:lnTo>
                  <a:lnTo>
                    <a:pt x="66586" y="307698"/>
                  </a:lnTo>
                  <a:lnTo>
                    <a:pt x="77683" y="283627"/>
                  </a:lnTo>
                  <a:lnTo>
                    <a:pt x="88779" y="304712"/>
                  </a:lnTo>
                  <a:lnTo>
                    <a:pt x="99876" y="302024"/>
                  </a:lnTo>
                  <a:lnTo>
                    <a:pt x="110973" y="327463"/>
                  </a:lnTo>
                  <a:lnTo>
                    <a:pt x="122069" y="343417"/>
                  </a:lnTo>
                  <a:lnTo>
                    <a:pt x="133166" y="350119"/>
                  </a:lnTo>
                  <a:lnTo>
                    <a:pt x="144263" y="355364"/>
                  </a:lnTo>
                  <a:lnTo>
                    <a:pt x="155366" y="372169"/>
                  </a:lnTo>
                  <a:lnTo>
                    <a:pt x="166463" y="380456"/>
                  </a:lnTo>
                  <a:lnTo>
                    <a:pt x="177559" y="366570"/>
                  </a:lnTo>
                  <a:lnTo>
                    <a:pt x="188656" y="355017"/>
                  </a:lnTo>
                  <a:lnTo>
                    <a:pt x="199753" y="356650"/>
                  </a:lnTo>
                  <a:lnTo>
                    <a:pt x="210849" y="367577"/>
                  </a:lnTo>
                  <a:lnTo>
                    <a:pt x="221946" y="359133"/>
                  </a:lnTo>
                  <a:lnTo>
                    <a:pt x="233043" y="346506"/>
                  </a:lnTo>
                  <a:lnTo>
                    <a:pt x="255243" y="260135"/>
                  </a:lnTo>
                  <a:lnTo>
                    <a:pt x="266339" y="184547"/>
                  </a:lnTo>
                  <a:lnTo>
                    <a:pt x="277436" y="214231"/>
                  </a:lnTo>
                  <a:lnTo>
                    <a:pt x="288533" y="301242"/>
                  </a:lnTo>
                  <a:lnTo>
                    <a:pt x="299629" y="347867"/>
                  </a:lnTo>
                  <a:lnTo>
                    <a:pt x="310726" y="380272"/>
                  </a:lnTo>
                  <a:lnTo>
                    <a:pt x="321823" y="395315"/>
                  </a:lnTo>
                  <a:lnTo>
                    <a:pt x="332926" y="391144"/>
                  </a:lnTo>
                  <a:lnTo>
                    <a:pt x="344023" y="372673"/>
                  </a:lnTo>
                  <a:lnTo>
                    <a:pt x="355119" y="351711"/>
                  </a:lnTo>
                  <a:lnTo>
                    <a:pt x="366216" y="334470"/>
                  </a:lnTo>
                  <a:lnTo>
                    <a:pt x="377313" y="352112"/>
                  </a:lnTo>
                  <a:lnTo>
                    <a:pt x="388409" y="353507"/>
                  </a:lnTo>
                  <a:lnTo>
                    <a:pt x="399506" y="346996"/>
                  </a:lnTo>
                  <a:lnTo>
                    <a:pt x="410602" y="324224"/>
                  </a:lnTo>
                  <a:lnTo>
                    <a:pt x="421706" y="279906"/>
                  </a:lnTo>
                  <a:lnTo>
                    <a:pt x="432802" y="241554"/>
                  </a:lnTo>
                  <a:lnTo>
                    <a:pt x="443899" y="258651"/>
                  </a:lnTo>
                  <a:lnTo>
                    <a:pt x="454995" y="310488"/>
                  </a:lnTo>
                  <a:lnTo>
                    <a:pt x="466092" y="377326"/>
                  </a:lnTo>
                  <a:lnTo>
                    <a:pt x="477189" y="399451"/>
                  </a:lnTo>
                  <a:lnTo>
                    <a:pt x="488285" y="402119"/>
                  </a:lnTo>
                  <a:lnTo>
                    <a:pt x="499382" y="399860"/>
                  </a:lnTo>
                  <a:lnTo>
                    <a:pt x="510485" y="373761"/>
                  </a:lnTo>
                  <a:lnTo>
                    <a:pt x="521582" y="340036"/>
                  </a:lnTo>
                  <a:lnTo>
                    <a:pt x="532679" y="320476"/>
                  </a:lnTo>
                  <a:lnTo>
                    <a:pt x="543775" y="329191"/>
                  </a:lnTo>
                  <a:lnTo>
                    <a:pt x="554872" y="331001"/>
                  </a:lnTo>
                  <a:lnTo>
                    <a:pt x="565968" y="305460"/>
                  </a:lnTo>
                  <a:lnTo>
                    <a:pt x="577065" y="225396"/>
                  </a:lnTo>
                  <a:lnTo>
                    <a:pt x="588162" y="183057"/>
                  </a:lnTo>
                  <a:lnTo>
                    <a:pt x="599265" y="195644"/>
                  </a:lnTo>
                  <a:lnTo>
                    <a:pt x="610362" y="249698"/>
                  </a:lnTo>
                  <a:lnTo>
                    <a:pt x="621458" y="326857"/>
                  </a:lnTo>
                  <a:lnTo>
                    <a:pt x="632555" y="378108"/>
                  </a:lnTo>
                  <a:lnTo>
                    <a:pt x="643652" y="402248"/>
                  </a:lnTo>
                  <a:lnTo>
                    <a:pt x="654748" y="407289"/>
                  </a:lnTo>
                  <a:lnTo>
                    <a:pt x="665845" y="402064"/>
                  </a:lnTo>
                  <a:lnTo>
                    <a:pt x="676942" y="404023"/>
                  </a:lnTo>
                  <a:lnTo>
                    <a:pt x="688045" y="396090"/>
                  </a:lnTo>
                  <a:lnTo>
                    <a:pt x="699142" y="380428"/>
                  </a:lnTo>
                  <a:lnTo>
                    <a:pt x="710238" y="354323"/>
                  </a:lnTo>
                  <a:lnTo>
                    <a:pt x="721335" y="310100"/>
                  </a:lnTo>
                  <a:lnTo>
                    <a:pt x="732432" y="218265"/>
                  </a:lnTo>
                  <a:lnTo>
                    <a:pt x="743528" y="135139"/>
                  </a:lnTo>
                  <a:lnTo>
                    <a:pt x="754625" y="144297"/>
                  </a:lnTo>
                  <a:lnTo>
                    <a:pt x="765722" y="249120"/>
                  </a:lnTo>
                  <a:lnTo>
                    <a:pt x="776818" y="367066"/>
                  </a:lnTo>
                  <a:lnTo>
                    <a:pt x="787922" y="400125"/>
                  </a:lnTo>
                  <a:lnTo>
                    <a:pt x="799018" y="409106"/>
                  </a:lnTo>
                  <a:lnTo>
                    <a:pt x="810115" y="413167"/>
                  </a:lnTo>
                  <a:lnTo>
                    <a:pt x="821212" y="396315"/>
                  </a:lnTo>
                  <a:lnTo>
                    <a:pt x="832308" y="369454"/>
                  </a:lnTo>
                  <a:lnTo>
                    <a:pt x="843405" y="359011"/>
                  </a:lnTo>
                  <a:lnTo>
                    <a:pt x="854501" y="367168"/>
                  </a:lnTo>
                  <a:lnTo>
                    <a:pt x="865598" y="358929"/>
                  </a:lnTo>
                  <a:lnTo>
                    <a:pt x="876702" y="323190"/>
                  </a:lnTo>
                  <a:lnTo>
                    <a:pt x="887798" y="201365"/>
                  </a:lnTo>
                  <a:lnTo>
                    <a:pt x="898894" y="175403"/>
                  </a:lnTo>
                  <a:lnTo>
                    <a:pt x="909991" y="221660"/>
                  </a:lnTo>
                  <a:lnTo>
                    <a:pt x="921088" y="284743"/>
                  </a:lnTo>
                  <a:lnTo>
                    <a:pt x="932184" y="364161"/>
                  </a:lnTo>
                  <a:lnTo>
                    <a:pt x="943281" y="400635"/>
                  </a:lnTo>
                  <a:lnTo>
                    <a:pt x="954384" y="408813"/>
                  </a:lnTo>
                  <a:lnTo>
                    <a:pt x="965481" y="412011"/>
                  </a:lnTo>
                  <a:lnTo>
                    <a:pt x="976578" y="404615"/>
                  </a:lnTo>
                  <a:lnTo>
                    <a:pt x="987674" y="409140"/>
                  </a:lnTo>
                  <a:lnTo>
                    <a:pt x="998771" y="403581"/>
                  </a:lnTo>
                  <a:lnTo>
                    <a:pt x="1009868" y="396192"/>
                  </a:lnTo>
                  <a:lnTo>
                    <a:pt x="1020964" y="392641"/>
                  </a:lnTo>
                  <a:lnTo>
                    <a:pt x="1032061" y="375653"/>
                  </a:lnTo>
                  <a:lnTo>
                    <a:pt x="1043157" y="285906"/>
                  </a:lnTo>
                  <a:lnTo>
                    <a:pt x="1054261" y="124247"/>
                  </a:lnTo>
                  <a:lnTo>
                    <a:pt x="1065357" y="0"/>
                  </a:lnTo>
                  <a:lnTo>
                    <a:pt x="1076454" y="74363"/>
                  </a:lnTo>
                  <a:lnTo>
                    <a:pt x="1087551" y="275334"/>
                  </a:lnTo>
                  <a:lnTo>
                    <a:pt x="1098647" y="355997"/>
                  </a:lnTo>
                  <a:lnTo>
                    <a:pt x="1109744" y="398002"/>
                  </a:lnTo>
                  <a:lnTo>
                    <a:pt x="1120841" y="410085"/>
                  </a:lnTo>
                  <a:lnTo>
                    <a:pt x="1131937" y="403792"/>
                  </a:lnTo>
                  <a:lnTo>
                    <a:pt x="1143041" y="396329"/>
                  </a:lnTo>
                  <a:lnTo>
                    <a:pt x="1154137" y="386429"/>
                  </a:lnTo>
                  <a:lnTo>
                    <a:pt x="1165234" y="379925"/>
                  </a:lnTo>
                  <a:lnTo>
                    <a:pt x="1176331" y="383667"/>
                  </a:lnTo>
                  <a:lnTo>
                    <a:pt x="1187427" y="383409"/>
                  </a:lnTo>
                  <a:lnTo>
                    <a:pt x="1198524" y="368128"/>
                  </a:lnTo>
                  <a:lnTo>
                    <a:pt x="1209621" y="329415"/>
                  </a:lnTo>
                  <a:lnTo>
                    <a:pt x="1231821" y="136820"/>
                  </a:lnTo>
                  <a:lnTo>
                    <a:pt x="1242917" y="161081"/>
                  </a:lnTo>
                  <a:lnTo>
                    <a:pt x="1254014" y="273129"/>
                  </a:lnTo>
                  <a:lnTo>
                    <a:pt x="1265111" y="377217"/>
                  </a:lnTo>
                  <a:lnTo>
                    <a:pt x="1276207" y="404914"/>
                  </a:lnTo>
                  <a:lnTo>
                    <a:pt x="1298400" y="412752"/>
                  </a:lnTo>
                  <a:lnTo>
                    <a:pt x="1309497" y="399764"/>
                  </a:lnTo>
                  <a:lnTo>
                    <a:pt x="1320601" y="380748"/>
                  </a:lnTo>
                  <a:lnTo>
                    <a:pt x="1331697" y="367611"/>
                  </a:lnTo>
                  <a:lnTo>
                    <a:pt x="1342794" y="363685"/>
                  </a:lnTo>
                  <a:lnTo>
                    <a:pt x="1353890" y="340090"/>
                  </a:lnTo>
                  <a:lnTo>
                    <a:pt x="1364987" y="277382"/>
                  </a:lnTo>
                  <a:lnTo>
                    <a:pt x="1376083" y="166967"/>
                  </a:lnTo>
                  <a:lnTo>
                    <a:pt x="1387180" y="133677"/>
                  </a:lnTo>
                  <a:lnTo>
                    <a:pt x="1398277" y="172423"/>
                  </a:lnTo>
                  <a:lnTo>
                    <a:pt x="1409380" y="251086"/>
                  </a:lnTo>
                  <a:lnTo>
                    <a:pt x="1420477" y="347077"/>
                  </a:lnTo>
                  <a:lnTo>
                    <a:pt x="1431573" y="385688"/>
                  </a:lnTo>
                  <a:lnTo>
                    <a:pt x="1442670" y="399220"/>
                  </a:lnTo>
                  <a:lnTo>
                    <a:pt x="1453767" y="404071"/>
                  </a:lnTo>
                  <a:lnTo>
                    <a:pt x="1464863" y="398784"/>
                  </a:lnTo>
                  <a:lnTo>
                    <a:pt x="1475960" y="404853"/>
                  </a:lnTo>
                  <a:lnTo>
                    <a:pt x="1487057" y="402180"/>
                  </a:lnTo>
                  <a:lnTo>
                    <a:pt x="1498160" y="394859"/>
                  </a:lnTo>
                  <a:lnTo>
                    <a:pt x="1509257" y="391825"/>
                  </a:lnTo>
                  <a:lnTo>
                    <a:pt x="1520353" y="376285"/>
                  </a:lnTo>
                  <a:lnTo>
                    <a:pt x="1531450" y="316876"/>
                  </a:lnTo>
                  <a:lnTo>
                    <a:pt x="1542546" y="207958"/>
                  </a:lnTo>
                  <a:lnTo>
                    <a:pt x="1553643" y="121988"/>
                  </a:lnTo>
                  <a:lnTo>
                    <a:pt x="1564740" y="147399"/>
                  </a:lnTo>
                  <a:lnTo>
                    <a:pt x="1575836" y="258073"/>
                  </a:lnTo>
                  <a:lnTo>
                    <a:pt x="1586940" y="311869"/>
                  </a:lnTo>
                  <a:lnTo>
                    <a:pt x="1598036" y="358099"/>
                  </a:lnTo>
                  <a:lnTo>
                    <a:pt x="1609133" y="384756"/>
                  </a:lnTo>
                  <a:lnTo>
                    <a:pt x="1620230" y="400595"/>
                  </a:lnTo>
                  <a:lnTo>
                    <a:pt x="1631326" y="402996"/>
                  </a:lnTo>
                  <a:lnTo>
                    <a:pt x="1642423" y="399907"/>
                  </a:lnTo>
                  <a:lnTo>
                    <a:pt x="1653520" y="399649"/>
                  </a:lnTo>
                  <a:lnTo>
                    <a:pt x="1664616" y="376156"/>
                  </a:lnTo>
                  <a:lnTo>
                    <a:pt x="1675720" y="338988"/>
                  </a:lnTo>
                  <a:lnTo>
                    <a:pt x="1686816" y="289302"/>
                  </a:lnTo>
                  <a:lnTo>
                    <a:pt x="1697913" y="289022"/>
                  </a:lnTo>
                  <a:lnTo>
                    <a:pt x="1709010" y="281668"/>
                  </a:lnTo>
                  <a:lnTo>
                    <a:pt x="1720106" y="238023"/>
                  </a:lnTo>
                  <a:lnTo>
                    <a:pt x="1731203" y="209883"/>
                  </a:lnTo>
                  <a:lnTo>
                    <a:pt x="1742299" y="241255"/>
                  </a:lnTo>
                  <a:lnTo>
                    <a:pt x="1753396" y="318210"/>
                  </a:lnTo>
                  <a:lnTo>
                    <a:pt x="1764500" y="363045"/>
                  </a:lnTo>
                  <a:lnTo>
                    <a:pt x="1775596" y="386463"/>
                  </a:lnTo>
                  <a:lnTo>
                    <a:pt x="1786692" y="390430"/>
                  </a:lnTo>
                  <a:lnTo>
                    <a:pt x="1808886" y="370148"/>
                  </a:lnTo>
                  <a:lnTo>
                    <a:pt x="1819982" y="375129"/>
                  </a:lnTo>
                  <a:lnTo>
                    <a:pt x="1831079" y="375836"/>
                  </a:lnTo>
                  <a:lnTo>
                    <a:pt x="1842176" y="373074"/>
                  </a:lnTo>
                  <a:lnTo>
                    <a:pt x="1853279" y="355881"/>
                  </a:lnTo>
                  <a:lnTo>
                    <a:pt x="1864376" y="327177"/>
                  </a:lnTo>
                  <a:lnTo>
                    <a:pt x="1875472" y="291397"/>
                  </a:lnTo>
                  <a:lnTo>
                    <a:pt x="1897666" y="196181"/>
                  </a:lnTo>
                  <a:lnTo>
                    <a:pt x="1908762" y="194732"/>
                  </a:lnTo>
                  <a:lnTo>
                    <a:pt x="1919859" y="252222"/>
                  </a:lnTo>
                  <a:lnTo>
                    <a:pt x="1930956" y="338478"/>
                  </a:lnTo>
                  <a:lnTo>
                    <a:pt x="1942059" y="381551"/>
                  </a:lnTo>
                  <a:lnTo>
                    <a:pt x="1953156" y="397832"/>
                  </a:lnTo>
                  <a:lnTo>
                    <a:pt x="1964252" y="408997"/>
                  </a:lnTo>
                  <a:lnTo>
                    <a:pt x="1986446" y="402465"/>
                  </a:lnTo>
                  <a:lnTo>
                    <a:pt x="1997542" y="396832"/>
                  </a:lnTo>
                  <a:lnTo>
                    <a:pt x="2008639" y="399955"/>
                  </a:lnTo>
                  <a:lnTo>
                    <a:pt x="2019735" y="399009"/>
                  </a:lnTo>
                  <a:lnTo>
                    <a:pt x="2030839" y="388852"/>
                  </a:lnTo>
                  <a:lnTo>
                    <a:pt x="2041935" y="332688"/>
                  </a:lnTo>
                  <a:lnTo>
                    <a:pt x="2053032" y="241956"/>
                  </a:lnTo>
                  <a:lnTo>
                    <a:pt x="2064129" y="114375"/>
                  </a:lnTo>
                  <a:lnTo>
                    <a:pt x="2075225" y="46135"/>
                  </a:lnTo>
                  <a:lnTo>
                    <a:pt x="2086322" y="112898"/>
                  </a:lnTo>
                  <a:lnTo>
                    <a:pt x="2108515" y="321768"/>
                  </a:lnTo>
                  <a:lnTo>
                    <a:pt x="2119619" y="354078"/>
                  </a:lnTo>
                  <a:lnTo>
                    <a:pt x="2130715" y="380551"/>
                  </a:lnTo>
                  <a:lnTo>
                    <a:pt x="2141812" y="392852"/>
                  </a:lnTo>
                  <a:lnTo>
                    <a:pt x="2152909" y="394750"/>
                  </a:lnTo>
                  <a:lnTo>
                    <a:pt x="2164005" y="401540"/>
                  </a:lnTo>
                  <a:lnTo>
                    <a:pt x="2175102" y="399669"/>
                  </a:lnTo>
                  <a:lnTo>
                    <a:pt x="2186198" y="405799"/>
                  </a:lnTo>
                  <a:lnTo>
                    <a:pt x="2197295" y="406289"/>
                  </a:lnTo>
                  <a:lnTo>
                    <a:pt x="2208399" y="401832"/>
                  </a:lnTo>
                  <a:lnTo>
                    <a:pt x="2219495" y="375727"/>
                  </a:lnTo>
                  <a:lnTo>
                    <a:pt x="2230592" y="305120"/>
                  </a:lnTo>
                  <a:lnTo>
                    <a:pt x="2241688" y="134724"/>
                  </a:lnTo>
                  <a:lnTo>
                    <a:pt x="2252785" y="9770"/>
                  </a:lnTo>
                  <a:lnTo>
                    <a:pt x="2263881" y="41407"/>
                  </a:lnTo>
                  <a:lnTo>
                    <a:pt x="2286075" y="369257"/>
                  </a:lnTo>
                  <a:lnTo>
                    <a:pt x="2297171" y="394641"/>
                  </a:lnTo>
                  <a:lnTo>
                    <a:pt x="2308275" y="401982"/>
                  </a:lnTo>
                  <a:lnTo>
                    <a:pt x="2319371" y="407146"/>
                  </a:lnTo>
                  <a:lnTo>
                    <a:pt x="2330468" y="396805"/>
                  </a:lnTo>
                  <a:lnTo>
                    <a:pt x="2341565" y="389804"/>
                  </a:lnTo>
                  <a:lnTo>
                    <a:pt x="2352661" y="388042"/>
                  </a:lnTo>
                  <a:lnTo>
                    <a:pt x="2363758" y="389178"/>
                  </a:lnTo>
                  <a:lnTo>
                    <a:pt x="2374855" y="384232"/>
                  </a:lnTo>
                  <a:lnTo>
                    <a:pt x="2385951" y="373775"/>
                  </a:lnTo>
                  <a:lnTo>
                    <a:pt x="2397055" y="324592"/>
                  </a:lnTo>
                  <a:lnTo>
                    <a:pt x="2408151" y="253501"/>
                  </a:lnTo>
                  <a:lnTo>
                    <a:pt x="2419248" y="196174"/>
                  </a:lnTo>
                  <a:lnTo>
                    <a:pt x="2430345" y="186969"/>
                  </a:lnTo>
                  <a:lnTo>
                    <a:pt x="2452538" y="317584"/>
                  </a:lnTo>
                  <a:lnTo>
                    <a:pt x="2463635" y="376537"/>
                  </a:lnTo>
                  <a:lnTo>
                    <a:pt x="2474731" y="398227"/>
                  </a:lnTo>
                  <a:lnTo>
                    <a:pt x="2485834" y="395342"/>
                  </a:lnTo>
                  <a:lnTo>
                    <a:pt x="2496931" y="387940"/>
                  </a:lnTo>
                  <a:lnTo>
                    <a:pt x="2508028" y="376945"/>
                  </a:lnTo>
                  <a:lnTo>
                    <a:pt x="2519124" y="362188"/>
                  </a:lnTo>
                  <a:lnTo>
                    <a:pt x="2530221" y="367318"/>
                  </a:lnTo>
                  <a:lnTo>
                    <a:pt x="2541318" y="369536"/>
                  </a:lnTo>
                  <a:lnTo>
                    <a:pt x="2552414" y="326558"/>
                  </a:lnTo>
                  <a:lnTo>
                    <a:pt x="2563511" y="226586"/>
                  </a:lnTo>
                  <a:lnTo>
                    <a:pt x="2574614" y="91311"/>
                  </a:lnTo>
                  <a:lnTo>
                    <a:pt x="2585711" y="102210"/>
                  </a:lnTo>
                  <a:lnTo>
                    <a:pt x="2596808" y="225926"/>
                  </a:lnTo>
                  <a:lnTo>
                    <a:pt x="2607904" y="310195"/>
                  </a:lnTo>
                  <a:lnTo>
                    <a:pt x="2619001" y="376959"/>
                  </a:lnTo>
                  <a:lnTo>
                    <a:pt x="2630097" y="399948"/>
                  </a:lnTo>
                  <a:lnTo>
                    <a:pt x="2641194" y="401479"/>
                  </a:lnTo>
                  <a:lnTo>
                    <a:pt x="2652290" y="401166"/>
                  </a:lnTo>
                  <a:lnTo>
                    <a:pt x="2663394" y="393178"/>
                  </a:lnTo>
                  <a:lnTo>
                    <a:pt x="2674491" y="384218"/>
                  </a:lnTo>
                  <a:lnTo>
                    <a:pt x="2685587" y="381565"/>
                  </a:lnTo>
                  <a:lnTo>
                    <a:pt x="2696684" y="386375"/>
                  </a:lnTo>
                  <a:lnTo>
                    <a:pt x="2707780" y="376129"/>
                  </a:lnTo>
                  <a:lnTo>
                    <a:pt x="2718877" y="341628"/>
                  </a:lnTo>
                  <a:lnTo>
                    <a:pt x="2729974" y="284600"/>
                  </a:lnTo>
                  <a:lnTo>
                    <a:pt x="2741070" y="210489"/>
                  </a:lnTo>
                  <a:lnTo>
                    <a:pt x="2752174" y="254086"/>
                  </a:lnTo>
                  <a:lnTo>
                    <a:pt x="2763270" y="286879"/>
                  </a:lnTo>
                  <a:lnTo>
                    <a:pt x="2774367" y="297255"/>
                  </a:lnTo>
                  <a:lnTo>
                    <a:pt x="2785464" y="295057"/>
                  </a:lnTo>
                  <a:lnTo>
                    <a:pt x="2796560" y="283443"/>
                  </a:lnTo>
                  <a:lnTo>
                    <a:pt x="2807657" y="297139"/>
                  </a:lnTo>
                  <a:lnTo>
                    <a:pt x="2818754" y="337206"/>
                  </a:lnTo>
                  <a:lnTo>
                    <a:pt x="2829850" y="348731"/>
                  </a:lnTo>
                  <a:lnTo>
                    <a:pt x="2829850" y="348731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1" name="자유형: 도형 2300">
              <a:extLst>
                <a:ext uri="{FF2B5EF4-FFF2-40B4-BE49-F238E27FC236}">
                  <a16:creationId xmlns:a16="http://schemas.microsoft.com/office/drawing/2014/main" id="{80068D01-DDB0-EB5A-7691-9E4C9C8B16A1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5979 h 413167"/>
                <a:gd name="connsiteX1" fmla="*/ 11096 w 2829850"/>
                <a:gd name="connsiteY1" fmla="*/ 206659 h 413167"/>
                <a:gd name="connsiteX2" fmla="*/ 22193 w 2829850"/>
                <a:gd name="connsiteY2" fmla="*/ 195154 h 413167"/>
                <a:gd name="connsiteX3" fmla="*/ 33290 w 2829850"/>
                <a:gd name="connsiteY3" fmla="*/ 254393 h 413167"/>
                <a:gd name="connsiteX4" fmla="*/ 44386 w 2829850"/>
                <a:gd name="connsiteY4" fmla="*/ 272007 h 413167"/>
                <a:gd name="connsiteX5" fmla="*/ 55483 w 2829850"/>
                <a:gd name="connsiteY5" fmla="*/ 302637 h 413167"/>
                <a:gd name="connsiteX6" fmla="*/ 66586 w 2829850"/>
                <a:gd name="connsiteY6" fmla="*/ 290540 h 413167"/>
                <a:gd name="connsiteX7" fmla="*/ 77683 w 2829850"/>
                <a:gd name="connsiteY7" fmla="*/ 260196 h 413167"/>
                <a:gd name="connsiteX8" fmla="*/ 88779 w 2829850"/>
                <a:gd name="connsiteY8" fmla="*/ 238214 h 413167"/>
                <a:gd name="connsiteX9" fmla="*/ 99876 w 2829850"/>
                <a:gd name="connsiteY9" fmla="*/ 240207 h 413167"/>
                <a:gd name="connsiteX10" fmla="*/ 110973 w 2829850"/>
                <a:gd name="connsiteY10" fmla="*/ 220518 h 413167"/>
                <a:gd name="connsiteX11" fmla="*/ 122069 w 2829850"/>
                <a:gd name="connsiteY11" fmla="*/ 125410 h 413167"/>
                <a:gd name="connsiteX12" fmla="*/ 133166 w 2829850"/>
                <a:gd name="connsiteY12" fmla="*/ 83514 h 413167"/>
                <a:gd name="connsiteX13" fmla="*/ 144263 w 2829850"/>
                <a:gd name="connsiteY13" fmla="*/ 76377 h 413167"/>
                <a:gd name="connsiteX14" fmla="*/ 155366 w 2829850"/>
                <a:gd name="connsiteY14" fmla="*/ 51762 h 413167"/>
                <a:gd name="connsiteX15" fmla="*/ 166463 w 2829850"/>
                <a:gd name="connsiteY15" fmla="*/ 71696 h 413167"/>
                <a:gd name="connsiteX16" fmla="*/ 177559 w 2829850"/>
                <a:gd name="connsiteY16" fmla="*/ 105163 h 413167"/>
                <a:gd name="connsiteX17" fmla="*/ 188656 w 2829850"/>
                <a:gd name="connsiteY17" fmla="*/ 144787 h 413167"/>
                <a:gd name="connsiteX18" fmla="*/ 199753 w 2829850"/>
                <a:gd name="connsiteY18" fmla="*/ 118804 h 413167"/>
                <a:gd name="connsiteX19" fmla="*/ 210849 w 2829850"/>
                <a:gd name="connsiteY19" fmla="*/ 78629 h 413167"/>
                <a:gd name="connsiteX20" fmla="*/ 221946 w 2829850"/>
                <a:gd name="connsiteY20" fmla="*/ 92379 h 413167"/>
                <a:gd name="connsiteX21" fmla="*/ 233043 w 2829850"/>
                <a:gd name="connsiteY21" fmla="*/ 166769 h 413167"/>
                <a:gd name="connsiteX22" fmla="*/ 244146 w 2829850"/>
                <a:gd name="connsiteY22" fmla="*/ 211203 h 413167"/>
                <a:gd name="connsiteX23" fmla="*/ 255243 w 2829850"/>
                <a:gd name="connsiteY23" fmla="*/ 320870 h 413167"/>
                <a:gd name="connsiteX24" fmla="*/ 266339 w 2829850"/>
                <a:gd name="connsiteY24" fmla="*/ 355269 h 413167"/>
                <a:gd name="connsiteX25" fmla="*/ 277436 w 2829850"/>
                <a:gd name="connsiteY25" fmla="*/ 368958 h 413167"/>
                <a:gd name="connsiteX26" fmla="*/ 288533 w 2829850"/>
                <a:gd name="connsiteY26" fmla="*/ 351921 h 413167"/>
                <a:gd name="connsiteX27" fmla="*/ 299629 w 2829850"/>
                <a:gd name="connsiteY27" fmla="*/ 318632 h 413167"/>
                <a:gd name="connsiteX28" fmla="*/ 310726 w 2829850"/>
                <a:gd name="connsiteY28" fmla="*/ 289444 h 413167"/>
                <a:gd name="connsiteX29" fmla="*/ 321823 w 2829850"/>
                <a:gd name="connsiteY29" fmla="*/ 275266 h 413167"/>
                <a:gd name="connsiteX30" fmla="*/ 332926 w 2829850"/>
                <a:gd name="connsiteY30" fmla="*/ 251113 h 413167"/>
                <a:gd name="connsiteX31" fmla="*/ 344023 w 2829850"/>
                <a:gd name="connsiteY31" fmla="*/ 281199 h 413167"/>
                <a:gd name="connsiteX32" fmla="*/ 355119 w 2829850"/>
                <a:gd name="connsiteY32" fmla="*/ 263652 h 413167"/>
                <a:gd name="connsiteX33" fmla="*/ 366216 w 2829850"/>
                <a:gd name="connsiteY33" fmla="*/ 213176 h 413167"/>
                <a:gd name="connsiteX34" fmla="*/ 377313 w 2829850"/>
                <a:gd name="connsiteY34" fmla="*/ 140732 h 413167"/>
                <a:gd name="connsiteX35" fmla="*/ 388409 w 2829850"/>
                <a:gd name="connsiteY35" fmla="*/ 145889 h 413167"/>
                <a:gd name="connsiteX36" fmla="*/ 399506 w 2829850"/>
                <a:gd name="connsiteY36" fmla="*/ 149066 h 413167"/>
                <a:gd name="connsiteX37" fmla="*/ 410602 w 2829850"/>
                <a:gd name="connsiteY37" fmla="*/ 217980 h 413167"/>
                <a:gd name="connsiteX38" fmla="*/ 421706 w 2829850"/>
                <a:gd name="connsiteY38" fmla="*/ 256889 h 413167"/>
                <a:gd name="connsiteX39" fmla="*/ 432802 w 2829850"/>
                <a:gd name="connsiteY39" fmla="*/ 349268 h 413167"/>
                <a:gd name="connsiteX40" fmla="*/ 443899 w 2829850"/>
                <a:gd name="connsiteY40" fmla="*/ 340893 h 413167"/>
                <a:gd name="connsiteX41" fmla="*/ 454995 w 2829850"/>
                <a:gd name="connsiteY41" fmla="*/ 299310 h 413167"/>
                <a:gd name="connsiteX42" fmla="*/ 466092 w 2829850"/>
                <a:gd name="connsiteY42" fmla="*/ 245623 h 413167"/>
                <a:gd name="connsiteX43" fmla="*/ 477189 w 2829850"/>
                <a:gd name="connsiteY43" fmla="*/ 150107 h 413167"/>
                <a:gd name="connsiteX44" fmla="*/ 488285 w 2829850"/>
                <a:gd name="connsiteY44" fmla="*/ 137521 h 413167"/>
                <a:gd name="connsiteX45" fmla="*/ 499382 w 2829850"/>
                <a:gd name="connsiteY45" fmla="*/ 162435 h 413167"/>
                <a:gd name="connsiteX46" fmla="*/ 510485 w 2829850"/>
                <a:gd name="connsiteY46" fmla="*/ 148196 h 413167"/>
                <a:gd name="connsiteX47" fmla="*/ 521582 w 2829850"/>
                <a:gd name="connsiteY47" fmla="*/ 140718 h 413167"/>
                <a:gd name="connsiteX48" fmla="*/ 532679 w 2829850"/>
                <a:gd name="connsiteY48" fmla="*/ 116525 h 413167"/>
                <a:gd name="connsiteX49" fmla="*/ 543775 w 2829850"/>
                <a:gd name="connsiteY49" fmla="*/ 105918 h 413167"/>
                <a:gd name="connsiteX50" fmla="*/ 554872 w 2829850"/>
                <a:gd name="connsiteY50" fmla="*/ 121682 h 413167"/>
                <a:gd name="connsiteX51" fmla="*/ 565968 w 2829850"/>
                <a:gd name="connsiteY51" fmla="*/ 247412 h 413167"/>
                <a:gd name="connsiteX52" fmla="*/ 588162 w 2829850"/>
                <a:gd name="connsiteY52" fmla="*/ 378129 h 413167"/>
                <a:gd name="connsiteX53" fmla="*/ 599265 w 2829850"/>
                <a:gd name="connsiteY53" fmla="*/ 395213 h 413167"/>
                <a:gd name="connsiteX54" fmla="*/ 610362 w 2829850"/>
                <a:gd name="connsiteY54" fmla="*/ 391056 h 413167"/>
                <a:gd name="connsiteX55" fmla="*/ 621458 w 2829850"/>
                <a:gd name="connsiteY55" fmla="*/ 373183 h 413167"/>
                <a:gd name="connsiteX56" fmla="*/ 632555 w 2829850"/>
                <a:gd name="connsiteY56" fmla="*/ 340437 h 413167"/>
                <a:gd name="connsiteX57" fmla="*/ 643652 w 2829850"/>
                <a:gd name="connsiteY57" fmla="*/ 296942 h 413167"/>
                <a:gd name="connsiteX58" fmla="*/ 654748 w 2829850"/>
                <a:gd name="connsiteY58" fmla="*/ 246847 h 413167"/>
                <a:gd name="connsiteX59" fmla="*/ 665845 w 2829850"/>
                <a:gd name="connsiteY59" fmla="*/ 220694 h 413167"/>
                <a:gd name="connsiteX60" fmla="*/ 676942 w 2829850"/>
                <a:gd name="connsiteY60" fmla="*/ 183962 h 413167"/>
                <a:gd name="connsiteX61" fmla="*/ 688045 w 2829850"/>
                <a:gd name="connsiteY61" fmla="*/ 122124 h 413167"/>
                <a:gd name="connsiteX62" fmla="*/ 699142 w 2829850"/>
                <a:gd name="connsiteY62" fmla="*/ 120954 h 413167"/>
                <a:gd name="connsiteX63" fmla="*/ 710238 w 2829850"/>
                <a:gd name="connsiteY63" fmla="*/ 117219 h 413167"/>
                <a:gd name="connsiteX64" fmla="*/ 721335 w 2829850"/>
                <a:gd name="connsiteY64" fmla="*/ 182975 h 413167"/>
                <a:gd name="connsiteX65" fmla="*/ 732432 w 2829850"/>
                <a:gd name="connsiteY65" fmla="*/ 254488 h 413167"/>
                <a:gd name="connsiteX66" fmla="*/ 743528 w 2829850"/>
                <a:gd name="connsiteY66" fmla="*/ 378898 h 413167"/>
                <a:gd name="connsiteX67" fmla="*/ 754625 w 2829850"/>
                <a:gd name="connsiteY67" fmla="*/ 375822 h 413167"/>
                <a:gd name="connsiteX68" fmla="*/ 765722 w 2829850"/>
                <a:gd name="connsiteY68" fmla="*/ 352649 h 413167"/>
                <a:gd name="connsiteX69" fmla="*/ 776818 w 2829850"/>
                <a:gd name="connsiteY69" fmla="*/ 320455 h 413167"/>
                <a:gd name="connsiteX70" fmla="*/ 787922 w 2829850"/>
                <a:gd name="connsiteY70" fmla="*/ 272306 h 413167"/>
                <a:gd name="connsiteX71" fmla="*/ 799018 w 2829850"/>
                <a:gd name="connsiteY71" fmla="*/ 270095 h 413167"/>
                <a:gd name="connsiteX72" fmla="*/ 810115 w 2829850"/>
                <a:gd name="connsiteY72" fmla="*/ 270354 h 413167"/>
                <a:gd name="connsiteX73" fmla="*/ 821212 w 2829850"/>
                <a:gd name="connsiteY73" fmla="*/ 211564 h 413167"/>
                <a:gd name="connsiteX74" fmla="*/ 832308 w 2829850"/>
                <a:gd name="connsiteY74" fmla="*/ 166245 h 413167"/>
                <a:gd name="connsiteX75" fmla="*/ 843405 w 2829850"/>
                <a:gd name="connsiteY75" fmla="*/ 111116 h 413167"/>
                <a:gd name="connsiteX76" fmla="*/ 854501 w 2829850"/>
                <a:gd name="connsiteY76" fmla="*/ 89351 h 413167"/>
                <a:gd name="connsiteX77" fmla="*/ 865598 w 2829850"/>
                <a:gd name="connsiteY77" fmla="*/ 89549 h 413167"/>
                <a:gd name="connsiteX78" fmla="*/ 876702 w 2829850"/>
                <a:gd name="connsiteY78" fmla="*/ 273694 h 413167"/>
                <a:gd name="connsiteX79" fmla="*/ 887798 w 2829850"/>
                <a:gd name="connsiteY79" fmla="*/ 343478 h 413167"/>
                <a:gd name="connsiteX80" fmla="*/ 898894 w 2829850"/>
                <a:gd name="connsiteY80" fmla="*/ 391995 h 413167"/>
                <a:gd name="connsiteX81" fmla="*/ 909991 w 2829850"/>
                <a:gd name="connsiteY81" fmla="*/ 397206 h 413167"/>
                <a:gd name="connsiteX82" fmla="*/ 921088 w 2829850"/>
                <a:gd name="connsiteY82" fmla="*/ 412297 h 413167"/>
                <a:gd name="connsiteX83" fmla="*/ 932184 w 2829850"/>
                <a:gd name="connsiteY83" fmla="*/ 396043 h 413167"/>
                <a:gd name="connsiteX84" fmla="*/ 943281 w 2829850"/>
                <a:gd name="connsiteY84" fmla="*/ 369529 h 413167"/>
                <a:gd name="connsiteX85" fmla="*/ 954384 w 2829850"/>
                <a:gd name="connsiteY85" fmla="*/ 336831 h 413167"/>
                <a:gd name="connsiteX86" fmla="*/ 965481 w 2829850"/>
                <a:gd name="connsiteY86" fmla="*/ 307168 h 413167"/>
                <a:gd name="connsiteX87" fmla="*/ 976578 w 2829850"/>
                <a:gd name="connsiteY87" fmla="*/ 292152 h 413167"/>
                <a:gd name="connsiteX88" fmla="*/ 987674 w 2829850"/>
                <a:gd name="connsiteY88" fmla="*/ 236424 h 413167"/>
                <a:gd name="connsiteX89" fmla="*/ 998771 w 2829850"/>
                <a:gd name="connsiteY89" fmla="*/ 146243 h 413167"/>
                <a:gd name="connsiteX90" fmla="*/ 1009868 w 2829850"/>
                <a:gd name="connsiteY90" fmla="*/ 68335 h 413167"/>
                <a:gd name="connsiteX91" fmla="*/ 1020964 w 2829850"/>
                <a:gd name="connsiteY91" fmla="*/ 24983 h 413167"/>
                <a:gd name="connsiteX92" fmla="*/ 1032061 w 2829850"/>
                <a:gd name="connsiteY92" fmla="*/ 41753 h 413167"/>
                <a:gd name="connsiteX93" fmla="*/ 1043157 w 2829850"/>
                <a:gd name="connsiteY93" fmla="*/ 133377 h 413167"/>
                <a:gd name="connsiteX94" fmla="*/ 1054261 w 2829850"/>
                <a:gd name="connsiteY94" fmla="*/ 375768 h 413167"/>
                <a:gd name="connsiteX95" fmla="*/ 1065357 w 2829850"/>
                <a:gd name="connsiteY95" fmla="*/ 407282 h 413167"/>
                <a:gd name="connsiteX96" fmla="*/ 1076454 w 2829850"/>
                <a:gd name="connsiteY96" fmla="*/ 413167 h 413167"/>
                <a:gd name="connsiteX97" fmla="*/ 1087551 w 2829850"/>
                <a:gd name="connsiteY97" fmla="*/ 410364 h 413167"/>
                <a:gd name="connsiteX98" fmla="*/ 1098647 w 2829850"/>
                <a:gd name="connsiteY98" fmla="*/ 377129 h 413167"/>
                <a:gd name="connsiteX99" fmla="*/ 1109744 w 2829850"/>
                <a:gd name="connsiteY99" fmla="*/ 364909 h 413167"/>
                <a:gd name="connsiteX100" fmla="*/ 1120841 w 2829850"/>
                <a:gd name="connsiteY100" fmla="*/ 348710 h 413167"/>
                <a:gd name="connsiteX101" fmla="*/ 1131937 w 2829850"/>
                <a:gd name="connsiteY101" fmla="*/ 309481 h 413167"/>
                <a:gd name="connsiteX102" fmla="*/ 1143041 w 2829850"/>
                <a:gd name="connsiteY102" fmla="*/ 278280 h 413167"/>
                <a:gd name="connsiteX103" fmla="*/ 1154137 w 2829850"/>
                <a:gd name="connsiteY103" fmla="*/ 253488 h 413167"/>
                <a:gd name="connsiteX104" fmla="*/ 1165234 w 2829850"/>
                <a:gd name="connsiteY104" fmla="*/ 189241 h 413167"/>
                <a:gd name="connsiteX105" fmla="*/ 1176331 w 2829850"/>
                <a:gd name="connsiteY105" fmla="*/ 103591 h 413167"/>
                <a:gd name="connsiteX106" fmla="*/ 1187427 w 2829850"/>
                <a:gd name="connsiteY106" fmla="*/ 88508 h 413167"/>
                <a:gd name="connsiteX107" fmla="*/ 1198524 w 2829850"/>
                <a:gd name="connsiteY107" fmla="*/ 104326 h 413167"/>
                <a:gd name="connsiteX108" fmla="*/ 1220717 w 2829850"/>
                <a:gd name="connsiteY108" fmla="*/ 278804 h 413167"/>
                <a:gd name="connsiteX109" fmla="*/ 1231821 w 2829850"/>
                <a:gd name="connsiteY109" fmla="*/ 404037 h 413167"/>
                <a:gd name="connsiteX110" fmla="*/ 1242917 w 2829850"/>
                <a:gd name="connsiteY110" fmla="*/ 403738 h 413167"/>
                <a:gd name="connsiteX111" fmla="*/ 1254014 w 2829850"/>
                <a:gd name="connsiteY111" fmla="*/ 374074 h 413167"/>
                <a:gd name="connsiteX112" fmla="*/ 1265111 w 2829850"/>
                <a:gd name="connsiteY112" fmla="*/ 341866 h 413167"/>
                <a:gd name="connsiteX113" fmla="*/ 1276207 w 2829850"/>
                <a:gd name="connsiteY113" fmla="*/ 256651 h 413167"/>
                <a:gd name="connsiteX114" fmla="*/ 1287304 w 2829850"/>
                <a:gd name="connsiteY114" fmla="*/ 249541 h 413167"/>
                <a:gd name="connsiteX115" fmla="*/ 1298400 w 2829850"/>
                <a:gd name="connsiteY115" fmla="*/ 247990 h 413167"/>
                <a:gd name="connsiteX116" fmla="*/ 1331697 w 2829850"/>
                <a:gd name="connsiteY116" fmla="*/ 110177 h 413167"/>
                <a:gd name="connsiteX117" fmla="*/ 1342794 w 2829850"/>
                <a:gd name="connsiteY117" fmla="*/ 77221 h 413167"/>
                <a:gd name="connsiteX118" fmla="*/ 1353890 w 2829850"/>
                <a:gd name="connsiteY118" fmla="*/ 83228 h 413167"/>
                <a:gd name="connsiteX119" fmla="*/ 1364987 w 2829850"/>
                <a:gd name="connsiteY119" fmla="*/ 263400 h 413167"/>
                <a:gd name="connsiteX120" fmla="*/ 1376083 w 2829850"/>
                <a:gd name="connsiteY120" fmla="*/ 335845 h 413167"/>
                <a:gd name="connsiteX121" fmla="*/ 1387180 w 2829850"/>
                <a:gd name="connsiteY121" fmla="*/ 393335 h 413167"/>
                <a:gd name="connsiteX122" fmla="*/ 1398277 w 2829850"/>
                <a:gd name="connsiteY122" fmla="*/ 408446 h 413167"/>
                <a:gd name="connsiteX123" fmla="*/ 1409380 w 2829850"/>
                <a:gd name="connsiteY123" fmla="*/ 408942 h 413167"/>
                <a:gd name="connsiteX124" fmla="*/ 1420477 w 2829850"/>
                <a:gd name="connsiteY124" fmla="*/ 395934 h 413167"/>
                <a:gd name="connsiteX125" fmla="*/ 1431573 w 2829850"/>
                <a:gd name="connsiteY125" fmla="*/ 380191 h 413167"/>
                <a:gd name="connsiteX126" fmla="*/ 1442670 w 2829850"/>
                <a:gd name="connsiteY126" fmla="*/ 356167 h 413167"/>
                <a:gd name="connsiteX127" fmla="*/ 1453767 w 2829850"/>
                <a:gd name="connsiteY127" fmla="*/ 336525 h 413167"/>
                <a:gd name="connsiteX128" fmla="*/ 1464863 w 2829850"/>
                <a:gd name="connsiteY128" fmla="*/ 320203 h 413167"/>
                <a:gd name="connsiteX129" fmla="*/ 1475960 w 2829850"/>
                <a:gd name="connsiteY129" fmla="*/ 265972 h 413167"/>
                <a:gd name="connsiteX130" fmla="*/ 1487057 w 2829850"/>
                <a:gd name="connsiteY130" fmla="*/ 160544 h 413167"/>
                <a:gd name="connsiteX131" fmla="*/ 1498160 w 2829850"/>
                <a:gd name="connsiteY131" fmla="*/ 93189 h 413167"/>
                <a:gd name="connsiteX132" fmla="*/ 1509257 w 2829850"/>
                <a:gd name="connsiteY132" fmla="*/ 33106 h 413167"/>
                <a:gd name="connsiteX133" fmla="*/ 1520353 w 2829850"/>
                <a:gd name="connsiteY133" fmla="*/ 39209 h 413167"/>
                <a:gd name="connsiteX134" fmla="*/ 1531450 w 2829850"/>
                <a:gd name="connsiteY134" fmla="*/ 86263 h 413167"/>
                <a:gd name="connsiteX135" fmla="*/ 1542546 w 2829850"/>
                <a:gd name="connsiteY135" fmla="*/ 295397 h 413167"/>
                <a:gd name="connsiteX136" fmla="*/ 1553643 w 2829850"/>
                <a:gd name="connsiteY136" fmla="*/ 336518 h 413167"/>
                <a:gd name="connsiteX137" fmla="*/ 1564740 w 2829850"/>
                <a:gd name="connsiteY137" fmla="*/ 362726 h 413167"/>
                <a:gd name="connsiteX138" fmla="*/ 1575836 w 2829850"/>
                <a:gd name="connsiteY138" fmla="*/ 367400 h 413167"/>
                <a:gd name="connsiteX139" fmla="*/ 1586940 w 2829850"/>
                <a:gd name="connsiteY139" fmla="*/ 348111 h 413167"/>
                <a:gd name="connsiteX140" fmla="*/ 1598036 w 2829850"/>
                <a:gd name="connsiteY140" fmla="*/ 338410 h 413167"/>
                <a:gd name="connsiteX141" fmla="*/ 1609133 w 2829850"/>
                <a:gd name="connsiteY141" fmla="*/ 310202 h 413167"/>
                <a:gd name="connsiteX142" fmla="*/ 1620230 w 2829850"/>
                <a:gd name="connsiteY142" fmla="*/ 247691 h 413167"/>
                <a:gd name="connsiteX143" fmla="*/ 1631326 w 2829850"/>
                <a:gd name="connsiteY143" fmla="*/ 164966 h 413167"/>
                <a:gd name="connsiteX144" fmla="*/ 1642423 w 2829850"/>
                <a:gd name="connsiteY144" fmla="*/ 133132 h 413167"/>
                <a:gd name="connsiteX145" fmla="*/ 1653520 w 2829850"/>
                <a:gd name="connsiteY145" fmla="*/ 123764 h 413167"/>
                <a:gd name="connsiteX146" fmla="*/ 1664616 w 2829850"/>
                <a:gd name="connsiteY146" fmla="*/ 102088 h 413167"/>
                <a:gd name="connsiteX147" fmla="*/ 1675720 w 2829850"/>
                <a:gd name="connsiteY147" fmla="*/ 143896 h 413167"/>
                <a:gd name="connsiteX148" fmla="*/ 1686816 w 2829850"/>
                <a:gd name="connsiteY148" fmla="*/ 149209 h 413167"/>
                <a:gd name="connsiteX149" fmla="*/ 1697913 w 2829850"/>
                <a:gd name="connsiteY149" fmla="*/ 179301 h 413167"/>
                <a:gd name="connsiteX150" fmla="*/ 1709010 w 2829850"/>
                <a:gd name="connsiteY150" fmla="*/ 224674 h 413167"/>
                <a:gd name="connsiteX151" fmla="*/ 1720106 w 2829850"/>
                <a:gd name="connsiteY151" fmla="*/ 361515 h 413167"/>
                <a:gd name="connsiteX152" fmla="*/ 1731203 w 2829850"/>
                <a:gd name="connsiteY152" fmla="*/ 382660 h 413167"/>
                <a:gd name="connsiteX153" fmla="*/ 1742299 w 2829850"/>
                <a:gd name="connsiteY153" fmla="*/ 387661 h 413167"/>
                <a:gd name="connsiteX154" fmla="*/ 1753396 w 2829850"/>
                <a:gd name="connsiteY154" fmla="*/ 378326 h 413167"/>
                <a:gd name="connsiteX155" fmla="*/ 1764500 w 2829850"/>
                <a:gd name="connsiteY155" fmla="*/ 339158 h 413167"/>
                <a:gd name="connsiteX156" fmla="*/ 1775596 w 2829850"/>
                <a:gd name="connsiteY156" fmla="*/ 334845 h 413167"/>
                <a:gd name="connsiteX157" fmla="*/ 1786692 w 2829850"/>
                <a:gd name="connsiteY157" fmla="*/ 324884 h 413167"/>
                <a:gd name="connsiteX158" fmla="*/ 1797789 w 2829850"/>
                <a:gd name="connsiteY158" fmla="*/ 282539 h 413167"/>
                <a:gd name="connsiteX159" fmla="*/ 1819982 w 2829850"/>
                <a:gd name="connsiteY159" fmla="*/ 182506 h 413167"/>
                <a:gd name="connsiteX160" fmla="*/ 1831079 w 2829850"/>
                <a:gd name="connsiteY160" fmla="*/ 117130 h 413167"/>
                <a:gd name="connsiteX161" fmla="*/ 1842176 w 2829850"/>
                <a:gd name="connsiteY161" fmla="*/ 75043 h 413167"/>
                <a:gd name="connsiteX162" fmla="*/ 1853279 w 2829850"/>
                <a:gd name="connsiteY162" fmla="*/ 103339 h 413167"/>
                <a:gd name="connsiteX163" fmla="*/ 1864376 w 2829850"/>
                <a:gd name="connsiteY163" fmla="*/ 117559 h 413167"/>
                <a:gd name="connsiteX164" fmla="*/ 1875472 w 2829850"/>
                <a:gd name="connsiteY164" fmla="*/ 190017 h 413167"/>
                <a:gd name="connsiteX165" fmla="*/ 1886569 w 2829850"/>
                <a:gd name="connsiteY165" fmla="*/ 252923 h 413167"/>
                <a:gd name="connsiteX166" fmla="*/ 1897666 w 2829850"/>
                <a:gd name="connsiteY166" fmla="*/ 375360 h 413167"/>
                <a:gd name="connsiteX167" fmla="*/ 1908762 w 2829850"/>
                <a:gd name="connsiteY167" fmla="*/ 388579 h 413167"/>
                <a:gd name="connsiteX168" fmla="*/ 1919859 w 2829850"/>
                <a:gd name="connsiteY168" fmla="*/ 389239 h 413167"/>
                <a:gd name="connsiteX169" fmla="*/ 1930956 w 2829850"/>
                <a:gd name="connsiteY169" fmla="*/ 372720 h 413167"/>
                <a:gd name="connsiteX170" fmla="*/ 1942059 w 2829850"/>
                <a:gd name="connsiteY170" fmla="*/ 340206 h 413167"/>
                <a:gd name="connsiteX171" fmla="*/ 1953156 w 2829850"/>
                <a:gd name="connsiteY171" fmla="*/ 317577 h 413167"/>
                <a:gd name="connsiteX172" fmla="*/ 1964252 w 2829850"/>
                <a:gd name="connsiteY172" fmla="*/ 303555 h 413167"/>
                <a:gd name="connsiteX173" fmla="*/ 1975349 w 2829850"/>
                <a:gd name="connsiteY173" fmla="*/ 235546 h 413167"/>
                <a:gd name="connsiteX174" fmla="*/ 1997542 w 2829850"/>
                <a:gd name="connsiteY174" fmla="*/ 128921 h 413167"/>
                <a:gd name="connsiteX175" fmla="*/ 2008639 w 2829850"/>
                <a:gd name="connsiteY175" fmla="*/ 66757 h 413167"/>
                <a:gd name="connsiteX176" fmla="*/ 2019735 w 2829850"/>
                <a:gd name="connsiteY176" fmla="*/ 0 h 413167"/>
                <a:gd name="connsiteX177" fmla="*/ 2030839 w 2829850"/>
                <a:gd name="connsiteY177" fmla="*/ 36209 h 413167"/>
                <a:gd name="connsiteX178" fmla="*/ 2041935 w 2829850"/>
                <a:gd name="connsiteY178" fmla="*/ 92665 h 413167"/>
                <a:gd name="connsiteX179" fmla="*/ 2053032 w 2829850"/>
                <a:gd name="connsiteY179" fmla="*/ 208795 h 413167"/>
                <a:gd name="connsiteX180" fmla="*/ 2064129 w 2829850"/>
                <a:gd name="connsiteY180" fmla="*/ 290043 h 413167"/>
                <a:gd name="connsiteX181" fmla="*/ 2075225 w 2829850"/>
                <a:gd name="connsiteY181" fmla="*/ 365270 h 413167"/>
                <a:gd name="connsiteX182" fmla="*/ 2086322 w 2829850"/>
                <a:gd name="connsiteY182" fmla="*/ 371693 h 413167"/>
                <a:gd name="connsiteX183" fmla="*/ 2097419 w 2829850"/>
                <a:gd name="connsiteY183" fmla="*/ 368210 h 413167"/>
                <a:gd name="connsiteX184" fmla="*/ 2108515 w 2829850"/>
                <a:gd name="connsiteY184" fmla="*/ 369829 h 413167"/>
                <a:gd name="connsiteX185" fmla="*/ 2119619 w 2829850"/>
                <a:gd name="connsiteY185" fmla="*/ 354942 h 413167"/>
                <a:gd name="connsiteX186" fmla="*/ 2130715 w 2829850"/>
                <a:gd name="connsiteY186" fmla="*/ 350540 h 413167"/>
                <a:gd name="connsiteX187" fmla="*/ 2141812 w 2829850"/>
                <a:gd name="connsiteY187" fmla="*/ 344363 h 413167"/>
                <a:gd name="connsiteX188" fmla="*/ 2152909 w 2829850"/>
                <a:gd name="connsiteY188" fmla="*/ 286730 h 413167"/>
                <a:gd name="connsiteX189" fmla="*/ 2164005 w 2829850"/>
                <a:gd name="connsiteY189" fmla="*/ 199488 h 413167"/>
                <a:gd name="connsiteX190" fmla="*/ 2175102 w 2829850"/>
                <a:gd name="connsiteY190" fmla="*/ 145249 h 413167"/>
                <a:gd name="connsiteX191" fmla="*/ 2186198 w 2829850"/>
                <a:gd name="connsiteY191" fmla="*/ 80840 h 413167"/>
                <a:gd name="connsiteX192" fmla="*/ 2197295 w 2829850"/>
                <a:gd name="connsiteY192" fmla="*/ 6484 h 413167"/>
                <a:gd name="connsiteX193" fmla="*/ 2208399 w 2829850"/>
                <a:gd name="connsiteY193" fmla="*/ 28704 h 413167"/>
                <a:gd name="connsiteX194" fmla="*/ 2219495 w 2829850"/>
                <a:gd name="connsiteY194" fmla="*/ 55585 h 413167"/>
                <a:gd name="connsiteX195" fmla="*/ 2252785 w 2829850"/>
                <a:gd name="connsiteY195" fmla="*/ 390532 h 413167"/>
                <a:gd name="connsiteX196" fmla="*/ 2263881 w 2829850"/>
                <a:gd name="connsiteY196" fmla="*/ 387219 h 413167"/>
                <a:gd name="connsiteX197" fmla="*/ 2274978 w 2829850"/>
                <a:gd name="connsiteY197" fmla="*/ 363141 h 413167"/>
                <a:gd name="connsiteX198" fmla="*/ 2286075 w 2829850"/>
                <a:gd name="connsiteY198" fmla="*/ 347724 h 413167"/>
                <a:gd name="connsiteX199" fmla="*/ 2297171 w 2829850"/>
                <a:gd name="connsiteY199" fmla="*/ 326272 h 413167"/>
                <a:gd name="connsiteX200" fmla="*/ 2308275 w 2829850"/>
                <a:gd name="connsiteY200" fmla="*/ 320714 h 413167"/>
                <a:gd name="connsiteX201" fmla="*/ 2319371 w 2829850"/>
                <a:gd name="connsiteY201" fmla="*/ 313447 h 413167"/>
                <a:gd name="connsiteX202" fmla="*/ 2330468 w 2829850"/>
                <a:gd name="connsiteY202" fmla="*/ 263012 h 413167"/>
                <a:gd name="connsiteX203" fmla="*/ 2341565 w 2829850"/>
                <a:gd name="connsiteY203" fmla="*/ 196337 h 413167"/>
                <a:gd name="connsiteX204" fmla="*/ 2352661 w 2829850"/>
                <a:gd name="connsiteY204" fmla="*/ 144086 h 413167"/>
                <a:gd name="connsiteX205" fmla="*/ 2363758 w 2829850"/>
                <a:gd name="connsiteY205" fmla="*/ 101761 h 413167"/>
                <a:gd name="connsiteX206" fmla="*/ 2374855 w 2829850"/>
                <a:gd name="connsiteY206" fmla="*/ 67580 h 413167"/>
                <a:gd name="connsiteX207" fmla="*/ 2385951 w 2829850"/>
                <a:gd name="connsiteY207" fmla="*/ 152761 h 413167"/>
                <a:gd name="connsiteX208" fmla="*/ 2397055 w 2829850"/>
                <a:gd name="connsiteY208" fmla="*/ 199488 h 413167"/>
                <a:gd name="connsiteX209" fmla="*/ 2408151 w 2829850"/>
                <a:gd name="connsiteY209" fmla="*/ 264802 h 413167"/>
                <a:gd name="connsiteX210" fmla="*/ 2419248 w 2829850"/>
                <a:gd name="connsiteY210" fmla="*/ 304807 h 413167"/>
                <a:gd name="connsiteX211" fmla="*/ 2430345 w 2829850"/>
                <a:gd name="connsiteY211" fmla="*/ 360651 h 413167"/>
                <a:gd name="connsiteX212" fmla="*/ 2441441 w 2829850"/>
                <a:gd name="connsiteY212" fmla="*/ 360460 h 413167"/>
                <a:gd name="connsiteX213" fmla="*/ 2452538 w 2829850"/>
                <a:gd name="connsiteY213" fmla="*/ 330980 h 413167"/>
                <a:gd name="connsiteX214" fmla="*/ 2463635 w 2829850"/>
                <a:gd name="connsiteY214" fmla="*/ 299167 h 413167"/>
                <a:gd name="connsiteX215" fmla="*/ 2474731 w 2829850"/>
                <a:gd name="connsiteY215" fmla="*/ 240513 h 413167"/>
                <a:gd name="connsiteX216" fmla="*/ 2485834 w 2829850"/>
                <a:gd name="connsiteY216" fmla="*/ 258366 h 413167"/>
                <a:gd name="connsiteX217" fmla="*/ 2496931 w 2829850"/>
                <a:gd name="connsiteY217" fmla="*/ 256052 h 413167"/>
                <a:gd name="connsiteX218" fmla="*/ 2508028 w 2829850"/>
                <a:gd name="connsiteY218" fmla="*/ 181540 h 413167"/>
                <a:gd name="connsiteX219" fmla="*/ 2519124 w 2829850"/>
                <a:gd name="connsiteY219" fmla="*/ 84453 h 413167"/>
                <a:gd name="connsiteX220" fmla="*/ 2530221 w 2829850"/>
                <a:gd name="connsiteY220" fmla="*/ 21567 h 413167"/>
                <a:gd name="connsiteX221" fmla="*/ 2541318 w 2829850"/>
                <a:gd name="connsiteY221" fmla="*/ 30208 h 413167"/>
                <a:gd name="connsiteX222" fmla="*/ 2552414 w 2829850"/>
                <a:gd name="connsiteY222" fmla="*/ 89644 h 413167"/>
                <a:gd name="connsiteX223" fmla="*/ 2563511 w 2829850"/>
                <a:gd name="connsiteY223" fmla="*/ 309841 h 413167"/>
                <a:gd name="connsiteX224" fmla="*/ 2574614 w 2829850"/>
                <a:gd name="connsiteY224" fmla="*/ 365692 h 413167"/>
                <a:gd name="connsiteX225" fmla="*/ 2585711 w 2829850"/>
                <a:gd name="connsiteY225" fmla="*/ 399608 h 413167"/>
                <a:gd name="connsiteX226" fmla="*/ 2596808 w 2829850"/>
                <a:gd name="connsiteY226" fmla="*/ 400656 h 413167"/>
                <a:gd name="connsiteX227" fmla="*/ 2630097 w 2829850"/>
                <a:gd name="connsiteY227" fmla="*/ 353289 h 413167"/>
                <a:gd name="connsiteX228" fmla="*/ 2641194 w 2829850"/>
                <a:gd name="connsiteY228" fmla="*/ 322707 h 413167"/>
                <a:gd name="connsiteX229" fmla="*/ 2652290 w 2829850"/>
                <a:gd name="connsiteY229" fmla="*/ 302854 h 413167"/>
                <a:gd name="connsiteX230" fmla="*/ 2663394 w 2829850"/>
                <a:gd name="connsiteY230" fmla="*/ 293227 h 413167"/>
                <a:gd name="connsiteX231" fmla="*/ 2674491 w 2829850"/>
                <a:gd name="connsiteY231" fmla="*/ 269238 h 413167"/>
                <a:gd name="connsiteX232" fmla="*/ 2685587 w 2829850"/>
                <a:gd name="connsiteY232" fmla="*/ 180043 h 413167"/>
                <a:gd name="connsiteX233" fmla="*/ 2696684 w 2829850"/>
                <a:gd name="connsiteY233" fmla="*/ 104142 h 413167"/>
                <a:gd name="connsiteX234" fmla="*/ 2707780 w 2829850"/>
                <a:gd name="connsiteY234" fmla="*/ 72261 h 413167"/>
                <a:gd name="connsiteX235" fmla="*/ 2718877 w 2829850"/>
                <a:gd name="connsiteY235" fmla="*/ 84494 h 413167"/>
                <a:gd name="connsiteX236" fmla="*/ 2729974 w 2829850"/>
                <a:gd name="connsiteY236" fmla="*/ 106006 h 413167"/>
                <a:gd name="connsiteX237" fmla="*/ 2741070 w 2829850"/>
                <a:gd name="connsiteY237" fmla="*/ 219232 h 413167"/>
                <a:gd name="connsiteX238" fmla="*/ 2752174 w 2829850"/>
                <a:gd name="connsiteY238" fmla="*/ 207257 h 413167"/>
                <a:gd name="connsiteX239" fmla="*/ 2763270 w 2829850"/>
                <a:gd name="connsiteY239" fmla="*/ 227062 h 413167"/>
                <a:gd name="connsiteX240" fmla="*/ 2774367 w 2829850"/>
                <a:gd name="connsiteY240" fmla="*/ 251106 h 413167"/>
                <a:gd name="connsiteX241" fmla="*/ 2785464 w 2829850"/>
                <a:gd name="connsiteY241" fmla="*/ 244622 h 413167"/>
                <a:gd name="connsiteX242" fmla="*/ 2796560 w 2829850"/>
                <a:gd name="connsiteY242" fmla="*/ 269000 h 413167"/>
                <a:gd name="connsiteX243" fmla="*/ 2807657 w 2829850"/>
                <a:gd name="connsiteY243" fmla="*/ 284287 h 413167"/>
                <a:gd name="connsiteX244" fmla="*/ 2818754 w 2829850"/>
                <a:gd name="connsiteY244" fmla="*/ 272986 h 413167"/>
                <a:gd name="connsiteX245" fmla="*/ 2829850 w 2829850"/>
                <a:gd name="connsiteY245" fmla="*/ 247235 h 413167"/>
                <a:gd name="connsiteX246" fmla="*/ 2829850 w 2829850"/>
                <a:gd name="connsiteY246" fmla="*/ 24723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65979"/>
                  </a:moveTo>
                  <a:lnTo>
                    <a:pt x="11096" y="206659"/>
                  </a:lnTo>
                  <a:lnTo>
                    <a:pt x="22193" y="195154"/>
                  </a:lnTo>
                  <a:lnTo>
                    <a:pt x="33290" y="254393"/>
                  </a:lnTo>
                  <a:lnTo>
                    <a:pt x="44386" y="272007"/>
                  </a:lnTo>
                  <a:lnTo>
                    <a:pt x="55483" y="302637"/>
                  </a:lnTo>
                  <a:lnTo>
                    <a:pt x="66586" y="290540"/>
                  </a:lnTo>
                  <a:lnTo>
                    <a:pt x="77683" y="260196"/>
                  </a:lnTo>
                  <a:lnTo>
                    <a:pt x="88779" y="238214"/>
                  </a:lnTo>
                  <a:lnTo>
                    <a:pt x="99876" y="240207"/>
                  </a:lnTo>
                  <a:lnTo>
                    <a:pt x="110973" y="220518"/>
                  </a:lnTo>
                  <a:lnTo>
                    <a:pt x="122069" y="125410"/>
                  </a:lnTo>
                  <a:lnTo>
                    <a:pt x="133166" y="83514"/>
                  </a:lnTo>
                  <a:lnTo>
                    <a:pt x="144263" y="76377"/>
                  </a:lnTo>
                  <a:lnTo>
                    <a:pt x="155366" y="51762"/>
                  </a:lnTo>
                  <a:lnTo>
                    <a:pt x="166463" y="71696"/>
                  </a:lnTo>
                  <a:lnTo>
                    <a:pt x="177559" y="105163"/>
                  </a:lnTo>
                  <a:lnTo>
                    <a:pt x="188656" y="144787"/>
                  </a:lnTo>
                  <a:lnTo>
                    <a:pt x="199753" y="118804"/>
                  </a:lnTo>
                  <a:lnTo>
                    <a:pt x="210849" y="78629"/>
                  </a:lnTo>
                  <a:lnTo>
                    <a:pt x="221946" y="92379"/>
                  </a:lnTo>
                  <a:lnTo>
                    <a:pt x="233043" y="166769"/>
                  </a:lnTo>
                  <a:lnTo>
                    <a:pt x="244146" y="211203"/>
                  </a:lnTo>
                  <a:lnTo>
                    <a:pt x="255243" y="320870"/>
                  </a:lnTo>
                  <a:lnTo>
                    <a:pt x="266339" y="355269"/>
                  </a:lnTo>
                  <a:lnTo>
                    <a:pt x="277436" y="368958"/>
                  </a:lnTo>
                  <a:lnTo>
                    <a:pt x="288533" y="351921"/>
                  </a:lnTo>
                  <a:lnTo>
                    <a:pt x="299629" y="318632"/>
                  </a:lnTo>
                  <a:lnTo>
                    <a:pt x="310726" y="289444"/>
                  </a:lnTo>
                  <a:lnTo>
                    <a:pt x="321823" y="275266"/>
                  </a:lnTo>
                  <a:lnTo>
                    <a:pt x="332926" y="251113"/>
                  </a:lnTo>
                  <a:lnTo>
                    <a:pt x="344023" y="281199"/>
                  </a:lnTo>
                  <a:lnTo>
                    <a:pt x="355119" y="263652"/>
                  </a:lnTo>
                  <a:lnTo>
                    <a:pt x="366216" y="213176"/>
                  </a:lnTo>
                  <a:lnTo>
                    <a:pt x="377313" y="140732"/>
                  </a:lnTo>
                  <a:lnTo>
                    <a:pt x="388409" y="145889"/>
                  </a:lnTo>
                  <a:lnTo>
                    <a:pt x="399506" y="149066"/>
                  </a:lnTo>
                  <a:lnTo>
                    <a:pt x="410602" y="217980"/>
                  </a:lnTo>
                  <a:lnTo>
                    <a:pt x="421706" y="256889"/>
                  </a:lnTo>
                  <a:lnTo>
                    <a:pt x="432802" y="349268"/>
                  </a:lnTo>
                  <a:lnTo>
                    <a:pt x="443899" y="340893"/>
                  </a:lnTo>
                  <a:lnTo>
                    <a:pt x="454995" y="299310"/>
                  </a:lnTo>
                  <a:lnTo>
                    <a:pt x="466092" y="245623"/>
                  </a:lnTo>
                  <a:lnTo>
                    <a:pt x="477189" y="150107"/>
                  </a:lnTo>
                  <a:lnTo>
                    <a:pt x="488285" y="137521"/>
                  </a:lnTo>
                  <a:lnTo>
                    <a:pt x="499382" y="162435"/>
                  </a:lnTo>
                  <a:lnTo>
                    <a:pt x="510485" y="148196"/>
                  </a:lnTo>
                  <a:lnTo>
                    <a:pt x="521582" y="140718"/>
                  </a:lnTo>
                  <a:lnTo>
                    <a:pt x="532679" y="116525"/>
                  </a:lnTo>
                  <a:lnTo>
                    <a:pt x="543775" y="105918"/>
                  </a:lnTo>
                  <a:lnTo>
                    <a:pt x="554872" y="121682"/>
                  </a:lnTo>
                  <a:lnTo>
                    <a:pt x="565968" y="247412"/>
                  </a:lnTo>
                  <a:lnTo>
                    <a:pt x="588162" y="378129"/>
                  </a:lnTo>
                  <a:lnTo>
                    <a:pt x="599265" y="395213"/>
                  </a:lnTo>
                  <a:lnTo>
                    <a:pt x="610362" y="391056"/>
                  </a:lnTo>
                  <a:lnTo>
                    <a:pt x="621458" y="373183"/>
                  </a:lnTo>
                  <a:lnTo>
                    <a:pt x="632555" y="340437"/>
                  </a:lnTo>
                  <a:lnTo>
                    <a:pt x="643652" y="296942"/>
                  </a:lnTo>
                  <a:lnTo>
                    <a:pt x="654748" y="246847"/>
                  </a:lnTo>
                  <a:lnTo>
                    <a:pt x="665845" y="220694"/>
                  </a:lnTo>
                  <a:lnTo>
                    <a:pt x="676942" y="183962"/>
                  </a:lnTo>
                  <a:lnTo>
                    <a:pt x="688045" y="122124"/>
                  </a:lnTo>
                  <a:lnTo>
                    <a:pt x="699142" y="120954"/>
                  </a:lnTo>
                  <a:lnTo>
                    <a:pt x="710238" y="117219"/>
                  </a:lnTo>
                  <a:lnTo>
                    <a:pt x="721335" y="182975"/>
                  </a:lnTo>
                  <a:lnTo>
                    <a:pt x="732432" y="254488"/>
                  </a:lnTo>
                  <a:lnTo>
                    <a:pt x="743528" y="378898"/>
                  </a:lnTo>
                  <a:lnTo>
                    <a:pt x="754625" y="375822"/>
                  </a:lnTo>
                  <a:lnTo>
                    <a:pt x="765722" y="352649"/>
                  </a:lnTo>
                  <a:lnTo>
                    <a:pt x="776818" y="320455"/>
                  </a:lnTo>
                  <a:lnTo>
                    <a:pt x="787922" y="272306"/>
                  </a:lnTo>
                  <a:lnTo>
                    <a:pt x="799018" y="270095"/>
                  </a:lnTo>
                  <a:lnTo>
                    <a:pt x="810115" y="270354"/>
                  </a:lnTo>
                  <a:lnTo>
                    <a:pt x="821212" y="211564"/>
                  </a:lnTo>
                  <a:lnTo>
                    <a:pt x="832308" y="166245"/>
                  </a:lnTo>
                  <a:lnTo>
                    <a:pt x="843405" y="111116"/>
                  </a:lnTo>
                  <a:lnTo>
                    <a:pt x="854501" y="89351"/>
                  </a:lnTo>
                  <a:lnTo>
                    <a:pt x="865598" y="89549"/>
                  </a:lnTo>
                  <a:lnTo>
                    <a:pt x="876702" y="273694"/>
                  </a:lnTo>
                  <a:lnTo>
                    <a:pt x="887798" y="343478"/>
                  </a:lnTo>
                  <a:lnTo>
                    <a:pt x="898894" y="391995"/>
                  </a:lnTo>
                  <a:lnTo>
                    <a:pt x="909991" y="397206"/>
                  </a:lnTo>
                  <a:lnTo>
                    <a:pt x="921088" y="412297"/>
                  </a:lnTo>
                  <a:lnTo>
                    <a:pt x="932184" y="396043"/>
                  </a:lnTo>
                  <a:lnTo>
                    <a:pt x="943281" y="369529"/>
                  </a:lnTo>
                  <a:lnTo>
                    <a:pt x="954384" y="336831"/>
                  </a:lnTo>
                  <a:lnTo>
                    <a:pt x="965481" y="307168"/>
                  </a:lnTo>
                  <a:lnTo>
                    <a:pt x="976578" y="292152"/>
                  </a:lnTo>
                  <a:lnTo>
                    <a:pt x="987674" y="236424"/>
                  </a:lnTo>
                  <a:lnTo>
                    <a:pt x="998771" y="146243"/>
                  </a:lnTo>
                  <a:lnTo>
                    <a:pt x="1009868" y="68335"/>
                  </a:lnTo>
                  <a:lnTo>
                    <a:pt x="1020964" y="24983"/>
                  </a:lnTo>
                  <a:lnTo>
                    <a:pt x="1032061" y="41753"/>
                  </a:lnTo>
                  <a:lnTo>
                    <a:pt x="1043157" y="133377"/>
                  </a:lnTo>
                  <a:lnTo>
                    <a:pt x="1054261" y="375768"/>
                  </a:lnTo>
                  <a:lnTo>
                    <a:pt x="1065357" y="407282"/>
                  </a:lnTo>
                  <a:lnTo>
                    <a:pt x="1076454" y="413167"/>
                  </a:lnTo>
                  <a:lnTo>
                    <a:pt x="1087551" y="410364"/>
                  </a:lnTo>
                  <a:lnTo>
                    <a:pt x="1098647" y="377129"/>
                  </a:lnTo>
                  <a:lnTo>
                    <a:pt x="1109744" y="364909"/>
                  </a:lnTo>
                  <a:lnTo>
                    <a:pt x="1120841" y="348710"/>
                  </a:lnTo>
                  <a:lnTo>
                    <a:pt x="1131937" y="309481"/>
                  </a:lnTo>
                  <a:lnTo>
                    <a:pt x="1143041" y="278280"/>
                  </a:lnTo>
                  <a:lnTo>
                    <a:pt x="1154137" y="253488"/>
                  </a:lnTo>
                  <a:lnTo>
                    <a:pt x="1165234" y="189241"/>
                  </a:lnTo>
                  <a:lnTo>
                    <a:pt x="1176331" y="103591"/>
                  </a:lnTo>
                  <a:lnTo>
                    <a:pt x="1187427" y="88508"/>
                  </a:lnTo>
                  <a:lnTo>
                    <a:pt x="1198524" y="104326"/>
                  </a:lnTo>
                  <a:lnTo>
                    <a:pt x="1220717" y="278804"/>
                  </a:lnTo>
                  <a:lnTo>
                    <a:pt x="1231821" y="404037"/>
                  </a:lnTo>
                  <a:lnTo>
                    <a:pt x="1242917" y="403738"/>
                  </a:lnTo>
                  <a:lnTo>
                    <a:pt x="1254014" y="374074"/>
                  </a:lnTo>
                  <a:lnTo>
                    <a:pt x="1265111" y="341866"/>
                  </a:lnTo>
                  <a:lnTo>
                    <a:pt x="1276207" y="256651"/>
                  </a:lnTo>
                  <a:lnTo>
                    <a:pt x="1287304" y="249541"/>
                  </a:lnTo>
                  <a:lnTo>
                    <a:pt x="1298400" y="247990"/>
                  </a:lnTo>
                  <a:lnTo>
                    <a:pt x="1331697" y="110177"/>
                  </a:lnTo>
                  <a:lnTo>
                    <a:pt x="1342794" y="77221"/>
                  </a:lnTo>
                  <a:lnTo>
                    <a:pt x="1353890" y="83228"/>
                  </a:lnTo>
                  <a:lnTo>
                    <a:pt x="1364987" y="263400"/>
                  </a:lnTo>
                  <a:lnTo>
                    <a:pt x="1376083" y="335845"/>
                  </a:lnTo>
                  <a:lnTo>
                    <a:pt x="1387180" y="393335"/>
                  </a:lnTo>
                  <a:lnTo>
                    <a:pt x="1398277" y="408446"/>
                  </a:lnTo>
                  <a:lnTo>
                    <a:pt x="1409380" y="408942"/>
                  </a:lnTo>
                  <a:lnTo>
                    <a:pt x="1420477" y="395934"/>
                  </a:lnTo>
                  <a:lnTo>
                    <a:pt x="1431573" y="380191"/>
                  </a:lnTo>
                  <a:lnTo>
                    <a:pt x="1442670" y="356167"/>
                  </a:lnTo>
                  <a:lnTo>
                    <a:pt x="1453767" y="336525"/>
                  </a:lnTo>
                  <a:lnTo>
                    <a:pt x="1464863" y="320203"/>
                  </a:lnTo>
                  <a:lnTo>
                    <a:pt x="1475960" y="265972"/>
                  </a:lnTo>
                  <a:lnTo>
                    <a:pt x="1487057" y="160544"/>
                  </a:lnTo>
                  <a:lnTo>
                    <a:pt x="1498160" y="93189"/>
                  </a:lnTo>
                  <a:lnTo>
                    <a:pt x="1509257" y="33106"/>
                  </a:lnTo>
                  <a:lnTo>
                    <a:pt x="1520353" y="39209"/>
                  </a:lnTo>
                  <a:lnTo>
                    <a:pt x="1531450" y="86263"/>
                  </a:lnTo>
                  <a:lnTo>
                    <a:pt x="1542546" y="295397"/>
                  </a:lnTo>
                  <a:lnTo>
                    <a:pt x="1553643" y="336518"/>
                  </a:lnTo>
                  <a:lnTo>
                    <a:pt x="1564740" y="362726"/>
                  </a:lnTo>
                  <a:lnTo>
                    <a:pt x="1575836" y="367400"/>
                  </a:lnTo>
                  <a:lnTo>
                    <a:pt x="1586940" y="348111"/>
                  </a:lnTo>
                  <a:lnTo>
                    <a:pt x="1598036" y="338410"/>
                  </a:lnTo>
                  <a:lnTo>
                    <a:pt x="1609133" y="310202"/>
                  </a:lnTo>
                  <a:lnTo>
                    <a:pt x="1620230" y="247691"/>
                  </a:lnTo>
                  <a:lnTo>
                    <a:pt x="1631326" y="164966"/>
                  </a:lnTo>
                  <a:lnTo>
                    <a:pt x="1642423" y="133132"/>
                  </a:lnTo>
                  <a:lnTo>
                    <a:pt x="1653520" y="123764"/>
                  </a:lnTo>
                  <a:lnTo>
                    <a:pt x="1664616" y="102088"/>
                  </a:lnTo>
                  <a:lnTo>
                    <a:pt x="1675720" y="143896"/>
                  </a:lnTo>
                  <a:lnTo>
                    <a:pt x="1686816" y="149209"/>
                  </a:lnTo>
                  <a:lnTo>
                    <a:pt x="1697913" y="179301"/>
                  </a:lnTo>
                  <a:lnTo>
                    <a:pt x="1709010" y="224674"/>
                  </a:lnTo>
                  <a:lnTo>
                    <a:pt x="1720106" y="361515"/>
                  </a:lnTo>
                  <a:lnTo>
                    <a:pt x="1731203" y="382660"/>
                  </a:lnTo>
                  <a:lnTo>
                    <a:pt x="1742299" y="387661"/>
                  </a:lnTo>
                  <a:lnTo>
                    <a:pt x="1753396" y="378326"/>
                  </a:lnTo>
                  <a:lnTo>
                    <a:pt x="1764500" y="339158"/>
                  </a:lnTo>
                  <a:lnTo>
                    <a:pt x="1775596" y="334845"/>
                  </a:lnTo>
                  <a:lnTo>
                    <a:pt x="1786692" y="324884"/>
                  </a:lnTo>
                  <a:lnTo>
                    <a:pt x="1797789" y="282539"/>
                  </a:lnTo>
                  <a:lnTo>
                    <a:pt x="1819982" y="182506"/>
                  </a:lnTo>
                  <a:lnTo>
                    <a:pt x="1831079" y="117130"/>
                  </a:lnTo>
                  <a:lnTo>
                    <a:pt x="1842176" y="75043"/>
                  </a:lnTo>
                  <a:lnTo>
                    <a:pt x="1853279" y="103339"/>
                  </a:lnTo>
                  <a:lnTo>
                    <a:pt x="1864376" y="117559"/>
                  </a:lnTo>
                  <a:lnTo>
                    <a:pt x="1875472" y="190017"/>
                  </a:lnTo>
                  <a:lnTo>
                    <a:pt x="1886569" y="252923"/>
                  </a:lnTo>
                  <a:lnTo>
                    <a:pt x="1897666" y="375360"/>
                  </a:lnTo>
                  <a:lnTo>
                    <a:pt x="1908762" y="388579"/>
                  </a:lnTo>
                  <a:lnTo>
                    <a:pt x="1919859" y="389239"/>
                  </a:lnTo>
                  <a:lnTo>
                    <a:pt x="1930956" y="372720"/>
                  </a:lnTo>
                  <a:lnTo>
                    <a:pt x="1942059" y="340206"/>
                  </a:lnTo>
                  <a:lnTo>
                    <a:pt x="1953156" y="317577"/>
                  </a:lnTo>
                  <a:lnTo>
                    <a:pt x="1964252" y="303555"/>
                  </a:lnTo>
                  <a:lnTo>
                    <a:pt x="1975349" y="235546"/>
                  </a:lnTo>
                  <a:lnTo>
                    <a:pt x="1997542" y="128921"/>
                  </a:lnTo>
                  <a:lnTo>
                    <a:pt x="2008639" y="66757"/>
                  </a:lnTo>
                  <a:lnTo>
                    <a:pt x="2019735" y="0"/>
                  </a:lnTo>
                  <a:lnTo>
                    <a:pt x="2030839" y="36209"/>
                  </a:lnTo>
                  <a:lnTo>
                    <a:pt x="2041935" y="92665"/>
                  </a:lnTo>
                  <a:lnTo>
                    <a:pt x="2053032" y="208795"/>
                  </a:lnTo>
                  <a:lnTo>
                    <a:pt x="2064129" y="290043"/>
                  </a:lnTo>
                  <a:lnTo>
                    <a:pt x="2075225" y="365270"/>
                  </a:lnTo>
                  <a:lnTo>
                    <a:pt x="2086322" y="371693"/>
                  </a:lnTo>
                  <a:lnTo>
                    <a:pt x="2097419" y="368210"/>
                  </a:lnTo>
                  <a:lnTo>
                    <a:pt x="2108515" y="369829"/>
                  </a:lnTo>
                  <a:lnTo>
                    <a:pt x="2119619" y="354942"/>
                  </a:lnTo>
                  <a:lnTo>
                    <a:pt x="2130715" y="350540"/>
                  </a:lnTo>
                  <a:lnTo>
                    <a:pt x="2141812" y="344363"/>
                  </a:lnTo>
                  <a:lnTo>
                    <a:pt x="2152909" y="286730"/>
                  </a:lnTo>
                  <a:lnTo>
                    <a:pt x="2164005" y="199488"/>
                  </a:lnTo>
                  <a:lnTo>
                    <a:pt x="2175102" y="145249"/>
                  </a:lnTo>
                  <a:lnTo>
                    <a:pt x="2186198" y="80840"/>
                  </a:lnTo>
                  <a:lnTo>
                    <a:pt x="2197295" y="6484"/>
                  </a:lnTo>
                  <a:lnTo>
                    <a:pt x="2208399" y="28704"/>
                  </a:lnTo>
                  <a:lnTo>
                    <a:pt x="2219495" y="55585"/>
                  </a:lnTo>
                  <a:lnTo>
                    <a:pt x="2252785" y="390532"/>
                  </a:lnTo>
                  <a:lnTo>
                    <a:pt x="2263881" y="387219"/>
                  </a:lnTo>
                  <a:lnTo>
                    <a:pt x="2274978" y="363141"/>
                  </a:lnTo>
                  <a:lnTo>
                    <a:pt x="2286075" y="347724"/>
                  </a:lnTo>
                  <a:lnTo>
                    <a:pt x="2297171" y="326272"/>
                  </a:lnTo>
                  <a:lnTo>
                    <a:pt x="2308275" y="320714"/>
                  </a:lnTo>
                  <a:lnTo>
                    <a:pt x="2319371" y="313447"/>
                  </a:lnTo>
                  <a:lnTo>
                    <a:pt x="2330468" y="263012"/>
                  </a:lnTo>
                  <a:lnTo>
                    <a:pt x="2341565" y="196337"/>
                  </a:lnTo>
                  <a:lnTo>
                    <a:pt x="2352661" y="144086"/>
                  </a:lnTo>
                  <a:lnTo>
                    <a:pt x="2363758" y="101761"/>
                  </a:lnTo>
                  <a:lnTo>
                    <a:pt x="2374855" y="67580"/>
                  </a:lnTo>
                  <a:lnTo>
                    <a:pt x="2385951" y="152761"/>
                  </a:lnTo>
                  <a:lnTo>
                    <a:pt x="2397055" y="199488"/>
                  </a:lnTo>
                  <a:lnTo>
                    <a:pt x="2408151" y="264802"/>
                  </a:lnTo>
                  <a:lnTo>
                    <a:pt x="2419248" y="304807"/>
                  </a:lnTo>
                  <a:lnTo>
                    <a:pt x="2430345" y="360651"/>
                  </a:lnTo>
                  <a:lnTo>
                    <a:pt x="2441441" y="360460"/>
                  </a:lnTo>
                  <a:lnTo>
                    <a:pt x="2452538" y="330980"/>
                  </a:lnTo>
                  <a:lnTo>
                    <a:pt x="2463635" y="299167"/>
                  </a:lnTo>
                  <a:lnTo>
                    <a:pt x="2474731" y="240513"/>
                  </a:lnTo>
                  <a:lnTo>
                    <a:pt x="2485834" y="258366"/>
                  </a:lnTo>
                  <a:lnTo>
                    <a:pt x="2496931" y="256052"/>
                  </a:lnTo>
                  <a:lnTo>
                    <a:pt x="2508028" y="181540"/>
                  </a:lnTo>
                  <a:lnTo>
                    <a:pt x="2519124" y="84453"/>
                  </a:lnTo>
                  <a:lnTo>
                    <a:pt x="2530221" y="21567"/>
                  </a:lnTo>
                  <a:lnTo>
                    <a:pt x="2541318" y="30208"/>
                  </a:lnTo>
                  <a:lnTo>
                    <a:pt x="2552414" y="89644"/>
                  </a:lnTo>
                  <a:lnTo>
                    <a:pt x="2563511" y="309841"/>
                  </a:lnTo>
                  <a:lnTo>
                    <a:pt x="2574614" y="365692"/>
                  </a:lnTo>
                  <a:lnTo>
                    <a:pt x="2585711" y="399608"/>
                  </a:lnTo>
                  <a:lnTo>
                    <a:pt x="2596808" y="400656"/>
                  </a:lnTo>
                  <a:lnTo>
                    <a:pt x="2630097" y="353289"/>
                  </a:lnTo>
                  <a:lnTo>
                    <a:pt x="2641194" y="322707"/>
                  </a:lnTo>
                  <a:lnTo>
                    <a:pt x="2652290" y="302854"/>
                  </a:lnTo>
                  <a:lnTo>
                    <a:pt x="2663394" y="293227"/>
                  </a:lnTo>
                  <a:lnTo>
                    <a:pt x="2674491" y="269238"/>
                  </a:lnTo>
                  <a:lnTo>
                    <a:pt x="2685587" y="180043"/>
                  </a:lnTo>
                  <a:lnTo>
                    <a:pt x="2696684" y="104142"/>
                  </a:lnTo>
                  <a:lnTo>
                    <a:pt x="2707780" y="72261"/>
                  </a:lnTo>
                  <a:lnTo>
                    <a:pt x="2718877" y="84494"/>
                  </a:lnTo>
                  <a:lnTo>
                    <a:pt x="2729974" y="106006"/>
                  </a:lnTo>
                  <a:lnTo>
                    <a:pt x="2741070" y="219232"/>
                  </a:lnTo>
                  <a:lnTo>
                    <a:pt x="2752174" y="207257"/>
                  </a:lnTo>
                  <a:lnTo>
                    <a:pt x="2763270" y="227062"/>
                  </a:lnTo>
                  <a:lnTo>
                    <a:pt x="2774367" y="251106"/>
                  </a:lnTo>
                  <a:lnTo>
                    <a:pt x="2785464" y="244622"/>
                  </a:lnTo>
                  <a:lnTo>
                    <a:pt x="2796560" y="269000"/>
                  </a:lnTo>
                  <a:lnTo>
                    <a:pt x="2807657" y="284287"/>
                  </a:lnTo>
                  <a:lnTo>
                    <a:pt x="2818754" y="272986"/>
                  </a:lnTo>
                  <a:lnTo>
                    <a:pt x="2829850" y="247235"/>
                  </a:lnTo>
                  <a:lnTo>
                    <a:pt x="2829850" y="247235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2" name="자유형: 도형 2301">
              <a:extLst>
                <a:ext uri="{FF2B5EF4-FFF2-40B4-BE49-F238E27FC236}">
                  <a16:creationId xmlns:a16="http://schemas.microsoft.com/office/drawing/2014/main" id="{03830623-E0C5-07A8-654D-A86366D05F38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7714 h 413167"/>
                <a:gd name="connsiteX1" fmla="*/ 11096 w 2829850"/>
                <a:gd name="connsiteY1" fmla="*/ 193793 h 413167"/>
                <a:gd name="connsiteX2" fmla="*/ 22193 w 2829850"/>
                <a:gd name="connsiteY2" fmla="*/ 192269 h 413167"/>
                <a:gd name="connsiteX3" fmla="*/ 33290 w 2829850"/>
                <a:gd name="connsiteY3" fmla="*/ 241806 h 413167"/>
                <a:gd name="connsiteX4" fmla="*/ 55483 w 2829850"/>
                <a:gd name="connsiteY4" fmla="*/ 303059 h 413167"/>
                <a:gd name="connsiteX5" fmla="*/ 66586 w 2829850"/>
                <a:gd name="connsiteY5" fmla="*/ 290098 h 413167"/>
                <a:gd name="connsiteX6" fmla="*/ 77683 w 2829850"/>
                <a:gd name="connsiteY6" fmla="*/ 256767 h 413167"/>
                <a:gd name="connsiteX7" fmla="*/ 88779 w 2829850"/>
                <a:gd name="connsiteY7" fmla="*/ 244622 h 413167"/>
                <a:gd name="connsiteX8" fmla="*/ 99876 w 2829850"/>
                <a:gd name="connsiteY8" fmla="*/ 235751 h 413167"/>
                <a:gd name="connsiteX9" fmla="*/ 110973 w 2829850"/>
                <a:gd name="connsiteY9" fmla="*/ 214639 h 413167"/>
                <a:gd name="connsiteX10" fmla="*/ 122069 w 2829850"/>
                <a:gd name="connsiteY10" fmla="*/ 118382 h 413167"/>
                <a:gd name="connsiteX11" fmla="*/ 133166 w 2829850"/>
                <a:gd name="connsiteY11" fmla="*/ 84861 h 413167"/>
                <a:gd name="connsiteX12" fmla="*/ 155366 w 2829850"/>
                <a:gd name="connsiteY12" fmla="*/ 47700 h 413167"/>
                <a:gd name="connsiteX13" fmla="*/ 166463 w 2829850"/>
                <a:gd name="connsiteY13" fmla="*/ 62858 h 413167"/>
                <a:gd name="connsiteX14" fmla="*/ 188656 w 2829850"/>
                <a:gd name="connsiteY14" fmla="*/ 146971 h 413167"/>
                <a:gd name="connsiteX15" fmla="*/ 199753 w 2829850"/>
                <a:gd name="connsiteY15" fmla="*/ 126301 h 413167"/>
                <a:gd name="connsiteX16" fmla="*/ 210849 w 2829850"/>
                <a:gd name="connsiteY16" fmla="*/ 72921 h 413167"/>
                <a:gd name="connsiteX17" fmla="*/ 221946 w 2829850"/>
                <a:gd name="connsiteY17" fmla="*/ 92978 h 413167"/>
                <a:gd name="connsiteX18" fmla="*/ 233043 w 2829850"/>
                <a:gd name="connsiteY18" fmla="*/ 160088 h 413167"/>
                <a:gd name="connsiteX19" fmla="*/ 244146 w 2829850"/>
                <a:gd name="connsiteY19" fmla="*/ 211673 h 413167"/>
                <a:gd name="connsiteX20" fmla="*/ 255243 w 2829850"/>
                <a:gd name="connsiteY20" fmla="*/ 317482 h 413167"/>
                <a:gd name="connsiteX21" fmla="*/ 266339 w 2829850"/>
                <a:gd name="connsiteY21" fmla="*/ 352854 h 413167"/>
                <a:gd name="connsiteX22" fmla="*/ 277436 w 2829850"/>
                <a:gd name="connsiteY22" fmla="*/ 368094 h 413167"/>
                <a:gd name="connsiteX23" fmla="*/ 288533 w 2829850"/>
                <a:gd name="connsiteY23" fmla="*/ 350479 h 413167"/>
                <a:gd name="connsiteX24" fmla="*/ 299629 w 2829850"/>
                <a:gd name="connsiteY24" fmla="*/ 314699 h 413167"/>
                <a:gd name="connsiteX25" fmla="*/ 310726 w 2829850"/>
                <a:gd name="connsiteY25" fmla="*/ 297547 h 413167"/>
                <a:gd name="connsiteX26" fmla="*/ 321823 w 2829850"/>
                <a:gd name="connsiteY26" fmla="*/ 276946 h 413167"/>
                <a:gd name="connsiteX27" fmla="*/ 332926 w 2829850"/>
                <a:gd name="connsiteY27" fmla="*/ 251154 h 413167"/>
                <a:gd name="connsiteX28" fmla="*/ 344023 w 2829850"/>
                <a:gd name="connsiteY28" fmla="*/ 282593 h 413167"/>
                <a:gd name="connsiteX29" fmla="*/ 355119 w 2829850"/>
                <a:gd name="connsiteY29" fmla="*/ 263529 h 413167"/>
                <a:gd name="connsiteX30" fmla="*/ 366216 w 2829850"/>
                <a:gd name="connsiteY30" fmla="*/ 209693 h 413167"/>
                <a:gd name="connsiteX31" fmla="*/ 377313 w 2829850"/>
                <a:gd name="connsiteY31" fmla="*/ 137765 h 413167"/>
                <a:gd name="connsiteX32" fmla="*/ 388409 w 2829850"/>
                <a:gd name="connsiteY32" fmla="*/ 135364 h 413167"/>
                <a:gd name="connsiteX33" fmla="*/ 399506 w 2829850"/>
                <a:gd name="connsiteY33" fmla="*/ 147318 h 413167"/>
                <a:gd name="connsiteX34" fmla="*/ 410602 w 2829850"/>
                <a:gd name="connsiteY34" fmla="*/ 207162 h 413167"/>
                <a:gd name="connsiteX35" fmla="*/ 421706 w 2829850"/>
                <a:gd name="connsiteY35" fmla="*/ 249745 h 413167"/>
                <a:gd name="connsiteX36" fmla="*/ 432802 w 2829850"/>
                <a:gd name="connsiteY36" fmla="*/ 347635 h 413167"/>
                <a:gd name="connsiteX37" fmla="*/ 443899 w 2829850"/>
                <a:gd name="connsiteY37" fmla="*/ 341002 h 413167"/>
                <a:gd name="connsiteX38" fmla="*/ 454995 w 2829850"/>
                <a:gd name="connsiteY38" fmla="*/ 297901 h 413167"/>
                <a:gd name="connsiteX39" fmla="*/ 466092 w 2829850"/>
                <a:gd name="connsiteY39" fmla="*/ 242513 h 413167"/>
                <a:gd name="connsiteX40" fmla="*/ 477189 w 2829850"/>
                <a:gd name="connsiteY40" fmla="*/ 139398 h 413167"/>
                <a:gd name="connsiteX41" fmla="*/ 488285 w 2829850"/>
                <a:gd name="connsiteY41" fmla="*/ 147760 h 413167"/>
                <a:gd name="connsiteX42" fmla="*/ 499382 w 2829850"/>
                <a:gd name="connsiteY42" fmla="*/ 165640 h 413167"/>
                <a:gd name="connsiteX43" fmla="*/ 510485 w 2829850"/>
                <a:gd name="connsiteY43" fmla="*/ 149046 h 413167"/>
                <a:gd name="connsiteX44" fmla="*/ 521582 w 2829850"/>
                <a:gd name="connsiteY44" fmla="*/ 144249 h 413167"/>
                <a:gd name="connsiteX45" fmla="*/ 532679 w 2829850"/>
                <a:gd name="connsiteY45" fmla="*/ 114851 h 413167"/>
                <a:gd name="connsiteX46" fmla="*/ 543775 w 2829850"/>
                <a:gd name="connsiteY46" fmla="*/ 98502 h 413167"/>
                <a:gd name="connsiteX47" fmla="*/ 554872 w 2829850"/>
                <a:gd name="connsiteY47" fmla="*/ 116688 h 413167"/>
                <a:gd name="connsiteX48" fmla="*/ 565968 w 2829850"/>
                <a:gd name="connsiteY48" fmla="*/ 242459 h 413167"/>
                <a:gd name="connsiteX49" fmla="*/ 588162 w 2829850"/>
                <a:gd name="connsiteY49" fmla="*/ 376898 h 413167"/>
                <a:gd name="connsiteX50" fmla="*/ 599265 w 2829850"/>
                <a:gd name="connsiteY50" fmla="*/ 393968 h 413167"/>
                <a:gd name="connsiteX51" fmla="*/ 610362 w 2829850"/>
                <a:gd name="connsiteY51" fmla="*/ 389682 h 413167"/>
                <a:gd name="connsiteX52" fmla="*/ 621458 w 2829850"/>
                <a:gd name="connsiteY52" fmla="*/ 377108 h 413167"/>
                <a:gd name="connsiteX53" fmla="*/ 632555 w 2829850"/>
                <a:gd name="connsiteY53" fmla="*/ 345145 h 413167"/>
                <a:gd name="connsiteX54" fmla="*/ 643652 w 2829850"/>
                <a:gd name="connsiteY54" fmla="*/ 297058 h 413167"/>
                <a:gd name="connsiteX55" fmla="*/ 654748 w 2829850"/>
                <a:gd name="connsiteY55" fmla="*/ 243983 h 413167"/>
                <a:gd name="connsiteX56" fmla="*/ 665845 w 2829850"/>
                <a:gd name="connsiteY56" fmla="*/ 230743 h 413167"/>
                <a:gd name="connsiteX57" fmla="*/ 676942 w 2829850"/>
                <a:gd name="connsiteY57" fmla="*/ 187017 h 413167"/>
                <a:gd name="connsiteX58" fmla="*/ 688045 w 2829850"/>
                <a:gd name="connsiteY58" fmla="*/ 124587 h 413167"/>
                <a:gd name="connsiteX59" fmla="*/ 699142 w 2829850"/>
                <a:gd name="connsiteY59" fmla="*/ 117852 h 413167"/>
                <a:gd name="connsiteX60" fmla="*/ 710238 w 2829850"/>
                <a:gd name="connsiteY60" fmla="*/ 112898 h 413167"/>
                <a:gd name="connsiteX61" fmla="*/ 721335 w 2829850"/>
                <a:gd name="connsiteY61" fmla="*/ 172586 h 413167"/>
                <a:gd name="connsiteX62" fmla="*/ 732432 w 2829850"/>
                <a:gd name="connsiteY62" fmla="*/ 242894 h 413167"/>
                <a:gd name="connsiteX63" fmla="*/ 743528 w 2829850"/>
                <a:gd name="connsiteY63" fmla="*/ 379211 h 413167"/>
                <a:gd name="connsiteX64" fmla="*/ 754625 w 2829850"/>
                <a:gd name="connsiteY64" fmla="*/ 375374 h 413167"/>
                <a:gd name="connsiteX65" fmla="*/ 765722 w 2829850"/>
                <a:gd name="connsiteY65" fmla="*/ 351513 h 413167"/>
                <a:gd name="connsiteX66" fmla="*/ 776818 w 2829850"/>
                <a:gd name="connsiteY66" fmla="*/ 316679 h 413167"/>
                <a:gd name="connsiteX67" fmla="*/ 787922 w 2829850"/>
                <a:gd name="connsiteY67" fmla="*/ 264768 h 413167"/>
                <a:gd name="connsiteX68" fmla="*/ 799018 w 2829850"/>
                <a:gd name="connsiteY68" fmla="*/ 278960 h 413167"/>
                <a:gd name="connsiteX69" fmla="*/ 810115 w 2829850"/>
                <a:gd name="connsiteY69" fmla="*/ 280273 h 413167"/>
                <a:gd name="connsiteX70" fmla="*/ 821212 w 2829850"/>
                <a:gd name="connsiteY70" fmla="*/ 214959 h 413167"/>
                <a:gd name="connsiteX71" fmla="*/ 832308 w 2829850"/>
                <a:gd name="connsiteY71" fmla="*/ 169253 h 413167"/>
                <a:gd name="connsiteX72" fmla="*/ 843405 w 2829850"/>
                <a:gd name="connsiteY72" fmla="*/ 115218 h 413167"/>
                <a:gd name="connsiteX73" fmla="*/ 854501 w 2829850"/>
                <a:gd name="connsiteY73" fmla="*/ 80187 h 413167"/>
                <a:gd name="connsiteX74" fmla="*/ 865598 w 2829850"/>
                <a:gd name="connsiteY74" fmla="*/ 83432 h 413167"/>
                <a:gd name="connsiteX75" fmla="*/ 876702 w 2829850"/>
                <a:gd name="connsiteY75" fmla="*/ 266639 h 413167"/>
                <a:gd name="connsiteX76" fmla="*/ 887798 w 2829850"/>
                <a:gd name="connsiteY76" fmla="*/ 337206 h 413167"/>
                <a:gd name="connsiteX77" fmla="*/ 898894 w 2829850"/>
                <a:gd name="connsiteY77" fmla="*/ 389260 h 413167"/>
                <a:gd name="connsiteX78" fmla="*/ 909991 w 2829850"/>
                <a:gd name="connsiteY78" fmla="*/ 394077 h 413167"/>
                <a:gd name="connsiteX79" fmla="*/ 921088 w 2829850"/>
                <a:gd name="connsiteY79" fmla="*/ 412106 h 413167"/>
                <a:gd name="connsiteX80" fmla="*/ 932184 w 2829850"/>
                <a:gd name="connsiteY80" fmla="*/ 398540 h 413167"/>
                <a:gd name="connsiteX81" fmla="*/ 943281 w 2829850"/>
                <a:gd name="connsiteY81" fmla="*/ 373727 h 413167"/>
                <a:gd name="connsiteX82" fmla="*/ 954384 w 2829850"/>
                <a:gd name="connsiteY82" fmla="*/ 336491 h 413167"/>
                <a:gd name="connsiteX83" fmla="*/ 965481 w 2829850"/>
                <a:gd name="connsiteY83" fmla="*/ 304406 h 413167"/>
                <a:gd name="connsiteX84" fmla="*/ 976578 w 2829850"/>
                <a:gd name="connsiteY84" fmla="*/ 301636 h 413167"/>
                <a:gd name="connsiteX85" fmla="*/ 987674 w 2829850"/>
                <a:gd name="connsiteY85" fmla="*/ 244690 h 413167"/>
                <a:gd name="connsiteX86" fmla="*/ 998771 w 2829850"/>
                <a:gd name="connsiteY86" fmla="*/ 150182 h 413167"/>
                <a:gd name="connsiteX87" fmla="*/ 1009868 w 2829850"/>
                <a:gd name="connsiteY87" fmla="*/ 72159 h 413167"/>
                <a:gd name="connsiteX88" fmla="*/ 1020964 w 2829850"/>
                <a:gd name="connsiteY88" fmla="*/ 17356 h 413167"/>
                <a:gd name="connsiteX89" fmla="*/ 1032061 w 2829850"/>
                <a:gd name="connsiteY89" fmla="*/ 29807 h 413167"/>
                <a:gd name="connsiteX90" fmla="*/ 1043157 w 2829850"/>
                <a:gd name="connsiteY90" fmla="*/ 114844 h 413167"/>
                <a:gd name="connsiteX91" fmla="*/ 1054261 w 2829850"/>
                <a:gd name="connsiteY91" fmla="*/ 375898 h 413167"/>
                <a:gd name="connsiteX92" fmla="*/ 1065357 w 2829850"/>
                <a:gd name="connsiteY92" fmla="*/ 405500 h 413167"/>
                <a:gd name="connsiteX93" fmla="*/ 1076454 w 2829850"/>
                <a:gd name="connsiteY93" fmla="*/ 413167 h 413167"/>
                <a:gd name="connsiteX94" fmla="*/ 1087551 w 2829850"/>
                <a:gd name="connsiteY94" fmla="*/ 408507 h 413167"/>
                <a:gd name="connsiteX95" fmla="*/ 1098647 w 2829850"/>
                <a:gd name="connsiteY95" fmla="*/ 373992 h 413167"/>
                <a:gd name="connsiteX96" fmla="*/ 1109744 w 2829850"/>
                <a:gd name="connsiteY96" fmla="*/ 370461 h 413167"/>
                <a:gd name="connsiteX97" fmla="*/ 1120841 w 2829850"/>
                <a:gd name="connsiteY97" fmla="*/ 354915 h 413167"/>
                <a:gd name="connsiteX98" fmla="*/ 1131937 w 2829850"/>
                <a:gd name="connsiteY98" fmla="*/ 311842 h 413167"/>
                <a:gd name="connsiteX99" fmla="*/ 1143041 w 2829850"/>
                <a:gd name="connsiteY99" fmla="*/ 278640 h 413167"/>
                <a:gd name="connsiteX100" fmla="*/ 1154137 w 2829850"/>
                <a:gd name="connsiteY100" fmla="*/ 259468 h 413167"/>
                <a:gd name="connsiteX101" fmla="*/ 1165234 w 2829850"/>
                <a:gd name="connsiteY101" fmla="*/ 188915 h 413167"/>
                <a:gd name="connsiteX102" fmla="*/ 1176331 w 2829850"/>
                <a:gd name="connsiteY102" fmla="*/ 103727 h 413167"/>
                <a:gd name="connsiteX103" fmla="*/ 1187427 w 2829850"/>
                <a:gd name="connsiteY103" fmla="*/ 83106 h 413167"/>
                <a:gd name="connsiteX104" fmla="*/ 1198524 w 2829850"/>
                <a:gd name="connsiteY104" fmla="*/ 94087 h 413167"/>
                <a:gd name="connsiteX105" fmla="*/ 1220717 w 2829850"/>
                <a:gd name="connsiteY105" fmla="*/ 265122 h 413167"/>
                <a:gd name="connsiteX106" fmla="*/ 1231821 w 2829850"/>
                <a:gd name="connsiteY106" fmla="*/ 404711 h 413167"/>
                <a:gd name="connsiteX107" fmla="*/ 1242917 w 2829850"/>
                <a:gd name="connsiteY107" fmla="*/ 403806 h 413167"/>
                <a:gd name="connsiteX108" fmla="*/ 1254014 w 2829850"/>
                <a:gd name="connsiteY108" fmla="*/ 375598 h 413167"/>
                <a:gd name="connsiteX109" fmla="*/ 1265111 w 2829850"/>
                <a:gd name="connsiteY109" fmla="*/ 338056 h 413167"/>
                <a:gd name="connsiteX110" fmla="*/ 1276207 w 2829850"/>
                <a:gd name="connsiteY110" fmla="*/ 249086 h 413167"/>
                <a:gd name="connsiteX111" fmla="*/ 1287304 w 2829850"/>
                <a:gd name="connsiteY111" fmla="*/ 260461 h 413167"/>
                <a:gd name="connsiteX112" fmla="*/ 1298400 w 2829850"/>
                <a:gd name="connsiteY112" fmla="*/ 254910 h 413167"/>
                <a:gd name="connsiteX113" fmla="*/ 1309497 w 2829850"/>
                <a:gd name="connsiteY113" fmla="*/ 205380 h 413167"/>
                <a:gd name="connsiteX114" fmla="*/ 1320601 w 2829850"/>
                <a:gd name="connsiteY114" fmla="*/ 160796 h 413167"/>
                <a:gd name="connsiteX115" fmla="*/ 1331697 w 2829850"/>
                <a:gd name="connsiteY115" fmla="*/ 107530 h 413167"/>
                <a:gd name="connsiteX116" fmla="*/ 1342794 w 2829850"/>
                <a:gd name="connsiteY116" fmla="*/ 68873 h 413167"/>
                <a:gd name="connsiteX117" fmla="*/ 1353890 w 2829850"/>
                <a:gd name="connsiteY117" fmla="*/ 73812 h 413167"/>
                <a:gd name="connsiteX118" fmla="*/ 1364987 w 2829850"/>
                <a:gd name="connsiteY118" fmla="*/ 257910 h 413167"/>
                <a:gd name="connsiteX119" fmla="*/ 1376083 w 2829850"/>
                <a:gd name="connsiteY119" fmla="*/ 331116 h 413167"/>
                <a:gd name="connsiteX120" fmla="*/ 1387180 w 2829850"/>
                <a:gd name="connsiteY120" fmla="*/ 392696 h 413167"/>
                <a:gd name="connsiteX121" fmla="*/ 1398277 w 2829850"/>
                <a:gd name="connsiteY121" fmla="*/ 407725 h 413167"/>
                <a:gd name="connsiteX122" fmla="*/ 1409380 w 2829850"/>
                <a:gd name="connsiteY122" fmla="*/ 408663 h 413167"/>
                <a:gd name="connsiteX123" fmla="*/ 1420477 w 2829850"/>
                <a:gd name="connsiteY123" fmla="*/ 398302 h 413167"/>
                <a:gd name="connsiteX124" fmla="*/ 1431573 w 2829850"/>
                <a:gd name="connsiteY124" fmla="*/ 382538 h 413167"/>
                <a:gd name="connsiteX125" fmla="*/ 1442670 w 2829850"/>
                <a:gd name="connsiteY125" fmla="*/ 356119 h 413167"/>
                <a:gd name="connsiteX126" fmla="*/ 1453767 w 2829850"/>
                <a:gd name="connsiteY126" fmla="*/ 332831 h 413167"/>
                <a:gd name="connsiteX127" fmla="*/ 1464863 w 2829850"/>
                <a:gd name="connsiteY127" fmla="*/ 327722 h 413167"/>
                <a:gd name="connsiteX128" fmla="*/ 1475960 w 2829850"/>
                <a:gd name="connsiteY128" fmla="*/ 272299 h 413167"/>
                <a:gd name="connsiteX129" fmla="*/ 1487057 w 2829850"/>
                <a:gd name="connsiteY129" fmla="*/ 162544 h 413167"/>
                <a:gd name="connsiteX130" fmla="*/ 1498160 w 2829850"/>
                <a:gd name="connsiteY130" fmla="*/ 92148 h 413167"/>
                <a:gd name="connsiteX131" fmla="*/ 1509257 w 2829850"/>
                <a:gd name="connsiteY131" fmla="*/ 33059 h 413167"/>
                <a:gd name="connsiteX132" fmla="*/ 1520353 w 2829850"/>
                <a:gd name="connsiteY132" fmla="*/ 27078 h 413167"/>
                <a:gd name="connsiteX133" fmla="*/ 1531450 w 2829850"/>
                <a:gd name="connsiteY133" fmla="*/ 74111 h 413167"/>
                <a:gd name="connsiteX134" fmla="*/ 1542546 w 2829850"/>
                <a:gd name="connsiteY134" fmla="*/ 293050 h 413167"/>
                <a:gd name="connsiteX135" fmla="*/ 1553643 w 2829850"/>
                <a:gd name="connsiteY135" fmla="*/ 333144 h 413167"/>
                <a:gd name="connsiteX136" fmla="*/ 1564740 w 2829850"/>
                <a:gd name="connsiteY136" fmla="*/ 359997 h 413167"/>
                <a:gd name="connsiteX137" fmla="*/ 1575836 w 2829850"/>
                <a:gd name="connsiteY137" fmla="*/ 364358 h 413167"/>
                <a:gd name="connsiteX138" fmla="*/ 1586940 w 2829850"/>
                <a:gd name="connsiteY138" fmla="*/ 344914 h 413167"/>
                <a:gd name="connsiteX139" fmla="*/ 1598036 w 2829850"/>
                <a:gd name="connsiteY139" fmla="*/ 342281 h 413167"/>
                <a:gd name="connsiteX140" fmla="*/ 1609133 w 2829850"/>
                <a:gd name="connsiteY140" fmla="*/ 317155 h 413167"/>
                <a:gd name="connsiteX141" fmla="*/ 1620230 w 2829850"/>
                <a:gd name="connsiteY141" fmla="*/ 249997 h 413167"/>
                <a:gd name="connsiteX142" fmla="*/ 1631326 w 2829850"/>
                <a:gd name="connsiteY142" fmla="*/ 161218 h 413167"/>
                <a:gd name="connsiteX143" fmla="*/ 1653520 w 2829850"/>
                <a:gd name="connsiteY143" fmla="*/ 124621 h 413167"/>
                <a:gd name="connsiteX144" fmla="*/ 1664616 w 2829850"/>
                <a:gd name="connsiteY144" fmla="*/ 102591 h 413167"/>
                <a:gd name="connsiteX145" fmla="*/ 1675720 w 2829850"/>
                <a:gd name="connsiteY145" fmla="*/ 143875 h 413167"/>
                <a:gd name="connsiteX146" fmla="*/ 1686816 w 2829850"/>
                <a:gd name="connsiteY146" fmla="*/ 141657 h 413167"/>
                <a:gd name="connsiteX147" fmla="*/ 1697913 w 2829850"/>
                <a:gd name="connsiteY147" fmla="*/ 170205 h 413167"/>
                <a:gd name="connsiteX148" fmla="*/ 1709010 w 2829850"/>
                <a:gd name="connsiteY148" fmla="*/ 216150 h 413167"/>
                <a:gd name="connsiteX149" fmla="*/ 1720106 w 2829850"/>
                <a:gd name="connsiteY149" fmla="*/ 361508 h 413167"/>
                <a:gd name="connsiteX150" fmla="*/ 1731203 w 2829850"/>
                <a:gd name="connsiteY150" fmla="*/ 381156 h 413167"/>
                <a:gd name="connsiteX151" fmla="*/ 1742299 w 2829850"/>
                <a:gd name="connsiteY151" fmla="*/ 388777 h 413167"/>
                <a:gd name="connsiteX152" fmla="*/ 1753396 w 2829850"/>
                <a:gd name="connsiteY152" fmla="*/ 377483 h 413167"/>
                <a:gd name="connsiteX153" fmla="*/ 1764500 w 2829850"/>
                <a:gd name="connsiteY153" fmla="*/ 335879 h 413167"/>
                <a:gd name="connsiteX154" fmla="*/ 1775596 w 2829850"/>
                <a:gd name="connsiteY154" fmla="*/ 340158 h 413167"/>
                <a:gd name="connsiteX155" fmla="*/ 1786692 w 2829850"/>
                <a:gd name="connsiteY155" fmla="*/ 330014 h 413167"/>
                <a:gd name="connsiteX156" fmla="*/ 1797789 w 2829850"/>
                <a:gd name="connsiteY156" fmla="*/ 284553 h 413167"/>
                <a:gd name="connsiteX157" fmla="*/ 1819982 w 2829850"/>
                <a:gd name="connsiteY157" fmla="*/ 183846 h 413167"/>
                <a:gd name="connsiteX158" fmla="*/ 1831079 w 2829850"/>
                <a:gd name="connsiteY158" fmla="*/ 114157 h 413167"/>
                <a:gd name="connsiteX159" fmla="*/ 1842176 w 2829850"/>
                <a:gd name="connsiteY159" fmla="*/ 69424 h 413167"/>
                <a:gd name="connsiteX160" fmla="*/ 1853279 w 2829850"/>
                <a:gd name="connsiteY160" fmla="*/ 100115 h 413167"/>
                <a:gd name="connsiteX161" fmla="*/ 1864376 w 2829850"/>
                <a:gd name="connsiteY161" fmla="*/ 111272 h 413167"/>
                <a:gd name="connsiteX162" fmla="*/ 1886569 w 2829850"/>
                <a:gd name="connsiteY162" fmla="*/ 245548 h 413167"/>
                <a:gd name="connsiteX163" fmla="*/ 1897666 w 2829850"/>
                <a:gd name="connsiteY163" fmla="*/ 373013 h 413167"/>
                <a:gd name="connsiteX164" fmla="*/ 1908762 w 2829850"/>
                <a:gd name="connsiteY164" fmla="*/ 388232 h 413167"/>
                <a:gd name="connsiteX165" fmla="*/ 1919859 w 2829850"/>
                <a:gd name="connsiteY165" fmla="*/ 388048 h 413167"/>
                <a:gd name="connsiteX166" fmla="*/ 1930956 w 2829850"/>
                <a:gd name="connsiteY166" fmla="*/ 369795 h 413167"/>
                <a:gd name="connsiteX167" fmla="*/ 1942059 w 2829850"/>
                <a:gd name="connsiteY167" fmla="*/ 332790 h 413167"/>
                <a:gd name="connsiteX168" fmla="*/ 1953156 w 2829850"/>
                <a:gd name="connsiteY168" fmla="*/ 326449 h 413167"/>
                <a:gd name="connsiteX169" fmla="*/ 1964252 w 2829850"/>
                <a:gd name="connsiteY169" fmla="*/ 307535 h 413167"/>
                <a:gd name="connsiteX170" fmla="*/ 1975349 w 2829850"/>
                <a:gd name="connsiteY170" fmla="*/ 235785 h 413167"/>
                <a:gd name="connsiteX171" fmla="*/ 1986446 w 2829850"/>
                <a:gd name="connsiteY171" fmla="*/ 179281 h 413167"/>
                <a:gd name="connsiteX172" fmla="*/ 1997542 w 2829850"/>
                <a:gd name="connsiteY172" fmla="*/ 138187 h 413167"/>
                <a:gd name="connsiteX173" fmla="*/ 2008639 w 2829850"/>
                <a:gd name="connsiteY173" fmla="*/ 62477 h 413167"/>
                <a:gd name="connsiteX174" fmla="*/ 2019735 w 2829850"/>
                <a:gd name="connsiteY174" fmla="*/ 0 h 413167"/>
                <a:gd name="connsiteX175" fmla="*/ 2030839 w 2829850"/>
                <a:gd name="connsiteY175" fmla="*/ 28949 h 413167"/>
                <a:gd name="connsiteX176" fmla="*/ 2041935 w 2829850"/>
                <a:gd name="connsiteY176" fmla="*/ 85521 h 413167"/>
                <a:gd name="connsiteX177" fmla="*/ 2053032 w 2829850"/>
                <a:gd name="connsiteY177" fmla="*/ 201604 h 413167"/>
                <a:gd name="connsiteX178" fmla="*/ 2075225 w 2829850"/>
                <a:gd name="connsiteY178" fmla="*/ 365488 h 413167"/>
                <a:gd name="connsiteX179" fmla="*/ 2086322 w 2829850"/>
                <a:gd name="connsiteY179" fmla="*/ 371074 h 413167"/>
                <a:gd name="connsiteX180" fmla="*/ 2097419 w 2829850"/>
                <a:gd name="connsiteY180" fmla="*/ 366781 h 413167"/>
                <a:gd name="connsiteX181" fmla="*/ 2108515 w 2829850"/>
                <a:gd name="connsiteY181" fmla="*/ 366815 h 413167"/>
                <a:gd name="connsiteX182" fmla="*/ 2119619 w 2829850"/>
                <a:gd name="connsiteY182" fmla="*/ 349880 h 413167"/>
                <a:gd name="connsiteX183" fmla="*/ 2130715 w 2829850"/>
                <a:gd name="connsiteY183" fmla="*/ 356541 h 413167"/>
                <a:gd name="connsiteX184" fmla="*/ 2141812 w 2829850"/>
                <a:gd name="connsiteY184" fmla="*/ 349118 h 413167"/>
                <a:gd name="connsiteX185" fmla="*/ 2152909 w 2829850"/>
                <a:gd name="connsiteY185" fmla="*/ 287464 h 413167"/>
                <a:gd name="connsiteX186" fmla="*/ 2164005 w 2829850"/>
                <a:gd name="connsiteY186" fmla="*/ 195079 h 413167"/>
                <a:gd name="connsiteX187" fmla="*/ 2175102 w 2829850"/>
                <a:gd name="connsiteY187" fmla="*/ 157115 h 413167"/>
                <a:gd name="connsiteX188" fmla="*/ 2186198 w 2829850"/>
                <a:gd name="connsiteY188" fmla="*/ 79425 h 413167"/>
                <a:gd name="connsiteX189" fmla="*/ 2197295 w 2829850"/>
                <a:gd name="connsiteY189" fmla="*/ 10430 h 413167"/>
                <a:gd name="connsiteX190" fmla="*/ 2208399 w 2829850"/>
                <a:gd name="connsiteY190" fmla="*/ 21445 h 413167"/>
                <a:gd name="connsiteX191" fmla="*/ 2219495 w 2829850"/>
                <a:gd name="connsiteY191" fmla="*/ 50496 h 413167"/>
                <a:gd name="connsiteX192" fmla="*/ 2230592 w 2829850"/>
                <a:gd name="connsiteY192" fmla="*/ 158346 h 413167"/>
                <a:gd name="connsiteX193" fmla="*/ 2252785 w 2829850"/>
                <a:gd name="connsiteY193" fmla="*/ 390430 h 413167"/>
                <a:gd name="connsiteX194" fmla="*/ 2263881 w 2829850"/>
                <a:gd name="connsiteY194" fmla="*/ 388015 h 413167"/>
                <a:gd name="connsiteX195" fmla="*/ 2274978 w 2829850"/>
                <a:gd name="connsiteY195" fmla="*/ 361447 h 413167"/>
                <a:gd name="connsiteX196" fmla="*/ 2286075 w 2829850"/>
                <a:gd name="connsiteY196" fmla="*/ 344057 h 413167"/>
                <a:gd name="connsiteX197" fmla="*/ 2297171 w 2829850"/>
                <a:gd name="connsiteY197" fmla="*/ 321421 h 413167"/>
                <a:gd name="connsiteX198" fmla="*/ 2308275 w 2829850"/>
                <a:gd name="connsiteY198" fmla="*/ 327102 h 413167"/>
                <a:gd name="connsiteX199" fmla="*/ 2319371 w 2829850"/>
                <a:gd name="connsiteY199" fmla="*/ 320482 h 413167"/>
                <a:gd name="connsiteX200" fmla="*/ 2330468 w 2829850"/>
                <a:gd name="connsiteY200" fmla="*/ 264802 h 413167"/>
                <a:gd name="connsiteX201" fmla="*/ 2341565 w 2829850"/>
                <a:gd name="connsiteY201" fmla="*/ 196623 h 413167"/>
                <a:gd name="connsiteX202" fmla="*/ 2352661 w 2829850"/>
                <a:gd name="connsiteY202" fmla="*/ 151325 h 413167"/>
                <a:gd name="connsiteX203" fmla="*/ 2363758 w 2829850"/>
                <a:gd name="connsiteY203" fmla="*/ 96795 h 413167"/>
                <a:gd name="connsiteX204" fmla="*/ 2374855 w 2829850"/>
                <a:gd name="connsiteY204" fmla="*/ 65988 h 413167"/>
                <a:gd name="connsiteX205" fmla="*/ 2385951 w 2829850"/>
                <a:gd name="connsiteY205" fmla="*/ 148529 h 413167"/>
                <a:gd name="connsiteX206" fmla="*/ 2397055 w 2829850"/>
                <a:gd name="connsiteY206" fmla="*/ 189636 h 413167"/>
                <a:gd name="connsiteX207" fmla="*/ 2408151 w 2829850"/>
                <a:gd name="connsiteY207" fmla="*/ 257930 h 413167"/>
                <a:gd name="connsiteX208" fmla="*/ 2419248 w 2829850"/>
                <a:gd name="connsiteY208" fmla="*/ 296296 h 413167"/>
                <a:gd name="connsiteX209" fmla="*/ 2430345 w 2829850"/>
                <a:gd name="connsiteY209" fmla="*/ 361855 h 413167"/>
                <a:gd name="connsiteX210" fmla="*/ 2441441 w 2829850"/>
                <a:gd name="connsiteY210" fmla="*/ 359106 h 413167"/>
                <a:gd name="connsiteX211" fmla="*/ 2452538 w 2829850"/>
                <a:gd name="connsiteY211" fmla="*/ 331218 h 413167"/>
                <a:gd name="connsiteX212" fmla="*/ 2463635 w 2829850"/>
                <a:gd name="connsiteY212" fmla="*/ 297058 h 413167"/>
                <a:gd name="connsiteX213" fmla="*/ 2474731 w 2829850"/>
                <a:gd name="connsiteY213" fmla="*/ 232709 h 413167"/>
                <a:gd name="connsiteX214" fmla="*/ 2485834 w 2829850"/>
                <a:gd name="connsiteY214" fmla="*/ 264502 h 413167"/>
                <a:gd name="connsiteX215" fmla="*/ 2496931 w 2829850"/>
                <a:gd name="connsiteY215" fmla="*/ 265210 h 413167"/>
                <a:gd name="connsiteX216" fmla="*/ 2508028 w 2829850"/>
                <a:gd name="connsiteY216" fmla="*/ 185411 h 413167"/>
                <a:gd name="connsiteX217" fmla="*/ 2519124 w 2829850"/>
                <a:gd name="connsiteY217" fmla="*/ 86290 h 413167"/>
                <a:gd name="connsiteX218" fmla="*/ 2530221 w 2829850"/>
                <a:gd name="connsiteY218" fmla="*/ 21547 h 413167"/>
                <a:gd name="connsiteX219" fmla="*/ 2541318 w 2829850"/>
                <a:gd name="connsiteY219" fmla="*/ 18846 h 413167"/>
                <a:gd name="connsiteX220" fmla="*/ 2552414 w 2829850"/>
                <a:gd name="connsiteY220" fmla="*/ 80411 h 413167"/>
                <a:gd name="connsiteX221" fmla="*/ 2563511 w 2829850"/>
                <a:gd name="connsiteY221" fmla="*/ 306358 h 413167"/>
                <a:gd name="connsiteX222" fmla="*/ 2574614 w 2829850"/>
                <a:gd name="connsiteY222" fmla="*/ 362141 h 413167"/>
                <a:gd name="connsiteX223" fmla="*/ 2585711 w 2829850"/>
                <a:gd name="connsiteY223" fmla="*/ 398512 h 413167"/>
                <a:gd name="connsiteX224" fmla="*/ 2596808 w 2829850"/>
                <a:gd name="connsiteY224" fmla="*/ 398914 h 413167"/>
                <a:gd name="connsiteX225" fmla="*/ 2607904 w 2829850"/>
                <a:gd name="connsiteY225" fmla="*/ 382524 h 413167"/>
                <a:gd name="connsiteX226" fmla="*/ 2619001 w 2829850"/>
                <a:gd name="connsiteY226" fmla="*/ 373380 h 413167"/>
                <a:gd name="connsiteX227" fmla="*/ 2630097 w 2829850"/>
                <a:gd name="connsiteY227" fmla="*/ 357235 h 413167"/>
                <a:gd name="connsiteX228" fmla="*/ 2641194 w 2829850"/>
                <a:gd name="connsiteY228" fmla="*/ 323483 h 413167"/>
                <a:gd name="connsiteX229" fmla="*/ 2652290 w 2829850"/>
                <a:gd name="connsiteY229" fmla="*/ 299738 h 413167"/>
                <a:gd name="connsiteX230" fmla="*/ 2663394 w 2829850"/>
                <a:gd name="connsiteY230" fmla="*/ 300670 h 413167"/>
                <a:gd name="connsiteX231" fmla="*/ 2674491 w 2829850"/>
                <a:gd name="connsiteY231" fmla="*/ 269313 h 413167"/>
                <a:gd name="connsiteX232" fmla="*/ 2696684 w 2829850"/>
                <a:gd name="connsiteY232" fmla="*/ 97495 h 413167"/>
                <a:gd name="connsiteX233" fmla="*/ 2707780 w 2829850"/>
                <a:gd name="connsiteY233" fmla="*/ 67451 h 413167"/>
                <a:gd name="connsiteX234" fmla="*/ 2718877 w 2829850"/>
                <a:gd name="connsiteY234" fmla="*/ 75132 h 413167"/>
                <a:gd name="connsiteX235" fmla="*/ 2729974 w 2829850"/>
                <a:gd name="connsiteY235" fmla="*/ 93957 h 413167"/>
                <a:gd name="connsiteX236" fmla="*/ 2741070 w 2829850"/>
                <a:gd name="connsiteY236" fmla="*/ 218000 h 413167"/>
                <a:gd name="connsiteX237" fmla="*/ 2752174 w 2829850"/>
                <a:gd name="connsiteY237" fmla="*/ 207441 h 413167"/>
                <a:gd name="connsiteX238" fmla="*/ 2763270 w 2829850"/>
                <a:gd name="connsiteY238" fmla="*/ 225552 h 413167"/>
                <a:gd name="connsiteX239" fmla="*/ 2774367 w 2829850"/>
                <a:gd name="connsiteY239" fmla="*/ 252433 h 413167"/>
                <a:gd name="connsiteX240" fmla="*/ 2785464 w 2829850"/>
                <a:gd name="connsiteY240" fmla="*/ 241329 h 413167"/>
                <a:gd name="connsiteX241" fmla="*/ 2796560 w 2829850"/>
                <a:gd name="connsiteY241" fmla="*/ 271599 h 413167"/>
                <a:gd name="connsiteX242" fmla="*/ 2807657 w 2829850"/>
                <a:gd name="connsiteY242" fmla="*/ 283750 h 413167"/>
                <a:gd name="connsiteX243" fmla="*/ 2818754 w 2829850"/>
                <a:gd name="connsiteY243" fmla="*/ 277974 h 413167"/>
                <a:gd name="connsiteX244" fmla="*/ 2829850 w 2829850"/>
                <a:gd name="connsiteY244" fmla="*/ 241819 h 413167"/>
                <a:gd name="connsiteX245" fmla="*/ 2829850 w 2829850"/>
                <a:gd name="connsiteY245" fmla="*/ 24181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67714"/>
                  </a:moveTo>
                  <a:lnTo>
                    <a:pt x="11096" y="193793"/>
                  </a:lnTo>
                  <a:lnTo>
                    <a:pt x="22193" y="192269"/>
                  </a:lnTo>
                  <a:lnTo>
                    <a:pt x="33290" y="241806"/>
                  </a:lnTo>
                  <a:lnTo>
                    <a:pt x="55483" y="303059"/>
                  </a:lnTo>
                  <a:lnTo>
                    <a:pt x="66586" y="290098"/>
                  </a:lnTo>
                  <a:lnTo>
                    <a:pt x="77683" y="256767"/>
                  </a:lnTo>
                  <a:lnTo>
                    <a:pt x="88779" y="244622"/>
                  </a:lnTo>
                  <a:lnTo>
                    <a:pt x="99876" y="235751"/>
                  </a:lnTo>
                  <a:lnTo>
                    <a:pt x="110973" y="214639"/>
                  </a:lnTo>
                  <a:lnTo>
                    <a:pt x="122069" y="118382"/>
                  </a:lnTo>
                  <a:lnTo>
                    <a:pt x="133166" y="84861"/>
                  </a:lnTo>
                  <a:lnTo>
                    <a:pt x="155366" y="47700"/>
                  </a:lnTo>
                  <a:lnTo>
                    <a:pt x="166463" y="62858"/>
                  </a:lnTo>
                  <a:lnTo>
                    <a:pt x="188656" y="146971"/>
                  </a:lnTo>
                  <a:lnTo>
                    <a:pt x="199753" y="126301"/>
                  </a:lnTo>
                  <a:lnTo>
                    <a:pt x="210849" y="72921"/>
                  </a:lnTo>
                  <a:lnTo>
                    <a:pt x="221946" y="92978"/>
                  </a:lnTo>
                  <a:lnTo>
                    <a:pt x="233043" y="160088"/>
                  </a:lnTo>
                  <a:lnTo>
                    <a:pt x="244146" y="211673"/>
                  </a:lnTo>
                  <a:lnTo>
                    <a:pt x="255243" y="317482"/>
                  </a:lnTo>
                  <a:lnTo>
                    <a:pt x="266339" y="352854"/>
                  </a:lnTo>
                  <a:lnTo>
                    <a:pt x="277436" y="368094"/>
                  </a:lnTo>
                  <a:lnTo>
                    <a:pt x="288533" y="350479"/>
                  </a:lnTo>
                  <a:lnTo>
                    <a:pt x="299629" y="314699"/>
                  </a:lnTo>
                  <a:lnTo>
                    <a:pt x="310726" y="297547"/>
                  </a:lnTo>
                  <a:lnTo>
                    <a:pt x="321823" y="276946"/>
                  </a:lnTo>
                  <a:lnTo>
                    <a:pt x="332926" y="251154"/>
                  </a:lnTo>
                  <a:lnTo>
                    <a:pt x="344023" y="282593"/>
                  </a:lnTo>
                  <a:lnTo>
                    <a:pt x="355119" y="263529"/>
                  </a:lnTo>
                  <a:lnTo>
                    <a:pt x="366216" y="209693"/>
                  </a:lnTo>
                  <a:lnTo>
                    <a:pt x="377313" y="137765"/>
                  </a:lnTo>
                  <a:lnTo>
                    <a:pt x="388409" y="135364"/>
                  </a:lnTo>
                  <a:lnTo>
                    <a:pt x="399506" y="147318"/>
                  </a:lnTo>
                  <a:lnTo>
                    <a:pt x="410602" y="207162"/>
                  </a:lnTo>
                  <a:lnTo>
                    <a:pt x="421706" y="249745"/>
                  </a:lnTo>
                  <a:lnTo>
                    <a:pt x="432802" y="347635"/>
                  </a:lnTo>
                  <a:lnTo>
                    <a:pt x="443899" y="341002"/>
                  </a:lnTo>
                  <a:lnTo>
                    <a:pt x="454995" y="297901"/>
                  </a:lnTo>
                  <a:lnTo>
                    <a:pt x="466092" y="242513"/>
                  </a:lnTo>
                  <a:lnTo>
                    <a:pt x="477189" y="139398"/>
                  </a:lnTo>
                  <a:lnTo>
                    <a:pt x="488285" y="147760"/>
                  </a:lnTo>
                  <a:lnTo>
                    <a:pt x="499382" y="165640"/>
                  </a:lnTo>
                  <a:lnTo>
                    <a:pt x="510485" y="149046"/>
                  </a:lnTo>
                  <a:lnTo>
                    <a:pt x="521582" y="144249"/>
                  </a:lnTo>
                  <a:lnTo>
                    <a:pt x="532679" y="114851"/>
                  </a:lnTo>
                  <a:lnTo>
                    <a:pt x="543775" y="98502"/>
                  </a:lnTo>
                  <a:lnTo>
                    <a:pt x="554872" y="116688"/>
                  </a:lnTo>
                  <a:lnTo>
                    <a:pt x="565968" y="242459"/>
                  </a:lnTo>
                  <a:lnTo>
                    <a:pt x="588162" y="376898"/>
                  </a:lnTo>
                  <a:lnTo>
                    <a:pt x="599265" y="393968"/>
                  </a:lnTo>
                  <a:lnTo>
                    <a:pt x="610362" y="389682"/>
                  </a:lnTo>
                  <a:lnTo>
                    <a:pt x="621458" y="377108"/>
                  </a:lnTo>
                  <a:lnTo>
                    <a:pt x="632555" y="345145"/>
                  </a:lnTo>
                  <a:lnTo>
                    <a:pt x="643652" y="297058"/>
                  </a:lnTo>
                  <a:lnTo>
                    <a:pt x="654748" y="243983"/>
                  </a:lnTo>
                  <a:lnTo>
                    <a:pt x="665845" y="230743"/>
                  </a:lnTo>
                  <a:lnTo>
                    <a:pt x="676942" y="187017"/>
                  </a:lnTo>
                  <a:lnTo>
                    <a:pt x="688045" y="124587"/>
                  </a:lnTo>
                  <a:lnTo>
                    <a:pt x="699142" y="117852"/>
                  </a:lnTo>
                  <a:lnTo>
                    <a:pt x="710238" y="112898"/>
                  </a:lnTo>
                  <a:lnTo>
                    <a:pt x="721335" y="172586"/>
                  </a:lnTo>
                  <a:lnTo>
                    <a:pt x="732432" y="242894"/>
                  </a:lnTo>
                  <a:lnTo>
                    <a:pt x="743528" y="379211"/>
                  </a:lnTo>
                  <a:lnTo>
                    <a:pt x="754625" y="375374"/>
                  </a:lnTo>
                  <a:lnTo>
                    <a:pt x="765722" y="351513"/>
                  </a:lnTo>
                  <a:lnTo>
                    <a:pt x="776818" y="316679"/>
                  </a:lnTo>
                  <a:lnTo>
                    <a:pt x="787922" y="264768"/>
                  </a:lnTo>
                  <a:lnTo>
                    <a:pt x="799018" y="278960"/>
                  </a:lnTo>
                  <a:lnTo>
                    <a:pt x="810115" y="280273"/>
                  </a:lnTo>
                  <a:lnTo>
                    <a:pt x="821212" y="214959"/>
                  </a:lnTo>
                  <a:lnTo>
                    <a:pt x="832308" y="169253"/>
                  </a:lnTo>
                  <a:lnTo>
                    <a:pt x="843405" y="115218"/>
                  </a:lnTo>
                  <a:lnTo>
                    <a:pt x="854501" y="80187"/>
                  </a:lnTo>
                  <a:lnTo>
                    <a:pt x="865598" y="83432"/>
                  </a:lnTo>
                  <a:lnTo>
                    <a:pt x="876702" y="266639"/>
                  </a:lnTo>
                  <a:lnTo>
                    <a:pt x="887798" y="337206"/>
                  </a:lnTo>
                  <a:lnTo>
                    <a:pt x="898894" y="389260"/>
                  </a:lnTo>
                  <a:lnTo>
                    <a:pt x="909991" y="394077"/>
                  </a:lnTo>
                  <a:lnTo>
                    <a:pt x="921088" y="412106"/>
                  </a:lnTo>
                  <a:lnTo>
                    <a:pt x="932184" y="398540"/>
                  </a:lnTo>
                  <a:lnTo>
                    <a:pt x="943281" y="373727"/>
                  </a:lnTo>
                  <a:lnTo>
                    <a:pt x="954384" y="336491"/>
                  </a:lnTo>
                  <a:lnTo>
                    <a:pt x="965481" y="304406"/>
                  </a:lnTo>
                  <a:lnTo>
                    <a:pt x="976578" y="301636"/>
                  </a:lnTo>
                  <a:lnTo>
                    <a:pt x="987674" y="244690"/>
                  </a:lnTo>
                  <a:lnTo>
                    <a:pt x="998771" y="150182"/>
                  </a:lnTo>
                  <a:lnTo>
                    <a:pt x="1009868" y="72159"/>
                  </a:lnTo>
                  <a:lnTo>
                    <a:pt x="1020964" y="17356"/>
                  </a:lnTo>
                  <a:lnTo>
                    <a:pt x="1032061" y="29807"/>
                  </a:lnTo>
                  <a:lnTo>
                    <a:pt x="1043157" y="114844"/>
                  </a:lnTo>
                  <a:lnTo>
                    <a:pt x="1054261" y="375898"/>
                  </a:lnTo>
                  <a:lnTo>
                    <a:pt x="1065357" y="405500"/>
                  </a:lnTo>
                  <a:lnTo>
                    <a:pt x="1076454" y="413167"/>
                  </a:lnTo>
                  <a:lnTo>
                    <a:pt x="1087551" y="408507"/>
                  </a:lnTo>
                  <a:lnTo>
                    <a:pt x="1098647" y="373992"/>
                  </a:lnTo>
                  <a:lnTo>
                    <a:pt x="1109744" y="370461"/>
                  </a:lnTo>
                  <a:lnTo>
                    <a:pt x="1120841" y="354915"/>
                  </a:lnTo>
                  <a:lnTo>
                    <a:pt x="1131937" y="311842"/>
                  </a:lnTo>
                  <a:lnTo>
                    <a:pt x="1143041" y="278640"/>
                  </a:lnTo>
                  <a:lnTo>
                    <a:pt x="1154137" y="259468"/>
                  </a:lnTo>
                  <a:lnTo>
                    <a:pt x="1165234" y="188915"/>
                  </a:lnTo>
                  <a:lnTo>
                    <a:pt x="1176331" y="103727"/>
                  </a:lnTo>
                  <a:lnTo>
                    <a:pt x="1187427" y="83106"/>
                  </a:lnTo>
                  <a:lnTo>
                    <a:pt x="1198524" y="94087"/>
                  </a:lnTo>
                  <a:lnTo>
                    <a:pt x="1220717" y="265122"/>
                  </a:lnTo>
                  <a:lnTo>
                    <a:pt x="1231821" y="404711"/>
                  </a:lnTo>
                  <a:lnTo>
                    <a:pt x="1242917" y="403806"/>
                  </a:lnTo>
                  <a:lnTo>
                    <a:pt x="1254014" y="375598"/>
                  </a:lnTo>
                  <a:lnTo>
                    <a:pt x="1265111" y="338056"/>
                  </a:lnTo>
                  <a:lnTo>
                    <a:pt x="1276207" y="249086"/>
                  </a:lnTo>
                  <a:lnTo>
                    <a:pt x="1287304" y="260461"/>
                  </a:lnTo>
                  <a:lnTo>
                    <a:pt x="1298400" y="254910"/>
                  </a:lnTo>
                  <a:lnTo>
                    <a:pt x="1309497" y="205380"/>
                  </a:lnTo>
                  <a:lnTo>
                    <a:pt x="1320601" y="160796"/>
                  </a:lnTo>
                  <a:lnTo>
                    <a:pt x="1331697" y="107530"/>
                  </a:lnTo>
                  <a:lnTo>
                    <a:pt x="1342794" y="68873"/>
                  </a:lnTo>
                  <a:lnTo>
                    <a:pt x="1353890" y="73812"/>
                  </a:lnTo>
                  <a:lnTo>
                    <a:pt x="1364987" y="257910"/>
                  </a:lnTo>
                  <a:lnTo>
                    <a:pt x="1376083" y="331116"/>
                  </a:lnTo>
                  <a:lnTo>
                    <a:pt x="1387180" y="392696"/>
                  </a:lnTo>
                  <a:lnTo>
                    <a:pt x="1398277" y="407725"/>
                  </a:lnTo>
                  <a:lnTo>
                    <a:pt x="1409380" y="408663"/>
                  </a:lnTo>
                  <a:lnTo>
                    <a:pt x="1420477" y="398302"/>
                  </a:lnTo>
                  <a:lnTo>
                    <a:pt x="1431573" y="382538"/>
                  </a:lnTo>
                  <a:lnTo>
                    <a:pt x="1442670" y="356119"/>
                  </a:lnTo>
                  <a:lnTo>
                    <a:pt x="1453767" y="332831"/>
                  </a:lnTo>
                  <a:lnTo>
                    <a:pt x="1464863" y="327722"/>
                  </a:lnTo>
                  <a:lnTo>
                    <a:pt x="1475960" y="272299"/>
                  </a:lnTo>
                  <a:lnTo>
                    <a:pt x="1487057" y="162544"/>
                  </a:lnTo>
                  <a:lnTo>
                    <a:pt x="1498160" y="92148"/>
                  </a:lnTo>
                  <a:lnTo>
                    <a:pt x="1509257" y="33059"/>
                  </a:lnTo>
                  <a:lnTo>
                    <a:pt x="1520353" y="27078"/>
                  </a:lnTo>
                  <a:lnTo>
                    <a:pt x="1531450" y="74111"/>
                  </a:lnTo>
                  <a:lnTo>
                    <a:pt x="1542546" y="293050"/>
                  </a:lnTo>
                  <a:lnTo>
                    <a:pt x="1553643" y="333144"/>
                  </a:lnTo>
                  <a:lnTo>
                    <a:pt x="1564740" y="359997"/>
                  </a:lnTo>
                  <a:lnTo>
                    <a:pt x="1575836" y="364358"/>
                  </a:lnTo>
                  <a:lnTo>
                    <a:pt x="1586940" y="344914"/>
                  </a:lnTo>
                  <a:lnTo>
                    <a:pt x="1598036" y="342281"/>
                  </a:lnTo>
                  <a:lnTo>
                    <a:pt x="1609133" y="317155"/>
                  </a:lnTo>
                  <a:lnTo>
                    <a:pt x="1620230" y="249997"/>
                  </a:lnTo>
                  <a:lnTo>
                    <a:pt x="1631326" y="161218"/>
                  </a:lnTo>
                  <a:lnTo>
                    <a:pt x="1653520" y="124621"/>
                  </a:lnTo>
                  <a:lnTo>
                    <a:pt x="1664616" y="102591"/>
                  </a:lnTo>
                  <a:lnTo>
                    <a:pt x="1675720" y="143875"/>
                  </a:lnTo>
                  <a:lnTo>
                    <a:pt x="1686816" y="141657"/>
                  </a:lnTo>
                  <a:lnTo>
                    <a:pt x="1697913" y="170205"/>
                  </a:lnTo>
                  <a:lnTo>
                    <a:pt x="1709010" y="216150"/>
                  </a:lnTo>
                  <a:lnTo>
                    <a:pt x="1720106" y="361508"/>
                  </a:lnTo>
                  <a:lnTo>
                    <a:pt x="1731203" y="381156"/>
                  </a:lnTo>
                  <a:lnTo>
                    <a:pt x="1742299" y="388777"/>
                  </a:lnTo>
                  <a:lnTo>
                    <a:pt x="1753396" y="377483"/>
                  </a:lnTo>
                  <a:lnTo>
                    <a:pt x="1764500" y="335879"/>
                  </a:lnTo>
                  <a:lnTo>
                    <a:pt x="1775596" y="340158"/>
                  </a:lnTo>
                  <a:lnTo>
                    <a:pt x="1786692" y="330014"/>
                  </a:lnTo>
                  <a:lnTo>
                    <a:pt x="1797789" y="284553"/>
                  </a:lnTo>
                  <a:lnTo>
                    <a:pt x="1819982" y="183846"/>
                  </a:lnTo>
                  <a:lnTo>
                    <a:pt x="1831079" y="114157"/>
                  </a:lnTo>
                  <a:lnTo>
                    <a:pt x="1842176" y="69424"/>
                  </a:lnTo>
                  <a:lnTo>
                    <a:pt x="1853279" y="100115"/>
                  </a:lnTo>
                  <a:lnTo>
                    <a:pt x="1864376" y="111272"/>
                  </a:lnTo>
                  <a:lnTo>
                    <a:pt x="1886569" y="245548"/>
                  </a:lnTo>
                  <a:lnTo>
                    <a:pt x="1897666" y="373013"/>
                  </a:lnTo>
                  <a:lnTo>
                    <a:pt x="1908762" y="388232"/>
                  </a:lnTo>
                  <a:lnTo>
                    <a:pt x="1919859" y="388048"/>
                  </a:lnTo>
                  <a:lnTo>
                    <a:pt x="1930956" y="369795"/>
                  </a:lnTo>
                  <a:lnTo>
                    <a:pt x="1942059" y="332790"/>
                  </a:lnTo>
                  <a:lnTo>
                    <a:pt x="1953156" y="326449"/>
                  </a:lnTo>
                  <a:lnTo>
                    <a:pt x="1964252" y="307535"/>
                  </a:lnTo>
                  <a:lnTo>
                    <a:pt x="1975349" y="235785"/>
                  </a:lnTo>
                  <a:lnTo>
                    <a:pt x="1986446" y="179281"/>
                  </a:lnTo>
                  <a:lnTo>
                    <a:pt x="1997542" y="138187"/>
                  </a:lnTo>
                  <a:lnTo>
                    <a:pt x="2008639" y="62477"/>
                  </a:lnTo>
                  <a:lnTo>
                    <a:pt x="2019735" y="0"/>
                  </a:lnTo>
                  <a:lnTo>
                    <a:pt x="2030839" y="28949"/>
                  </a:lnTo>
                  <a:lnTo>
                    <a:pt x="2041935" y="85521"/>
                  </a:lnTo>
                  <a:lnTo>
                    <a:pt x="2053032" y="201604"/>
                  </a:lnTo>
                  <a:lnTo>
                    <a:pt x="2075225" y="365488"/>
                  </a:lnTo>
                  <a:lnTo>
                    <a:pt x="2086322" y="371074"/>
                  </a:lnTo>
                  <a:lnTo>
                    <a:pt x="2097419" y="366781"/>
                  </a:lnTo>
                  <a:lnTo>
                    <a:pt x="2108515" y="366815"/>
                  </a:lnTo>
                  <a:lnTo>
                    <a:pt x="2119619" y="349880"/>
                  </a:lnTo>
                  <a:lnTo>
                    <a:pt x="2130715" y="356541"/>
                  </a:lnTo>
                  <a:lnTo>
                    <a:pt x="2141812" y="349118"/>
                  </a:lnTo>
                  <a:lnTo>
                    <a:pt x="2152909" y="287464"/>
                  </a:lnTo>
                  <a:lnTo>
                    <a:pt x="2164005" y="195079"/>
                  </a:lnTo>
                  <a:lnTo>
                    <a:pt x="2175102" y="157115"/>
                  </a:lnTo>
                  <a:lnTo>
                    <a:pt x="2186198" y="79425"/>
                  </a:lnTo>
                  <a:lnTo>
                    <a:pt x="2197295" y="10430"/>
                  </a:lnTo>
                  <a:lnTo>
                    <a:pt x="2208399" y="21445"/>
                  </a:lnTo>
                  <a:lnTo>
                    <a:pt x="2219495" y="50496"/>
                  </a:lnTo>
                  <a:lnTo>
                    <a:pt x="2230592" y="158346"/>
                  </a:lnTo>
                  <a:lnTo>
                    <a:pt x="2252785" y="390430"/>
                  </a:lnTo>
                  <a:lnTo>
                    <a:pt x="2263881" y="388015"/>
                  </a:lnTo>
                  <a:lnTo>
                    <a:pt x="2274978" y="361447"/>
                  </a:lnTo>
                  <a:lnTo>
                    <a:pt x="2286075" y="344057"/>
                  </a:lnTo>
                  <a:lnTo>
                    <a:pt x="2297171" y="321421"/>
                  </a:lnTo>
                  <a:lnTo>
                    <a:pt x="2308275" y="327102"/>
                  </a:lnTo>
                  <a:lnTo>
                    <a:pt x="2319371" y="320482"/>
                  </a:lnTo>
                  <a:lnTo>
                    <a:pt x="2330468" y="264802"/>
                  </a:lnTo>
                  <a:lnTo>
                    <a:pt x="2341565" y="196623"/>
                  </a:lnTo>
                  <a:lnTo>
                    <a:pt x="2352661" y="151325"/>
                  </a:lnTo>
                  <a:lnTo>
                    <a:pt x="2363758" y="96795"/>
                  </a:lnTo>
                  <a:lnTo>
                    <a:pt x="2374855" y="65988"/>
                  </a:lnTo>
                  <a:lnTo>
                    <a:pt x="2385951" y="148529"/>
                  </a:lnTo>
                  <a:lnTo>
                    <a:pt x="2397055" y="189636"/>
                  </a:lnTo>
                  <a:lnTo>
                    <a:pt x="2408151" y="257930"/>
                  </a:lnTo>
                  <a:lnTo>
                    <a:pt x="2419248" y="296296"/>
                  </a:lnTo>
                  <a:lnTo>
                    <a:pt x="2430345" y="361855"/>
                  </a:lnTo>
                  <a:lnTo>
                    <a:pt x="2441441" y="359106"/>
                  </a:lnTo>
                  <a:lnTo>
                    <a:pt x="2452538" y="331218"/>
                  </a:lnTo>
                  <a:lnTo>
                    <a:pt x="2463635" y="297058"/>
                  </a:lnTo>
                  <a:lnTo>
                    <a:pt x="2474731" y="232709"/>
                  </a:lnTo>
                  <a:lnTo>
                    <a:pt x="2485834" y="264502"/>
                  </a:lnTo>
                  <a:lnTo>
                    <a:pt x="2496931" y="265210"/>
                  </a:lnTo>
                  <a:lnTo>
                    <a:pt x="2508028" y="185411"/>
                  </a:lnTo>
                  <a:lnTo>
                    <a:pt x="2519124" y="86290"/>
                  </a:lnTo>
                  <a:lnTo>
                    <a:pt x="2530221" y="21547"/>
                  </a:lnTo>
                  <a:lnTo>
                    <a:pt x="2541318" y="18846"/>
                  </a:lnTo>
                  <a:lnTo>
                    <a:pt x="2552414" y="80411"/>
                  </a:lnTo>
                  <a:lnTo>
                    <a:pt x="2563511" y="306358"/>
                  </a:lnTo>
                  <a:lnTo>
                    <a:pt x="2574614" y="362141"/>
                  </a:lnTo>
                  <a:lnTo>
                    <a:pt x="2585711" y="398512"/>
                  </a:lnTo>
                  <a:lnTo>
                    <a:pt x="2596808" y="398914"/>
                  </a:lnTo>
                  <a:lnTo>
                    <a:pt x="2607904" y="382524"/>
                  </a:lnTo>
                  <a:lnTo>
                    <a:pt x="2619001" y="373380"/>
                  </a:lnTo>
                  <a:lnTo>
                    <a:pt x="2630097" y="357235"/>
                  </a:lnTo>
                  <a:lnTo>
                    <a:pt x="2641194" y="323483"/>
                  </a:lnTo>
                  <a:lnTo>
                    <a:pt x="2652290" y="299738"/>
                  </a:lnTo>
                  <a:lnTo>
                    <a:pt x="2663394" y="300670"/>
                  </a:lnTo>
                  <a:lnTo>
                    <a:pt x="2674491" y="269313"/>
                  </a:lnTo>
                  <a:lnTo>
                    <a:pt x="2696684" y="97495"/>
                  </a:lnTo>
                  <a:lnTo>
                    <a:pt x="2707780" y="67451"/>
                  </a:lnTo>
                  <a:lnTo>
                    <a:pt x="2718877" y="75132"/>
                  </a:lnTo>
                  <a:lnTo>
                    <a:pt x="2729974" y="93957"/>
                  </a:lnTo>
                  <a:lnTo>
                    <a:pt x="2741070" y="218000"/>
                  </a:lnTo>
                  <a:lnTo>
                    <a:pt x="2752174" y="207441"/>
                  </a:lnTo>
                  <a:lnTo>
                    <a:pt x="2763270" y="225552"/>
                  </a:lnTo>
                  <a:lnTo>
                    <a:pt x="2774367" y="252433"/>
                  </a:lnTo>
                  <a:lnTo>
                    <a:pt x="2785464" y="241329"/>
                  </a:lnTo>
                  <a:lnTo>
                    <a:pt x="2796560" y="271599"/>
                  </a:lnTo>
                  <a:lnTo>
                    <a:pt x="2807657" y="283750"/>
                  </a:lnTo>
                  <a:lnTo>
                    <a:pt x="2818754" y="277974"/>
                  </a:lnTo>
                  <a:lnTo>
                    <a:pt x="2829850" y="241819"/>
                  </a:lnTo>
                  <a:lnTo>
                    <a:pt x="2829850" y="241819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3" name="자유형: 도형 2302">
              <a:extLst>
                <a:ext uri="{FF2B5EF4-FFF2-40B4-BE49-F238E27FC236}">
                  <a16:creationId xmlns:a16="http://schemas.microsoft.com/office/drawing/2014/main" id="{4F021557-58A9-70AC-7436-2EA90A446D72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4183 h 413167"/>
                <a:gd name="connsiteX1" fmla="*/ 11096 w 2829850"/>
                <a:gd name="connsiteY1" fmla="*/ 192065 h 413167"/>
                <a:gd name="connsiteX2" fmla="*/ 22193 w 2829850"/>
                <a:gd name="connsiteY2" fmla="*/ 184908 h 413167"/>
                <a:gd name="connsiteX3" fmla="*/ 33290 w 2829850"/>
                <a:gd name="connsiteY3" fmla="*/ 239282 h 413167"/>
                <a:gd name="connsiteX4" fmla="*/ 44386 w 2829850"/>
                <a:gd name="connsiteY4" fmla="*/ 265816 h 413167"/>
                <a:gd name="connsiteX5" fmla="*/ 55483 w 2829850"/>
                <a:gd name="connsiteY5" fmla="*/ 300249 h 413167"/>
                <a:gd name="connsiteX6" fmla="*/ 66586 w 2829850"/>
                <a:gd name="connsiteY6" fmla="*/ 293418 h 413167"/>
                <a:gd name="connsiteX7" fmla="*/ 77683 w 2829850"/>
                <a:gd name="connsiteY7" fmla="*/ 259747 h 413167"/>
                <a:gd name="connsiteX8" fmla="*/ 88779 w 2829850"/>
                <a:gd name="connsiteY8" fmla="*/ 237295 h 413167"/>
                <a:gd name="connsiteX9" fmla="*/ 99876 w 2829850"/>
                <a:gd name="connsiteY9" fmla="*/ 233628 h 413167"/>
                <a:gd name="connsiteX10" fmla="*/ 110973 w 2829850"/>
                <a:gd name="connsiteY10" fmla="*/ 219912 h 413167"/>
                <a:gd name="connsiteX11" fmla="*/ 122069 w 2829850"/>
                <a:gd name="connsiteY11" fmla="*/ 124710 h 413167"/>
                <a:gd name="connsiteX12" fmla="*/ 133166 w 2829850"/>
                <a:gd name="connsiteY12" fmla="*/ 71485 h 413167"/>
                <a:gd name="connsiteX13" fmla="*/ 144263 w 2829850"/>
                <a:gd name="connsiteY13" fmla="*/ 59375 h 413167"/>
                <a:gd name="connsiteX14" fmla="*/ 155366 w 2829850"/>
                <a:gd name="connsiteY14" fmla="*/ 45271 h 413167"/>
                <a:gd name="connsiteX15" fmla="*/ 166463 w 2829850"/>
                <a:gd name="connsiteY15" fmla="*/ 62770 h 413167"/>
                <a:gd name="connsiteX16" fmla="*/ 177559 w 2829850"/>
                <a:gd name="connsiteY16" fmla="*/ 93747 h 413167"/>
                <a:gd name="connsiteX17" fmla="*/ 188656 w 2829850"/>
                <a:gd name="connsiteY17" fmla="*/ 143610 h 413167"/>
                <a:gd name="connsiteX18" fmla="*/ 199753 w 2829850"/>
                <a:gd name="connsiteY18" fmla="*/ 126717 h 413167"/>
                <a:gd name="connsiteX19" fmla="*/ 210849 w 2829850"/>
                <a:gd name="connsiteY19" fmla="*/ 78472 h 413167"/>
                <a:gd name="connsiteX20" fmla="*/ 221946 w 2829850"/>
                <a:gd name="connsiteY20" fmla="*/ 89181 h 413167"/>
                <a:gd name="connsiteX21" fmla="*/ 233043 w 2829850"/>
                <a:gd name="connsiteY21" fmla="*/ 156380 h 413167"/>
                <a:gd name="connsiteX22" fmla="*/ 244146 w 2829850"/>
                <a:gd name="connsiteY22" fmla="*/ 203835 h 413167"/>
                <a:gd name="connsiteX23" fmla="*/ 255243 w 2829850"/>
                <a:gd name="connsiteY23" fmla="*/ 312481 h 413167"/>
                <a:gd name="connsiteX24" fmla="*/ 266339 w 2829850"/>
                <a:gd name="connsiteY24" fmla="*/ 349751 h 413167"/>
                <a:gd name="connsiteX25" fmla="*/ 277436 w 2829850"/>
                <a:gd name="connsiteY25" fmla="*/ 363529 h 413167"/>
                <a:gd name="connsiteX26" fmla="*/ 288533 w 2829850"/>
                <a:gd name="connsiteY26" fmla="*/ 353160 h 413167"/>
                <a:gd name="connsiteX27" fmla="*/ 310726 w 2829850"/>
                <a:gd name="connsiteY27" fmla="*/ 291941 h 413167"/>
                <a:gd name="connsiteX28" fmla="*/ 321823 w 2829850"/>
                <a:gd name="connsiteY28" fmla="*/ 271905 h 413167"/>
                <a:gd name="connsiteX29" fmla="*/ 332926 w 2829850"/>
                <a:gd name="connsiteY29" fmla="*/ 254209 h 413167"/>
                <a:gd name="connsiteX30" fmla="*/ 344023 w 2829850"/>
                <a:gd name="connsiteY30" fmla="*/ 286308 h 413167"/>
                <a:gd name="connsiteX31" fmla="*/ 355119 w 2829850"/>
                <a:gd name="connsiteY31" fmla="*/ 260577 h 413167"/>
                <a:gd name="connsiteX32" fmla="*/ 366216 w 2829850"/>
                <a:gd name="connsiteY32" fmla="*/ 207781 h 413167"/>
                <a:gd name="connsiteX33" fmla="*/ 377313 w 2829850"/>
                <a:gd name="connsiteY33" fmla="*/ 139582 h 413167"/>
                <a:gd name="connsiteX34" fmla="*/ 388409 w 2829850"/>
                <a:gd name="connsiteY34" fmla="*/ 136466 h 413167"/>
                <a:gd name="connsiteX35" fmla="*/ 399506 w 2829850"/>
                <a:gd name="connsiteY35" fmla="*/ 139222 h 413167"/>
                <a:gd name="connsiteX36" fmla="*/ 410602 w 2829850"/>
                <a:gd name="connsiteY36" fmla="*/ 201780 h 413167"/>
                <a:gd name="connsiteX37" fmla="*/ 421706 w 2829850"/>
                <a:gd name="connsiteY37" fmla="*/ 246466 h 413167"/>
                <a:gd name="connsiteX38" fmla="*/ 432802 w 2829850"/>
                <a:gd name="connsiteY38" fmla="*/ 346390 h 413167"/>
                <a:gd name="connsiteX39" fmla="*/ 443899 w 2829850"/>
                <a:gd name="connsiteY39" fmla="*/ 336593 h 413167"/>
                <a:gd name="connsiteX40" fmla="*/ 466092 w 2829850"/>
                <a:gd name="connsiteY40" fmla="*/ 247535 h 413167"/>
                <a:gd name="connsiteX41" fmla="*/ 477189 w 2829850"/>
                <a:gd name="connsiteY41" fmla="*/ 147141 h 413167"/>
                <a:gd name="connsiteX42" fmla="*/ 488285 w 2829850"/>
                <a:gd name="connsiteY42" fmla="*/ 133377 h 413167"/>
                <a:gd name="connsiteX43" fmla="*/ 499382 w 2829850"/>
                <a:gd name="connsiteY43" fmla="*/ 160170 h 413167"/>
                <a:gd name="connsiteX44" fmla="*/ 510485 w 2829850"/>
                <a:gd name="connsiteY44" fmla="*/ 156509 h 413167"/>
                <a:gd name="connsiteX45" fmla="*/ 521582 w 2829850"/>
                <a:gd name="connsiteY45" fmla="*/ 151577 h 413167"/>
                <a:gd name="connsiteX46" fmla="*/ 532679 w 2829850"/>
                <a:gd name="connsiteY46" fmla="*/ 113606 h 413167"/>
                <a:gd name="connsiteX47" fmla="*/ 543775 w 2829850"/>
                <a:gd name="connsiteY47" fmla="*/ 93399 h 413167"/>
                <a:gd name="connsiteX48" fmla="*/ 554872 w 2829850"/>
                <a:gd name="connsiteY48" fmla="*/ 111266 h 413167"/>
                <a:gd name="connsiteX49" fmla="*/ 565968 w 2829850"/>
                <a:gd name="connsiteY49" fmla="*/ 233567 h 413167"/>
                <a:gd name="connsiteX50" fmla="*/ 588162 w 2829850"/>
                <a:gd name="connsiteY50" fmla="*/ 374129 h 413167"/>
                <a:gd name="connsiteX51" fmla="*/ 599265 w 2829850"/>
                <a:gd name="connsiteY51" fmla="*/ 393383 h 413167"/>
                <a:gd name="connsiteX52" fmla="*/ 610362 w 2829850"/>
                <a:gd name="connsiteY52" fmla="*/ 391348 h 413167"/>
                <a:gd name="connsiteX53" fmla="*/ 621458 w 2829850"/>
                <a:gd name="connsiteY53" fmla="*/ 372992 h 413167"/>
                <a:gd name="connsiteX54" fmla="*/ 643652 w 2829850"/>
                <a:gd name="connsiteY54" fmla="*/ 303739 h 413167"/>
                <a:gd name="connsiteX55" fmla="*/ 654748 w 2829850"/>
                <a:gd name="connsiteY55" fmla="*/ 254733 h 413167"/>
                <a:gd name="connsiteX56" fmla="*/ 665845 w 2829850"/>
                <a:gd name="connsiteY56" fmla="*/ 221762 h 413167"/>
                <a:gd name="connsiteX57" fmla="*/ 676942 w 2829850"/>
                <a:gd name="connsiteY57" fmla="*/ 184377 h 413167"/>
                <a:gd name="connsiteX58" fmla="*/ 688045 w 2829850"/>
                <a:gd name="connsiteY58" fmla="*/ 128690 h 413167"/>
                <a:gd name="connsiteX59" fmla="*/ 699142 w 2829850"/>
                <a:gd name="connsiteY59" fmla="*/ 118695 h 413167"/>
                <a:gd name="connsiteX60" fmla="*/ 710238 w 2829850"/>
                <a:gd name="connsiteY60" fmla="*/ 110157 h 413167"/>
                <a:gd name="connsiteX61" fmla="*/ 721335 w 2829850"/>
                <a:gd name="connsiteY61" fmla="*/ 163177 h 413167"/>
                <a:gd name="connsiteX62" fmla="*/ 732432 w 2829850"/>
                <a:gd name="connsiteY62" fmla="*/ 241146 h 413167"/>
                <a:gd name="connsiteX63" fmla="*/ 743528 w 2829850"/>
                <a:gd name="connsiteY63" fmla="*/ 378456 h 413167"/>
                <a:gd name="connsiteX64" fmla="*/ 754625 w 2829850"/>
                <a:gd name="connsiteY64" fmla="*/ 372502 h 413167"/>
                <a:gd name="connsiteX65" fmla="*/ 765722 w 2829850"/>
                <a:gd name="connsiteY65" fmla="*/ 347227 h 413167"/>
                <a:gd name="connsiteX66" fmla="*/ 776818 w 2829850"/>
                <a:gd name="connsiteY66" fmla="*/ 319360 h 413167"/>
                <a:gd name="connsiteX67" fmla="*/ 787922 w 2829850"/>
                <a:gd name="connsiteY67" fmla="*/ 270687 h 413167"/>
                <a:gd name="connsiteX68" fmla="*/ 799018 w 2829850"/>
                <a:gd name="connsiteY68" fmla="*/ 267285 h 413167"/>
                <a:gd name="connsiteX69" fmla="*/ 810115 w 2829850"/>
                <a:gd name="connsiteY69" fmla="*/ 275062 h 413167"/>
                <a:gd name="connsiteX70" fmla="*/ 832308 w 2829850"/>
                <a:gd name="connsiteY70" fmla="*/ 183989 h 413167"/>
                <a:gd name="connsiteX71" fmla="*/ 843405 w 2829850"/>
                <a:gd name="connsiteY71" fmla="*/ 115205 h 413167"/>
                <a:gd name="connsiteX72" fmla="*/ 854501 w 2829850"/>
                <a:gd name="connsiteY72" fmla="*/ 73792 h 413167"/>
                <a:gd name="connsiteX73" fmla="*/ 865598 w 2829850"/>
                <a:gd name="connsiteY73" fmla="*/ 76758 h 413167"/>
                <a:gd name="connsiteX74" fmla="*/ 876702 w 2829850"/>
                <a:gd name="connsiteY74" fmla="*/ 255808 h 413167"/>
                <a:gd name="connsiteX75" fmla="*/ 887798 w 2829850"/>
                <a:gd name="connsiteY75" fmla="*/ 332205 h 413167"/>
                <a:gd name="connsiteX76" fmla="*/ 898894 w 2829850"/>
                <a:gd name="connsiteY76" fmla="*/ 385762 h 413167"/>
                <a:gd name="connsiteX77" fmla="*/ 909991 w 2829850"/>
                <a:gd name="connsiteY77" fmla="*/ 394580 h 413167"/>
                <a:gd name="connsiteX78" fmla="*/ 921088 w 2829850"/>
                <a:gd name="connsiteY78" fmla="*/ 413167 h 413167"/>
                <a:gd name="connsiteX79" fmla="*/ 932184 w 2829850"/>
                <a:gd name="connsiteY79" fmla="*/ 396070 h 413167"/>
                <a:gd name="connsiteX80" fmla="*/ 943281 w 2829850"/>
                <a:gd name="connsiteY80" fmla="*/ 367080 h 413167"/>
                <a:gd name="connsiteX81" fmla="*/ 965481 w 2829850"/>
                <a:gd name="connsiteY81" fmla="*/ 313788 h 413167"/>
                <a:gd name="connsiteX82" fmla="*/ 976578 w 2829850"/>
                <a:gd name="connsiteY82" fmla="*/ 292908 h 413167"/>
                <a:gd name="connsiteX83" fmla="*/ 987674 w 2829850"/>
                <a:gd name="connsiteY83" fmla="*/ 242010 h 413167"/>
                <a:gd name="connsiteX84" fmla="*/ 1009868 w 2829850"/>
                <a:gd name="connsiteY84" fmla="*/ 81017 h 413167"/>
                <a:gd name="connsiteX85" fmla="*/ 1020964 w 2829850"/>
                <a:gd name="connsiteY85" fmla="*/ 18553 h 413167"/>
                <a:gd name="connsiteX86" fmla="*/ 1032061 w 2829850"/>
                <a:gd name="connsiteY86" fmla="*/ 15580 h 413167"/>
                <a:gd name="connsiteX87" fmla="*/ 1043157 w 2829850"/>
                <a:gd name="connsiteY87" fmla="*/ 110293 h 413167"/>
                <a:gd name="connsiteX88" fmla="*/ 1054261 w 2829850"/>
                <a:gd name="connsiteY88" fmla="*/ 370359 h 413167"/>
                <a:gd name="connsiteX89" fmla="*/ 1065357 w 2829850"/>
                <a:gd name="connsiteY89" fmla="*/ 404391 h 413167"/>
                <a:gd name="connsiteX90" fmla="*/ 1076454 w 2829850"/>
                <a:gd name="connsiteY90" fmla="*/ 411154 h 413167"/>
                <a:gd name="connsiteX91" fmla="*/ 1087551 w 2829850"/>
                <a:gd name="connsiteY91" fmla="*/ 410045 h 413167"/>
                <a:gd name="connsiteX92" fmla="*/ 1098647 w 2829850"/>
                <a:gd name="connsiteY92" fmla="*/ 377245 h 413167"/>
                <a:gd name="connsiteX93" fmla="*/ 1109744 w 2829850"/>
                <a:gd name="connsiteY93" fmla="*/ 364740 h 413167"/>
                <a:gd name="connsiteX94" fmla="*/ 1120841 w 2829850"/>
                <a:gd name="connsiteY94" fmla="*/ 350486 h 413167"/>
                <a:gd name="connsiteX95" fmla="*/ 1143041 w 2829850"/>
                <a:gd name="connsiteY95" fmla="*/ 285988 h 413167"/>
                <a:gd name="connsiteX96" fmla="*/ 1154137 w 2829850"/>
                <a:gd name="connsiteY96" fmla="*/ 254542 h 413167"/>
                <a:gd name="connsiteX97" fmla="*/ 1165234 w 2829850"/>
                <a:gd name="connsiteY97" fmla="*/ 188309 h 413167"/>
                <a:gd name="connsiteX98" fmla="*/ 1176331 w 2829850"/>
                <a:gd name="connsiteY98" fmla="*/ 105694 h 413167"/>
                <a:gd name="connsiteX99" fmla="*/ 1187427 w 2829850"/>
                <a:gd name="connsiteY99" fmla="*/ 80112 h 413167"/>
                <a:gd name="connsiteX100" fmla="*/ 1198524 w 2829850"/>
                <a:gd name="connsiteY100" fmla="*/ 89100 h 413167"/>
                <a:gd name="connsiteX101" fmla="*/ 1209621 w 2829850"/>
                <a:gd name="connsiteY101" fmla="*/ 166776 h 413167"/>
                <a:gd name="connsiteX102" fmla="*/ 1220717 w 2829850"/>
                <a:gd name="connsiteY102" fmla="*/ 260965 h 413167"/>
                <a:gd name="connsiteX103" fmla="*/ 1231821 w 2829850"/>
                <a:gd name="connsiteY103" fmla="*/ 403289 h 413167"/>
                <a:gd name="connsiteX104" fmla="*/ 1242917 w 2829850"/>
                <a:gd name="connsiteY104" fmla="*/ 402248 h 413167"/>
                <a:gd name="connsiteX105" fmla="*/ 1254014 w 2829850"/>
                <a:gd name="connsiteY105" fmla="*/ 370536 h 413167"/>
                <a:gd name="connsiteX106" fmla="*/ 1265111 w 2829850"/>
                <a:gd name="connsiteY106" fmla="*/ 344152 h 413167"/>
                <a:gd name="connsiteX107" fmla="*/ 1276207 w 2829850"/>
                <a:gd name="connsiteY107" fmla="*/ 258869 h 413167"/>
                <a:gd name="connsiteX108" fmla="*/ 1287304 w 2829850"/>
                <a:gd name="connsiteY108" fmla="*/ 248868 h 413167"/>
                <a:gd name="connsiteX109" fmla="*/ 1298400 w 2829850"/>
                <a:gd name="connsiteY109" fmla="*/ 251440 h 413167"/>
                <a:gd name="connsiteX110" fmla="*/ 1309497 w 2829850"/>
                <a:gd name="connsiteY110" fmla="*/ 214775 h 413167"/>
                <a:gd name="connsiteX111" fmla="*/ 1320601 w 2829850"/>
                <a:gd name="connsiteY111" fmla="*/ 170042 h 413167"/>
                <a:gd name="connsiteX112" fmla="*/ 1331697 w 2829850"/>
                <a:gd name="connsiteY112" fmla="*/ 108925 h 413167"/>
                <a:gd name="connsiteX113" fmla="*/ 1342794 w 2829850"/>
                <a:gd name="connsiteY113" fmla="*/ 61327 h 413167"/>
                <a:gd name="connsiteX114" fmla="*/ 1353890 w 2829850"/>
                <a:gd name="connsiteY114" fmla="*/ 68839 h 413167"/>
                <a:gd name="connsiteX115" fmla="*/ 1364987 w 2829850"/>
                <a:gd name="connsiteY115" fmla="*/ 247636 h 413167"/>
                <a:gd name="connsiteX116" fmla="*/ 1376083 w 2829850"/>
                <a:gd name="connsiteY116" fmla="*/ 326673 h 413167"/>
                <a:gd name="connsiteX117" fmla="*/ 1387180 w 2829850"/>
                <a:gd name="connsiteY117" fmla="*/ 390137 h 413167"/>
                <a:gd name="connsiteX118" fmla="*/ 1398277 w 2829850"/>
                <a:gd name="connsiteY118" fmla="*/ 407425 h 413167"/>
                <a:gd name="connsiteX119" fmla="*/ 1409380 w 2829850"/>
                <a:gd name="connsiteY119" fmla="*/ 409942 h 413167"/>
                <a:gd name="connsiteX120" fmla="*/ 1420477 w 2829850"/>
                <a:gd name="connsiteY120" fmla="*/ 396240 h 413167"/>
                <a:gd name="connsiteX121" fmla="*/ 1453767 w 2829850"/>
                <a:gd name="connsiteY121" fmla="*/ 339308 h 413167"/>
                <a:gd name="connsiteX122" fmla="*/ 1464863 w 2829850"/>
                <a:gd name="connsiteY122" fmla="*/ 319578 h 413167"/>
                <a:gd name="connsiteX123" fmla="*/ 1475960 w 2829850"/>
                <a:gd name="connsiteY123" fmla="*/ 268442 h 413167"/>
                <a:gd name="connsiteX124" fmla="*/ 1487057 w 2829850"/>
                <a:gd name="connsiteY124" fmla="*/ 174001 h 413167"/>
                <a:gd name="connsiteX125" fmla="*/ 1509257 w 2829850"/>
                <a:gd name="connsiteY125" fmla="*/ 29602 h 413167"/>
                <a:gd name="connsiteX126" fmla="*/ 1520353 w 2829850"/>
                <a:gd name="connsiteY126" fmla="*/ 17342 h 413167"/>
                <a:gd name="connsiteX127" fmla="*/ 1531450 w 2829850"/>
                <a:gd name="connsiteY127" fmla="*/ 70186 h 413167"/>
                <a:gd name="connsiteX128" fmla="*/ 1542546 w 2829850"/>
                <a:gd name="connsiteY128" fmla="*/ 287349 h 413167"/>
                <a:gd name="connsiteX129" fmla="*/ 1553643 w 2829850"/>
                <a:gd name="connsiteY129" fmla="*/ 330776 h 413167"/>
                <a:gd name="connsiteX130" fmla="*/ 1564740 w 2829850"/>
                <a:gd name="connsiteY130" fmla="*/ 357385 h 413167"/>
                <a:gd name="connsiteX131" fmla="*/ 1575836 w 2829850"/>
                <a:gd name="connsiteY131" fmla="*/ 364971 h 413167"/>
                <a:gd name="connsiteX132" fmla="*/ 1586940 w 2829850"/>
                <a:gd name="connsiteY132" fmla="*/ 346941 h 413167"/>
                <a:gd name="connsiteX133" fmla="*/ 1598036 w 2829850"/>
                <a:gd name="connsiteY133" fmla="*/ 336205 h 413167"/>
                <a:gd name="connsiteX134" fmla="*/ 1609133 w 2829850"/>
                <a:gd name="connsiteY134" fmla="*/ 311985 h 413167"/>
                <a:gd name="connsiteX135" fmla="*/ 1620230 w 2829850"/>
                <a:gd name="connsiteY135" fmla="*/ 259012 h 413167"/>
                <a:gd name="connsiteX136" fmla="*/ 1631326 w 2829850"/>
                <a:gd name="connsiteY136" fmla="*/ 172899 h 413167"/>
                <a:gd name="connsiteX137" fmla="*/ 1642423 w 2829850"/>
                <a:gd name="connsiteY137" fmla="*/ 134922 h 413167"/>
                <a:gd name="connsiteX138" fmla="*/ 1653520 w 2829850"/>
                <a:gd name="connsiteY138" fmla="*/ 121314 h 413167"/>
                <a:gd name="connsiteX139" fmla="*/ 1664616 w 2829850"/>
                <a:gd name="connsiteY139" fmla="*/ 105449 h 413167"/>
                <a:gd name="connsiteX140" fmla="*/ 1675720 w 2829850"/>
                <a:gd name="connsiteY140" fmla="*/ 144821 h 413167"/>
                <a:gd name="connsiteX141" fmla="*/ 1686816 w 2829850"/>
                <a:gd name="connsiteY141" fmla="*/ 141460 h 413167"/>
                <a:gd name="connsiteX142" fmla="*/ 1697913 w 2829850"/>
                <a:gd name="connsiteY142" fmla="*/ 162952 h 413167"/>
                <a:gd name="connsiteX143" fmla="*/ 1709010 w 2829850"/>
                <a:gd name="connsiteY143" fmla="*/ 211768 h 413167"/>
                <a:gd name="connsiteX144" fmla="*/ 1720106 w 2829850"/>
                <a:gd name="connsiteY144" fmla="*/ 358324 h 413167"/>
                <a:gd name="connsiteX145" fmla="*/ 1731203 w 2829850"/>
                <a:gd name="connsiteY145" fmla="*/ 379551 h 413167"/>
                <a:gd name="connsiteX146" fmla="*/ 1742299 w 2829850"/>
                <a:gd name="connsiteY146" fmla="*/ 385872 h 413167"/>
                <a:gd name="connsiteX147" fmla="*/ 1753396 w 2829850"/>
                <a:gd name="connsiteY147" fmla="*/ 378830 h 413167"/>
                <a:gd name="connsiteX148" fmla="*/ 1764500 w 2829850"/>
                <a:gd name="connsiteY148" fmla="*/ 339621 h 413167"/>
                <a:gd name="connsiteX149" fmla="*/ 1775596 w 2829850"/>
                <a:gd name="connsiteY149" fmla="*/ 334688 h 413167"/>
                <a:gd name="connsiteX150" fmla="*/ 1786692 w 2829850"/>
                <a:gd name="connsiteY150" fmla="*/ 327511 h 413167"/>
                <a:gd name="connsiteX151" fmla="*/ 1797789 w 2829850"/>
                <a:gd name="connsiteY151" fmla="*/ 290145 h 413167"/>
                <a:gd name="connsiteX152" fmla="*/ 1808886 w 2829850"/>
                <a:gd name="connsiteY152" fmla="*/ 242581 h 413167"/>
                <a:gd name="connsiteX153" fmla="*/ 1819982 w 2829850"/>
                <a:gd name="connsiteY153" fmla="*/ 181227 h 413167"/>
                <a:gd name="connsiteX154" fmla="*/ 1831079 w 2829850"/>
                <a:gd name="connsiteY154" fmla="*/ 110388 h 413167"/>
                <a:gd name="connsiteX155" fmla="*/ 1842176 w 2829850"/>
                <a:gd name="connsiteY155" fmla="*/ 72717 h 413167"/>
                <a:gd name="connsiteX156" fmla="*/ 1853279 w 2829850"/>
                <a:gd name="connsiteY156" fmla="*/ 101639 h 413167"/>
                <a:gd name="connsiteX157" fmla="*/ 1864376 w 2829850"/>
                <a:gd name="connsiteY157" fmla="*/ 107789 h 413167"/>
                <a:gd name="connsiteX158" fmla="*/ 1886569 w 2829850"/>
                <a:gd name="connsiteY158" fmla="*/ 240445 h 413167"/>
                <a:gd name="connsiteX159" fmla="*/ 1897666 w 2829850"/>
                <a:gd name="connsiteY159" fmla="*/ 371053 h 413167"/>
                <a:gd name="connsiteX160" fmla="*/ 1908762 w 2829850"/>
                <a:gd name="connsiteY160" fmla="*/ 384762 h 413167"/>
                <a:gd name="connsiteX161" fmla="*/ 1919859 w 2829850"/>
                <a:gd name="connsiteY161" fmla="*/ 384429 h 413167"/>
                <a:gd name="connsiteX162" fmla="*/ 1930956 w 2829850"/>
                <a:gd name="connsiteY162" fmla="*/ 371890 h 413167"/>
                <a:gd name="connsiteX163" fmla="*/ 1942059 w 2829850"/>
                <a:gd name="connsiteY163" fmla="*/ 338342 h 413167"/>
                <a:gd name="connsiteX164" fmla="*/ 1953156 w 2829850"/>
                <a:gd name="connsiteY164" fmla="*/ 315101 h 413167"/>
                <a:gd name="connsiteX165" fmla="*/ 1964252 w 2829850"/>
                <a:gd name="connsiteY165" fmla="*/ 300214 h 413167"/>
                <a:gd name="connsiteX166" fmla="*/ 1986446 w 2829850"/>
                <a:gd name="connsiteY166" fmla="*/ 193412 h 413167"/>
                <a:gd name="connsiteX167" fmla="*/ 1997542 w 2829850"/>
                <a:gd name="connsiteY167" fmla="*/ 127758 h 413167"/>
                <a:gd name="connsiteX168" fmla="*/ 2008639 w 2829850"/>
                <a:gd name="connsiteY168" fmla="*/ 57341 h 413167"/>
                <a:gd name="connsiteX169" fmla="*/ 2019735 w 2829850"/>
                <a:gd name="connsiteY169" fmla="*/ 0 h 413167"/>
                <a:gd name="connsiteX170" fmla="*/ 2030839 w 2829850"/>
                <a:gd name="connsiteY170" fmla="*/ 21731 h 413167"/>
                <a:gd name="connsiteX171" fmla="*/ 2041935 w 2829850"/>
                <a:gd name="connsiteY171" fmla="*/ 78983 h 413167"/>
                <a:gd name="connsiteX172" fmla="*/ 2053032 w 2829850"/>
                <a:gd name="connsiteY172" fmla="*/ 194848 h 413167"/>
                <a:gd name="connsiteX173" fmla="*/ 2075225 w 2829850"/>
                <a:gd name="connsiteY173" fmla="*/ 363841 h 413167"/>
                <a:gd name="connsiteX174" fmla="*/ 2086322 w 2829850"/>
                <a:gd name="connsiteY174" fmla="*/ 369312 h 413167"/>
                <a:gd name="connsiteX175" fmla="*/ 2097419 w 2829850"/>
                <a:gd name="connsiteY175" fmla="*/ 363923 h 413167"/>
                <a:gd name="connsiteX176" fmla="*/ 2108515 w 2829850"/>
                <a:gd name="connsiteY176" fmla="*/ 367951 h 413167"/>
                <a:gd name="connsiteX177" fmla="*/ 2119619 w 2829850"/>
                <a:gd name="connsiteY177" fmla="*/ 353595 h 413167"/>
                <a:gd name="connsiteX178" fmla="*/ 2130715 w 2829850"/>
                <a:gd name="connsiteY178" fmla="*/ 347853 h 413167"/>
                <a:gd name="connsiteX179" fmla="*/ 2141812 w 2829850"/>
                <a:gd name="connsiteY179" fmla="*/ 343730 h 413167"/>
                <a:gd name="connsiteX180" fmla="*/ 2152909 w 2829850"/>
                <a:gd name="connsiteY180" fmla="*/ 295833 h 413167"/>
                <a:gd name="connsiteX181" fmla="*/ 2164005 w 2829850"/>
                <a:gd name="connsiteY181" fmla="*/ 210224 h 413167"/>
                <a:gd name="connsiteX182" fmla="*/ 2175102 w 2829850"/>
                <a:gd name="connsiteY182" fmla="*/ 144896 h 413167"/>
                <a:gd name="connsiteX183" fmla="*/ 2186198 w 2829850"/>
                <a:gd name="connsiteY183" fmla="*/ 74329 h 413167"/>
                <a:gd name="connsiteX184" fmla="*/ 2197295 w 2829850"/>
                <a:gd name="connsiteY184" fmla="*/ 10403 h 413167"/>
                <a:gd name="connsiteX185" fmla="*/ 2208399 w 2829850"/>
                <a:gd name="connsiteY185" fmla="*/ 17519 h 413167"/>
                <a:gd name="connsiteX186" fmla="*/ 2219495 w 2829850"/>
                <a:gd name="connsiteY186" fmla="*/ 45230 h 413167"/>
                <a:gd name="connsiteX187" fmla="*/ 2230592 w 2829850"/>
                <a:gd name="connsiteY187" fmla="*/ 147549 h 413167"/>
                <a:gd name="connsiteX188" fmla="*/ 2252785 w 2829850"/>
                <a:gd name="connsiteY188" fmla="*/ 390069 h 413167"/>
                <a:gd name="connsiteX189" fmla="*/ 2263881 w 2829850"/>
                <a:gd name="connsiteY189" fmla="*/ 385810 h 413167"/>
                <a:gd name="connsiteX190" fmla="*/ 2274978 w 2829850"/>
                <a:gd name="connsiteY190" fmla="*/ 357984 h 413167"/>
                <a:gd name="connsiteX191" fmla="*/ 2286075 w 2829850"/>
                <a:gd name="connsiteY191" fmla="*/ 346132 h 413167"/>
                <a:gd name="connsiteX192" fmla="*/ 2297171 w 2829850"/>
                <a:gd name="connsiteY192" fmla="*/ 325435 h 413167"/>
                <a:gd name="connsiteX193" fmla="*/ 2308275 w 2829850"/>
                <a:gd name="connsiteY193" fmla="*/ 318183 h 413167"/>
                <a:gd name="connsiteX194" fmla="*/ 2319371 w 2829850"/>
                <a:gd name="connsiteY194" fmla="*/ 315557 h 413167"/>
                <a:gd name="connsiteX195" fmla="*/ 2330468 w 2829850"/>
                <a:gd name="connsiteY195" fmla="*/ 273837 h 413167"/>
                <a:gd name="connsiteX196" fmla="*/ 2352661 w 2829850"/>
                <a:gd name="connsiteY196" fmla="*/ 146780 h 413167"/>
                <a:gd name="connsiteX197" fmla="*/ 2363758 w 2829850"/>
                <a:gd name="connsiteY197" fmla="*/ 94264 h 413167"/>
                <a:gd name="connsiteX198" fmla="*/ 2374855 w 2829850"/>
                <a:gd name="connsiteY198" fmla="*/ 63368 h 413167"/>
                <a:gd name="connsiteX199" fmla="*/ 2385951 w 2829850"/>
                <a:gd name="connsiteY199" fmla="*/ 141099 h 413167"/>
                <a:gd name="connsiteX200" fmla="*/ 2397055 w 2829850"/>
                <a:gd name="connsiteY200" fmla="*/ 185166 h 413167"/>
                <a:gd name="connsiteX201" fmla="*/ 2408151 w 2829850"/>
                <a:gd name="connsiteY201" fmla="*/ 252903 h 413167"/>
                <a:gd name="connsiteX202" fmla="*/ 2419248 w 2829850"/>
                <a:gd name="connsiteY202" fmla="*/ 295078 h 413167"/>
                <a:gd name="connsiteX203" fmla="*/ 2430345 w 2829850"/>
                <a:gd name="connsiteY203" fmla="*/ 360909 h 413167"/>
                <a:gd name="connsiteX204" fmla="*/ 2441441 w 2829850"/>
                <a:gd name="connsiteY204" fmla="*/ 357473 h 413167"/>
                <a:gd name="connsiteX205" fmla="*/ 2463635 w 2829850"/>
                <a:gd name="connsiteY205" fmla="*/ 298704 h 413167"/>
                <a:gd name="connsiteX206" fmla="*/ 2474731 w 2829850"/>
                <a:gd name="connsiteY206" fmla="*/ 236642 h 413167"/>
                <a:gd name="connsiteX207" fmla="*/ 2485834 w 2829850"/>
                <a:gd name="connsiteY207" fmla="*/ 253603 h 413167"/>
                <a:gd name="connsiteX208" fmla="*/ 2496931 w 2829850"/>
                <a:gd name="connsiteY208" fmla="*/ 262482 h 413167"/>
                <a:gd name="connsiteX209" fmla="*/ 2508028 w 2829850"/>
                <a:gd name="connsiteY209" fmla="*/ 198338 h 413167"/>
                <a:gd name="connsiteX210" fmla="*/ 2519124 w 2829850"/>
                <a:gd name="connsiteY210" fmla="*/ 99999 h 413167"/>
                <a:gd name="connsiteX211" fmla="*/ 2530221 w 2829850"/>
                <a:gd name="connsiteY211" fmla="*/ 21431 h 413167"/>
                <a:gd name="connsiteX212" fmla="*/ 2541318 w 2829850"/>
                <a:gd name="connsiteY212" fmla="*/ 8845 h 413167"/>
                <a:gd name="connsiteX213" fmla="*/ 2552414 w 2829850"/>
                <a:gd name="connsiteY213" fmla="*/ 73268 h 413167"/>
                <a:gd name="connsiteX214" fmla="*/ 2563511 w 2829850"/>
                <a:gd name="connsiteY214" fmla="*/ 298398 h 413167"/>
                <a:gd name="connsiteX215" fmla="*/ 2574614 w 2829850"/>
                <a:gd name="connsiteY215" fmla="*/ 358691 h 413167"/>
                <a:gd name="connsiteX216" fmla="*/ 2585711 w 2829850"/>
                <a:gd name="connsiteY216" fmla="*/ 396063 h 413167"/>
                <a:gd name="connsiteX217" fmla="*/ 2596808 w 2829850"/>
                <a:gd name="connsiteY217" fmla="*/ 400050 h 413167"/>
                <a:gd name="connsiteX218" fmla="*/ 2619001 w 2829850"/>
                <a:gd name="connsiteY218" fmla="*/ 368128 h 413167"/>
                <a:gd name="connsiteX219" fmla="*/ 2630097 w 2829850"/>
                <a:gd name="connsiteY219" fmla="*/ 351575 h 413167"/>
                <a:gd name="connsiteX220" fmla="*/ 2641194 w 2829850"/>
                <a:gd name="connsiteY220" fmla="*/ 327123 h 413167"/>
                <a:gd name="connsiteX221" fmla="*/ 2652290 w 2829850"/>
                <a:gd name="connsiteY221" fmla="*/ 307018 h 413167"/>
                <a:gd name="connsiteX222" fmla="*/ 2663394 w 2829850"/>
                <a:gd name="connsiteY222" fmla="*/ 292418 h 413167"/>
                <a:gd name="connsiteX223" fmla="*/ 2674491 w 2829850"/>
                <a:gd name="connsiteY223" fmla="*/ 268905 h 413167"/>
                <a:gd name="connsiteX224" fmla="*/ 2696684 w 2829850"/>
                <a:gd name="connsiteY224" fmla="*/ 97536 h 413167"/>
                <a:gd name="connsiteX225" fmla="*/ 2707780 w 2829850"/>
                <a:gd name="connsiteY225" fmla="*/ 59613 h 413167"/>
                <a:gd name="connsiteX226" fmla="*/ 2718877 w 2829850"/>
                <a:gd name="connsiteY226" fmla="*/ 67206 h 413167"/>
                <a:gd name="connsiteX227" fmla="*/ 2729974 w 2829850"/>
                <a:gd name="connsiteY227" fmla="*/ 94107 h 413167"/>
                <a:gd name="connsiteX228" fmla="*/ 2741070 w 2829850"/>
                <a:gd name="connsiteY228" fmla="*/ 217837 h 413167"/>
                <a:gd name="connsiteX229" fmla="*/ 2752174 w 2829850"/>
                <a:gd name="connsiteY229" fmla="*/ 204148 h 413167"/>
                <a:gd name="connsiteX230" fmla="*/ 2763270 w 2829850"/>
                <a:gd name="connsiteY230" fmla="*/ 224082 h 413167"/>
                <a:gd name="connsiteX231" fmla="*/ 2774367 w 2829850"/>
                <a:gd name="connsiteY231" fmla="*/ 252018 h 413167"/>
                <a:gd name="connsiteX232" fmla="*/ 2785464 w 2829850"/>
                <a:gd name="connsiteY232" fmla="*/ 244201 h 413167"/>
                <a:gd name="connsiteX233" fmla="*/ 2796560 w 2829850"/>
                <a:gd name="connsiteY233" fmla="*/ 267618 h 413167"/>
                <a:gd name="connsiteX234" fmla="*/ 2807657 w 2829850"/>
                <a:gd name="connsiteY234" fmla="*/ 282178 h 413167"/>
                <a:gd name="connsiteX235" fmla="*/ 2818754 w 2829850"/>
                <a:gd name="connsiteY235" fmla="*/ 274218 h 413167"/>
                <a:gd name="connsiteX236" fmla="*/ 2829850 w 2829850"/>
                <a:gd name="connsiteY236" fmla="*/ 239581 h 413167"/>
                <a:gd name="connsiteX237" fmla="*/ 2829850 w 2829850"/>
                <a:gd name="connsiteY237" fmla="*/ 23958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2829850" h="413167">
                  <a:moveTo>
                    <a:pt x="0" y="264183"/>
                  </a:moveTo>
                  <a:lnTo>
                    <a:pt x="11096" y="192065"/>
                  </a:lnTo>
                  <a:lnTo>
                    <a:pt x="22193" y="184908"/>
                  </a:lnTo>
                  <a:lnTo>
                    <a:pt x="33290" y="239282"/>
                  </a:lnTo>
                  <a:lnTo>
                    <a:pt x="44386" y="265816"/>
                  </a:lnTo>
                  <a:lnTo>
                    <a:pt x="55483" y="300249"/>
                  </a:lnTo>
                  <a:lnTo>
                    <a:pt x="66586" y="293418"/>
                  </a:lnTo>
                  <a:lnTo>
                    <a:pt x="77683" y="259747"/>
                  </a:lnTo>
                  <a:lnTo>
                    <a:pt x="88779" y="237295"/>
                  </a:lnTo>
                  <a:lnTo>
                    <a:pt x="99876" y="233628"/>
                  </a:lnTo>
                  <a:lnTo>
                    <a:pt x="110973" y="219912"/>
                  </a:lnTo>
                  <a:lnTo>
                    <a:pt x="122069" y="124710"/>
                  </a:lnTo>
                  <a:lnTo>
                    <a:pt x="133166" y="71485"/>
                  </a:lnTo>
                  <a:lnTo>
                    <a:pt x="144263" y="59375"/>
                  </a:lnTo>
                  <a:lnTo>
                    <a:pt x="155366" y="45271"/>
                  </a:lnTo>
                  <a:lnTo>
                    <a:pt x="166463" y="62770"/>
                  </a:lnTo>
                  <a:lnTo>
                    <a:pt x="177559" y="93747"/>
                  </a:lnTo>
                  <a:lnTo>
                    <a:pt x="188656" y="143610"/>
                  </a:lnTo>
                  <a:lnTo>
                    <a:pt x="199753" y="126717"/>
                  </a:lnTo>
                  <a:lnTo>
                    <a:pt x="210849" y="78472"/>
                  </a:lnTo>
                  <a:lnTo>
                    <a:pt x="221946" y="89181"/>
                  </a:lnTo>
                  <a:lnTo>
                    <a:pt x="233043" y="156380"/>
                  </a:lnTo>
                  <a:lnTo>
                    <a:pt x="244146" y="203835"/>
                  </a:lnTo>
                  <a:lnTo>
                    <a:pt x="255243" y="312481"/>
                  </a:lnTo>
                  <a:lnTo>
                    <a:pt x="266339" y="349751"/>
                  </a:lnTo>
                  <a:lnTo>
                    <a:pt x="277436" y="363529"/>
                  </a:lnTo>
                  <a:lnTo>
                    <a:pt x="288533" y="353160"/>
                  </a:lnTo>
                  <a:lnTo>
                    <a:pt x="310726" y="291941"/>
                  </a:lnTo>
                  <a:lnTo>
                    <a:pt x="321823" y="271905"/>
                  </a:lnTo>
                  <a:lnTo>
                    <a:pt x="332926" y="254209"/>
                  </a:lnTo>
                  <a:lnTo>
                    <a:pt x="344023" y="286308"/>
                  </a:lnTo>
                  <a:lnTo>
                    <a:pt x="355119" y="260577"/>
                  </a:lnTo>
                  <a:lnTo>
                    <a:pt x="366216" y="207781"/>
                  </a:lnTo>
                  <a:lnTo>
                    <a:pt x="377313" y="139582"/>
                  </a:lnTo>
                  <a:lnTo>
                    <a:pt x="388409" y="136466"/>
                  </a:lnTo>
                  <a:lnTo>
                    <a:pt x="399506" y="139222"/>
                  </a:lnTo>
                  <a:lnTo>
                    <a:pt x="410602" y="201780"/>
                  </a:lnTo>
                  <a:lnTo>
                    <a:pt x="421706" y="246466"/>
                  </a:lnTo>
                  <a:lnTo>
                    <a:pt x="432802" y="346390"/>
                  </a:lnTo>
                  <a:lnTo>
                    <a:pt x="443899" y="336593"/>
                  </a:lnTo>
                  <a:lnTo>
                    <a:pt x="466092" y="247535"/>
                  </a:lnTo>
                  <a:lnTo>
                    <a:pt x="477189" y="147141"/>
                  </a:lnTo>
                  <a:lnTo>
                    <a:pt x="488285" y="133377"/>
                  </a:lnTo>
                  <a:lnTo>
                    <a:pt x="499382" y="160170"/>
                  </a:lnTo>
                  <a:lnTo>
                    <a:pt x="510485" y="156509"/>
                  </a:lnTo>
                  <a:lnTo>
                    <a:pt x="521582" y="151577"/>
                  </a:lnTo>
                  <a:lnTo>
                    <a:pt x="532679" y="113606"/>
                  </a:lnTo>
                  <a:lnTo>
                    <a:pt x="543775" y="93399"/>
                  </a:lnTo>
                  <a:lnTo>
                    <a:pt x="554872" y="111266"/>
                  </a:lnTo>
                  <a:lnTo>
                    <a:pt x="565968" y="233567"/>
                  </a:lnTo>
                  <a:lnTo>
                    <a:pt x="588162" y="374129"/>
                  </a:lnTo>
                  <a:lnTo>
                    <a:pt x="599265" y="393383"/>
                  </a:lnTo>
                  <a:lnTo>
                    <a:pt x="610362" y="391348"/>
                  </a:lnTo>
                  <a:lnTo>
                    <a:pt x="621458" y="372992"/>
                  </a:lnTo>
                  <a:lnTo>
                    <a:pt x="643652" y="303739"/>
                  </a:lnTo>
                  <a:lnTo>
                    <a:pt x="654748" y="254733"/>
                  </a:lnTo>
                  <a:lnTo>
                    <a:pt x="665845" y="221762"/>
                  </a:lnTo>
                  <a:lnTo>
                    <a:pt x="676942" y="184377"/>
                  </a:lnTo>
                  <a:lnTo>
                    <a:pt x="688045" y="128690"/>
                  </a:lnTo>
                  <a:lnTo>
                    <a:pt x="699142" y="118695"/>
                  </a:lnTo>
                  <a:lnTo>
                    <a:pt x="710238" y="110157"/>
                  </a:lnTo>
                  <a:lnTo>
                    <a:pt x="721335" y="163177"/>
                  </a:lnTo>
                  <a:lnTo>
                    <a:pt x="732432" y="241146"/>
                  </a:lnTo>
                  <a:lnTo>
                    <a:pt x="743528" y="378456"/>
                  </a:lnTo>
                  <a:lnTo>
                    <a:pt x="754625" y="372502"/>
                  </a:lnTo>
                  <a:lnTo>
                    <a:pt x="765722" y="347227"/>
                  </a:lnTo>
                  <a:lnTo>
                    <a:pt x="776818" y="319360"/>
                  </a:lnTo>
                  <a:lnTo>
                    <a:pt x="787922" y="270687"/>
                  </a:lnTo>
                  <a:lnTo>
                    <a:pt x="799018" y="267285"/>
                  </a:lnTo>
                  <a:lnTo>
                    <a:pt x="810115" y="275062"/>
                  </a:lnTo>
                  <a:lnTo>
                    <a:pt x="832308" y="183989"/>
                  </a:lnTo>
                  <a:lnTo>
                    <a:pt x="843405" y="115205"/>
                  </a:lnTo>
                  <a:lnTo>
                    <a:pt x="854501" y="73792"/>
                  </a:lnTo>
                  <a:lnTo>
                    <a:pt x="865598" y="76758"/>
                  </a:lnTo>
                  <a:lnTo>
                    <a:pt x="876702" y="255808"/>
                  </a:lnTo>
                  <a:lnTo>
                    <a:pt x="887798" y="332205"/>
                  </a:lnTo>
                  <a:lnTo>
                    <a:pt x="898894" y="385762"/>
                  </a:lnTo>
                  <a:lnTo>
                    <a:pt x="909991" y="394580"/>
                  </a:lnTo>
                  <a:lnTo>
                    <a:pt x="921088" y="413167"/>
                  </a:lnTo>
                  <a:lnTo>
                    <a:pt x="932184" y="396070"/>
                  </a:lnTo>
                  <a:lnTo>
                    <a:pt x="943281" y="367080"/>
                  </a:lnTo>
                  <a:lnTo>
                    <a:pt x="965481" y="313788"/>
                  </a:lnTo>
                  <a:lnTo>
                    <a:pt x="976578" y="292908"/>
                  </a:lnTo>
                  <a:lnTo>
                    <a:pt x="987674" y="242010"/>
                  </a:lnTo>
                  <a:lnTo>
                    <a:pt x="1009868" y="81017"/>
                  </a:lnTo>
                  <a:lnTo>
                    <a:pt x="1020964" y="18553"/>
                  </a:lnTo>
                  <a:lnTo>
                    <a:pt x="1032061" y="15580"/>
                  </a:lnTo>
                  <a:lnTo>
                    <a:pt x="1043157" y="110293"/>
                  </a:lnTo>
                  <a:lnTo>
                    <a:pt x="1054261" y="370359"/>
                  </a:lnTo>
                  <a:lnTo>
                    <a:pt x="1065357" y="404391"/>
                  </a:lnTo>
                  <a:lnTo>
                    <a:pt x="1076454" y="411154"/>
                  </a:lnTo>
                  <a:lnTo>
                    <a:pt x="1087551" y="410045"/>
                  </a:lnTo>
                  <a:lnTo>
                    <a:pt x="1098647" y="377245"/>
                  </a:lnTo>
                  <a:lnTo>
                    <a:pt x="1109744" y="364740"/>
                  </a:lnTo>
                  <a:lnTo>
                    <a:pt x="1120841" y="350486"/>
                  </a:lnTo>
                  <a:lnTo>
                    <a:pt x="1143041" y="285988"/>
                  </a:lnTo>
                  <a:lnTo>
                    <a:pt x="1154137" y="254542"/>
                  </a:lnTo>
                  <a:lnTo>
                    <a:pt x="1165234" y="188309"/>
                  </a:lnTo>
                  <a:lnTo>
                    <a:pt x="1176331" y="105694"/>
                  </a:lnTo>
                  <a:lnTo>
                    <a:pt x="1187427" y="80112"/>
                  </a:lnTo>
                  <a:lnTo>
                    <a:pt x="1198524" y="89100"/>
                  </a:lnTo>
                  <a:lnTo>
                    <a:pt x="1209621" y="166776"/>
                  </a:lnTo>
                  <a:lnTo>
                    <a:pt x="1220717" y="260965"/>
                  </a:lnTo>
                  <a:lnTo>
                    <a:pt x="1231821" y="403289"/>
                  </a:lnTo>
                  <a:lnTo>
                    <a:pt x="1242917" y="402248"/>
                  </a:lnTo>
                  <a:lnTo>
                    <a:pt x="1254014" y="370536"/>
                  </a:lnTo>
                  <a:lnTo>
                    <a:pt x="1265111" y="344152"/>
                  </a:lnTo>
                  <a:lnTo>
                    <a:pt x="1276207" y="258869"/>
                  </a:lnTo>
                  <a:lnTo>
                    <a:pt x="1287304" y="248868"/>
                  </a:lnTo>
                  <a:lnTo>
                    <a:pt x="1298400" y="251440"/>
                  </a:lnTo>
                  <a:lnTo>
                    <a:pt x="1309497" y="214775"/>
                  </a:lnTo>
                  <a:lnTo>
                    <a:pt x="1320601" y="170042"/>
                  </a:lnTo>
                  <a:lnTo>
                    <a:pt x="1331697" y="108925"/>
                  </a:lnTo>
                  <a:lnTo>
                    <a:pt x="1342794" y="61327"/>
                  </a:lnTo>
                  <a:lnTo>
                    <a:pt x="1353890" y="68839"/>
                  </a:lnTo>
                  <a:lnTo>
                    <a:pt x="1364987" y="247636"/>
                  </a:lnTo>
                  <a:lnTo>
                    <a:pt x="1376083" y="326673"/>
                  </a:lnTo>
                  <a:lnTo>
                    <a:pt x="1387180" y="390137"/>
                  </a:lnTo>
                  <a:lnTo>
                    <a:pt x="1398277" y="407425"/>
                  </a:lnTo>
                  <a:lnTo>
                    <a:pt x="1409380" y="409942"/>
                  </a:lnTo>
                  <a:lnTo>
                    <a:pt x="1420477" y="396240"/>
                  </a:lnTo>
                  <a:lnTo>
                    <a:pt x="1453767" y="339308"/>
                  </a:lnTo>
                  <a:lnTo>
                    <a:pt x="1464863" y="319578"/>
                  </a:lnTo>
                  <a:lnTo>
                    <a:pt x="1475960" y="268442"/>
                  </a:lnTo>
                  <a:lnTo>
                    <a:pt x="1487057" y="174001"/>
                  </a:lnTo>
                  <a:lnTo>
                    <a:pt x="1509257" y="29602"/>
                  </a:lnTo>
                  <a:lnTo>
                    <a:pt x="1520353" y="17342"/>
                  </a:lnTo>
                  <a:lnTo>
                    <a:pt x="1531450" y="70186"/>
                  </a:lnTo>
                  <a:lnTo>
                    <a:pt x="1542546" y="287349"/>
                  </a:lnTo>
                  <a:lnTo>
                    <a:pt x="1553643" y="330776"/>
                  </a:lnTo>
                  <a:lnTo>
                    <a:pt x="1564740" y="357385"/>
                  </a:lnTo>
                  <a:lnTo>
                    <a:pt x="1575836" y="364971"/>
                  </a:lnTo>
                  <a:lnTo>
                    <a:pt x="1586940" y="346941"/>
                  </a:lnTo>
                  <a:lnTo>
                    <a:pt x="1598036" y="336205"/>
                  </a:lnTo>
                  <a:lnTo>
                    <a:pt x="1609133" y="311985"/>
                  </a:lnTo>
                  <a:lnTo>
                    <a:pt x="1620230" y="259012"/>
                  </a:lnTo>
                  <a:lnTo>
                    <a:pt x="1631326" y="172899"/>
                  </a:lnTo>
                  <a:lnTo>
                    <a:pt x="1642423" y="134922"/>
                  </a:lnTo>
                  <a:lnTo>
                    <a:pt x="1653520" y="121314"/>
                  </a:lnTo>
                  <a:lnTo>
                    <a:pt x="1664616" y="105449"/>
                  </a:lnTo>
                  <a:lnTo>
                    <a:pt x="1675720" y="144821"/>
                  </a:lnTo>
                  <a:lnTo>
                    <a:pt x="1686816" y="141460"/>
                  </a:lnTo>
                  <a:lnTo>
                    <a:pt x="1697913" y="162952"/>
                  </a:lnTo>
                  <a:lnTo>
                    <a:pt x="1709010" y="211768"/>
                  </a:lnTo>
                  <a:lnTo>
                    <a:pt x="1720106" y="358324"/>
                  </a:lnTo>
                  <a:lnTo>
                    <a:pt x="1731203" y="379551"/>
                  </a:lnTo>
                  <a:lnTo>
                    <a:pt x="1742299" y="385872"/>
                  </a:lnTo>
                  <a:lnTo>
                    <a:pt x="1753396" y="378830"/>
                  </a:lnTo>
                  <a:lnTo>
                    <a:pt x="1764500" y="339621"/>
                  </a:lnTo>
                  <a:lnTo>
                    <a:pt x="1775596" y="334688"/>
                  </a:lnTo>
                  <a:lnTo>
                    <a:pt x="1786692" y="327511"/>
                  </a:lnTo>
                  <a:lnTo>
                    <a:pt x="1797789" y="290145"/>
                  </a:lnTo>
                  <a:lnTo>
                    <a:pt x="1808886" y="242581"/>
                  </a:lnTo>
                  <a:lnTo>
                    <a:pt x="1819982" y="181227"/>
                  </a:lnTo>
                  <a:lnTo>
                    <a:pt x="1831079" y="110388"/>
                  </a:lnTo>
                  <a:lnTo>
                    <a:pt x="1842176" y="72717"/>
                  </a:lnTo>
                  <a:lnTo>
                    <a:pt x="1853279" y="101639"/>
                  </a:lnTo>
                  <a:lnTo>
                    <a:pt x="1864376" y="107789"/>
                  </a:lnTo>
                  <a:lnTo>
                    <a:pt x="1886569" y="240445"/>
                  </a:lnTo>
                  <a:lnTo>
                    <a:pt x="1897666" y="371053"/>
                  </a:lnTo>
                  <a:lnTo>
                    <a:pt x="1908762" y="384762"/>
                  </a:lnTo>
                  <a:lnTo>
                    <a:pt x="1919859" y="384429"/>
                  </a:lnTo>
                  <a:lnTo>
                    <a:pt x="1930956" y="371890"/>
                  </a:lnTo>
                  <a:lnTo>
                    <a:pt x="1942059" y="338342"/>
                  </a:lnTo>
                  <a:lnTo>
                    <a:pt x="1953156" y="315101"/>
                  </a:lnTo>
                  <a:lnTo>
                    <a:pt x="1964252" y="300214"/>
                  </a:lnTo>
                  <a:lnTo>
                    <a:pt x="1986446" y="193412"/>
                  </a:lnTo>
                  <a:lnTo>
                    <a:pt x="1997542" y="127758"/>
                  </a:lnTo>
                  <a:lnTo>
                    <a:pt x="2008639" y="57341"/>
                  </a:lnTo>
                  <a:lnTo>
                    <a:pt x="2019735" y="0"/>
                  </a:lnTo>
                  <a:lnTo>
                    <a:pt x="2030839" y="21731"/>
                  </a:lnTo>
                  <a:lnTo>
                    <a:pt x="2041935" y="78983"/>
                  </a:lnTo>
                  <a:lnTo>
                    <a:pt x="2053032" y="194848"/>
                  </a:lnTo>
                  <a:lnTo>
                    <a:pt x="2075225" y="363841"/>
                  </a:lnTo>
                  <a:lnTo>
                    <a:pt x="2086322" y="369312"/>
                  </a:lnTo>
                  <a:lnTo>
                    <a:pt x="2097419" y="363923"/>
                  </a:lnTo>
                  <a:lnTo>
                    <a:pt x="2108515" y="367951"/>
                  </a:lnTo>
                  <a:lnTo>
                    <a:pt x="2119619" y="353595"/>
                  </a:lnTo>
                  <a:lnTo>
                    <a:pt x="2130715" y="347853"/>
                  </a:lnTo>
                  <a:lnTo>
                    <a:pt x="2141812" y="343730"/>
                  </a:lnTo>
                  <a:lnTo>
                    <a:pt x="2152909" y="295833"/>
                  </a:lnTo>
                  <a:lnTo>
                    <a:pt x="2164005" y="210224"/>
                  </a:lnTo>
                  <a:lnTo>
                    <a:pt x="2175102" y="144896"/>
                  </a:lnTo>
                  <a:lnTo>
                    <a:pt x="2186198" y="74329"/>
                  </a:lnTo>
                  <a:lnTo>
                    <a:pt x="2197295" y="10403"/>
                  </a:lnTo>
                  <a:lnTo>
                    <a:pt x="2208399" y="17519"/>
                  </a:lnTo>
                  <a:lnTo>
                    <a:pt x="2219495" y="45230"/>
                  </a:lnTo>
                  <a:lnTo>
                    <a:pt x="2230592" y="147549"/>
                  </a:lnTo>
                  <a:lnTo>
                    <a:pt x="2252785" y="390069"/>
                  </a:lnTo>
                  <a:lnTo>
                    <a:pt x="2263881" y="385810"/>
                  </a:lnTo>
                  <a:lnTo>
                    <a:pt x="2274978" y="357984"/>
                  </a:lnTo>
                  <a:lnTo>
                    <a:pt x="2286075" y="346132"/>
                  </a:lnTo>
                  <a:lnTo>
                    <a:pt x="2297171" y="325435"/>
                  </a:lnTo>
                  <a:lnTo>
                    <a:pt x="2308275" y="318183"/>
                  </a:lnTo>
                  <a:lnTo>
                    <a:pt x="2319371" y="315557"/>
                  </a:lnTo>
                  <a:lnTo>
                    <a:pt x="2330468" y="273837"/>
                  </a:lnTo>
                  <a:lnTo>
                    <a:pt x="2352661" y="146780"/>
                  </a:lnTo>
                  <a:lnTo>
                    <a:pt x="2363758" y="94264"/>
                  </a:lnTo>
                  <a:lnTo>
                    <a:pt x="2374855" y="63368"/>
                  </a:lnTo>
                  <a:lnTo>
                    <a:pt x="2385951" y="141099"/>
                  </a:lnTo>
                  <a:lnTo>
                    <a:pt x="2397055" y="185166"/>
                  </a:lnTo>
                  <a:lnTo>
                    <a:pt x="2408151" y="252903"/>
                  </a:lnTo>
                  <a:lnTo>
                    <a:pt x="2419248" y="295078"/>
                  </a:lnTo>
                  <a:lnTo>
                    <a:pt x="2430345" y="360909"/>
                  </a:lnTo>
                  <a:lnTo>
                    <a:pt x="2441441" y="357473"/>
                  </a:lnTo>
                  <a:lnTo>
                    <a:pt x="2463635" y="298704"/>
                  </a:lnTo>
                  <a:lnTo>
                    <a:pt x="2474731" y="236642"/>
                  </a:lnTo>
                  <a:lnTo>
                    <a:pt x="2485834" y="253603"/>
                  </a:lnTo>
                  <a:lnTo>
                    <a:pt x="2496931" y="262482"/>
                  </a:lnTo>
                  <a:lnTo>
                    <a:pt x="2508028" y="198338"/>
                  </a:lnTo>
                  <a:lnTo>
                    <a:pt x="2519124" y="99999"/>
                  </a:lnTo>
                  <a:lnTo>
                    <a:pt x="2530221" y="21431"/>
                  </a:lnTo>
                  <a:lnTo>
                    <a:pt x="2541318" y="8845"/>
                  </a:lnTo>
                  <a:lnTo>
                    <a:pt x="2552414" y="73268"/>
                  </a:lnTo>
                  <a:lnTo>
                    <a:pt x="2563511" y="298398"/>
                  </a:lnTo>
                  <a:lnTo>
                    <a:pt x="2574614" y="358691"/>
                  </a:lnTo>
                  <a:lnTo>
                    <a:pt x="2585711" y="396063"/>
                  </a:lnTo>
                  <a:lnTo>
                    <a:pt x="2596808" y="400050"/>
                  </a:lnTo>
                  <a:lnTo>
                    <a:pt x="2619001" y="368128"/>
                  </a:lnTo>
                  <a:lnTo>
                    <a:pt x="2630097" y="351575"/>
                  </a:lnTo>
                  <a:lnTo>
                    <a:pt x="2641194" y="327123"/>
                  </a:lnTo>
                  <a:lnTo>
                    <a:pt x="2652290" y="307018"/>
                  </a:lnTo>
                  <a:lnTo>
                    <a:pt x="2663394" y="292418"/>
                  </a:lnTo>
                  <a:lnTo>
                    <a:pt x="2674491" y="268905"/>
                  </a:lnTo>
                  <a:lnTo>
                    <a:pt x="2696684" y="97536"/>
                  </a:lnTo>
                  <a:lnTo>
                    <a:pt x="2707780" y="59613"/>
                  </a:lnTo>
                  <a:lnTo>
                    <a:pt x="2718877" y="67206"/>
                  </a:lnTo>
                  <a:lnTo>
                    <a:pt x="2729974" y="94107"/>
                  </a:lnTo>
                  <a:lnTo>
                    <a:pt x="2741070" y="217837"/>
                  </a:lnTo>
                  <a:lnTo>
                    <a:pt x="2752174" y="204148"/>
                  </a:lnTo>
                  <a:lnTo>
                    <a:pt x="2763270" y="224082"/>
                  </a:lnTo>
                  <a:lnTo>
                    <a:pt x="2774367" y="252018"/>
                  </a:lnTo>
                  <a:lnTo>
                    <a:pt x="2785464" y="244201"/>
                  </a:lnTo>
                  <a:lnTo>
                    <a:pt x="2796560" y="267618"/>
                  </a:lnTo>
                  <a:lnTo>
                    <a:pt x="2807657" y="282178"/>
                  </a:lnTo>
                  <a:lnTo>
                    <a:pt x="2818754" y="274218"/>
                  </a:lnTo>
                  <a:lnTo>
                    <a:pt x="2829850" y="239581"/>
                  </a:lnTo>
                  <a:lnTo>
                    <a:pt x="2829850" y="239581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4" name="자유형: 도형 2303">
              <a:extLst>
                <a:ext uri="{FF2B5EF4-FFF2-40B4-BE49-F238E27FC236}">
                  <a16:creationId xmlns:a16="http://schemas.microsoft.com/office/drawing/2014/main" id="{72B1D87A-BF7B-9ACB-B949-C1698A5E3E97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4914 h 413167"/>
                <a:gd name="connsiteX1" fmla="*/ 11096 w 2829850"/>
                <a:gd name="connsiteY1" fmla="*/ 242976 h 413167"/>
                <a:gd name="connsiteX2" fmla="*/ 22193 w 2829850"/>
                <a:gd name="connsiteY2" fmla="*/ 284192 h 413167"/>
                <a:gd name="connsiteX3" fmla="*/ 33290 w 2829850"/>
                <a:gd name="connsiteY3" fmla="*/ 314019 h 413167"/>
                <a:gd name="connsiteX4" fmla="*/ 44386 w 2829850"/>
                <a:gd name="connsiteY4" fmla="*/ 340342 h 413167"/>
                <a:gd name="connsiteX5" fmla="*/ 66586 w 2829850"/>
                <a:gd name="connsiteY5" fmla="*/ 308964 h 413167"/>
                <a:gd name="connsiteX6" fmla="*/ 77683 w 2829850"/>
                <a:gd name="connsiteY6" fmla="*/ 283845 h 413167"/>
                <a:gd name="connsiteX7" fmla="*/ 88779 w 2829850"/>
                <a:gd name="connsiteY7" fmla="*/ 304657 h 413167"/>
                <a:gd name="connsiteX8" fmla="*/ 99876 w 2829850"/>
                <a:gd name="connsiteY8" fmla="*/ 302426 h 413167"/>
                <a:gd name="connsiteX9" fmla="*/ 110973 w 2829850"/>
                <a:gd name="connsiteY9" fmla="*/ 329089 h 413167"/>
                <a:gd name="connsiteX10" fmla="*/ 122069 w 2829850"/>
                <a:gd name="connsiteY10" fmla="*/ 343628 h 413167"/>
                <a:gd name="connsiteX11" fmla="*/ 133166 w 2829850"/>
                <a:gd name="connsiteY11" fmla="*/ 351112 h 413167"/>
                <a:gd name="connsiteX12" fmla="*/ 144263 w 2829850"/>
                <a:gd name="connsiteY12" fmla="*/ 356174 h 413167"/>
                <a:gd name="connsiteX13" fmla="*/ 155366 w 2829850"/>
                <a:gd name="connsiteY13" fmla="*/ 372149 h 413167"/>
                <a:gd name="connsiteX14" fmla="*/ 166463 w 2829850"/>
                <a:gd name="connsiteY14" fmla="*/ 381163 h 413167"/>
                <a:gd name="connsiteX15" fmla="*/ 177559 w 2829850"/>
                <a:gd name="connsiteY15" fmla="*/ 367175 h 413167"/>
                <a:gd name="connsiteX16" fmla="*/ 188656 w 2829850"/>
                <a:gd name="connsiteY16" fmla="*/ 355807 h 413167"/>
                <a:gd name="connsiteX17" fmla="*/ 199753 w 2829850"/>
                <a:gd name="connsiteY17" fmla="*/ 357814 h 413167"/>
                <a:gd name="connsiteX18" fmla="*/ 210849 w 2829850"/>
                <a:gd name="connsiteY18" fmla="*/ 368883 h 413167"/>
                <a:gd name="connsiteX19" fmla="*/ 221946 w 2829850"/>
                <a:gd name="connsiteY19" fmla="*/ 361127 h 413167"/>
                <a:gd name="connsiteX20" fmla="*/ 233043 w 2829850"/>
                <a:gd name="connsiteY20" fmla="*/ 346213 h 413167"/>
                <a:gd name="connsiteX21" fmla="*/ 255243 w 2829850"/>
                <a:gd name="connsiteY21" fmla="*/ 260223 h 413167"/>
                <a:gd name="connsiteX22" fmla="*/ 266339 w 2829850"/>
                <a:gd name="connsiteY22" fmla="*/ 184744 h 413167"/>
                <a:gd name="connsiteX23" fmla="*/ 277436 w 2829850"/>
                <a:gd name="connsiteY23" fmla="*/ 214694 h 413167"/>
                <a:gd name="connsiteX24" fmla="*/ 288533 w 2829850"/>
                <a:gd name="connsiteY24" fmla="*/ 297840 h 413167"/>
                <a:gd name="connsiteX25" fmla="*/ 299629 w 2829850"/>
                <a:gd name="connsiteY25" fmla="*/ 346798 h 413167"/>
                <a:gd name="connsiteX26" fmla="*/ 310726 w 2829850"/>
                <a:gd name="connsiteY26" fmla="*/ 379497 h 413167"/>
                <a:gd name="connsiteX27" fmla="*/ 321823 w 2829850"/>
                <a:gd name="connsiteY27" fmla="*/ 395104 h 413167"/>
                <a:gd name="connsiteX28" fmla="*/ 332926 w 2829850"/>
                <a:gd name="connsiteY28" fmla="*/ 391505 h 413167"/>
                <a:gd name="connsiteX29" fmla="*/ 355119 w 2829850"/>
                <a:gd name="connsiteY29" fmla="*/ 352636 h 413167"/>
                <a:gd name="connsiteX30" fmla="*/ 366216 w 2829850"/>
                <a:gd name="connsiteY30" fmla="*/ 337287 h 413167"/>
                <a:gd name="connsiteX31" fmla="*/ 377313 w 2829850"/>
                <a:gd name="connsiteY31" fmla="*/ 351840 h 413167"/>
                <a:gd name="connsiteX32" fmla="*/ 388409 w 2829850"/>
                <a:gd name="connsiteY32" fmla="*/ 354010 h 413167"/>
                <a:gd name="connsiteX33" fmla="*/ 399506 w 2829850"/>
                <a:gd name="connsiteY33" fmla="*/ 348533 h 413167"/>
                <a:gd name="connsiteX34" fmla="*/ 410602 w 2829850"/>
                <a:gd name="connsiteY34" fmla="*/ 323524 h 413167"/>
                <a:gd name="connsiteX35" fmla="*/ 421706 w 2829850"/>
                <a:gd name="connsiteY35" fmla="*/ 279709 h 413167"/>
                <a:gd name="connsiteX36" fmla="*/ 432802 w 2829850"/>
                <a:gd name="connsiteY36" fmla="*/ 241275 h 413167"/>
                <a:gd name="connsiteX37" fmla="*/ 443899 w 2829850"/>
                <a:gd name="connsiteY37" fmla="*/ 257025 h 413167"/>
                <a:gd name="connsiteX38" fmla="*/ 454995 w 2829850"/>
                <a:gd name="connsiteY38" fmla="*/ 311121 h 413167"/>
                <a:gd name="connsiteX39" fmla="*/ 466092 w 2829850"/>
                <a:gd name="connsiteY39" fmla="*/ 376537 h 413167"/>
                <a:gd name="connsiteX40" fmla="*/ 477189 w 2829850"/>
                <a:gd name="connsiteY40" fmla="*/ 399431 h 413167"/>
                <a:gd name="connsiteX41" fmla="*/ 488285 w 2829850"/>
                <a:gd name="connsiteY41" fmla="*/ 402867 h 413167"/>
                <a:gd name="connsiteX42" fmla="*/ 499382 w 2829850"/>
                <a:gd name="connsiteY42" fmla="*/ 399866 h 413167"/>
                <a:gd name="connsiteX43" fmla="*/ 510485 w 2829850"/>
                <a:gd name="connsiteY43" fmla="*/ 375380 h 413167"/>
                <a:gd name="connsiteX44" fmla="*/ 521582 w 2829850"/>
                <a:gd name="connsiteY44" fmla="*/ 341077 h 413167"/>
                <a:gd name="connsiteX45" fmla="*/ 532679 w 2829850"/>
                <a:gd name="connsiteY45" fmla="*/ 322966 h 413167"/>
                <a:gd name="connsiteX46" fmla="*/ 543775 w 2829850"/>
                <a:gd name="connsiteY46" fmla="*/ 330926 h 413167"/>
                <a:gd name="connsiteX47" fmla="*/ 554872 w 2829850"/>
                <a:gd name="connsiteY47" fmla="*/ 329273 h 413167"/>
                <a:gd name="connsiteX48" fmla="*/ 565968 w 2829850"/>
                <a:gd name="connsiteY48" fmla="*/ 305494 h 413167"/>
                <a:gd name="connsiteX49" fmla="*/ 577065 w 2829850"/>
                <a:gd name="connsiteY49" fmla="*/ 225804 h 413167"/>
                <a:gd name="connsiteX50" fmla="*/ 588162 w 2829850"/>
                <a:gd name="connsiteY50" fmla="*/ 181159 h 413167"/>
                <a:gd name="connsiteX51" fmla="*/ 599265 w 2829850"/>
                <a:gd name="connsiteY51" fmla="*/ 192357 h 413167"/>
                <a:gd name="connsiteX52" fmla="*/ 610362 w 2829850"/>
                <a:gd name="connsiteY52" fmla="*/ 249140 h 413167"/>
                <a:gd name="connsiteX53" fmla="*/ 621458 w 2829850"/>
                <a:gd name="connsiteY53" fmla="*/ 323490 h 413167"/>
                <a:gd name="connsiteX54" fmla="*/ 632555 w 2829850"/>
                <a:gd name="connsiteY54" fmla="*/ 377639 h 413167"/>
                <a:gd name="connsiteX55" fmla="*/ 643652 w 2829850"/>
                <a:gd name="connsiteY55" fmla="*/ 401731 h 413167"/>
                <a:gd name="connsiteX56" fmla="*/ 654748 w 2829850"/>
                <a:gd name="connsiteY56" fmla="*/ 406411 h 413167"/>
                <a:gd name="connsiteX57" fmla="*/ 665845 w 2829850"/>
                <a:gd name="connsiteY57" fmla="*/ 402826 h 413167"/>
                <a:gd name="connsiteX58" fmla="*/ 676942 w 2829850"/>
                <a:gd name="connsiteY58" fmla="*/ 404622 h 413167"/>
                <a:gd name="connsiteX59" fmla="*/ 688045 w 2829850"/>
                <a:gd name="connsiteY59" fmla="*/ 396982 h 413167"/>
                <a:gd name="connsiteX60" fmla="*/ 699142 w 2829850"/>
                <a:gd name="connsiteY60" fmla="*/ 381272 h 413167"/>
                <a:gd name="connsiteX61" fmla="*/ 710238 w 2829850"/>
                <a:gd name="connsiteY61" fmla="*/ 356936 h 413167"/>
                <a:gd name="connsiteX62" fmla="*/ 721335 w 2829850"/>
                <a:gd name="connsiteY62" fmla="*/ 310631 h 413167"/>
                <a:gd name="connsiteX63" fmla="*/ 732432 w 2829850"/>
                <a:gd name="connsiteY63" fmla="*/ 216837 h 413167"/>
                <a:gd name="connsiteX64" fmla="*/ 743528 w 2829850"/>
                <a:gd name="connsiteY64" fmla="*/ 135160 h 413167"/>
                <a:gd name="connsiteX65" fmla="*/ 754625 w 2829850"/>
                <a:gd name="connsiteY65" fmla="*/ 141739 h 413167"/>
                <a:gd name="connsiteX66" fmla="*/ 776818 w 2829850"/>
                <a:gd name="connsiteY66" fmla="*/ 363835 h 413167"/>
                <a:gd name="connsiteX67" fmla="*/ 787922 w 2829850"/>
                <a:gd name="connsiteY67" fmla="*/ 399594 h 413167"/>
                <a:gd name="connsiteX68" fmla="*/ 799018 w 2829850"/>
                <a:gd name="connsiteY68" fmla="*/ 408935 h 413167"/>
                <a:gd name="connsiteX69" fmla="*/ 810115 w 2829850"/>
                <a:gd name="connsiteY69" fmla="*/ 413167 h 413167"/>
                <a:gd name="connsiteX70" fmla="*/ 821212 w 2829850"/>
                <a:gd name="connsiteY70" fmla="*/ 397308 h 413167"/>
                <a:gd name="connsiteX71" fmla="*/ 832308 w 2829850"/>
                <a:gd name="connsiteY71" fmla="*/ 369665 h 413167"/>
                <a:gd name="connsiteX72" fmla="*/ 843405 w 2829850"/>
                <a:gd name="connsiteY72" fmla="*/ 362086 h 413167"/>
                <a:gd name="connsiteX73" fmla="*/ 854501 w 2829850"/>
                <a:gd name="connsiteY73" fmla="*/ 368842 h 413167"/>
                <a:gd name="connsiteX74" fmla="*/ 865598 w 2829850"/>
                <a:gd name="connsiteY74" fmla="*/ 357936 h 413167"/>
                <a:gd name="connsiteX75" fmla="*/ 876702 w 2829850"/>
                <a:gd name="connsiteY75" fmla="*/ 321959 h 413167"/>
                <a:gd name="connsiteX76" fmla="*/ 887798 w 2829850"/>
                <a:gd name="connsiteY76" fmla="*/ 202617 h 413167"/>
                <a:gd name="connsiteX77" fmla="*/ 898894 w 2829850"/>
                <a:gd name="connsiteY77" fmla="*/ 174328 h 413167"/>
                <a:gd name="connsiteX78" fmla="*/ 909991 w 2829850"/>
                <a:gd name="connsiteY78" fmla="*/ 217429 h 413167"/>
                <a:gd name="connsiteX79" fmla="*/ 921088 w 2829850"/>
                <a:gd name="connsiteY79" fmla="*/ 283886 h 413167"/>
                <a:gd name="connsiteX80" fmla="*/ 932184 w 2829850"/>
                <a:gd name="connsiteY80" fmla="*/ 360753 h 413167"/>
                <a:gd name="connsiteX81" fmla="*/ 943281 w 2829850"/>
                <a:gd name="connsiteY81" fmla="*/ 400274 h 413167"/>
                <a:gd name="connsiteX82" fmla="*/ 954384 w 2829850"/>
                <a:gd name="connsiteY82" fmla="*/ 408439 h 413167"/>
                <a:gd name="connsiteX83" fmla="*/ 965481 w 2829850"/>
                <a:gd name="connsiteY83" fmla="*/ 410936 h 413167"/>
                <a:gd name="connsiteX84" fmla="*/ 976578 w 2829850"/>
                <a:gd name="connsiteY84" fmla="*/ 404928 h 413167"/>
                <a:gd name="connsiteX85" fmla="*/ 987674 w 2829850"/>
                <a:gd name="connsiteY85" fmla="*/ 409528 h 413167"/>
                <a:gd name="connsiteX86" fmla="*/ 998771 w 2829850"/>
                <a:gd name="connsiteY86" fmla="*/ 404922 h 413167"/>
                <a:gd name="connsiteX87" fmla="*/ 1009868 w 2829850"/>
                <a:gd name="connsiteY87" fmla="*/ 396709 h 413167"/>
                <a:gd name="connsiteX88" fmla="*/ 1020964 w 2829850"/>
                <a:gd name="connsiteY88" fmla="*/ 394771 h 413167"/>
                <a:gd name="connsiteX89" fmla="*/ 1032061 w 2829850"/>
                <a:gd name="connsiteY89" fmla="*/ 376884 h 413167"/>
                <a:gd name="connsiteX90" fmla="*/ 1043157 w 2829850"/>
                <a:gd name="connsiteY90" fmla="*/ 282096 h 413167"/>
                <a:gd name="connsiteX91" fmla="*/ 1054261 w 2829850"/>
                <a:gd name="connsiteY91" fmla="*/ 123805 h 413167"/>
                <a:gd name="connsiteX92" fmla="*/ 1065357 w 2829850"/>
                <a:gd name="connsiteY92" fmla="*/ 0 h 413167"/>
                <a:gd name="connsiteX93" fmla="*/ 1076454 w 2829850"/>
                <a:gd name="connsiteY93" fmla="*/ 74288 h 413167"/>
                <a:gd name="connsiteX94" fmla="*/ 1087551 w 2829850"/>
                <a:gd name="connsiteY94" fmla="*/ 267244 h 413167"/>
                <a:gd name="connsiteX95" fmla="*/ 1098647 w 2829850"/>
                <a:gd name="connsiteY95" fmla="*/ 355024 h 413167"/>
                <a:gd name="connsiteX96" fmla="*/ 1109744 w 2829850"/>
                <a:gd name="connsiteY96" fmla="*/ 396621 h 413167"/>
                <a:gd name="connsiteX97" fmla="*/ 1120841 w 2829850"/>
                <a:gd name="connsiteY97" fmla="*/ 409766 h 413167"/>
                <a:gd name="connsiteX98" fmla="*/ 1131937 w 2829850"/>
                <a:gd name="connsiteY98" fmla="*/ 404180 h 413167"/>
                <a:gd name="connsiteX99" fmla="*/ 1143041 w 2829850"/>
                <a:gd name="connsiteY99" fmla="*/ 395009 h 413167"/>
                <a:gd name="connsiteX100" fmla="*/ 1154137 w 2829850"/>
                <a:gd name="connsiteY100" fmla="*/ 387531 h 413167"/>
                <a:gd name="connsiteX101" fmla="*/ 1165234 w 2829850"/>
                <a:gd name="connsiteY101" fmla="*/ 381769 h 413167"/>
                <a:gd name="connsiteX102" fmla="*/ 1176331 w 2829850"/>
                <a:gd name="connsiteY102" fmla="*/ 384797 h 413167"/>
                <a:gd name="connsiteX103" fmla="*/ 1187427 w 2829850"/>
                <a:gd name="connsiteY103" fmla="*/ 384137 h 413167"/>
                <a:gd name="connsiteX104" fmla="*/ 1198524 w 2829850"/>
                <a:gd name="connsiteY104" fmla="*/ 370216 h 413167"/>
                <a:gd name="connsiteX105" fmla="*/ 1209621 w 2829850"/>
                <a:gd name="connsiteY105" fmla="*/ 329082 h 413167"/>
                <a:gd name="connsiteX106" fmla="*/ 1220717 w 2829850"/>
                <a:gd name="connsiteY106" fmla="*/ 227375 h 413167"/>
                <a:gd name="connsiteX107" fmla="*/ 1231821 w 2829850"/>
                <a:gd name="connsiteY107" fmla="*/ 136337 h 413167"/>
                <a:gd name="connsiteX108" fmla="*/ 1242917 w 2829850"/>
                <a:gd name="connsiteY108" fmla="*/ 157360 h 413167"/>
                <a:gd name="connsiteX109" fmla="*/ 1254014 w 2829850"/>
                <a:gd name="connsiteY109" fmla="*/ 272728 h 413167"/>
                <a:gd name="connsiteX110" fmla="*/ 1265111 w 2829850"/>
                <a:gd name="connsiteY110" fmla="*/ 374367 h 413167"/>
                <a:gd name="connsiteX111" fmla="*/ 1276207 w 2829850"/>
                <a:gd name="connsiteY111" fmla="*/ 404173 h 413167"/>
                <a:gd name="connsiteX112" fmla="*/ 1287304 w 2829850"/>
                <a:gd name="connsiteY112" fmla="*/ 409133 h 413167"/>
                <a:gd name="connsiteX113" fmla="*/ 1298400 w 2829850"/>
                <a:gd name="connsiteY113" fmla="*/ 412759 h 413167"/>
                <a:gd name="connsiteX114" fmla="*/ 1309497 w 2829850"/>
                <a:gd name="connsiteY114" fmla="*/ 400921 h 413167"/>
                <a:gd name="connsiteX115" fmla="*/ 1320601 w 2829850"/>
                <a:gd name="connsiteY115" fmla="*/ 380864 h 413167"/>
                <a:gd name="connsiteX116" fmla="*/ 1331697 w 2829850"/>
                <a:gd name="connsiteY116" fmla="*/ 370176 h 413167"/>
                <a:gd name="connsiteX117" fmla="*/ 1342794 w 2829850"/>
                <a:gd name="connsiteY117" fmla="*/ 365896 h 413167"/>
                <a:gd name="connsiteX118" fmla="*/ 1353890 w 2829850"/>
                <a:gd name="connsiteY118" fmla="*/ 337879 h 413167"/>
                <a:gd name="connsiteX119" fmla="*/ 1364987 w 2829850"/>
                <a:gd name="connsiteY119" fmla="*/ 277790 h 413167"/>
                <a:gd name="connsiteX120" fmla="*/ 1376083 w 2829850"/>
                <a:gd name="connsiteY120" fmla="*/ 167415 h 413167"/>
                <a:gd name="connsiteX121" fmla="*/ 1387180 w 2829850"/>
                <a:gd name="connsiteY121" fmla="*/ 131840 h 413167"/>
                <a:gd name="connsiteX122" fmla="*/ 1398277 w 2829850"/>
                <a:gd name="connsiteY122" fmla="*/ 168014 h 413167"/>
                <a:gd name="connsiteX123" fmla="*/ 1409380 w 2829850"/>
                <a:gd name="connsiteY123" fmla="*/ 249970 h 413167"/>
                <a:gd name="connsiteX124" fmla="*/ 1420477 w 2829850"/>
                <a:gd name="connsiteY124" fmla="*/ 343261 h 413167"/>
                <a:gd name="connsiteX125" fmla="*/ 1431573 w 2829850"/>
                <a:gd name="connsiteY125" fmla="*/ 385218 h 413167"/>
                <a:gd name="connsiteX126" fmla="*/ 1442670 w 2829850"/>
                <a:gd name="connsiteY126" fmla="*/ 398703 h 413167"/>
                <a:gd name="connsiteX127" fmla="*/ 1453767 w 2829850"/>
                <a:gd name="connsiteY127" fmla="*/ 402867 h 413167"/>
                <a:gd name="connsiteX128" fmla="*/ 1464863 w 2829850"/>
                <a:gd name="connsiteY128" fmla="*/ 398989 h 413167"/>
                <a:gd name="connsiteX129" fmla="*/ 1475960 w 2829850"/>
                <a:gd name="connsiteY129" fmla="*/ 405452 h 413167"/>
                <a:gd name="connsiteX130" fmla="*/ 1487057 w 2829850"/>
                <a:gd name="connsiteY130" fmla="*/ 403153 h 413167"/>
                <a:gd name="connsiteX131" fmla="*/ 1498160 w 2829850"/>
                <a:gd name="connsiteY131" fmla="*/ 395138 h 413167"/>
                <a:gd name="connsiteX132" fmla="*/ 1509257 w 2829850"/>
                <a:gd name="connsiteY132" fmla="*/ 394029 h 413167"/>
                <a:gd name="connsiteX133" fmla="*/ 1520353 w 2829850"/>
                <a:gd name="connsiteY133" fmla="*/ 377714 h 413167"/>
                <a:gd name="connsiteX134" fmla="*/ 1531450 w 2829850"/>
                <a:gd name="connsiteY134" fmla="*/ 315114 h 413167"/>
                <a:gd name="connsiteX135" fmla="*/ 1542546 w 2829850"/>
                <a:gd name="connsiteY135" fmla="*/ 208638 h 413167"/>
                <a:gd name="connsiteX136" fmla="*/ 1553643 w 2829850"/>
                <a:gd name="connsiteY136" fmla="*/ 122709 h 413167"/>
                <a:gd name="connsiteX137" fmla="*/ 1564740 w 2829850"/>
                <a:gd name="connsiteY137" fmla="*/ 146651 h 413167"/>
                <a:gd name="connsiteX138" fmla="*/ 1575836 w 2829850"/>
                <a:gd name="connsiteY138" fmla="*/ 253052 h 413167"/>
                <a:gd name="connsiteX139" fmla="*/ 1586940 w 2829850"/>
                <a:gd name="connsiteY139" fmla="*/ 310998 h 413167"/>
                <a:gd name="connsiteX140" fmla="*/ 1598036 w 2829850"/>
                <a:gd name="connsiteY140" fmla="*/ 355698 h 413167"/>
                <a:gd name="connsiteX141" fmla="*/ 1609133 w 2829850"/>
                <a:gd name="connsiteY141" fmla="*/ 384797 h 413167"/>
                <a:gd name="connsiteX142" fmla="*/ 1620230 w 2829850"/>
                <a:gd name="connsiteY142" fmla="*/ 400764 h 413167"/>
                <a:gd name="connsiteX143" fmla="*/ 1631326 w 2829850"/>
                <a:gd name="connsiteY143" fmla="*/ 402962 h 413167"/>
                <a:gd name="connsiteX144" fmla="*/ 1653520 w 2829850"/>
                <a:gd name="connsiteY144" fmla="*/ 400261 h 413167"/>
                <a:gd name="connsiteX145" fmla="*/ 1664616 w 2829850"/>
                <a:gd name="connsiteY145" fmla="*/ 377551 h 413167"/>
                <a:gd name="connsiteX146" fmla="*/ 1675720 w 2829850"/>
                <a:gd name="connsiteY146" fmla="*/ 340240 h 413167"/>
                <a:gd name="connsiteX147" fmla="*/ 1686816 w 2829850"/>
                <a:gd name="connsiteY147" fmla="*/ 291363 h 413167"/>
                <a:gd name="connsiteX148" fmla="*/ 1697913 w 2829850"/>
                <a:gd name="connsiteY148" fmla="*/ 290064 h 413167"/>
                <a:gd name="connsiteX149" fmla="*/ 1709010 w 2829850"/>
                <a:gd name="connsiteY149" fmla="*/ 278001 h 413167"/>
                <a:gd name="connsiteX150" fmla="*/ 1720106 w 2829850"/>
                <a:gd name="connsiteY150" fmla="*/ 237288 h 413167"/>
                <a:gd name="connsiteX151" fmla="*/ 1731203 w 2829850"/>
                <a:gd name="connsiteY151" fmla="*/ 208148 h 413167"/>
                <a:gd name="connsiteX152" fmla="*/ 1742299 w 2829850"/>
                <a:gd name="connsiteY152" fmla="*/ 240819 h 413167"/>
                <a:gd name="connsiteX153" fmla="*/ 1753396 w 2829850"/>
                <a:gd name="connsiteY153" fmla="*/ 314543 h 413167"/>
                <a:gd name="connsiteX154" fmla="*/ 1764500 w 2829850"/>
                <a:gd name="connsiteY154" fmla="*/ 361889 h 413167"/>
                <a:gd name="connsiteX155" fmla="*/ 1775596 w 2829850"/>
                <a:gd name="connsiteY155" fmla="*/ 385633 h 413167"/>
                <a:gd name="connsiteX156" fmla="*/ 1786692 w 2829850"/>
                <a:gd name="connsiteY156" fmla="*/ 389954 h 413167"/>
                <a:gd name="connsiteX157" fmla="*/ 1797789 w 2829850"/>
                <a:gd name="connsiteY157" fmla="*/ 380905 h 413167"/>
                <a:gd name="connsiteX158" fmla="*/ 1808886 w 2829850"/>
                <a:gd name="connsiteY158" fmla="*/ 369692 h 413167"/>
                <a:gd name="connsiteX159" fmla="*/ 1819982 w 2829850"/>
                <a:gd name="connsiteY159" fmla="*/ 375768 h 413167"/>
                <a:gd name="connsiteX160" fmla="*/ 1831079 w 2829850"/>
                <a:gd name="connsiteY160" fmla="*/ 377353 h 413167"/>
                <a:gd name="connsiteX161" fmla="*/ 1842176 w 2829850"/>
                <a:gd name="connsiteY161" fmla="*/ 373666 h 413167"/>
                <a:gd name="connsiteX162" fmla="*/ 1853279 w 2829850"/>
                <a:gd name="connsiteY162" fmla="*/ 357113 h 413167"/>
                <a:gd name="connsiteX163" fmla="*/ 1864376 w 2829850"/>
                <a:gd name="connsiteY163" fmla="*/ 329483 h 413167"/>
                <a:gd name="connsiteX164" fmla="*/ 1875472 w 2829850"/>
                <a:gd name="connsiteY164" fmla="*/ 291724 h 413167"/>
                <a:gd name="connsiteX165" fmla="*/ 1886569 w 2829850"/>
                <a:gd name="connsiteY165" fmla="*/ 241350 h 413167"/>
                <a:gd name="connsiteX166" fmla="*/ 1897666 w 2829850"/>
                <a:gd name="connsiteY166" fmla="*/ 195535 h 413167"/>
                <a:gd name="connsiteX167" fmla="*/ 1908762 w 2829850"/>
                <a:gd name="connsiteY167" fmla="*/ 193085 h 413167"/>
                <a:gd name="connsiteX168" fmla="*/ 1919859 w 2829850"/>
                <a:gd name="connsiteY168" fmla="*/ 251617 h 413167"/>
                <a:gd name="connsiteX169" fmla="*/ 1930956 w 2829850"/>
                <a:gd name="connsiteY169" fmla="*/ 335607 h 413167"/>
                <a:gd name="connsiteX170" fmla="*/ 1942059 w 2829850"/>
                <a:gd name="connsiteY170" fmla="*/ 380401 h 413167"/>
                <a:gd name="connsiteX171" fmla="*/ 1953156 w 2829850"/>
                <a:gd name="connsiteY171" fmla="*/ 397505 h 413167"/>
                <a:gd name="connsiteX172" fmla="*/ 1964252 w 2829850"/>
                <a:gd name="connsiteY172" fmla="*/ 409044 h 413167"/>
                <a:gd name="connsiteX173" fmla="*/ 1975349 w 2829850"/>
                <a:gd name="connsiteY173" fmla="*/ 406622 h 413167"/>
                <a:gd name="connsiteX174" fmla="*/ 1986446 w 2829850"/>
                <a:gd name="connsiteY174" fmla="*/ 401799 h 413167"/>
                <a:gd name="connsiteX175" fmla="*/ 1997542 w 2829850"/>
                <a:gd name="connsiteY175" fmla="*/ 398295 h 413167"/>
                <a:gd name="connsiteX176" fmla="*/ 2008639 w 2829850"/>
                <a:gd name="connsiteY176" fmla="*/ 401241 h 413167"/>
                <a:gd name="connsiteX177" fmla="*/ 2019735 w 2829850"/>
                <a:gd name="connsiteY177" fmla="*/ 399805 h 413167"/>
                <a:gd name="connsiteX178" fmla="*/ 2030839 w 2829850"/>
                <a:gd name="connsiteY178" fmla="*/ 389954 h 413167"/>
                <a:gd name="connsiteX179" fmla="*/ 2041935 w 2829850"/>
                <a:gd name="connsiteY179" fmla="*/ 335368 h 413167"/>
                <a:gd name="connsiteX180" fmla="*/ 2053032 w 2829850"/>
                <a:gd name="connsiteY180" fmla="*/ 242377 h 413167"/>
                <a:gd name="connsiteX181" fmla="*/ 2064129 w 2829850"/>
                <a:gd name="connsiteY181" fmla="*/ 114327 h 413167"/>
                <a:gd name="connsiteX182" fmla="*/ 2075225 w 2829850"/>
                <a:gd name="connsiteY182" fmla="*/ 49101 h 413167"/>
                <a:gd name="connsiteX183" fmla="*/ 2086322 w 2829850"/>
                <a:gd name="connsiteY183" fmla="*/ 109320 h 413167"/>
                <a:gd name="connsiteX184" fmla="*/ 2097419 w 2829850"/>
                <a:gd name="connsiteY184" fmla="*/ 219585 h 413167"/>
                <a:gd name="connsiteX185" fmla="*/ 2108515 w 2829850"/>
                <a:gd name="connsiteY185" fmla="*/ 318550 h 413167"/>
                <a:gd name="connsiteX186" fmla="*/ 2119619 w 2829850"/>
                <a:gd name="connsiteY186" fmla="*/ 353092 h 413167"/>
                <a:gd name="connsiteX187" fmla="*/ 2130715 w 2829850"/>
                <a:gd name="connsiteY187" fmla="*/ 379136 h 413167"/>
                <a:gd name="connsiteX188" fmla="*/ 2141812 w 2829850"/>
                <a:gd name="connsiteY188" fmla="*/ 392546 h 413167"/>
                <a:gd name="connsiteX189" fmla="*/ 2152909 w 2829850"/>
                <a:gd name="connsiteY189" fmla="*/ 394947 h 413167"/>
                <a:gd name="connsiteX190" fmla="*/ 2164005 w 2829850"/>
                <a:gd name="connsiteY190" fmla="*/ 400751 h 413167"/>
                <a:gd name="connsiteX191" fmla="*/ 2175102 w 2829850"/>
                <a:gd name="connsiteY191" fmla="*/ 400792 h 413167"/>
                <a:gd name="connsiteX192" fmla="*/ 2186198 w 2829850"/>
                <a:gd name="connsiteY192" fmla="*/ 406772 h 413167"/>
                <a:gd name="connsiteX193" fmla="*/ 2197295 w 2829850"/>
                <a:gd name="connsiteY193" fmla="*/ 407200 h 413167"/>
                <a:gd name="connsiteX194" fmla="*/ 2208399 w 2829850"/>
                <a:gd name="connsiteY194" fmla="*/ 402710 h 413167"/>
                <a:gd name="connsiteX195" fmla="*/ 2219495 w 2829850"/>
                <a:gd name="connsiteY195" fmla="*/ 378381 h 413167"/>
                <a:gd name="connsiteX196" fmla="*/ 2230592 w 2829850"/>
                <a:gd name="connsiteY196" fmla="*/ 305651 h 413167"/>
                <a:gd name="connsiteX197" fmla="*/ 2241688 w 2829850"/>
                <a:gd name="connsiteY197" fmla="*/ 135282 h 413167"/>
                <a:gd name="connsiteX198" fmla="*/ 2252785 w 2829850"/>
                <a:gd name="connsiteY198" fmla="*/ 12410 h 413167"/>
                <a:gd name="connsiteX199" fmla="*/ 2263881 w 2829850"/>
                <a:gd name="connsiteY199" fmla="*/ 39107 h 413167"/>
                <a:gd name="connsiteX200" fmla="*/ 2286075 w 2829850"/>
                <a:gd name="connsiteY200" fmla="*/ 365889 h 413167"/>
                <a:gd name="connsiteX201" fmla="*/ 2297171 w 2829850"/>
                <a:gd name="connsiteY201" fmla="*/ 393661 h 413167"/>
                <a:gd name="connsiteX202" fmla="*/ 2308275 w 2829850"/>
                <a:gd name="connsiteY202" fmla="*/ 401431 h 413167"/>
                <a:gd name="connsiteX203" fmla="*/ 2319371 w 2829850"/>
                <a:gd name="connsiteY203" fmla="*/ 406928 h 413167"/>
                <a:gd name="connsiteX204" fmla="*/ 2341565 w 2829850"/>
                <a:gd name="connsiteY204" fmla="*/ 389055 h 413167"/>
                <a:gd name="connsiteX205" fmla="*/ 2363758 w 2829850"/>
                <a:gd name="connsiteY205" fmla="*/ 390389 h 413167"/>
                <a:gd name="connsiteX206" fmla="*/ 2374855 w 2829850"/>
                <a:gd name="connsiteY206" fmla="*/ 384742 h 413167"/>
                <a:gd name="connsiteX207" fmla="*/ 2385951 w 2829850"/>
                <a:gd name="connsiteY207" fmla="*/ 374095 h 413167"/>
                <a:gd name="connsiteX208" fmla="*/ 2397055 w 2829850"/>
                <a:gd name="connsiteY208" fmla="*/ 325844 h 413167"/>
                <a:gd name="connsiteX209" fmla="*/ 2408151 w 2829850"/>
                <a:gd name="connsiteY209" fmla="*/ 253270 h 413167"/>
                <a:gd name="connsiteX210" fmla="*/ 2419248 w 2829850"/>
                <a:gd name="connsiteY210" fmla="*/ 194228 h 413167"/>
                <a:gd name="connsiteX211" fmla="*/ 2430345 w 2829850"/>
                <a:gd name="connsiteY211" fmla="*/ 187330 h 413167"/>
                <a:gd name="connsiteX212" fmla="*/ 2441441 w 2829850"/>
                <a:gd name="connsiteY212" fmla="*/ 249222 h 413167"/>
                <a:gd name="connsiteX213" fmla="*/ 2452538 w 2829850"/>
                <a:gd name="connsiteY213" fmla="*/ 317489 h 413167"/>
                <a:gd name="connsiteX214" fmla="*/ 2463635 w 2829850"/>
                <a:gd name="connsiteY214" fmla="*/ 375006 h 413167"/>
                <a:gd name="connsiteX215" fmla="*/ 2474731 w 2829850"/>
                <a:gd name="connsiteY215" fmla="*/ 397866 h 413167"/>
                <a:gd name="connsiteX216" fmla="*/ 2485834 w 2829850"/>
                <a:gd name="connsiteY216" fmla="*/ 395322 h 413167"/>
                <a:gd name="connsiteX217" fmla="*/ 2496931 w 2829850"/>
                <a:gd name="connsiteY217" fmla="*/ 388225 h 413167"/>
                <a:gd name="connsiteX218" fmla="*/ 2508028 w 2829850"/>
                <a:gd name="connsiteY218" fmla="*/ 378422 h 413167"/>
                <a:gd name="connsiteX219" fmla="*/ 2519124 w 2829850"/>
                <a:gd name="connsiteY219" fmla="*/ 363733 h 413167"/>
                <a:gd name="connsiteX220" fmla="*/ 2530221 w 2829850"/>
                <a:gd name="connsiteY220" fmla="*/ 370237 h 413167"/>
                <a:gd name="connsiteX221" fmla="*/ 2541318 w 2829850"/>
                <a:gd name="connsiteY221" fmla="*/ 370863 h 413167"/>
                <a:gd name="connsiteX222" fmla="*/ 2552414 w 2829850"/>
                <a:gd name="connsiteY222" fmla="*/ 325286 h 413167"/>
                <a:gd name="connsiteX223" fmla="*/ 2563511 w 2829850"/>
                <a:gd name="connsiteY223" fmla="*/ 226117 h 413167"/>
                <a:gd name="connsiteX224" fmla="*/ 2574614 w 2829850"/>
                <a:gd name="connsiteY224" fmla="*/ 92570 h 413167"/>
                <a:gd name="connsiteX225" fmla="*/ 2585711 w 2829850"/>
                <a:gd name="connsiteY225" fmla="*/ 101979 h 413167"/>
                <a:gd name="connsiteX226" fmla="*/ 2596808 w 2829850"/>
                <a:gd name="connsiteY226" fmla="*/ 219823 h 413167"/>
                <a:gd name="connsiteX227" fmla="*/ 2607904 w 2829850"/>
                <a:gd name="connsiteY227" fmla="*/ 309386 h 413167"/>
                <a:gd name="connsiteX228" fmla="*/ 2619001 w 2829850"/>
                <a:gd name="connsiteY228" fmla="*/ 374435 h 413167"/>
                <a:gd name="connsiteX229" fmla="*/ 2630097 w 2829850"/>
                <a:gd name="connsiteY229" fmla="*/ 399445 h 413167"/>
                <a:gd name="connsiteX230" fmla="*/ 2641194 w 2829850"/>
                <a:gd name="connsiteY230" fmla="*/ 401261 h 413167"/>
                <a:gd name="connsiteX231" fmla="*/ 2652290 w 2829850"/>
                <a:gd name="connsiteY231" fmla="*/ 399771 h 413167"/>
                <a:gd name="connsiteX232" fmla="*/ 2663394 w 2829850"/>
                <a:gd name="connsiteY232" fmla="*/ 393600 h 413167"/>
                <a:gd name="connsiteX233" fmla="*/ 2674491 w 2829850"/>
                <a:gd name="connsiteY233" fmla="*/ 384994 h 413167"/>
                <a:gd name="connsiteX234" fmla="*/ 2685587 w 2829850"/>
                <a:gd name="connsiteY234" fmla="*/ 382885 h 413167"/>
                <a:gd name="connsiteX235" fmla="*/ 2696684 w 2829850"/>
                <a:gd name="connsiteY235" fmla="*/ 386749 h 413167"/>
                <a:gd name="connsiteX236" fmla="*/ 2707780 w 2829850"/>
                <a:gd name="connsiteY236" fmla="*/ 378204 h 413167"/>
                <a:gd name="connsiteX237" fmla="*/ 2718877 w 2829850"/>
                <a:gd name="connsiteY237" fmla="*/ 343294 h 413167"/>
                <a:gd name="connsiteX238" fmla="*/ 2729974 w 2829850"/>
                <a:gd name="connsiteY238" fmla="*/ 283872 h 413167"/>
                <a:gd name="connsiteX239" fmla="*/ 2741070 w 2829850"/>
                <a:gd name="connsiteY239" fmla="*/ 215000 h 413167"/>
                <a:gd name="connsiteX240" fmla="*/ 2763270 w 2829850"/>
                <a:gd name="connsiteY240" fmla="*/ 286022 h 413167"/>
                <a:gd name="connsiteX241" fmla="*/ 2774367 w 2829850"/>
                <a:gd name="connsiteY241" fmla="*/ 297173 h 413167"/>
                <a:gd name="connsiteX242" fmla="*/ 2785464 w 2829850"/>
                <a:gd name="connsiteY242" fmla="*/ 294996 h 413167"/>
                <a:gd name="connsiteX243" fmla="*/ 2796560 w 2829850"/>
                <a:gd name="connsiteY243" fmla="*/ 283049 h 413167"/>
                <a:gd name="connsiteX244" fmla="*/ 2807657 w 2829850"/>
                <a:gd name="connsiteY244" fmla="*/ 296935 h 413167"/>
                <a:gd name="connsiteX245" fmla="*/ 2818754 w 2829850"/>
                <a:gd name="connsiteY245" fmla="*/ 336655 h 413167"/>
                <a:gd name="connsiteX246" fmla="*/ 2829850 w 2829850"/>
                <a:gd name="connsiteY246" fmla="*/ 348037 h 413167"/>
                <a:gd name="connsiteX247" fmla="*/ 2829850 w 2829850"/>
                <a:gd name="connsiteY247" fmla="*/ 34803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34914"/>
                  </a:moveTo>
                  <a:lnTo>
                    <a:pt x="11096" y="242976"/>
                  </a:lnTo>
                  <a:lnTo>
                    <a:pt x="22193" y="284192"/>
                  </a:lnTo>
                  <a:lnTo>
                    <a:pt x="33290" y="314019"/>
                  </a:lnTo>
                  <a:lnTo>
                    <a:pt x="44386" y="340342"/>
                  </a:lnTo>
                  <a:lnTo>
                    <a:pt x="66586" y="308964"/>
                  </a:lnTo>
                  <a:lnTo>
                    <a:pt x="77683" y="283845"/>
                  </a:lnTo>
                  <a:lnTo>
                    <a:pt x="88779" y="304657"/>
                  </a:lnTo>
                  <a:lnTo>
                    <a:pt x="99876" y="302426"/>
                  </a:lnTo>
                  <a:lnTo>
                    <a:pt x="110973" y="329089"/>
                  </a:lnTo>
                  <a:lnTo>
                    <a:pt x="122069" y="343628"/>
                  </a:lnTo>
                  <a:lnTo>
                    <a:pt x="133166" y="351112"/>
                  </a:lnTo>
                  <a:lnTo>
                    <a:pt x="144263" y="356174"/>
                  </a:lnTo>
                  <a:lnTo>
                    <a:pt x="155366" y="372149"/>
                  </a:lnTo>
                  <a:lnTo>
                    <a:pt x="166463" y="381163"/>
                  </a:lnTo>
                  <a:lnTo>
                    <a:pt x="177559" y="367175"/>
                  </a:lnTo>
                  <a:lnTo>
                    <a:pt x="188656" y="355807"/>
                  </a:lnTo>
                  <a:lnTo>
                    <a:pt x="199753" y="357814"/>
                  </a:lnTo>
                  <a:lnTo>
                    <a:pt x="210849" y="368883"/>
                  </a:lnTo>
                  <a:lnTo>
                    <a:pt x="221946" y="361127"/>
                  </a:lnTo>
                  <a:lnTo>
                    <a:pt x="233043" y="346213"/>
                  </a:lnTo>
                  <a:lnTo>
                    <a:pt x="255243" y="260223"/>
                  </a:lnTo>
                  <a:lnTo>
                    <a:pt x="266339" y="184744"/>
                  </a:lnTo>
                  <a:lnTo>
                    <a:pt x="277436" y="214694"/>
                  </a:lnTo>
                  <a:lnTo>
                    <a:pt x="288533" y="297840"/>
                  </a:lnTo>
                  <a:lnTo>
                    <a:pt x="299629" y="346798"/>
                  </a:lnTo>
                  <a:lnTo>
                    <a:pt x="310726" y="379497"/>
                  </a:lnTo>
                  <a:lnTo>
                    <a:pt x="321823" y="395104"/>
                  </a:lnTo>
                  <a:lnTo>
                    <a:pt x="332926" y="391505"/>
                  </a:lnTo>
                  <a:lnTo>
                    <a:pt x="355119" y="352636"/>
                  </a:lnTo>
                  <a:lnTo>
                    <a:pt x="366216" y="337287"/>
                  </a:lnTo>
                  <a:lnTo>
                    <a:pt x="377313" y="351840"/>
                  </a:lnTo>
                  <a:lnTo>
                    <a:pt x="388409" y="354010"/>
                  </a:lnTo>
                  <a:lnTo>
                    <a:pt x="399506" y="348533"/>
                  </a:lnTo>
                  <a:lnTo>
                    <a:pt x="410602" y="323524"/>
                  </a:lnTo>
                  <a:lnTo>
                    <a:pt x="421706" y="279709"/>
                  </a:lnTo>
                  <a:lnTo>
                    <a:pt x="432802" y="241275"/>
                  </a:lnTo>
                  <a:lnTo>
                    <a:pt x="443899" y="257025"/>
                  </a:lnTo>
                  <a:lnTo>
                    <a:pt x="454995" y="311121"/>
                  </a:lnTo>
                  <a:lnTo>
                    <a:pt x="466092" y="376537"/>
                  </a:lnTo>
                  <a:lnTo>
                    <a:pt x="477189" y="399431"/>
                  </a:lnTo>
                  <a:lnTo>
                    <a:pt x="488285" y="402867"/>
                  </a:lnTo>
                  <a:lnTo>
                    <a:pt x="499382" y="399866"/>
                  </a:lnTo>
                  <a:lnTo>
                    <a:pt x="510485" y="375380"/>
                  </a:lnTo>
                  <a:lnTo>
                    <a:pt x="521582" y="341077"/>
                  </a:lnTo>
                  <a:lnTo>
                    <a:pt x="532679" y="322966"/>
                  </a:lnTo>
                  <a:lnTo>
                    <a:pt x="543775" y="330926"/>
                  </a:lnTo>
                  <a:lnTo>
                    <a:pt x="554872" y="329273"/>
                  </a:lnTo>
                  <a:lnTo>
                    <a:pt x="565968" y="305494"/>
                  </a:lnTo>
                  <a:lnTo>
                    <a:pt x="577065" y="225804"/>
                  </a:lnTo>
                  <a:lnTo>
                    <a:pt x="588162" y="181159"/>
                  </a:lnTo>
                  <a:lnTo>
                    <a:pt x="599265" y="192357"/>
                  </a:lnTo>
                  <a:lnTo>
                    <a:pt x="610362" y="249140"/>
                  </a:lnTo>
                  <a:lnTo>
                    <a:pt x="621458" y="323490"/>
                  </a:lnTo>
                  <a:lnTo>
                    <a:pt x="632555" y="377639"/>
                  </a:lnTo>
                  <a:lnTo>
                    <a:pt x="643652" y="401731"/>
                  </a:lnTo>
                  <a:lnTo>
                    <a:pt x="654748" y="406411"/>
                  </a:lnTo>
                  <a:lnTo>
                    <a:pt x="665845" y="402826"/>
                  </a:lnTo>
                  <a:lnTo>
                    <a:pt x="676942" y="404622"/>
                  </a:lnTo>
                  <a:lnTo>
                    <a:pt x="688045" y="396982"/>
                  </a:lnTo>
                  <a:lnTo>
                    <a:pt x="699142" y="381272"/>
                  </a:lnTo>
                  <a:lnTo>
                    <a:pt x="710238" y="356936"/>
                  </a:lnTo>
                  <a:lnTo>
                    <a:pt x="721335" y="310631"/>
                  </a:lnTo>
                  <a:lnTo>
                    <a:pt x="732432" y="216837"/>
                  </a:lnTo>
                  <a:lnTo>
                    <a:pt x="743528" y="135160"/>
                  </a:lnTo>
                  <a:lnTo>
                    <a:pt x="754625" y="141739"/>
                  </a:lnTo>
                  <a:lnTo>
                    <a:pt x="776818" y="363835"/>
                  </a:lnTo>
                  <a:lnTo>
                    <a:pt x="787922" y="399594"/>
                  </a:lnTo>
                  <a:lnTo>
                    <a:pt x="799018" y="408935"/>
                  </a:lnTo>
                  <a:lnTo>
                    <a:pt x="810115" y="413167"/>
                  </a:lnTo>
                  <a:lnTo>
                    <a:pt x="821212" y="397308"/>
                  </a:lnTo>
                  <a:lnTo>
                    <a:pt x="832308" y="369665"/>
                  </a:lnTo>
                  <a:lnTo>
                    <a:pt x="843405" y="362086"/>
                  </a:lnTo>
                  <a:lnTo>
                    <a:pt x="854501" y="368842"/>
                  </a:lnTo>
                  <a:lnTo>
                    <a:pt x="865598" y="357936"/>
                  </a:lnTo>
                  <a:lnTo>
                    <a:pt x="876702" y="321959"/>
                  </a:lnTo>
                  <a:lnTo>
                    <a:pt x="887798" y="202617"/>
                  </a:lnTo>
                  <a:lnTo>
                    <a:pt x="898894" y="174328"/>
                  </a:lnTo>
                  <a:lnTo>
                    <a:pt x="909991" y="217429"/>
                  </a:lnTo>
                  <a:lnTo>
                    <a:pt x="921088" y="283886"/>
                  </a:lnTo>
                  <a:lnTo>
                    <a:pt x="932184" y="360753"/>
                  </a:lnTo>
                  <a:lnTo>
                    <a:pt x="943281" y="400274"/>
                  </a:lnTo>
                  <a:lnTo>
                    <a:pt x="954384" y="408439"/>
                  </a:lnTo>
                  <a:lnTo>
                    <a:pt x="965481" y="410936"/>
                  </a:lnTo>
                  <a:lnTo>
                    <a:pt x="976578" y="404928"/>
                  </a:lnTo>
                  <a:lnTo>
                    <a:pt x="987674" y="409528"/>
                  </a:lnTo>
                  <a:lnTo>
                    <a:pt x="998771" y="404922"/>
                  </a:lnTo>
                  <a:lnTo>
                    <a:pt x="1009868" y="396709"/>
                  </a:lnTo>
                  <a:lnTo>
                    <a:pt x="1020964" y="394771"/>
                  </a:lnTo>
                  <a:lnTo>
                    <a:pt x="1032061" y="376884"/>
                  </a:lnTo>
                  <a:lnTo>
                    <a:pt x="1043157" y="282096"/>
                  </a:lnTo>
                  <a:lnTo>
                    <a:pt x="1054261" y="123805"/>
                  </a:lnTo>
                  <a:lnTo>
                    <a:pt x="1065357" y="0"/>
                  </a:lnTo>
                  <a:lnTo>
                    <a:pt x="1076454" y="74288"/>
                  </a:lnTo>
                  <a:lnTo>
                    <a:pt x="1087551" y="267244"/>
                  </a:lnTo>
                  <a:lnTo>
                    <a:pt x="1098647" y="355024"/>
                  </a:lnTo>
                  <a:lnTo>
                    <a:pt x="1109744" y="396621"/>
                  </a:lnTo>
                  <a:lnTo>
                    <a:pt x="1120841" y="409766"/>
                  </a:lnTo>
                  <a:lnTo>
                    <a:pt x="1131937" y="404180"/>
                  </a:lnTo>
                  <a:lnTo>
                    <a:pt x="1143041" y="395009"/>
                  </a:lnTo>
                  <a:lnTo>
                    <a:pt x="1154137" y="387531"/>
                  </a:lnTo>
                  <a:lnTo>
                    <a:pt x="1165234" y="381769"/>
                  </a:lnTo>
                  <a:lnTo>
                    <a:pt x="1176331" y="384797"/>
                  </a:lnTo>
                  <a:lnTo>
                    <a:pt x="1187427" y="384137"/>
                  </a:lnTo>
                  <a:lnTo>
                    <a:pt x="1198524" y="370216"/>
                  </a:lnTo>
                  <a:lnTo>
                    <a:pt x="1209621" y="329082"/>
                  </a:lnTo>
                  <a:lnTo>
                    <a:pt x="1220717" y="227375"/>
                  </a:lnTo>
                  <a:lnTo>
                    <a:pt x="1231821" y="136337"/>
                  </a:lnTo>
                  <a:lnTo>
                    <a:pt x="1242917" y="157360"/>
                  </a:lnTo>
                  <a:lnTo>
                    <a:pt x="1254014" y="272728"/>
                  </a:lnTo>
                  <a:lnTo>
                    <a:pt x="1265111" y="374367"/>
                  </a:lnTo>
                  <a:lnTo>
                    <a:pt x="1276207" y="404173"/>
                  </a:lnTo>
                  <a:lnTo>
                    <a:pt x="1287304" y="409133"/>
                  </a:lnTo>
                  <a:lnTo>
                    <a:pt x="1298400" y="412759"/>
                  </a:lnTo>
                  <a:lnTo>
                    <a:pt x="1309497" y="400921"/>
                  </a:lnTo>
                  <a:lnTo>
                    <a:pt x="1320601" y="380864"/>
                  </a:lnTo>
                  <a:lnTo>
                    <a:pt x="1331697" y="370176"/>
                  </a:lnTo>
                  <a:lnTo>
                    <a:pt x="1342794" y="365896"/>
                  </a:lnTo>
                  <a:lnTo>
                    <a:pt x="1353890" y="337879"/>
                  </a:lnTo>
                  <a:lnTo>
                    <a:pt x="1364987" y="277790"/>
                  </a:lnTo>
                  <a:lnTo>
                    <a:pt x="1376083" y="167415"/>
                  </a:lnTo>
                  <a:lnTo>
                    <a:pt x="1387180" y="131840"/>
                  </a:lnTo>
                  <a:lnTo>
                    <a:pt x="1398277" y="168014"/>
                  </a:lnTo>
                  <a:lnTo>
                    <a:pt x="1409380" y="249970"/>
                  </a:lnTo>
                  <a:lnTo>
                    <a:pt x="1420477" y="343261"/>
                  </a:lnTo>
                  <a:lnTo>
                    <a:pt x="1431573" y="385218"/>
                  </a:lnTo>
                  <a:lnTo>
                    <a:pt x="1442670" y="398703"/>
                  </a:lnTo>
                  <a:lnTo>
                    <a:pt x="1453767" y="402867"/>
                  </a:lnTo>
                  <a:lnTo>
                    <a:pt x="1464863" y="398989"/>
                  </a:lnTo>
                  <a:lnTo>
                    <a:pt x="1475960" y="405452"/>
                  </a:lnTo>
                  <a:lnTo>
                    <a:pt x="1487057" y="403153"/>
                  </a:lnTo>
                  <a:lnTo>
                    <a:pt x="1498160" y="395138"/>
                  </a:lnTo>
                  <a:lnTo>
                    <a:pt x="1509257" y="394029"/>
                  </a:lnTo>
                  <a:lnTo>
                    <a:pt x="1520353" y="377714"/>
                  </a:lnTo>
                  <a:lnTo>
                    <a:pt x="1531450" y="315114"/>
                  </a:lnTo>
                  <a:lnTo>
                    <a:pt x="1542546" y="208638"/>
                  </a:lnTo>
                  <a:lnTo>
                    <a:pt x="1553643" y="122709"/>
                  </a:lnTo>
                  <a:lnTo>
                    <a:pt x="1564740" y="146651"/>
                  </a:lnTo>
                  <a:lnTo>
                    <a:pt x="1575836" y="253052"/>
                  </a:lnTo>
                  <a:lnTo>
                    <a:pt x="1586940" y="310998"/>
                  </a:lnTo>
                  <a:lnTo>
                    <a:pt x="1598036" y="355698"/>
                  </a:lnTo>
                  <a:lnTo>
                    <a:pt x="1609133" y="384797"/>
                  </a:lnTo>
                  <a:lnTo>
                    <a:pt x="1620230" y="400764"/>
                  </a:lnTo>
                  <a:lnTo>
                    <a:pt x="1631326" y="402962"/>
                  </a:lnTo>
                  <a:lnTo>
                    <a:pt x="1653520" y="400261"/>
                  </a:lnTo>
                  <a:lnTo>
                    <a:pt x="1664616" y="377551"/>
                  </a:lnTo>
                  <a:lnTo>
                    <a:pt x="1675720" y="340240"/>
                  </a:lnTo>
                  <a:lnTo>
                    <a:pt x="1686816" y="291363"/>
                  </a:lnTo>
                  <a:lnTo>
                    <a:pt x="1697913" y="290064"/>
                  </a:lnTo>
                  <a:lnTo>
                    <a:pt x="1709010" y="278001"/>
                  </a:lnTo>
                  <a:lnTo>
                    <a:pt x="1720106" y="237288"/>
                  </a:lnTo>
                  <a:lnTo>
                    <a:pt x="1731203" y="208148"/>
                  </a:lnTo>
                  <a:lnTo>
                    <a:pt x="1742299" y="240819"/>
                  </a:lnTo>
                  <a:lnTo>
                    <a:pt x="1753396" y="314543"/>
                  </a:lnTo>
                  <a:lnTo>
                    <a:pt x="1764500" y="361889"/>
                  </a:lnTo>
                  <a:lnTo>
                    <a:pt x="1775596" y="385633"/>
                  </a:lnTo>
                  <a:lnTo>
                    <a:pt x="1786692" y="389954"/>
                  </a:lnTo>
                  <a:lnTo>
                    <a:pt x="1797789" y="380905"/>
                  </a:lnTo>
                  <a:lnTo>
                    <a:pt x="1808886" y="369692"/>
                  </a:lnTo>
                  <a:lnTo>
                    <a:pt x="1819982" y="375768"/>
                  </a:lnTo>
                  <a:lnTo>
                    <a:pt x="1831079" y="377353"/>
                  </a:lnTo>
                  <a:lnTo>
                    <a:pt x="1842176" y="373666"/>
                  </a:lnTo>
                  <a:lnTo>
                    <a:pt x="1853279" y="357113"/>
                  </a:lnTo>
                  <a:lnTo>
                    <a:pt x="1864376" y="329483"/>
                  </a:lnTo>
                  <a:lnTo>
                    <a:pt x="1875472" y="291724"/>
                  </a:lnTo>
                  <a:lnTo>
                    <a:pt x="1886569" y="241350"/>
                  </a:lnTo>
                  <a:lnTo>
                    <a:pt x="1897666" y="195535"/>
                  </a:lnTo>
                  <a:lnTo>
                    <a:pt x="1908762" y="193085"/>
                  </a:lnTo>
                  <a:lnTo>
                    <a:pt x="1919859" y="251617"/>
                  </a:lnTo>
                  <a:lnTo>
                    <a:pt x="1930956" y="335607"/>
                  </a:lnTo>
                  <a:lnTo>
                    <a:pt x="1942059" y="380401"/>
                  </a:lnTo>
                  <a:lnTo>
                    <a:pt x="1953156" y="397505"/>
                  </a:lnTo>
                  <a:lnTo>
                    <a:pt x="1964252" y="409044"/>
                  </a:lnTo>
                  <a:lnTo>
                    <a:pt x="1975349" y="406622"/>
                  </a:lnTo>
                  <a:lnTo>
                    <a:pt x="1986446" y="401799"/>
                  </a:lnTo>
                  <a:lnTo>
                    <a:pt x="1997542" y="398295"/>
                  </a:lnTo>
                  <a:lnTo>
                    <a:pt x="2008639" y="401241"/>
                  </a:lnTo>
                  <a:lnTo>
                    <a:pt x="2019735" y="399805"/>
                  </a:lnTo>
                  <a:lnTo>
                    <a:pt x="2030839" y="389954"/>
                  </a:lnTo>
                  <a:lnTo>
                    <a:pt x="2041935" y="335368"/>
                  </a:lnTo>
                  <a:lnTo>
                    <a:pt x="2053032" y="242377"/>
                  </a:lnTo>
                  <a:lnTo>
                    <a:pt x="2064129" y="114327"/>
                  </a:lnTo>
                  <a:lnTo>
                    <a:pt x="2075225" y="49101"/>
                  </a:lnTo>
                  <a:lnTo>
                    <a:pt x="2086322" y="109320"/>
                  </a:lnTo>
                  <a:lnTo>
                    <a:pt x="2097419" y="219585"/>
                  </a:lnTo>
                  <a:lnTo>
                    <a:pt x="2108515" y="318550"/>
                  </a:lnTo>
                  <a:lnTo>
                    <a:pt x="2119619" y="353092"/>
                  </a:lnTo>
                  <a:lnTo>
                    <a:pt x="2130715" y="379136"/>
                  </a:lnTo>
                  <a:lnTo>
                    <a:pt x="2141812" y="392546"/>
                  </a:lnTo>
                  <a:lnTo>
                    <a:pt x="2152909" y="394947"/>
                  </a:lnTo>
                  <a:lnTo>
                    <a:pt x="2164005" y="400751"/>
                  </a:lnTo>
                  <a:lnTo>
                    <a:pt x="2175102" y="400792"/>
                  </a:lnTo>
                  <a:lnTo>
                    <a:pt x="2186198" y="406772"/>
                  </a:lnTo>
                  <a:lnTo>
                    <a:pt x="2197295" y="407200"/>
                  </a:lnTo>
                  <a:lnTo>
                    <a:pt x="2208399" y="402710"/>
                  </a:lnTo>
                  <a:lnTo>
                    <a:pt x="2219495" y="378381"/>
                  </a:lnTo>
                  <a:lnTo>
                    <a:pt x="2230592" y="305651"/>
                  </a:lnTo>
                  <a:lnTo>
                    <a:pt x="2241688" y="135282"/>
                  </a:lnTo>
                  <a:lnTo>
                    <a:pt x="2252785" y="12410"/>
                  </a:lnTo>
                  <a:lnTo>
                    <a:pt x="2263881" y="39107"/>
                  </a:lnTo>
                  <a:lnTo>
                    <a:pt x="2286075" y="365889"/>
                  </a:lnTo>
                  <a:lnTo>
                    <a:pt x="2297171" y="393661"/>
                  </a:lnTo>
                  <a:lnTo>
                    <a:pt x="2308275" y="401431"/>
                  </a:lnTo>
                  <a:lnTo>
                    <a:pt x="2319371" y="406928"/>
                  </a:lnTo>
                  <a:lnTo>
                    <a:pt x="2341565" y="389055"/>
                  </a:lnTo>
                  <a:lnTo>
                    <a:pt x="2363758" y="390389"/>
                  </a:lnTo>
                  <a:lnTo>
                    <a:pt x="2374855" y="384742"/>
                  </a:lnTo>
                  <a:lnTo>
                    <a:pt x="2385951" y="374095"/>
                  </a:lnTo>
                  <a:lnTo>
                    <a:pt x="2397055" y="325844"/>
                  </a:lnTo>
                  <a:lnTo>
                    <a:pt x="2408151" y="253270"/>
                  </a:lnTo>
                  <a:lnTo>
                    <a:pt x="2419248" y="194228"/>
                  </a:lnTo>
                  <a:lnTo>
                    <a:pt x="2430345" y="187330"/>
                  </a:lnTo>
                  <a:lnTo>
                    <a:pt x="2441441" y="249222"/>
                  </a:lnTo>
                  <a:lnTo>
                    <a:pt x="2452538" y="317489"/>
                  </a:lnTo>
                  <a:lnTo>
                    <a:pt x="2463635" y="375006"/>
                  </a:lnTo>
                  <a:lnTo>
                    <a:pt x="2474731" y="397866"/>
                  </a:lnTo>
                  <a:lnTo>
                    <a:pt x="2485834" y="395322"/>
                  </a:lnTo>
                  <a:lnTo>
                    <a:pt x="2496931" y="388225"/>
                  </a:lnTo>
                  <a:lnTo>
                    <a:pt x="2508028" y="378422"/>
                  </a:lnTo>
                  <a:lnTo>
                    <a:pt x="2519124" y="363733"/>
                  </a:lnTo>
                  <a:lnTo>
                    <a:pt x="2530221" y="370237"/>
                  </a:lnTo>
                  <a:lnTo>
                    <a:pt x="2541318" y="370863"/>
                  </a:lnTo>
                  <a:lnTo>
                    <a:pt x="2552414" y="325286"/>
                  </a:lnTo>
                  <a:lnTo>
                    <a:pt x="2563511" y="226117"/>
                  </a:lnTo>
                  <a:lnTo>
                    <a:pt x="2574614" y="92570"/>
                  </a:lnTo>
                  <a:lnTo>
                    <a:pt x="2585711" y="101979"/>
                  </a:lnTo>
                  <a:lnTo>
                    <a:pt x="2596808" y="219823"/>
                  </a:lnTo>
                  <a:lnTo>
                    <a:pt x="2607904" y="309386"/>
                  </a:lnTo>
                  <a:lnTo>
                    <a:pt x="2619001" y="374435"/>
                  </a:lnTo>
                  <a:lnTo>
                    <a:pt x="2630097" y="399445"/>
                  </a:lnTo>
                  <a:lnTo>
                    <a:pt x="2641194" y="401261"/>
                  </a:lnTo>
                  <a:lnTo>
                    <a:pt x="2652290" y="399771"/>
                  </a:lnTo>
                  <a:lnTo>
                    <a:pt x="2663394" y="393600"/>
                  </a:lnTo>
                  <a:lnTo>
                    <a:pt x="2674491" y="384994"/>
                  </a:lnTo>
                  <a:lnTo>
                    <a:pt x="2685587" y="382885"/>
                  </a:lnTo>
                  <a:lnTo>
                    <a:pt x="2696684" y="386749"/>
                  </a:lnTo>
                  <a:lnTo>
                    <a:pt x="2707780" y="378204"/>
                  </a:lnTo>
                  <a:lnTo>
                    <a:pt x="2718877" y="343294"/>
                  </a:lnTo>
                  <a:lnTo>
                    <a:pt x="2729974" y="283872"/>
                  </a:lnTo>
                  <a:lnTo>
                    <a:pt x="2741070" y="215000"/>
                  </a:lnTo>
                  <a:lnTo>
                    <a:pt x="2763270" y="286022"/>
                  </a:lnTo>
                  <a:lnTo>
                    <a:pt x="2774367" y="297173"/>
                  </a:lnTo>
                  <a:lnTo>
                    <a:pt x="2785464" y="294996"/>
                  </a:lnTo>
                  <a:lnTo>
                    <a:pt x="2796560" y="283049"/>
                  </a:lnTo>
                  <a:lnTo>
                    <a:pt x="2807657" y="296935"/>
                  </a:lnTo>
                  <a:lnTo>
                    <a:pt x="2818754" y="336655"/>
                  </a:lnTo>
                  <a:lnTo>
                    <a:pt x="2829850" y="348037"/>
                  </a:lnTo>
                  <a:lnTo>
                    <a:pt x="2829850" y="348037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5" name="자유형: 도형 2304">
              <a:extLst>
                <a:ext uri="{FF2B5EF4-FFF2-40B4-BE49-F238E27FC236}">
                  <a16:creationId xmlns:a16="http://schemas.microsoft.com/office/drawing/2014/main" id="{24498145-2E31-B5F2-C614-830A1C7DA872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5853 h 413167"/>
                <a:gd name="connsiteX1" fmla="*/ 11096 w 2829850"/>
                <a:gd name="connsiteY1" fmla="*/ 242609 h 413167"/>
                <a:gd name="connsiteX2" fmla="*/ 22193 w 2829850"/>
                <a:gd name="connsiteY2" fmla="*/ 283314 h 413167"/>
                <a:gd name="connsiteX3" fmla="*/ 33290 w 2829850"/>
                <a:gd name="connsiteY3" fmla="*/ 312923 h 413167"/>
                <a:gd name="connsiteX4" fmla="*/ 44386 w 2829850"/>
                <a:gd name="connsiteY4" fmla="*/ 339165 h 413167"/>
                <a:gd name="connsiteX5" fmla="*/ 66586 w 2829850"/>
                <a:gd name="connsiteY5" fmla="*/ 307889 h 413167"/>
                <a:gd name="connsiteX6" fmla="*/ 77683 w 2829850"/>
                <a:gd name="connsiteY6" fmla="*/ 283355 h 413167"/>
                <a:gd name="connsiteX7" fmla="*/ 88779 w 2829850"/>
                <a:gd name="connsiteY7" fmla="*/ 302983 h 413167"/>
                <a:gd name="connsiteX8" fmla="*/ 99876 w 2829850"/>
                <a:gd name="connsiteY8" fmla="*/ 300494 h 413167"/>
                <a:gd name="connsiteX9" fmla="*/ 110973 w 2829850"/>
                <a:gd name="connsiteY9" fmla="*/ 327722 h 413167"/>
                <a:gd name="connsiteX10" fmla="*/ 122069 w 2829850"/>
                <a:gd name="connsiteY10" fmla="*/ 342172 h 413167"/>
                <a:gd name="connsiteX11" fmla="*/ 133166 w 2829850"/>
                <a:gd name="connsiteY11" fmla="*/ 351125 h 413167"/>
                <a:gd name="connsiteX12" fmla="*/ 144263 w 2829850"/>
                <a:gd name="connsiteY12" fmla="*/ 356358 h 413167"/>
                <a:gd name="connsiteX13" fmla="*/ 155366 w 2829850"/>
                <a:gd name="connsiteY13" fmla="*/ 372203 h 413167"/>
                <a:gd name="connsiteX14" fmla="*/ 166463 w 2829850"/>
                <a:gd name="connsiteY14" fmla="*/ 380367 h 413167"/>
                <a:gd name="connsiteX15" fmla="*/ 177559 w 2829850"/>
                <a:gd name="connsiteY15" fmla="*/ 367060 h 413167"/>
                <a:gd name="connsiteX16" fmla="*/ 188656 w 2829850"/>
                <a:gd name="connsiteY16" fmla="*/ 356201 h 413167"/>
                <a:gd name="connsiteX17" fmla="*/ 199753 w 2829850"/>
                <a:gd name="connsiteY17" fmla="*/ 358120 h 413167"/>
                <a:gd name="connsiteX18" fmla="*/ 210849 w 2829850"/>
                <a:gd name="connsiteY18" fmla="*/ 368937 h 413167"/>
                <a:gd name="connsiteX19" fmla="*/ 221946 w 2829850"/>
                <a:gd name="connsiteY19" fmla="*/ 361297 h 413167"/>
                <a:gd name="connsiteX20" fmla="*/ 233043 w 2829850"/>
                <a:gd name="connsiteY20" fmla="*/ 345907 h 413167"/>
                <a:gd name="connsiteX21" fmla="*/ 255243 w 2829850"/>
                <a:gd name="connsiteY21" fmla="*/ 259658 h 413167"/>
                <a:gd name="connsiteX22" fmla="*/ 266339 w 2829850"/>
                <a:gd name="connsiteY22" fmla="*/ 185595 h 413167"/>
                <a:gd name="connsiteX23" fmla="*/ 277436 w 2829850"/>
                <a:gd name="connsiteY23" fmla="*/ 215047 h 413167"/>
                <a:gd name="connsiteX24" fmla="*/ 288533 w 2829850"/>
                <a:gd name="connsiteY24" fmla="*/ 295717 h 413167"/>
                <a:gd name="connsiteX25" fmla="*/ 299629 w 2829850"/>
                <a:gd name="connsiteY25" fmla="*/ 345791 h 413167"/>
                <a:gd name="connsiteX26" fmla="*/ 310726 w 2829850"/>
                <a:gd name="connsiteY26" fmla="*/ 378993 h 413167"/>
                <a:gd name="connsiteX27" fmla="*/ 321823 w 2829850"/>
                <a:gd name="connsiteY27" fmla="*/ 395029 h 413167"/>
                <a:gd name="connsiteX28" fmla="*/ 332926 w 2829850"/>
                <a:gd name="connsiteY28" fmla="*/ 391192 h 413167"/>
                <a:gd name="connsiteX29" fmla="*/ 355119 w 2829850"/>
                <a:gd name="connsiteY29" fmla="*/ 352194 h 413167"/>
                <a:gd name="connsiteX30" fmla="*/ 366216 w 2829850"/>
                <a:gd name="connsiteY30" fmla="*/ 336695 h 413167"/>
                <a:gd name="connsiteX31" fmla="*/ 377313 w 2829850"/>
                <a:gd name="connsiteY31" fmla="*/ 351595 h 413167"/>
                <a:gd name="connsiteX32" fmla="*/ 388409 w 2829850"/>
                <a:gd name="connsiteY32" fmla="*/ 353296 h 413167"/>
                <a:gd name="connsiteX33" fmla="*/ 399506 w 2829850"/>
                <a:gd name="connsiteY33" fmla="*/ 348772 h 413167"/>
                <a:gd name="connsiteX34" fmla="*/ 410602 w 2829850"/>
                <a:gd name="connsiteY34" fmla="*/ 322741 h 413167"/>
                <a:gd name="connsiteX35" fmla="*/ 421706 w 2829850"/>
                <a:gd name="connsiteY35" fmla="*/ 278967 h 413167"/>
                <a:gd name="connsiteX36" fmla="*/ 432802 w 2829850"/>
                <a:gd name="connsiteY36" fmla="*/ 240350 h 413167"/>
                <a:gd name="connsiteX37" fmla="*/ 443899 w 2829850"/>
                <a:gd name="connsiteY37" fmla="*/ 257420 h 413167"/>
                <a:gd name="connsiteX38" fmla="*/ 454995 w 2829850"/>
                <a:gd name="connsiteY38" fmla="*/ 310923 h 413167"/>
                <a:gd name="connsiteX39" fmla="*/ 466092 w 2829850"/>
                <a:gd name="connsiteY39" fmla="*/ 375611 h 413167"/>
                <a:gd name="connsiteX40" fmla="*/ 477189 w 2829850"/>
                <a:gd name="connsiteY40" fmla="*/ 398642 h 413167"/>
                <a:gd name="connsiteX41" fmla="*/ 488285 w 2829850"/>
                <a:gd name="connsiteY41" fmla="*/ 402261 h 413167"/>
                <a:gd name="connsiteX42" fmla="*/ 499382 w 2829850"/>
                <a:gd name="connsiteY42" fmla="*/ 399744 h 413167"/>
                <a:gd name="connsiteX43" fmla="*/ 510485 w 2829850"/>
                <a:gd name="connsiteY43" fmla="*/ 375326 h 413167"/>
                <a:gd name="connsiteX44" fmla="*/ 521582 w 2829850"/>
                <a:gd name="connsiteY44" fmla="*/ 340934 h 413167"/>
                <a:gd name="connsiteX45" fmla="*/ 532679 w 2829850"/>
                <a:gd name="connsiteY45" fmla="*/ 322680 h 413167"/>
                <a:gd name="connsiteX46" fmla="*/ 543775 w 2829850"/>
                <a:gd name="connsiteY46" fmla="*/ 330552 h 413167"/>
                <a:gd name="connsiteX47" fmla="*/ 554872 w 2829850"/>
                <a:gd name="connsiteY47" fmla="*/ 328980 h 413167"/>
                <a:gd name="connsiteX48" fmla="*/ 565968 w 2829850"/>
                <a:gd name="connsiteY48" fmla="*/ 304338 h 413167"/>
                <a:gd name="connsiteX49" fmla="*/ 577065 w 2829850"/>
                <a:gd name="connsiteY49" fmla="*/ 226117 h 413167"/>
                <a:gd name="connsiteX50" fmla="*/ 588162 w 2829850"/>
                <a:gd name="connsiteY50" fmla="*/ 180152 h 413167"/>
                <a:gd name="connsiteX51" fmla="*/ 599265 w 2829850"/>
                <a:gd name="connsiteY51" fmla="*/ 191303 h 413167"/>
                <a:gd name="connsiteX52" fmla="*/ 610362 w 2829850"/>
                <a:gd name="connsiteY52" fmla="*/ 247909 h 413167"/>
                <a:gd name="connsiteX53" fmla="*/ 621458 w 2829850"/>
                <a:gd name="connsiteY53" fmla="*/ 323326 h 413167"/>
                <a:gd name="connsiteX54" fmla="*/ 632555 w 2829850"/>
                <a:gd name="connsiteY54" fmla="*/ 377510 h 413167"/>
                <a:gd name="connsiteX55" fmla="*/ 643652 w 2829850"/>
                <a:gd name="connsiteY55" fmla="*/ 401186 h 413167"/>
                <a:gd name="connsiteX56" fmla="*/ 654748 w 2829850"/>
                <a:gd name="connsiteY56" fmla="*/ 405779 h 413167"/>
                <a:gd name="connsiteX57" fmla="*/ 665845 w 2829850"/>
                <a:gd name="connsiteY57" fmla="*/ 402132 h 413167"/>
                <a:gd name="connsiteX58" fmla="*/ 676942 w 2829850"/>
                <a:gd name="connsiteY58" fmla="*/ 404540 h 413167"/>
                <a:gd name="connsiteX59" fmla="*/ 688045 w 2829850"/>
                <a:gd name="connsiteY59" fmla="*/ 397111 h 413167"/>
                <a:gd name="connsiteX60" fmla="*/ 699142 w 2829850"/>
                <a:gd name="connsiteY60" fmla="*/ 381198 h 413167"/>
                <a:gd name="connsiteX61" fmla="*/ 710238 w 2829850"/>
                <a:gd name="connsiteY61" fmla="*/ 356868 h 413167"/>
                <a:gd name="connsiteX62" fmla="*/ 721335 w 2829850"/>
                <a:gd name="connsiteY62" fmla="*/ 309365 h 413167"/>
                <a:gd name="connsiteX63" fmla="*/ 732432 w 2829850"/>
                <a:gd name="connsiteY63" fmla="*/ 214986 h 413167"/>
                <a:gd name="connsiteX64" fmla="*/ 743528 w 2829850"/>
                <a:gd name="connsiteY64" fmla="*/ 134384 h 413167"/>
                <a:gd name="connsiteX65" fmla="*/ 754625 w 2829850"/>
                <a:gd name="connsiteY65" fmla="*/ 142589 h 413167"/>
                <a:gd name="connsiteX66" fmla="*/ 776818 w 2829850"/>
                <a:gd name="connsiteY66" fmla="*/ 362753 h 413167"/>
                <a:gd name="connsiteX67" fmla="*/ 787922 w 2829850"/>
                <a:gd name="connsiteY67" fmla="*/ 398567 h 413167"/>
                <a:gd name="connsiteX68" fmla="*/ 799018 w 2829850"/>
                <a:gd name="connsiteY68" fmla="*/ 408418 h 413167"/>
                <a:gd name="connsiteX69" fmla="*/ 810115 w 2829850"/>
                <a:gd name="connsiteY69" fmla="*/ 413167 h 413167"/>
                <a:gd name="connsiteX70" fmla="*/ 821212 w 2829850"/>
                <a:gd name="connsiteY70" fmla="*/ 397179 h 413167"/>
                <a:gd name="connsiteX71" fmla="*/ 832308 w 2829850"/>
                <a:gd name="connsiteY71" fmla="*/ 369999 h 413167"/>
                <a:gd name="connsiteX72" fmla="*/ 843405 w 2829850"/>
                <a:gd name="connsiteY72" fmla="*/ 361555 h 413167"/>
                <a:gd name="connsiteX73" fmla="*/ 854501 w 2829850"/>
                <a:gd name="connsiteY73" fmla="*/ 368692 h 413167"/>
                <a:gd name="connsiteX74" fmla="*/ 865598 w 2829850"/>
                <a:gd name="connsiteY74" fmla="*/ 357929 h 413167"/>
                <a:gd name="connsiteX75" fmla="*/ 876702 w 2829850"/>
                <a:gd name="connsiteY75" fmla="*/ 321088 h 413167"/>
                <a:gd name="connsiteX76" fmla="*/ 887798 w 2829850"/>
                <a:gd name="connsiteY76" fmla="*/ 203563 h 413167"/>
                <a:gd name="connsiteX77" fmla="*/ 898894 w 2829850"/>
                <a:gd name="connsiteY77" fmla="*/ 173743 h 413167"/>
                <a:gd name="connsiteX78" fmla="*/ 909991 w 2829850"/>
                <a:gd name="connsiteY78" fmla="*/ 215081 h 413167"/>
                <a:gd name="connsiteX79" fmla="*/ 921088 w 2829850"/>
                <a:gd name="connsiteY79" fmla="*/ 282423 h 413167"/>
                <a:gd name="connsiteX80" fmla="*/ 932184 w 2829850"/>
                <a:gd name="connsiteY80" fmla="*/ 360542 h 413167"/>
                <a:gd name="connsiteX81" fmla="*/ 943281 w 2829850"/>
                <a:gd name="connsiteY81" fmla="*/ 400152 h 413167"/>
                <a:gd name="connsiteX82" fmla="*/ 954384 w 2829850"/>
                <a:gd name="connsiteY82" fmla="*/ 407895 h 413167"/>
                <a:gd name="connsiteX83" fmla="*/ 965481 w 2829850"/>
                <a:gd name="connsiteY83" fmla="*/ 410242 h 413167"/>
                <a:gd name="connsiteX84" fmla="*/ 976578 w 2829850"/>
                <a:gd name="connsiteY84" fmla="*/ 404126 h 413167"/>
                <a:gd name="connsiteX85" fmla="*/ 987674 w 2829850"/>
                <a:gd name="connsiteY85" fmla="*/ 409425 h 413167"/>
                <a:gd name="connsiteX86" fmla="*/ 998771 w 2829850"/>
                <a:gd name="connsiteY86" fmla="*/ 404731 h 413167"/>
                <a:gd name="connsiteX87" fmla="*/ 1009868 w 2829850"/>
                <a:gd name="connsiteY87" fmla="*/ 396818 h 413167"/>
                <a:gd name="connsiteX88" fmla="*/ 1020964 w 2829850"/>
                <a:gd name="connsiteY88" fmla="*/ 394546 h 413167"/>
                <a:gd name="connsiteX89" fmla="*/ 1032061 w 2829850"/>
                <a:gd name="connsiteY89" fmla="*/ 376550 h 413167"/>
                <a:gd name="connsiteX90" fmla="*/ 1043157 w 2829850"/>
                <a:gd name="connsiteY90" fmla="*/ 281355 h 413167"/>
                <a:gd name="connsiteX91" fmla="*/ 1054261 w 2829850"/>
                <a:gd name="connsiteY91" fmla="*/ 122539 h 413167"/>
                <a:gd name="connsiteX92" fmla="*/ 1065357 w 2829850"/>
                <a:gd name="connsiteY92" fmla="*/ 0 h 413167"/>
                <a:gd name="connsiteX93" fmla="*/ 1076454 w 2829850"/>
                <a:gd name="connsiteY93" fmla="*/ 74445 h 413167"/>
                <a:gd name="connsiteX94" fmla="*/ 1087551 w 2829850"/>
                <a:gd name="connsiteY94" fmla="*/ 264986 h 413167"/>
                <a:gd name="connsiteX95" fmla="*/ 1098647 w 2829850"/>
                <a:gd name="connsiteY95" fmla="*/ 353173 h 413167"/>
                <a:gd name="connsiteX96" fmla="*/ 1109744 w 2829850"/>
                <a:gd name="connsiteY96" fmla="*/ 395927 h 413167"/>
                <a:gd name="connsiteX97" fmla="*/ 1120841 w 2829850"/>
                <a:gd name="connsiteY97" fmla="*/ 409677 h 413167"/>
                <a:gd name="connsiteX98" fmla="*/ 1131937 w 2829850"/>
                <a:gd name="connsiteY98" fmla="*/ 403881 h 413167"/>
                <a:gd name="connsiteX99" fmla="*/ 1154137 w 2829850"/>
                <a:gd name="connsiteY99" fmla="*/ 386524 h 413167"/>
                <a:gd name="connsiteX100" fmla="*/ 1165234 w 2829850"/>
                <a:gd name="connsiteY100" fmla="*/ 381388 h 413167"/>
                <a:gd name="connsiteX101" fmla="*/ 1176331 w 2829850"/>
                <a:gd name="connsiteY101" fmla="*/ 384742 h 413167"/>
                <a:gd name="connsiteX102" fmla="*/ 1187427 w 2829850"/>
                <a:gd name="connsiteY102" fmla="*/ 383790 h 413167"/>
                <a:gd name="connsiteX103" fmla="*/ 1198524 w 2829850"/>
                <a:gd name="connsiteY103" fmla="*/ 370223 h 413167"/>
                <a:gd name="connsiteX104" fmla="*/ 1209621 w 2829850"/>
                <a:gd name="connsiteY104" fmla="*/ 328170 h 413167"/>
                <a:gd name="connsiteX105" fmla="*/ 1220717 w 2829850"/>
                <a:gd name="connsiteY105" fmla="*/ 225899 h 413167"/>
                <a:gd name="connsiteX106" fmla="*/ 1231821 w 2829850"/>
                <a:gd name="connsiteY106" fmla="*/ 136037 h 413167"/>
                <a:gd name="connsiteX107" fmla="*/ 1242917 w 2829850"/>
                <a:gd name="connsiteY107" fmla="*/ 158319 h 413167"/>
                <a:gd name="connsiteX108" fmla="*/ 1254014 w 2829850"/>
                <a:gd name="connsiteY108" fmla="*/ 272918 h 413167"/>
                <a:gd name="connsiteX109" fmla="*/ 1265111 w 2829850"/>
                <a:gd name="connsiteY109" fmla="*/ 373196 h 413167"/>
                <a:gd name="connsiteX110" fmla="*/ 1276207 w 2829850"/>
                <a:gd name="connsiteY110" fmla="*/ 403078 h 413167"/>
                <a:gd name="connsiteX111" fmla="*/ 1298400 w 2829850"/>
                <a:gd name="connsiteY111" fmla="*/ 412779 h 413167"/>
                <a:gd name="connsiteX112" fmla="*/ 1309497 w 2829850"/>
                <a:gd name="connsiteY112" fmla="*/ 400853 h 413167"/>
                <a:gd name="connsiteX113" fmla="*/ 1320601 w 2829850"/>
                <a:gd name="connsiteY113" fmla="*/ 380946 h 413167"/>
                <a:gd name="connsiteX114" fmla="*/ 1331697 w 2829850"/>
                <a:gd name="connsiteY114" fmla="*/ 369658 h 413167"/>
                <a:gd name="connsiteX115" fmla="*/ 1342794 w 2829850"/>
                <a:gd name="connsiteY115" fmla="*/ 365631 h 413167"/>
                <a:gd name="connsiteX116" fmla="*/ 1353890 w 2829850"/>
                <a:gd name="connsiteY116" fmla="*/ 337573 h 413167"/>
                <a:gd name="connsiteX117" fmla="*/ 1364987 w 2829850"/>
                <a:gd name="connsiteY117" fmla="*/ 276354 h 413167"/>
                <a:gd name="connsiteX118" fmla="*/ 1376083 w 2829850"/>
                <a:gd name="connsiteY118" fmla="*/ 167667 h 413167"/>
                <a:gd name="connsiteX119" fmla="*/ 1387180 w 2829850"/>
                <a:gd name="connsiteY119" fmla="*/ 130799 h 413167"/>
                <a:gd name="connsiteX120" fmla="*/ 1398277 w 2829850"/>
                <a:gd name="connsiteY120" fmla="*/ 166130 h 413167"/>
                <a:gd name="connsiteX121" fmla="*/ 1409380 w 2829850"/>
                <a:gd name="connsiteY121" fmla="*/ 248405 h 413167"/>
                <a:gd name="connsiteX122" fmla="*/ 1420477 w 2829850"/>
                <a:gd name="connsiteY122" fmla="*/ 343070 h 413167"/>
                <a:gd name="connsiteX123" fmla="*/ 1431573 w 2829850"/>
                <a:gd name="connsiteY123" fmla="*/ 384926 h 413167"/>
                <a:gd name="connsiteX124" fmla="*/ 1442670 w 2829850"/>
                <a:gd name="connsiteY124" fmla="*/ 398165 h 413167"/>
                <a:gd name="connsiteX125" fmla="*/ 1453767 w 2829850"/>
                <a:gd name="connsiteY125" fmla="*/ 402030 h 413167"/>
                <a:gd name="connsiteX126" fmla="*/ 1464863 w 2829850"/>
                <a:gd name="connsiteY126" fmla="*/ 398397 h 413167"/>
                <a:gd name="connsiteX127" fmla="*/ 1475960 w 2829850"/>
                <a:gd name="connsiteY127" fmla="*/ 405323 h 413167"/>
                <a:gd name="connsiteX128" fmla="*/ 1487057 w 2829850"/>
                <a:gd name="connsiteY128" fmla="*/ 402935 h 413167"/>
                <a:gd name="connsiteX129" fmla="*/ 1498160 w 2829850"/>
                <a:gd name="connsiteY129" fmla="*/ 395104 h 413167"/>
                <a:gd name="connsiteX130" fmla="*/ 1509257 w 2829850"/>
                <a:gd name="connsiteY130" fmla="*/ 393743 h 413167"/>
                <a:gd name="connsiteX131" fmla="*/ 1520353 w 2829850"/>
                <a:gd name="connsiteY131" fmla="*/ 377456 h 413167"/>
                <a:gd name="connsiteX132" fmla="*/ 1531450 w 2829850"/>
                <a:gd name="connsiteY132" fmla="*/ 314543 h 413167"/>
                <a:gd name="connsiteX133" fmla="*/ 1542546 w 2829850"/>
                <a:gd name="connsiteY133" fmla="*/ 207196 h 413167"/>
                <a:gd name="connsiteX134" fmla="*/ 1553643 w 2829850"/>
                <a:gd name="connsiteY134" fmla="*/ 122634 h 413167"/>
                <a:gd name="connsiteX135" fmla="*/ 1564740 w 2829850"/>
                <a:gd name="connsiteY135" fmla="*/ 146182 h 413167"/>
                <a:gd name="connsiteX136" fmla="*/ 1575836 w 2829850"/>
                <a:gd name="connsiteY136" fmla="*/ 250943 h 413167"/>
                <a:gd name="connsiteX137" fmla="*/ 1586940 w 2829850"/>
                <a:gd name="connsiteY137" fmla="*/ 309590 h 413167"/>
                <a:gd name="connsiteX138" fmla="*/ 1598036 w 2829850"/>
                <a:gd name="connsiteY138" fmla="*/ 355385 h 413167"/>
                <a:gd name="connsiteX139" fmla="*/ 1609133 w 2829850"/>
                <a:gd name="connsiteY139" fmla="*/ 384803 h 413167"/>
                <a:gd name="connsiteX140" fmla="*/ 1620230 w 2829850"/>
                <a:gd name="connsiteY140" fmla="*/ 400445 h 413167"/>
                <a:gd name="connsiteX141" fmla="*/ 1631326 w 2829850"/>
                <a:gd name="connsiteY141" fmla="*/ 402785 h 413167"/>
                <a:gd name="connsiteX142" fmla="*/ 1642423 w 2829850"/>
                <a:gd name="connsiteY142" fmla="*/ 400595 h 413167"/>
                <a:gd name="connsiteX143" fmla="*/ 1653520 w 2829850"/>
                <a:gd name="connsiteY143" fmla="*/ 400132 h 413167"/>
                <a:gd name="connsiteX144" fmla="*/ 1664616 w 2829850"/>
                <a:gd name="connsiteY144" fmla="*/ 377578 h 413167"/>
                <a:gd name="connsiteX145" fmla="*/ 1675720 w 2829850"/>
                <a:gd name="connsiteY145" fmla="*/ 340104 h 413167"/>
                <a:gd name="connsiteX146" fmla="*/ 1686816 w 2829850"/>
                <a:gd name="connsiteY146" fmla="*/ 291969 h 413167"/>
                <a:gd name="connsiteX147" fmla="*/ 1697913 w 2829850"/>
                <a:gd name="connsiteY147" fmla="*/ 289914 h 413167"/>
                <a:gd name="connsiteX148" fmla="*/ 1709010 w 2829850"/>
                <a:gd name="connsiteY148" fmla="*/ 276559 h 413167"/>
                <a:gd name="connsiteX149" fmla="*/ 1720106 w 2829850"/>
                <a:gd name="connsiteY149" fmla="*/ 236125 h 413167"/>
                <a:gd name="connsiteX150" fmla="*/ 1731203 w 2829850"/>
                <a:gd name="connsiteY150" fmla="*/ 208319 h 413167"/>
                <a:gd name="connsiteX151" fmla="*/ 1742299 w 2829850"/>
                <a:gd name="connsiteY151" fmla="*/ 240493 h 413167"/>
                <a:gd name="connsiteX152" fmla="*/ 1753396 w 2829850"/>
                <a:gd name="connsiteY152" fmla="*/ 313434 h 413167"/>
                <a:gd name="connsiteX153" fmla="*/ 1764500 w 2829850"/>
                <a:gd name="connsiteY153" fmla="*/ 360630 h 413167"/>
                <a:gd name="connsiteX154" fmla="*/ 1775596 w 2829850"/>
                <a:gd name="connsiteY154" fmla="*/ 384844 h 413167"/>
                <a:gd name="connsiteX155" fmla="*/ 1786692 w 2829850"/>
                <a:gd name="connsiteY155" fmla="*/ 389627 h 413167"/>
                <a:gd name="connsiteX156" fmla="*/ 1797789 w 2829850"/>
                <a:gd name="connsiteY156" fmla="*/ 380782 h 413167"/>
                <a:gd name="connsiteX157" fmla="*/ 1808886 w 2829850"/>
                <a:gd name="connsiteY157" fmla="*/ 369686 h 413167"/>
                <a:gd name="connsiteX158" fmla="*/ 1819982 w 2829850"/>
                <a:gd name="connsiteY158" fmla="*/ 375360 h 413167"/>
                <a:gd name="connsiteX159" fmla="*/ 1831079 w 2829850"/>
                <a:gd name="connsiteY159" fmla="*/ 376938 h 413167"/>
                <a:gd name="connsiteX160" fmla="*/ 1842176 w 2829850"/>
                <a:gd name="connsiteY160" fmla="*/ 373156 h 413167"/>
                <a:gd name="connsiteX161" fmla="*/ 1853279 w 2829850"/>
                <a:gd name="connsiteY161" fmla="*/ 356385 h 413167"/>
                <a:gd name="connsiteX162" fmla="*/ 1864376 w 2829850"/>
                <a:gd name="connsiteY162" fmla="*/ 329681 h 413167"/>
                <a:gd name="connsiteX163" fmla="*/ 1875472 w 2829850"/>
                <a:gd name="connsiteY163" fmla="*/ 291173 h 413167"/>
                <a:gd name="connsiteX164" fmla="*/ 1886569 w 2829850"/>
                <a:gd name="connsiteY164" fmla="*/ 241329 h 413167"/>
                <a:gd name="connsiteX165" fmla="*/ 1897666 w 2829850"/>
                <a:gd name="connsiteY165" fmla="*/ 195174 h 413167"/>
                <a:gd name="connsiteX166" fmla="*/ 1908762 w 2829850"/>
                <a:gd name="connsiteY166" fmla="*/ 194222 h 413167"/>
                <a:gd name="connsiteX167" fmla="*/ 1919859 w 2829850"/>
                <a:gd name="connsiteY167" fmla="*/ 251379 h 413167"/>
                <a:gd name="connsiteX168" fmla="*/ 1930956 w 2829850"/>
                <a:gd name="connsiteY168" fmla="*/ 334586 h 413167"/>
                <a:gd name="connsiteX169" fmla="*/ 1942059 w 2829850"/>
                <a:gd name="connsiteY169" fmla="*/ 378939 h 413167"/>
                <a:gd name="connsiteX170" fmla="*/ 1953156 w 2829850"/>
                <a:gd name="connsiteY170" fmla="*/ 396995 h 413167"/>
                <a:gd name="connsiteX171" fmla="*/ 1964252 w 2829850"/>
                <a:gd name="connsiteY171" fmla="*/ 409051 h 413167"/>
                <a:gd name="connsiteX172" fmla="*/ 1975349 w 2829850"/>
                <a:gd name="connsiteY172" fmla="*/ 406303 h 413167"/>
                <a:gd name="connsiteX173" fmla="*/ 1986446 w 2829850"/>
                <a:gd name="connsiteY173" fmla="*/ 401350 h 413167"/>
                <a:gd name="connsiteX174" fmla="*/ 1997542 w 2829850"/>
                <a:gd name="connsiteY174" fmla="*/ 397750 h 413167"/>
                <a:gd name="connsiteX175" fmla="*/ 2008639 w 2829850"/>
                <a:gd name="connsiteY175" fmla="*/ 401261 h 413167"/>
                <a:gd name="connsiteX176" fmla="*/ 2019735 w 2829850"/>
                <a:gd name="connsiteY176" fmla="*/ 399996 h 413167"/>
                <a:gd name="connsiteX177" fmla="*/ 2030839 w 2829850"/>
                <a:gd name="connsiteY177" fmla="*/ 389559 h 413167"/>
                <a:gd name="connsiteX178" fmla="*/ 2041935 w 2829850"/>
                <a:gd name="connsiteY178" fmla="*/ 335437 h 413167"/>
                <a:gd name="connsiteX179" fmla="*/ 2053032 w 2829850"/>
                <a:gd name="connsiteY179" fmla="*/ 240833 h 413167"/>
                <a:gd name="connsiteX180" fmla="*/ 2064129 w 2829850"/>
                <a:gd name="connsiteY180" fmla="*/ 113041 h 413167"/>
                <a:gd name="connsiteX181" fmla="*/ 2075225 w 2829850"/>
                <a:gd name="connsiteY181" fmla="*/ 48217 h 413167"/>
                <a:gd name="connsiteX182" fmla="*/ 2086322 w 2829850"/>
                <a:gd name="connsiteY182" fmla="*/ 109320 h 413167"/>
                <a:gd name="connsiteX183" fmla="*/ 2097419 w 2829850"/>
                <a:gd name="connsiteY183" fmla="*/ 218463 h 413167"/>
                <a:gd name="connsiteX184" fmla="*/ 2108515 w 2829850"/>
                <a:gd name="connsiteY184" fmla="*/ 316856 h 413167"/>
                <a:gd name="connsiteX185" fmla="*/ 2119619 w 2829850"/>
                <a:gd name="connsiteY185" fmla="*/ 351384 h 413167"/>
                <a:gd name="connsiteX186" fmla="*/ 2130715 w 2829850"/>
                <a:gd name="connsiteY186" fmla="*/ 378735 h 413167"/>
                <a:gd name="connsiteX187" fmla="*/ 2141812 w 2829850"/>
                <a:gd name="connsiteY187" fmla="*/ 392308 h 413167"/>
                <a:gd name="connsiteX188" fmla="*/ 2152909 w 2829850"/>
                <a:gd name="connsiteY188" fmla="*/ 394737 h 413167"/>
                <a:gd name="connsiteX189" fmla="*/ 2164005 w 2829850"/>
                <a:gd name="connsiteY189" fmla="*/ 400132 h 413167"/>
                <a:gd name="connsiteX190" fmla="*/ 2175102 w 2829850"/>
                <a:gd name="connsiteY190" fmla="*/ 400295 h 413167"/>
                <a:gd name="connsiteX191" fmla="*/ 2186198 w 2829850"/>
                <a:gd name="connsiteY191" fmla="*/ 406942 h 413167"/>
                <a:gd name="connsiteX192" fmla="*/ 2197295 w 2829850"/>
                <a:gd name="connsiteY192" fmla="*/ 407487 h 413167"/>
                <a:gd name="connsiteX193" fmla="*/ 2208399 w 2829850"/>
                <a:gd name="connsiteY193" fmla="*/ 402656 h 413167"/>
                <a:gd name="connsiteX194" fmla="*/ 2219495 w 2829850"/>
                <a:gd name="connsiteY194" fmla="*/ 378456 h 413167"/>
                <a:gd name="connsiteX195" fmla="*/ 2230592 w 2829850"/>
                <a:gd name="connsiteY195" fmla="*/ 304419 h 413167"/>
                <a:gd name="connsiteX196" fmla="*/ 2241688 w 2829850"/>
                <a:gd name="connsiteY196" fmla="*/ 133656 h 413167"/>
                <a:gd name="connsiteX197" fmla="*/ 2252785 w 2829850"/>
                <a:gd name="connsiteY197" fmla="*/ 11675 h 413167"/>
                <a:gd name="connsiteX198" fmla="*/ 2263881 w 2829850"/>
                <a:gd name="connsiteY198" fmla="*/ 39508 h 413167"/>
                <a:gd name="connsiteX199" fmla="*/ 2286075 w 2829850"/>
                <a:gd name="connsiteY199" fmla="*/ 364093 h 413167"/>
                <a:gd name="connsiteX200" fmla="*/ 2297171 w 2829850"/>
                <a:gd name="connsiteY200" fmla="*/ 392403 h 413167"/>
                <a:gd name="connsiteX201" fmla="*/ 2308275 w 2829850"/>
                <a:gd name="connsiteY201" fmla="*/ 400948 h 413167"/>
                <a:gd name="connsiteX202" fmla="*/ 2319371 w 2829850"/>
                <a:gd name="connsiteY202" fmla="*/ 406758 h 413167"/>
                <a:gd name="connsiteX203" fmla="*/ 2330468 w 2829850"/>
                <a:gd name="connsiteY203" fmla="*/ 397206 h 413167"/>
                <a:gd name="connsiteX204" fmla="*/ 2341565 w 2829850"/>
                <a:gd name="connsiteY204" fmla="*/ 388899 h 413167"/>
                <a:gd name="connsiteX205" fmla="*/ 2352661 w 2829850"/>
                <a:gd name="connsiteY205" fmla="*/ 388817 h 413167"/>
                <a:gd name="connsiteX206" fmla="*/ 2363758 w 2829850"/>
                <a:gd name="connsiteY206" fmla="*/ 390219 h 413167"/>
                <a:gd name="connsiteX207" fmla="*/ 2374855 w 2829850"/>
                <a:gd name="connsiteY207" fmla="*/ 384858 h 413167"/>
                <a:gd name="connsiteX208" fmla="*/ 2385951 w 2829850"/>
                <a:gd name="connsiteY208" fmla="*/ 373618 h 413167"/>
                <a:gd name="connsiteX209" fmla="*/ 2397055 w 2829850"/>
                <a:gd name="connsiteY209" fmla="*/ 326102 h 413167"/>
                <a:gd name="connsiteX210" fmla="*/ 2408151 w 2829850"/>
                <a:gd name="connsiteY210" fmla="*/ 251610 h 413167"/>
                <a:gd name="connsiteX211" fmla="*/ 2419248 w 2829850"/>
                <a:gd name="connsiteY211" fmla="*/ 192398 h 413167"/>
                <a:gd name="connsiteX212" fmla="*/ 2430345 w 2829850"/>
                <a:gd name="connsiteY212" fmla="*/ 186037 h 413167"/>
                <a:gd name="connsiteX213" fmla="*/ 2463635 w 2829850"/>
                <a:gd name="connsiteY213" fmla="*/ 374720 h 413167"/>
                <a:gd name="connsiteX214" fmla="*/ 2474731 w 2829850"/>
                <a:gd name="connsiteY214" fmla="*/ 397057 h 413167"/>
                <a:gd name="connsiteX215" fmla="*/ 2485834 w 2829850"/>
                <a:gd name="connsiteY215" fmla="*/ 394709 h 413167"/>
                <a:gd name="connsiteX216" fmla="*/ 2496931 w 2829850"/>
                <a:gd name="connsiteY216" fmla="*/ 388048 h 413167"/>
                <a:gd name="connsiteX217" fmla="*/ 2508028 w 2829850"/>
                <a:gd name="connsiteY217" fmla="*/ 378081 h 413167"/>
                <a:gd name="connsiteX218" fmla="*/ 2519124 w 2829850"/>
                <a:gd name="connsiteY218" fmla="*/ 363930 h 413167"/>
                <a:gd name="connsiteX219" fmla="*/ 2530221 w 2829850"/>
                <a:gd name="connsiteY219" fmla="*/ 369890 h 413167"/>
                <a:gd name="connsiteX220" fmla="*/ 2541318 w 2829850"/>
                <a:gd name="connsiteY220" fmla="*/ 370604 h 413167"/>
                <a:gd name="connsiteX221" fmla="*/ 2552414 w 2829850"/>
                <a:gd name="connsiteY221" fmla="*/ 324884 h 413167"/>
                <a:gd name="connsiteX222" fmla="*/ 2563511 w 2829850"/>
                <a:gd name="connsiteY222" fmla="*/ 225049 h 413167"/>
                <a:gd name="connsiteX223" fmla="*/ 2574614 w 2829850"/>
                <a:gd name="connsiteY223" fmla="*/ 93025 h 413167"/>
                <a:gd name="connsiteX224" fmla="*/ 2585711 w 2829850"/>
                <a:gd name="connsiteY224" fmla="*/ 101782 h 413167"/>
                <a:gd name="connsiteX225" fmla="*/ 2596808 w 2829850"/>
                <a:gd name="connsiteY225" fmla="*/ 217354 h 413167"/>
                <a:gd name="connsiteX226" fmla="*/ 2607904 w 2829850"/>
                <a:gd name="connsiteY226" fmla="*/ 307338 h 413167"/>
                <a:gd name="connsiteX227" fmla="*/ 2619001 w 2829850"/>
                <a:gd name="connsiteY227" fmla="*/ 373965 h 413167"/>
                <a:gd name="connsiteX228" fmla="*/ 2630097 w 2829850"/>
                <a:gd name="connsiteY228" fmla="*/ 399159 h 413167"/>
                <a:gd name="connsiteX229" fmla="*/ 2641194 w 2829850"/>
                <a:gd name="connsiteY229" fmla="*/ 400792 h 413167"/>
                <a:gd name="connsiteX230" fmla="*/ 2652290 w 2829850"/>
                <a:gd name="connsiteY230" fmla="*/ 398941 h 413167"/>
                <a:gd name="connsiteX231" fmla="*/ 2663394 w 2829850"/>
                <a:gd name="connsiteY231" fmla="*/ 392777 h 413167"/>
                <a:gd name="connsiteX232" fmla="*/ 2674491 w 2829850"/>
                <a:gd name="connsiteY232" fmla="*/ 384381 h 413167"/>
                <a:gd name="connsiteX233" fmla="*/ 2685587 w 2829850"/>
                <a:gd name="connsiteY233" fmla="*/ 383177 h 413167"/>
                <a:gd name="connsiteX234" fmla="*/ 2696684 w 2829850"/>
                <a:gd name="connsiteY234" fmla="*/ 386150 h 413167"/>
                <a:gd name="connsiteX235" fmla="*/ 2707780 w 2829850"/>
                <a:gd name="connsiteY235" fmla="*/ 378000 h 413167"/>
                <a:gd name="connsiteX236" fmla="*/ 2718877 w 2829850"/>
                <a:gd name="connsiteY236" fmla="*/ 343002 h 413167"/>
                <a:gd name="connsiteX237" fmla="*/ 2729974 w 2829850"/>
                <a:gd name="connsiteY237" fmla="*/ 282777 h 413167"/>
                <a:gd name="connsiteX238" fmla="*/ 2741070 w 2829850"/>
                <a:gd name="connsiteY238" fmla="*/ 214000 h 413167"/>
                <a:gd name="connsiteX239" fmla="*/ 2752174 w 2829850"/>
                <a:gd name="connsiteY239" fmla="*/ 251310 h 413167"/>
                <a:gd name="connsiteX240" fmla="*/ 2763270 w 2829850"/>
                <a:gd name="connsiteY240" fmla="*/ 284798 h 413167"/>
                <a:gd name="connsiteX241" fmla="*/ 2774367 w 2829850"/>
                <a:gd name="connsiteY241" fmla="*/ 295894 h 413167"/>
                <a:gd name="connsiteX242" fmla="*/ 2785464 w 2829850"/>
                <a:gd name="connsiteY242" fmla="*/ 293493 h 413167"/>
                <a:gd name="connsiteX243" fmla="*/ 2796560 w 2829850"/>
                <a:gd name="connsiteY243" fmla="*/ 282260 h 413167"/>
                <a:gd name="connsiteX244" fmla="*/ 2807657 w 2829850"/>
                <a:gd name="connsiteY244" fmla="*/ 296915 h 413167"/>
                <a:gd name="connsiteX245" fmla="*/ 2818754 w 2829850"/>
                <a:gd name="connsiteY245" fmla="*/ 336335 h 413167"/>
                <a:gd name="connsiteX246" fmla="*/ 2829850 w 2829850"/>
                <a:gd name="connsiteY246" fmla="*/ 347506 h 413167"/>
                <a:gd name="connsiteX247" fmla="*/ 2829850 w 2829850"/>
                <a:gd name="connsiteY247" fmla="*/ 34750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35853"/>
                  </a:moveTo>
                  <a:lnTo>
                    <a:pt x="11096" y="242609"/>
                  </a:lnTo>
                  <a:lnTo>
                    <a:pt x="22193" y="283314"/>
                  </a:lnTo>
                  <a:lnTo>
                    <a:pt x="33290" y="312923"/>
                  </a:lnTo>
                  <a:lnTo>
                    <a:pt x="44386" y="339165"/>
                  </a:lnTo>
                  <a:lnTo>
                    <a:pt x="66586" y="307889"/>
                  </a:lnTo>
                  <a:lnTo>
                    <a:pt x="77683" y="283355"/>
                  </a:lnTo>
                  <a:lnTo>
                    <a:pt x="88779" y="302983"/>
                  </a:lnTo>
                  <a:lnTo>
                    <a:pt x="99876" y="300494"/>
                  </a:lnTo>
                  <a:lnTo>
                    <a:pt x="110973" y="327722"/>
                  </a:lnTo>
                  <a:lnTo>
                    <a:pt x="122069" y="342172"/>
                  </a:lnTo>
                  <a:lnTo>
                    <a:pt x="133166" y="351125"/>
                  </a:lnTo>
                  <a:lnTo>
                    <a:pt x="144263" y="356358"/>
                  </a:lnTo>
                  <a:lnTo>
                    <a:pt x="155366" y="372203"/>
                  </a:lnTo>
                  <a:lnTo>
                    <a:pt x="166463" y="380367"/>
                  </a:lnTo>
                  <a:lnTo>
                    <a:pt x="177559" y="367060"/>
                  </a:lnTo>
                  <a:lnTo>
                    <a:pt x="188656" y="356201"/>
                  </a:lnTo>
                  <a:lnTo>
                    <a:pt x="199753" y="358120"/>
                  </a:lnTo>
                  <a:lnTo>
                    <a:pt x="210849" y="368937"/>
                  </a:lnTo>
                  <a:lnTo>
                    <a:pt x="221946" y="361297"/>
                  </a:lnTo>
                  <a:lnTo>
                    <a:pt x="233043" y="345907"/>
                  </a:lnTo>
                  <a:lnTo>
                    <a:pt x="255243" y="259658"/>
                  </a:lnTo>
                  <a:lnTo>
                    <a:pt x="266339" y="185595"/>
                  </a:lnTo>
                  <a:lnTo>
                    <a:pt x="277436" y="215047"/>
                  </a:lnTo>
                  <a:lnTo>
                    <a:pt x="288533" y="295717"/>
                  </a:lnTo>
                  <a:lnTo>
                    <a:pt x="299629" y="345791"/>
                  </a:lnTo>
                  <a:lnTo>
                    <a:pt x="310726" y="378993"/>
                  </a:lnTo>
                  <a:lnTo>
                    <a:pt x="321823" y="395029"/>
                  </a:lnTo>
                  <a:lnTo>
                    <a:pt x="332926" y="391192"/>
                  </a:lnTo>
                  <a:lnTo>
                    <a:pt x="355119" y="352194"/>
                  </a:lnTo>
                  <a:lnTo>
                    <a:pt x="366216" y="336695"/>
                  </a:lnTo>
                  <a:lnTo>
                    <a:pt x="377313" y="351595"/>
                  </a:lnTo>
                  <a:lnTo>
                    <a:pt x="388409" y="353296"/>
                  </a:lnTo>
                  <a:lnTo>
                    <a:pt x="399506" y="348772"/>
                  </a:lnTo>
                  <a:lnTo>
                    <a:pt x="410602" y="322741"/>
                  </a:lnTo>
                  <a:lnTo>
                    <a:pt x="421706" y="278967"/>
                  </a:lnTo>
                  <a:lnTo>
                    <a:pt x="432802" y="240350"/>
                  </a:lnTo>
                  <a:lnTo>
                    <a:pt x="443899" y="257420"/>
                  </a:lnTo>
                  <a:lnTo>
                    <a:pt x="454995" y="310923"/>
                  </a:lnTo>
                  <a:lnTo>
                    <a:pt x="466092" y="375611"/>
                  </a:lnTo>
                  <a:lnTo>
                    <a:pt x="477189" y="398642"/>
                  </a:lnTo>
                  <a:lnTo>
                    <a:pt x="488285" y="402261"/>
                  </a:lnTo>
                  <a:lnTo>
                    <a:pt x="499382" y="399744"/>
                  </a:lnTo>
                  <a:lnTo>
                    <a:pt x="510485" y="375326"/>
                  </a:lnTo>
                  <a:lnTo>
                    <a:pt x="521582" y="340934"/>
                  </a:lnTo>
                  <a:lnTo>
                    <a:pt x="532679" y="322680"/>
                  </a:lnTo>
                  <a:lnTo>
                    <a:pt x="543775" y="330552"/>
                  </a:lnTo>
                  <a:lnTo>
                    <a:pt x="554872" y="328980"/>
                  </a:lnTo>
                  <a:lnTo>
                    <a:pt x="565968" y="304338"/>
                  </a:lnTo>
                  <a:lnTo>
                    <a:pt x="577065" y="226117"/>
                  </a:lnTo>
                  <a:lnTo>
                    <a:pt x="588162" y="180152"/>
                  </a:lnTo>
                  <a:lnTo>
                    <a:pt x="599265" y="191303"/>
                  </a:lnTo>
                  <a:lnTo>
                    <a:pt x="610362" y="247909"/>
                  </a:lnTo>
                  <a:lnTo>
                    <a:pt x="621458" y="323326"/>
                  </a:lnTo>
                  <a:lnTo>
                    <a:pt x="632555" y="377510"/>
                  </a:lnTo>
                  <a:lnTo>
                    <a:pt x="643652" y="401186"/>
                  </a:lnTo>
                  <a:lnTo>
                    <a:pt x="654748" y="405779"/>
                  </a:lnTo>
                  <a:lnTo>
                    <a:pt x="665845" y="402132"/>
                  </a:lnTo>
                  <a:lnTo>
                    <a:pt x="676942" y="404540"/>
                  </a:lnTo>
                  <a:lnTo>
                    <a:pt x="688045" y="397111"/>
                  </a:lnTo>
                  <a:lnTo>
                    <a:pt x="699142" y="381198"/>
                  </a:lnTo>
                  <a:lnTo>
                    <a:pt x="710238" y="356868"/>
                  </a:lnTo>
                  <a:lnTo>
                    <a:pt x="721335" y="309365"/>
                  </a:lnTo>
                  <a:lnTo>
                    <a:pt x="732432" y="214986"/>
                  </a:lnTo>
                  <a:lnTo>
                    <a:pt x="743528" y="134384"/>
                  </a:lnTo>
                  <a:lnTo>
                    <a:pt x="754625" y="142589"/>
                  </a:lnTo>
                  <a:lnTo>
                    <a:pt x="776818" y="362753"/>
                  </a:lnTo>
                  <a:lnTo>
                    <a:pt x="787922" y="398567"/>
                  </a:lnTo>
                  <a:lnTo>
                    <a:pt x="799018" y="408418"/>
                  </a:lnTo>
                  <a:lnTo>
                    <a:pt x="810115" y="413167"/>
                  </a:lnTo>
                  <a:lnTo>
                    <a:pt x="821212" y="397179"/>
                  </a:lnTo>
                  <a:lnTo>
                    <a:pt x="832308" y="369999"/>
                  </a:lnTo>
                  <a:lnTo>
                    <a:pt x="843405" y="361555"/>
                  </a:lnTo>
                  <a:lnTo>
                    <a:pt x="854501" y="368692"/>
                  </a:lnTo>
                  <a:lnTo>
                    <a:pt x="865598" y="357929"/>
                  </a:lnTo>
                  <a:lnTo>
                    <a:pt x="876702" y="321088"/>
                  </a:lnTo>
                  <a:lnTo>
                    <a:pt x="887798" y="203563"/>
                  </a:lnTo>
                  <a:lnTo>
                    <a:pt x="898894" y="173743"/>
                  </a:lnTo>
                  <a:lnTo>
                    <a:pt x="909991" y="215081"/>
                  </a:lnTo>
                  <a:lnTo>
                    <a:pt x="921088" y="282423"/>
                  </a:lnTo>
                  <a:lnTo>
                    <a:pt x="932184" y="360542"/>
                  </a:lnTo>
                  <a:lnTo>
                    <a:pt x="943281" y="400152"/>
                  </a:lnTo>
                  <a:lnTo>
                    <a:pt x="954384" y="407895"/>
                  </a:lnTo>
                  <a:lnTo>
                    <a:pt x="965481" y="410242"/>
                  </a:lnTo>
                  <a:lnTo>
                    <a:pt x="976578" y="404126"/>
                  </a:lnTo>
                  <a:lnTo>
                    <a:pt x="987674" y="409425"/>
                  </a:lnTo>
                  <a:lnTo>
                    <a:pt x="998771" y="404731"/>
                  </a:lnTo>
                  <a:lnTo>
                    <a:pt x="1009868" y="396818"/>
                  </a:lnTo>
                  <a:lnTo>
                    <a:pt x="1020964" y="394546"/>
                  </a:lnTo>
                  <a:lnTo>
                    <a:pt x="1032061" y="376550"/>
                  </a:lnTo>
                  <a:lnTo>
                    <a:pt x="1043157" y="281355"/>
                  </a:lnTo>
                  <a:lnTo>
                    <a:pt x="1054261" y="122539"/>
                  </a:lnTo>
                  <a:lnTo>
                    <a:pt x="1065357" y="0"/>
                  </a:lnTo>
                  <a:lnTo>
                    <a:pt x="1076454" y="74445"/>
                  </a:lnTo>
                  <a:lnTo>
                    <a:pt x="1087551" y="264986"/>
                  </a:lnTo>
                  <a:lnTo>
                    <a:pt x="1098647" y="353173"/>
                  </a:lnTo>
                  <a:lnTo>
                    <a:pt x="1109744" y="395927"/>
                  </a:lnTo>
                  <a:lnTo>
                    <a:pt x="1120841" y="409677"/>
                  </a:lnTo>
                  <a:lnTo>
                    <a:pt x="1131937" y="403881"/>
                  </a:lnTo>
                  <a:lnTo>
                    <a:pt x="1154137" y="386524"/>
                  </a:lnTo>
                  <a:lnTo>
                    <a:pt x="1165234" y="381388"/>
                  </a:lnTo>
                  <a:lnTo>
                    <a:pt x="1176331" y="384742"/>
                  </a:lnTo>
                  <a:lnTo>
                    <a:pt x="1187427" y="383790"/>
                  </a:lnTo>
                  <a:lnTo>
                    <a:pt x="1198524" y="370223"/>
                  </a:lnTo>
                  <a:lnTo>
                    <a:pt x="1209621" y="328170"/>
                  </a:lnTo>
                  <a:lnTo>
                    <a:pt x="1220717" y="225899"/>
                  </a:lnTo>
                  <a:lnTo>
                    <a:pt x="1231821" y="136037"/>
                  </a:lnTo>
                  <a:lnTo>
                    <a:pt x="1242917" y="158319"/>
                  </a:lnTo>
                  <a:lnTo>
                    <a:pt x="1254014" y="272918"/>
                  </a:lnTo>
                  <a:lnTo>
                    <a:pt x="1265111" y="373196"/>
                  </a:lnTo>
                  <a:lnTo>
                    <a:pt x="1276207" y="403078"/>
                  </a:lnTo>
                  <a:lnTo>
                    <a:pt x="1298400" y="412779"/>
                  </a:lnTo>
                  <a:lnTo>
                    <a:pt x="1309497" y="400853"/>
                  </a:lnTo>
                  <a:lnTo>
                    <a:pt x="1320601" y="380946"/>
                  </a:lnTo>
                  <a:lnTo>
                    <a:pt x="1331697" y="369658"/>
                  </a:lnTo>
                  <a:lnTo>
                    <a:pt x="1342794" y="365631"/>
                  </a:lnTo>
                  <a:lnTo>
                    <a:pt x="1353890" y="337573"/>
                  </a:lnTo>
                  <a:lnTo>
                    <a:pt x="1364987" y="276354"/>
                  </a:lnTo>
                  <a:lnTo>
                    <a:pt x="1376083" y="167667"/>
                  </a:lnTo>
                  <a:lnTo>
                    <a:pt x="1387180" y="130799"/>
                  </a:lnTo>
                  <a:lnTo>
                    <a:pt x="1398277" y="166130"/>
                  </a:lnTo>
                  <a:lnTo>
                    <a:pt x="1409380" y="248405"/>
                  </a:lnTo>
                  <a:lnTo>
                    <a:pt x="1420477" y="343070"/>
                  </a:lnTo>
                  <a:lnTo>
                    <a:pt x="1431573" y="384926"/>
                  </a:lnTo>
                  <a:lnTo>
                    <a:pt x="1442670" y="398165"/>
                  </a:lnTo>
                  <a:lnTo>
                    <a:pt x="1453767" y="402030"/>
                  </a:lnTo>
                  <a:lnTo>
                    <a:pt x="1464863" y="398397"/>
                  </a:lnTo>
                  <a:lnTo>
                    <a:pt x="1475960" y="405323"/>
                  </a:lnTo>
                  <a:lnTo>
                    <a:pt x="1487057" y="402935"/>
                  </a:lnTo>
                  <a:lnTo>
                    <a:pt x="1498160" y="395104"/>
                  </a:lnTo>
                  <a:lnTo>
                    <a:pt x="1509257" y="393743"/>
                  </a:lnTo>
                  <a:lnTo>
                    <a:pt x="1520353" y="377456"/>
                  </a:lnTo>
                  <a:lnTo>
                    <a:pt x="1531450" y="314543"/>
                  </a:lnTo>
                  <a:lnTo>
                    <a:pt x="1542546" y="207196"/>
                  </a:lnTo>
                  <a:lnTo>
                    <a:pt x="1553643" y="122634"/>
                  </a:lnTo>
                  <a:lnTo>
                    <a:pt x="1564740" y="146182"/>
                  </a:lnTo>
                  <a:lnTo>
                    <a:pt x="1575836" y="250943"/>
                  </a:lnTo>
                  <a:lnTo>
                    <a:pt x="1586940" y="309590"/>
                  </a:lnTo>
                  <a:lnTo>
                    <a:pt x="1598036" y="355385"/>
                  </a:lnTo>
                  <a:lnTo>
                    <a:pt x="1609133" y="384803"/>
                  </a:lnTo>
                  <a:lnTo>
                    <a:pt x="1620230" y="400445"/>
                  </a:lnTo>
                  <a:lnTo>
                    <a:pt x="1631326" y="402785"/>
                  </a:lnTo>
                  <a:lnTo>
                    <a:pt x="1642423" y="400595"/>
                  </a:lnTo>
                  <a:lnTo>
                    <a:pt x="1653520" y="400132"/>
                  </a:lnTo>
                  <a:lnTo>
                    <a:pt x="1664616" y="377578"/>
                  </a:lnTo>
                  <a:lnTo>
                    <a:pt x="1675720" y="340104"/>
                  </a:lnTo>
                  <a:lnTo>
                    <a:pt x="1686816" y="291969"/>
                  </a:lnTo>
                  <a:lnTo>
                    <a:pt x="1697913" y="289914"/>
                  </a:lnTo>
                  <a:lnTo>
                    <a:pt x="1709010" y="276559"/>
                  </a:lnTo>
                  <a:lnTo>
                    <a:pt x="1720106" y="236125"/>
                  </a:lnTo>
                  <a:lnTo>
                    <a:pt x="1731203" y="208319"/>
                  </a:lnTo>
                  <a:lnTo>
                    <a:pt x="1742299" y="240493"/>
                  </a:lnTo>
                  <a:lnTo>
                    <a:pt x="1753396" y="313434"/>
                  </a:lnTo>
                  <a:lnTo>
                    <a:pt x="1764500" y="360630"/>
                  </a:lnTo>
                  <a:lnTo>
                    <a:pt x="1775596" y="384844"/>
                  </a:lnTo>
                  <a:lnTo>
                    <a:pt x="1786692" y="389627"/>
                  </a:lnTo>
                  <a:lnTo>
                    <a:pt x="1797789" y="380782"/>
                  </a:lnTo>
                  <a:lnTo>
                    <a:pt x="1808886" y="369686"/>
                  </a:lnTo>
                  <a:lnTo>
                    <a:pt x="1819982" y="375360"/>
                  </a:lnTo>
                  <a:lnTo>
                    <a:pt x="1831079" y="376938"/>
                  </a:lnTo>
                  <a:lnTo>
                    <a:pt x="1842176" y="373156"/>
                  </a:lnTo>
                  <a:lnTo>
                    <a:pt x="1853279" y="356385"/>
                  </a:lnTo>
                  <a:lnTo>
                    <a:pt x="1864376" y="329681"/>
                  </a:lnTo>
                  <a:lnTo>
                    <a:pt x="1875472" y="291173"/>
                  </a:lnTo>
                  <a:lnTo>
                    <a:pt x="1886569" y="241329"/>
                  </a:lnTo>
                  <a:lnTo>
                    <a:pt x="1897666" y="195174"/>
                  </a:lnTo>
                  <a:lnTo>
                    <a:pt x="1908762" y="194222"/>
                  </a:lnTo>
                  <a:lnTo>
                    <a:pt x="1919859" y="251379"/>
                  </a:lnTo>
                  <a:lnTo>
                    <a:pt x="1930956" y="334586"/>
                  </a:lnTo>
                  <a:lnTo>
                    <a:pt x="1942059" y="378939"/>
                  </a:lnTo>
                  <a:lnTo>
                    <a:pt x="1953156" y="396995"/>
                  </a:lnTo>
                  <a:lnTo>
                    <a:pt x="1964252" y="409051"/>
                  </a:lnTo>
                  <a:lnTo>
                    <a:pt x="1975349" y="406303"/>
                  </a:lnTo>
                  <a:lnTo>
                    <a:pt x="1986446" y="401350"/>
                  </a:lnTo>
                  <a:lnTo>
                    <a:pt x="1997542" y="397750"/>
                  </a:lnTo>
                  <a:lnTo>
                    <a:pt x="2008639" y="401261"/>
                  </a:lnTo>
                  <a:lnTo>
                    <a:pt x="2019735" y="399996"/>
                  </a:lnTo>
                  <a:lnTo>
                    <a:pt x="2030839" y="389559"/>
                  </a:lnTo>
                  <a:lnTo>
                    <a:pt x="2041935" y="335437"/>
                  </a:lnTo>
                  <a:lnTo>
                    <a:pt x="2053032" y="240833"/>
                  </a:lnTo>
                  <a:lnTo>
                    <a:pt x="2064129" y="113041"/>
                  </a:lnTo>
                  <a:lnTo>
                    <a:pt x="2075225" y="48217"/>
                  </a:lnTo>
                  <a:lnTo>
                    <a:pt x="2086322" y="109320"/>
                  </a:lnTo>
                  <a:lnTo>
                    <a:pt x="2097419" y="218463"/>
                  </a:lnTo>
                  <a:lnTo>
                    <a:pt x="2108515" y="316856"/>
                  </a:lnTo>
                  <a:lnTo>
                    <a:pt x="2119619" y="351384"/>
                  </a:lnTo>
                  <a:lnTo>
                    <a:pt x="2130715" y="378735"/>
                  </a:lnTo>
                  <a:lnTo>
                    <a:pt x="2141812" y="392308"/>
                  </a:lnTo>
                  <a:lnTo>
                    <a:pt x="2152909" y="394737"/>
                  </a:lnTo>
                  <a:lnTo>
                    <a:pt x="2164005" y="400132"/>
                  </a:lnTo>
                  <a:lnTo>
                    <a:pt x="2175102" y="400295"/>
                  </a:lnTo>
                  <a:lnTo>
                    <a:pt x="2186198" y="406942"/>
                  </a:lnTo>
                  <a:lnTo>
                    <a:pt x="2197295" y="407487"/>
                  </a:lnTo>
                  <a:lnTo>
                    <a:pt x="2208399" y="402656"/>
                  </a:lnTo>
                  <a:lnTo>
                    <a:pt x="2219495" y="378456"/>
                  </a:lnTo>
                  <a:lnTo>
                    <a:pt x="2230592" y="304419"/>
                  </a:lnTo>
                  <a:lnTo>
                    <a:pt x="2241688" y="133656"/>
                  </a:lnTo>
                  <a:lnTo>
                    <a:pt x="2252785" y="11675"/>
                  </a:lnTo>
                  <a:lnTo>
                    <a:pt x="2263881" y="39508"/>
                  </a:lnTo>
                  <a:lnTo>
                    <a:pt x="2286075" y="364093"/>
                  </a:lnTo>
                  <a:lnTo>
                    <a:pt x="2297171" y="392403"/>
                  </a:lnTo>
                  <a:lnTo>
                    <a:pt x="2308275" y="400948"/>
                  </a:lnTo>
                  <a:lnTo>
                    <a:pt x="2319371" y="406758"/>
                  </a:lnTo>
                  <a:lnTo>
                    <a:pt x="2330468" y="397206"/>
                  </a:lnTo>
                  <a:lnTo>
                    <a:pt x="2341565" y="388899"/>
                  </a:lnTo>
                  <a:lnTo>
                    <a:pt x="2352661" y="388817"/>
                  </a:lnTo>
                  <a:lnTo>
                    <a:pt x="2363758" y="390219"/>
                  </a:lnTo>
                  <a:lnTo>
                    <a:pt x="2374855" y="384858"/>
                  </a:lnTo>
                  <a:lnTo>
                    <a:pt x="2385951" y="373618"/>
                  </a:lnTo>
                  <a:lnTo>
                    <a:pt x="2397055" y="326102"/>
                  </a:lnTo>
                  <a:lnTo>
                    <a:pt x="2408151" y="251610"/>
                  </a:lnTo>
                  <a:lnTo>
                    <a:pt x="2419248" y="192398"/>
                  </a:lnTo>
                  <a:lnTo>
                    <a:pt x="2430345" y="186037"/>
                  </a:lnTo>
                  <a:lnTo>
                    <a:pt x="2463635" y="374720"/>
                  </a:lnTo>
                  <a:lnTo>
                    <a:pt x="2474731" y="397057"/>
                  </a:lnTo>
                  <a:lnTo>
                    <a:pt x="2485834" y="394709"/>
                  </a:lnTo>
                  <a:lnTo>
                    <a:pt x="2496931" y="388048"/>
                  </a:lnTo>
                  <a:lnTo>
                    <a:pt x="2508028" y="378081"/>
                  </a:lnTo>
                  <a:lnTo>
                    <a:pt x="2519124" y="363930"/>
                  </a:lnTo>
                  <a:lnTo>
                    <a:pt x="2530221" y="369890"/>
                  </a:lnTo>
                  <a:lnTo>
                    <a:pt x="2541318" y="370604"/>
                  </a:lnTo>
                  <a:lnTo>
                    <a:pt x="2552414" y="324884"/>
                  </a:lnTo>
                  <a:lnTo>
                    <a:pt x="2563511" y="225049"/>
                  </a:lnTo>
                  <a:lnTo>
                    <a:pt x="2574614" y="93025"/>
                  </a:lnTo>
                  <a:lnTo>
                    <a:pt x="2585711" y="101782"/>
                  </a:lnTo>
                  <a:lnTo>
                    <a:pt x="2596808" y="217354"/>
                  </a:lnTo>
                  <a:lnTo>
                    <a:pt x="2607904" y="307338"/>
                  </a:lnTo>
                  <a:lnTo>
                    <a:pt x="2619001" y="373965"/>
                  </a:lnTo>
                  <a:lnTo>
                    <a:pt x="2630097" y="399159"/>
                  </a:lnTo>
                  <a:lnTo>
                    <a:pt x="2641194" y="400792"/>
                  </a:lnTo>
                  <a:lnTo>
                    <a:pt x="2652290" y="398941"/>
                  </a:lnTo>
                  <a:lnTo>
                    <a:pt x="2663394" y="392777"/>
                  </a:lnTo>
                  <a:lnTo>
                    <a:pt x="2674491" y="384381"/>
                  </a:lnTo>
                  <a:lnTo>
                    <a:pt x="2685587" y="383177"/>
                  </a:lnTo>
                  <a:lnTo>
                    <a:pt x="2696684" y="386150"/>
                  </a:lnTo>
                  <a:lnTo>
                    <a:pt x="2707780" y="378000"/>
                  </a:lnTo>
                  <a:lnTo>
                    <a:pt x="2718877" y="343002"/>
                  </a:lnTo>
                  <a:lnTo>
                    <a:pt x="2729974" y="282777"/>
                  </a:lnTo>
                  <a:lnTo>
                    <a:pt x="2741070" y="214000"/>
                  </a:lnTo>
                  <a:lnTo>
                    <a:pt x="2752174" y="251310"/>
                  </a:lnTo>
                  <a:lnTo>
                    <a:pt x="2763270" y="284798"/>
                  </a:lnTo>
                  <a:lnTo>
                    <a:pt x="2774367" y="295894"/>
                  </a:lnTo>
                  <a:lnTo>
                    <a:pt x="2785464" y="293493"/>
                  </a:lnTo>
                  <a:lnTo>
                    <a:pt x="2796560" y="282260"/>
                  </a:lnTo>
                  <a:lnTo>
                    <a:pt x="2807657" y="296915"/>
                  </a:lnTo>
                  <a:lnTo>
                    <a:pt x="2818754" y="336335"/>
                  </a:lnTo>
                  <a:lnTo>
                    <a:pt x="2829850" y="347506"/>
                  </a:lnTo>
                  <a:lnTo>
                    <a:pt x="2829850" y="347506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6" name="자유형: 도형 2305">
              <a:extLst>
                <a:ext uri="{FF2B5EF4-FFF2-40B4-BE49-F238E27FC236}">
                  <a16:creationId xmlns:a16="http://schemas.microsoft.com/office/drawing/2014/main" id="{7A500C3B-CADC-8A87-432B-4E0E95F72C48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3784 h 413167"/>
                <a:gd name="connsiteX1" fmla="*/ 11096 w 2829850"/>
                <a:gd name="connsiteY1" fmla="*/ 241173 h 413167"/>
                <a:gd name="connsiteX2" fmla="*/ 22193 w 2829850"/>
                <a:gd name="connsiteY2" fmla="*/ 282573 h 413167"/>
                <a:gd name="connsiteX3" fmla="*/ 33290 w 2829850"/>
                <a:gd name="connsiteY3" fmla="*/ 313441 h 413167"/>
                <a:gd name="connsiteX4" fmla="*/ 44386 w 2829850"/>
                <a:gd name="connsiteY4" fmla="*/ 339614 h 413167"/>
                <a:gd name="connsiteX5" fmla="*/ 55483 w 2829850"/>
                <a:gd name="connsiteY5" fmla="*/ 324068 h 413167"/>
                <a:gd name="connsiteX6" fmla="*/ 66586 w 2829850"/>
                <a:gd name="connsiteY6" fmla="*/ 307018 h 413167"/>
                <a:gd name="connsiteX7" fmla="*/ 77683 w 2829850"/>
                <a:gd name="connsiteY7" fmla="*/ 282389 h 413167"/>
                <a:gd name="connsiteX8" fmla="*/ 88779 w 2829850"/>
                <a:gd name="connsiteY8" fmla="*/ 302868 h 413167"/>
                <a:gd name="connsiteX9" fmla="*/ 99876 w 2829850"/>
                <a:gd name="connsiteY9" fmla="*/ 300834 h 413167"/>
                <a:gd name="connsiteX10" fmla="*/ 110973 w 2829850"/>
                <a:gd name="connsiteY10" fmla="*/ 327449 h 413167"/>
                <a:gd name="connsiteX11" fmla="*/ 122069 w 2829850"/>
                <a:gd name="connsiteY11" fmla="*/ 342846 h 413167"/>
                <a:gd name="connsiteX12" fmla="*/ 133166 w 2829850"/>
                <a:gd name="connsiteY12" fmla="*/ 350302 h 413167"/>
                <a:gd name="connsiteX13" fmla="*/ 144263 w 2829850"/>
                <a:gd name="connsiteY13" fmla="*/ 355459 h 413167"/>
                <a:gd name="connsiteX14" fmla="*/ 155366 w 2829850"/>
                <a:gd name="connsiteY14" fmla="*/ 372155 h 413167"/>
                <a:gd name="connsiteX15" fmla="*/ 166463 w 2829850"/>
                <a:gd name="connsiteY15" fmla="*/ 379776 h 413167"/>
                <a:gd name="connsiteX16" fmla="*/ 177559 w 2829850"/>
                <a:gd name="connsiteY16" fmla="*/ 366713 h 413167"/>
                <a:gd name="connsiteX17" fmla="*/ 188656 w 2829850"/>
                <a:gd name="connsiteY17" fmla="*/ 355412 h 413167"/>
                <a:gd name="connsiteX18" fmla="*/ 199753 w 2829850"/>
                <a:gd name="connsiteY18" fmla="*/ 358051 h 413167"/>
                <a:gd name="connsiteX19" fmla="*/ 210849 w 2829850"/>
                <a:gd name="connsiteY19" fmla="*/ 367991 h 413167"/>
                <a:gd name="connsiteX20" fmla="*/ 221946 w 2829850"/>
                <a:gd name="connsiteY20" fmla="*/ 360270 h 413167"/>
                <a:gd name="connsiteX21" fmla="*/ 233043 w 2829850"/>
                <a:gd name="connsiteY21" fmla="*/ 344662 h 413167"/>
                <a:gd name="connsiteX22" fmla="*/ 255243 w 2829850"/>
                <a:gd name="connsiteY22" fmla="*/ 260196 h 413167"/>
                <a:gd name="connsiteX23" fmla="*/ 266339 w 2829850"/>
                <a:gd name="connsiteY23" fmla="*/ 185254 h 413167"/>
                <a:gd name="connsiteX24" fmla="*/ 277436 w 2829850"/>
                <a:gd name="connsiteY24" fmla="*/ 213802 h 413167"/>
                <a:gd name="connsiteX25" fmla="*/ 288533 w 2829850"/>
                <a:gd name="connsiteY25" fmla="*/ 297643 h 413167"/>
                <a:gd name="connsiteX26" fmla="*/ 299629 w 2829850"/>
                <a:gd name="connsiteY26" fmla="*/ 346220 h 413167"/>
                <a:gd name="connsiteX27" fmla="*/ 310726 w 2829850"/>
                <a:gd name="connsiteY27" fmla="*/ 379639 h 413167"/>
                <a:gd name="connsiteX28" fmla="*/ 321823 w 2829850"/>
                <a:gd name="connsiteY28" fmla="*/ 394879 h 413167"/>
                <a:gd name="connsiteX29" fmla="*/ 332926 w 2829850"/>
                <a:gd name="connsiteY29" fmla="*/ 390811 h 413167"/>
                <a:gd name="connsiteX30" fmla="*/ 355119 w 2829850"/>
                <a:gd name="connsiteY30" fmla="*/ 351690 h 413167"/>
                <a:gd name="connsiteX31" fmla="*/ 366216 w 2829850"/>
                <a:gd name="connsiteY31" fmla="*/ 335505 h 413167"/>
                <a:gd name="connsiteX32" fmla="*/ 377313 w 2829850"/>
                <a:gd name="connsiteY32" fmla="*/ 351643 h 413167"/>
                <a:gd name="connsiteX33" fmla="*/ 388409 w 2829850"/>
                <a:gd name="connsiteY33" fmla="*/ 353799 h 413167"/>
                <a:gd name="connsiteX34" fmla="*/ 399506 w 2829850"/>
                <a:gd name="connsiteY34" fmla="*/ 348146 h 413167"/>
                <a:gd name="connsiteX35" fmla="*/ 410602 w 2829850"/>
                <a:gd name="connsiteY35" fmla="*/ 322285 h 413167"/>
                <a:gd name="connsiteX36" fmla="*/ 421706 w 2829850"/>
                <a:gd name="connsiteY36" fmla="*/ 278389 h 413167"/>
                <a:gd name="connsiteX37" fmla="*/ 432802 w 2829850"/>
                <a:gd name="connsiteY37" fmla="*/ 240595 h 413167"/>
                <a:gd name="connsiteX38" fmla="*/ 443899 w 2829850"/>
                <a:gd name="connsiteY38" fmla="*/ 257951 h 413167"/>
                <a:gd name="connsiteX39" fmla="*/ 454995 w 2829850"/>
                <a:gd name="connsiteY39" fmla="*/ 311012 h 413167"/>
                <a:gd name="connsiteX40" fmla="*/ 466092 w 2829850"/>
                <a:gd name="connsiteY40" fmla="*/ 376095 h 413167"/>
                <a:gd name="connsiteX41" fmla="*/ 477189 w 2829850"/>
                <a:gd name="connsiteY41" fmla="*/ 398329 h 413167"/>
                <a:gd name="connsiteX42" fmla="*/ 488285 w 2829850"/>
                <a:gd name="connsiteY42" fmla="*/ 402152 h 413167"/>
                <a:gd name="connsiteX43" fmla="*/ 499382 w 2829850"/>
                <a:gd name="connsiteY43" fmla="*/ 399567 h 413167"/>
                <a:gd name="connsiteX44" fmla="*/ 510485 w 2829850"/>
                <a:gd name="connsiteY44" fmla="*/ 374557 h 413167"/>
                <a:gd name="connsiteX45" fmla="*/ 521582 w 2829850"/>
                <a:gd name="connsiteY45" fmla="*/ 339948 h 413167"/>
                <a:gd name="connsiteX46" fmla="*/ 532679 w 2829850"/>
                <a:gd name="connsiteY46" fmla="*/ 321054 h 413167"/>
                <a:gd name="connsiteX47" fmla="*/ 543775 w 2829850"/>
                <a:gd name="connsiteY47" fmla="*/ 328463 h 413167"/>
                <a:gd name="connsiteX48" fmla="*/ 554872 w 2829850"/>
                <a:gd name="connsiteY48" fmla="*/ 329279 h 413167"/>
                <a:gd name="connsiteX49" fmla="*/ 565968 w 2829850"/>
                <a:gd name="connsiteY49" fmla="*/ 305024 h 413167"/>
                <a:gd name="connsiteX50" fmla="*/ 577065 w 2829850"/>
                <a:gd name="connsiteY50" fmla="*/ 226178 h 413167"/>
                <a:gd name="connsiteX51" fmla="*/ 588162 w 2829850"/>
                <a:gd name="connsiteY51" fmla="*/ 179410 h 413167"/>
                <a:gd name="connsiteX52" fmla="*/ 599265 w 2829850"/>
                <a:gd name="connsiteY52" fmla="*/ 193065 h 413167"/>
                <a:gd name="connsiteX53" fmla="*/ 610362 w 2829850"/>
                <a:gd name="connsiteY53" fmla="*/ 248011 h 413167"/>
                <a:gd name="connsiteX54" fmla="*/ 621458 w 2829850"/>
                <a:gd name="connsiteY54" fmla="*/ 324823 h 413167"/>
                <a:gd name="connsiteX55" fmla="*/ 632555 w 2829850"/>
                <a:gd name="connsiteY55" fmla="*/ 377741 h 413167"/>
                <a:gd name="connsiteX56" fmla="*/ 643652 w 2829850"/>
                <a:gd name="connsiteY56" fmla="*/ 401295 h 413167"/>
                <a:gd name="connsiteX57" fmla="*/ 654748 w 2829850"/>
                <a:gd name="connsiteY57" fmla="*/ 405473 h 413167"/>
                <a:gd name="connsiteX58" fmla="*/ 665845 w 2829850"/>
                <a:gd name="connsiteY58" fmla="*/ 402112 h 413167"/>
                <a:gd name="connsiteX59" fmla="*/ 676942 w 2829850"/>
                <a:gd name="connsiteY59" fmla="*/ 404017 h 413167"/>
                <a:gd name="connsiteX60" fmla="*/ 688045 w 2829850"/>
                <a:gd name="connsiteY60" fmla="*/ 396526 h 413167"/>
                <a:gd name="connsiteX61" fmla="*/ 699142 w 2829850"/>
                <a:gd name="connsiteY61" fmla="*/ 380905 h 413167"/>
                <a:gd name="connsiteX62" fmla="*/ 710238 w 2829850"/>
                <a:gd name="connsiteY62" fmla="*/ 355031 h 413167"/>
                <a:gd name="connsiteX63" fmla="*/ 721335 w 2829850"/>
                <a:gd name="connsiteY63" fmla="*/ 307705 h 413167"/>
                <a:gd name="connsiteX64" fmla="*/ 732432 w 2829850"/>
                <a:gd name="connsiteY64" fmla="*/ 214353 h 413167"/>
                <a:gd name="connsiteX65" fmla="*/ 743528 w 2829850"/>
                <a:gd name="connsiteY65" fmla="*/ 134309 h 413167"/>
                <a:gd name="connsiteX66" fmla="*/ 754625 w 2829850"/>
                <a:gd name="connsiteY66" fmla="*/ 143406 h 413167"/>
                <a:gd name="connsiteX67" fmla="*/ 765722 w 2829850"/>
                <a:gd name="connsiteY67" fmla="*/ 248759 h 413167"/>
                <a:gd name="connsiteX68" fmla="*/ 776818 w 2829850"/>
                <a:gd name="connsiteY68" fmla="*/ 364175 h 413167"/>
                <a:gd name="connsiteX69" fmla="*/ 787922 w 2829850"/>
                <a:gd name="connsiteY69" fmla="*/ 398621 h 413167"/>
                <a:gd name="connsiteX70" fmla="*/ 799018 w 2829850"/>
                <a:gd name="connsiteY70" fmla="*/ 408834 h 413167"/>
                <a:gd name="connsiteX71" fmla="*/ 810115 w 2829850"/>
                <a:gd name="connsiteY71" fmla="*/ 413167 h 413167"/>
                <a:gd name="connsiteX72" fmla="*/ 821212 w 2829850"/>
                <a:gd name="connsiteY72" fmla="*/ 396805 h 413167"/>
                <a:gd name="connsiteX73" fmla="*/ 832308 w 2829850"/>
                <a:gd name="connsiteY73" fmla="*/ 368903 h 413167"/>
                <a:gd name="connsiteX74" fmla="*/ 843405 w 2829850"/>
                <a:gd name="connsiteY74" fmla="*/ 360093 h 413167"/>
                <a:gd name="connsiteX75" fmla="*/ 854501 w 2829850"/>
                <a:gd name="connsiteY75" fmla="*/ 366774 h 413167"/>
                <a:gd name="connsiteX76" fmla="*/ 865598 w 2829850"/>
                <a:gd name="connsiteY76" fmla="*/ 357664 h 413167"/>
                <a:gd name="connsiteX77" fmla="*/ 876702 w 2829850"/>
                <a:gd name="connsiteY77" fmla="*/ 323231 h 413167"/>
                <a:gd name="connsiteX78" fmla="*/ 887798 w 2829850"/>
                <a:gd name="connsiteY78" fmla="*/ 203277 h 413167"/>
                <a:gd name="connsiteX79" fmla="*/ 898894 w 2829850"/>
                <a:gd name="connsiteY79" fmla="*/ 172192 h 413167"/>
                <a:gd name="connsiteX80" fmla="*/ 909991 w 2829850"/>
                <a:gd name="connsiteY80" fmla="*/ 217470 h 413167"/>
                <a:gd name="connsiteX81" fmla="*/ 921088 w 2829850"/>
                <a:gd name="connsiteY81" fmla="*/ 283165 h 413167"/>
                <a:gd name="connsiteX82" fmla="*/ 932184 w 2829850"/>
                <a:gd name="connsiteY82" fmla="*/ 361896 h 413167"/>
                <a:gd name="connsiteX83" fmla="*/ 943281 w 2829850"/>
                <a:gd name="connsiteY83" fmla="*/ 400329 h 413167"/>
                <a:gd name="connsiteX84" fmla="*/ 954384 w 2829850"/>
                <a:gd name="connsiteY84" fmla="*/ 407895 h 413167"/>
                <a:gd name="connsiteX85" fmla="*/ 965481 w 2829850"/>
                <a:gd name="connsiteY85" fmla="*/ 409942 h 413167"/>
                <a:gd name="connsiteX86" fmla="*/ 976578 w 2829850"/>
                <a:gd name="connsiteY86" fmla="*/ 404391 h 413167"/>
                <a:gd name="connsiteX87" fmla="*/ 987674 w 2829850"/>
                <a:gd name="connsiteY87" fmla="*/ 409255 h 413167"/>
                <a:gd name="connsiteX88" fmla="*/ 998771 w 2829850"/>
                <a:gd name="connsiteY88" fmla="*/ 404105 h 413167"/>
                <a:gd name="connsiteX89" fmla="*/ 1009868 w 2829850"/>
                <a:gd name="connsiteY89" fmla="*/ 396288 h 413167"/>
                <a:gd name="connsiteX90" fmla="*/ 1020964 w 2829850"/>
                <a:gd name="connsiteY90" fmla="*/ 392818 h 413167"/>
                <a:gd name="connsiteX91" fmla="*/ 1032061 w 2829850"/>
                <a:gd name="connsiteY91" fmla="*/ 374741 h 413167"/>
                <a:gd name="connsiteX92" fmla="*/ 1043157 w 2829850"/>
                <a:gd name="connsiteY92" fmla="*/ 280348 h 413167"/>
                <a:gd name="connsiteX93" fmla="*/ 1054261 w 2829850"/>
                <a:gd name="connsiteY93" fmla="*/ 122791 h 413167"/>
                <a:gd name="connsiteX94" fmla="*/ 1065357 w 2829850"/>
                <a:gd name="connsiteY94" fmla="*/ 0 h 413167"/>
                <a:gd name="connsiteX95" fmla="*/ 1076454 w 2829850"/>
                <a:gd name="connsiteY95" fmla="*/ 72410 h 413167"/>
                <a:gd name="connsiteX96" fmla="*/ 1087551 w 2829850"/>
                <a:gd name="connsiteY96" fmla="*/ 268823 h 413167"/>
                <a:gd name="connsiteX97" fmla="*/ 1098647 w 2829850"/>
                <a:gd name="connsiteY97" fmla="*/ 353949 h 413167"/>
                <a:gd name="connsiteX98" fmla="*/ 1109744 w 2829850"/>
                <a:gd name="connsiteY98" fmla="*/ 396866 h 413167"/>
                <a:gd name="connsiteX99" fmla="*/ 1120841 w 2829850"/>
                <a:gd name="connsiteY99" fmla="*/ 409847 h 413167"/>
                <a:gd name="connsiteX100" fmla="*/ 1131937 w 2829850"/>
                <a:gd name="connsiteY100" fmla="*/ 403629 h 413167"/>
                <a:gd name="connsiteX101" fmla="*/ 1143041 w 2829850"/>
                <a:gd name="connsiteY101" fmla="*/ 394294 h 413167"/>
                <a:gd name="connsiteX102" fmla="*/ 1154137 w 2829850"/>
                <a:gd name="connsiteY102" fmla="*/ 386184 h 413167"/>
                <a:gd name="connsiteX103" fmla="*/ 1165234 w 2829850"/>
                <a:gd name="connsiteY103" fmla="*/ 380422 h 413167"/>
                <a:gd name="connsiteX104" fmla="*/ 1176331 w 2829850"/>
                <a:gd name="connsiteY104" fmla="*/ 383987 h 413167"/>
                <a:gd name="connsiteX105" fmla="*/ 1187427 w 2829850"/>
                <a:gd name="connsiteY105" fmla="*/ 384048 h 413167"/>
                <a:gd name="connsiteX106" fmla="*/ 1198524 w 2829850"/>
                <a:gd name="connsiteY106" fmla="*/ 368713 h 413167"/>
                <a:gd name="connsiteX107" fmla="*/ 1209621 w 2829850"/>
                <a:gd name="connsiteY107" fmla="*/ 326905 h 413167"/>
                <a:gd name="connsiteX108" fmla="*/ 1220717 w 2829850"/>
                <a:gd name="connsiteY108" fmla="*/ 225375 h 413167"/>
                <a:gd name="connsiteX109" fmla="*/ 1231821 w 2829850"/>
                <a:gd name="connsiteY109" fmla="*/ 135418 h 413167"/>
                <a:gd name="connsiteX110" fmla="*/ 1242917 w 2829850"/>
                <a:gd name="connsiteY110" fmla="*/ 159612 h 413167"/>
                <a:gd name="connsiteX111" fmla="*/ 1254014 w 2829850"/>
                <a:gd name="connsiteY111" fmla="*/ 272952 h 413167"/>
                <a:gd name="connsiteX112" fmla="*/ 1265111 w 2829850"/>
                <a:gd name="connsiteY112" fmla="*/ 374435 h 413167"/>
                <a:gd name="connsiteX113" fmla="*/ 1276207 w 2829850"/>
                <a:gd name="connsiteY113" fmla="*/ 403098 h 413167"/>
                <a:gd name="connsiteX114" fmla="*/ 1287304 w 2829850"/>
                <a:gd name="connsiteY114" fmla="*/ 408684 h 413167"/>
                <a:gd name="connsiteX115" fmla="*/ 1298400 w 2829850"/>
                <a:gd name="connsiteY115" fmla="*/ 412664 h 413167"/>
                <a:gd name="connsiteX116" fmla="*/ 1309497 w 2829850"/>
                <a:gd name="connsiteY116" fmla="*/ 400329 h 413167"/>
                <a:gd name="connsiteX117" fmla="*/ 1320601 w 2829850"/>
                <a:gd name="connsiteY117" fmla="*/ 380225 h 413167"/>
                <a:gd name="connsiteX118" fmla="*/ 1331697 w 2829850"/>
                <a:gd name="connsiteY118" fmla="*/ 367951 h 413167"/>
                <a:gd name="connsiteX119" fmla="*/ 1342794 w 2829850"/>
                <a:gd name="connsiteY119" fmla="*/ 363447 h 413167"/>
                <a:gd name="connsiteX120" fmla="*/ 1353890 w 2829850"/>
                <a:gd name="connsiteY120" fmla="*/ 337532 h 413167"/>
                <a:gd name="connsiteX121" fmla="*/ 1364987 w 2829850"/>
                <a:gd name="connsiteY121" fmla="*/ 277028 h 413167"/>
                <a:gd name="connsiteX122" fmla="*/ 1376083 w 2829850"/>
                <a:gd name="connsiteY122" fmla="*/ 167599 h 413167"/>
                <a:gd name="connsiteX123" fmla="*/ 1387180 w 2829850"/>
                <a:gd name="connsiteY123" fmla="*/ 129581 h 413167"/>
                <a:gd name="connsiteX124" fmla="*/ 1398277 w 2829850"/>
                <a:gd name="connsiteY124" fmla="*/ 168776 h 413167"/>
                <a:gd name="connsiteX125" fmla="*/ 1409380 w 2829850"/>
                <a:gd name="connsiteY125" fmla="*/ 249269 h 413167"/>
                <a:gd name="connsiteX126" fmla="*/ 1420477 w 2829850"/>
                <a:gd name="connsiteY126" fmla="*/ 344723 h 413167"/>
                <a:gd name="connsiteX127" fmla="*/ 1431573 w 2829850"/>
                <a:gd name="connsiteY127" fmla="*/ 385034 h 413167"/>
                <a:gd name="connsiteX128" fmla="*/ 1442670 w 2829850"/>
                <a:gd name="connsiteY128" fmla="*/ 398254 h 413167"/>
                <a:gd name="connsiteX129" fmla="*/ 1453767 w 2829850"/>
                <a:gd name="connsiteY129" fmla="*/ 402064 h 413167"/>
                <a:gd name="connsiteX130" fmla="*/ 1464863 w 2829850"/>
                <a:gd name="connsiteY130" fmla="*/ 398798 h 413167"/>
                <a:gd name="connsiteX131" fmla="*/ 1475960 w 2829850"/>
                <a:gd name="connsiteY131" fmla="*/ 405159 h 413167"/>
                <a:gd name="connsiteX132" fmla="*/ 1487057 w 2829850"/>
                <a:gd name="connsiteY132" fmla="*/ 402418 h 413167"/>
                <a:gd name="connsiteX133" fmla="*/ 1498160 w 2829850"/>
                <a:gd name="connsiteY133" fmla="*/ 394628 h 413167"/>
                <a:gd name="connsiteX134" fmla="*/ 1509257 w 2829850"/>
                <a:gd name="connsiteY134" fmla="*/ 392342 h 413167"/>
                <a:gd name="connsiteX135" fmla="*/ 1520353 w 2829850"/>
                <a:gd name="connsiteY135" fmla="*/ 375911 h 413167"/>
                <a:gd name="connsiteX136" fmla="*/ 1531450 w 2829850"/>
                <a:gd name="connsiteY136" fmla="*/ 313461 h 413167"/>
                <a:gd name="connsiteX137" fmla="*/ 1542546 w 2829850"/>
                <a:gd name="connsiteY137" fmla="*/ 207734 h 413167"/>
                <a:gd name="connsiteX138" fmla="*/ 1553643 w 2829850"/>
                <a:gd name="connsiteY138" fmla="*/ 122063 h 413167"/>
                <a:gd name="connsiteX139" fmla="*/ 1564740 w 2829850"/>
                <a:gd name="connsiteY139" fmla="*/ 144855 h 413167"/>
                <a:gd name="connsiteX140" fmla="*/ 1575836 w 2829850"/>
                <a:gd name="connsiteY140" fmla="*/ 253488 h 413167"/>
                <a:gd name="connsiteX141" fmla="*/ 1586940 w 2829850"/>
                <a:gd name="connsiteY141" fmla="*/ 310012 h 413167"/>
                <a:gd name="connsiteX142" fmla="*/ 1598036 w 2829850"/>
                <a:gd name="connsiteY142" fmla="*/ 356344 h 413167"/>
                <a:gd name="connsiteX143" fmla="*/ 1609133 w 2829850"/>
                <a:gd name="connsiteY143" fmla="*/ 384994 h 413167"/>
                <a:gd name="connsiteX144" fmla="*/ 1620230 w 2829850"/>
                <a:gd name="connsiteY144" fmla="*/ 400336 h 413167"/>
                <a:gd name="connsiteX145" fmla="*/ 1631326 w 2829850"/>
                <a:gd name="connsiteY145" fmla="*/ 401928 h 413167"/>
                <a:gd name="connsiteX146" fmla="*/ 1642423 w 2829850"/>
                <a:gd name="connsiteY146" fmla="*/ 400159 h 413167"/>
                <a:gd name="connsiteX147" fmla="*/ 1653520 w 2829850"/>
                <a:gd name="connsiteY147" fmla="*/ 399451 h 413167"/>
                <a:gd name="connsiteX148" fmla="*/ 1664616 w 2829850"/>
                <a:gd name="connsiteY148" fmla="*/ 376571 h 413167"/>
                <a:gd name="connsiteX149" fmla="*/ 1675720 w 2829850"/>
                <a:gd name="connsiteY149" fmla="*/ 339900 h 413167"/>
                <a:gd name="connsiteX150" fmla="*/ 1686816 w 2829850"/>
                <a:gd name="connsiteY150" fmla="*/ 290234 h 413167"/>
                <a:gd name="connsiteX151" fmla="*/ 1697913 w 2829850"/>
                <a:gd name="connsiteY151" fmla="*/ 287594 h 413167"/>
                <a:gd name="connsiteX152" fmla="*/ 1709010 w 2829850"/>
                <a:gd name="connsiteY152" fmla="*/ 277307 h 413167"/>
                <a:gd name="connsiteX153" fmla="*/ 1720106 w 2829850"/>
                <a:gd name="connsiteY153" fmla="*/ 236458 h 413167"/>
                <a:gd name="connsiteX154" fmla="*/ 1731203 w 2829850"/>
                <a:gd name="connsiteY154" fmla="*/ 208924 h 413167"/>
                <a:gd name="connsiteX155" fmla="*/ 1742299 w 2829850"/>
                <a:gd name="connsiteY155" fmla="*/ 240084 h 413167"/>
                <a:gd name="connsiteX156" fmla="*/ 1753396 w 2829850"/>
                <a:gd name="connsiteY156" fmla="*/ 315135 h 413167"/>
                <a:gd name="connsiteX157" fmla="*/ 1764500 w 2829850"/>
                <a:gd name="connsiteY157" fmla="*/ 360848 h 413167"/>
                <a:gd name="connsiteX158" fmla="*/ 1775596 w 2829850"/>
                <a:gd name="connsiteY158" fmla="*/ 385613 h 413167"/>
                <a:gd name="connsiteX159" fmla="*/ 1786692 w 2829850"/>
                <a:gd name="connsiteY159" fmla="*/ 389879 h 413167"/>
                <a:gd name="connsiteX160" fmla="*/ 1797789 w 2829850"/>
                <a:gd name="connsiteY160" fmla="*/ 380272 h 413167"/>
                <a:gd name="connsiteX161" fmla="*/ 1808886 w 2829850"/>
                <a:gd name="connsiteY161" fmla="*/ 368917 h 413167"/>
                <a:gd name="connsiteX162" fmla="*/ 1819982 w 2829850"/>
                <a:gd name="connsiteY162" fmla="*/ 374931 h 413167"/>
                <a:gd name="connsiteX163" fmla="*/ 1831079 w 2829850"/>
                <a:gd name="connsiteY163" fmla="*/ 376244 h 413167"/>
                <a:gd name="connsiteX164" fmla="*/ 1842176 w 2829850"/>
                <a:gd name="connsiteY164" fmla="*/ 372632 h 413167"/>
                <a:gd name="connsiteX165" fmla="*/ 1853279 w 2829850"/>
                <a:gd name="connsiteY165" fmla="*/ 356398 h 413167"/>
                <a:gd name="connsiteX166" fmla="*/ 1864376 w 2829850"/>
                <a:gd name="connsiteY166" fmla="*/ 328204 h 413167"/>
                <a:gd name="connsiteX167" fmla="*/ 1875472 w 2829850"/>
                <a:gd name="connsiteY167" fmla="*/ 289662 h 413167"/>
                <a:gd name="connsiteX168" fmla="*/ 1897666 w 2829850"/>
                <a:gd name="connsiteY168" fmla="*/ 195460 h 413167"/>
                <a:gd name="connsiteX169" fmla="*/ 1908762 w 2829850"/>
                <a:gd name="connsiteY169" fmla="*/ 195630 h 413167"/>
                <a:gd name="connsiteX170" fmla="*/ 1919859 w 2829850"/>
                <a:gd name="connsiteY170" fmla="*/ 251202 h 413167"/>
                <a:gd name="connsiteX171" fmla="*/ 1930956 w 2829850"/>
                <a:gd name="connsiteY171" fmla="*/ 336138 h 413167"/>
                <a:gd name="connsiteX172" fmla="*/ 1942059 w 2829850"/>
                <a:gd name="connsiteY172" fmla="*/ 379708 h 413167"/>
                <a:gd name="connsiteX173" fmla="*/ 1953156 w 2829850"/>
                <a:gd name="connsiteY173" fmla="*/ 397601 h 413167"/>
                <a:gd name="connsiteX174" fmla="*/ 1964252 w 2829850"/>
                <a:gd name="connsiteY174" fmla="*/ 409004 h 413167"/>
                <a:gd name="connsiteX175" fmla="*/ 1975349 w 2829850"/>
                <a:gd name="connsiteY175" fmla="*/ 406105 h 413167"/>
                <a:gd name="connsiteX176" fmla="*/ 1986446 w 2829850"/>
                <a:gd name="connsiteY176" fmla="*/ 400921 h 413167"/>
                <a:gd name="connsiteX177" fmla="*/ 1997542 w 2829850"/>
                <a:gd name="connsiteY177" fmla="*/ 397125 h 413167"/>
                <a:gd name="connsiteX178" fmla="*/ 2008639 w 2829850"/>
                <a:gd name="connsiteY178" fmla="*/ 400247 h 413167"/>
                <a:gd name="connsiteX179" fmla="*/ 2019735 w 2829850"/>
                <a:gd name="connsiteY179" fmla="*/ 399315 h 413167"/>
                <a:gd name="connsiteX180" fmla="*/ 2030839 w 2829850"/>
                <a:gd name="connsiteY180" fmla="*/ 389409 h 413167"/>
                <a:gd name="connsiteX181" fmla="*/ 2041935 w 2829850"/>
                <a:gd name="connsiteY181" fmla="*/ 333545 h 413167"/>
                <a:gd name="connsiteX182" fmla="*/ 2053032 w 2829850"/>
                <a:gd name="connsiteY182" fmla="*/ 239139 h 413167"/>
                <a:gd name="connsiteX183" fmla="*/ 2064129 w 2829850"/>
                <a:gd name="connsiteY183" fmla="*/ 112109 h 413167"/>
                <a:gd name="connsiteX184" fmla="*/ 2075225 w 2829850"/>
                <a:gd name="connsiteY184" fmla="*/ 46625 h 413167"/>
                <a:gd name="connsiteX185" fmla="*/ 2086322 w 2829850"/>
                <a:gd name="connsiteY185" fmla="*/ 110531 h 413167"/>
                <a:gd name="connsiteX186" fmla="*/ 2097419 w 2829850"/>
                <a:gd name="connsiteY186" fmla="*/ 218572 h 413167"/>
                <a:gd name="connsiteX187" fmla="*/ 2108515 w 2829850"/>
                <a:gd name="connsiteY187" fmla="*/ 318394 h 413167"/>
                <a:gd name="connsiteX188" fmla="*/ 2119619 w 2829850"/>
                <a:gd name="connsiteY188" fmla="*/ 351921 h 413167"/>
                <a:gd name="connsiteX189" fmla="*/ 2130715 w 2829850"/>
                <a:gd name="connsiteY189" fmla="*/ 379946 h 413167"/>
                <a:gd name="connsiteX190" fmla="*/ 2141812 w 2829850"/>
                <a:gd name="connsiteY190" fmla="*/ 392485 h 413167"/>
                <a:gd name="connsiteX191" fmla="*/ 2152909 w 2829850"/>
                <a:gd name="connsiteY191" fmla="*/ 394771 h 413167"/>
                <a:gd name="connsiteX192" fmla="*/ 2164005 w 2829850"/>
                <a:gd name="connsiteY192" fmla="*/ 399900 h 413167"/>
                <a:gd name="connsiteX193" fmla="*/ 2175102 w 2829850"/>
                <a:gd name="connsiteY193" fmla="*/ 399982 h 413167"/>
                <a:gd name="connsiteX194" fmla="*/ 2186198 w 2829850"/>
                <a:gd name="connsiteY194" fmla="*/ 406119 h 413167"/>
                <a:gd name="connsiteX195" fmla="*/ 2197295 w 2829850"/>
                <a:gd name="connsiteY195" fmla="*/ 406826 h 413167"/>
                <a:gd name="connsiteX196" fmla="*/ 2208399 w 2829850"/>
                <a:gd name="connsiteY196" fmla="*/ 402268 h 413167"/>
                <a:gd name="connsiteX197" fmla="*/ 2219495 w 2829850"/>
                <a:gd name="connsiteY197" fmla="*/ 376721 h 413167"/>
                <a:gd name="connsiteX198" fmla="*/ 2230592 w 2829850"/>
                <a:gd name="connsiteY198" fmla="*/ 302616 h 413167"/>
                <a:gd name="connsiteX199" fmla="*/ 2241688 w 2829850"/>
                <a:gd name="connsiteY199" fmla="*/ 131506 h 413167"/>
                <a:gd name="connsiteX200" fmla="*/ 2252785 w 2829850"/>
                <a:gd name="connsiteY200" fmla="*/ 10308 h 413167"/>
                <a:gd name="connsiteX201" fmla="*/ 2263881 w 2829850"/>
                <a:gd name="connsiteY201" fmla="*/ 39889 h 413167"/>
                <a:gd name="connsiteX202" fmla="*/ 2286075 w 2829850"/>
                <a:gd name="connsiteY202" fmla="*/ 365556 h 413167"/>
                <a:gd name="connsiteX203" fmla="*/ 2297171 w 2829850"/>
                <a:gd name="connsiteY203" fmla="*/ 392757 h 413167"/>
                <a:gd name="connsiteX204" fmla="*/ 2308275 w 2829850"/>
                <a:gd name="connsiteY204" fmla="*/ 401574 h 413167"/>
                <a:gd name="connsiteX205" fmla="*/ 2319371 w 2829850"/>
                <a:gd name="connsiteY205" fmla="*/ 406928 h 413167"/>
                <a:gd name="connsiteX206" fmla="*/ 2330468 w 2829850"/>
                <a:gd name="connsiteY206" fmla="*/ 396914 h 413167"/>
                <a:gd name="connsiteX207" fmla="*/ 2341565 w 2829850"/>
                <a:gd name="connsiteY207" fmla="*/ 388096 h 413167"/>
                <a:gd name="connsiteX208" fmla="*/ 2352661 w 2829850"/>
                <a:gd name="connsiteY208" fmla="*/ 388192 h 413167"/>
                <a:gd name="connsiteX209" fmla="*/ 2363758 w 2829850"/>
                <a:gd name="connsiteY209" fmla="*/ 389083 h 413167"/>
                <a:gd name="connsiteX210" fmla="*/ 2374855 w 2829850"/>
                <a:gd name="connsiteY210" fmla="*/ 384130 h 413167"/>
                <a:gd name="connsiteX211" fmla="*/ 2385951 w 2829850"/>
                <a:gd name="connsiteY211" fmla="*/ 373863 h 413167"/>
                <a:gd name="connsiteX212" fmla="*/ 2397055 w 2829850"/>
                <a:gd name="connsiteY212" fmla="*/ 324830 h 413167"/>
                <a:gd name="connsiteX213" fmla="*/ 2408151 w 2829850"/>
                <a:gd name="connsiteY213" fmla="*/ 250317 h 413167"/>
                <a:gd name="connsiteX214" fmla="*/ 2419248 w 2829850"/>
                <a:gd name="connsiteY214" fmla="*/ 192881 h 413167"/>
                <a:gd name="connsiteX215" fmla="*/ 2430345 w 2829850"/>
                <a:gd name="connsiteY215" fmla="*/ 185935 h 413167"/>
                <a:gd name="connsiteX216" fmla="*/ 2452538 w 2829850"/>
                <a:gd name="connsiteY216" fmla="*/ 317489 h 413167"/>
                <a:gd name="connsiteX217" fmla="*/ 2463635 w 2829850"/>
                <a:gd name="connsiteY217" fmla="*/ 375285 h 413167"/>
                <a:gd name="connsiteX218" fmla="*/ 2474731 w 2829850"/>
                <a:gd name="connsiteY218" fmla="*/ 396791 h 413167"/>
                <a:gd name="connsiteX219" fmla="*/ 2485834 w 2829850"/>
                <a:gd name="connsiteY219" fmla="*/ 394961 h 413167"/>
                <a:gd name="connsiteX220" fmla="*/ 2496931 w 2829850"/>
                <a:gd name="connsiteY220" fmla="*/ 388185 h 413167"/>
                <a:gd name="connsiteX221" fmla="*/ 2508028 w 2829850"/>
                <a:gd name="connsiteY221" fmla="*/ 377707 h 413167"/>
                <a:gd name="connsiteX222" fmla="*/ 2519124 w 2829850"/>
                <a:gd name="connsiteY222" fmla="*/ 362678 h 413167"/>
                <a:gd name="connsiteX223" fmla="*/ 2530221 w 2829850"/>
                <a:gd name="connsiteY223" fmla="*/ 368067 h 413167"/>
                <a:gd name="connsiteX224" fmla="*/ 2541318 w 2829850"/>
                <a:gd name="connsiteY224" fmla="*/ 368863 h 413167"/>
                <a:gd name="connsiteX225" fmla="*/ 2552414 w 2829850"/>
                <a:gd name="connsiteY225" fmla="*/ 324088 h 413167"/>
                <a:gd name="connsiteX226" fmla="*/ 2563511 w 2829850"/>
                <a:gd name="connsiteY226" fmla="*/ 226321 h 413167"/>
                <a:gd name="connsiteX227" fmla="*/ 2574614 w 2829850"/>
                <a:gd name="connsiteY227" fmla="*/ 92746 h 413167"/>
                <a:gd name="connsiteX228" fmla="*/ 2585711 w 2829850"/>
                <a:gd name="connsiteY228" fmla="*/ 99666 h 413167"/>
                <a:gd name="connsiteX229" fmla="*/ 2596808 w 2829850"/>
                <a:gd name="connsiteY229" fmla="*/ 220871 h 413167"/>
                <a:gd name="connsiteX230" fmla="*/ 2607904 w 2829850"/>
                <a:gd name="connsiteY230" fmla="*/ 308127 h 413167"/>
                <a:gd name="connsiteX231" fmla="*/ 2619001 w 2829850"/>
                <a:gd name="connsiteY231" fmla="*/ 375278 h 413167"/>
                <a:gd name="connsiteX232" fmla="*/ 2630097 w 2829850"/>
                <a:gd name="connsiteY232" fmla="*/ 399377 h 413167"/>
                <a:gd name="connsiteX233" fmla="*/ 2641194 w 2829850"/>
                <a:gd name="connsiteY233" fmla="*/ 400846 h 413167"/>
                <a:gd name="connsiteX234" fmla="*/ 2652290 w 2829850"/>
                <a:gd name="connsiteY234" fmla="*/ 398812 h 413167"/>
                <a:gd name="connsiteX235" fmla="*/ 2663394 w 2829850"/>
                <a:gd name="connsiteY235" fmla="*/ 393029 h 413167"/>
                <a:gd name="connsiteX236" fmla="*/ 2674491 w 2829850"/>
                <a:gd name="connsiteY236" fmla="*/ 384171 h 413167"/>
                <a:gd name="connsiteX237" fmla="*/ 2685587 w 2829850"/>
                <a:gd name="connsiteY237" fmla="*/ 382490 h 413167"/>
                <a:gd name="connsiteX238" fmla="*/ 2696684 w 2829850"/>
                <a:gd name="connsiteY238" fmla="*/ 386375 h 413167"/>
                <a:gd name="connsiteX239" fmla="*/ 2707780 w 2829850"/>
                <a:gd name="connsiteY239" fmla="*/ 376660 h 413167"/>
                <a:gd name="connsiteX240" fmla="*/ 2718877 w 2829850"/>
                <a:gd name="connsiteY240" fmla="*/ 341866 h 413167"/>
                <a:gd name="connsiteX241" fmla="*/ 2729974 w 2829850"/>
                <a:gd name="connsiteY241" fmla="*/ 281607 h 413167"/>
                <a:gd name="connsiteX242" fmla="*/ 2741070 w 2829850"/>
                <a:gd name="connsiteY242" fmla="*/ 211578 h 413167"/>
                <a:gd name="connsiteX243" fmla="*/ 2752174 w 2829850"/>
                <a:gd name="connsiteY243" fmla="*/ 251800 h 413167"/>
                <a:gd name="connsiteX244" fmla="*/ 2763270 w 2829850"/>
                <a:gd name="connsiteY244" fmla="*/ 285308 h 413167"/>
                <a:gd name="connsiteX245" fmla="*/ 2774367 w 2829850"/>
                <a:gd name="connsiteY245" fmla="*/ 295990 h 413167"/>
                <a:gd name="connsiteX246" fmla="*/ 2785464 w 2829850"/>
                <a:gd name="connsiteY246" fmla="*/ 293350 h 413167"/>
                <a:gd name="connsiteX247" fmla="*/ 2796560 w 2829850"/>
                <a:gd name="connsiteY247" fmla="*/ 282301 h 413167"/>
                <a:gd name="connsiteX248" fmla="*/ 2807657 w 2829850"/>
                <a:gd name="connsiteY248" fmla="*/ 296275 h 413167"/>
                <a:gd name="connsiteX249" fmla="*/ 2818754 w 2829850"/>
                <a:gd name="connsiteY249" fmla="*/ 336579 h 413167"/>
                <a:gd name="connsiteX250" fmla="*/ 2829850 w 2829850"/>
                <a:gd name="connsiteY250" fmla="*/ 347254 h 413167"/>
                <a:gd name="connsiteX251" fmla="*/ 2829850 w 2829850"/>
                <a:gd name="connsiteY251" fmla="*/ 34725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2829850" h="413167">
                  <a:moveTo>
                    <a:pt x="0" y="233784"/>
                  </a:moveTo>
                  <a:lnTo>
                    <a:pt x="11096" y="241173"/>
                  </a:lnTo>
                  <a:lnTo>
                    <a:pt x="22193" y="282573"/>
                  </a:lnTo>
                  <a:lnTo>
                    <a:pt x="33290" y="313441"/>
                  </a:lnTo>
                  <a:lnTo>
                    <a:pt x="44386" y="339614"/>
                  </a:lnTo>
                  <a:lnTo>
                    <a:pt x="55483" y="324068"/>
                  </a:lnTo>
                  <a:lnTo>
                    <a:pt x="66586" y="307018"/>
                  </a:lnTo>
                  <a:lnTo>
                    <a:pt x="77683" y="282389"/>
                  </a:lnTo>
                  <a:lnTo>
                    <a:pt x="88779" y="302868"/>
                  </a:lnTo>
                  <a:lnTo>
                    <a:pt x="99876" y="300834"/>
                  </a:lnTo>
                  <a:lnTo>
                    <a:pt x="110973" y="327449"/>
                  </a:lnTo>
                  <a:lnTo>
                    <a:pt x="122069" y="342846"/>
                  </a:lnTo>
                  <a:lnTo>
                    <a:pt x="133166" y="350302"/>
                  </a:lnTo>
                  <a:lnTo>
                    <a:pt x="144263" y="355459"/>
                  </a:lnTo>
                  <a:lnTo>
                    <a:pt x="155366" y="372155"/>
                  </a:lnTo>
                  <a:lnTo>
                    <a:pt x="166463" y="379776"/>
                  </a:lnTo>
                  <a:lnTo>
                    <a:pt x="177559" y="366713"/>
                  </a:lnTo>
                  <a:lnTo>
                    <a:pt x="188656" y="355412"/>
                  </a:lnTo>
                  <a:lnTo>
                    <a:pt x="199753" y="358051"/>
                  </a:lnTo>
                  <a:lnTo>
                    <a:pt x="210849" y="367991"/>
                  </a:lnTo>
                  <a:lnTo>
                    <a:pt x="221946" y="360270"/>
                  </a:lnTo>
                  <a:lnTo>
                    <a:pt x="233043" y="344662"/>
                  </a:lnTo>
                  <a:lnTo>
                    <a:pt x="255243" y="260196"/>
                  </a:lnTo>
                  <a:lnTo>
                    <a:pt x="266339" y="185254"/>
                  </a:lnTo>
                  <a:lnTo>
                    <a:pt x="277436" y="213802"/>
                  </a:lnTo>
                  <a:lnTo>
                    <a:pt x="288533" y="297643"/>
                  </a:lnTo>
                  <a:lnTo>
                    <a:pt x="299629" y="346220"/>
                  </a:lnTo>
                  <a:lnTo>
                    <a:pt x="310726" y="379639"/>
                  </a:lnTo>
                  <a:lnTo>
                    <a:pt x="321823" y="394879"/>
                  </a:lnTo>
                  <a:lnTo>
                    <a:pt x="332926" y="390811"/>
                  </a:lnTo>
                  <a:lnTo>
                    <a:pt x="355119" y="351690"/>
                  </a:lnTo>
                  <a:lnTo>
                    <a:pt x="366216" y="335505"/>
                  </a:lnTo>
                  <a:lnTo>
                    <a:pt x="377313" y="351643"/>
                  </a:lnTo>
                  <a:lnTo>
                    <a:pt x="388409" y="353799"/>
                  </a:lnTo>
                  <a:lnTo>
                    <a:pt x="399506" y="348146"/>
                  </a:lnTo>
                  <a:lnTo>
                    <a:pt x="410602" y="322285"/>
                  </a:lnTo>
                  <a:lnTo>
                    <a:pt x="421706" y="278389"/>
                  </a:lnTo>
                  <a:lnTo>
                    <a:pt x="432802" y="240595"/>
                  </a:lnTo>
                  <a:lnTo>
                    <a:pt x="443899" y="257951"/>
                  </a:lnTo>
                  <a:lnTo>
                    <a:pt x="454995" y="311012"/>
                  </a:lnTo>
                  <a:lnTo>
                    <a:pt x="466092" y="376095"/>
                  </a:lnTo>
                  <a:lnTo>
                    <a:pt x="477189" y="398329"/>
                  </a:lnTo>
                  <a:lnTo>
                    <a:pt x="488285" y="402152"/>
                  </a:lnTo>
                  <a:lnTo>
                    <a:pt x="499382" y="399567"/>
                  </a:lnTo>
                  <a:lnTo>
                    <a:pt x="510485" y="374557"/>
                  </a:lnTo>
                  <a:lnTo>
                    <a:pt x="521582" y="339948"/>
                  </a:lnTo>
                  <a:lnTo>
                    <a:pt x="532679" y="321054"/>
                  </a:lnTo>
                  <a:lnTo>
                    <a:pt x="543775" y="328463"/>
                  </a:lnTo>
                  <a:lnTo>
                    <a:pt x="554872" y="329279"/>
                  </a:lnTo>
                  <a:lnTo>
                    <a:pt x="565968" y="305024"/>
                  </a:lnTo>
                  <a:lnTo>
                    <a:pt x="577065" y="226178"/>
                  </a:lnTo>
                  <a:lnTo>
                    <a:pt x="588162" y="179410"/>
                  </a:lnTo>
                  <a:lnTo>
                    <a:pt x="599265" y="193065"/>
                  </a:lnTo>
                  <a:lnTo>
                    <a:pt x="610362" y="248011"/>
                  </a:lnTo>
                  <a:lnTo>
                    <a:pt x="621458" y="324823"/>
                  </a:lnTo>
                  <a:lnTo>
                    <a:pt x="632555" y="377741"/>
                  </a:lnTo>
                  <a:lnTo>
                    <a:pt x="643652" y="401295"/>
                  </a:lnTo>
                  <a:lnTo>
                    <a:pt x="654748" y="405473"/>
                  </a:lnTo>
                  <a:lnTo>
                    <a:pt x="665845" y="402112"/>
                  </a:lnTo>
                  <a:lnTo>
                    <a:pt x="676942" y="404017"/>
                  </a:lnTo>
                  <a:lnTo>
                    <a:pt x="688045" y="396526"/>
                  </a:lnTo>
                  <a:lnTo>
                    <a:pt x="699142" y="380905"/>
                  </a:lnTo>
                  <a:lnTo>
                    <a:pt x="710238" y="355031"/>
                  </a:lnTo>
                  <a:lnTo>
                    <a:pt x="721335" y="307705"/>
                  </a:lnTo>
                  <a:lnTo>
                    <a:pt x="732432" y="214353"/>
                  </a:lnTo>
                  <a:lnTo>
                    <a:pt x="743528" y="134309"/>
                  </a:lnTo>
                  <a:lnTo>
                    <a:pt x="754625" y="143406"/>
                  </a:lnTo>
                  <a:lnTo>
                    <a:pt x="765722" y="248759"/>
                  </a:lnTo>
                  <a:lnTo>
                    <a:pt x="776818" y="364175"/>
                  </a:lnTo>
                  <a:lnTo>
                    <a:pt x="787922" y="398621"/>
                  </a:lnTo>
                  <a:lnTo>
                    <a:pt x="799018" y="408834"/>
                  </a:lnTo>
                  <a:lnTo>
                    <a:pt x="810115" y="413167"/>
                  </a:lnTo>
                  <a:lnTo>
                    <a:pt x="821212" y="396805"/>
                  </a:lnTo>
                  <a:lnTo>
                    <a:pt x="832308" y="368903"/>
                  </a:lnTo>
                  <a:lnTo>
                    <a:pt x="843405" y="360093"/>
                  </a:lnTo>
                  <a:lnTo>
                    <a:pt x="854501" y="366774"/>
                  </a:lnTo>
                  <a:lnTo>
                    <a:pt x="865598" y="357664"/>
                  </a:lnTo>
                  <a:lnTo>
                    <a:pt x="876702" y="323231"/>
                  </a:lnTo>
                  <a:lnTo>
                    <a:pt x="887798" y="203277"/>
                  </a:lnTo>
                  <a:lnTo>
                    <a:pt x="898894" y="172192"/>
                  </a:lnTo>
                  <a:lnTo>
                    <a:pt x="909991" y="217470"/>
                  </a:lnTo>
                  <a:lnTo>
                    <a:pt x="921088" y="283165"/>
                  </a:lnTo>
                  <a:lnTo>
                    <a:pt x="932184" y="361896"/>
                  </a:lnTo>
                  <a:lnTo>
                    <a:pt x="943281" y="400329"/>
                  </a:lnTo>
                  <a:lnTo>
                    <a:pt x="954384" y="407895"/>
                  </a:lnTo>
                  <a:lnTo>
                    <a:pt x="965481" y="409942"/>
                  </a:lnTo>
                  <a:lnTo>
                    <a:pt x="976578" y="404391"/>
                  </a:lnTo>
                  <a:lnTo>
                    <a:pt x="987674" y="409255"/>
                  </a:lnTo>
                  <a:lnTo>
                    <a:pt x="998771" y="404105"/>
                  </a:lnTo>
                  <a:lnTo>
                    <a:pt x="1009868" y="396288"/>
                  </a:lnTo>
                  <a:lnTo>
                    <a:pt x="1020964" y="392818"/>
                  </a:lnTo>
                  <a:lnTo>
                    <a:pt x="1032061" y="374741"/>
                  </a:lnTo>
                  <a:lnTo>
                    <a:pt x="1043157" y="280348"/>
                  </a:lnTo>
                  <a:lnTo>
                    <a:pt x="1054261" y="122791"/>
                  </a:lnTo>
                  <a:lnTo>
                    <a:pt x="1065357" y="0"/>
                  </a:lnTo>
                  <a:lnTo>
                    <a:pt x="1076454" y="72410"/>
                  </a:lnTo>
                  <a:lnTo>
                    <a:pt x="1087551" y="268823"/>
                  </a:lnTo>
                  <a:lnTo>
                    <a:pt x="1098647" y="353949"/>
                  </a:lnTo>
                  <a:lnTo>
                    <a:pt x="1109744" y="396866"/>
                  </a:lnTo>
                  <a:lnTo>
                    <a:pt x="1120841" y="409847"/>
                  </a:lnTo>
                  <a:lnTo>
                    <a:pt x="1131937" y="403629"/>
                  </a:lnTo>
                  <a:lnTo>
                    <a:pt x="1143041" y="394294"/>
                  </a:lnTo>
                  <a:lnTo>
                    <a:pt x="1154137" y="386184"/>
                  </a:lnTo>
                  <a:lnTo>
                    <a:pt x="1165234" y="380422"/>
                  </a:lnTo>
                  <a:lnTo>
                    <a:pt x="1176331" y="383987"/>
                  </a:lnTo>
                  <a:lnTo>
                    <a:pt x="1187427" y="384048"/>
                  </a:lnTo>
                  <a:lnTo>
                    <a:pt x="1198524" y="368713"/>
                  </a:lnTo>
                  <a:lnTo>
                    <a:pt x="1209621" y="326905"/>
                  </a:lnTo>
                  <a:lnTo>
                    <a:pt x="1220717" y="225375"/>
                  </a:lnTo>
                  <a:lnTo>
                    <a:pt x="1231821" y="135418"/>
                  </a:lnTo>
                  <a:lnTo>
                    <a:pt x="1242917" y="159612"/>
                  </a:lnTo>
                  <a:lnTo>
                    <a:pt x="1254014" y="272952"/>
                  </a:lnTo>
                  <a:lnTo>
                    <a:pt x="1265111" y="374435"/>
                  </a:lnTo>
                  <a:lnTo>
                    <a:pt x="1276207" y="403098"/>
                  </a:lnTo>
                  <a:lnTo>
                    <a:pt x="1287304" y="408684"/>
                  </a:lnTo>
                  <a:lnTo>
                    <a:pt x="1298400" y="412664"/>
                  </a:lnTo>
                  <a:lnTo>
                    <a:pt x="1309497" y="400329"/>
                  </a:lnTo>
                  <a:lnTo>
                    <a:pt x="1320601" y="380225"/>
                  </a:lnTo>
                  <a:lnTo>
                    <a:pt x="1331697" y="367951"/>
                  </a:lnTo>
                  <a:lnTo>
                    <a:pt x="1342794" y="363447"/>
                  </a:lnTo>
                  <a:lnTo>
                    <a:pt x="1353890" y="337532"/>
                  </a:lnTo>
                  <a:lnTo>
                    <a:pt x="1364987" y="277028"/>
                  </a:lnTo>
                  <a:lnTo>
                    <a:pt x="1376083" y="167599"/>
                  </a:lnTo>
                  <a:lnTo>
                    <a:pt x="1387180" y="129581"/>
                  </a:lnTo>
                  <a:lnTo>
                    <a:pt x="1398277" y="168776"/>
                  </a:lnTo>
                  <a:lnTo>
                    <a:pt x="1409380" y="249269"/>
                  </a:lnTo>
                  <a:lnTo>
                    <a:pt x="1420477" y="344723"/>
                  </a:lnTo>
                  <a:lnTo>
                    <a:pt x="1431573" y="385034"/>
                  </a:lnTo>
                  <a:lnTo>
                    <a:pt x="1442670" y="398254"/>
                  </a:lnTo>
                  <a:lnTo>
                    <a:pt x="1453767" y="402064"/>
                  </a:lnTo>
                  <a:lnTo>
                    <a:pt x="1464863" y="398798"/>
                  </a:lnTo>
                  <a:lnTo>
                    <a:pt x="1475960" y="405159"/>
                  </a:lnTo>
                  <a:lnTo>
                    <a:pt x="1487057" y="402418"/>
                  </a:lnTo>
                  <a:lnTo>
                    <a:pt x="1498160" y="394628"/>
                  </a:lnTo>
                  <a:lnTo>
                    <a:pt x="1509257" y="392342"/>
                  </a:lnTo>
                  <a:lnTo>
                    <a:pt x="1520353" y="375911"/>
                  </a:lnTo>
                  <a:lnTo>
                    <a:pt x="1531450" y="313461"/>
                  </a:lnTo>
                  <a:lnTo>
                    <a:pt x="1542546" y="207734"/>
                  </a:lnTo>
                  <a:lnTo>
                    <a:pt x="1553643" y="122063"/>
                  </a:lnTo>
                  <a:lnTo>
                    <a:pt x="1564740" y="144855"/>
                  </a:lnTo>
                  <a:lnTo>
                    <a:pt x="1575836" y="253488"/>
                  </a:lnTo>
                  <a:lnTo>
                    <a:pt x="1586940" y="310012"/>
                  </a:lnTo>
                  <a:lnTo>
                    <a:pt x="1598036" y="356344"/>
                  </a:lnTo>
                  <a:lnTo>
                    <a:pt x="1609133" y="384994"/>
                  </a:lnTo>
                  <a:lnTo>
                    <a:pt x="1620230" y="400336"/>
                  </a:lnTo>
                  <a:lnTo>
                    <a:pt x="1631326" y="401928"/>
                  </a:lnTo>
                  <a:lnTo>
                    <a:pt x="1642423" y="400159"/>
                  </a:lnTo>
                  <a:lnTo>
                    <a:pt x="1653520" y="399451"/>
                  </a:lnTo>
                  <a:lnTo>
                    <a:pt x="1664616" y="376571"/>
                  </a:lnTo>
                  <a:lnTo>
                    <a:pt x="1675720" y="339900"/>
                  </a:lnTo>
                  <a:lnTo>
                    <a:pt x="1686816" y="290234"/>
                  </a:lnTo>
                  <a:lnTo>
                    <a:pt x="1697913" y="287594"/>
                  </a:lnTo>
                  <a:lnTo>
                    <a:pt x="1709010" y="277307"/>
                  </a:lnTo>
                  <a:lnTo>
                    <a:pt x="1720106" y="236458"/>
                  </a:lnTo>
                  <a:lnTo>
                    <a:pt x="1731203" y="208924"/>
                  </a:lnTo>
                  <a:lnTo>
                    <a:pt x="1742299" y="240084"/>
                  </a:lnTo>
                  <a:lnTo>
                    <a:pt x="1753396" y="315135"/>
                  </a:lnTo>
                  <a:lnTo>
                    <a:pt x="1764500" y="360848"/>
                  </a:lnTo>
                  <a:lnTo>
                    <a:pt x="1775596" y="385613"/>
                  </a:lnTo>
                  <a:lnTo>
                    <a:pt x="1786692" y="389879"/>
                  </a:lnTo>
                  <a:lnTo>
                    <a:pt x="1797789" y="380272"/>
                  </a:lnTo>
                  <a:lnTo>
                    <a:pt x="1808886" y="368917"/>
                  </a:lnTo>
                  <a:lnTo>
                    <a:pt x="1819982" y="374931"/>
                  </a:lnTo>
                  <a:lnTo>
                    <a:pt x="1831079" y="376244"/>
                  </a:lnTo>
                  <a:lnTo>
                    <a:pt x="1842176" y="372632"/>
                  </a:lnTo>
                  <a:lnTo>
                    <a:pt x="1853279" y="356398"/>
                  </a:lnTo>
                  <a:lnTo>
                    <a:pt x="1864376" y="328204"/>
                  </a:lnTo>
                  <a:lnTo>
                    <a:pt x="1875472" y="289662"/>
                  </a:lnTo>
                  <a:lnTo>
                    <a:pt x="1897666" y="195460"/>
                  </a:lnTo>
                  <a:lnTo>
                    <a:pt x="1908762" y="195630"/>
                  </a:lnTo>
                  <a:lnTo>
                    <a:pt x="1919859" y="251202"/>
                  </a:lnTo>
                  <a:lnTo>
                    <a:pt x="1930956" y="336138"/>
                  </a:lnTo>
                  <a:lnTo>
                    <a:pt x="1942059" y="379708"/>
                  </a:lnTo>
                  <a:lnTo>
                    <a:pt x="1953156" y="397601"/>
                  </a:lnTo>
                  <a:lnTo>
                    <a:pt x="1964252" y="409004"/>
                  </a:lnTo>
                  <a:lnTo>
                    <a:pt x="1975349" y="406105"/>
                  </a:lnTo>
                  <a:lnTo>
                    <a:pt x="1986446" y="400921"/>
                  </a:lnTo>
                  <a:lnTo>
                    <a:pt x="1997542" y="397125"/>
                  </a:lnTo>
                  <a:lnTo>
                    <a:pt x="2008639" y="400247"/>
                  </a:lnTo>
                  <a:lnTo>
                    <a:pt x="2019735" y="399315"/>
                  </a:lnTo>
                  <a:lnTo>
                    <a:pt x="2030839" y="389409"/>
                  </a:lnTo>
                  <a:lnTo>
                    <a:pt x="2041935" y="333545"/>
                  </a:lnTo>
                  <a:lnTo>
                    <a:pt x="2053032" y="239139"/>
                  </a:lnTo>
                  <a:lnTo>
                    <a:pt x="2064129" y="112109"/>
                  </a:lnTo>
                  <a:lnTo>
                    <a:pt x="2075225" y="46625"/>
                  </a:lnTo>
                  <a:lnTo>
                    <a:pt x="2086322" y="110531"/>
                  </a:lnTo>
                  <a:lnTo>
                    <a:pt x="2097419" y="218572"/>
                  </a:lnTo>
                  <a:lnTo>
                    <a:pt x="2108515" y="318394"/>
                  </a:lnTo>
                  <a:lnTo>
                    <a:pt x="2119619" y="351921"/>
                  </a:lnTo>
                  <a:lnTo>
                    <a:pt x="2130715" y="379946"/>
                  </a:lnTo>
                  <a:lnTo>
                    <a:pt x="2141812" y="392485"/>
                  </a:lnTo>
                  <a:lnTo>
                    <a:pt x="2152909" y="394771"/>
                  </a:lnTo>
                  <a:lnTo>
                    <a:pt x="2164005" y="399900"/>
                  </a:lnTo>
                  <a:lnTo>
                    <a:pt x="2175102" y="399982"/>
                  </a:lnTo>
                  <a:lnTo>
                    <a:pt x="2186198" y="406119"/>
                  </a:lnTo>
                  <a:lnTo>
                    <a:pt x="2197295" y="406826"/>
                  </a:lnTo>
                  <a:lnTo>
                    <a:pt x="2208399" y="402268"/>
                  </a:lnTo>
                  <a:lnTo>
                    <a:pt x="2219495" y="376721"/>
                  </a:lnTo>
                  <a:lnTo>
                    <a:pt x="2230592" y="302616"/>
                  </a:lnTo>
                  <a:lnTo>
                    <a:pt x="2241688" y="131506"/>
                  </a:lnTo>
                  <a:lnTo>
                    <a:pt x="2252785" y="10308"/>
                  </a:lnTo>
                  <a:lnTo>
                    <a:pt x="2263881" y="39889"/>
                  </a:lnTo>
                  <a:lnTo>
                    <a:pt x="2286075" y="365556"/>
                  </a:lnTo>
                  <a:lnTo>
                    <a:pt x="2297171" y="392757"/>
                  </a:lnTo>
                  <a:lnTo>
                    <a:pt x="2308275" y="401574"/>
                  </a:lnTo>
                  <a:lnTo>
                    <a:pt x="2319371" y="406928"/>
                  </a:lnTo>
                  <a:lnTo>
                    <a:pt x="2330468" y="396914"/>
                  </a:lnTo>
                  <a:lnTo>
                    <a:pt x="2341565" y="388096"/>
                  </a:lnTo>
                  <a:lnTo>
                    <a:pt x="2352661" y="388192"/>
                  </a:lnTo>
                  <a:lnTo>
                    <a:pt x="2363758" y="389083"/>
                  </a:lnTo>
                  <a:lnTo>
                    <a:pt x="2374855" y="384130"/>
                  </a:lnTo>
                  <a:lnTo>
                    <a:pt x="2385951" y="373863"/>
                  </a:lnTo>
                  <a:lnTo>
                    <a:pt x="2397055" y="324830"/>
                  </a:lnTo>
                  <a:lnTo>
                    <a:pt x="2408151" y="250317"/>
                  </a:lnTo>
                  <a:lnTo>
                    <a:pt x="2419248" y="192881"/>
                  </a:lnTo>
                  <a:lnTo>
                    <a:pt x="2430345" y="185935"/>
                  </a:lnTo>
                  <a:lnTo>
                    <a:pt x="2452538" y="317489"/>
                  </a:lnTo>
                  <a:lnTo>
                    <a:pt x="2463635" y="375285"/>
                  </a:lnTo>
                  <a:lnTo>
                    <a:pt x="2474731" y="396791"/>
                  </a:lnTo>
                  <a:lnTo>
                    <a:pt x="2485834" y="394961"/>
                  </a:lnTo>
                  <a:lnTo>
                    <a:pt x="2496931" y="388185"/>
                  </a:lnTo>
                  <a:lnTo>
                    <a:pt x="2508028" y="377707"/>
                  </a:lnTo>
                  <a:lnTo>
                    <a:pt x="2519124" y="362678"/>
                  </a:lnTo>
                  <a:lnTo>
                    <a:pt x="2530221" y="368067"/>
                  </a:lnTo>
                  <a:lnTo>
                    <a:pt x="2541318" y="368863"/>
                  </a:lnTo>
                  <a:lnTo>
                    <a:pt x="2552414" y="324088"/>
                  </a:lnTo>
                  <a:lnTo>
                    <a:pt x="2563511" y="226321"/>
                  </a:lnTo>
                  <a:lnTo>
                    <a:pt x="2574614" y="92746"/>
                  </a:lnTo>
                  <a:lnTo>
                    <a:pt x="2585711" y="99666"/>
                  </a:lnTo>
                  <a:lnTo>
                    <a:pt x="2596808" y="220871"/>
                  </a:lnTo>
                  <a:lnTo>
                    <a:pt x="2607904" y="308127"/>
                  </a:lnTo>
                  <a:lnTo>
                    <a:pt x="2619001" y="375278"/>
                  </a:lnTo>
                  <a:lnTo>
                    <a:pt x="2630097" y="399377"/>
                  </a:lnTo>
                  <a:lnTo>
                    <a:pt x="2641194" y="400846"/>
                  </a:lnTo>
                  <a:lnTo>
                    <a:pt x="2652290" y="398812"/>
                  </a:lnTo>
                  <a:lnTo>
                    <a:pt x="2663394" y="393029"/>
                  </a:lnTo>
                  <a:lnTo>
                    <a:pt x="2674491" y="384171"/>
                  </a:lnTo>
                  <a:lnTo>
                    <a:pt x="2685587" y="382490"/>
                  </a:lnTo>
                  <a:lnTo>
                    <a:pt x="2696684" y="386375"/>
                  </a:lnTo>
                  <a:lnTo>
                    <a:pt x="2707780" y="376660"/>
                  </a:lnTo>
                  <a:lnTo>
                    <a:pt x="2718877" y="341866"/>
                  </a:lnTo>
                  <a:lnTo>
                    <a:pt x="2729974" y="281607"/>
                  </a:lnTo>
                  <a:lnTo>
                    <a:pt x="2741070" y="211578"/>
                  </a:lnTo>
                  <a:lnTo>
                    <a:pt x="2752174" y="251800"/>
                  </a:lnTo>
                  <a:lnTo>
                    <a:pt x="2763270" y="285308"/>
                  </a:lnTo>
                  <a:lnTo>
                    <a:pt x="2774367" y="295990"/>
                  </a:lnTo>
                  <a:lnTo>
                    <a:pt x="2785464" y="293350"/>
                  </a:lnTo>
                  <a:lnTo>
                    <a:pt x="2796560" y="282301"/>
                  </a:lnTo>
                  <a:lnTo>
                    <a:pt x="2807657" y="296275"/>
                  </a:lnTo>
                  <a:lnTo>
                    <a:pt x="2818754" y="336579"/>
                  </a:lnTo>
                  <a:lnTo>
                    <a:pt x="2829850" y="347254"/>
                  </a:lnTo>
                  <a:lnTo>
                    <a:pt x="2829850" y="347254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7" name="자유형: 도형 2306">
              <a:extLst>
                <a:ext uri="{FF2B5EF4-FFF2-40B4-BE49-F238E27FC236}">
                  <a16:creationId xmlns:a16="http://schemas.microsoft.com/office/drawing/2014/main" id="{7824F0FE-1B59-B6F3-24EF-38F06DE6676B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4165 h 413167"/>
                <a:gd name="connsiteX1" fmla="*/ 11096 w 2829850"/>
                <a:gd name="connsiteY1" fmla="*/ 242132 h 413167"/>
                <a:gd name="connsiteX2" fmla="*/ 22193 w 2829850"/>
                <a:gd name="connsiteY2" fmla="*/ 282573 h 413167"/>
                <a:gd name="connsiteX3" fmla="*/ 33290 w 2829850"/>
                <a:gd name="connsiteY3" fmla="*/ 313039 h 413167"/>
                <a:gd name="connsiteX4" fmla="*/ 44386 w 2829850"/>
                <a:gd name="connsiteY4" fmla="*/ 339138 h 413167"/>
                <a:gd name="connsiteX5" fmla="*/ 55483 w 2829850"/>
                <a:gd name="connsiteY5" fmla="*/ 325252 h 413167"/>
                <a:gd name="connsiteX6" fmla="*/ 66586 w 2829850"/>
                <a:gd name="connsiteY6" fmla="*/ 307317 h 413167"/>
                <a:gd name="connsiteX7" fmla="*/ 77683 w 2829850"/>
                <a:gd name="connsiteY7" fmla="*/ 283069 h 413167"/>
                <a:gd name="connsiteX8" fmla="*/ 88779 w 2829850"/>
                <a:gd name="connsiteY8" fmla="*/ 303684 h 413167"/>
                <a:gd name="connsiteX9" fmla="*/ 99876 w 2829850"/>
                <a:gd name="connsiteY9" fmla="*/ 302446 h 413167"/>
                <a:gd name="connsiteX10" fmla="*/ 110973 w 2829850"/>
                <a:gd name="connsiteY10" fmla="*/ 327837 h 413167"/>
                <a:gd name="connsiteX11" fmla="*/ 122069 w 2829850"/>
                <a:gd name="connsiteY11" fmla="*/ 342601 h 413167"/>
                <a:gd name="connsiteX12" fmla="*/ 133166 w 2829850"/>
                <a:gd name="connsiteY12" fmla="*/ 350173 h 413167"/>
                <a:gd name="connsiteX13" fmla="*/ 144263 w 2829850"/>
                <a:gd name="connsiteY13" fmla="*/ 355596 h 413167"/>
                <a:gd name="connsiteX14" fmla="*/ 155366 w 2829850"/>
                <a:gd name="connsiteY14" fmla="*/ 371332 h 413167"/>
                <a:gd name="connsiteX15" fmla="*/ 166463 w 2829850"/>
                <a:gd name="connsiteY15" fmla="*/ 379299 h 413167"/>
                <a:gd name="connsiteX16" fmla="*/ 177559 w 2829850"/>
                <a:gd name="connsiteY16" fmla="*/ 366447 h 413167"/>
                <a:gd name="connsiteX17" fmla="*/ 188656 w 2829850"/>
                <a:gd name="connsiteY17" fmla="*/ 355017 h 413167"/>
                <a:gd name="connsiteX18" fmla="*/ 199753 w 2829850"/>
                <a:gd name="connsiteY18" fmla="*/ 357289 h 413167"/>
                <a:gd name="connsiteX19" fmla="*/ 210849 w 2829850"/>
                <a:gd name="connsiteY19" fmla="*/ 367475 h 413167"/>
                <a:gd name="connsiteX20" fmla="*/ 221946 w 2829850"/>
                <a:gd name="connsiteY20" fmla="*/ 360433 h 413167"/>
                <a:gd name="connsiteX21" fmla="*/ 233043 w 2829850"/>
                <a:gd name="connsiteY21" fmla="*/ 345390 h 413167"/>
                <a:gd name="connsiteX22" fmla="*/ 255243 w 2829850"/>
                <a:gd name="connsiteY22" fmla="*/ 259896 h 413167"/>
                <a:gd name="connsiteX23" fmla="*/ 266339 w 2829850"/>
                <a:gd name="connsiteY23" fmla="*/ 184758 h 413167"/>
                <a:gd name="connsiteX24" fmla="*/ 277436 w 2829850"/>
                <a:gd name="connsiteY24" fmla="*/ 213224 h 413167"/>
                <a:gd name="connsiteX25" fmla="*/ 288533 w 2829850"/>
                <a:gd name="connsiteY25" fmla="*/ 297656 h 413167"/>
                <a:gd name="connsiteX26" fmla="*/ 299629 w 2829850"/>
                <a:gd name="connsiteY26" fmla="*/ 345247 h 413167"/>
                <a:gd name="connsiteX27" fmla="*/ 310726 w 2829850"/>
                <a:gd name="connsiteY27" fmla="*/ 379762 h 413167"/>
                <a:gd name="connsiteX28" fmla="*/ 321823 w 2829850"/>
                <a:gd name="connsiteY28" fmla="*/ 395124 h 413167"/>
                <a:gd name="connsiteX29" fmla="*/ 332926 w 2829850"/>
                <a:gd name="connsiteY29" fmla="*/ 390532 h 413167"/>
                <a:gd name="connsiteX30" fmla="*/ 355119 w 2829850"/>
                <a:gd name="connsiteY30" fmla="*/ 352548 h 413167"/>
                <a:gd name="connsiteX31" fmla="*/ 366216 w 2829850"/>
                <a:gd name="connsiteY31" fmla="*/ 335940 h 413167"/>
                <a:gd name="connsiteX32" fmla="*/ 377313 w 2829850"/>
                <a:gd name="connsiteY32" fmla="*/ 351561 h 413167"/>
                <a:gd name="connsiteX33" fmla="*/ 388409 w 2829850"/>
                <a:gd name="connsiteY33" fmla="*/ 353276 h 413167"/>
                <a:gd name="connsiteX34" fmla="*/ 399506 w 2829850"/>
                <a:gd name="connsiteY34" fmla="*/ 347948 h 413167"/>
                <a:gd name="connsiteX35" fmla="*/ 410602 w 2829850"/>
                <a:gd name="connsiteY35" fmla="*/ 323251 h 413167"/>
                <a:gd name="connsiteX36" fmla="*/ 421706 w 2829850"/>
                <a:gd name="connsiteY36" fmla="*/ 278538 h 413167"/>
                <a:gd name="connsiteX37" fmla="*/ 432802 w 2829850"/>
                <a:gd name="connsiteY37" fmla="*/ 240567 h 413167"/>
                <a:gd name="connsiteX38" fmla="*/ 443899 w 2829850"/>
                <a:gd name="connsiteY38" fmla="*/ 257311 h 413167"/>
                <a:gd name="connsiteX39" fmla="*/ 454995 w 2829850"/>
                <a:gd name="connsiteY39" fmla="*/ 310780 h 413167"/>
                <a:gd name="connsiteX40" fmla="*/ 466092 w 2829850"/>
                <a:gd name="connsiteY40" fmla="*/ 375898 h 413167"/>
                <a:gd name="connsiteX41" fmla="*/ 477189 w 2829850"/>
                <a:gd name="connsiteY41" fmla="*/ 397757 h 413167"/>
                <a:gd name="connsiteX42" fmla="*/ 488285 w 2829850"/>
                <a:gd name="connsiteY42" fmla="*/ 401914 h 413167"/>
                <a:gd name="connsiteX43" fmla="*/ 499382 w 2829850"/>
                <a:gd name="connsiteY43" fmla="*/ 399791 h 413167"/>
                <a:gd name="connsiteX44" fmla="*/ 510485 w 2829850"/>
                <a:gd name="connsiteY44" fmla="*/ 374305 h 413167"/>
                <a:gd name="connsiteX45" fmla="*/ 521582 w 2829850"/>
                <a:gd name="connsiteY45" fmla="*/ 340097 h 413167"/>
                <a:gd name="connsiteX46" fmla="*/ 532679 w 2829850"/>
                <a:gd name="connsiteY46" fmla="*/ 322449 h 413167"/>
                <a:gd name="connsiteX47" fmla="*/ 543775 w 2829850"/>
                <a:gd name="connsiteY47" fmla="*/ 328953 h 413167"/>
                <a:gd name="connsiteX48" fmla="*/ 554872 w 2829850"/>
                <a:gd name="connsiteY48" fmla="*/ 330409 h 413167"/>
                <a:gd name="connsiteX49" fmla="*/ 565968 w 2829850"/>
                <a:gd name="connsiteY49" fmla="*/ 304024 h 413167"/>
                <a:gd name="connsiteX50" fmla="*/ 577065 w 2829850"/>
                <a:gd name="connsiteY50" fmla="*/ 225572 h 413167"/>
                <a:gd name="connsiteX51" fmla="*/ 588162 w 2829850"/>
                <a:gd name="connsiteY51" fmla="*/ 179818 h 413167"/>
                <a:gd name="connsiteX52" fmla="*/ 599265 w 2829850"/>
                <a:gd name="connsiteY52" fmla="*/ 192949 h 413167"/>
                <a:gd name="connsiteX53" fmla="*/ 610362 w 2829850"/>
                <a:gd name="connsiteY53" fmla="*/ 246949 h 413167"/>
                <a:gd name="connsiteX54" fmla="*/ 621458 w 2829850"/>
                <a:gd name="connsiteY54" fmla="*/ 324830 h 413167"/>
                <a:gd name="connsiteX55" fmla="*/ 632555 w 2829850"/>
                <a:gd name="connsiteY55" fmla="*/ 377748 h 413167"/>
                <a:gd name="connsiteX56" fmla="*/ 643652 w 2829850"/>
                <a:gd name="connsiteY56" fmla="*/ 401050 h 413167"/>
                <a:gd name="connsiteX57" fmla="*/ 654748 w 2829850"/>
                <a:gd name="connsiteY57" fmla="*/ 405133 h 413167"/>
                <a:gd name="connsiteX58" fmla="*/ 665845 w 2829850"/>
                <a:gd name="connsiteY58" fmla="*/ 402193 h 413167"/>
                <a:gd name="connsiteX59" fmla="*/ 676942 w 2829850"/>
                <a:gd name="connsiteY59" fmla="*/ 404146 h 413167"/>
                <a:gd name="connsiteX60" fmla="*/ 688045 w 2829850"/>
                <a:gd name="connsiteY60" fmla="*/ 396356 h 413167"/>
                <a:gd name="connsiteX61" fmla="*/ 699142 w 2829850"/>
                <a:gd name="connsiteY61" fmla="*/ 380987 h 413167"/>
                <a:gd name="connsiteX62" fmla="*/ 710238 w 2829850"/>
                <a:gd name="connsiteY62" fmla="*/ 356174 h 413167"/>
                <a:gd name="connsiteX63" fmla="*/ 721335 w 2829850"/>
                <a:gd name="connsiteY63" fmla="*/ 308984 h 413167"/>
                <a:gd name="connsiteX64" fmla="*/ 732432 w 2829850"/>
                <a:gd name="connsiteY64" fmla="*/ 216782 h 413167"/>
                <a:gd name="connsiteX65" fmla="*/ 743528 w 2829850"/>
                <a:gd name="connsiteY65" fmla="*/ 133547 h 413167"/>
                <a:gd name="connsiteX66" fmla="*/ 754625 w 2829850"/>
                <a:gd name="connsiteY66" fmla="*/ 142977 h 413167"/>
                <a:gd name="connsiteX67" fmla="*/ 765722 w 2829850"/>
                <a:gd name="connsiteY67" fmla="*/ 247847 h 413167"/>
                <a:gd name="connsiteX68" fmla="*/ 776818 w 2829850"/>
                <a:gd name="connsiteY68" fmla="*/ 364168 h 413167"/>
                <a:gd name="connsiteX69" fmla="*/ 787922 w 2829850"/>
                <a:gd name="connsiteY69" fmla="*/ 397859 h 413167"/>
                <a:gd name="connsiteX70" fmla="*/ 799018 w 2829850"/>
                <a:gd name="connsiteY70" fmla="*/ 408691 h 413167"/>
                <a:gd name="connsiteX71" fmla="*/ 810115 w 2829850"/>
                <a:gd name="connsiteY71" fmla="*/ 413167 h 413167"/>
                <a:gd name="connsiteX72" fmla="*/ 821212 w 2829850"/>
                <a:gd name="connsiteY72" fmla="*/ 396383 h 413167"/>
                <a:gd name="connsiteX73" fmla="*/ 832308 w 2829850"/>
                <a:gd name="connsiteY73" fmla="*/ 368774 h 413167"/>
                <a:gd name="connsiteX74" fmla="*/ 843405 w 2829850"/>
                <a:gd name="connsiteY74" fmla="*/ 361474 h 413167"/>
                <a:gd name="connsiteX75" fmla="*/ 854501 w 2829850"/>
                <a:gd name="connsiteY75" fmla="*/ 367577 h 413167"/>
                <a:gd name="connsiteX76" fmla="*/ 865598 w 2829850"/>
                <a:gd name="connsiteY76" fmla="*/ 358569 h 413167"/>
                <a:gd name="connsiteX77" fmla="*/ 876702 w 2829850"/>
                <a:gd name="connsiteY77" fmla="*/ 322108 h 413167"/>
                <a:gd name="connsiteX78" fmla="*/ 887798 w 2829850"/>
                <a:gd name="connsiteY78" fmla="*/ 202542 h 413167"/>
                <a:gd name="connsiteX79" fmla="*/ 898894 w 2829850"/>
                <a:gd name="connsiteY79" fmla="*/ 171620 h 413167"/>
                <a:gd name="connsiteX80" fmla="*/ 909991 w 2829850"/>
                <a:gd name="connsiteY80" fmla="*/ 217265 h 413167"/>
                <a:gd name="connsiteX81" fmla="*/ 921088 w 2829850"/>
                <a:gd name="connsiteY81" fmla="*/ 282450 h 413167"/>
                <a:gd name="connsiteX82" fmla="*/ 932184 w 2829850"/>
                <a:gd name="connsiteY82" fmla="*/ 362195 h 413167"/>
                <a:gd name="connsiteX83" fmla="*/ 943281 w 2829850"/>
                <a:gd name="connsiteY83" fmla="*/ 400308 h 413167"/>
                <a:gd name="connsiteX84" fmla="*/ 954384 w 2829850"/>
                <a:gd name="connsiteY84" fmla="*/ 407704 h 413167"/>
                <a:gd name="connsiteX85" fmla="*/ 965481 w 2829850"/>
                <a:gd name="connsiteY85" fmla="*/ 409602 h 413167"/>
                <a:gd name="connsiteX86" fmla="*/ 976578 w 2829850"/>
                <a:gd name="connsiteY86" fmla="*/ 404316 h 413167"/>
                <a:gd name="connsiteX87" fmla="*/ 987674 w 2829850"/>
                <a:gd name="connsiteY87" fmla="*/ 409221 h 413167"/>
                <a:gd name="connsiteX88" fmla="*/ 998771 w 2829850"/>
                <a:gd name="connsiteY88" fmla="*/ 403874 h 413167"/>
                <a:gd name="connsiteX89" fmla="*/ 1009868 w 2829850"/>
                <a:gd name="connsiteY89" fmla="*/ 396315 h 413167"/>
                <a:gd name="connsiteX90" fmla="*/ 1020964 w 2829850"/>
                <a:gd name="connsiteY90" fmla="*/ 394097 h 413167"/>
                <a:gd name="connsiteX91" fmla="*/ 1032061 w 2829850"/>
                <a:gd name="connsiteY91" fmla="*/ 375598 h 413167"/>
                <a:gd name="connsiteX92" fmla="*/ 1043157 w 2829850"/>
                <a:gd name="connsiteY92" fmla="*/ 283696 h 413167"/>
                <a:gd name="connsiteX93" fmla="*/ 1054261 w 2829850"/>
                <a:gd name="connsiteY93" fmla="*/ 121852 h 413167"/>
                <a:gd name="connsiteX94" fmla="*/ 1065357 w 2829850"/>
                <a:gd name="connsiteY94" fmla="*/ 0 h 413167"/>
                <a:gd name="connsiteX95" fmla="*/ 1076454 w 2829850"/>
                <a:gd name="connsiteY95" fmla="*/ 70893 h 413167"/>
                <a:gd name="connsiteX96" fmla="*/ 1087551 w 2829850"/>
                <a:gd name="connsiteY96" fmla="*/ 269007 h 413167"/>
                <a:gd name="connsiteX97" fmla="*/ 1098647 w 2829850"/>
                <a:gd name="connsiteY97" fmla="*/ 352956 h 413167"/>
                <a:gd name="connsiteX98" fmla="*/ 1109744 w 2829850"/>
                <a:gd name="connsiteY98" fmla="*/ 397159 h 413167"/>
                <a:gd name="connsiteX99" fmla="*/ 1120841 w 2829850"/>
                <a:gd name="connsiteY99" fmla="*/ 409888 h 413167"/>
                <a:gd name="connsiteX100" fmla="*/ 1131937 w 2829850"/>
                <a:gd name="connsiteY100" fmla="*/ 403091 h 413167"/>
                <a:gd name="connsiteX101" fmla="*/ 1143041 w 2829850"/>
                <a:gd name="connsiteY101" fmla="*/ 394315 h 413167"/>
                <a:gd name="connsiteX102" fmla="*/ 1154137 w 2829850"/>
                <a:gd name="connsiteY102" fmla="*/ 386674 h 413167"/>
                <a:gd name="connsiteX103" fmla="*/ 1165234 w 2829850"/>
                <a:gd name="connsiteY103" fmla="*/ 380776 h 413167"/>
                <a:gd name="connsiteX104" fmla="*/ 1176331 w 2829850"/>
                <a:gd name="connsiteY104" fmla="*/ 383987 h 413167"/>
                <a:gd name="connsiteX105" fmla="*/ 1187427 w 2829850"/>
                <a:gd name="connsiteY105" fmla="*/ 383960 h 413167"/>
                <a:gd name="connsiteX106" fmla="*/ 1198524 w 2829850"/>
                <a:gd name="connsiteY106" fmla="*/ 369366 h 413167"/>
                <a:gd name="connsiteX107" fmla="*/ 1209621 w 2829850"/>
                <a:gd name="connsiteY107" fmla="*/ 327817 h 413167"/>
                <a:gd name="connsiteX108" fmla="*/ 1220717 w 2829850"/>
                <a:gd name="connsiteY108" fmla="*/ 227328 h 413167"/>
                <a:gd name="connsiteX109" fmla="*/ 1231821 w 2829850"/>
                <a:gd name="connsiteY109" fmla="*/ 134758 h 413167"/>
                <a:gd name="connsiteX110" fmla="*/ 1242917 w 2829850"/>
                <a:gd name="connsiteY110" fmla="*/ 158585 h 413167"/>
                <a:gd name="connsiteX111" fmla="*/ 1254014 w 2829850"/>
                <a:gd name="connsiteY111" fmla="*/ 272150 h 413167"/>
                <a:gd name="connsiteX112" fmla="*/ 1265111 w 2829850"/>
                <a:gd name="connsiteY112" fmla="*/ 374455 h 413167"/>
                <a:gd name="connsiteX113" fmla="*/ 1276207 w 2829850"/>
                <a:gd name="connsiteY113" fmla="*/ 402438 h 413167"/>
                <a:gd name="connsiteX114" fmla="*/ 1287304 w 2829850"/>
                <a:gd name="connsiteY114" fmla="*/ 408657 h 413167"/>
                <a:gd name="connsiteX115" fmla="*/ 1298400 w 2829850"/>
                <a:gd name="connsiteY115" fmla="*/ 412705 h 413167"/>
                <a:gd name="connsiteX116" fmla="*/ 1309497 w 2829850"/>
                <a:gd name="connsiteY116" fmla="*/ 399921 h 413167"/>
                <a:gd name="connsiteX117" fmla="*/ 1320601 w 2829850"/>
                <a:gd name="connsiteY117" fmla="*/ 380367 h 413167"/>
                <a:gd name="connsiteX118" fmla="*/ 1331697 w 2829850"/>
                <a:gd name="connsiteY118" fmla="*/ 369515 h 413167"/>
                <a:gd name="connsiteX119" fmla="*/ 1342794 w 2829850"/>
                <a:gd name="connsiteY119" fmla="*/ 364032 h 413167"/>
                <a:gd name="connsiteX120" fmla="*/ 1353890 w 2829850"/>
                <a:gd name="connsiteY120" fmla="*/ 339199 h 413167"/>
                <a:gd name="connsiteX121" fmla="*/ 1364987 w 2829850"/>
                <a:gd name="connsiteY121" fmla="*/ 276137 h 413167"/>
                <a:gd name="connsiteX122" fmla="*/ 1376083 w 2829850"/>
                <a:gd name="connsiteY122" fmla="*/ 167225 h 413167"/>
                <a:gd name="connsiteX123" fmla="*/ 1387180 w 2829850"/>
                <a:gd name="connsiteY123" fmla="*/ 129472 h 413167"/>
                <a:gd name="connsiteX124" fmla="*/ 1398277 w 2829850"/>
                <a:gd name="connsiteY124" fmla="*/ 168783 h 413167"/>
                <a:gd name="connsiteX125" fmla="*/ 1409380 w 2829850"/>
                <a:gd name="connsiteY125" fmla="*/ 248099 h 413167"/>
                <a:gd name="connsiteX126" fmla="*/ 1420477 w 2829850"/>
                <a:gd name="connsiteY126" fmla="*/ 345118 h 413167"/>
                <a:gd name="connsiteX127" fmla="*/ 1431573 w 2829850"/>
                <a:gd name="connsiteY127" fmla="*/ 385232 h 413167"/>
                <a:gd name="connsiteX128" fmla="*/ 1442670 w 2829850"/>
                <a:gd name="connsiteY128" fmla="*/ 398070 h 413167"/>
                <a:gd name="connsiteX129" fmla="*/ 1453767 w 2829850"/>
                <a:gd name="connsiteY129" fmla="*/ 401683 h 413167"/>
                <a:gd name="connsiteX130" fmla="*/ 1464863 w 2829850"/>
                <a:gd name="connsiteY130" fmla="*/ 398744 h 413167"/>
                <a:gd name="connsiteX131" fmla="*/ 1475960 w 2829850"/>
                <a:gd name="connsiteY131" fmla="*/ 405275 h 413167"/>
                <a:gd name="connsiteX132" fmla="*/ 1487057 w 2829850"/>
                <a:gd name="connsiteY132" fmla="*/ 402085 h 413167"/>
                <a:gd name="connsiteX133" fmla="*/ 1498160 w 2829850"/>
                <a:gd name="connsiteY133" fmla="*/ 394566 h 413167"/>
                <a:gd name="connsiteX134" fmla="*/ 1509257 w 2829850"/>
                <a:gd name="connsiteY134" fmla="*/ 393008 h 413167"/>
                <a:gd name="connsiteX135" fmla="*/ 1520353 w 2829850"/>
                <a:gd name="connsiteY135" fmla="*/ 376734 h 413167"/>
                <a:gd name="connsiteX136" fmla="*/ 1531450 w 2829850"/>
                <a:gd name="connsiteY136" fmla="*/ 315482 h 413167"/>
                <a:gd name="connsiteX137" fmla="*/ 1542546 w 2829850"/>
                <a:gd name="connsiteY137" fmla="*/ 207366 h 413167"/>
                <a:gd name="connsiteX138" fmla="*/ 1553643 w 2829850"/>
                <a:gd name="connsiteY138" fmla="*/ 122349 h 413167"/>
                <a:gd name="connsiteX139" fmla="*/ 1564740 w 2829850"/>
                <a:gd name="connsiteY139" fmla="*/ 144522 h 413167"/>
                <a:gd name="connsiteX140" fmla="*/ 1575836 w 2829850"/>
                <a:gd name="connsiteY140" fmla="*/ 253665 h 413167"/>
                <a:gd name="connsiteX141" fmla="*/ 1586940 w 2829850"/>
                <a:gd name="connsiteY141" fmla="*/ 309284 h 413167"/>
                <a:gd name="connsiteX142" fmla="*/ 1598036 w 2829850"/>
                <a:gd name="connsiteY142" fmla="*/ 356358 h 413167"/>
                <a:gd name="connsiteX143" fmla="*/ 1609133 w 2829850"/>
                <a:gd name="connsiteY143" fmla="*/ 384885 h 413167"/>
                <a:gd name="connsiteX144" fmla="*/ 1620230 w 2829850"/>
                <a:gd name="connsiteY144" fmla="*/ 399989 h 413167"/>
                <a:gd name="connsiteX145" fmla="*/ 1631326 w 2829850"/>
                <a:gd name="connsiteY145" fmla="*/ 401595 h 413167"/>
                <a:gd name="connsiteX146" fmla="*/ 1642423 w 2829850"/>
                <a:gd name="connsiteY146" fmla="*/ 400254 h 413167"/>
                <a:gd name="connsiteX147" fmla="*/ 1653520 w 2829850"/>
                <a:gd name="connsiteY147" fmla="*/ 399764 h 413167"/>
                <a:gd name="connsiteX148" fmla="*/ 1664616 w 2829850"/>
                <a:gd name="connsiteY148" fmla="*/ 376829 h 413167"/>
                <a:gd name="connsiteX149" fmla="*/ 1675720 w 2829850"/>
                <a:gd name="connsiteY149" fmla="*/ 339954 h 413167"/>
                <a:gd name="connsiteX150" fmla="*/ 1686816 w 2829850"/>
                <a:gd name="connsiteY150" fmla="*/ 291431 h 413167"/>
                <a:gd name="connsiteX151" fmla="*/ 1697913 w 2829850"/>
                <a:gd name="connsiteY151" fmla="*/ 287594 h 413167"/>
                <a:gd name="connsiteX152" fmla="*/ 1709010 w 2829850"/>
                <a:gd name="connsiteY152" fmla="*/ 278749 h 413167"/>
                <a:gd name="connsiteX153" fmla="*/ 1720106 w 2829850"/>
                <a:gd name="connsiteY153" fmla="*/ 235941 h 413167"/>
                <a:gd name="connsiteX154" fmla="*/ 1731203 w 2829850"/>
                <a:gd name="connsiteY154" fmla="*/ 208706 h 413167"/>
                <a:gd name="connsiteX155" fmla="*/ 1742299 w 2829850"/>
                <a:gd name="connsiteY155" fmla="*/ 239778 h 413167"/>
                <a:gd name="connsiteX156" fmla="*/ 1753396 w 2829850"/>
                <a:gd name="connsiteY156" fmla="*/ 315108 h 413167"/>
                <a:gd name="connsiteX157" fmla="*/ 1764500 w 2829850"/>
                <a:gd name="connsiteY157" fmla="*/ 360276 h 413167"/>
                <a:gd name="connsiteX158" fmla="*/ 1775596 w 2829850"/>
                <a:gd name="connsiteY158" fmla="*/ 385729 h 413167"/>
                <a:gd name="connsiteX159" fmla="*/ 1786692 w 2829850"/>
                <a:gd name="connsiteY159" fmla="*/ 390239 h 413167"/>
                <a:gd name="connsiteX160" fmla="*/ 1808886 w 2829850"/>
                <a:gd name="connsiteY160" fmla="*/ 369046 h 413167"/>
                <a:gd name="connsiteX161" fmla="*/ 1819982 w 2829850"/>
                <a:gd name="connsiteY161" fmla="*/ 375129 h 413167"/>
                <a:gd name="connsiteX162" fmla="*/ 1831079 w 2829850"/>
                <a:gd name="connsiteY162" fmla="*/ 376523 h 413167"/>
                <a:gd name="connsiteX163" fmla="*/ 1842176 w 2829850"/>
                <a:gd name="connsiteY163" fmla="*/ 372951 h 413167"/>
                <a:gd name="connsiteX164" fmla="*/ 1853279 w 2829850"/>
                <a:gd name="connsiteY164" fmla="*/ 356181 h 413167"/>
                <a:gd name="connsiteX165" fmla="*/ 1864376 w 2829850"/>
                <a:gd name="connsiteY165" fmla="*/ 329218 h 413167"/>
                <a:gd name="connsiteX166" fmla="*/ 1875472 w 2829850"/>
                <a:gd name="connsiteY166" fmla="*/ 290084 h 413167"/>
                <a:gd name="connsiteX167" fmla="*/ 1897666 w 2829850"/>
                <a:gd name="connsiteY167" fmla="*/ 193902 h 413167"/>
                <a:gd name="connsiteX168" fmla="*/ 1908762 w 2829850"/>
                <a:gd name="connsiteY168" fmla="*/ 194167 h 413167"/>
                <a:gd name="connsiteX169" fmla="*/ 1919859 w 2829850"/>
                <a:gd name="connsiteY169" fmla="*/ 251297 h 413167"/>
                <a:gd name="connsiteX170" fmla="*/ 1930956 w 2829850"/>
                <a:gd name="connsiteY170" fmla="*/ 335300 h 413167"/>
                <a:gd name="connsiteX171" fmla="*/ 1942059 w 2829850"/>
                <a:gd name="connsiteY171" fmla="*/ 378884 h 413167"/>
                <a:gd name="connsiteX172" fmla="*/ 1953156 w 2829850"/>
                <a:gd name="connsiteY172" fmla="*/ 397621 h 413167"/>
                <a:gd name="connsiteX173" fmla="*/ 1964252 w 2829850"/>
                <a:gd name="connsiteY173" fmla="*/ 409126 h 413167"/>
                <a:gd name="connsiteX174" fmla="*/ 1975349 w 2829850"/>
                <a:gd name="connsiteY174" fmla="*/ 405493 h 413167"/>
                <a:gd name="connsiteX175" fmla="*/ 1986446 w 2829850"/>
                <a:gd name="connsiteY175" fmla="*/ 400669 h 413167"/>
                <a:gd name="connsiteX176" fmla="*/ 1997542 w 2829850"/>
                <a:gd name="connsiteY176" fmla="*/ 397315 h 413167"/>
                <a:gd name="connsiteX177" fmla="*/ 2008639 w 2829850"/>
                <a:gd name="connsiteY177" fmla="*/ 400445 h 413167"/>
                <a:gd name="connsiteX178" fmla="*/ 2019735 w 2829850"/>
                <a:gd name="connsiteY178" fmla="*/ 399125 h 413167"/>
                <a:gd name="connsiteX179" fmla="*/ 2030839 w 2829850"/>
                <a:gd name="connsiteY179" fmla="*/ 389287 h 413167"/>
                <a:gd name="connsiteX180" fmla="*/ 2041935 w 2829850"/>
                <a:gd name="connsiteY180" fmla="*/ 334300 h 413167"/>
                <a:gd name="connsiteX181" fmla="*/ 2053032 w 2829850"/>
                <a:gd name="connsiteY181" fmla="*/ 240459 h 413167"/>
                <a:gd name="connsiteX182" fmla="*/ 2064129 w 2829850"/>
                <a:gd name="connsiteY182" fmla="*/ 114674 h 413167"/>
                <a:gd name="connsiteX183" fmla="*/ 2075225 w 2829850"/>
                <a:gd name="connsiteY183" fmla="*/ 45808 h 413167"/>
                <a:gd name="connsiteX184" fmla="*/ 2086322 w 2829850"/>
                <a:gd name="connsiteY184" fmla="*/ 110783 h 413167"/>
                <a:gd name="connsiteX185" fmla="*/ 2108515 w 2829850"/>
                <a:gd name="connsiteY185" fmla="*/ 318918 h 413167"/>
                <a:gd name="connsiteX186" fmla="*/ 2119619 w 2829850"/>
                <a:gd name="connsiteY186" fmla="*/ 350901 h 413167"/>
                <a:gd name="connsiteX187" fmla="*/ 2130715 w 2829850"/>
                <a:gd name="connsiteY187" fmla="*/ 379877 h 413167"/>
                <a:gd name="connsiteX188" fmla="*/ 2141812 w 2829850"/>
                <a:gd name="connsiteY188" fmla="*/ 392831 h 413167"/>
                <a:gd name="connsiteX189" fmla="*/ 2152909 w 2829850"/>
                <a:gd name="connsiteY189" fmla="*/ 394097 h 413167"/>
                <a:gd name="connsiteX190" fmla="*/ 2164005 w 2829850"/>
                <a:gd name="connsiteY190" fmla="*/ 399458 h 413167"/>
                <a:gd name="connsiteX191" fmla="*/ 2175102 w 2829850"/>
                <a:gd name="connsiteY191" fmla="*/ 399975 h 413167"/>
                <a:gd name="connsiteX192" fmla="*/ 2186198 w 2829850"/>
                <a:gd name="connsiteY192" fmla="*/ 406140 h 413167"/>
                <a:gd name="connsiteX193" fmla="*/ 2197295 w 2829850"/>
                <a:gd name="connsiteY193" fmla="*/ 406384 h 413167"/>
                <a:gd name="connsiteX194" fmla="*/ 2208399 w 2829850"/>
                <a:gd name="connsiteY194" fmla="*/ 402085 h 413167"/>
                <a:gd name="connsiteX195" fmla="*/ 2219495 w 2829850"/>
                <a:gd name="connsiteY195" fmla="*/ 377095 h 413167"/>
                <a:gd name="connsiteX196" fmla="*/ 2230592 w 2829850"/>
                <a:gd name="connsiteY196" fmla="*/ 304222 h 413167"/>
                <a:gd name="connsiteX197" fmla="*/ 2241688 w 2829850"/>
                <a:gd name="connsiteY197" fmla="*/ 134636 h 413167"/>
                <a:gd name="connsiteX198" fmla="*/ 2252785 w 2829850"/>
                <a:gd name="connsiteY198" fmla="*/ 9770 h 413167"/>
                <a:gd name="connsiteX199" fmla="*/ 2263881 w 2829850"/>
                <a:gd name="connsiteY199" fmla="*/ 40474 h 413167"/>
                <a:gd name="connsiteX200" fmla="*/ 2286075 w 2829850"/>
                <a:gd name="connsiteY200" fmla="*/ 366012 h 413167"/>
                <a:gd name="connsiteX201" fmla="*/ 2297171 w 2829850"/>
                <a:gd name="connsiteY201" fmla="*/ 392226 h 413167"/>
                <a:gd name="connsiteX202" fmla="*/ 2308275 w 2829850"/>
                <a:gd name="connsiteY202" fmla="*/ 401431 h 413167"/>
                <a:gd name="connsiteX203" fmla="*/ 2319371 w 2829850"/>
                <a:gd name="connsiteY203" fmla="*/ 407051 h 413167"/>
                <a:gd name="connsiteX204" fmla="*/ 2330468 w 2829850"/>
                <a:gd name="connsiteY204" fmla="*/ 396464 h 413167"/>
                <a:gd name="connsiteX205" fmla="*/ 2341565 w 2829850"/>
                <a:gd name="connsiteY205" fmla="*/ 388069 h 413167"/>
                <a:gd name="connsiteX206" fmla="*/ 2363758 w 2829850"/>
                <a:gd name="connsiteY206" fmla="*/ 389450 h 413167"/>
                <a:gd name="connsiteX207" fmla="*/ 2374855 w 2829850"/>
                <a:gd name="connsiteY207" fmla="*/ 384348 h 413167"/>
                <a:gd name="connsiteX208" fmla="*/ 2385951 w 2829850"/>
                <a:gd name="connsiteY208" fmla="*/ 373823 h 413167"/>
                <a:gd name="connsiteX209" fmla="*/ 2397055 w 2829850"/>
                <a:gd name="connsiteY209" fmla="*/ 325510 h 413167"/>
                <a:gd name="connsiteX210" fmla="*/ 2408151 w 2829850"/>
                <a:gd name="connsiteY210" fmla="*/ 251134 h 413167"/>
                <a:gd name="connsiteX211" fmla="*/ 2419248 w 2829850"/>
                <a:gd name="connsiteY211" fmla="*/ 193970 h 413167"/>
                <a:gd name="connsiteX212" fmla="*/ 2430345 w 2829850"/>
                <a:gd name="connsiteY212" fmla="*/ 185295 h 413167"/>
                <a:gd name="connsiteX213" fmla="*/ 2452538 w 2829850"/>
                <a:gd name="connsiteY213" fmla="*/ 316978 h 413167"/>
                <a:gd name="connsiteX214" fmla="*/ 2463635 w 2829850"/>
                <a:gd name="connsiteY214" fmla="*/ 374979 h 413167"/>
                <a:gd name="connsiteX215" fmla="*/ 2474731 w 2829850"/>
                <a:gd name="connsiteY215" fmla="*/ 396261 h 413167"/>
                <a:gd name="connsiteX216" fmla="*/ 2485834 w 2829850"/>
                <a:gd name="connsiteY216" fmla="*/ 394771 h 413167"/>
                <a:gd name="connsiteX217" fmla="*/ 2496931 w 2829850"/>
                <a:gd name="connsiteY217" fmla="*/ 388212 h 413167"/>
                <a:gd name="connsiteX218" fmla="*/ 2508028 w 2829850"/>
                <a:gd name="connsiteY218" fmla="*/ 377469 h 413167"/>
                <a:gd name="connsiteX219" fmla="*/ 2519124 w 2829850"/>
                <a:gd name="connsiteY219" fmla="*/ 362658 h 413167"/>
                <a:gd name="connsiteX220" fmla="*/ 2530221 w 2829850"/>
                <a:gd name="connsiteY220" fmla="*/ 369305 h 413167"/>
                <a:gd name="connsiteX221" fmla="*/ 2541318 w 2829850"/>
                <a:gd name="connsiteY221" fmla="*/ 369795 h 413167"/>
                <a:gd name="connsiteX222" fmla="*/ 2552414 w 2829850"/>
                <a:gd name="connsiteY222" fmla="*/ 326102 h 413167"/>
                <a:gd name="connsiteX223" fmla="*/ 2563511 w 2829850"/>
                <a:gd name="connsiteY223" fmla="*/ 225232 h 413167"/>
                <a:gd name="connsiteX224" fmla="*/ 2574614 w 2829850"/>
                <a:gd name="connsiteY224" fmla="*/ 92345 h 413167"/>
                <a:gd name="connsiteX225" fmla="*/ 2585711 w 2829850"/>
                <a:gd name="connsiteY225" fmla="*/ 99019 h 413167"/>
                <a:gd name="connsiteX226" fmla="*/ 2596808 w 2829850"/>
                <a:gd name="connsiteY226" fmla="*/ 220735 h 413167"/>
                <a:gd name="connsiteX227" fmla="*/ 2607904 w 2829850"/>
                <a:gd name="connsiteY227" fmla="*/ 306882 h 413167"/>
                <a:gd name="connsiteX228" fmla="*/ 2619001 w 2829850"/>
                <a:gd name="connsiteY228" fmla="*/ 375544 h 413167"/>
                <a:gd name="connsiteX229" fmla="*/ 2630097 w 2829850"/>
                <a:gd name="connsiteY229" fmla="*/ 399540 h 413167"/>
                <a:gd name="connsiteX230" fmla="*/ 2641194 w 2829850"/>
                <a:gd name="connsiteY230" fmla="*/ 400445 h 413167"/>
                <a:gd name="connsiteX231" fmla="*/ 2652290 w 2829850"/>
                <a:gd name="connsiteY231" fmla="*/ 398601 h 413167"/>
                <a:gd name="connsiteX232" fmla="*/ 2663394 w 2829850"/>
                <a:gd name="connsiteY232" fmla="*/ 393274 h 413167"/>
                <a:gd name="connsiteX233" fmla="*/ 2674491 w 2829850"/>
                <a:gd name="connsiteY233" fmla="*/ 384837 h 413167"/>
                <a:gd name="connsiteX234" fmla="*/ 2685587 w 2829850"/>
                <a:gd name="connsiteY234" fmla="*/ 382041 h 413167"/>
                <a:gd name="connsiteX235" fmla="*/ 2696684 w 2829850"/>
                <a:gd name="connsiteY235" fmla="*/ 386389 h 413167"/>
                <a:gd name="connsiteX236" fmla="*/ 2707780 w 2829850"/>
                <a:gd name="connsiteY236" fmla="*/ 376727 h 413167"/>
                <a:gd name="connsiteX237" fmla="*/ 2718877 w 2829850"/>
                <a:gd name="connsiteY237" fmla="*/ 342458 h 413167"/>
                <a:gd name="connsiteX238" fmla="*/ 2729974 w 2829850"/>
                <a:gd name="connsiteY238" fmla="*/ 283627 h 413167"/>
                <a:gd name="connsiteX239" fmla="*/ 2741070 w 2829850"/>
                <a:gd name="connsiteY239" fmla="*/ 211013 h 413167"/>
                <a:gd name="connsiteX240" fmla="*/ 2752174 w 2829850"/>
                <a:gd name="connsiteY240" fmla="*/ 252120 h 413167"/>
                <a:gd name="connsiteX241" fmla="*/ 2763270 w 2829850"/>
                <a:gd name="connsiteY241" fmla="*/ 285648 h 413167"/>
                <a:gd name="connsiteX242" fmla="*/ 2774367 w 2829850"/>
                <a:gd name="connsiteY242" fmla="*/ 296336 h 413167"/>
                <a:gd name="connsiteX243" fmla="*/ 2785464 w 2829850"/>
                <a:gd name="connsiteY243" fmla="*/ 293350 h 413167"/>
                <a:gd name="connsiteX244" fmla="*/ 2796560 w 2829850"/>
                <a:gd name="connsiteY244" fmla="*/ 282961 h 413167"/>
                <a:gd name="connsiteX245" fmla="*/ 2807657 w 2829850"/>
                <a:gd name="connsiteY245" fmla="*/ 296493 h 413167"/>
                <a:gd name="connsiteX246" fmla="*/ 2818754 w 2829850"/>
                <a:gd name="connsiteY246" fmla="*/ 336267 h 413167"/>
                <a:gd name="connsiteX247" fmla="*/ 2829850 w 2829850"/>
                <a:gd name="connsiteY247" fmla="*/ 347343 h 413167"/>
                <a:gd name="connsiteX248" fmla="*/ 2829850 w 2829850"/>
                <a:gd name="connsiteY248" fmla="*/ 34734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234165"/>
                  </a:moveTo>
                  <a:lnTo>
                    <a:pt x="11096" y="242132"/>
                  </a:lnTo>
                  <a:lnTo>
                    <a:pt x="22193" y="282573"/>
                  </a:lnTo>
                  <a:lnTo>
                    <a:pt x="33290" y="313039"/>
                  </a:lnTo>
                  <a:lnTo>
                    <a:pt x="44386" y="339138"/>
                  </a:lnTo>
                  <a:lnTo>
                    <a:pt x="55483" y="325252"/>
                  </a:lnTo>
                  <a:lnTo>
                    <a:pt x="66586" y="307317"/>
                  </a:lnTo>
                  <a:lnTo>
                    <a:pt x="77683" y="283069"/>
                  </a:lnTo>
                  <a:lnTo>
                    <a:pt x="88779" y="303684"/>
                  </a:lnTo>
                  <a:lnTo>
                    <a:pt x="99876" y="302446"/>
                  </a:lnTo>
                  <a:lnTo>
                    <a:pt x="110973" y="327837"/>
                  </a:lnTo>
                  <a:lnTo>
                    <a:pt x="122069" y="342601"/>
                  </a:lnTo>
                  <a:lnTo>
                    <a:pt x="133166" y="350173"/>
                  </a:lnTo>
                  <a:lnTo>
                    <a:pt x="144263" y="355596"/>
                  </a:lnTo>
                  <a:lnTo>
                    <a:pt x="155366" y="371332"/>
                  </a:lnTo>
                  <a:lnTo>
                    <a:pt x="166463" y="379299"/>
                  </a:lnTo>
                  <a:lnTo>
                    <a:pt x="177559" y="366447"/>
                  </a:lnTo>
                  <a:lnTo>
                    <a:pt x="188656" y="355017"/>
                  </a:lnTo>
                  <a:lnTo>
                    <a:pt x="199753" y="357289"/>
                  </a:lnTo>
                  <a:lnTo>
                    <a:pt x="210849" y="367475"/>
                  </a:lnTo>
                  <a:lnTo>
                    <a:pt x="221946" y="360433"/>
                  </a:lnTo>
                  <a:lnTo>
                    <a:pt x="233043" y="345390"/>
                  </a:lnTo>
                  <a:lnTo>
                    <a:pt x="255243" y="259896"/>
                  </a:lnTo>
                  <a:lnTo>
                    <a:pt x="266339" y="184758"/>
                  </a:lnTo>
                  <a:lnTo>
                    <a:pt x="277436" y="213224"/>
                  </a:lnTo>
                  <a:lnTo>
                    <a:pt x="288533" y="297656"/>
                  </a:lnTo>
                  <a:lnTo>
                    <a:pt x="299629" y="345247"/>
                  </a:lnTo>
                  <a:lnTo>
                    <a:pt x="310726" y="379762"/>
                  </a:lnTo>
                  <a:lnTo>
                    <a:pt x="321823" y="395124"/>
                  </a:lnTo>
                  <a:lnTo>
                    <a:pt x="332926" y="390532"/>
                  </a:lnTo>
                  <a:lnTo>
                    <a:pt x="355119" y="352548"/>
                  </a:lnTo>
                  <a:lnTo>
                    <a:pt x="366216" y="335940"/>
                  </a:lnTo>
                  <a:lnTo>
                    <a:pt x="377313" y="351561"/>
                  </a:lnTo>
                  <a:lnTo>
                    <a:pt x="388409" y="353276"/>
                  </a:lnTo>
                  <a:lnTo>
                    <a:pt x="399506" y="347948"/>
                  </a:lnTo>
                  <a:lnTo>
                    <a:pt x="410602" y="323251"/>
                  </a:lnTo>
                  <a:lnTo>
                    <a:pt x="421706" y="278538"/>
                  </a:lnTo>
                  <a:lnTo>
                    <a:pt x="432802" y="240567"/>
                  </a:lnTo>
                  <a:lnTo>
                    <a:pt x="443899" y="257311"/>
                  </a:lnTo>
                  <a:lnTo>
                    <a:pt x="454995" y="310780"/>
                  </a:lnTo>
                  <a:lnTo>
                    <a:pt x="466092" y="375898"/>
                  </a:lnTo>
                  <a:lnTo>
                    <a:pt x="477189" y="397757"/>
                  </a:lnTo>
                  <a:lnTo>
                    <a:pt x="488285" y="401914"/>
                  </a:lnTo>
                  <a:lnTo>
                    <a:pt x="499382" y="399791"/>
                  </a:lnTo>
                  <a:lnTo>
                    <a:pt x="510485" y="374305"/>
                  </a:lnTo>
                  <a:lnTo>
                    <a:pt x="521582" y="340097"/>
                  </a:lnTo>
                  <a:lnTo>
                    <a:pt x="532679" y="322449"/>
                  </a:lnTo>
                  <a:lnTo>
                    <a:pt x="543775" y="328953"/>
                  </a:lnTo>
                  <a:lnTo>
                    <a:pt x="554872" y="330409"/>
                  </a:lnTo>
                  <a:lnTo>
                    <a:pt x="565968" y="304024"/>
                  </a:lnTo>
                  <a:lnTo>
                    <a:pt x="577065" y="225572"/>
                  </a:lnTo>
                  <a:lnTo>
                    <a:pt x="588162" y="179818"/>
                  </a:lnTo>
                  <a:lnTo>
                    <a:pt x="599265" y="192949"/>
                  </a:lnTo>
                  <a:lnTo>
                    <a:pt x="610362" y="246949"/>
                  </a:lnTo>
                  <a:lnTo>
                    <a:pt x="621458" y="324830"/>
                  </a:lnTo>
                  <a:lnTo>
                    <a:pt x="632555" y="377748"/>
                  </a:lnTo>
                  <a:lnTo>
                    <a:pt x="643652" y="401050"/>
                  </a:lnTo>
                  <a:lnTo>
                    <a:pt x="654748" y="405133"/>
                  </a:lnTo>
                  <a:lnTo>
                    <a:pt x="665845" y="402193"/>
                  </a:lnTo>
                  <a:lnTo>
                    <a:pt x="676942" y="404146"/>
                  </a:lnTo>
                  <a:lnTo>
                    <a:pt x="688045" y="396356"/>
                  </a:lnTo>
                  <a:lnTo>
                    <a:pt x="699142" y="380987"/>
                  </a:lnTo>
                  <a:lnTo>
                    <a:pt x="710238" y="356174"/>
                  </a:lnTo>
                  <a:lnTo>
                    <a:pt x="721335" y="308984"/>
                  </a:lnTo>
                  <a:lnTo>
                    <a:pt x="732432" y="216782"/>
                  </a:lnTo>
                  <a:lnTo>
                    <a:pt x="743528" y="133547"/>
                  </a:lnTo>
                  <a:lnTo>
                    <a:pt x="754625" y="142977"/>
                  </a:lnTo>
                  <a:lnTo>
                    <a:pt x="765722" y="247847"/>
                  </a:lnTo>
                  <a:lnTo>
                    <a:pt x="776818" y="364168"/>
                  </a:lnTo>
                  <a:lnTo>
                    <a:pt x="787922" y="397859"/>
                  </a:lnTo>
                  <a:lnTo>
                    <a:pt x="799018" y="408691"/>
                  </a:lnTo>
                  <a:lnTo>
                    <a:pt x="810115" y="413167"/>
                  </a:lnTo>
                  <a:lnTo>
                    <a:pt x="821212" y="396383"/>
                  </a:lnTo>
                  <a:lnTo>
                    <a:pt x="832308" y="368774"/>
                  </a:lnTo>
                  <a:lnTo>
                    <a:pt x="843405" y="361474"/>
                  </a:lnTo>
                  <a:lnTo>
                    <a:pt x="854501" y="367577"/>
                  </a:lnTo>
                  <a:lnTo>
                    <a:pt x="865598" y="358569"/>
                  </a:lnTo>
                  <a:lnTo>
                    <a:pt x="876702" y="322108"/>
                  </a:lnTo>
                  <a:lnTo>
                    <a:pt x="887798" y="202542"/>
                  </a:lnTo>
                  <a:lnTo>
                    <a:pt x="898894" y="171620"/>
                  </a:lnTo>
                  <a:lnTo>
                    <a:pt x="909991" y="217265"/>
                  </a:lnTo>
                  <a:lnTo>
                    <a:pt x="921088" y="282450"/>
                  </a:lnTo>
                  <a:lnTo>
                    <a:pt x="932184" y="362195"/>
                  </a:lnTo>
                  <a:lnTo>
                    <a:pt x="943281" y="400308"/>
                  </a:lnTo>
                  <a:lnTo>
                    <a:pt x="954384" y="407704"/>
                  </a:lnTo>
                  <a:lnTo>
                    <a:pt x="965481" y="409602"/>
                  </a:lnTo>
                  <a:lnTo>
                    <a:pt x="976578" y="404316"/>
                  </a:lnTo>
                  <a:lnTo>
                    <a:pt x="987674" y="409221"/>
                  </a:lnTo>
                  <a:lnTo>
                    <a:pt x="998771" y="403874"/>
                  </a:lnTo>
                  <a:lnTo>
                    <a:pt x="1009868" y="396315"/>
                  </a:lnTo>
                  <a:lnTo>
                    <a:pt x="1020964" y="394097"/>
                  </a:lnTo>
                  <a:lnTo>
                    <a:pt x="1032061" y="375598"/>
                  </a:lnTo>
                  <a:lnTo>
                    <a:pt x="1043157" y="283696"/>
                  </a:lnTo>
                  <a:lnTo>
                    <a:pt x="1054261" y="121852"/>
                  </a:lnTo>
                  <a:lnTo>
                    <a:pt x="1065357" y="0"/>
                  </a:lnTo>
                  <a:lnTo>
                    <a:pt x="1076454" y="70893"/>
                  </a:lnTo>
                  <a:lnTo>
                    <a:pt x="1087551" y="269007"/>
                  </a:lnTo>
                  <a:lnTo>
                    <a:pt x="1098647" y="352956"/>
                  </a:lnTo>
                  <a:lnTo>
                    <a:pt x="1109744" y="397159"/>
                  </a:lnTo>
                  <a:lnTo>
                    <a:pt x="1120841" y="409888"/>
                  </a:lnTo>
                  <a:lnTo>
                    <a:pt x="1131937" y="403091"/>
                  </a:lnTo>
                  <a:lnTo>
                    <a:pt x="1143041" y="394315"/>
                  </a:lnTo>
                  <a:lnTo>
                    <a:pt x="1154137" y="386674"/>
                  </a:lnTo>
                  <a:lnTo>
                    <a:pt x="1165234" y="380776"/>
                  </a:lnTo>
                  <a:lnTo>
                    <a:pt x="1176331" y="383987"/>
                  </a:lnTo>
                  <a:lnTo>
                    <a:pt x="1187427" y="383960"/>
                  </a:lnTo>
                  <a:lnTo>
                    <a:pt x="1198524" y="369366"/>
                  </a:lnTo>
                  <a:lnTo>
                    <a:pt x="1209621" y="327817"/>
                  </a:lnTo>
                  <a:lnTo>
                    <a:pt x="1220717" y="227328"/>
                  </a:lnTo>
                  <a:lnTo>
                    <a:pt x="1231821" y="134758"/>
                  </a:lnTo>
                  <a:lnTo>
                    <a:pt x="1242917" y="158585"/>
                  </a:lnTo>
                  <a:lnTo>
                    <a:pt x="1254014" y="272150"/>
                  </a:lnTo>
                  <a:lnTo>
                    <a:pt x="1265111" y="374455"/>
                  </a:lnTo>
                  <a:lnTo>
                    <a:pt x="1276207" y="402438"/>
                  </a:lnTo>
                  <a:lnTo>
                    <a:pt x="1287304" y="408657"/>
                  </a:lnTo>
                  <a:lnTo>
                    <a:pt x="1298400" y="412705"/>
                  </a:lnTo>
                  <a:lnTo>
                    <a:pt x="1309497" y="399921"/>
                  </a:lnTo>
                  <a:lnTo>
                    <a:pt x="1320601" y="380367"/>
                  </a:lnTo>
                  <a:lnTo>
                    <a:pt x="1331697" y="369515"/>
                  </a:lnTo>
                  <a:lnTo>
                    <a:pt x="1342794" y="364032"/>
                  </a:lnTo>
                  <a:lnTo>
                    <a:pt x="1353890" y="339199"/>
                  </a:lnTo>
                  <a:lnTo>
                    <a:pt x="1364987" y="276137"/>
                  </a:lnTo>
                  <a:lnTo>
                    <a:pt x="1376083" y="167225"/>
                  </a:lnTo>
                  <a:lnTo>
                    <a:pt x="1387180" y="129472"/>
                  </a:lnTo>
                  <a:lnTo>
                    <a:pt x="1398277" y="168783"/>
                  </a:lnTo>
                  <a:lnTo>
                    <a:pt x="1409380" y="248099"/>
                  </a:lnTo>
                  <a:lnTo>
                    <a:pt x="1420477" y="345118"/>
                  </a:lnTo>
                  <a:lnTo>
                    <a:pt x="1431573" y="385232"/>
                  </a:lnTo>
                  <a:lnTo>
                    <a:pt x="1442670" y="398070"/>
                  </a:lnTo>
                  <a:lnTo>
                    <a:pt x="1453767" y="401683"/>
                  </a:lnTo>
                  <a:lnTo>
                    <a:pt x="1464863" y="398744"/>
                  </a:lnTo>
                  <a:lnTo>
                    <a:pt x="1475960" y="405275"/>
                  </a:lnTo>
                  <a:lnTo>
                    <a:pt x="1487057" y="402085"/>
                  </a:lnTo>
                  <a:lnTo>
                    <a:pt x="1498160" y="394566"/>
                  </a:lnTo>
                  <a:lnTo>
                    <a:pt x="1509257" y="393008"/>
                  </a:lnTo>
                  <a:lnTo>
                    <a:pt x="1520353" y="376734"/>
                  </a:lnTo>
                  <a:lnTo>
                    <a:pt x="1531450" y="315482"/>
                  </a:lnTo>
                  <a:lnTo>
                    <a:pt x="1542546" y="207366"/>
                  </a:lnTo>
                  <a:lnTo>
                    <a:pt x="1553643" y="122349"/>
                  </a:lnTo>
                  <a:lnTo>
                    <a:pt x="1564740" y="144522"/>
                  </a:lnTo>
                  <a:lnTo>
                    <a:pt x="1575836" y="253665"/>
                  </a:lnTo>
                  <a:lnTo>
                    <a:pt x="1586940" y="309284"/>
                  </a:lnTo>
                  <a:lnTo>
                    <a:pt x="1598036" y="356358"/>
                  </a:lnTo>
                  <a:lnTo>
                    <a:pt x="1609133" y="384885"/>
                  </a:lnTo>
                  <a:lnTo>
                    <a:pt x="1620230" y="399989"/>
                  </a:lnTo>
                  <a:lnTo>
                    <a:pt x="1631326" y="401595"/>
                  </a:lnTo>
                  <a:lnTo>
                    <a:pt x="1642423" y="400254"/>
                  </a:lnTo>
                  <a:lnTo>
                    <a:pt x="1653520" y="399764"/>
                  </a:lnTo>
                  <a:lnTo>
                    <a:pt x="1664616" y="376829"/>
                  </a:lnTo>
                  <a:lnTo>
                    <a:pt x="1675720" y="339954"/>
                  </a:lnTo>
                  <a:lnTo>
                    <a:pt x="1686816" y="291431"/>
                  </a:lnTo>
                  <a:lnTo>
                    <a:pt x="1697913" y="287594"/>
                  </a:lnTo>
                  <a:lnTo>
                    <a:pt x="1709010" y="278749"/>
                  </a:lnTo>
                  <a:lnTo>
                    <a:pt x="1720106" y="235941"/>
                  </a:lnTo>
                  <a:lnTo>
                    <a:pt x="1731203" y="208706"/>
                  </a:lnTo>
                  <a:lnTo>
                    <a:pt x="1742299" y="239778"/>
                  </a:lnTo>
                  <a:lnTo>
                    <a:pt x="1753396" y="315108"/>
                  </a:lnTo>
                  <a:lnTo>
                    <a:pt x="1764500" y="360276"/>
                  </a:lnTo>
                  <a:lnTo>
                    <a:pt x="1775596" y="385729"/>
                  </a:lnTo>
                  <a:lnTo>
                    <a:pt x="1786692" y="390239"/>
                  </a:lnTo>
                  <a:lnTo>
                    <a:pt x="1808886" y="369046"/>
                  </a:lnTo>
                  <a:lnTo>
                    <a:pt x="1819982" y="375129"/>
                  </a:lnTo>
                  <a:lnTo>
                    <a:pt x="1831079" y="376523"/>
                  </a:lnTo>
                  <a:lnTo>
                    <a:pt x="1842176" y="372951"/>
                  </a:lnTo>
                  <a:lnTo>
                    <a:pt x="1853279" y="356181"/>
                  </a:lnTo>
                  <a:lnTo>
                    <a:pt x="1864376" y="329218"/>
                  </a:lnTo>
                  <a:lnTo>
                    <a:pt x="1875472" y="290084"/>
                  </a:lnTo>
                  <a:lnTo>
                    <a:pt x="1897666" y="193902"/>
                  </a:lnTo>
                  <a:lnTo>
                    <a:pt x="1908762" y="194167"/>
                  </a:lnTo>
                  <a:lnTo>
                    <a:pt x="1919859" y="251297"/>
                  </a:lnTo>
                  <a:lnTo>
                    <a:pt x="1930956" y="335300"/>
                  </a:lnTo>
                  <a:lnTo>
                    <a:pt x="1942059" y="378884"/>
                  </a:lnTo>
                  <a:lnTo>
                    <a:pt x="1953156" y="397621"/>
                  </a:lnTo>
                  <a:lnTo>
                    <a:pt x="1964252" y="409126"/>
                  </a:lnTo>
                  <a:lnTo>
                    <a:pt x="1975349" y="405493"/>
                  </a:lnTo>
                  <a:lnTo>
                    <a:pt x="1986446" y="400669"/>
                  </a:lnTo>
                  <a:lnTo>
                    <a:pt x="1997542" y="397315"/>
                  </a:lnTo>
                  <a:lnTo>
                    <a:pt x="2008639" y="400445"/>
                  </a:lnTo>
                  <a:lnTo>
                    <a:pt x="2019735" y="399125"/>
                  </a:lnTo>
                  <a:lnTo>
                    <a:pt x="2030839" y="389287"/>
                  </a:lnTo>
                  <a:lnTo>
                    <a:pt x="2041935" y="334300"/>
                  </a:lnTo>
                  <a:lnTo>
                    <a:pt x="2053032" y="240459"/>
                  </a:lnTo>
                  <a:lnTo>
                    <a:pt x="2064129" y="114674"/>
                  </a:lnTo>
                  <a:lnTo>
                    <a:pt x="2075225" y="45808"/>
                  </a:lnTo>
                  <a:lnTo>
                    <a:pt x="2086322" y="110783"/>
                  </a:lnTo>
                  <a:lnTo>
                    <a:pt x="2108515" y="318918"/>
                  </a:lnTo>
                  <a:lnTo>
                    <a:pt x="2119619" y="350901"/>
                  </a:lnTo>
                  <a:lnTo>
                    <a:pt x="2130715" y="379877"/>
                  </a:lnTo>
                  <a:lnTo>
                    <a:pt x="2141812" y="392831"/>
                  </a:lnTo>
                  <a:lnTo>
                    <a:pt x="2152909" y="394097"/>
                  </a:lnTo>
                  <a:lnTo>
                    <a:pt x="2164005" y="399458"/>
                  </a:lnTo>
                  <a:lnTo>
                    <a:pt x="2175102" y="399975"/>
                  </a:lnTo>
                  <a:lnTo>
                    <a:pt x="2186198" y="406140"/>
                  </a:lnTo>
                  <a:lnTo>
                    <a:pt x="2197295" y="406384"/>
                  </a:lnTo>
                  <a:lnTo>
                    <a:pt x="2208399" y="402085"/>
                  </a:lnTo>
                  <a:lnTo>
                    <a:pt x="2219495" y="377095"/>
                  </a:lnTo>
                  <a:lnTo>
                    <a:pt x="2230592" y="304222"/>
                  </a:lnTo>
                  <a:lnTo>
                    <a:pt x="2241688" y="134636"/>
                  </a:lnTo>
                  <a:lnTo>
                    <a:pt x="2252785" y="9770"/>
                  </a:lnTo>
                  <a:lnTo>
                    <a:pt x="2263881" y="40474"/>
                  </a:lnTo>
                  <a:lnTo>
                    <a:pt x="2286075" y="366012"/>
                  </a:lnTo>
                  <a:lnTo>
                    <a:pt x="2297171" y="392226"/>
                  </a:lnTo>
                  <a:lnTo>
                    <a:pt x="2308275" y="401431"/>
                  </a:lnTo>
                  <a:lnTo>
                    <a:pt x="2319371" y="407051"/>
                  </a:lnTo>
                  <a:lnTo>
                    <a:pt x="2330468" y="396464"/>
                  </a:lnTo>
                  <a:lnTo>
                    <a:pt x="2341565" y="388069"/>
                  </a:lnTo>
                  <a:lnTo>
                    <a:pt x="2363758" y="389450"/>
                  </a:lnTo>
                  <a:lnTo>
                    <a:pt x="2374855" y="384348"/>
                  </a:lnTo>
                  <a:lnTo>
                    <a:pt x="2385951" y="373823"/>
                  </a:lnTo>
                  <a:lnTo>
                    <a:pt x="2397055" y="325510"/>
                  </a:lnTo>
                  <a:lnTo>
                    <a:pt x="2408151" y="251134"/>
                  </a:lnTo>
                  <a:lnTo>
                    <a:pt x="2419248" y="193970"/>
                  </a:lnTo>
                  <a:lnTo>
                    <a:pt x="2430345" y="185295"/>
                  </a:lnTo>
                  <a:lnTo>
                    <a:pt x="2452538" y="316978"/>
                  </a:lnTo>
                  <a:lnTo>
                    <a:pt x="2463635" y="374979"/>
                  </a:lnTo>
                  <a:lnTo>
                    <a:pt x="2474731" y="396261"/>
                  </a:lnTo>
                  <a:lnTo>
                    <a:pt x="2485834" y="394771"/>
                  </a:lnTo>
                  <a:lnTo>
                    <a:pt x="2496931" y="388212"/>
                  </a:lnTo>
                  <a:lnTo>
                    <a:pt x="2508028" y="377469"/>
                  </a:lnTo>
                  <a:lnTo>
                    <a:pt x="2519124" y="362658"/>
                  </a:lnTo>
                  <a:lnTo>
                    <a:pt x="2530221" y="369305"/>
                  </a:lnTo>
                  <a:lnTo>
                    <a:pt x="2541318" y="369795"/>
                  </a:lnTo>
                  <a:lnTo>
                    <a:pt x="2552414" y="326102"/>
                  </a:lnTo>
                  <a:lnTo>
                    <a:pt x="2563511" y="225232"/>
                  </a:lnTo>
                  <a:lnTo>
                    <a:pt x="2574614" y="92345"/>
                  </a:lnTo>
                  <a:lnTo>
                    <a:pt x="2585711" y="99019"/>
                  </a:lnTo>
                  <a:lnTo>
                    <a:pt x="2596808" y="220735"/>
                  </a:lnTo>
                  <a:lnTo>
                    <a:pt x="2607904" y="306882"/>
                  </a:lnTo>
                  <a:lnTo>
                    <a:pt x="2619001" y="375544"/>
                  </a:lnTo>
                  <a:lnTo>
                    <a:pt x="2630097" y="399540"/>
                  </a:lnTo>
                  <a:lnTo>
                    <a:pt x="2641194" y="400445"/>
                  </a:lnTo>
                  <a:lnTo>
                    <a:pt x="2652290" y="398601"/>
                  </a:lnTo>
                  <a:lnTo>
                    <a:pt x="2663394" y="393274"/>
                  </a:lnTo>
                  <a:lnTo>
                    <a:pt x="2674491" y="384837"/>
                  </a:lnTo>
                  <a:lnTo>
                    <a:pt x="2685587" y="382041"/>
                  </a:lnTo>
                  <a:lnTo>
                    <a:pt x="2696684" y="386389"/>
                  </a:lnTo>
                  <a:lnTo>
                    <a:pt x="2707780" y="376727"/>
                  </a:lnTo>
                  <a:lnTo>
                    <a:pt x="2718877" y="342458"/>
                  </a:lnTo>
                  <a:lnTo>
                    <a:pt x="2729974" y="283627"/>
                  </a:lnTo>
                  <a:lnTo>
                    <a:pt x="2741070" y="211013"/>
                  </a:lnTo>
                  <a:lnTo>
                    <a:pt x="2752174" y="252120"/>
                  </a:lnTo>
                  <a:lnTo>
                    <a:pt x="2763270" y="285648"/>
                  </a:lnTo>
                  <a:lnTo>
                    <a:pt x="2774367" y="296336"/>
                  </a:lnTo>
                  <a:lnTo>
                    <a:pt x="2785464" y="293350"/>
                  </a:lnTo>
                  <a:lnTo>
                    <a:pt x="2796560" y="282961"/>
                  </a:lnTo>
                  <a:lnTo>
                    <a:pt x="2807657" y="296493"/>
                  </a:lnTo>
                  <a:lnTo>
                    <a:pt x="2818754" y="336267"/>
                  </a:lnTo>
                  <a:lnTo>
                    <a:pt x="2829850" y="347343"/>
                  </a:lnTo>
                  <a:lnTo>
                    <a:pt x="2829850" y="347343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8" name="자유형: 도형 2307">
              <a:extLst>
                <a:ext uri="{FF2B5EF4-FFF2-40B4-BE49-F238E27FC236}">
                  <a16:creationId xmlns:a16="http://schemas.microsoft.com/office/drawing/2014/main" id="{DA7D0A7A-3D37-DC1C-31FB-22116F975B2A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2478 h 413167"/>
                <a:gd name="connsiteX1" fmla="*/ 11096 w 2829850"/>
                <a:gd name="connsiteY1" fmla="*/ 240404 h 413167"/>
                <a:gd name="connsiteX2" fmla="*/ 22193 w 2829850"/>
                <a:gd name="connsiteY2" fmla="*/ 282260 h 413167"/>
                <a:gd name="connsiteX3" fmla="*/ 44386 w 2829850"/>
                <a:gd name="connsiteY3" fmla="*/ 339056 h 413167"/>
                <a:gd name="connsiteX4" fmla="*/ 55483 w 2829850"/>
                <a:gd name="connsiteY4" fmla="*/ 323939 h 413167"/>
                <a:gd name="connsiteX5" fmla="*/ 66586 w 2829850"/>
                <a:gd name="connsiteY5" fmla="*/ 306549 h 413167"/>
                <a:gd name="connsiteX6" fmla="*/ 77683 w 2829850"/>
                <a:gd name="connsiteY6" fmla="*/ 282865 h 413167"/>
                <a:gd name="connsiteX7" fmla="*/ 88779 w 2829850"/>
                <a:gd name="connsiteY7" fmla="*/ 303405 h 413167"/>
                <a:gd name="connsiteX8" fmla="*/ 99876 w 2829850"/>
                <a:gd name="connsiteY8" fmla="*/ 301990 h 413167"/>
                <a:gd name="connsiteX9" fmla="*/ 110973 w 2829850"/>
                <a:gd name="connsiteY9" fmla="*/ 327932 h 413167"/>
                <a:gd name="connsiteX10" fmla="*/ 122069 w 2829850"/>
                <a:gd name="connsiteY10" fmla="*/ 341628 h 413167"/>
                <a:gd name="connsiteX11" fmla="*/ 133166 w 2829850"/>
                <a:gd name="connsiteY11" fmla="*/ 350711 h 413167"/>
                <a:gd name="connsiteX12" fmla="*/ 144263 w 2829850"/>
                <a:gd name="connsiteY12" fmla="*/ 355262 h 413167"/>
                <a:gd name="connsiteX13" fmla="*/ 155366 w 2829850"/>
                <a:gd name="connsiteY13" fmla="*/ 371427 h 413167"/>
                <a:gd name="connsiteX14" fmla="*/ 166463 w 2829850"/>
                <a:gd name="connsiteY14" fmla="*/ 379306 h 413167"/>
                <a:gd name="connsiteX15" fmla="*/ 177559 w 2829850"/>
                <a:gd name="connsiteY15" fmla="*/ 366515 h 413167"/>
                <a:gd name="connsiteX16" fmla="*/ 188656 w 2829850"/>
                <a:gd name="connsiteY16" fmla="*/ 354895 h 413167"/>
                <a:gd name="connsiteX17" fmla="*/ 199753 w 2829850"/>
                <a:gd name="connsiteY17" fmla="*/ 357038 h 413167"/>
                <a:gd name="connsiteX18" fmla="*/ 210849 w 2829850"/>
                <a:gd name="connsiteY18" fmla="*/ 367543 h 413167"/>
                <a:gd name="connsiteX19" fmla="*/ 221946 w 2829850"/>
                <a:gd name="connsiteY19" fmla="*/ 359793 h 413167"/>
                <a:gd name="connsiteX20" fmla="*/ 233043 w 2829850"/>
                <a:gd name="connsiteY20" fmla="*/ 346166 h 413167"/>
                <a:gd name="connsiteX21" fmla="*/ 255243 w 2829850"/>
                <a:gd name="connsiteY21" fmla="*/ 260829 h 413167"/>
                <a:gd name="connsiteX22" fmla="*/ 266339 w 2829850"/>
                <a:gd name="connsiteY22" fmla="*/ 184091 h 413167"/>
                <a:gd name="connsiteX23" fmla="*/ 277436 w 2829850"/>
                <a:gd name="connsiteY23" fmla="*/ 212469 h 413167"/>
                <a:gd name="connsiteX24" fmla="*/ 288533 w 2829850"/>
                <a:gd name="connsiteY24" fmla="*/ 298194 h 413167"/>
                <a:gd name="connsiteX25" fmla="*/ 299629 w 2829850"/>
                <a:gd name="connsiteY25" fmla="*/ 345200 h 413167"/>
                <a:gd name="connsiteX26" fmla="*/ 310726 w 2829850"/>
                <a:gd name="connsiteY26" fmla="*/ 380082 h 413167"/>
                <a:gd name="connsiteX27" fmla="*/ 321823 w 2829850"/>
                <a:gd name="connsiteY27" fmla="*/ 395165 h 413167"/>
                <a:gd name="connsiteX28" fmla="*/ 332926 w 2829850"/>
                <a:gd name="connsiteY28" fmla="*/ 390389 h 413167"/>
                <a:gd name="connsiteX29" fmla="*/ 344023 w 2829850"/>
                <a:gd name="connsiteY29" fmla="*/ 372530 h 413167"/>
                <a:gd name="connsiteX30" fmla="*/ 355119 w 2829850"/>
                <a:gd name="connsiteY30" fmla="*/ 353024 h 413167"/>
                <a:gd name="connsiteX31" fmla="*/ 366216 w 2829850"/>
                <a:gd name="connsiteY31" fmla="*/ 335838 h 413167"/>
                <a:gd name="connsiteX32" fmla="*/ 377313 w 2829850"/>
                <a:gd name="connsiteY32" fmla="*/ 351452 h 413167"/>
                <a:gd name="connsiteX33" fmla="*/ 388409 w 2829850"/>
                <a:gd name="connsiteY33" fmla="*/ 352636 h 413167"/>
                <a:gd name="connsiteX34" fmla="*/ 399506 w 2829850"/>
                <a:gd name="connsiteY34" fmla="*/ 347669 h 413167"/>
                <a:gd name="connsiteX35" fmla="*/ 410602 w 2829850"/>
                <a:gd name="connsiteY35" fmla="*/ 323768 h 413167"/>
                <a:gd name="connsiteX36" fmla="*/ 421706 w 2829850"/>
                <a:gd name="connsiteY36" fmla="*/ 279171 h 413167"/>
                <a:gd name="connsiteX37" fmla="*/ 432802 w 2829850"/>
                <a:gd name="connsiteY37" fmla="*/ 240629 h 413167"/>
                <a:gd name="connsiteX38" fmla="*/ 443899 w 2829850"/>
                <a:gd name="connsiteY38" fmla="*/ 257264 h 413167"/>
                <a:gd name="connsiteX39" fmla="*/ 454995 w 2829850"/>
                <a:gd name="connsiteY39" fmla="*/ 309324 h 413167"/>
                <a:gd name="connsiteX40" fmla="*/ 466092 w 2829850"/>
                <a:gd name="connsiteY40" fmla="*/ 376142 h 413167"/>
                <a:gd name="connsiteX41" fmla="*/ 477189 w 2829850"/>
                <a:gd name="connsiteY41" fmla="*/ 397594 h 413167"/>
                <a:gd name="connsiteX42" fmla="*/ 488285 w 2829850"/>
                <a:gd name="connsiteY42" fmla="*/ 402425 h 413167"/>
                <a:gd name="connsiteX43" fmla="*/ 499382 w 2829850"/>
                <a:gd name="connsiteY43" fmla="*/ 399989 h 413167"/>
                <a:gd name="connsiteX44" fmla="*/ 510485 w 2829850"/>
                <a:gd name="connsiteY44" fmla="*/ 374129 h 413167"/>
                <a:gd name="connsiteX45" fmla="*/ 521582 w 2829850"/>
                <a:gd name="connsiteY45" fmla="*/ 340947 h 413167"/>
                <a:gd name="connsiteX46" fmla="*/ 532679 w 2829850"/>
                <a:gd name="connsiteY46" fmla="*/ 322231 h 413167"/>
                <a:gd name="connsiteX47" fmla="*/ 543775 w 2829850"/>
                <a:gd name="connsiteY47" fmla="*/ 329953 h 413167"/>
                <a:gd name="connsiteX48" fmla="*/ 554872 w 2829850"/>
                <a:gd name="connsiteY48" fmla="*/ 331028 h 413167"/>
                <a:gd name="connsiteX49" fmla="*/ 565968 w 2829850"/>
                <a:gd name="connsiteY49" fmla="*/ 304807 h 413167"/>
                <a:gd name="connsiteX50" fmla="*/ 577065 w 2829850"/>
                <a:gd name="connsiteY50" fmla="*/ 225300 h 413167"/>
                <a:gd name="connsiteX51" fmla="*/ 588162 w 2829850"/>
                <a:gd name="connsiteY51" fmla="*/ 181009 h 413167"/>
                <a:gd name="connsiteX52" fmla="*/ 599265 w 2829850"/>
                <a:gd name="connsiteY52" fmla="*/ 194262 h 413167"/>
                <a:gd name="connsiteX53" fmla="*/ 610362 w 2829850"/>
                <a:gd name="connsiteY53" fmla="*/ 247126 h 413167"/>
                <a:gd name="connsiteX54" fmla="*/ 621458 w 2829850"/>
                <a:gd name="connsiteY54" fmla="*/ 325075 h 413167"/>
                <a:gd name="connsiteX55" fmla="*/ 632555 w 2829850"/>
                <a:gd name="connsiteY55" fmla="*/ 377231 h 413167"/>
                <a:gd name="connsiteX56" fmla="*/ 643652 w 2829850"/>
                <a:gd name="connsiteY56" fmla="*/ 401125 h 413167"/>
                <a:gd name="connsiteX57" fmla="*/ 654748 w 2829850"/>
                <a:gd name="connsiteY57" fmla="*/ 405649 h 413167"/>
                <a:gd name="connsiteX58" fmla="*/ 665845 w 2829850"/>
                <a:gd name="connsiteY58" fmla="*/ 402928 h 413167"/>
                <a:gd name="connsiteX59" fmla="*/ 676942 w 2829850"/>
                <a:gd name="connsiteY59" fmla="*/ 404439 h 413167"/>
                <a:gd name="connsiteX60" fmla="*/ 688045 w 2829850"/>
                <a:gd name="connsiteY60" fmla="*/ 396043 h 413167"/>
                <a:gd name="connsiteX61" fmla="*/ 699142 w 2829850"/>
                <a:gd name="connsiteY61" fmla="*/ 381300 h 413167"/>
                <a:gd name="connsiteX62" fmla="*/ 710238 w 2829850"/>
                <a:gd name="connsiteY62" fmla="*/ 355868 h 413167"/>
                <a:gd name="connsiteX63" fmla="*/ 721335 w 2829850"/>
                <a:gd name="connsiteY63" fmla="*/ 310978 h 413167"/>
                <a:gd name="connsiteX64" fmla="*/ 732432 w 2829850"/>
                <a:gd name="connsiteY64" fmla="*/ 218102 h 413167"/>
                <a:gd name="connsiteX65" fmla="*/ 743528 w 2829850"/>
                <a:gd name="connsiteY65" fmla="*/ 135133 h 413167"/>
                <a:gd name="connsiteX66" fmla="*/ 754625 w 2829850"/>
                <a:gd name="connsiteY66" fmla="*/ 143140 h 413167"/>
                <a:gd name="connsiteX67" fmla="*/ 765722 w 2829850"/>
                <a:gd name="connsiteY67" fmla="*/ 247419 h 413167"/>
                <a:gd name="connsiteX68" fmla="*/ 776818 w 2829850"/>
                <a:gd name="connsiteY68" fmla="*/ 364862 h 413167"/>
                <a:gd name="connsiteX69" fmla="*/ 787922 w 2829850"/>
                <a:gd name="connsiteY69" fmla="*/ 397887 h 413167"/>
                <a:gd name="connsiteX70" fmla="*/ 799018 w 2829850"/>
                <a:gd name="connsiteY70" fmla="*/ 409146 h 413167"/>
                <a:gd name="connsiteX71" fmla="*/ 810115 w 2829850"/>
                <a:gd name="connsiteY71" fmla="*/ 413167 h 413167"/>
                <a:gd name="connsiteX72" fmla="*/ 821212 w 2829850"/>
                <a:gd name="connsiteY72" fmla="*/ 396131 h 413167"/>
                <a:gd name="connsiteX73" fmla="*/ 832308 w 2829850"/>
                <a:gd name="connsiteY73" fmla="*/ 369869 h 413167"/>
                <a:gd name="connsiteX74" fmla="*/ 843405 w 2829850"/>
                <a:gd name="connsiteY74" fmla="*/ 361413 h 413167"/>
                <a:gd name="connsiteX75" fmla="*/ 854501 w 2829850"/>
                <a:gd name="connsiteY75" fmla="*/ 368516 h 413167"/>
                <a:gd name="connsiteX76" fmla="*/ 865598 w 2829850"/>
                <a:gd name="connsiteY76" fmla="*/ 358827 h 413167"/>
                <a:gd name="connsiteX77" fmla="*/ 876702 w 2829850"/>
                <a:gd name="connsiteY77" fmla="*/ 322959 h 413167"/>
                <a:gd name="connsiteX78" fmla="*/ 887798 w 2829850"/>
                <a:gd name="connsiteY78" fmla="*/ 202495 h 413167"/>
                <a:gd name="connsiteX79" fmla="*/ 898894 w 2829850"/>
                <a:gd name="connsiteY79" fmla="*/ 172906 h 413167"/>
                <a:gd name="connsiteX80" fmla="*/ 909991 w 2829850"/>
                <a:gd name="connsiteY80" fmla="*/ 218919 h 413167"/>
                <a:gd name="connsiteX81" fmla="*/ 921088 w 2829850"/>
                <a:gd name="connsiteY81" fmla="*/ 282314 h 413167"/>
                <a:gd name="connsiteX82" fmla="*/ 932184 w 2829850"/>
                <a:gd name="connsiteY82" fmla="*/ 362494 h 413167"/>
                <a:gd name="connsiteX83" fmla="*/ 943281 w 2829850"/>
                <a:gd name="connsiteY83" fmla="*/ 399907 h 413167"/>
                <a:gd name="connsiteX84" fmla="*/ 954384 w 2829850"/>
                <a:gd name="connsiteY84" fmla="*/ 407697 h 413167"/>
                <a:gd name="connsiteX85" fmla="*/ 965481 w 2829850"/>
                <a:gd name="connsiteY85" fmla="*/ 410351 h 413167"/>
                <a:gd name="connsiteX86" fmla="*/ 976578 w 2829850"/>
                <a:gd name="connsiteY86" fmla="*/ 405350 h 413167"/>
                <a:gd name="connsiteX87" fmla="*/ 987674 w 2829850"/>
                <a:gd name="connsiteY87" fmla="*/ 409528 h 413167"/>
                <a:gd name="connsiteX88" fmla="*/ 1009868 w 2829850"/>
                <a:gd name="connsiteY88" fmla="*/ 397063 h 413167"/>
                <a:gd name="connsiteX89" fmla="*/ 1020964 w 2829850"/>
                <a:gd name="connsiteY89" fmla="*/ 394492 h 413167"/>
                <a:gd name="connsiteX90" fmla="*/ 1032061 w 2829850"/>
                <a:gd name="connsiteY90" fmla="*/ 377408 h 413167"/>
                <a:gd name="connsiteX91" fmla="*/ 1043157 w 2829850"/>
                <a:gd name="connsiteY91" fmla="*/ 285178 h 413167"/>
                <a:gd name="connsiteX92" fmla="*/ 1054261 w 2829850"/>
                <a:gd name="connsiteY92" fmla="*/ 124975 h 413167"/>
                <a:gd name="connsiteX93" fmla="*/ 1065357 w 2829850"/>
                <a:gd name="connsiteY93" fmla="*/ 0 h 413167"/>
                <a:gd name="connsiteX94" fmla="*/ 1076454 w 2829850"/>
                <a:gd name="connsiteY94" fmla="*/ 72118 h 413167"/>
                <a:gd name="connsiteX95" fmla="*/ 1087551 w 2829850"/>
                <a:gd name="connsiteY95" fmla="*/ 271075 h 413167"/>
                <a:gd name="connsiteX96" fmla="*/ 1098647 w 2829850"/>
                <a:gd name="connsiteY96" fmla="*/ 352683 h 413167"/>
                <a:gd name="connsiteX97" fmla="*/ 1109744 w 2829850"/>
                <a:gd name="connsiteY97" fmla="*/ 397451 h 413167"/>
                <a:gd name="connsiteX98" fmla="*/ 1120841 w 2829850"/>
                <a:gd name="connsiteY98" fmla="*/ 409636 h 413167"/>
                <a:gd name="connsiteX99" fmla="*/ 1131937 w 2829850"/>
                <a:gd name="connsiteY99" fmla="*/ 402942 h 413167"/>
                <a:gd name="connsiteX100" fmla="*/ 1154137 w 2829850"/>
                <a:gd name="connsiteY100" fmla="*/ 387477 h 413167"/>
                <a:gd name="connsiteX101" fmla="*/ 1165234 w 2829850"/>
                <a:gd name="connsiteY101" fmla="*/ 381211 h 413167"/>
                <a:gd name="connsiteX102" fmla="*/ 1176331 w 2829850"/>
                <a:gd name="connsiteY102" fmla="*/ 383728 h 413167"/>
                <a:gd name="connsiteX103" fmla="*/ 1187427 w 2829850"/>
                <a:gd name="connsiteY103" fmla="*/ 383885 h 413167"/>
                <a:gd name="connsiteX104" fmla="*/ 1198524 w 2829850"/>
                <a:gd name="connsiteY104" fmla="*/ 369461 h 413167"/>
                <a:gd name="connsiteX105" fmla="*/ 1209621 w 2829850"/>
                <a:gd name="connsiteY105" fmla="*/ 329763 h 413167"/>
                <a:gd name="connsiteX106" fmla="*/ 1220717 w 2829850"/>
                <a:gd name="connsiteY106" fmla="*/ 229301 h 413167"/>
                <a:gd name="connsiteX107" fmla="*/ 1231821 w 2829850"/>
                <a:gd name="connsiteY107" fmla="*/ 136589 h 413167"/>
                <a:gd name="connsiteX108" fmla="*/ 1242917 w 2829850"/>
                <a:gd name="connsiteY108" fmla="*/ 158979 h 413167"/>
                <a:gd name="connsiteX109" fmla="*/ 1254014 w 2829850"/>
                <a:gd name="connsiteY109" fmla="*/ 271320 h 413167"/>
                <a:gd name="connsiteX110" fmla="*/ 1265111 w 2829850"/>
                <a:gd name="connsiteY110" fmla="*/ 375136 h 413167"/>
                <a:gd name="connsiteX111" fmla="*/ 1276207 w 2829850"/>
                <a:gd name="connsiteY111" fmla="*/ 402581 h 413167"/>
                <a:gd name="connsiteX112" fmla="*/ 1287304 w 2829850"/>
                <a:gd name="connsiteY112" fmla="*/ 409323 h 413167"/>
                <a:gd name="connsiteX113" fmla="*/ 1298400 w 2829850"/>
                <a:gd name="connsiteY113" fmla="*/ 412895 h 413167"/>
                <a:gd name="connsiteX114" fmla="*/ 1309497 w 2829850"/>
                <a:gd name="connsiteY114" fmla="*/ 399717 h 413167"/>
                <a:gd name="connsiteX115" fmla="*/ 1320601 w 2829850"/>
                <a:gd name="connsiteY115" fmla="*/ 381381 h 413167"/>
                <a:gd name="connsiteX116" fmla="*/ 1331697 w 2829850"/>
                <a:gd name="connsiteY116" fmla="*/ 369985 h 413167"/>
                <a:gd name="connsiteX117" fmla="*/ 1342794 w 2829850"/>
                <a:gd name="connsiteY117" fmla="*/ 365318 h 413167"/>
                <a:gd name="connsiteX118" fmla="*/ 1353890 w 2829850"/>
                <a:gd name="connsiteY118" fmla="*/ 339852 h 413167"/>
                <a:gd name="connsiteX119" fmla="*/ 1364987 w 2829850"/>
                <a:gd name="connsiteY119" fmla="*/ 277490 h 413167"/>
                <a:gd name="connsiteX120" fmla="*/ 1376083 w 2829850"/>
                <a:gd name="connsiteY120" fmla="*/ 166905 h 413167"/>
                <a:gd name="connsiteX121" fmla="*/ 1387180 w 2829850"/>
                <a:gd name="connsiteY121" fmla="*/ 131105 h 413167"/>
                <a:gd name="connsiteX122" fmla="*/ 1398277 w 2829850"/>
                <a:gd name="connsiteY122" fmla="*/ 170559 h 413167"/>
                <a:gd name="connsiteX123" fmla="*/ 1409380 w 2829850"/>
                <a:gd name="connsiteY123" fmla="*/ 248208 h 413167"/>
                <a:gd name="connsiteX124" fmla="*/ 1420477 w 2829850"/>
                <a:gd name="connsiteY124" fmla="*/ 345308 h 413167"/>
                <a:gd name="connsiteX125" fmla="*/ 1431573 w 2829850"/>
                <a:gd name="connsiteY125" fmla="*/ 384892 h 413167"/>
                <a:gd name="connsiteX126" fmla="*/ 1442670 w 2829850"/>
                <a:gd name="connsiteY126" fmla="*/ 398016 h 413167"/>
                <a:gd name="connsiteX127" fmla="*/ 1453767 w 2829850"/>
                <a:gd name="connsiteY127" fmla="*/ 402220 h 413167"/>
                <a:gd name="connsiteX128" fmla="*/ 1464863 w 2829850"/>
                <a:gd name="connsiteY128" fmla="*/ 399458 h 413167"/>
                <a:gd name="connsiteX129" fmla="*/ 1475960 w 2829850"/>
                <a:gd name="connsiteY129" fmla="*/ 405194 h 413167"/>
                <a:gd name="connsiteX130" fmla="*/ 1487057 w 2829850"/>
                <a:gd name="connsiteY130" fmla="*/ 401812 h 413167"/>
                <a:gd name="connsiteX131" fmla="*/ 1498160 w 2829850"/>
                <a:gd name="connsiteY131" fmla="*/ 394886 h 413167"/>
                <a:gd name="connsiteX132" fmla="*/ 1509257 w 2829850"/>
                <a:gd name="connsiteY132" fmla="*/ 393342 h 413167"/>
                <a:gd name="connsiteX133" fmla="*/ 1520353 w 2829850"/>
                <a:gd name="connsiteY133" fmla="*/ 377734 h 413167"/>
                <a:gd name="connsiteX134" fmla="*/ 1531450 w 2829850"/>
                <a:gd name="connsiteY134" fmla="*/ 316080 h 413167"/>
                <a:gd name="connsiteX135" fmla="*/ 1542546 w 2829850"/>
                <a:gd name="connsiteY135" fmla="*/ 208611 h 413167"/>
                <a:gd name="connsiteX136" fmla="*/ 1553643 w 2829850"/>
                <a:gd name="connsiteY136" fmla="*/ 121879 h 413167"/>
                <a:gd name="connsiteX137" fmla="*/ 1564740 w 2829850"/>
                <a:gd name="connsiteY137" fmla="*/ 145236 h 413167"/>
                <a:gd name="connsiteX138" fmla="*/ 1575836 w 2829850"/>
                <a:gd name="connsiteY138" fmla="*/ 255501 h 413167"/>
                <a:gd name="connsiteX139" fmla="*/ 1586940 w 2829850"/>
                <a:gd name="connsiteY139" fmla="*/ 309202 h 413167"/>
                <a:gd name="connsiteX140" fmla="*/ 1598036 w 2829850"/>
                <a:gd name="connsiteY140" fmla="*/ 356820 h 413167"/>
                <a:gd name="connsiteX141" fmla="*/ 1609133 w 2829850"/>
                <a:gd name="connsiteY141" fmla="*/ 384259 h 413167"/>
                <a:gd name="connsiteX142" fmla="*/ 1620230 w 2829850"/>
                <a:gd name="connsiteY142" fmla="*/ 399819 h 413167"/>
                <a:gd name="connsiteX143" fmla="*/ 1631326 w 2829850"/>
                <a:gd name="connsiteY143" fmla="*/ 402085 h 413167"/>
                <a:gd name="connsiteX144" fmla="*/ 1642423 w 2829850"/>
                <a:gd name="connsiteY144" fmla="*/ 400771 h 413167"/>
                <a:gd name="connsiteX145" fmla="*/ 1653520 w 2829850"/>
                <a:gd name="connsiteY145" fmla="*/ 400254 h 413167"/>
                <a:gd name="connsiteX146" fmla="*/ 1664616 w 2829850"/>
                <a:gd name="connsiteY146" fmla="*/ 376694 h 413167"/>
                <a:gd name="connsiteX147" fmla="*/ 1675720 w 2829850"/>
                <a:gd name="connsiteY147" fmla="*/ 340682 h 413167"/>
                <a:gd name="connsiteX148" fmla="*/ 1686816 w 2829850"/>
                <a:gd name="connsiteY148" fmla="*/ 290785 h 413167"/>
                <a:gd name="connsiteX149" fmla="*/ 1697913 w 2829850"/>
                <a:gd name="connsiteY149" fmla="*/ 288907 h 413167"/>
                <a:gd name="connsiteX150" fmla="*/ 1709010 w 2829850"/>
                <a:gd name="connsiteY150" fmla="*/ 280260 h 413167"/>
                <a:gd name="connsiteX151" fmla="*/ 1720106 w 2829850"/>
                <a:gd name="connsiteY151" fmla="*/ 237342 h 413167"/>
                <a:gd name="connsiteX152" fmla="*/ 1731203 w 2829850"/>
                <a:gd name="connsiteY152" fmla="*/ 208985 h 413167"/>
                <a:gd name="connsiteX153" fmla="*/ 1742299 w 2829850"/>
                <a:gd name="connsiteY153" fmla="*/ 239690 h 413167"/>
                <a:gd name="connsiteX154" fmla="*/ 1753396 w 2829850"/>
                <a:gd name="connsiteY154" fmla="*/ 315829 h 413167"/>
                <a:gd name="connsiteX155" fmla="*/ 1764500 w 2829850"/>
                <a:gd name="connsiteY155" fmla="*/ 360521 h 413167"/>
                <a:gd name="connsiteX156" fmla="*/ 1775596 w 2829850"/>
                <a:gd name="connsiteY156" fmla="*/ 386116 h 413167"/>
                <a:gd name="connsiteX157" fmla="*/ 1786692 w 2829850"/>
                <a:gd name="connsiteY157" fmla="*/ 390246 h 413167"/>
                <a:gd name="connsiteX158" fmla="*/ 1808886 w 2829850"/>
                <a:gd name="connsiteY158" fmla="*/ 369774 h 413167"/>
                <a:gd name="connsiteX159" fmla="*/ 1819982 w 2829850"/>
                <a:gd name="connsiteY159" fmla="*/ 375673 h 413167"/>
                <a:gd name="connsiteX160" fmla="*/ 1831079 w 2829850"/>
                <a:gd name="connsiteY160" fmla="*/ 376707 h 413167"/>
                <a:gd name="connsiteX161" fmla="*/ 1842176 w 2829850"/>
                <a:gd name="connsiteY161" fmla="*/ 373013 h 413167"/>
                <a:gd name="connsiteX162" fmla="*/ 1853279 w 2829850"/>
                <a:gd name="connsiteY162" fmla="*/ 356337 h 413167"/>
                <a:gd name="connsiteX163" fmla="*/ 1864376 w 2829850"/>
                <a:gd name="connsiteY163" fmla="*/ 329014 h 413167"/>
                <a:gd name="connsiteX164" fmla="*/ 1875472 w 2829850"/>
                <a:gd name="connsiteY164" fmla="*/ 291914 h 413167"/>
                <a:gd name="connsiteX165" fmla="*/ 1897666 w 2829850"/>
                <a:gd name="connsiteY165" fmla="*/ 194963 h 413167"/>
                <a:gd name="connsiteX166" fmla="*/ 1908762 w 2829850"/>
                <a:gd name="connsiteY166" fmla="*/ 193970 h 413167"/>
                <a:gd name="connsiteX167" fmla="*/ 1919859 w 2829850"/>
                <a:gd name="connsiteY167" fmla="*/ 250419 h 413167"/>
                <a:gd name="connsiteX168" fmla="*/ 1930956 w 2829850"/>
                <a:gd name="connsiteY168" fmla="*/ 335756 h 413167"/>
                <a:gd name="connsiteX169" fmla="*/ 1942059 w 2829850"/>
                <a:gd name="connsiteY169" fmla="*/ 378340 h 413167"/>
                <a:gd name="connsiteX170" fmla="*/ 1953156 w 2829850"/>
                <a:gd name="connsiteY170" fmla="*/ 397927 h 413167"/>
                <a:gd name="connsiteX171" fmla="*/ 1964252 w 2829850"/>
                <a:gd name="connsiteY171" fmla="*/ 408827 h 413167"/>
                <a:gd name="connsiteX172" fmla="*/ 1997542 w 2829850"/>
                <a:gd name="connsiteY172" fmla="*/ 398050 h 413167"/>
                <a:gd name="connsiteX173" fmla="*/ 2008639 w 2829850"/>
                <a:gd name="connsiteY173" fmla="*/ 400635 h 413167"/>
                <a:gd name="connsiteX174" fmla="*/ 2019735 w 2829850"/>
                <a:gd name="connsiteY174" fmla="*/ 398941 h 413167"/>
                <a:gd name="connsiteX175" fmla="*/ 2030839 w 2829850"/>
                <a:gd name="connsiteY175" fmla="*/ 389389 h 413167"/>
                <a:gd name="connsiteX176" fmla="*/ 2041935 w 2829850"/>
                <a:gd name="connsiteY176" fmla="*/ 333885 h 413167"/>
                <a:gd name="connsiteX177" fmla="*/ 2053032 w 2829850"/>
                <a:gd name="connsiteY177" fmla="*/ 242500 h 413167"/>
                <a:gd name="connsiteX178" fmla="*/ 2064129 w 2829850"/>
                <a:gd name="connsiteY178" fmla="*/ 115559 h 413167"/>
                <a:gd name="connsiteX179" fmla="*/ 2075225 w 2829850"/>
                <a:gd name="connsiteY179" fmla="*/ 47081 h 413167"/>
                <a:gd name="connsiteX180" fmla="*/ 2086322 w 2829850"/>
                <a:gd name="connsiteY180" fmla="*/ 110170 h 413167"/>
                <a:gd name="connsiteX181" fmla="*/ 2108515 w 2829850"/>
                <a:gd name="connsiteY181" fmla="*/ 319938 h 413167"/>
                <a:gd name="connsiteX182" fmla="*/ 2130715 w 2829850"/>
                <a:gd name="connsiteY182" fmla="*/ 380177 h 413167"/>
                <a:gd name="connsiteX183" fmla="*/ 2141812 w 2829850"/>
                <a:gd name="connsiteY183" fmla="*/ 392423 h 413167"/>
                <a:gd name="connsiteX184" fmla="*/ 2152909 w 2829850"/>
                <a:gd name="connsiteY184" fmla="*/ 393900 h 413167"/>
                <a:gd name="connsiteX185" fmla="*/ 2164005 w 2829850"/>
                <a:gd name="connsiteY185" fmla="*/ 399737 h 413167"/>
                <a:gd name="connsiteX186" fmla="*/ 2175102 w 2829850"/>
                <a:gd name="connsiteY186" fmla="*/ 400669 h 413167"/>
                <a:gd name="connsiteX187" fmla="*/ 2186198 w 2829850"/>
                <a:gd name="connsiteY187" fmla="*/ 406201 h 413167"/>
                <a:gd name="connsiteX188" fmla="*/ 2197295 w 2829850"/>
                <a:gd name="connsiteY188" fmla="*/ 406044 h 413167"/>
                <a:gd name="connsiteX189" fmla="*/ 2208399 w 2829850"/>
                <a:gd name="connsiteY189" fmla="*/ 402105 h 413167"/>
                <a:gd name="connsiteX190" fmla="*/ 2219495 w 2829850"/>
                <a:gd name="connsiteY190" fmla="*/ 376755 h 413167"/>
                <a:gd name="connsiteX191" fmla="*/ 2230592 w 2829850"/>
                <a:gd name="connsiteY191" fmla="*/ 306154 h 413167"/>
                <a:gd name="connsiteX192" fmla="*/ 2241688 w 2829850"/>
                <a:gd name="connsiteY192" fmla="*/ 135561 h 413167"/>
                <a:gd name="connsiteX193" fmla="*/ 2252785 w 2829850"/>
                <a:gd name="connsiteY193" fmla="*/ 11675 h 413167"/>
                <a:gd name="connsiteX194" fmla="*/ 2263881 w 2829850"/>
                <a:gd name="connsiteY194" fmla="*/ 39556 h 413167"/>
                <a:gd name="connsiteX195" fmla="*/ 2286075 w 2829850"/>
                <a:gd name="connsiteY195" fmla="*/ 366876 h 413167"/>
                <a:gd name="connsiteX196" fmla="*/ 2297171 w 2829850"/>
                <a:gd name="connsiteY196" fmla="*/ 392348 h 413167"/>
                <a:gd name="connsiteX197" fmla="*/ 2308275 w 2829850"/>
                <a:gd name="connsiteY197" fmla="*/ 401867 h 413167"/>
                <a:gd name="connsiteX198" fmla="*/ 2319371 w 2829850"/>
                <a:gd name="connsiteY198" fmla="*/ 406854 h 413167"/>
                <a:gd name="connsiteX199" fmla="*/ 2330468 w 2829850"/>
                <a:gd name="connsiteY199" fmla="*/ 396063 h 413167"/>
                <a:gd name="connsiteX200" fmla="*/ 2341565 w 2829850"/>
                <a:gd name="connsiteY200" fmla="*/ 388933 h 413167"/>
                <a:gd name="connsiteX201" fmla="*/ 2363758 w 2829850"/>
                <a:gd name="connsiteY201" fmla="*/ 390083 h 413167"/>
                <a:gd name="connsiteX202" fmla="*/ 2374855 w 2829850"/>
                <a:gd name="connsiteY202" fmla="*/ 384341 h 413167"/>
                <a:gd name="connsiteX203" fmla="*/ 2385951 w 2829850"/>
                <a:gd name="connsiteY203" fmla="*/ 374224 h 413167"/>
                <a:gd name="connsiteX204" fmla="*/ 2397055 w 2829850"/>
                <a:gd name="connsiteY204" fmla="*/ 325463 h 413167"/>
                <a:gd name="connsiteX205" fmla="*/ 2408151 w 2829850"/>
                <a:gd name="connsiteY205" fmla="*/ 252977 h 413167"/>
                <a:gd name="connsiteX206" fmla="*/ 2419248 w 2829850"/>
                <a:gd name="connsiteY206" fmla="*/ 195698 h 413167"/>
                <a:gd name="connsiteX207" fmla="*/ 2430345 w 2829850"/>
                <a:gd name="connsiteY207" fmla="*/ 185908 h 413167"/>
                <a:gd name="connsiteX208" fmla="*/ 2452538 w 2829850"/>
                <a:gd name="connsiteY208" fmla="*/ 316380 h 413167"/>
                <a:gd name="connsiteX209" fmla="*/ 2463635 w 2829850"/>
                <a:gd name="connsiteY209" fmla="*/ 375619 h 413167"/>
                <a:gd name="connsiteX210" fmla="*/ 2474731 w 2829850"/>
                <a:gd name="connsiteY210" fmla="*/ 396560 h 413167"/>
                <a:gd name="connsiteX211" fmla="*/ 2485834 w 2829850"/>
                <a:gd name="connsiteY211" fmla="*/ 395376 h 413167"/>
                <a:gd name="connsiteX212" fmla="*/ 2496931 w 2829850"/>
                <a:gd name="connsiteY212" fmla="*/ 388192 h 413167"/>
                <a:gd name="connsiteX213" fmla="*/ 2508028 w 2829850"/>
                <a:gd name="connsiteY213" fmla="*/ 377136 h 413167"/>
                <a:gd name="connsiteX214" fmla="*/ 2519124 w 2829850"/>
                <a:gd name="connsiteY214" fmla="*/ 363079 h 413167"/>
                <a:gd name="connsiteX215" fmla="*/ 2530221 w 2829850"/>
                <a:gd name="connsiteY215" fmla="*/ 369121 h 413167"/>
                <a:gd name="connsiteX216" fmla="*/ 2541318 w 2829850"/>
                <a:gd name="connsiteY216" fmla="*/ 370767 h 413167"/>
                <a:gd name="connsiteX217" fmla="*/ 2552414 w 2829850"/>
                <a:gd name="connsiteY217" fmla="*/ 326592 h 413167"/>
                <a:gd name="connsiteX218" fmla="*/ 2563511 w 2829850"/>
                <a:gd name="connsiteY218" fmla="*/ 227056 h 413167"/>
                <a:gd name="connsiteX219" fmla="*/ 2574614 w 2829850"/>
                <a:gd name="connsiteY219" fmla="*/ 91882 h 413167"/>
                <a:gd name="connsiteX220" fmla="*/ 2585711 w 2829850"/>
                <a:gd name="connsiteY220" fmla="*/ 100155 h 413167"/>
                <a:gd name="connsiteX221" fmla="*/ 2596808 w 2829850"/>
                <a:gd name="connsiteY221" fmla="*/ 222470 h 413167"/>
                <a:gd name="connsiteX222" fmla="*/ 2607904 w 2829850"/>
                <a:gd name="connsiteY222" fmla="*/ 306542 h 413167"/>
                <a:gd name="connsiteX223" fmla="*/ 2619001 w 2829850"/>
                <a:gd name="connsiteY223" fmla="*/ 375850 h 413167"/>
                <a:gd name="connsiteX224" fmla="*/ 2630097 w 2829850"/>
                <a:gd name="connsiteY224" fmla="*/ 399268 h 413167"/>
                <a:gd name="connsiteX225" fmla="*/ 2641194 w 2829850"/>
                <a:gd name="connsiteY225" fmla="*/ 400424 h 413167"/>
                <a:gd name="connsiteX226" fmla="*/ 2652290 w 2829850"/>
                <a:gd name="connsiteY226" fmla="*/ 399295 h 413167"/>
                <a:gd name="connsiteX227" fmla="*/ 2663394 w 2829850"/>
                <a:gd name="connsiteY227" fmla="*/ 394002 h 413167"/>
                <a:gd name="connsiteX228" fmla="*/ 2674491 w 2829850"/>
                <a:gd name="connsiteY228" fmla="*/ 384939 h 413167"/>
                <a:gd name="connsiteX229" fmla="*/ 2685587 w 2829850"/>
                <a:gd name="connsiteY229" fmla="*/ 381667 h 413167"/>
                <a:gd name="connsiteX230" fmla="*/ 2696684 w 2829850"/>
                <a:gd name="connsiteY230" fmla="*/ 386082 h 413167"/>
                <a:gd name="connsiteX231" fmla="*/ 2707780 w 2829850"/>
                <a:gd name="connsiteY231" fmla="*/ 377183 h 413167"/>
                <a:gd name="connsiteX232" fmla="*/ 2718877 w 2829850"/>
                <a:gd name="connsiteY232" fmla="*/ 342771 h 413167"/>
                <a:gd name="connsiteX233" fmla="*/ 2729974 w 2829850"/>
                <a:gd name="connsiteY233" fmla="*/ 283743 h 413167"/>
                <a:gd name="connsiteX234" fmla="*/ 2741070 w 2829850"/>
                <a:gd name="connsiteY234" fmla="*/ 211435 h 413167"/>
                <a:gd name="connsiteX235" fmla="*/ 2752174 w 2829850"/>
                <a:gd name="connsiteY235" fmla="*/ 251270 h 413167"/>
                <a:gd name="connsiteX236" fmla="*/ 2763270 w 2829850"/>
                <a:gd name="connsiteY236" fmla="*/ 285220 h 413167"/>
                <a:gd name="connsiteX237" fmla="*/ 2774367 w 2829850"/>
                <a:gd name="connsiteY237" fmla="*/ 297391 h 413167"/>
                <a:gd name="connsiteX238" fmla="*/ 2785464 w 2829850"/>
                <a:gd name="connsiteY238" fmla="*/ 293513 h 413167"/>
                <a:gd name="connsiteX239" fmla="*/ 2796560 w 2829850"/>
                <a:gd name="connsiteY239" fmla="*/ 283145 h 413167"/>
                <a:gd name="connsiteX240" fmla="*/ 2807657 w 2829850"/>
                <a:gd name="connsiteY240" fmla="*/ 296343 h 413167"/>
                <a:gd name="connsiteX241" fmla="*/ 2818754 w 2829850"/>
                <a:gd name="connsiteY241" fmla="*/ 336314 h 413167"/>
                <a:gd name="connsiteX242" fmla="*/ 2829850 w 2829850"/>
                <a:gd name="connsiteY242" fmla="*/ 347737 h 413167"/>
                <a:gd name="connsiteX243" fmla="*/ 2829850 w 2829850"/>
                <a:gd name="connsiteY243" fmla="*/ 347737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32478"/>
                  </a:moveTo>
                  <a:lnTo>
                    <a:pt x="11096" y="240404"/>
                  </a:lnTo>
                  <a:lnTo>
                    <a:pt x="22193" y="282260"/>
                  </a:lnTo>
                  <a:lnTo>
                    <a:pt x="44386" y="339056"/>
                  </a:lnTo>
                  <a:lnTo>
                    <a:pt x="55483" y="323939"/>
                  </a:lnTo>
                  <a:lnTo>
                    <a:pt x="66586" y="306549"/>
                  </a:lnTo>
                  <a:lnTo>
                    <a:pt x="77683" y="282865"/>
                  </a:lnTo>
                  <a:lnTo>
                    <a:pt x="88779" y="303405"/>
                  </a:lnTo>
                  <a:lnTo>
                    <a:pt x="99876" y="301990"/>
                  </a:lnTo>
                  <a:lnTo>
                    <a:pt x="110973" y="327932"/>
                  </a:lnTo>
                  <a:lnTo>
                    <a:pt x="122069" y="341628"/>
                  </a:lnTo>
                  <a:lnTo>
                    <a:pt x="133166" y="350711"/>
                  </a:lnTo>
                  <a:lnTo>
                    <a:pt x="144263" y="355262"/>
                  </a:lnTo>
                  <a:lnTo>
                    <a:pt x="155366" y="371427"/>
                  </a:lnTo>
                  <a:lnTo>
                    <a:pt x="166463" y="379306"/>
                  </a:lnTo>
                  <a:lnTo>
                    <a:pt x="177559" y="366515"/>
                  </a:lnTo>
                  <a:lnTo>
                    <a:pt x="188656" y="354895"/>
                  </a:lnTo>
                  <a:lnTo>
                    <a:pt x="199753" y="357038"/>
                  </a:lnTo>
                  <a:lnTo>
                    <a:pt x="210849" y="367543"/>
                  </a:lnTo>
                  <a:lnTo>
                    <a:pt x="221946" y="359793"/>
                  </a:lnTo>
                  <a:lnTo>
                    <a:pt x="233043" y="346166"/>
                  </a:lnTo>
                  <a:lnTo>
                    <a:pt x="255243" y="260829"/>
                  </a:lnTo>
                  <a:lnTo>
                    <a:pt x="266339" y="184091"/>
                  </a:lnTo>
                  <a:lnTo>
                    <a:pt x="277436" y="212469"/>
                  </a:lnTo>
                  <a:lnTo>
                    <a:pt x="288533" y="298194"/>
                  </a:lnTo>
                  <a:lnTo>
                    <a:pt x="299629" y="345200"/>
                  </a:lnTo>
                  <a:lnTo>
                    <a:pt x="310726" y="380082"/>
                  </a:lnTo>
                  <a:lnTo>
                    <a:pt x="321823" y="395165"/>
                  </a:lnTo>
                  <a:lnTo>
                    <a:pt x="332926" y="390389"/>
                  </a:lnTo>
                  <a:lnTo>
                    <a:pt x="344023" y="372530"/>
                  </a:lnTo>
                  <a:lnTo>
                    <a:pt x="355119" y="353024"/>
                  </a:lnTo>
                  <a:lnTo>
                    <a:pt x="366216" y="335838"/>
                  </a:lnTo>
                  <a:lnTo>
                    <a:pt x="377313" y="351452"/>
                  </a:lnTo>
                  <a:lnTo>
                    <a:pt x="388409" y="352636"/>
                  </a:lnTo>
                  <a:lnTo>
                    <a:pt x="399506" y="347669"/>
                  </a:lnTo>
                  <a:lnTo>
                    <a:pt x="410602" y="323768"/>
                  </a:lnTo>
                  <a:lnTo>
                    <a:pt x="421706" y="279171"/>
                  </a:lnTo>
                  <a:lnTo>
                    <a:pt x="432802" y="240629"/>
                  </a:lnTo>
                  <a:lnTo>
                    <a:pt x="443899" y="257264"/>
                  </a:lnTo>
                  <a:lnTo>
                    <a:pt x="454995" y="309324"/>
                  </a:lnTo>
                  <a:lnTo>
                    <a:pt x="466092" y="376142"/>
                  </a:lnTo>
                  <a:lnTo>
                    <a:pt x="477189" y="397594"/>
                  </a:lnTo>
                  <a:lnTo>
                    <a:pt x="488285" y="402425"/>
                  </a:lnTo>
                  <a:lnTo>
                    <a:pt x="499382" y="399989"/>
                  </a:lnTo>
                  <a:lnTo>
                    <a:pt x="510485" y="374129"/>
                  </a:lnTo>
                  <a:lnTo>
                    <a:pt x="521582" y="340947"/>
                  </a:lnTo>
                  <a:lnTo>
                    <a:pt x="532679" y="322231"/>
                  </a:lnTo>
                  <a:lnTo>
                    <a:pt x="543775" y="329953"/>
                  </a:lnTo>
                  <a:lnTo>
                    <a:pt x="554872" y="331028"/>
                  </a:lnTo>
                  <a:lnTo>
                    <a:pt x="565968" y="304807"/>
                  </a:lnTo>
                  <a:lnTo>
                    <a:pt x="577065" y="225300"/>
                  </a:lnTo>
                  <a:lnTo>
                    <a:pt x="588162" y="181009"/>
                  </a:lnTo>
                  <a:lnTo>
                    <a:pt x="599265" y="194262"/>
                  </a:lnTo>
                  <a:lnTo>
                    <a:pt x="610362" y="247126"/>
                  </a:lnTo>
                  <a:lnTo>
                    <a:pt x="621458" y="325075"/>
                  </a:lnTo>
                  <a:lnTo>
                    <a:pt x="632555" y="377231"/>
                  </a:lnTo>
                  <a:lnTo>
                    <a:pt x="643652" y="401125"/>
                  </a:lnTo>
                  <a:lnTo>
                    <a:pt x="654748" y="405649"/>
                  </a:lnTo>
                  <a:lnTo>
                    <a:pt x="665845" y="402928"/>
                  </a:lnTo>
                  <a:lnTo>
                    <a:pt x="676942" y="404439"/>
                  </a:lnTo>
                  <a:lnTo>
                    <a:pt x="688045" y="396043"/>
                  </a:lnTo>
                  <a:lnTo>
                    <a:pt x="699142" y="381300"/>
                  </a:lnTo>
                  <a:lnTo>
                    <a:pt x="710238" y="355868"/>
                  </a:lnTo>
                  <a:lnTo>
                    <a:pt x="721335" y="310978"/>
                  </a:lnTo>
                  <a:lnTo>
                    <a:pt x="732432" y="218102"/>
                  </a:lnTo>
                  <a:lnTo>
                    <a:pt x="743528" y="135133"/>
                  </a:lnTo>
                  <a:lnTo>
                    <a:pt x="754625" y="143140"/>
                  </a:lnTo>
                  <a:lnTo>
                    <a:pt x="765722" y="247419"/>
                  </a:lnTo>
                  <a:lnTo>
                    <a:pt x="776818" y="364862"/>
                  </a:lnTo>
                  <a:lnTo>
                    <a:pt x="787922" y="397887"/>
                  </a:lnTo>
                  <a:lnTo>
                    <a:pt x="799018" y="409146"/>
                  </a:lnTo>
                  <a:lnTo>
                    <a:pt x="810115" y="413167"/>
                  </a:lnTo>
                  <a:lnTo>
                    <a:pt x="821212" y="396131"/>
                  </a:lnTo>
                  <a:lnTo>
                    <a:pt x="832308" y="369869"/>
                  </a:lnTo>
                  <a:lnTo>
                    <a:pt x="843405" y="361413"/>
                  </a:lnTo>
                  <a:lnTo>
                    <a:pt x="854501" y="368516"/>
                  </a:lnTo>
                  <a:lnTo>
                    <a:pt x="865598" y="358827"/>
                  </a:lnTo>
                  <a:lnTo>
                    <a:pt x="876702" y="322959"/>
                  </a:lnTo>
                  <a:lnTo>
                    <a:pt x="887798" y="202495"/>
                  </a:lnTo>
                  <a:lnTo>
                    <a:pt x="898894" y="172906"/>
                  </a:lnTo>
                  <a:lnTo>
                    <a:pt x="909991" y="218919"/>
                  </a:lnTo>
                  <a:lnTo>
                    <a:pt x="921088" y="282314"/>
                  </a:lnTo>
                  <a:lnTo>
                    <a:pt x="932184" y="362494"/>
                  </a:lnTo>
                  <a:lnTo>
                    <a:pt x="943281" y="399907"/>
                  </a:lnTo>
                  <a:lnTo>
                    <a:pt x="954384" y="407697"/>
                  </a:lnTo>
                  <a:lnTo>
                    <a:pt x="965481" y="410351"/>
                  </a:lnTo>
                  <a:lnTo>
                    <a:pt x="976578" y="405350"/>
                  </a:lnTo>
                  <a:lnTo>
                    <a:pt x="987674" y="409528"/>
                  </a:lnTo>
                  <a:lnTo>
                    <a:pt x="1009868" y="397063"/>
                  </a:lnTo>
                  <a:lnTo>
                    <a:pt x="1020964" y="394492"/>
                  </a:lnTo>
                  <a:lnTo>
                    <a:pt x="1032061" y="377408"/>
                  </a:lnTo>
                  <a:lnTo>
                    <a:pt x="1043157" y="285178"/>
                  </a:lnTo>
                  <a:lnTo>
                    <a:pt x="1054261" y="124975"/>
                  </a:lnTo>
                  <a:lnTo>
                    <a:pt x="1065357" y="0"/>
                  </a:lnTo>
                  <a:lnTo>
                    <a:pt x="1076454" y="72118"/>
                  </a:lnTo>
                  <a:lnTo>
                    <a:pt x="1087551" y="271075"/>
                  </a:lnTo>
                  <a:lnTo>
                    <a:pt x="1098647" y="352683"/>
                  </a:lnTo>
                  <a:lnTo>
                    <a:pt x="1109744" y="397451"/>
                  </a:lnTo>
                  <a:lnTo>
                    <a:pt x="1120841" y="409636"/>
                  </a:lnTo>
                  <a:lnTo>
                    <a:pt x="1131937" y="402942"/>
                  </a:lnTo>
                  <a:lnTo>
                    <a:pt x="1154137" y="387477"/>
                  </a:lnTo>
                  <a:lnTo>
                    <a:pt x="1165234" y="381211"/>
                  </a:lnTo>
                  <a:lnTo>
                    <a:pt x="1176331" y="383728"/>
                  </a:lnTo>
                  <a:lnTo>
                    <a:pt x="1187427" y="383885"/>
                  </a:lnTo>
                  <a:lnTo>
                    <a:pt x="1198524" y="369461"/>
                  </a:lnTo>
                  <a:lnTo>
                    <a:pt x="1209621" y="329763"/>
                  </a:lnTo>
                  <a:lnTo>
                    <a:pt x="1220717" y="229301"/>
                  </a:lnTo>
                  <a:lnTo>
                    <a:pt x="1231821" y="136589"/>
                  </a:lnTo>
                  <a:lnTo>
                    <a:pt x="1242917" y="158979"/>
                  </a:lnTo>
                  <a:lnTo>
                    <a:pt x="1254014" y="271320"/>
                  </a:lnTo>
                  <a:lnTo>
                    <a:pt x="1265111" y="375136"/>
                  </a:lnTo>
                  <a:lnTo>
                    <a:pt x="1276207" y="402581"/>
                  </a:lnTo>
                  <a:lnTo>
                    <a:pt x="1287304" y="409323"/>
                  </a:lnTo>
                  <a:lnTo>
                    <a:pt x="1298400" y="412895"/>
                  </a:lnTo>
                  <a:lnTo>
                    <a:pt x="1309497" y="399717"/>
                  </a:lnTo>
                  <a:lnTo>
                    <a:pt x="1320601" y="381381"/>
                  </a:lnTo>
                  <a:lnTo>
                    <a:pt x="1331697" y="369985"/>
                  </a:lnTo>
                  <a:lnTo>
                    <a:pt x="1342794" y="365318"/>
                  </a:lnTo>
                  <a:lnTo>
                    <a:pt x="1353890" y="339852"/>
                  </a:lnTo>
                  <a:lnTo>
                    <a:pt x="1364987" y="277490"/>
                  </a:lnTo>
                  <a:lnTo>
                    <a:pt x="1376083" y="166905"/>
                  </a:lnTo>
                  <a:lnTo>
                    <a:pt x="1387180" y="131105"/>
                  </a:lnTo>
                  <a:lnTo>
                    <a:pt x="1398277" y="170559"/>
                  </a:lnTo>
                  <a:lnTo>
                    <a:pt x="1409380" y="248208"/>
                  </a:lnTo>
                  <a:lnTo>
                    <a:pt x="1420477" y="345308"/>
                  </a:lnTo>
                  <a:lnTo>
                    <a:pt x="1431573" y="384892"/>
                  </a:lnTo>
                  <a:lnTo>
                    <a:pt x="1442670" y="398016"/>
                  </a:lnTo>
                  <a:lnTo>
                    <a:pt x="1453767" y="402220"/>
                  </a:lnTo>
                  <a:lnTo>
                    <a:pt x="1464863" y="399458"/>
                  </a:lnTo>
                  <a:lnTo>
                    <a:pt x="1475960" y="405194"/>
                  </a:lnTo>
                  <a:lnTo>
                    <a:pt x="1487057" y="401812"/>
                  </a:lnTo>
                  <a:lnTo>
                    <a:pt x="1498160" y="394886"/>
                  </a:lnTo>
                  <a:lnTo>
                    <a:pt x="1509257" y="393342"/>
                  </a:lnTo>
                  <a:lnTo>
                    <a:pt x="1520353" y="377734"/>
                  </a:lnTo>
                  <a:lnTo>
                    <a:pt x="1531450" y="316080"/>
                  </a:lnTo>
                  <a:lnTo>
                    <a:pt x="1542546" y="208611"/>
                  </a:lnTo>
                  <a:lnTo>
                    <a:pt x="1553643" y="121879"/>
                  </a:lnTo>
                  <a:lnTo>
                    <a:pt x="1564740" y="145236"/>
                  </a:lnTo>
                  <a:lnTo>
                    <a:pt x="1575836" y="255501"/>
                  </a:lnTo>
                  <a:lnTo>
                    <a:pt x="1586940" y="309202"/>
                  </a:lnTo>
                  <a:lnTo>
                    <a:pt x="1598036" y="356820"/>
                  </a:lnTo>
                  <a:lnTo>
                    <a:pt x="1609133" y="384259"/>
                  </a:lnTo>
                  <a:lnTo>
                    <a:pt x="1620230" y="399819"/>
                  </a:lnTo>
                  <a:lnTo>
                    <a:pt x="1631326" y="402085"/>
                  </a:lnTo>
                  <a:lnTo>
                    <a:pt x="1642423" y="400771"/>
                  </a:lnTo>
                  <a:lnTo>
                    <a:pt x="1653520" y="400254"/>
                  </a:lnTo>
                  <a:lnTo>
                    <a:pt x="1664616" y="376694"/>
                  </a:lnTo>
                  <a:lnTo>
                    <a:pt x="1675720" y="340682"/>
                  </a:lnTo>
                  <a:lnTo>
                    <a:pt x="1686816" y="290785"/>
                  </a:lnTo>
                  <a:lnTo>
                    <a:pt x="1697913" y="288907"/>
                  </a:lnTo>
                  <a:lnTo>
                    <a:pt x="1709010" y="280260"/>
                  </a:lnTo>
                  <a:lnTo>
                    <a:pt x="1720106" y="237342"/>
                  </a:lnTo>
                  <a:lnTo>
                    <a:pt x="1731203" y="208985"/>
                  </a:lnTo>
                  <a:lnTo>
                    <a:pt x="1742299" y="239690"/>
                  </a:lnTo>
                  <a:lnTo>
                    <a:pt x="1753396" y="315829"/>
                  </a:lnTo>
                  <a:lnTo>
                    <a:pt x="1764500" y="360521"/>
                  </a:lnTo>
                  <a:lnTo>
                    <a:pt x="1775596" y="386116"/>
                  </a:lnTo>
                  <a:lnTo>
                    <a:pt x="1786692" y="390246"/>
                  </a:lnTo>
                  <a:lnTo>
                    <a:pt x="1808886" y="369774"/>
                  </a:lnTo>
                  <a:lnTo>
                    <a:pt x="1819982" y="375673"/>
                  </a:lnTo>
                  <a:lnTo>
                    <a:pt x="1831079" y="376707"/>
                  </a:lnTo>
                  <a:lnTo>
                    <a:pt x="1842176" y="373013"/>
                  </a:lnTo>
                  <a:lnTo>
                    <a:pt x="1853279" y="356337"/>
                  </a:lnTo>
                  <a:lnTo>
                    <a:pt x="1864376" y="329014"/>
                  </a:lnTo>
                  <a:lnTo>
                    <a:pt x="1875472" y="291914"/>
                  </a:lnTo>
                  <a:lnTo>
                    <a:pt x="1897666" y="194963"/>
                  </a:lnTo>
                  <a:lnTo>
                    <a:pt x="1908762" y="193970"/>
                  </a:lnTo>
                  <a:lnTo>
                    <a:pt x="1919859" y="250419"/>
                  </a:lnTo>
                  <a:lnTo>
                    <a:pt x="1930956" y="335756"/>
                  </a:lnTo>
                  <a:lnTo>
                    <a:pt x="1942059" y="378340"/>
                  </a:lnTo>
                  <a:lnTo>
                    <a:pt x="1953156" y="397927"/>
                  </a:lnTo>
                  <a:lnTo>
                    <a:pt x="1964252" y="408827"/>
                  </a:lnTo>
                  <a:lnTo>
                    <a:pt x="1997542" y="398050"/>
                  </a:lnTo>
                  <a:lnTo>
                    <a:pt x="2008639" y="400635"/>
                  </a:lnTo>
                  <a:lnTo>
                    <a:pt x="2019735" y="398941"/>
                  </a:lnTo>
                  <a:lnTo>
                    <a:pt x="2030839" y="389389"/>
                  </a:lnTo>
                  <a:lnTo>
                    <a:pt x="2041935" y="333885"/>
                  </a:lnTo>
                  <a:lnTo>
                    <a:pt x="2053032" y="242500"/>
                  </a:lnTo>
                  <a:lnTo>
                    <a:pt x="2064129" y="115559"/>
                  </a:lnTo>
                  <a:lnTo>
                    <a:pt x="2075225" y="47081"/>
                  </a:lnTo>
                  <a:lnTo>
                    <a:pt x="2086322" y="110170"/>
                  </a:lnTo>
                  <a:lnTo>
                    <a:pt x="2108515" y="319938"/>
                  </a:lnTo>
                  <a:lnTo>
                    <a:pt x="2130715" y="380177"/>
                  </a:lnTo>
                  <a:lnTo>
                    <a:pt x="2141812" y="392423"/>
                  </a:lnTo>
                  <a:lnTo>
                    <a:pt x="2152909" y="393900"/>
                  </a:lnTo>
                  <a:lnTo>
                    <a:pt x="2164005" y="399737"/>
                  </a:lnTo>
                  <a:lnTo>
                    <a:pt x="2175102" y="400669"/>
                  </a:lnTo>
                  <a:lnTo>
                    <a:pt x="2186198" y="406201"/>
                  </a:lnTo>
                  <a:lnTo>
                    <a:pt x="2197295" y="406044"/>
                  </a:lnTo>
                  <a:lnTo>
                    <a:pt x="2208399" y="402105"/>
                  </a:lnTo>
                  <a:lnTo>
                    <a:pt x="2219495" y="376755"/>
                  </a:lnTo>
                  <a:lnTo>
                    <a:pt x="2230592" y="306154"/>
                  </a:lnTo>
                  <a:lnTo>
                    <a:pt x="2241688" y="135561"/>
                  </a:lnTo>
                  <a:lnTo>
                    <a:pt x="2252785" y="11675"/>
                  </a:lnTo>
                  <a:lnTo>
                    <a:pt x="2263881" y="39556"/>
                  </a:lnTo>
                  <a:lnTo>
                    <a:pt x="2286075" y="366876"/>
                  </a:lnTo>
                  <a:lnTo>
                    <a:pt x="2297171" y="392348"/>
                  </a:lnTo>
                  <a:lnTo>
                    <a:pt x="2308275" y="401867"/>
                  </a:lnTo>
                  <a:lnTo>
                    <a:pt x="2319371" y="406854"/>
                  </a:lnTo>
                  <a:lnTo>
                    <a:pt x="2330468" y="396063"/>
                  </a:lnTo>
                  <a:lnTo>
                    <a:pt x="2341565" y="388933"/>
                  </a:lnTo>
                  <a:lnTo>
                    <a:pt x="2363758" y="390083"/>
                  </a:lnTo>
                  <a:lnTo>
                    <a:pt x="2374855" y="384341"/>
                  </a:lnTo>
                  <a:lnTo>
                    <a:pt x="2385951" y="374224"/>
                  </a:lnTo>
                  <a:lnTo>
                    <a:pt x="2397055" y="325463"/>
                  </a:lnTo>
                  <a:lnTo>
                    <a:pt x="2408151" y="252977"/>
                  </a:lnTo>
                  <a:lnTo>
                    <a:pt x="2419248" y="195698"/>
                  </a:lnTo>
                  <a:lnTo>
                    <a:pt x="2430345" y="185908"/>
                  </a:lnTo>
                  <a:lnTo>
                    <a:pt x="2452538" y="316380"/>
                  </a:lnTo>
                  <a:lnTo>
                    <a:pt x="2463635" y="375619"/>
                  </a:lnTo>
                  <a:lnTo>
                    <a:pt x="2474731" y="396560"/>
                  </a:lnTo>
                  <a:lnTo>
                    <a:pt x="2485834" y="395376"/>
                  </a:lnTo>
                  <a:lnTo>
                    <a:pt x="2496931" y="388192"/>
                  </a:lnTo>
                  <a:lnTo>
                    <a:pt x="2508028" y="377136"/>
                  </a:lnTo>
                  <a:lnTo>
                    <a:pt x="2519124" y="363079"/>
                  </a:lnTo>
                  <a:lnTo>
                    <a:pt x="2530221" y="369121"/>
                  </a:lnTo>
                  <a:lnTo>
                    <a:pt x="2541318" y="370767"/>
                  </a:lnTo>
                  <a:lnTo>
                    <a:pt x="2552414" y="326592"/>
                  </a:lnTo>
                  <a:lnTo>
                    <a:pt x="2563511" y="227056"/>
                  </a:lnTo>
                  <a:lnTo>
                    <a:pt x="2574614" y="91882"/>
                  </a:lnTo>
                  <a:lnTo>
                    <a:pt x="2585711" y="100155"/>
                  </a:lnTo>
                  <a:lnTo>
                    <a:pt x="2596808" y="222470"/>
                  </a:lnTo>
                  <a:lnTo>
                    <a:pt x="2607904" y="306542"/>
                  </a:lnTo>
                  <a:lnTo>
                    <a:pt x="2619001" y="375850"/>
                  </a:lnTo>
                  <a:lnTo>
                    <a:pt x="2630097" y="399268"/>
                  </a:lnTo>
                  <a:lnTo>
                    <a:pt x="2641194" y="400424"/>
                  </a:lnTo>
                  <a:lnTo>
                    <a:pt x="2652290" y="399295"/>
                  </a:lnTo>
                  <a:lnTo>
                    <a:pt x="2663394" y="394002"/>
                  </a:lnTo>
                  <a:lnTo>
                    <a:pt x="2674491" y="384939"/>
                  </a:lnTo>
                  <a:lnTo>
                    <a:pt x="2685587" y="381667"/>
                  </a:lnTo>
                  <a:lnTo>
                    <a:pt x="2696684" y="386082"/>
                  </a:lnTo>
                  <a:lnTo>
                    <a:pt x="2707780" y="377183"/>
                  </a:lnTo>
                  <a:lnTo>
                    <a:pt x="2718877" y="342771"/>
                  </a:lnTo>
                  <a:lnTo>
                    <a:pt x="2729974" y="283743"/>
                  </a:lnTo>
                  <a:lnTo>
                    <a:pt x="2741070" y="211435"/>
                  </a:lnTo>
                  <a:lnTo>
                    <a:pt x="2752174" y="251270"/>
                  </a:lnTo>
                  <a:lnTo>
                    <a:pt x="2763270" y="285220"/>
                  </a:lnTo>
                  <a:lnTo>
                    <a:pt x="2774367" y="297391"/>
                  </a:lnTo>
                  <a:lnTo>
                    <a:pt x="2785464" y="293513"/>
                  </a:lnTo>
                  <a:lnTo>
                    <a:pt x="2796560" y="283145"/>
                  </a:lnTo>
                  <a:lnTo>
                    <a:pt x="2807657" y="296343"/>
                  </a:lnTo>
                  <a:lnTo>
                    <a:pt x="2818754" y="336314"/>
                  </a:lnTo>
                  <a:lnTo>
                    <a:pt x="2829850" y="347737"/>
                  </a:lnTo>
                  <a:lnTo>
                    <a:pt x="2829850" y="347737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09" name="자유형: 도형 2308">
              <a:extLst>
                <a:ext uri="{FF2B5EF4-FFF2-40B4-BE49-F238E27FC236}">
                  <a16:creationId xmlns:a16="http://schemas.microsoft.com/office/drawing/2014/main" id="{FB8CB860-BBFA-F94B-BC44-AE13180BCB91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6047 h 413167"/>
                <a:gd name="connsiteX1" fmla="*/ 11096 w 2829850"/>
                <a:gd name="connsiteY1" fmla="*/ 185390 h 413167"/>
                <a:gd name="connsiteX2" fmla="*/ 22193 w 2829850"/>
                <a:gd name="connsiteY2" fmla="*/ 190282 h 413167"/>
                <a:gd name="connsiteX3" fmla="*/ 33290 w 2829850"/>
                <a:gd name="connsiteY3" fmla="*/ 236669 h 413167"/>
                <a:gd name="connsiteX4" fmla="*/ 44386 w 2829850"/>
                <a:gd name="connsiteY4" fmla="*/ 271422 h 413167"/>
                <a:gd name="connsiteX5" fmla="*/ 55483 w 2829850"/>
                <a:gd name="connsiteY5" fmla="*/ 300888 h 413167"/>
                <a:gd name="connsiteX6" fmla="*/ 66586 w 2829850"/>
                <a:gd name="connsiteY6" fmla="*/ 287607 h 413167"/>
                <a:gd name="connsiteX7" fmla="*/ 77683 w 2829850"/>
                <a:gd name="connsiteY7" fmla="*/ 259359 h 413167"/>
                <a:gd name="connsiteX8" fmla="*/ 88779 w 2829850"/>
                <a:gd name="connsiteY8" fmla="*/ 241363 h 413167"/>
                <a:gd name="connsiteX9" fmla="*/ 99876 w 2829850"/>
                <a:gd name="connsiteY9" fmla="*/ 233512 h 413167"/>
                <a:gd name="connsiteX10" fmla="*/ 110973 w 2829850"/>
                <a:gd name="connsiteY10" fmla="*/ 218279 h 413167"/>
                <a:gd name="connsiteX11" fmla="*/ 122069 w 2829850"/>
                <a:gd name="connsiteY11" fmla="*/ 113797 h 413167"/>
                <a:gd name="connsiteX12" fmla="*/ 133166 w 2829850"/>
                <a:gd name="connsiteY12" fmla="*/ 82051 h 413167"/>
                <a:gd name="connsiteX13" fmla="*/ 144263 w 2829850"/>
                <a:gd name="connsiteY13" fmla="*/ 54007 h 413167"/>
                <a:gd name="connsiteX14" fmla="*/ 155366 w 2829850"/>
                <a:gd name="connsiteY14" fmla="*/ 47332 h 413167"/>
                <a:gd name="connsiteX15" fmla="*/ 166463 w 2829850"/>
                <a:gd name="connsiteY15" fmla="*/ 57667 h 413167"/>
                <a:gd name="connsiteX16" fmla="*/ 177559 w 2829850"/>
                <a:gd name="connsiteY16" fmla="*/ 101965 h 413167"/>
                <a:gd name="connsiteX17" fmla="*/ 188656 w 2829850"/>
                <a:gd name="connsiteY17" fmla="*/ 141548 h 413167"/>
                <a:gd name="connsiteX18" fmla="*/ 199753 w 2829850"/>
                <a:gd name="connsiteY18" fmla="*/ 122247 h 413167"/>
                <a:gd name="connsiteX19" fmla="*/ 210849 w 2829850"/>
                <a:gd name="connsiteY19" fmla="*/ 69655 h 413167"/>
                <a:gd name="connsiteX20" fmla="*/ 221946 w 2829850"/>
                <a:gd name="connsiteY20" fmla="*/ 90964 h 413167"/>
                <a:gd name="connsiteX21" fmla="*/ 233043 w 2829850"/>
                <a:gd name="connsiteY21" fmla="*/ 149400 h 413167"/>
                <a:gd name="connsiteX22" fmla="*/ 244146 w 2829850"/>
                <a:gd name="connsiteY22" fmla="*/ 215830 h 413167"/>
                <a:gd name="connsiteX23" fmla="*/ 255243 w 2829850"/>
                <a:gd name="connsiteY23" fmla="*/ 311175 h 413167"/>
                <a:gd name="connsiteX24" fmla="*/ 266339 w 2829850"/>
                <a:gd name="connsiteY24" fmla="*/ 353262 h 413167"/>
                <a:gd name="connsiteX25" fmla="*/ 277436 w 2829850"/>
                <a:gd name="connsiteY25" fmla="*/ 366808 h 413167"/>
                <a:gd name="connsiteX26" fmla="*/ 288533 w 2829850"/>
                <a:gd name="connsiteY26" fmla="*/ 346663 h 413167"/>
                <a:gd name="connsiteX27" fmla="*/ 310726 w 2829850"/>
                <a:gd name="connsiteY27" fmla="*/ 292629 h 413167"/>
                <a:gd name="connsiteX28" fmla="*/ 321823 w 2829850"/>
                <a:gd name="connsiteY28" fmla="*/ 274130 h 413167"/>
                <a:gd name="connsiteX29" fmla="*/ 332926 w 2829850"/>
                <a:gd name="connsiteY29" fmla="*/ 250528 h 413167"/>
                <a:gd name="connsiteX30" fmla="*/ 344023 w 2829850"/>
                <a:gd name="connsiteY30" fmla="*/ 285124 h 413167"/>
                <a:gd name="connsiteX31" fmla="*/ 355119 w 2829850"/>
                <a:gd name="connsiteY31" fmla="*/ 261080 h 413167"/>
                <a:gd name="connsiteX32" fmla="*/ 366216 w 2829850"/>
                <a:gd name="connsiteY32" fmla="*/ 204298 h 413167"/>
                <a:gd name="connsiteX33" fmla="*/ 377313 w 2829850"/>
                <a:gd name="connsiteY33" fmla="*/ 140800 h 413167"/>
                <a:gd name="connsiteX34" fmla="*/ 388409 w 2829850"/>
                <a:gd name="connsiteY34" fmla="*/ 125784 h 413167"/>
                <a:gd name="connsiteX35" fmla="*/ 399506 w 2829850"/>
                <a:gd name="connsiteY35" fmla="*/ 146352 h 413167"/>
                <a:gd name="connsiteX36" fmla="*/ 410602 w 2829850"/>
                <a:gd name="connsiteY36" fmla="*/ 198229 h 413167"/>
                <a:gd name="connsiteX37" fmla="*/ 421706 w 2829850"/>
                <a:gd name="connsiteY37" fmla="*/ 254358 h 413167"/>
                <a:gd name="connsiteX38" fmla="*/ 432802 w 2829850"/>
                <a:gd name="connsiteY38" fmla="*/ 345921 h 413167"/>
                <a:gd name="connsiteX39" fmla="*/ 443899 w 2829850"/>
                <a:gd name="connsiteY39" fmla="*/ 340485 h 413167"/>
                <a:gd name="connsiteX40" fmla="*/ 454995 w 2829850"/>
                <a:gd name="connsiteY40" fmla="*/ 294533 h 413167"/>
                <a:gd name="connsiteX41" fmla="*/ 466092 w 2829850"/>
                <a:gd name="connsiteY41" fmla="*/ 236791 h 413167"/>
                <a:gd name="connsiteX42" fmla="*/ 477189 w 2829850"/>
                <a:gd name="connsiteY42" fmla="*/ 143467 h 413167"/>
                <a:gd name="connsiteX43" fmla="*/ 488285 w 2829850"/>
                <a:gd name="connsiteY43" fmla="*/ 141508 h 413167"/>
                <a:gd name="connsiteX44" fmla="*/ 499382 w 2829850"/>
                <a:gd name="connsiteY44" fmla="*/ 162898 h 413167"/>
                <a:gd name="connsiteX45" fmla="*/ 510485 w 2829850"/>
                <a:gd name="connsiteY45" fmla="*/ 149420 h 413167"/>
                <a:gd name="connsiteX46" fmla="*/ 521582 w 2829850"/>
                <a:gd name="connsiteY46" fmla="*/ 146916 h 413167"/>
                <a:gd name="connsiteX47" fmla="*/ 532679 w 2829850"/>
                <a:gd name="connsiteY47" fmla="*/ 112831 h 413167"/>
                <a:gd name="connsiteX48" fmla="*/ 543775 w 2829850"/>
                <a:gd name="connsiteY48" fmla="*/ 85902 h 413167"/>
                <a:gd name="connsiteX49" fmla="*/ 554872 w 2829850"/>
                <a:gd name="connsiteY49" fmla="*/ 122376 h 413167"/>
                <a:gd name="connsiteX50" fmla="*/ 565968 w 2829850"/>
                <a:gd name="connsiteY50" fmla="*/ 230042 h 413167"/>
                <a:gd name="connsiteX51" fmla="*/ 577065 w 2829850"/>
                <a:gd name="connsiteY51" fmla="*/ 310774 h 413167"/>
                <a:gd name="connsiteX52" fmla="*/ 588162 w 2829850"/>
                <a:gd name="connsiteY52" fmla="*/ 374741 h 413167"/>
                <a:gd name="connsiteX53" fmla="*/ 599265 w 2829850"/>
                <a:gd name="connsiteY53" fmla="*/ 393716 h 413167"/>
                <a:gd name="connsiteX54" fmla="*/ 610362 w 2829850"/>
                <a:gd name="connsiteY54" fmla="*/ 390954 h 413167"/>
                <a:gd name="connsiteX55" fmla="*/ 621458 w 2829850"/>
                <a:gd name="connsiteY55" fmla="*/ 374843 h 413167"/>
                <a:gd name="connsiteX56" fmla="*/ 632555 w 2829850"/>
                <a:gd name="connsiteY56" fmla="*/ 343669 h 413167"/>
                <a:gd name="connsiteX57" fmla="*/ 643652 w 2829850"/>
                <a:gd name="connsiteY57" fmla="*/ 291302 h 413167"/>
                <a:gd name="connsiteX58" fmla="*/ 654748 w 2829850"/>
                <a:gd name="connsiteY58" fmla="*/ 254562 h 413167"/>
                <a:gd name="connsiteX59" fmla="*/ 665845 w 2829850"/>
                <a:gd name="connsiteY59" fmla="*/ 224838 h 413167"/>
                <a:gd name="connsiteX60" fmla="*/ 676942 w 2829850"/>
                <a:gd name="connsiteY60" fmla="*/ 184261 h 413167"/>
                <a:gd name="connsiteX61" fmla="*/ 688045 w 2829850"/>
                <a:gd name="connsiteY61" fmla="*/ 126356 h 413167"/>
                <a:gd name="connsiteX62" fmla="*/ 699142 w 2829850"/>
                <a:gd name="connsiteY62" fmla="*/ 109374 h 413167"/>
                <a:gd name="connsiteX63" fmla="*/ 710238 w 2829850"/>
                <a:gd name="connsiteY63" fmla="*/ 113239 h 413167"/>
                <a:gd name="connsiteX64" fmla="*/ 721335 w 2829850"/>
                <a:gd name="connsiteY64" fmla="*/ 161700 h 413167"/>
                <a:gd name="connsiteX65" fmla="*/ 732432 w 2829850"/>
                <a:gd name="connsiteY65" fmla="*/ 250548 h 413167"/>
                <a:gd name="connsiteX66" fmla="*/ 743528 w 2829850"/>
                <a:gd name="connsiteY66" fmla="*/ 378190 h 413167"/>
                <a:gd name="connsiteX67" fmla="*/ 754625 w 2829850"/>
                <a:gd name="connsiteY67" fmla="*/ 374816 h 413167"/>
                <a:gd name="connsiteX68" fmla="*/ 765722 w 2829850"/>
                <a:gd name="connsiteY68" fmla="*/ 348642 h 413167"/>
                <a:gd name="connsiteX69" fmla="*/ 776818 w 2829850"/>
                <a:gd name="connsiteY69" fmla="*/ 311447 h 413167"/>
                <a:gd name="connsiteX70" fmla="*/ 787922 w 2829850"/>
                <a:gd name="connsiteY70" fmla="*/ 268122 h 413167"/>
                <a:gd name="connsiteX71" fmla="*/ 810115 w 2829850"/>
                <a:gd name="connsiteY71" fmla="*/ 279266 h 413167"/>
                <a:gd name="connsiteX72" fmla="*/ 821212 w 2829850"/>
                <a:gd name="connsiteY72" fmla="*/ 211884 h 413167"/>
                <a:gd name="connsiteX73" fmla="*/ 832308 w 2829850"/>
                <a:gd name="connsiteY73" fmla="*/ 179281 h 413167"/>
                <a:gd name="connsiteX74" fmla="*/ 843405 w 2829850"/>
                <a:gd name="connsiteY74" fmla="*/ 109912 h 413167"/>
                <a:gd name="connsiteX75" fmla="*/ 854501 w 2829850"/>
                <a:gd name="connsiteY75" fmla="*/ 65348 h 413167"/>
                <a:gd name="connsiteX76" fmla="*/ 865598 w 2829850"/>
                <a:gd name="connsiteY76" fmla="*/ 93229 h 413167"/>
                <a:gd name="connsiteX77" fmla="*/ 876702 w 2829850"/>
                <a:gd name="connsiteY77" fmla="*/ 251637 h 413167"/>
                <a:gd name="connsiteX78" fmla="*/ 887798 w 2829850"/>
                <a:gd name="connsiteY78" fmla="*/ 339009 h 413167"/>
                <a:gd name="connsiteX79" fmla="*/ 898894 w 2829850"/>
                <a:gd name="connsiteY79" fmla="*/ 387790 h 413167"/>
                <a:gd name="connsiteX80" fmla="*/ 909991 w 2829850"/>
                <a:gd name="connsiteY80" fmla="*/ 393526 h 413167"/>
                <a:gd name="connsiteX81" fmla="*/ 921088 w 2829850"/>
                <a:gd name="connsiteY81" fmla="*/ 412922 h 413167"/>
                <a:gd name="connsiteX82" fmla="*/ 932184 w 2829850"/>
                <a:gd name="connsiteY82" fmla="*/ 397342 h 413167"/>
                <a:gd name="connsiteX83" fmla="*/ 943281 w 2829850"/>
                <a:gd name="connsiteY83" fmla="*/ 372115 h 413167"/>
                <a:gd name="connsiteX84" fmla="*/ 954384 w 2829850"/>
                <a:gd name="connsiteY84" fmla="*/ 331068 h 413167"/>
                <a:gd name="connsiteX85" fmla="*/ 965481 w 2829850"/>
                <a:gd name="connsiteY85" fmla="*/ 315475 h 413167"/>
                <a:gd name="connsiteX86" fmla="*/ 976578 w 2829850"/>
                <a:gd name="connsiteY86" fmla="*/ 296554 h 413167"/>
                <a:gd name="connsiteX87" fmla="*/ 987674 w 2829850"/>
                <a:gd name="connsiteY87" fmla="*/ 249521 h 413167"/>
                <a:gd name="connsiteX88" fmla="*/ 998771 w 2829850"/>
                <a:gd name="connsiteY88" fmla="*/ 150087 h 413167"/>
                <a:gd name="connsiteX89" fmla="*/ 1009868 w 2829850"/>
                <a:gd name="connsiteY89" fmla="*/ 71138 h 413167"/>
                <a:gd name="connsiteX90" fmla="*/ 1020964 w 2829850"/>
                <a:gd name="connsiteY90" fmla="*/ 15730 h 413167"/>
                <a:gd name="connsiteX91" fmla="*/ 1032061 w 2829850"/>
                <a:gd name="connsiteY91" fmla="*/ 9484 h 413167"/>
                <a:gd name="connsiteX92" fmla="*/ 1043157 w 2829850"/>
                <a:gd name="connsiteY92" fmla="*/ 128921 h 413167"/>
                <a:gd name="connsiteX93" fmla="*/ 1054261 w 2829850"/>
                <a:gd name="connsiteY93" fmla="*/ 372468 h 413167"/>
                <a:gd name="connsiteX94" fmla="*/ 1065357 w 2829850"/>
                <a:gd name="connsiteY94" fmla="*/ 405942 h 413167"/>
                <a:gd name="connsiteX95" fmla="*/ 1076454 w 2829850"/>
                <a:gd name="connsiteY95" fmla="*/ 413167 h 413167"/>
                <a:gd name="connsiteX96" fmla="*/ 1087551 w 2829850"/>
                <a:gd name="connsiteY96" fmla="*/ 405860 h 413167"/>
                <a:gd name="connsiteX97" fmla="*/ 1098647 w 2829850"/>
                <a:gd name="connsiteY97" fmla="*/ 375945 h 413167"/>
                <a:gd name="connsiteX98" fmla="*/ 1109744 w 2829850"/>
                <a:gd name="connsiteY98" fmla="*/ 367440 h 413167"/>
                <a:gd name="connsiteX99" fmla="*/ 1120841 w 2829850"/>
                <a:gd name="connsiteY99" fmla="*/ 353745 h 413167"/>
                <a:gd name="connsiteX100" fmla="*/ 1131937 w 2829850"/>
                <a:gd name="connsiteY100" fmla="*/ 308154 h 413167"/>
                <a:gd name="connsiteX101" fmla="*/ 1143041 w 2829850"/>
                <a:gd name="connsiteY101" fmla="*/ 287703 h 413167"/>
                <a:gd name="connsiteX102" fmla="*/ 1154137 w 2829850"/>
                <a:gd name="connsiteY102" fmla="*/ 254229 h 413167"/>
                <a:gd name="connsiteX103" fmla="*/ 1165234 w 2829850"/>
                <a:gd name="connsiteY103" fmla="*/ 188112 h 413167"/>
                <a:gd name="connsiteX104" fmla="*/ 1176331 w 2829850"/>
                <a:gd name="connsiteY104" fmla="*/ 109116 h 413167"/>
                <a:gd name="connsiteX105" fmla="*/ 1187427 w 2829850"/>
                <a:gd name="connsiteY105" fmla="*/ 68464 h 413167"/>
                <a:gd name="connsiteX106" fmla="*/ 1198524 w 2829850"/>
                <a:gd name="connsiteY106" fmla="*/ 95924 h 413167"/>
                <a:gd name="connsiteX107" fmla="*/ 1209621 w 2829850"/>
                <a:gd name="connsiteY107" fmla="*/ 163912 h 413167"/>
                <a:gd name="connsiteX108" fmla="*/ 1220717 w 2829850"/>
                <a:gd name="connsiteY108" fmla="*/ 273266 h 413167"/>
                <a:gd name="connsiteX109" fmla="*/ 1231821 w 2829850"/>
                <a:gd name="connsiteY109" fmla="*/ 404411 h 413167"/>
                <a:gd name="connsiteX110" fmla="*/ 1242917 w 2829850"/>
                <a:gd name="connsiteY110" fmla="*/ 403513 h 413167"/>
                <a:gd name="connsiteX111" fmla="*/ 1254014 w 2829850"/>
                <a:gd name="connsiteY111" fmla="*/ 374577 h 413167"/>
                <a:gd name="connsiteX112" fmla="*/ 1265111 w 2829850"/>
                <a:gd name="connsiteY112" fmla="*/ 331701 h 413167"/>
                <a:gd name="connsiteX113" fmla="*/ 1276207 w 2829850"/>
                <a:gd name="connsiteY113" fmla="*/ 257855 h 413167"/>
                <a:gd name="connsiteX114" fmla="*/ 1287304 w 2829850"/>
                <a:gd name="connsiteY114" fmla="*/ 254760 h 413167"/>
                <a:gd name="connsiteX115" fmla="*/ 1298400 w 2829850"/>
                <a:gd name="connsiteY115" fmla="*/ 255685 h 413167"/>
                <a:gd name="connsiteX116" fmla="*/ 1309497 w 2829850"/>
                <a:gd name="connsiteY116" fmla="*/ 204958 h 413167"/>
                <a:gd name="connsiteX117" fmla="*/ 1320601 w 2829850"/>
                <a:gd name="connsiteY117" fmla="*/ 165340 h 413167"/>
                <a:gd name="connsiteX118" fmla="*/ 1331697 w 2829850"/>
                <a:gd name="connsiteY118" fmla="*/ 104564 h 413167"/>
                <a:gd name="connsiteX119" fmla="*/ 1342794 w 2829850"/>
                <a:gd name="connsiteY119" fmla="*/ 53320 h 413167"/>
                <a:gd name="connsiteX120" fmla="*/ 1353890 w 2829850"/>
                <a:gd name="connsiteY120" fmla="*/ 82623 h 413167"/>
                <a:gd name="connsiteX121" fmla="*/ 1364987 w 2829850"/>
                <a:gd name="connsiteY121" fmla="*/ 244269 h 413167"/>
                <a:gd name="connsiteX122" fmla="*/ 1376083 w 2829850"/>
                <a:gd name="connsiteY122" fmla="*/ 332783 h 413167"/>
                <a:gd name="connsiteX123" fmla="*/ 1387180 w 2829850"/>
                <a:gd name="connsiteY123" fmla="*/ 391668 h 413167"/>
                <a:gd name="connsiteX124" fmla="*/ 1398277 w 2829850"/>
                <a:gd name="connsiteY124" fmla="*/ 406826 h 413167"/>
                <a:gd name="connsiteX125" fmla="*/ 1409380 w 2829850"/>
                <a:gd name="connsiteY125" fmla="*/ 409528 h 413167"/>
                <a:gd name="connsiteX126" fmla="*/ 1420477 w 2829850"/>
                <a:gd name="connsiteY126" fmla="*/ 396812 h 413167"/>
                <a:gd name="connsiteX127" fmla="*/ 1431573 w 2829850"/>
                <a:gd name="connsiteY127" fmla="*/ 380707 h 413167"/>
                <a:gd name="connsiteX128" fmla="*/ 1442670 w 2829850"/>
                <a:gd name="connsiteY128" fmla="*/ 352371 h 413167"/>
                <a:gd name="connsiteX129" fmla="*/ 1453767 w 2829850"/>
                <a:gd name="connsiteY129" fmla="*/ 339614 h 413167"/>
                <a:gd name="connsiteX130" fmla="*/ 1464863 w 2829850"/>
                <a:gd name="connsiteY130" fmla="*/ 323401 h 413167"/>
                <a:gd name="connsiteX131" fmla="*/ 1475960 w 2829850"/>
                <a:gd name="connsiteY131" fmla="*/ 274007 h 413167"/>
                <a:gd name="connsiteX132" fmla="*/ 1487057 w 2829850"/>
                <a:gd name="connsiteY132" fmla="*/ 160721 h 413167"/>
                <a:gd name="connsiteX133" fmla="*/ 1509257 w 2829850"/>
                <a:gd name="connsiteY133" fmla="*/ 29235 h 413167"/>
                <a:gd name="connsiteX134" fmla="*/ 1520353 w 2829850"/>
                <a:gd name="connsiteY134" fmla="*/ 11083 h 413167"/>
                <a:gd name="connsiteX135" fmla="*/ 1531450 w 2829850"/>
                <a:gd name="connsiteY135" fmla="*/ 84392 h 413167"/>
                <a:gd name="connsiteX136" fmla="*/ 1542546 w 2829850"/>
                <a:gd name="connsiteY136" fmla="*/ 285879 h 413167"/>
                <a:gd name="connsiteX137" fmla="*/ 1553643 w 2829850"/>
                <a:gd name="connsiteY137" fmla="*/ 334178 h 413167"/>
                <a:gd name="connsiteX138" fmla="*/ 1564740 w 2829850"/>
                <a:gd name="connsiteY138" fmla="*/ 358194 h 413167"/>
                <a:gd name="connsiteX139" fmla="*/ 1575836 w 2829850"/>
                <a:gd name="connsiteY139" fmla="*/ 363011 h 413167"/>
                <a:gd name="connsiteX140" fmla="*/ 1586940 w 2829850"/>
                <a:gd name="connsiteY140" fmla="*/ 345948 h 413167"/>
                <a:gd name="connsiteX141" fmla="*/ 1598036 w 2829850"/>
                <a:gd name="connsiteY141" fmla="*/ 339383 h 413167"/>
                <a:gd name="connsiteX142" fmla="*/ 1609133 w 2829850"/>
                <a:gd name="connsiteY142" fmla="*/ 315951 h 413167"/>
                <a:gd name="connsiteX143" fmla="*/ 1631326 w 2829850"/>
                <a:gd name="connsiteY143" fmla="*/ 170532 h 413167"/>
                <a:gd name="connsiteX144" fmla="*/ 1642423 w 2829850"/>
                <a:gd name="connsiteY144" fmla="*/ 136337 h 413167"/>
                <a:gd name="connsiteX145" fmla="*/ 1653520 w 2829850"/>
                <a:gd name="connsiteY145" fmla="*/ 120471 h 413167"/>
                <a:gd name="connsiteX146" fmla="*/ 1664616 w 2829850"/>
                <a:gd name="connsiteY146" fmla="*/ 106877 h 413167"/>
                <a:gd name="connsiteX147" fmla="*/ 1675720 w 2829850"/>
                <a:gd name="connsiteY147" fmla="*/ 136731 h 413167"/>
                <a:gd name="connsiteX148" fmla="*/ 1686816 w 2829850"/>
                <a:gd name="connsiteY148" fmla="*/ 142399 h 413167"/>
                <a:gd name="connsiteX149" fmla="*/ 1697913 w 2829850"/>
                <a:gd name="connsiteY149" fmla="*/ 159761 h 413167"/>
                <a:gd name="connsiteX150" fmla="*/ 1709010 w 2829850"/>
                <a:gd name="connsiteY150" fmla="*/ 220830 h 413167"/>
                <a:gd name="connsiteX151" fmla="*/ 1720106 w 2829850"/>
                <a:gd name="connsiteY151" fmla="*/ 358691 h 413167"/>
                <a:gd name="connsiteX152" fmla="*/ 1731203 w 2829850"/>
                <a:gd name="connsiteY152" fmla="*/ 381361 h 413167"/>
                <a:gd name="connsiteX153" fmla="*/ 1742299 w 2829850"/>
                <a:gd name="connsiteY153" fmla="*/ 387879 h 413167"/>
                <a:gd name="connsiteX154" fmla="*/ 1753396 w 2829850"/>
                <a:gd name="connsiteY154" fmla="*/ 374271 h 413167"/>
                <a:gd name="connsiteX155" fmla="*/ 1764500 w 2829850"/>
                <a:gd name="connsiteY155" fmla="*/ 338648 h 413167"/>
                <a:gd name="connsiteX156" fmla="*/ 1775596 w 2829850"/>
                <a:gd name="connsiteY156" fmla="*/ 336838 h 413167"/>
                <a:gd name="connsiteX157" fmla="*/ 1786692 w 2829850"/>
                <a:gd name="connsiteY157" fmla="*/ 330348 h 413167"/>
                <a:gd name="connsiteX158" fmla="*/ 1797789 w 2829850"/>
                <a:gd name="connsiteY158" fmla="*/ 282294 h 413167"/>
                <a:gd name="connsiteX159" fmla="*/ 1808886 w 2829850"/>
                <a:gd name="connsiteY159" fmla="*/ 241588 h 413167"/>
                <a:gd name="connsiteX160" fmla="*/ 1819982 w 2829850"/>
                <a:gd name="connsiteY160" fmla="*/ 179805 h 413167"/>
                <a:gd name="connsiteX161" fmla="*/ 1831079 w 2829850"/>
                <a:gd name="connsiteY161" fmla="*/ 109150 h 413167"/>
                <a:gd name="connsiteX162" fmla="*/ 1842176 w 2829850"/>
                <a:gd name="connsiteY162" fmla="*/ 74520 h 413167"/>
                <a:gd name="connsiteX163" fmla="*/ 1853279 w 2829850"/>
                <a:gd name="connsiteY163" fmla="*/ 91154 h 413167"/>
                <a:gd name="connsiteX164" fmla="*/ 1864376 w 2829850"/>
                <a:gd name="connsiteY164" fmla="*/ 111980 h 413167"/>
                <a:gd name="connsiteX165" fmla="*/ 1875472 w 2829850"/>
                <a:gd name="connsiteY165" fmla="*/ 167075 h 413167"/>
                <a:gd name="connsiteX166" fmla="*/ 1886569 w 2829850"/>
                <a:gd name="connsiteY166" fmla="*/ 250923 h 413167"/>
                <a:gd name="connsiteX167" fmla="*/ 1897666 w 2829850"/>
                <a:gd name="connsiteY167" fmla="*/ 370591 h 413167"/>
                <a:gd name="connsiteX168" fmla="*/ 1908762 w 2829850"/>
                <a:gd name="connsiteY168" fmla="*/ 387831 h 413167"/>
                <a:gd name="connsiteX169" fmla="*/ 1919859 w 2829850"/>
                <a:gd name="connsiteY169" fmla="*/ 386055 h 413167"/>
                <a:gd name="connsiteX170" fmla="*/ 1930956 w 2829850"/>
                <a:gd name="connsiteY170" fmla="*/ 367427 h 413167"/>
                <a:gd name="connsiteX171" fmla="*/ 1942059 w 2829850"/>
                <a:gd name="connsiteY171" fmla="*/ 335525 h 413167"/>
                <a:gd name="connsiteX172" fmla="*/ 1953156 w 2829850"/>
                <a:gd name="connsiteY172" fmla="*/ 322272 h 413167"/>
                <a:gd name="connsiteX173" fmla="*/ 1964252 w 2829850"/>
                <a:gd name="connsiteY173" fmla="*/ 304882 h 413167"/>
                <a:gd name="connsiteX174" fmla="*/ 1975349 w 2829850"/>
                <a:gd name="connsiteY174" fmla="*/ 231982 h 413167"/>
                <a:gd name="connsiteX175" fmla="*/ 1986446 w 2829850"/>
                <a:gd name="connsiteY175" fmla="*/ 190418 h 413167"/>
                <a:gd name="connsiteX176" fmla="*/ 1997542 w 2829850"/>
                <a:gd name="connsiteY176" fmla="*/ 131649 h 413167"/>
                <a:gd name="connsiteX177" fmla="*/ 2008639 w 2829850"/>
                <a:gd name="connsiteY177" fmla="*/ 54048 h 413167"/>
                <a:gd name="connsiteX178" fmla="*/ 2019735 w 2829850"/>
                <a:gd name="connsiteY178" fmla="*/ 4212 h 413167"/>
                <a:gd name="connsiteX179" fmla="*/ 2030839 w 2829850"/>
                <a:gd name="connsiteY179" fmla="*/ 13539 h 413167"/>
                <a:gd name="connsiteX180" fmla="*/ 2041935 w 2829850"/>
                <a:gd name="connsiteY180" fmla="*/ 87569 h 413167"/>
                <a:gd name="connsiteX181" fmla="*/ 2053032 w 2829850"/>
                <a:gd name="connsiteY181" fmla="*/ 193500 h 413167"/>
                <a:gd name="connsiteX182" fmla="*/ 2064129 w 2829850"/>
                <a:gd name="connsiteY182" fmla="*/ 289336 h 413167"/>
                <a:gd name="connsiteX183" fmla="*/ 2075225 w 2829850"/>
                <a:gd name="connsiteY183" fmla="*/ 363474 h 413167"/>
                <a:gd name="connsiteX184" fmla="*/ 2086322 w 2829850"/>
                <a:gd name="connsiteY184" fmla="*/ 370652 h 413167"/>
                <a:gd name="connsiteX185" fmla="*/ 2097419 w 2829850"/>
                <a:gd name="connsiteY185" fmla="*/ 364324 h 413167"/>
                <a:gd name="connsiteX186" fmla="*/ 2108515 w 2829850"/>
                <a:gd name="connsiteY186" fmla="*/ 363107 h 413167"/>
                <a:gd name="connsiteX187" fmla="*/ 2119619 w 2829850"/>
                <a:gd name="connsiteY187" fmla="*/ 351534 h 413167"/>
                <a:gd name="connsiteX188" fmla="*/ 2130715 w 2829850"/>
                <a:gd name="connsiteY188" fmla="*/ 353670 h 413167"/>
                <a:gd name="connsiteX189" fmla="*/ 2141812 w 2829850"/>
                <a:gd name="connsiteY189" fmla="*/ 347425 h 413167"/>
                <a:gd name="connsiteX190" fmla="*/ 2152909 w 2829850"/>
                <a:gd name="connsiteY190" fmla="*/ 283553 h 413167"/>
                <a:gd name="connsiteX191" fmla="*/ 2164005 w 2829850"/>
                <a:gd name="connsiteY191" fmla="*/ 207108 h 413167"/>
                <a:gd name="connsiteX192" fmla="*/ 2175102 w 2829850"/>
                <a:gd name="connsiteY192" fmla="*/ 149407 h 413167"/>
                <a:gd name="connsiteX193" fmla="*/ 2186198 w 2829850"/>
                <a:gd name="connsiteY193" fmla="*/ 72533 h 413167"/>
                <a:gd name="connsiteX194" fmla="*/ 2197295 w 2829850"/>
                <a:gd name="connsiteY194" fmla="*/ 11117 h 413167"/>
                <a:gd name="connsiteX195" fmla="*/ 2208399 w 2829850"/>
                <a:gd name="connsiteY195" fmla="*/ 8205 h 413167"/>
                <a:gd name="connsiteX196" fmla="*/ 2219495 w 2829850"/>
                <a:gd name="connsiteY196" fmla="*/ 50836 h 413167"/>
                <a:gd name="connsiteX197" fmla="*/ 2230592 w 2829850"/>
                <a:gd name="connsiteY197" fmla="*/ 147474 h 413167"/>
                <a:gd name="connsiteX198" fmla="*/ 2241688 w 2829850"/>
                <a:gd name="connsiteY198" fmla="*/ 283546 h 413167"/>
                <a:gd name="connsiteX199" fmla="*/ 2252785 w 2829850"/>
                <a:gd name="connsiteY199" fmla="*/ 390348 h 413167"/>
                <a:gd name="connsiteX200" fmla="*/ 2263881 w 2829850"/>
                <a:gd name="connsiteY200" fmla="*/ 387069 h 413167"/>
                <a:gd name="connsiteX201" fmla="*/ 2274978 w 2829850"/>
                <a:gd name="connsiteY201" fmla="*/ 359242 h 413167"/>
                <a:gd name="connsiteX202" fmla="*/ 2286075 w 2829850"/>
                <a:gd name="connsiteY202" fmla="*/ 338478 h 413167"/>
                <a:gd name="connsiteX203" fmla="*/ 2297171 w 2829850"/>
                <a:gd name="connsiteY203" fmla="*/ 323653 h 413167"/>
                <a:gd name="connsiteX204" fmla="*/ 2308275 w 2829850"/>
                <a:gd name="connsiteY204" fmla="*/ 323667 h 413167"/>
                <a:gd name="connsiteX205" fmla="*/ 2319371 w 2829850"/>
                <a:gd name="connsiteY205" fmla="*/ 319714 h 413167"/>
                <a:gd name="connsiteX206" fmla="*/ 2363758 w 2829850"/>
                <a:gd name="connsiteY206" fmla="*/ 90331 h 413167"/>
                <a:gd name="connsiteX207" fmla="*/ 2374855 w 2829850"/>
                <a:gd name="connsiteY207" fmla="*/ 71866 h 413167"/>
                <a:gd name="connsiteX208" fmla="*/ 2385951 w 2829850"/>
                <a:gd name="connsiteY208" fmla="*/ 134132 h 413167"/>
                <a:gd name="connsiteX209" fmla="*/ 2408151 w 2829850"/>
                <a:gd name="connsiteY209" fmla="*/ 252249 h 413167"/>
                <a:gd name="connsiteX210" fmla="*/ 2419248 w 2829850"/>
                <a:gd name="connsiteY210" fmla="*/ 301439 h 413167"/>
                <a:gd name="connsiteX211" fmla="*/ 2430345 w 2829850"/>
                <a:gd name="connsiteY211" fmla="*/ 360508 h 413167"/>
                <a:gd name="connsiteX212" fmla="*/ 2441441 w 2829850"/>
                <a:gd name="connsiteY212" fmla="*/ 358800 h 413167"/>
                <a:gd name="connsiteX213" fmla="*/ 2452538 w 2829850"/>
                <a:gd name="connsiteY213" fmla="*/ 327959 h 413167"/>
                <a:gd name="connsiteX214" fmla="*/ 2463635 w 2829850"/>
                <a:gd name="connsiteY214" fmla="*/ 290819 h 413167"/>
                <a:gd name="connsiteX215" fmla="*/ 2474731 w 2829850"/>
                <a:gd name="connsiteY215" fmla="*/ 236274 h 413167"/>
                <a:gd name="connsiteX216" fmla="*/ 2485834 w 2829850"/>
                <a:gd name="connsiteY216" fmla="*/ 259481 h 413167"/>
                <a:gd name="connsiteX217" fmla="*/ 2496931 w 2829850"/>
                <a:gd name="connsiteY217" fmla="*/ 266938 h 413167"/>
                <a:gd name="connsiteX218" fmla="*/ 2508028 w 2829850"/>
                <a:gd name="connsiteY218" fmla="*/ 183043 h 413167"/>
                <a:gd name="connsiteX219" fmla="*/ 2519124 w 2829850"/>
                <a:gd name="connsiteY219" fmla="*/ 89828 h 413167"/>
                <a:gd name="connsiteX220" fmla="*/ 2530221 w 2829850"/>
                <a:gd name="connsiteY220" fmla="*/ 18029 h 413167"/>
                <a:gd name="connsiteX221" fmla="*/ 2541318 w 2829850"/>
                <a:gd name="connsiteY221" fmla="*/ 0 h 413167"/>
                <a:gd name="connsiteX222" fmla="*/ 2552414 w 2829850"/>
                <a:gd name="connsiteY222" fmla="*/ 89957 h 413167"/>
                <a:gd name="connsiteX223" fmla="*/ 2563511 w 2829850"/>
                <a:gd name="connsiteY223" fmla="*/ 298058 h 413167"/>
                <a:gd name="connsiteX224" fmla="*/ 2574614 w 2829850"/>
                <a:gd name="connsiteY224" fmla="*/ 363202 h 413167"/>
                <a:gd name="connsiteX225" fmla="*/ 2585711 w 2829850"/>
                <a:gd name="connsiteY225" fmla="*/ 397866 h 413167"/>
                <a:gd name="connsiteX226" fmla="*/ 2596808 w 2829850"/>
                <a:gd name="connsiteY226" fmla="*/ 397281 h 413167"/>
                <a:gd name="connsiteX227" fmla="*/ 2607904 w 2829850"/>
                <a:gd name="connsiteY227" fmla="*/ 383327 h 413167"/>
                <a:gd name="connsiteX228" fmla="*/ 2619001 w 2829850"/>
                <a:gd name="connsiteY228" fmla="*/ 371149 h 413167"/>
                <a:gd name="connsiteX229" fmla="*/ 2630097 w 2829850"/>
                <a:gd name="connsiteY229" fmla="*/ 354813 h 413167"/>
                <a:gd name="connsiteX230" fmla="*/ 2641194 w 2829850"/>
                <a:gd name="connsiteY230" fmla="*/ 319176 h 413167"/>
                <a:gd name="connsiteX231" fmla="*/ 2663394 w 2829850"/>
                <a:gd name="connsiteY231" fmla="*/ 296309 h 413167"/>
                <a:gd name="connsiteX232" fmla="*/ 2674491 w 2829850"/>
                <a:gd name="connsiteY232" fmla="*/ 269353 h 413167"/>
                <a:gd name="connsiteX233" fmla="*/ 2685587 w 2829850"/>
                <a:gd name="connsiteY233" fmla="*/ 184173 h 413167"/>
                <a:gd name="connsiteX234" fmla="*/ 2696684 w 2829850"/>
                <a:gd name="connsiteY234" fmla="*/ 88882 h 413167"/>
                <a:gd name="connsiteX235" fmla="*/ 2707780 w 2829850"/>
                <a:gd name="connsiteY235" fmla="*/ 67083 h 413167"/>
                <a:gd name="connsiteX236" fmla="*/ 2718877 w 2829850"/>
                <a:gd name="connsiteY236" fmla="*/ 63144 h 413167"/>
                <a:gd name="connsiteX237" fmla="*/ 2729974 w 2829850"/>
                <a:gd name="connsiteY237" fmla="*/ 97727 h 413167"/>
                <a:gd name="connsiteX238" fmla="*/ 2741070 w 2829850"/>
                <a:gd name="connsiteY238" fmla="*/ 212340 h 413167"/>
                <a:gd name="connsiteX239" fmla="*/ 2752174 w 2829850"/>
                <a:gd name="connsiteY239" fmla="*/ 205767 h 413167"/>
                <a:gd name="connsiteX240" fmla="*/ 2763270 w 2829850"/>
                <a:gd name="connsiteY240" fmla="*/ 220960 h 413167"/>
                <a:gd name="connsiteX241" fmla="*/ 2774367 w 2829850"/>
                <a:gd name="connsiteY241" fmla="*/ 247473 h 413167"/>
                <a:gd name="connsiteX242" fmla="*/ 2785464 w 2829850"/>
                <a:gd name="connsiteY242" fmla="*/ 242792 h 413167"/>
                <a:gd name="connsiteX243" fmla="*/ 2796560 w 2829850"/>
                <a:gd name="connsiteY243" fmla="*/ 269551 h 413167"/>
                <a:gd name="connsiteX244" fmla="*/ 2807657 w 2829850"/>
                <a:gd name="connsiteY244" fmla="*/ 281988 h 413167"/>
                <a:gd name="connsiteX245" fmla="*/ 2818754 w 2829850"/>
                <a:gd name="connsiteY245" fmla="*/ 275048 h 413167"/>
                <a:gd name="connsiteX246" fmla="*/ 2829850 w 2829850"/>
                <a:gd name="connsiteY246" fmla="*/ 239772 h 413167"/>
                <a:gd name="connsiteX247" fmla="*/ 2829850 w 2829850"/>
                <a:gd name="connsiteY247" fmla="*/ 23977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66047"/>
                  </a:moveTo>
                  <a:lnTo>
                    <a:pt x="11096" y="185390"/>
                  </a:lnTo>
                  <a:lnTo>
                    <a:pt x="22193" y="190282"/>
                  </a:lnTo>
                  <a:lnTo>
                    <a:pt x="33290" y="236669"/>
                  </a:lnTo>
                  <a:lnTo>
                    <a:pt x="44386" y="271422"/>
                  </a:lnTo>
                  <a:lnTo>
                    <a:pt x="55483" y="300888"/>
                  </a:lnTo>
                  <a:lnTo>
                    <a:pt x="66586" y="287607"/>
                  </a:lnTo>
                  <a:lnTo>
                    <a:pt x="77683" y="259359"/>
                  </a:lnTo>
                  <a:lnTo>
                    <a:pt x="88779" y="241363"/>
                  </a:lnTo>
                  <a:lnTo>
                    <a:pt x="99876" y="233512"/>
                  </a:lnTo>
                  <a:lnTo>
                    <a:pt x="110973" y="218279"/>
                  </a:lnTo>
                  <a:lnTo>
                    <a:pt x="122069" y="113797"/>
                  </a:lnTo>
                  <a:lnTo>
                    <a:pt x="133166" y="82051"/>
                  </a:lnTo>
                  <a:lnTo>
                    <a:pt x="144263" y="54007"/>
                  </a:lnTo>
                  <a:lnTo>
                    <a:pt x="155366" y="47332"/>
                  </a:lnTo>
                  <a:lnTo>
                    <a:pt x="166463" y="57667"/>
                  </a:lnTo>
                  <a:lnTo>
                    <a:pt x="177559" y="101965"/>
                  </a:lnTo>
                  <a:lnTo>
                    <a:pt x="188656" y="141548"/>
                  </a:lnTo>
                  <a:lnTo>
                    <a:pt x="199753" y="122247"/>
                  </a:lnTo>
                  <a:lnTo>
                    <a:pt x="210849" y="69655"/>
                  </a:lnTo>
                  <a:lnTo>
                    <a:pt x="221946" y="90964"/>
                  </a:lnTo>
                  <a:lnTo>
                    <a:pt x="233043" y="149400"/>
                  </a:lnTo>
                  <a:lnTo>
                    <a:pt x="244146" y="215830"/>
                  </a:lnTo>
                  <a:lnTo>
                    <a:pt x="255243" y="311175"/>
                  </a:lnTo>
                  <a:lnTo>
                    <a:pt x="266339" y="353262"/>
                  </a:lnTo>
                  <a:lnTo>
                    <a:pt x="277436" y="366808"/>
                  </a:lnTo>
                  <a:lnTo>
                    <a:pt x="288533" y="346663"/>
                  </a:lnTo>
                  <a:lnTo>
                    <a:pt x="310726" y="292629"/>
                  </a:lnTo>
                  <a:lnTo>
                    <a:pt x="321823" y="274130"/>
                  </a:lnTo>
                  <a:lnTo>
                    <a:pt x="332926" y="250528"/>
                  </a:lnTo>
                  <a:lnTo>
                    <a:pt x="344023" y="285124"/>
                  </a:lnTo>
                  <a:lnTo>
                    <a:pt x="355119" y="261080"/>
                  </a:lnTo>
                  <a:lnTo>
                    <a:pt x="366216" y="204298"/>
                  </a:lnTo>
                  <a:lnTo>
                    <a:pt x="377313" y="140800"/>
                  </a:lnTo>
                  <a:lnTo>
                    <a:pt x="388409" y="125784"/>
                  </a:lnTo>
                  <a:lnTo>
                    <a:pt x="399506" y="146352"/>
                  </a:lnTo>
                  <a:lnTo>
                    <a:pt x="410602" y="198229"/>
                  </a:lnTo>
                  <a:lnTo>
                    <a:pt x="421706" y="254358"/>
                  </a:lnTo>
                  <a:lnTo>
                    <a:pt x="432802" y="345921"/>
                  </a:lnTo>
                  <a:lnTo>
                    <a:pt x="443899" y="340485"/>
                  </a:lnTo>
                  <a:lnTo>
                    <a:pt x="454995" y="294533"/>
                  </a:lnTo>
                  <a:lnTo>
                    <a:pt x="466092" y="236791"/>
                  </a:lnTo>
                  <a:lnTo>
                    <a:pt x="477189" y="143467"/>
                  </a:lnTo>
                  <a:lnTo>
                    <a:pt x="488285" y="141508"/>
                  </a:lnTo>
                  <a:lnTo>
                    <a:pt x="499382" y="162898"/>
                  </a:lnTo>
                  <a:lnTo>
                    <a:pt x="510485" y="149420"/>
                  </a:lnTo>
                  <a:lnTo>
                    <a:pt x="521582" y="146916"/>
                  </a:lnTo>
                  <a:lnTo>
                    <a:pt x="532679" y="112831"/>
                  </a:lnTo>
                  <a:lnTo>
                    <a:pt x="543775" y="85902"/>
                  </a:lnTo>
                  <a:lnTo>
                    <a:pt x="554872" y="122376"/>
                  </a:lnTo>
                  <a:lnTo>
                    <a:pt x="565968" y="230042"/>
                  </a:lnTo>
                  <a:lnTo>
                    <a:pt x="577065" y="310774"/>
                  </a:lnTo>
                  <a:lnTo>
                    <a:pt x="588162" y="374741"/>
                  </a:lnTo>
                  <a:lnTo>
                    <a:pt x="599265" y="393716"/>
                  </a:lnTo>
                  <a:lnTo>
                    <a:pt x="610362" y="390954"/>
                  </a:lnTo>
                  <a:lnTo>
                    <a:pt x="621458" y="374843"/>
                  </a:lnTo>
                  <a:lnTo>
                    <a:pt x="632555" y="343669"/>
                  </a:lnTo>
                  <a:lnTo>
                    <a:pt x="643652" y="291302"/>
                  </a:lnTo>
                  <a:lnTo>
                    <a:pt x="654748" y="254562"/>
                  </a:lnTo>
                  <a:lnTo>
                    <a:pt x="665845" y="224838"/>
                  </a:lnTo>
                  <a:lnTo>
                    <a:pt x="676942" y="184261"/>
                  </a:lnTo>
                  <a:lnTo>
                    <a:pt x="688045" y="126356"/>
                  </a:lnTo>
                  <a:lnTo>
                    <a:pt x="699142" y="109374"/>
                  </a:lnTo>
                  <a:lnTo>
                    <a:pt x="710238" y="113239"/>
                  </a:lnTo>
                  <a:lnTo>
                    <a:pt x="721335" y="161700"/>
                  </a:lnTo>
                  <a:lnTo>
                    <a:pt x="732432" y="250548"/>
                  </a:lnTo>
                  <a:lnTo>
                    <a:pt x="743528" y="378190"/>
                  </a:lnTo>
                  <a:lnTo>
                    <a:pt x="754625" y="374816"/>
                  </a:lnTo>
                  <a:lnTo>
                    <a:pt x="765722" y="348642"/>
                  </a:lnTo>
                  <a:lnTo>
                    <a:pt x="776818" y="311447"/>
                  </a:lnTo>
                  <a:lnTo>
                    <a:pt x="787922" y="268122"/>
                  </a:lnTo>
                  <a:lnTo>
                    <a:pt x="810115" y="279266"/>
                  </a:lnTo>
                  <a:lnTo>
                    <a:pt x="821212" y="211884"/>
                  </a:lnTo>
                  <a:lnTo>
                    <a:pt x="832308" y="179281"/>
                  </a:lnTo>
                  <a:lnTo>
                    <a:pt x="843405" y="109912"/>
                  </a:lnTo>
                  <a:lnTo>
                    <a:pt x="854501" y="65348"/>
                  </a:lnTo>
                  <a:lnTo>
                    <a:pt x="865598" y="93229"/>
                  </a:lnTo>
                  <a:lnTo>
                    <a:pt x="876702" y="251637"/>
                  </a:lnTo>
                  <a:lnTo>
                    <a:pt x="887798" y="339009"/>
                  </a:lnTo>
                  <a:lnTo>
                    <a:pt x="898894" y="387790"/>
                  </a:lnTo>
                  <a:lnTo>
                    <a:pt x="909991" y="393526"/>
                  </a:lnTo>
                  <a:lnTo>
                    <a:pt x="921088" y="412922"/>
                  </a:lnTo>
                  <a:lnTo>
                    <a:pt x="932184" y="397342"/>
                  </a:lnTo>
                  <a:lnTo>
                    <a:pt x="943281" y="372115"/>
                  </a:lnTo>
                  <a:lnTo>
                    <a:pt x="954384" y="331068"/>
                  </a:lnTo>
                  <a:lnTo>
                    <a:pt x="965481" y="315475"/>
                  </a:lnTo>
                  <a:lnTo>
                    <a:pt x="976578" y="296554"/>
                  </a:lnTo>
                  <a:lnTo>
                    <a:pt x="987674" y="249521"/>
                  </a:lnTo>
                  <a:lnTo>
                    <a:pt x="998771" y="150087"/>
                  </a:lnTo>
                  <a:lnTo>
                    <a:pt x="1009868" y="71138"/>
                  </a:lnTo>
                  <a:lnTo>
                    <a:pt x="1020964" y="15730"/>
                  </a:lnTo>
                  <a:lnTo>
                    <a:pt x="1032061" y="9484"/>
                  </a:lnTo>
                  <a:lnTo>
                    <a:pt x="1043157" y="128921"/>
                  </a:lnTo>
                  <a:lnTo>
                    <a:pt x="1054261" y="372468"/>
                  </a:lnTo>
                  <a:lnTo>
                    <a:pt x="1065357" y="405942"/>
                  </a:lnTo>
                  <a:lnTo>
                    <a:pt x="1076454" y="413167"/>
                  </a:lnTo>
                  <a:lnTo>
                    <a:pt x="1087551" y="405860"/>
                  </a:lnTo>
                  <a:lnTo>
                    <a:pt x="1098647" y="375945"/>
                  </a:lnTo>
                  <a:lnTo>
                    <a:pt x="1109744" y="367440"/>
                  </a:lnTo>
                  <a:lnTo>
                    <a:pt x="1120841" y="353745"/>
                  </a:lnTo>
                  <a:lnTo>
                    <a:pt x="1131937" y="308154"/>
                  </a:lnTo>
                  <a:lnTo>
                    <a:pt x="1143041" y="287703"/>
                  </a:lnTo>
                  <a:lnTo>
                    <a:pt x="1154137" y="254229"/>
                  </a:lnTo>
                  <a:lnTo>
                    <a:pt x="1165234" y="188112"/>
                  </a:lnTo>
                  <a:lnTo>
                    <a:pt x="1176331" y="109116"/>
                  </a:lnTo>
                  <a:lnTo>
                    <a:pt x="1187427" y="68464"/>
                  </a:lnTo>
                  <a:lnTo>
                    <a:pt x="1198524" y="95924"/>
                  </a:lnTo>
                  <a:lnTo>
                    <a:pt x="1209621" y="163912"/>
                  </a:lnTo>
                  <a:lnTo>
                    <a:pt x="1220717" y="273266"/>
                  </a:lnTo>
                  <a:lnTo>
                    <a:pt x="1231821" y="404411"/>
                  </a:lnTo>
                  <a:lnTo>
                    <a:pt x="1242917" y="403513"/>
                  </a:lnTo>
                  <a:lnTo>
                    <a:pt x="1254014" y="374577"/>
                  </a:lnTo>
                  <a:lnTo>
                    <a:pt x="1265111" y="331701"/>
                  </a:lnTo>
                  <a:lnTo>
                    <a:pt x="1276207" y="257855"/>
                  </a:lnTo>
                  <a:lnTo>
                    <a:pt x="1287304" y="254760"/>
                  </a:lnTo>
                  <a:lnTo>
                    <a:pt x="1298400" y="255685"/>
                  </a:lnTo>
                  <a:lnTo>
                    <a:pt x="1309497" y="204958"/>
                  </a:lnTo>
                  <a:lnTo>
                    <a:pt x="1320601" y="165340"/>
                  </a:lnTo>
                  <a:lnTo>
                    <a:pt x="1331697" y="104564"/>
                  </a:lnTo>
                  <a:lnTo>
                    <a:pt x="1342794" y="53320"/>
                  </a:lnTo>
                  <a:lnTo>
                    <a:pt x="1353890" y="82623"/>
                  </a:lnTo>
                  <a:lnTo>
                    <a:pt x="1364987" y="244269"/>
                  </a:lnTo>
                  <a:lnTo>
                    <a:pt x="1376083" y="332783"/>
                  </a:lnTo>
                  <a:lnTo>
                    <a:pt x="1387180" y="391668"/>
                  </a:lnTo>
                  <a:lnTo>
                    <a:pt x="1398277" y="406826"/>
                  </a:lnTo>
                  <a:lnTo>
                    <a:pt x="1409380" y="409528"/>
                  </a:lnTo>
                  <a:lnTo>
                    <a:pt x="1420477" y="396812"/>
                  </a:lnTo>
                  <a:lnTo>
                    <a:pt x="1431573" y="380707"/>
                  </a:lnTo>
                  <a:lnTo>
                    <a:pt x="1442670" y="352371"/>
                  </a:lnTo>
                  <a:lnTo>
                    <a:pt x="1453767" y="339614"/>
                  </a:lnTo>
                  <a:lnTo>
                    <a:pt x="1464863" y="323401"/>
                  </a:lnTo>
                  <a:lnTo>
                    <a:pt x="1475960" y="274007"/>
                  </a:lnTo>
                  <a:lnTo>
                    <a:pt x="1487057" y="160721"/>
                  </a:lnTo>
                  <a:lnTo>
                    <a:pt x="1509257" y="29235"/>
                  </a:lnTo>
                  <a:lnTo>
                    <a:pt x="1520353" y="11083"/>
                  </a:lnTo>
                  <a:lnTo>
                    <a:pt x="1531450" y="84392"/>
                  </a:lnTo>
                  <a:lnTo>
                    <a:pt x="1542546" y="285879"/>
                  </a:lnTo>
                  <a:lnTo>
                    <a:pt x="1553643" y="334178"/>
                  </a:lnTo>
                  <a:lnTo>
                    <a:pt x="1564740" y="358194"/>
                  </a:lnTo>
                  <a:lnTo>
                    <a:pt x="1575836" y="363011"/>
                  </a:lnTo>
                  <a:lnTo>
                    <a:pt x="1586940" y="345948"/>
                  </a:lnTo>
                  <a:lnTo>
                    <a:pt x="1598036" y="339383"/>
                  </a:lnTo>
                  <a:lnTo>
                    <a:pt x="1609133" y="315951"/>
                  </a:lnTo>
                  <a:lnTo>
                    <a:pt x="1631326" y="170532"/>
                  </a:lnTo>
                  <a:lnTo>
                    <a:pt x="1642423" y="136337"/>
                  </a:lnTo>
                  <a:lnTo>
                    <a:pt x="1653520" y="120471"/>
                  </a:lnTo>
                  <a:lnTo>
                    <a:pt x="1664616" y="106877"/>
                  </a:lnTo>
                  <a:lnTo>
                    <a:pt x="1675720" y="136731"/>
                  </a:lnTo>
                  <a:lnTo>
                    <a:pt x="1686816" y="142399"/>
                  </a:lnTo>
                  <a:lnTo>
                    <a:pt x="1697913" y="159761"/>
                  </a:lnTo>
                  <a:lnTo>
                    <a:pt x="1709010" y="220830"/>
                  </a:lnTo>
                  <a:lnTo>
                    <a:pt x="1720106" y="358691"/>
                  </a:lnTo>
                  <a:lnTo>
                    <a:pt x="1731203" y="381361"/>
                  </a:lnTo>
                  <a:lnTo>
                    <a:pt x="1742299" y="387879"/>
                  </a:lnTo>
                  <a:lnTo>
                    <a:pt x="1753396" y="374271"/>
                  </a:lnTo>
                  <a:lnTo>
                    <a:pt x="1764500" y="338648"/>
                  </a:lnTo>
                  <a:lnTo>
                    <a:pt x="1775596" y="336838"/>
                  </a:lnTo>
                  <a:lnTo>
                    <a:pt x="1786692" y="330348"/>
                  </a:lnTo>
                  <a:lnTo>
                    <a:pt x="1797789" y="282294"/>
                  </a:lnTo>
                  <a:lnTo>
                    <a:pt x="1808886" y="241588"/>
                  </a:lnTo>
                  <a:lnTo>
                    <a:pt x="1819982" y="179805"/>
                  </a:lnTo>
                  <a:lnTo>
                    <a:pt x="1831079" y="109150"/>
                  </a:lnTo>
                  <a:lnTo>
                    <a:pt x="1842176" y="74520"/>
                  </a:lnTo>
                  <a:lnTo>
                    <a:pt x="1853279" y="91154"/>
                  </a:lnTo>
                  <a:lnTo>
                    <a:pt x="1864376" y="111980"/>
                  </a:lnTo>
                  <a:lnTo>
                    <a:pt x="1875472" y="167075"/>
                  </a:lnTo>
                  <a:lnTo>
                    <a:pt x="1886569" y="250923"/>
                  </a:lnTo>
                  <a:lnTo>
                    <a:pt x="1897666" y="370591"/>
                  </a:lnTo>
                  <a:lnTo>
                    <a:pt x="1908762" y="387831"/>
                  </a:lnTo>
                  <a:lnTo>
                    <a:pt x="1919859" y="386055"/>
                  </a:lnTo>
                  <a:lnTo>
                    <a:pt x="1930956" y="367427"/>
                  </a:lnTo>
                  <a:lnTo>
                    <a:pt x="1942059" y="335525"/>
                  </a:lnTo>
                  <a:lnTo>
                    <a:pt x="1953156" y="322272"/>
                  </a:lnTo>
                  <a:lnTo>
                    <a:pt x="1964252" y="304882"/>
                  </a:lnTo>
                  <a:lnTo>
                    <a:pt x="1975349" y="231982"/>
                  </a:lnTo>
                  <a:lnTo>
                    <a:pt x="1986446" y="190418"/>
                  </a:lnTo>
                  <a:lnTo>
                    <a:pt x="1997542" y="131649"/>
                  </a:lnTo>
                  <a:lnTo>
                    <a:pt x="2008639" y="54048"/>
                  </a:lnTo>
                  <a:lnTo>
                    <a:pt x="2019735" y="4212"/>
                  </a:lnTo>
                  <a:lnTo>
                    <a:pt x="2030839" y="13539"/>
                  </a:lnTo>
                  <a:lnTo>
                    <a:pt x="2041935" y="87569"/>
                  </a:lnTo>
                  <a:lnTo>
                    <a:pt x="2053032" y="193500"/>
                  </a:lnTo>
                  <a:lnTo>
                    <a:pt x="2064129" y="289336"/>
                  </a:lnTo>
                  <a:lnTo>
                    <a:pt x="2075225" y="363474"/>
                  </a:lnTo>
                  <a:lnTo>
                    <a:pt x="2086322" y="370652"/>
                  </a:lnTo>
                  <a:lnTo>
                    <a:pt x="2097419" y="364324"/>
                  </a:lnTo>
                  <a:lnTo>
                    <a:pt x="2108515" y="363107"/>
                  </a:lnTo>
                  <a:lnTo>
                    <a:pt x="2119619" y="351534"/>
                  </a:lnTo>
                  <a:lnTo>
                    <a:pt x="2130715" y="353670"/>
                  </a:lnTo>
                  <a:lnTo>
                    <a:pt x="2141812" y="347425"/>
                  </a:lnTo>
                  <a:lnTo>
                    <a:pt x="2152909" y="283553"/>
                  </a:lnTo>
                  <a:lnTo>
                    <a:pt x="2164005" y="207108"/>
                  </a:lnTo>
                  <a:lnTo>
                    <a:pt x="2175102" y="149407"/>
                  </a:lnTo>
                  <a:lnTo>
                    <a:pt x="2186198" y="72533"/>
                  </a:lnTo>
                  <a:lnTo>
                    <a:pt x="2197295" y="11117"/>
                  </a:lnTo>
                  <a:lnTo>
                    <a:pt x="2208399" y="8205"/>
                  </a:lnTo>
                  <a:lnTo>
                    <a:pt x="2219495" y="50836"/>
                  </a:lnTo>
                  <a:lnTo>
                    <a:pt x="2230592" y="147474"/>
                  </a:lnTo>
                  <a:lnTo>
                    <a:pt x="2241688" y="283546"/>
                  </a:lnTo>
                  <a:lnTo>
                    <a:pt x="2252785" y="390348"/>
                  </a:lnTo>
                  <a:lnTo>
                    <a:pt x="2263881" y="387069"/>
                  </a:lnTo>
                  <a:lnTo>
                    <a:pt x="2274978" y="359242"/>
                  </a:lnTo>
                  <a:lnTo>
                    <a:pt x="2286075" y="338478"/>
                  </a:lnTo>
                  <a:lnTo>
                    <a:pt x="2297171" y="323653"/>
                  </a:lnTo>
                  <a:lnTo>
                    <a:pt x="2308275" y="323667"/>
                  </a:lnTo>
                  <a:lnTo>
                    <a:pt x="2319371" y="319714"/>
                  </a:lnTo>
                  <a:lnTo>
                    <a:pt x="2363758" y="90331"/>
                  </a:lnTo>
                  <a:lnTo>
                    <a:pt x="2374855" y="71866"/>
                  </a:lnTo>
                  <a:lnTo>
                    <a:pt x="2385951" y="134132"/>
                  </a:lnTo>
                  <a:lnTo>
                    <a:pt x="2408151" y="252249"/>
                  </a:lnTo>
                  <a:lnTo>
                    <a:pt x="2419248" y="301439"/>
                  </a:lnTo>
                  <a:lnTo>
                    <a:pt x="2430345" y="360508"/>
                  </a:lnTo>
                  <a:lnTo>
                    <a:pt x="2441441" y="358800"/>
                  </a:lnTo>
                  <a:lnTo>
                    <a:pt x="2452538" y="327959"/>
                  </a:lnTo>
                  <a:lnTo>
                    <a:pt x="2463635" y="290819"/>
                  </a:lnTo>
                  <a:lnTo>
                    <a:pt x="2474731" y="236274"/>
                  </a:lnTo>
                  <a:lnTo>
                    <a:pt x="2485834" y="259481"/>
                  </a:lnTo>
                  <a:lnTo>
                    <a:pt x="2496931" y="266938"/>
                  </a:lnTo>
                  <a:lnTo>
                    <a:pt x="2508028" y="183043"/>
                  </a:lnTo>
                  <a:lnTo>
                    <a:pt x="2519124" y="89828"/>
                  </a:lnTo>
                  <a:lnTo>
                    <a:pt x="2530221" y="18029"/>
                  </a:lnTo>
                  <a:lnTo>
                    <a:pt x="2541318" y="0"/>
                  </a:lnTo>
                  <a:lnTo>
                    <a:pt x="2552414" y="89957"/>
                  </a:lnTo>
                  <a:lnTo>
                    <a:pt x="2563511" y="298058"/>
                  </a:lnTo>
                  <a:lnTo>
                    <a:pt x="2574614" y="363202"/>
                  </a:lnTo>
                  <a:lnTo>
                    <a:pt x="2585711" y="397866"/>
                  </a:lnTo>
                  <a:lnTo>
                    <a:pt x="2596808" y="397281"/>
                  </a:lnTo>
                  <a:lnTo>
                    <a:pt x="2607904" y="383327"/>
                  </a:lnTo>
                  <a:lnTo>
                    <a:pt x="2619001" y="371149"/>
                  </a:lnTo>
                  <a:lnTo>
                    <a:pt x="2630097" y="354813"/>
                  </a:lnTo>
                  <a:lnTo>
                    <a:pt x="2641194" y="319176"/>
                  </a:lnTo>
                  <a:lnTo>
                    <a:pt x="2663394" y="296309"/>
                  </a:lnTo>
                  <a:lnTo>
                    <a:pt x="2674491" y="269353"/>
                  </a:lnTo>
                  <a:lnTo>
                    <a:pt x="2685587" y="184173"/>
                  </a:lnTo>
                  <a:lnTo>
                    <a:pt x="2696684" y="88882"/>
                  </a:lnTo>
                  <a:lnTo>
                    <a:pt x="2707780" y="67083"/>
                  </a:lnTo>
                  <a:lnTo>
                    <a:pt x="2718877" y="63144"/>
                  </a:lnTo>
                  <a:lnTo>
                    <a:pt x="2729974" y="97727"/>
                  </a:lnTo>
                  <a:lnTo>
                    <a:pt x="2741070" y="212340"/>
                  </a:lnTo>
                  <a:lnTo>
                    <a:pt x="2752174" y="205767"/>
                  </a:lnTo>
                  <a:lnTo>
                    <a:pt x="2763270" y="220960"/>
                  </a:lnTo>
                  <a:lnTo>
                    <a:pt x="2774367" y="247473"/>
                  </a:lnTo>
                  <a:lnTo>
                    <a:pt x="2785464" y="242792"/>
                  </a:lnTo>
                  <a:lnTo>
                    <a:pt x="2796560" y="269551"/>
                  </a:lnTo>
                  <a:lnTo>
                    <a:pt x="2807657" y="281988"/>
                  </a:lnTo>
                  <a:lnTo>
                    <a:pt x="2818754" y="275048"/>
                  </a:lnTo>
                  <a:lnTo>
                    <a:pt x="2829850" y="239772"/>
                  </a:lnTo>
                  <a:lnTo>
                    <a:pt x="2829850" y="239772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0" name="자유형: 도형 2309">
              <a:extLst>
                <a:ext uri="{FF2B5EF4-FFF2-40B4-BE49-F238E27FC236}">
                  <a16:creationId xmlns:a16="http://schemas.microsoft.com/office/drawing/2014/main" id="{2D7DBC94-AEF4-70C8-9501-AC0DDCC40F8E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4485 h 413167"/>
                <a:gd name="connsiteX1" fmla="*/ 11096 w 2829850"/>
                <a:gd name="connsiteY1" fmla="*/ 240601 h 413167"/>
                <a:gd name="connsiteX2" fmla="*/ 22193 w 2829850"/>
                <a:gd name="connsiteY2" fmla="*/ 284478 h 413167"/>
                <a:gd name="connsiteX3" fmla="*/ 44386 w 2829850"/>
                <a:gd name="connsiteY3" fmla="*/ 339777 h 413167"/>
                <a:gd name="connsiteX4" fmla="*/ 66586 w 2829850"/>
                <a:gd name="connsiteY4" fmla="*/ 307236 h 413167"/>
                <a:gd name="connsiteX5" fmla="*/ 77683 w 2829850"/>
                <a:gd name="connsiteY5" fmla="*/ 281593 h 413167"/>
                <a:gd name="connsiteX6" fmla="*/ 88779 w 2829850"/>
                <a:gd name="connsiteY6" fmla="*/ 303875 h 413167"/>
                <a:gd name="connsiteX7" fmla="*/ 99876 w 2829850"/>
                <a:gd name="connsiteY7" fmla="*/ 301391 h 413167"/>
                <a:gd name="connsiteX8" fmla="*/ 110973 w 2829850"/>
                <a:gd name="connsiteY8" fmla="*/ 329701 h 413167"/>
                <a:gd name="connsiteX9" fmla="*/ 122069 w 2829850"/>
                <a:gd name="connsiteY9" fmla="*/ 342560 h 413167"/>
                <a:gd name="connsiteX10" fmla="*/ 133166 w 2829850"/>
                <a:gd name="connsiteY10" fmla="*/ 350990 h 413167"/>
                <a:gd name="connsiteX11" fmla="*/ 144263 w 2829850"/>
                <a:gd name="connsiteY11" fmla="*/ 355473 h 413167"/>
                <a:gd name="connsiteX12" fmla="*/ 155366 w 2829850"/>
                <a:gd name="connsiteY12" fmla="*/ 372468 h 413167"/>
                <a:gd name="connsiteX13" fmla="*/ 166463 w 2829850"/>
                <a:gd name="connsiteY13" fmla="*/ 380136 h 413167"/>
                <a:gd name="connsiteX14" fmla="*/ 177559 w 2829850"/>
                <a:gd name="connsiteY14" fmla="*/ 366869 h 413167"/>
                <a:gd name="connsiteX15" fmla="*/ 188656 w 2829850"/>
                <a:gd name="connsiteY15" fmla="*/ 355412 h 413167"/>
                <a:gd name="connsiteX16" fmla="*/ 199753 w 2829850"/>
                <a:gd name="connsiteY16" fmla="*/ 357133 h 413167"/>
                <a:gd name="connsiteX17" fmla="*/ 210849 w 2829850"/>
                <a:gd name="connsiteY17" fmla="*/ 368801 h 413167"/>
                <a:gd name="connsiteX18" fmla="*/ 221946 w 2829850"/>
                <a:gd name="connsiteY18" fmla="*/ 360800 h 413167"/>
                <a:gd name="connsiteX19" fmla="*/ 233043 w 2829850"/>
                <a:gd name="connsiteY19" fmla="*/ 345737 h 413167"/>
                <a:gd name="connsiteX20" fmla="*/ 255243 w 2829850"/>
                <a:gd name="connsiteY20" fmla="*/ 259447 h 413167"/>
                <a:gd name="connsiteX21" fmla="*/ 266339 w 2829850"/>
                <a:gd name="connsiteY21" fmla="*/ 184567 h 413167"/>
                <a:gd name="connsiteX22" fmla="*/ 277436 w 2829850"/>
                <a:gd name="connsiteY22" fmla="*/ 212925 h 413167"/>
                <a:gd name="connsiteX23" fmla="*/ 288533 w 2829850"/>
                <a:gd name="connsiteY23" fmla="*/ 298711 h 413167"/>
                <a:gd name="connsiteX24" fmla="*/ 299629 w 2829850"/>
                <a:gd name="connsiteY24" fmla="*/ 345948 h 413167"/>
                <a:gd name="connsiteX25" fmla="*/ 310726 w 2829850"/>
                <a:gd name="connsiteY25" fmla="*/ 379619 h 413167"/>
                <a:gd name="connsiteX26" fmla="*/ 321823 w 2829850"/>
                <a:gd name="connsiteY26" fmla="*/ 394893 h 413167"/>
                <a:gd name="connsiteX27" fmla="*/ 332926 w 2829850"/>
                <a:gd name="connsiteY27" fmla="*/ 391280 h 413167"/>
                <a:gd name="connsiteX28" fmla="*/ 355119 w 2829850"/>
                <a:gd name="connsiteY28" fmla="*/ 351581 h 413167"/>
                <a:gd name="connsiteX29" fmla="*/ 366216 w 2829850"/>
                <a:gd name="connsiteY29" fmla="*/ 334913 h 413167"/>
                <a:gd name="connsiteX30" fmla="*/ 377313 w 2829850"/>
                <a:gd name="connsiteY30" fmla="*/ 352493 h 413167"/>
                <a:gd name="connsiteX31" fmla="*/ 388409 w 2829850"/>
                <a:gd name="connsiteY31" fmla="*/ 354323 h 413167"/>
                <a:gd name="connsiteX32" fmla="*/ 399506 w 2829850"/>
                <a:gd name="connsiteY32" fmla="*/ 348214 h 413167"/>
                <a:gd name="connsiteX33" fmla="*/ 410602 w 2829850"/>
                <a:gd name="connsiteY33" fmla="*/ 323449 h 413167"/>
                <a:gd name="connsiteX34" fmla="*/ 421706 w 2829850"/>
                <a:gd name="connsiteY34" fmla="*/ 279307 h 413167"/>
                <a:gd name="connsiteX35" fmla="*/ 432802 w 2829850"/>
                <a:gd name="connsiteY35" fmla="*/ 239139 h 413167"/>
                <a:gd name="connsiteX36" fmla="*/ 443899 w 2829850"/>
                <a:gd name="connsiteY36" fmla="*/ 258488 h 413167"/>
                <a:gd name="connsiteX37" fmla="*/ 454995 w 2829850"/>
                <a:gd name="connsiteY37" fmla="*/ 309896 h 413167"/>
                <a:gd name="connsiteX38" fmla="*/ 466092 w 2829850"/>
                <a:gd name="connsiteY38" fmla="*/ 376986 h 413167"/>
                <a:gd name="connsiteX39" fmla="*/ 477189 w 2829850"/>
                <a:gd name="connsiteY39" fmla="*/ 398628 h 413167"/>
                <a:gd name="connsiteX40" fmla="*/ 488285 w 2829850"/>
                <a:gd name="connsiteY40" fmla="*/ 402254 h 413167"/>
                <a:gd name="connsiteX41" fmla="*/ 499382 w 2829850"/>
                <a:gd name="connsiteY41" fmla="*/ 399955 h 413167"/>
                <a:gd name="connsiteX42" fmla="*/ 510485 w 2829850"/>
                <a:gd name="connsiteY42" fmla="*/ 374523 h 413167"/>
                <a:gd name="connsiteX43" fmla="*/ 521582 w 2829850"/>
                <a:gd name="connsiteY43" fmla="*/ 340920 h 413167"/>
                <a:gd name="connsiteX44" fmla="*/ 532679 w 2829850"/>
                <a:gd name="connsiteY44" fmla="*/ 322081 h 413167"/>
                <a:gd name="connsiteX45" fmla="*/ 543775 w 2829850"/>
                <a:gd name="connsiteY45" fmla="*/ 328993 h 413167"/>
                <a:gd name="connsiteX46" fmla="*/ 554872 w 2829850"/>
                <a:gd name="connsiteY46" fmla="*/ 330783 h 413167"/>
                <a:gd name="connsiteX47" fmla="*/ 565968 w 2829850"/>
                <a:gd name="connsiteY47" fmla="*/ 305385 h 413167"/>
                <a:gd name="connsiteX48" fmla="*/ 577065 w 2829850"/>
                <a:gd name="connsiteY48" fmla="*/ 225872 h 413167"/>
                <a:gd name="connsiteX49" fmla="*/ 588162 w 2829850"/>
                <a:gd name="connsiteY49" fmla="*/ 180744 h 413167"/>
                <a:gd name="connsiteX50" fmla="*/ 599265 w 2829850"/>
                <a:gd name="connsiteY50" fmla="*/ 193602 h 413167"/>
                <a:gd name="connsiteX51" fmla="*/ 610362 w 2829850"/>
                <a:gd name="connsiteY51" fmla="*/ 246800 h 413167"/>
                <a:gd name="connsiteX52" fmla="*/ 621458 w 2829850"/>
                <a:gd name="connsiteY52" fmla="*/ 325102 h 413167"/>
                <a:gd name="connsiteX53" fmla="*/ 632555 w 2829850"/>
                <a:gd name="connsiteY53" fmla="*/ 377000 h 413167"/>
                <a:gd name="connsiteX54" fmla="*/ 643652 w 2829850"/>
                <a:gd name="connsiteY54" fmla="*/ 401955 h 413167"/>
                <a:gd name="connsiteX55" fmla="*/ 654748 w 2829850"/>
                <a:gd name="connsiteY55" fmla="*/ 405929 h 413167"/>
                <a:gd name="connsiteX56" fmla="*/ 665845 w 2829850"/>
                <a:gd name="connsiteY56" fmla="*/ 402085 h 413167"/>
                <a:gd name="connsiteX57" fmla="*/ 676942 w 2829850"/>
                <a:gd name="connsiteY57" fmla="*/ 404139 h 413167"/>
                <a:gd name="connsiteX58" fmla="*/ 688045 w 2829850"/>
                <a:gd name="connsiteY58" fmla="*/ 396880 h 413167"/>
                <a:gd name="connsiteX59" fmla="*/ 699142 w 2829850"/>
                <a:gd name="connsiteY59" fmla="*/ 381660 h 413167"/>
                <a:gd name="connsiteX60" fmla="*/ 710238 w 2829850"/>
                <a:gd name="connsiteY60" fmla="*/ 355623 h 413167"/>
                <a:gd name="connsiteX61" fmla="*/ 721335 w 2829850"/>
                <a:gd name="connsiteY61" fmla="*/ 309664 h 413167"/>
                <a:gd name="connsiteX62" fmla="*/ 732432 w 2829850"/>
                <a:gd name="connsiteY62" fmla="*/ 216258 h 413167"/>
                <a:gd name="connsiteX63" fmla="*/ 743528 w 2829850"/>
                <a:gd name="connsiteY63" fmla="*/ 133541 h 413167"/>
                <a:gd name="connsiteX64" fmla="*/ 754625 w 2829850"/>
                <a:gd name="connsiteY64" fmla="*/ 143678 h 413167"/>
                <a:gd name="connsiteX65" fmla="*/ 765722 w 2829850"/>
                <a:gd name="connsiteY65" fmla="*/ 246888 h 413167"/>
                <a:gd name="connsiteX66" fmla="*/ 776818 w 2829850"/>
                <a:gd name="connsiteY66" fmla="*/ 365570 h 413167"/>
                <a:gd name="connsiteX67" fmla="*/ 787922 w 2829850"/>
                <a:gd name="connsiteY67" fmla="*/ 398601 h 413167"/>
                <a:gd name="connsiteX68" fmla="*/ 799018 w 2829850"/>
                <a:gd name="connsiteY68" fmla="*/ 408595 h 413167"/>
                <a:gd name="connsiteX69" fmla="*/ 810115 w 2829850"/>
                <a:gd name="connsiteY69" fmla="*/ 413167 h 413167"/>
                <a:gd name="connsiteX70" fmla="*/ 821212 w 2829850"/>
                <a:gd name="connsiteY70" fmla="*/ 396533 h 413167"/>
                <a:gd name="connsiteX71" fmla="*/ 832308 w 2829850"/>
                <a:gd name="connsiteY71" fmla="*/ 370012 h 413167"/>
                <a:gd name="connsiteX72" fmla="*/ 843405 w 2829850"/>
                <a:gd name="connsiteY72" fmla="*/ 360753 h 413167"/>
                <a:gd name="connsiteX73" fmla="*/ 854501 w 2829850"/>
                <a:gd name="connsiteY73" fmla="*/ 367298 h 413167"/>
                <a:gd name="connsiteX74" fmla="*/ 865598 w 2829850"/>
                <a:gd name="connsiteY74" fmla="*/ 359678 h 413167"/>
                <a:gd name="connsiteX75" fmla="*/ 876702 w 2829850"/>
                <a:gd name="connsiteY75" fmla="*/ 322877 h 413167"/>
                <a:gd name="connsiteX76" fmla="*/ 887798 w 2829850"/>
                <a:gd name="connsiteY76" fmla="*/ 202495 h 413167"/>
                <a:gd name="connsiteX77" fmla="*/ 898894 w 2829850"/>
                <a:gd name="connsiteY77" fmla="*/ 173545 h 413167"/>
                <a:gd name="connsiteX78" fmla="*/ 909991 w 2829850"/>
                <a:gd name="connsiteY78" fmla="*/ 218463 h 413167"/>
                <a:gd name="connsiteX79" fmla="*/ 921088 w 2829850"/>
                <a:gd name="connsiteY79" fmla="*/ 281621 h 413167"/>
                <a:gd name="connsiteX80" fmla="*/ 932184 w 2829850"/>
                <a:gd name="connsiteY80" fmla="*/ 362195 h 413167"/>
                <a:gd name="connsiteX81" fmla="*/ 943281 w 2829850"/>
                <a:gd name="connsiteY81" fmla="*/ 399941 h 413167"/>
                <a:gd name="connsiteX82" fmla="*/ 954384 w 2829850"/>
                <a:gd name="connsiteY82" fmla="*/ 408412 h 413167"/>
                <a:gd name="connsiteX83" fmla="*/ 965481 w 2829850"/>
                <a:gd name="connsiteY83" fmla="*/ 410419 h 413167"/>
                <a:gd name="connsiteX84" fmla="*/ 976578 w 2829850"/>
                <a:gd name="connsiteY84" fmla="*/ 404221 h 413167"/>
                <a:gd name="connsiteX85" fmla="*/ 987674 w 2829850"/>
                <a:gd name="connsiteY85" fmla="*/ 409405 h 413167"/>
                <a:gd name="connsiteX86" fmla="*/ 998771 w 2829850"/>
                <a:gd name="connsiteY86" fmla="*/ 404295 h 413167"/>
                <a:gd name="connsiteX87" fmla="*/ 1009868 w 2829850"/>
                <a:gd name="connsiteY87" fmla="*/ 397383 h 413167"/>
                <a:gd name="connsiteX88" fmla="*/ 1020964 w 2829850"/>
                <a:gd name="connsiteY88" fmla="*/ 393784 h 413167"/>
                <a:gd name="connsiteX89" fmla="*/ 1032061 w 2829850"/>
                <a:gd name="connsiteY89" fmla="*/ 375687 h 413167"/>
                <a:gd name="connsiteX90" fmla="*/ 1043157 w 2829850"/>
                <a:gd name="connsiteY90" fmla="*/ 283348 h 413167"/>
                <a:gd name="connsiteX91" fmla="*/ 1054261 w 2829850"/>
                <a:gd name="connsiteY91" fmla="*/ 122872 h 413167"/>
                <a:gd name="connsiteX92" fmla="*/ 1065357 w 2829850"/>
                <a:gd name="connsiteY92" fmla="*/ 0 h 413167"/>
                <a:gd name="connsiteX93" fmla="*/ 1076454 w 2829850"/>
                <a:gd name="connsiteY93" fmla="*/ 72125 h 413167"/>
                <a:gd name="connsiteX94" fmla="*/ 1087551 w 2829850"/>
                <a:gd name="connsiteY94" fmla="*/ 270946 h 413167"/>
                <a:gd name="connsiteX95" fmla="*/ 1098647 w 2829850"/>
                <a:gd name="connsiteY95" fmla="*/ 353439 h 413167"/>
                <a:gd name="connsiteX96" fmla="*/ 1109744 w 2829850"/>
                <a:gd name="connsiteY96" fmla="*/ 396798 h 413167"/>
                <a:gd name="connsiteX97" fmla="*/ 1120841 w 2829850"/>
                <a:gd name="connsiteY97" fmla="*/ 409766 h 413167"/>
                <a:gd name="connsiteX98" fmla="*/ 1131937 w 2829850"/>
                <a:gd name="connsiteY98" fmla="*/ 403649 h 413167"/>
                <a:gd name="connsiteX99" fmla="*/ 1154137 w 2829850"/>
                <a:gd name="connsiteY99" fmla="*/ 386232 h 413167"/>
                <a:gd name="connsiteX100" fmla="*/ 1165234 w 2829850"/>
                <a:gd name="connsiteY100" fmla="*/ 380422 h 413167"/>
                <a:gd name="connsiteX101" fmla="*/ 1176331 w 2829850"/>
                <a:gd name="connsiteY101" fmla="*/ 384926 h 413167"/>
                <a:gd name="connsiteX102" fmla="*/ 1187427 w 2829850"/>
                <a:gd name="connsiteY102" fmla="*/ 384769 h 413167"/>
                <a:gd name="connsiteX103" fmla="*/ 1198524 w 2829850"/>
                <a:gd name="connsiteY103" fmla="*/ 369250 h 413167"/>
                <a:gd name="connsiteX104" fmla="*/ 1209621 w 2829850"/>
                <a:gd name="connsiteY104" fmla="*/ 328674 h 413167"/>
                <a:gd name="connsiteX105" fmla="*/ 1220717 w 2829850"/>
                <a:gd name="connsiteY105" fmla="*/ 226892 h 413167"/>
                <a:gd name="connsiteX106" fmla="*/ 1231821 w 2829850"/>
                <a:gd name="connsiteY106" fmla="*/ 134003 h 413167"/>
                <a:gd name="connsiteX107" fmla="*/ 1242917 w 2829850"/>
                <a:gd name="connsiteY107" fmla="*/ 160061 h 413167"/>
                <a:gd name="connsiteX108" fmla="*/ 1265111 w 2829850"/>
                <a:gd name="connsiteY108" fmla="*/ 375898 h 413167"/>
                <a:gd name="connsiteX109" fmla="*/ 1276207 w 2829850"/>
                <a:gd name="connsiteY109" fmla="*/ 403309 h 413167"/>
                <a:gd name="connsiteX110" fmla="*/ 1287304 w 2829850"/>
                <a:gd name="connsiteY110" fmla="*/ 408595 h 413167"/>
                <a:gd name="connsiteX111" fmla="*/ 1298400 w 2829850"/>
                <a:gd name="connsiteY111" fmla="*/ 412841 h 413167"/>
                <a:gd name="connsiteX112" fmla="*/ 1309497 w 2829850"/>
                <a:gd name="connsiteY112" fmla="*/ 400308 h 413167"/>
                <a:gd name="connsiteX113" fmla="*/ 1320601 w 2829850"/>
                <a:gd name="connsiteY113" fmla="*/ 381232 h 413167"/>
                <a:gd name="connsiteX114" fmla="*/ 1331697 w 2829850"/>
                <a:gd name="connsiteY114" fmla="*/ 368835 h 413167"/>
                <a:gd name="connsiteX115" fmla="*/ 1342794 w 2829850"/>
                <a:gd name="connsiteY115" fmla="*/ 363882 h 413167"/>
                <a:gd name="connsiteX116" fmla="*/ 1353890 w 2829850"/>
                <a:gd name="connsiteY116" fmla="*/ 339015 h 413167"/>
                <a:gd name="connsiteX117" fmla="*/ 1364987 w 2829850"/>
                <a:gd name="connsiteY117" fmla="*/ 277531 h 413167"/>
                <a:gd name="connsiteX118" fmla="*/ 1376083 w 2829850"/>
                <a:gd name="connsiteY118" fmla="*/ 167028 h 413167"/>
                <a:gd name="connsiteX119" fmla="*/ 1387180 w 2829850"/>
                <a:gd name="connsiteY119" fmla="*/ 131676 h 413167"/>
                <a:gd name="connsiteX120" fmla="*/ 1398277 w 2829850"/>
                <a:gd name="connsiteY120" fmla="*/ 169083 h 413167"/>
                <a:gd name="connsiteX121" fmla="*/ 1409380 w 2829850"/>
                <a:gd name="connsiteY121" fmla="*/ 247630 h 413167"/>
                <a:gd name="connsiteX122" fmla="*/ 1420477 w 2829850"/>
                <a:gd name="connsiteY122" fmla="*/ 344989 h 413167"/>
                <a:gd name="connsiteX123" fmla="*/ 1431573 w 2829850"/>
                <a:gd name="connsiteY123" fmla="*/ 384633 h 413167"/>
                <a:gd name="connsiteX124" fmla="*/ 1442670 w 2829850"/>
                <a:gd name="connsiteY124" fmla="*/ 399002 h 413167"/>
                <a:gd name="connsiteX125" fmla="*/ 1453767 w 2829850"/>
                <a:gd name="connsiteY125" fmla="*/ 402411 h 413167"/>
                <a:gd name="connsiteX126" fmla="*/ 1464863 w 2829850"/>
                <a:gd name="connsiteY126" fmla="*/ 398349 h 413167"/>
                <a:gd name="connsiteX127" fmla="*/ 1475960 w 2829850"/>
                <a:gd name="connsiteY127" fmla="*/ 405037 h 413167"/>
                <a:gd name="connsiteX128" fmla="*/ 1487057 w 2829850"/>
                <a:gd name="connsiteY128" fmla="*/ 402744 h 413167"/>
                <a:gd name="connsiteX129" fmla="*/ 1498160 w 2829850"/>
                <a:gd name="connsiteY129" fmla="*/ 395478 h 413167"/>
                <a:gd name="connsiteX130" fmla="*/ 1509257 w 2829850"/>
                <a:gd name="connsiteY130" fmla="*/ 392899 h 413167"/>
                <a:gd name="connsiteX131" fmla="*/ 1520353 w 2829850"/>
                <a:gd name="connsiteY131" fmla="*/ 376421 h 413167"/>
                <a:gd name="connsiteX132" fmla="*/ 1531450 w 2829850"/>
                <a:gd name="connsiteY132" fmla="*/ 315427 h 413167"/>
                <a:gd name="connsiteX133" fmla="*/ 1542546 w 2829850"/>
                <a:gd name="connsiteY133" fmla="*/ 208019 h 413167"/>
                <a:gd name="connsiteX134" fmla="*/ 1553643 w 2829850"/>
                <a:gd name="connsiteY134" fmla="*/ 122396 h 413167"/>
                <a:gd name="connsiteX135" fmla="*/ 1564740 w 2829850"/>
                <a:gd name="connsiteY135" fmla="*/ 145501 h 413167"/>
                <a:gd name="connsiteX136" fmla="*/ 1575836 w 2829850"/>
                <a:gd name="connsiteY136" fmla="*/ 254658 h 413167"/>
                <a:gd name="connsiteX137" fmla="*/ 1586940 w 2829850"/>
                <a:gd name="connsiteY137" fmla="*/ 309107 h 413167"/>
                <a:gd name="connsiteX138" fmla="*/ 1598036 w 2829850"/>
                <a:gd name="connsiteY138" fmla="*/ 356684 h 413167"/>
                <a:gd name="connsiteX139" fmla="*/ 1609133 w 2829850"/>
                <a:gd name="connsiteY139" fmla="*/ 384402 h 413167"/>
                <a:gd name="connsiteX140" fmla="*/ 1620230 w 2829850"/>
                <a:gd name="connsiteY140" fmla="*/ 400622 h 413167"/>
                <a:gd name="connsiteX141" fmla="*/ 1631326 w 2829850"/>
                <a:gd name="connsiteY141" fmla="*/ 402486 h 413167"/>
                <a:gd name="connsiteX142" fmla="*/ 1642423 w 2829850"/>
                <a:gd name="connsiteY142" fmla="*/ 400397 h 413167"/>
                <a:gd name="connsiteX143" fmla="*/ 1653520 w 2829850"/>
                <a:gd name="connsiteY143" fmla="*/ 399907 h 413167"/>
                <a:gd name="connsiteX144" fmla="*/ 1664616 w 2829850"/>
                <a:gd name="connsiteY144" fmla="*/ 377211 h 413167"/>
                <a:gd name="connsiteX145" fmla="*/ 1675720 w 2829850"/>
                <a:gd name="connsiteY145" fmla="*/ 340600 h 413167"/>
                <a:gd name="connsiteX146" fmla="*/ 1686816 w 2829850"/>
                <a:gd name="connsiteY146" fmla="*/ 290669 h 413167"/>
                <a:gd name="connsiteX147" fmla="*/ 1697913 w 2829850"/>
                <a:gd name="connsiteY147" fmla="*/ 288648 h 413167"/>
                <a:gd name="connsiteX148" fmla="*/ 1709010 w 2829850"/>
                <a:gd name="connsiteY148" fmla="*/ 278647 h 413167"/>
                <a:gd name="connsiteX149" fmla="*/ 1720106 w 2829850"/>
                <a:gd name="connsiteY149" fmla="*/ 236227 h 413167"/>
                <a:gd name="connsiteX150" fmla="*/ 1731203 w 2829850"/>
                <a:gd name="connsiteY150" fmla="*/ 208924 h 413167"/>
                <a:gd name="connsiteX151" fmla="*/ 1742299 w 2829850"/>
                <a:gd name="connsiteY151" fmla="*/ 239384 h 413167"/>
                <a:gd name="connsiteX152" fmla="*/ 1753396 w 2829850"/>
                <a:gd name="connsiteY152" fmla="*/ 315910 h 413167"/>
                <a:gd name="connsiteX153" fmla="*/ 1764500 w 2829850"/>
                <a:gd name="connsiteY153" fmla="*/ 361052 h 413167"/>
                <a:gd name="connsiteX154" fmla="*/ 1775596 w 2829850"/>
                <a:gd name="connsiteY154" fmla="*/ 385375 h 413167"/>
                <a:gd name="connsiteX155" fmla="*/ 1786692 w 2829850"/>
                <a:gd name="connsiteY155" fmla="*/ 390042 h 413167"/>
                <a:gd name="connsiteX156" fmla="*/ 1797789 w 2829850"/>
                <a:gd name="connsiteY156" fmla="*/ 380401 h 413167"/>
                <a:gd name="connsiteX157" fmla="*/ 1808886 w 2829850"/>
                <a:gd name="connsiteY157" fmla="*/ 369053 h 413167"/>
                <a:gd name="connsiteX158" fmla="*/ 1819982 w 2829850"/>
                <a:gd name="connsiteY158" fmla="*/ 375170 h 413167"/>
                <a:gd name="connsiteX159" fmla="*/ 1831079 w 2829850"/>
                <a:gd name="connsiteY159" fmla="*/ 376251 h 413167"/>
                <a:gd name="connsiteX160" fmla="*/ 1842176 w 2829850"/>
                <a:gd name="connsiteY160" fmla="*/ 373523 h 413167"/>
                <a:gd name="connsiteX161" fmla="*/ 1853279 w 2829850"/>
                <a:gd name="connsiteY161" fmla="*/ 357303 h 413167"/>
                <a:gd name="connsiteX162" fmla="*/ 1864376 w 2829850"/>
                <a:gd name="connsiteY162" fmla="*/ 328912 h 413167"/>
                <a:gd name="connsiteX163" fmla="*/ 1875472 w 2829850"/>
                <a:gd name="connsiteY163" fmla="*/ 291241 h 413167"/>
                <a:gd name="connsiteX164" fmla="*/ 1897666 w 2829850"/>
                <a:gd name="connsiteY164" fmla="*/ 194650 h 413167"/>
                <a:gd name="connsiteX165" fmla="*/ 1908762 w 2829850"/>
                <a:gd name="connsiteY165" fmla="*/ 195582 h 413167"/>
                <a:gd name="connsiteX166" fmla="*/ 1919859 w 2829850"/>
                <a:gd name="connsiteY166" fmla="*/ 249562 h 413167"/>
                <a:gd name="connsiteX167" fmla="*/ 1930956 w 2829850"/>
                <a:gd name="connsiteY167" fmla="*/ 338042 h 413167"/>
                <a:gd name="connsiteX168" fmla="*/ 1942059 w 2829850"/>
                <a:gd name="connsiteY168" fmla="*/ 379197 h 413167"/>
                <a:gd name="connsiteX169" fmla="*/ 1953156 w 2829850"/>
                <a:gd name="connsiteY169" fmla="*/ 397471 h 413167"/>
                <a:gd name="connsiteX170" fmla="*/ 1964252 w 2829850"/>
                <a:gd name="connsiteY170" fmla="*/ 408888 h 413167"/>
                <a:gd name="connsiteX171" fmla="*/ 1975349 w 2829850"/>
                <a:gd name="connsiteY171" fmla="*/ 406262 h 413167"/>
                <a:gd name="connsiteX172" fmla="*/ 1986446 w 2829850"/>
                <a:gd name="connsiteY172" fmla="*/ 401431 h 413167"/>
                <a:gd name="connsiteX173" fmla="*/ 1997542 w 2829850"/>
                <a:gd name="connsiteY173" fmla="*/ 397451 h 413167"/>
                <a:gd name="connsiteX174" fmla="*/ 2008639 w 2829850"/>
                <a:gd name="connsiteY174" fmla="*/ 400363 h 413167"/>
                <a:gd name="connsiteX175" fmla="*/ 2019735 w 2829850"/>
                <a:gd name="connsiteY175" fmla="*/ 400009 h 413167"/>
                <a:gd name="connsiteX176" fmla="*/ 2030839 w 2829850"/>
                <a:gd name="connsiteY176" fmla="*/ 390110 h 413167"/>
                <a:gd name="connsiteX177" fmla="*/ 2041935 w 2829850"/>
                <a:gd name="connsiteY177" fmla="*/ 334021 h 413167"/>
                <a:gd name="connsiteX178" fmla="*/ 2053032 w 2829850"/>
                <a:gd name="connsiteY178" fmla="*/ 241554 h 413167"/>
                <a:gd name="connsiteX179" fmla="*/ 2064129 w 2829850"/>
                <a:gd name="connsiteY179" fmla="*/ 112715 h 413167"/>
                <a:gd name="connsiteX180" fmla="*/ 2075225 w 2829850"/>
                <a:gd name="connsiteY180" fmla="*/ 46278 h 413167"/>
                <a:gd name="connsiteX181" fmla="*/ 2086322 w 2829850"/>
                <a:gd name="connsiteY181" fmla="*/ 111381 h 413167"/>
                <a:gd name="connsiteX182" fmla="*/ 2108515 w 2829850"/>
                <a:gd name="connsiteY182" fmla="*/ 320101 h 413167"/>
                <a:gd name="connsiteX183" fmla="*/ 2119619 w 2829850"/>
                <a:gd name="connsiteY183" fmla="*/ 351446 h 413167"/>
                <a:gd name="connsiteX184" fmla="*/ 2130715 w 2829850"/>
                <a:gd name="connsiteY184" fmla="*/ 379735 h 413167"/>
                <a:gd name="connsiteX185" fmla="*/ 2141812 w 2829850"/>
                <a:gd name="connsiteY185" fmla="*/ 392137 h 413167"/>
                <a:gd name="connsiteX186" fmla="*/ 2152909 w 2829850"/>
                <a:gd name="connsiteY186" fmla="*/ 395111 h 413167"/>
                <a:gd name="connsiteX187" fmla="*/ 2164005 w 2829850"/>
                <a:gd name="connsiteY187" fmla="*/ 400268 h 413167"/>
                <a:gd name="connsiteX188" fmla="*/ 2175102 w 2829850"/>
                <a:gd name="connsiteY188" fmla="*/ 400145 h 413167"/>
                <a:gd name="connsiteX189" fmla="*/ 2186198 w 2829850"/>
                <a:gd name="connsiteY189" fmla="*/ 406160 h 413167"/>
                <a:gd name="connsiteX190" fmla="*/ 2197295 w 2829850"/>
                <a:gd name="connsiteY190" fmla="*/ 407323 h 413167"/>
                <a:gd name="connsiteX191" fmla="*/ 2208399 w 2829850"/>
                <a:gd name="connsiteY191" fmla="*/ 402839 h 413167"/>
                <a:gd name="connsiteX192" fmla="*/ 2219495 w 2829850"/>
                <a:gd name="connsiteY192" fmla="*/ 377122 h 413167"/>
                <a:gd name="connsiteX193" fmla="*/ 2230592 w 2829850"/>
                <a:gd name="connsiteY193" fmla="*/ 304671 h 413167"/>
                <a:gd name="connsiteX194" fmla="*/ 2241688 w 2829850"/>
                <a:gd name="connsiteY194" fmla="*/ 133180 h 413167"/>
                <a:gd name="connsiteX195" fmla="*/ 2252785 w 2829850"/>
                <a:gd name="connsiteY195" fmla="*/ 10028 h 413167"/>
                <a:gd name="connsiteX196" fmla="*/ 2263881 w 2829850"/>
                <a:gd name="connsiteY196" fmla="*/ 40373 h 413167"/>
                <a:gd name="connsiteX197" fmla="*/ 2286075 w 2829850"/>
                <a:gd name="connsiteY197" fmla="*/ 367189 h 413167"/>
                <a:gd name="connsiteX198" fmla="*/ 2297171 w 2829850"/>
                <a:gd name="connsiteY198" fmla="*/ 392716 h 413167"/>
                <a:gd name="connsiteX199" fmla="*/ 2308275 w 2829850"/>
                <a:gd name="connsiteY199" fmla="*/ 401207 h 413167"/>
                <a:gd name="connsiteX200" fmla="*/ 2319371 w 2829850"/>
                <a:gd name="connsiteY200" fmla="*/ 406867 h 413167"/>
                <a:gd name="connsiteX201" fmla="*/ 2330468 w 2829850"/>
                <a:gd name="connsiteY201" fmla="*/ 396920 h 413167"/>
                <a:gd name="connsiteX202" fmla="*/ 2341565 w 2829850"/>
                <a:gd name="connsiteY202" fmla="*/ 388886 h 413167"/>
                <a:gd name="connsiteX203" fmla="*/ 2352661 w 2829850"/>
                <a:gd name="connsiteY203" fmla="*/ 388443 h 413167"/>
                <a:gd name="connsiteX204" fmla="*/ 2363758 w 2829850"/>
                <a:gd name="connsiteY204" fmla="*/ 389545 h 413167"/>
                <a:gd name="connsiteX205" fmla="*/ 2374855 w 2829850"/>
                <a:gd name="connsiteY205" fmla="*/ 385062 h 413167"/>
                <a:gd name="connsiteX206" fmla="*/ 2385951 w 2829850"/>
                <a:gd name="connsiteY206" fmla="*/ 374353 h 413167"/>
                <a:gd name="connsiteX207" fmla="*/ 2397055 w 2829850"/>
                <a:gd name="connsiteY207" fmla="*/ 325034 h 413167"/>
                <a:gd name="connsiteX208" fmla="*/ 2408151 w 2829850"/>
                <a:gd name="connsiteY208" fmla="*/ 252215 h 413167"/>
                <a:gd name="connsiteX209" fmla="*/ 2419248 w 2829850"/>
                <a:gd name="connsiteY209" fmla="*/ 193786 h 413167"/>
                <a:gd name="connsiteX210" fmla="*/ 2430345 w 2829850"/>
                <a:gd name="connsiteY210" fmla="*/ 185146 h 413167"/>
                <a:gd name="connsiteX211" fmla="*/ 2452538 w 2829850"/>
                <a:gd name="connsiteY211" fmla="*/ 316475 h 413167"/>
                <a:gd name="connsiteX212" fmla="*/ 2463635 w 2829850"/>
                <a:gd name="connsiteY212" fmla="*/ 375795 h 413167"/>
                <a:gd name="connsiteX213" fmla="*/ 2474731 w 2829850"/>
                <a:gd name="connsiteY213" fmla="*/ 397131 h 413167"/>
                <a:gd name="connsiteX214" fmla="*/ 2485834 w 2829850"/>
                <a:gd name="connsiteY214" fmla="*/ 394771 h 413167"/>
                <a:gd name="connsiteX215" fmla="*/ 2496931 w 2829850"/>
                <a:gd name="connsiteY215" fmla="*/ 388096 h 413167"/>
                <a:gd name="connsiteX216" fmla="*/ 2508028 w 2829850"/>
                <a:gd name="connsiteY216" fmla="*/ 377306 h 413167"/>
                <a:gd name="connsiteX217" fmla="*/ 2519124 w 2829850"/>
                <a:gd name="connsiteY217" fmla="*/ 363780 h 413167"/>
                <a:gd name="connsiteX218" fmla="*/ 2530221 w 2829850"/>
                <a:gd name="connsiteY218" fmla="*/ 369114 h 413167"/>
                <a:gd name="connsiteX219" fmla="*/ 2541318 w 2829850"/>
                <a:gd name="connsiteY219" fmla="*/ 369747 h 413167"/>
                <a:gd name="connsiteX220" fmla="*/ 2552414 w 2829850"/>
                <a:gd name="connsiteY220" fmla="*/ 326320 h 413167"/>
                <a:gd name="connsiteX221" fmla="*/ 2563511 w 2829850"/>
                <a:gd name="connsiteY221" fmla="*/ 226083 h 413167"/>
                <a:gd name="connsiteX222" fmla="*/ 2574614 w 2829850"/>
                <a:gd name="connsiteY222" fmla="*/ 92331 h 413167"/>
                <a:gd name="connsiteX223" fmla="*/ 2585711 w 2829850"/>
                <a:gd name="connsiteY223" fmla="*/ 100421 h 413167"/>
                <a:gd name="connsiteX224" fmla="*/ 2596808 w 2829850"/>
                <a:gd name="connsiteY224" fmla="*/ 222348 h 413167"/>
                <a:gd name="connsiteX225" fmla="*/ 2607904 w 2829850"/>
                <a:gd name="connsiteY225" fmla="*/ 306998 h 413167"/>
                <a:gd name="connsiteX226" fmla="*/ 2619001 w 2829850"/>
                <a:gd name="connsiteY226" fmla="*/ 375510 h 413167"/>
                <a:gd name="connsiteX227" fmla="*/ 2630097 w 2829850"/>
                <a:gd name="connsiteY227" fmla="*/ 399172 h 413167"/>
                <a:gd name="connsiteX228" fmla="*/ 2641194 w 2829850"/>
                <a:gd name="connsiteY228" fmla="*/ 401180 h 413167"/>
                <a:gd name="connsiteX229" fmla="*/ 2652290 w 2829850"/>
                <a:gd name="connsiteY229" fmla="*/ 399349 h 413167"/>
                <a:gd name="connsiteX230" fmla="*/ 2663394 w 2829850"/>
                <a:gd name="connsiteY230" fmla="*/ 392750 h 413167"/>
                <a:gd name="connsiteX231" fmla="*/ 2674491 w 2829850"/>
                <a:gd name="connsiteY231" fmla="*/ 384225 h 413167"/>
                <a:gd name="connsiteX232" fmla="*/ 2685587 w 2829850"/>
                <a:gd name="connsiteY232" fmla="*/ 383293 h 413167"/>
                <a:gd name="connsiteX233" fmla="*/ 2696684 w 2829850"/>
                <a:gd name="connsiteY233" fmla="*/ 386960 h 413167"/>
                <a:gd name="connsiteX234" fmla="*/ 2707780 w 2829850"/>
                <a:gd name="connsiteY234" fmla="*/ 377061 h 413167"/>
                <a:gd name="connsiteX235" fmla="*/ 2718877 w 2829850"/>
                <a:gd name="connsiteY235" fmla="*/ 342172 h 413167"/>
                <a:gd name="connsiteX236" fmla="*/ 2729974 w 2829850"/>
                <a:gd name="connsiteY236" fmla="*/ 281947 h 413167"/>
                <a:gd name="connsiteX237" fmla="*/ 2741070 w 2829850"/>
                <a:gd name="connsiteY237" fmla="*/ 210775 h 413167"/>
                <a:gd name="connsiteX238" fmla="*/ 2752174 w 2829850"/>
                <a:gd name="connsiteY238" fmla="*/ 252542 h 413167"/>
                <a:gd name="connsiteX239" fmla="*/ 2763270 w 2829850"/>
                <a:gd name="connsiteY239" fmla="*/ 286090 h 413167"/>
                <a:gd name="connsiteX240" fmla="*/ 2774367 w 2829850"/>
                <a:gd name="connsiteY240" fmla="*/ 296112 h 413167"/>
                <a:gd name="connsiteX241" fmla="*/ 2785464 w 2829850"/>
                <a:gd name="connsiteY241" fmla="*/ 293982 h 413167"/>
                <a:gd name="connsiteX242" fmla="*/ 2796560 w 2829850"/>
                <a:gd name="connsiteY242" fmla="*/ 282627 h 413167"/>
                <a:gd name="connsiteX243" fmla="*/ 2807657 w 2829850"/>
                <a:gd name="connsiteY243" fmla="*/ 295908 h 413167"/>
                <a:gd name="connsiteX244" fmla="*/ 2818754 w 2829850"/>
                <a:gd name="connsiteY244" fmla="*/ 336763 h 413167"/>
                <a:gd name="connsiteX245" fmla="*/ 2829850 w 2829850"/>
                <a:gd name="connsiteY245" fmla="*/ 348064 h 413167"/>
                <a:gd name="connsiteX246" fmla="*/ 2829850 w 2829850"/>
                <a:gd name="connsiteY246" fmla="*/ 34806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34485"/>
                  </a:moveTo>
                  <a:lnTo>
                    <a:pt x="11096" y="240601"/>
                  </a:lnTo>
                  <a:lnTo>
                    <a:pt x="22193" y="284478"/>
                  </a:lnTo>
                  <a:lnTo>
                    <a:pt x="44386" y="339777"/>
                  </a:lnTo>
                  <a:lnTo>
                    <a:pt x="66586" y="307236"/>
                  </a:lnTo>
                  <a:lnTo>
                    <a:pt x="77683" y="281593"/>
                  </a:lnTo>
                  <a:lnTo>
                    <a:pt x="88779" y="303875"/>
                  </a:lnTo>
                  <a:lnTo>
                    <a:pt x="99876" y="301391"/>
                  </a:lnTo>
                  <a:lnTo>
                    <a:pt x="110973" y="329701"/>
                  </a:lnTo>
                  <a:lnTo>
                    <a:pt x="122069" y="342560"/>
                  </a:lnTo>
                  <a:lnTo>
                    <a:pt x="133166" y="350990"/>
                  </a:lnTo>
                  <a:lnTo>
                    <a:pt x="144263" y="355473"/>
                  </a:lnTo>
                  <a:lnTo>
                    <a:pt x="155366" y="372468"/>
                  </a:lnTo>
                  <a:lnTo>
                    <a:pt x="166463" y="380136"/>
                  </a:lnTo>
                  <a:lnTo>
                    <a:pt x="177559" y="366869"/>
                  </a:lnTo>
                  <a:lnTo>
                    <a:pt x="188656" y="355412"/>
                  </a:lnTo>
                  <a:lnTo>
                    <a:pt x="199753" y="357133"/>
                  </a:lnTo>
                  <a:lnTo>
                    <a:pt x="210849" y="368801"/>
                  </a:lnTo>
                  <a:lnTo>
                    <a:pt x="221946" y="360800"/>
                  </a:lnTo>
                  <a:lnTo>
                    <a:pt x="233043" y="345737"/>
                  </a:lnTo>
                  <a:lnTo>
                    <a:pt x="255243" y="259447"/>
                  </a:lnTo>
                  <a:lnTo>
                    <a:pt x="266339" y="184567"/>
                  </a:lnTo>
                  <a:lnTo>
                    <a:pt x="277436" y="212925"/>
                  </a:lnTo>
                  <a:lnTo>
                    <a:pt x="288533" y="298711"/>
                  </a:lnTo>
                  <a:lnTo>
                    <a:pt x="299629" y="345948"/>
                  </a:lnTo>
                  <a:lnTo>
                    <a:pt x="310726" y="379619"/>
                  </a:lnTo>
                  <a:lnTo>
                    <a:pt x="321823" y="394893"/>
                  </a:lnTo>
                  <a:lnTo>
                    <a:pt x="332926" y="391280"/>
                  </a:lnTo>
                  <a:lnTo>
                    <a:pt x="355119" y="351581"/>
                  </a:lnTo>
                  <a:lnTo>
                    <a:pt x="366216" y="334913"/>
                  </a:lnTo>
                  <a:lnTo>
                    <a:pt x="377313" y="352493"/>
                  </a:lnTo>
                  <a:lnTo>
                    <a:pt x="388409" y="354323"/>
                  </a:lnTo>
                  <a:lnTo>
                    <a:pt x="399506" y="348214"/>
                  </a:lnTo>
                  <a:lnTo>
                    <a:pt x="410602" y="323449"/>
                  </a:lnTo>
                  <a:lnTo>
                    <a:pt x="421706" y="279307"/>
                  </a:lnTo>
                  <a:lnTo>
                    <a:pt x="432802" y="239139"/>
                  </a:lnTo>
                  <a:lnTo>
                    <a:pt x="443899" y="258488"/>
                  </a:lnTo>
                  <a:lnTo>
                    <a:pt x="454995" y="309896"/>
                  </a:lnTo>
                  <a:lnTo>
                    <a:pt x="466092" y="376986"/>
                  </a:lnTo>
                  <a:lnTo>
                    <a:pt x="477189" y="398628"/>
                  </a:lnTo>
                  <a:lnTo>
                    <a:pt x="488285" y="402254"/>
                  </a:lnTo>
                  <a:lnTo>
                    <a:pt x="499382" y="399955"/>
                  </a:lnTo>
                  <a:lnTo>
                    <a:pt x="510485" y="374523"/>
                  </a:lnTo>
                  <a:lnTo>
                    <a:pt x="521582" y="340920"/>
                  </a:lnTo>
                  <a:lnTo>
                    <a:pt x="532679" y="322081"/>
                  </a:lnTo>
                  <a:lnTo>
                    <a:pt x="543775" y="328993"/>
                  </a:lnTo>
                  <a:lnTo>
                    <a:pt x="554872" y="330783"/>
                  </a:lnTo>
                  <a:lnTo>
                    <a:pt x="565968" y="305385"/>
                  </a:lnTo>
                  <a:lnTo>
                    <a:pt x="577065" y="225872"/>
                  </a:lnTo>
                  <a:lnTo>
                    <a:pt x="588162" y="180744"/>
                  </a:lnTo>
                  <a:lnTo>
                    <a:pt x="599265" y="193602"/>
                  </a:lnTo>
                  <a:lnTo>
                    <a:pt x="610362" y="246800"/>
                  </a:lnTo>
                  <a:lnTo>
                    <a:pt x="621458" y="325102"/>
                  </a:lnTo>
                  <a:lnTo>
                    <a:pt x="632555" y="377000"/>
                  </a:lnTo>
                  <a:lnTo>
                    <a:pt x="643652" y="401955"/>
                  </a:lnTo>
                  <a:lnTo>
                    <a:pt x="654748" y="405929"/>
                  </a:lnTo>
                  <a:lnTo>
                    <a:pt x="665845" y="402085"/>
                  </a:lnTo>
                  <a:lnTo>
                    <a:pt x="676942" y="404139"/>
                  </a:lnTo>
                  <a:lnTo>
                    <a:pt x="688045" y="396880"/>
                  </a:lnTo>
                  <a:lnTo>
                    <a:pt x="699142" y="381660"/>
                  </a:lnTo>
                  <a:lnTo>
                    <a:pt x="710238" y="355623"/>
                  </a:lnTo>
                  <a:lnTo>
                    <a:pt x="721335" y="309664"/>
                  </a:lnTo>
                  <a:lnTo>
                    <a:pt x="732432" y="216258"/>
                  </a:lnTo>
                  <a:lnTo>
                    <a:pt x="743528" y="133541"/>
                  </a:lnTo>
                  <a:lnTo>
                    <a:pt x="754625" y="143678"/>
                  </a:lnTo>
                  <a:lnTo>
                    <a:pt x="765722" y="246888"/>
                  </a:lnTo>
                  <a:lnTo>
                    <a:pt x="776818" y="365570"/>
                  </a:lnTo>
                  <a:lnTo>
                    <a:pt x="787922" y="398601"/>
                  </a:lnTo>
                  <a:lnTo>
                    <a:pt x="799018" y="408595"/>
                  </a:lnTo>
                  <a:lnTo>
                    <a:pt x="810115" y="413167"/>
                  </a:lnTo>
                  <a:lnTo>
                    <a:pt x="821212" y="396533"/>
                  </a:lnTo>
                  <a:lnTo>
                    <a:pt x="832308" y="370012"/>
                  </a:lnTo>
                  <a:lnTo>
                    <a:pt x="843405" y="360753"/>
                  </a:lnTo>
                  <a:lnTo>
                    <a:pt x="854501" y="367298"/>
                  </a:lnTo>
                  <a:lnTo>
                    <a:pt x="865598" y="359678"/>
                  </a:lnTo>
                  <a:lnTo>
                    <a:pt x="876702" y="322877"/>
                  </a:lnTo>
                  <a:lnTo>
                    <a:pt x="887798" y="202495"/>
                  </a:lnTo>
                  <a:lnTo>
                    <a:pt x="898894" y="173545"/>
                  </a:lnTo>
                  <a:lnTo>
                    <a:pt x="909991" y="218463"/>
                  </a:lnTo>
                  <a:lnTo>
                    <a:pt x="921088" y="281621"/>
                  </a:lnTo>
                  <a:lnTo>
                    <a:pt x="932184" y="362195"/>
                  </a:lnTo>
                  <a:lnTo>
                    <a:pt x="943281" y="399941"/>
                  </a:lnTo>
                  <a:lnTo>
                    <a:pt x="954384" y="408412"/>
                  </a:lnTo>
                  <a:lnTo>
                    <a:pt x="965481" y="410419"/>
                  </a:lnTo>
                  <a:lnTo>
                    <a:pt x="976578" y="404221"/>
                  </a:lnTo>
                  <a:lnTo>
                    <a:pt x="987674" y="409405"/>
                  </a:lnTo>
                  <a:lnTo>
                    <a:pt x="998771" y="404295"/>
                  </a:lnTo>
                  <a:lnTo>
                    <a:pt x="1009868" y="397383"/>
                  </a:lnTo>
                  <a:lnTo>
                    <a:pt x="1020964" y="393784"/>
                  </a:lnTo>
                  <a:lnTo>
                    <a:pt x="1032061" y="375687"/>
                  </a:lnTo>
                  <a:lnTo>
                    <a:pt x="1043157" y="283348"/>
                  </a:lnTo>
                  <a:lnTo>
                    <a:pt x="1054261" y="122872"/>
                  </a:lnTo>
                  <a:lnTo>
                    <a:pt x="1065357" y="0"/>
                  </a:lnTo>
                  <a:lnTo>
                    <a:pt x="1076454" y="72125"/>
                  </a:lnTo>
                  <a:lnTo>
                    <a:pt x="1087551" y="270946"/>
                  </a:lnTo>
                  <a:lnTo>
                    <a:pt x="1098647" y="353439"/>
                  </a:lnTo>
                  <a:lnTo>
                    <a:pt x="1109744" y="396798"/>
                  </a:lnTo>
                  <a:lnTo>
                    <a:pt x="1120841" y="409766"/>
                  </a:lnTo>
                  <a:lnTo>
                    <a:pt x="1131937" y="403649"/>
                  </a:lnTo>
                  <a:lnTo>
                    <a:pt x="1154137" y="386232"/>
                  </a:lnTo>
                  <a:lnTo>
                    <a:pt x="1165234" y="380422"/>
                  </a:lnTo>
                  <a:lnTo>
                    <a:pt x="1176331" y="384926"/>
                  </a:lnTo>
                  <a:lnTo>
                    <a:pt x="1187427" y="384769"/>
                  </a:lnTo>
                  <a:lnTo>
                    <a:pt x="1198524" y="369250"/>
                  </a:lnTo>
                  <a:lnTo>
                    <a:pt x="1209621" y="328674"/>
                  </a:lnTo>
                  <a:lnTo>
                    <a:pt x="1220717" y="226892"/>
                  </a:lnTo>
                  <a:lnTo>
                    <a:pt x="1231821" y="134003"/>
                  </a:lnTo>
                  <a:lnTo>
                    <a:pt x="1242917" y="160061"/>
                  </a:lnTo>
                  <a:lnTo>
                    <a:pt x="1265111" y="375898"/>
                  </a:lnTo>
                  <a:lnTo>
                    <a:pt x="1276207" y="403309"/>
                  </a:lnTo>
                  <a:lnTo>
                    <a:pt x="1287304" y="408595"/>
                  </a:lnTo>
                  <a:lnTo>
                    <a:pt x="1298400" y="412841"/>
                  </a:lnTo>
                  <a:lnTo>
                    <a:pt x="1309497" y="400308"/>
                  </a:lnTo>
                  <a:lnTo>
                    <a:pt x="1320601" y="381232"/>
                  </a:lnTo>
                  <a:lnTo>
                    <a:pt x="1331697" y="368835"/>
                  </a:lnTo>
                  <a:lnTo>
                    <a:pt x="1342794" y="363882"/>
                  </a:lnTo>
                  <a:lnTo>
                    <a:pt x="1353890" y="339015"/>
                  </a:lnTo>
                  <a:lnTo>
                    <a:pt x="1364987" y="277531"/>
                  </a:lnTo>
                  <a:lnTo>
                    <a:pt x="1376083" y="167028"/>
                  </a:lnTo>
                  <a:lnTo>
                    <a:pt x="1387180" y="131676"/>
                  </a:lnTo>
                  <a:lnTo>
                    <a:pt x="1398277" y="169083"/>
                  </a:lnTo>
                  <a:lnTo>
                    <a:pt x="1409380" y="247630"/>
                  </a:lnTo>
                  <a:lnTo>
                    <a:pt x="1420477" y="344989"/>
                  </a:lnTo>
                  <a:lnTo>
                    <a:pt x="1431573" y="384633"/>
                  </a:lnTo>
                  <a:lnTo>
                    <a:pt x="1442670" y="399002"/>
                  </a:lnTo>
                  <a:lnTo>
                    <a:pt x="1453767" y="402411"/>
                  </a:lnTo>
                  <a:lnTo>
                    <a:pt x="1464863" y="398349"/>
                  </a:lnTo>
                  <a:lnTo>
                    <a:pt x="1475960" y="405037"/>
                  </a:lnTo>
                  <a:lnTo>
                    <a:pt x="1487057" y="402744"/>
                  </a:lnTo>
                  <a:lnTo>
                    <a:pt x="1498160" y="395478"/>
                  </a:lnTo>
                  <a:lnTo>
                    <a:pt x="1509257" y="392899"/>
                  </a:lnTo>
                  <a:lnTo>
                    <a:pt x="1520353" y="376421"/>
                  </a:lnTo>
                  <a:lnTo>
                    <a:pt x="1531450" y="315427"/>
                  </a:lnTo>
                  <a:lnTo>
                    <a:pt x="1542546" y="208019"/>
                  </a:lnTo>
                  <a:lnTo>
                    <a:pt x="1553643" y="122396"/>
                  </a:lnTo>
                  <a:lnTo>
                    <a:pt x="1564740" y="145501"/>
                  </a:lnTo>
                  <a:lnTo>
                    <a:pt x="1575836" y="254658"/>
                  </a:lnTo>
                  <a:lnTo>
                    <a:pt x="1586940" y="309107"/>
                  </a:lnTo>
                  <a:lnTo>
                    <a:pt x="1598036" y="356684"/>
                  </a:lnTo>
                  <a:lnTo>
                    <a:pt x="1609133" y="384402"/>
                  </a:lnTo>
                  <a:lnTo>
                    <a:pt x="1620230" y="400622"/>
                  </a:lnTo>
                  <a:lnTo>
                    <a:pt x="1631326" y="402486"/>
                  </a:lnTo>
                  <a:lnTo>
                    <a:pt x="1642423" y="400397"/>
                  </a:lnTo>
                  <a:lnTo>
                    <a:pt x="1653520" y="399907"/>
                  </a:lnTo>
                  <a:lnTo>
                    <a:pt x="1664616" y="377211"/>
                  </a:lnTo>
                  <a:lnTo>
                    <a:pt x="1675720" y="340600"/>
                  </a:lnTo>
                  <a:lnTo>
                    <a:pt x="1686816" y="290669"/>
                  </a:lnTo>
                  <a:lnTo>
                    <a:pt x="1697913" y="288648"/>
                  </a:lnTo>
                  <a:lnTo>
                    <a:pt x="1709010" y="278647"/>
                  </a:lnTo>
                  <a:lnTo>
                    <a:pt x="1720106" y="236227"/>
                  </a:lnTo>
                  <a:lnTo>
                    <a:pt x="1731203" y="208924"/>
                  </a:lnTo>
                  <a:lnTo>
                    <a:pt x="1742299" y="239384"/>
                  </a:lnTo>
                  <a:lnTo>
                    <a:pt x="1753396" y="315910"/>
                  </a:lnTo>
                  <a:lnTo>
                    <a:pt x="1764500" y="361052"/>
                  </a:lnTo>
                  <a:lnTo>
                    <a:pt x="1775596" y="385375"/>
                  </a:lnTo>
                  <a:lnTo>
                    <a:pt x="1786692" y="390042"/>
                  </a:lnTo>
                  <a:lnTo>
                    <a:pt x="1797789" y="380401"/>
                  </a:lnTo>
                  <a:lnTo>
                    <a:pt x="1808886" y="369053"/>
                  </a:lnTo>
                  <a:lnTo>
                    <a:pt x="1819982" y="375170"/>
                  </a:lnTo>
                  <a:lnTo>
                    <a:pt x="1831079" y="376251"/>
                  </a:lnTo>
                  <a:lnTo>
                    <a:pt x="1842176" y="373523"/>
                  </a:lnTo>
                  <a:lnTo>
                    <a:pt x="1853279" y="357303"/>
                  </a:lnTo>
                  <a:lnTo>
                    <a:pt x="1864376" y="328912"/>
                  </a:lnTo>
                  <a:lnTo>
                    <a:pt x="1875472" y="291241"/>
                  </a:lnTo>
                  <a:lnTo>
                    <a:pt x="1897666" y="194650"/>
                  </a:lnTo>
                  <a:lnTo>
                    <a:pt x="1908762" y="195582"/>
                  </a:lnTo>
                  <a:lnTo>
                    <a:pt x="1919859" y="249562"/>
                  </a:lnTo>
                  <a:lnTo>
                    <a:pt x="1930956" y="338042"/>
                  </a:lnTo>
                  <a:lnTo>
                    <a:pt x="1942059" y="379197"/>
                  </a:lnTo>
                  <a:lnTo>
                    <a:pt x="1953156" y="397471"/>
                  </a:lnTo>
                  <a:lnTo>
                    <a:pt x="1964252" y="408888"/>
                  </a:lnTo>
                  <a:lnTo>
                    <a:pt x="1975349" y="406262"/>
                  </a:lnTo>
                  <a:lnTo>
                    <a:pt x="1986446" y="401431"/>
                  </a:lnTo>
                  <a:lnTo>
                    <a:pt x="1997542" y="397451"/>
                  </a:lnTo>
                  <a:lnTo>
                    <a:pt x="2008639" y="400363"/>
                  </a:lnTo>
                  <a:lnTo>
                    <a:pt x="2019735" y="400009"/>
                  </a:lnTo>
                  <a:lnTo>
                    <a:pt x="2030839" y="390110"/>
                  </a:lnTo>
                  <a:lnTo>
                    <a:pt x="2041935" y="334021"/>
                  </a:lnTo>
                  <a:lnTo>
                    <a:pt x="2053032" y="241554"/>
                  </a:lnTo>
                  <a:lnTo>
                    <a:pt x="2064129" y="112715"/>
                  </a:lnTo>
                  <a:lnTo>
                    <a:pt x="2075225" y="46278"/>
                  </a:lnTo>
                  <a:lnTo>
                    <a:pt x="2086322" y="111381"/>
                  </a:lnTo>
                  <a:lnTo>
                    <a:pt x="2108515" y="320101"/>
                  </a:lnTo>
                  <a:lnTo>
                    <a:pt x="2119619" y="351446"/>
                  </a:lnTo>
                  <a:lnTo>
                    <a:pt x="2130715" y="379735"/>
                  </a:lnTo>
                  <a:lnTo>
                    <a:pt x="2141812" y="392137"/>
                  </a:lnTo>
                  <a:lnTo>
                    <a:pt x="2152909" y="395111"/>
                  </a:lnTo>
                  <a:lnTo>
                    <a:pt x="2164005" y="400268"/>
                  </a:lnTo>
                  <a:lnTo>
                    <a:pt x="2175102" y="400145"/>
                  </a:lnTo>
                  <a:lnTo>
                    <a:pt x="2186198" y="406160"/>
                  </a:lnTo>
                  <a:lnTo>
                    <a:pt x="2197295" y="407323"/>
                  </a:lnTo>
                  <a:lnTo>
                    <a:pt x="2208399" y="402839"/>
                  </a:lnTo>
                  <a:lnTo>
                    <a:pt x="2219495" y="377122"/>
                  </a:lnTo>
                  <a:lnTo>
                    <a:pt x="2230592" y="304671"/>
                  </a:lnTo>
                  <a:lnTo>
                    <a:pt x="2241688" y="133180"/>
                  </a:lnTo>
                  <a:lnTo>
                    <a:pt x="2252785" y="10028"/>
                  </a:lnTo>
                  <a:lnTo>
                    <a:pt x="2263881" y="40373"/>
                  </a:lnTo>
                  <a:lnTo>
                    <a:pt x="2286075" y="367189"/>
                  </a:lnTo>
                  <a:lnTo>
                    <a:pt x="2297171" y="392716"/>
                  </a:lnTo>
                  <a:lnTo>
                    <a:pt x="2308275" y="401207"/>
                  </a:lnTo>
                  <a:lnTo>
                    <a:pt x="2319371" y="406867"/>
                  </a:lnTo>
                  <a:lnTo>
                    <a:pt x="2330468" y="396920"/>
                  </a:lnTo>
                  <a:lnTo>
                    <a:pt x="2341565" y="388886"/>
                  </a:lnTo>
                  <a:lnTo>
                    <a:pt x="2352661" y="388443"/>
                  </a:lnTo>
                  <a:lnTo>
                    <a:pt x="2363758" y="389545"/>
                  </a:lnTo>
                  <a:lnTo>
                    <a:pt x="2374855" y="385062"/>
                  </a:lnTo>
                  <a:lnTo>
                    <a:pt x="2385951" y="374353"/>
                  </a:lnTo>
                  <a:lnTo>
                    <a:pt x="2397055" y="325034"/>
                  </a:lnTo>
                  <a:lnTo>
                    <a:pt x="2408151" y="252215"/>
                  </a:lnTo>
                  <a:lnTo>
                    <a:pt x="2419248" y="193786"/>
                  </a:lnTo>
                  <a:lnTo>
                    <a:pt x="2430345" y="185146"/>
                  </a:lnTo>
                  <a:lnTo>
                    <a:pt x="2452538" y="316475"/>
                  </a:lnTo>
                  <a:lnTo>
                    <a:pt x="2463635" y="375795"/>
                  </a:lnTo>
                  <a:lnTo>
                    <a:pt x="2474731" y="397131"/>
                  </a:lnTo>
                  <a:lnTo>
                    <a:pt x="2485834" y="394771"/>
                  </a:lnTo>
                  <a:lnTo>
                    <a:pt x="2496931" y="388096"/>
                  </a:lnTo>
                  <a:lnTo>
                    <a:pt x="2508028" y="377306"/>
                  </a:lnTo>
                  <a:lnTo>
                    <a:pt x="2519124" y="363780"/>
                  </a:lnTo>
                  <a:lnTo>
                    <a:pt x="2530221" y="369114"/>
                  </a:lnTo>
                  <a:lnTo>
                    <a:pt x="2541318" y="369747"/>
                  </a:lnTo>
                  <a:lnTo>
                    <a:pt x="2552414" y="326320"/>
                  </a:lnTo>
                  <a:lnTo>
                    <a:pt x="2563511" y="226083"/>
                  </a:lnTo>
                  <a:lnTo>
                    <a:pt x="2574614" y="92331"/>
                  </a:lnTo>
                  <a:lnTo>
                    <a:pt x="2585711" y="100421"/>
                  </a:lnTo>
                  <a:lnTo>
                    <a:pt x="2596808" y="222348"/>
                  </a:lnTo>
                  <a:lnTo>
                    <a:pt x="2607904" y="306998"/>
                  </a:lnTo>
                  <a:lnTo>
                    <a:pt x="2619001" y="375510"/>
                  </a:lnTo>
                  <a:lnTo>
                    <a:pt x="2630097" y="399172"/>
                  </a:lnTo>
                  <a:lnTo>
                    <a:pt x="2641194" y="401180"/>
                  </a:lnTo>
                  <a:lnTo>
                    <a:pt x="2652290" y="399349"/>
                  </a:lnTo>
                  <a:lnTo>
                    <a:pt x="2663394" y="392750"/>
                  </a:lnTo>
                  <a:lnTo>
                    <a:pt x="2674491" y="384225"/>
                  </a:lnTo>
                  <a:lnTo>
                    <a:pt x="2685587" y="383293"/>
                  </a:lnTo>
                  <a:lnTo>
                    <a:pt x="2696684" y="386960"/>
                  </a:lnTo>
                  <a:lnTo>
                    <a:pt x="2707780" y="377061"/>
                  </a:lnTo>
                  <a:lnTo>
                    <a:pt x="2718877" y="342172"/>
                  </a:lnTo>
                  <a:lnTo>
                    <a:pt x="2729974" y="281947"/>
                  </a:lnTo>
                  <a:lnTo>
                    <a:pt x="2741070" y="210775"/>
                  </a:lnTo>
                  <a:lnTo>
                    <a:pt x="2752174" y="252542"/>
                  </a:lnTo>
                  <a:lnTo>
                    <a:pt x="2763270" y="286090"/>
                  </a:lnTo>
                  <a:lnTo>
                    <a:pt x="2774367" y="296112"/>
                  </a:lnTo>
                  <a:lnTo>
                    <a:pt x="2785464" y="293982"/>
                  </a:lnTo>
                  <a:lnTo>
                    <a:pt x="2796560" y="282627"/>
                  </a:lnTo>
                  <a:lnTo>
                    <a:pt x="2807657" y="295908"/>
                  </a:lnTo>
                  <a:lnTo>
                    <a:pt x="2818754" y="336763"/>
                  </a:lnTo>
                  <a:lnTo>
                    <a:pt x="2829850" y="348064"/>
                  </a:lnTo>
                  <a:lnTo>
                    <a:pt x="2829850" y="348064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1" name="자유형: 도형 2310">
              <a:extLst>
                <a:ext uri="{FF2B5EF4-FFF2-40B4-BE49-F238E27FC236}">
                  <a16:creationId xmlns:a16="http://schemas.microsoft.com/office/drawing/2014/main" id="{8B742B1F-4E9C-435C-3894-D6F24A8126E3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2111 h 413167"/>
                <a:gd name="connsiteX1" fmla="*/ 11096 w 2829850"/>
                <a:gd name="connsiteY1" fmla="*/ 240888 h 413167"/>
                <a:gd name="connsiteX2" fmla="*/ 22193 w 2829850"/>
                <a:gd name="connsiteY2" fmla="*/ 283015 h 413167"/>
                <a:gd name="connsiteX3" fmla="*/ 33290 w 2829850"/>
                <a:gd name="connsiteY3" fmla="*/ 313999 h 413167"/>
                <a:gd name="connsiteX4" fmla="*/ 44386 w 2829850"/>
                <a:gd name="connsiteY4" fmla="*/ 340710 h 413167"/>
                <a:gd name="connsiteX5" fmla="*/ 55483 w 2829850"/>
                <a:gd name="connsiteY5" fmla="*/ 325626 h 413167"/>
                <a:gd name="connsiteX6" fmla="*/ 66586 w 2829850"/>
                <a:gd name="connsiteY6" fmla="*/ 307698 h 413167"/>
                <a:gd name="connsiteX7" fmla="*/ 77683 w 2829850"/>
                <a:gd name="connsiteY7" fmla="*/ 283988 h 413167"/>
                <a:gd name="connsiteX8" fmla="*/ 88779 w 2829850"/>
                <a:gd name="connsiteY8" fmla="*/ 304827 h 413167"/>
                <a:gd name="connsiteX9" fmla="*/ 99876 w 2829850"/>
                <a:gd name="connsiteY9" fmla="*/ 304480 h 413167"/>
                <a:gd name="connsiteX10" fmla="*/ 110973 w 2829850"/>
                <a:gd name="connsiteY10" fmla="*/ 328252 h 413167"/>
                <a:gd name="connsiteX11" fmla="*/ 122069 w 2829850"/>
                <a:gd name="connsiteY11" fmla="*/ 343050 h 413167"/>
                <a:gd name="connsiteX12" fmla="*/ 133166 w 2829850"/>
                <a:gd name="connsiteY12" fmla="*/ 350622 h 413167"/>
                <a:gd name="connsiteX13" fmla="*/ 144263 w 2829850"/>
                <a:gd name="connsiteY13" fmla="*/ 355242 h 413167"/>
                <a:gd name="connsiteX14" fmla="*/ 155366 w 2829850"/>
                <a:gd name="connsiteY14" fmla="*/ 371849 h 413167"/>
                <a:gd name="connsiteX15" fmla="*/ 166463 w 2829850"/>
                <a:gd name="connsiteY15" fmla="*/ 379919 h 413167"/>
                <a:gd name="connsiteX16" fmla="*/ 188656 w 2829850"/>
                <a:gd name="connsiteY16" fmla="*/ 355364 h 413167"/>
                <a:gd name="connsiteX17" fmla="*/ 199753 w 2829850"/>
                <a:gd name="connsiteY17" fmla="*/ 356527 h 413167"/>
                <a:gd name="connsiteX18" fmla="*/ 210849 w 2829850"/>
                <a:gd name="connsiteY18" fmla="*/ 368033 h 413167"/>
                <a:gd name="connsiteX19" fmla="*/ 221946 w 2829850"/>
                <a:gd name="connsiteY19" fmla="*/ 360372 h 413167"/>
                <a:gd name="connsiteX20" fmla="*/ 233043 w 2829850"/>
                <a:gd name="connsiteY20" fmla="*/ 347812 h 413167"/>
                <a:gd name="connsiteX21" fmla="*/ 255243 w 2829850"/>
                <a:gd name="connsiteY21" fmla="*/ 259672 h 413167"/>
                <a:gd name="connsiteX22" fmla="*/ 266339 w 2829850"/>
                <a:gd name="connsiteY22" fmla="*/ 184785 h 413167"/>
                <a:gd name="connsiteX23" fmla="*/ 277436 w 2829850"/>
                <a:gd name="connsiteY23" fmla="*/ 214755 h 413167"/>
                <a:gd name="connsiteX24" fmla="*/ 288533 w 2829850"/>
                <a:gd name="connsiteY24" fmla="*/ 299663 h 413167"/>
                <a:gd name="connsiteX25" fmla="*/ 299629 w 2829850"/>
                <a:gd name="connsiteY25" fmla="*/ 348173 h 413167"/>
                <a:gd name="connsiteX26" fmla="*/ 310726 w 2829850"/>
                <a:gd name="connsiteY26" fmla="*/ 381075 h 413167"/>
                <a:gd name="connsiteX27" fmla="*/ 321823 w 2829850"/>
                <a:gd name="connsiteY27" fmla="*/ 395437 h 413167"/>
                <a:gd name="connsiteX28" fmla="*/ 332926 w 2829850"/>
                <a:gd name="connsiteY28" fmla="*/ 390777 h 413167"/>
                <a:gd name="connsiteX29" fmla="*/ 344023 w 2829850"/>
                <a:gd name="connsiteY29" fmla="*/ 373713 h 413167"/>
                <a:gd name="connsiteX30" fmla="*/ 355119 w 2829850"/>
                <a:gd name="connsiteY30" fmla="*/ 352371 h 413167"/>
                <a:gd name="connsiteX31" fmla="*/ 366216 w 2829850"/>
                <a:gd name="connsiteY31" fmla="*/ 334212 h 413167"/>
                <a:gd name="connsiteX32" fmla="*/ 377313 w 2829850"/>
                <a:gd name="connsiteY32" fmla="*/ 351214 h 413167"/>
                <a:gd name="connsiteX33" fmla="*/ 388409 w 2829850"/>
                <a:gd name="connsiteY33" fmla="*/ 353976 h 413167"/>
                <a:gd name="connsiteX34" fmla="*/ 399506 w 2829850"/>
                <a:gd name="connsiteY34" fmla="*/ 348030 h 413167"/>
                <a:gd name="connsiteX35" fmla="*/ 410602 w 2829850"/>
                <a:gd name="connsiteY35" fmla="*/ 325102 h 413167"/>
                <a:gd name="connsiteX36" fmla="*/ 421706 w 2829850"/>
                <a:gd name="connsiteY36" fmla="*/ 280307 h 413167"/>
                <a:gd name="connsiteX37" fmla="*/ 432802 w 2829850"/>
                <a:gd name="connsiteY37" fmla="*/ 240874 h 413167"/>
                <a:gd name="connsiteX38" fmla="*/ 443899 w 2829850"/>
                <a:gd name="connsiteY38" fmla="*/ 258672 h 413167"/>
                <a:gd name="connsiteX39" fmla="*/ 454995 w 2829850"/>
                <a:gd name="connsiteY39" fmla="*/ 310951 h 413167"/>
                <a:gd name="connsiteX40" fmla="*/ 466092 w 2829850"/>
                <a:gd name="connsiteY40" fmla="*/ 376653 h 413167"/>
                <a:gd name="connsiteX41" fmla="*/ 477189 w 2829850"/>
                <a:gd name="connsiteY41" fmla="*/ 399268 h 413167"/>
                <a:gd name="connsiteX42" fmla="*/ 488285 w 2829850"/>
                <a:gd name="connsiteY42" fmla="*/ 402704 h 413167"/>
                <a:gd name="connsiteX43" fmla="*/ 499382 w 2829850"/>
                <a:gd name="connsiteY43" fmla="*/ 400213 h 413167"/>
                <a:gd name="connsiteX44" fmla="*/ 510485 w 2829850"/>
                <a:gd name="connsiteY44" fmla="*/ 373761 h 413167"/>
                <a:gd name="connsiteX45" fmla="*/ 521582 w 2829850"/>
                <a:gd name="connsiteY45" fmla="*/ 341043 h 413167"/>
                <a:gd name="connsiteX46" fmla="*/ 532679 w 2829850"/>
                <a:gd name="connsiteY46" fmla="*/ 321584 h 413167"/>
                <a:gd name="connsiteX47" fmla="*/ 543775 w 2829850"/>
                <a:gd name="connsiteY47" fmla="*/ 330096 h 413167"/>
                <a:gd name="connsiteX48" fmla="*/ 554872 w 2829850"/>
                <a:gd name="connsiteY48" fmla="*/ 331001 h 413167"/>
                <a:gd name="connsiteX49" fmla="*/ 565968 w 2829850"/>
                <a:gd name="connsiteY49" fmla="*/ 304650 h 413167"/>
                <a:gd name="connsiteX50" fmla="*/ 577065 w 2829850"/>
                <a:gd name="connsiteY50" fmla="*/ 226430 h 413167"/>
                <a:gd name="connsiteX51" fmla="*/ 588162 w 2829850"/>
                <a:gd name="connsiteY51" fmla="*/ 184152 h 413167"/>
                <a:gd name="connsiteX52" fmla="*/ 599265 w 2829850"/>
                <a:gd name="connsiteY52" fmla="*/ 196188 h 413167"/>
                <a:gd name="connsiteX53" fmla="*/ 610362 w 2829850"/>
                <a:gd name="connsiteY53" fmla="*/ 249304 h 413167"/>
                <a:gd name="connsiteX54" fmla="*/ 621458 w 2829850"/>
                <a:gd name="connsiteY54" fmla="*/ 327565 h 413167"/>
                <a:gd name="connsiteX55" fmla="*/ 632555 w 2829850"/>
                <a:gd name="connsiteY55" fmla="*/ 378347 h 413167"/>
                <a:gd name="connsiteX56" fmla="*/ 643652 w 2829850"/>
                <a:gd name="connsiteY56" fmla="*/ 401492 h 413167"/>
                <a:gd name="connsiteX57" fmla="*/ 654748 w 2829850"/>
                <a:gd name="connsiteY57" fmla="*/ 407520 h 413167"/>
                <a:gd name="connsiteX58" fmla="*/ 665845 w 2829850"/>
                <a:gd name="connsiteY58" fmla="*/ 402887 h 413167"/>
                <a:gd name="connsiteX59" fmla="*/ 676942 w 2829850"/>
                <a:gd name="connsiteY59" fmla="*/ 403949 h 413167"/>
                <a:gd name="connsiteX60" fmla="*/ 688045 w 2829850"/>
                <a:gd name="connsiteY60" fmla="*/ 395594 h 413167"/>
                <a:gd name="connsiteX61" fmla="*/ 699142 w 2829850"/>
                <a:gd name="connsiteY61" fmla="*/ 381497 h 413167"/>
                <a:gd name="connsiteX62" fmla="*/ 710238 w 2829850"/>
                <a:gd name="connsiteY62" fmla="*/ 355174 h 413167"/>
                <a:gd name="connsiteX63" fmla="*/ 721335 w 2829850"/>
                <a:gd name="connsiteY63" fmla="*/ 311413 h 413167"/>
                <a:gd name="connsiteX64" fmla="*/ 732432 w 2829850"/>
                <a:gd name="connsiteY64" fmla="*/ 218293 h 413167"/>
                <a:gd name="connsiteX65" fmla="*/ 743528 w 2829850"/>
                <a:gd name="connsiteY65" fmla="*/ 134255 h 413167"/>
                <a:gd name="connsiteX66" fmla="*/ 754625 w 2829850"/>
                <a:gd name="connsiteY66" fmla="*/ 144753 h 413167"/>
                <a:gd name="connsiteX67" fmla="*/ 765722 w 2829850"/>
                <a:gd name="connsiteY67" fmla="*/ 249610 h 413167"/>
                <a:gd name="connsiteX68" fmla="*/ 776818 w 2829850"/>
                <a:gd name="connsiteY68" fmla="*/ 366216 h 413167"/>
                <a:gd name="connsiteX69" fmla="*/ 787922 w 2829850"/>
                <a:gd name="connsiteY69" fmla="*/ 400139 h 413167"/>
                <a:gd name="connsiteX70" fmla="*/ 799018 w 2829850"/>
                <a:gd name="connsiteY70" fmla="*/ 409704 h 413167"/>
                <a:gd name="connsiteX71" fmla="*/ 810115 w 2829850"/>
                <a:gd name="connsiteY71" fmla="*/ 413167 h 413167"/>
                <a:gd name="connsiteX72" fmla="*/ 821212 w 2829850"/>
                <a:gd name="connsiteY72" fmla="*/ 395791 h 413167"/>
                <a:gd name="connsiteX73" fmla="*/ 832308 w 2829850"/>
                <a:gd name="connsiteY73" fmla="*/ 370781 h 413167"/>
                <a:gd name="connsiteX74" fmla="*/ 843405 w 2829850"/>
                <a:gd name="connsiteY74" fmla="*/ 360603 h 413167"/>
                <a:gd name="connsiteX75" fmla="*/ 854501 w 2829850"/>
                <a:gd name="connsiteY75" fmla="*/ 368175 h 413167"/>
                <a:gd name="connsiteX76" fmla="*/ 865598 w 2829850"/>
                <a:gd name="connsiteY76" fmla="*/ 358630 h 413167"/>
                <a:gd name="connsiteX77" fmla="*/ 876702 w 2829850"/>
                <a:gd name="connsiteY77" fmla="*/ 323170 h 413167"/>
                <a:gd name="connsiteX78" fmla="*/ 887798 w 2829850"/>
                <a:gd name="connsiteY78" fmla="*/ 202304 h 413167"/>
                <a:gd name="connsiteX79" fmla="*/ 898894 w 2829850"/>
                <a:gd name="connsiteY79" fmla="*/ 175532 h 413167"/>
                <a:gd name="connsiteX80" fmla="*/ 909991 w 2829850"/>
                <a:gd name="connsiteY80" fmla="*/ 221239 h 413167"/>
                <a:gd name="connsiteX81" fmla="*/ 921088 w 2829850"/>
                <a:gd name="connsiteY81" fmla="*/ 284988 h 413167"/>
                <a:gd name="connsiteX82" fmla="*/ 932184 w 2829850"/>
                <a:gd name="connsiteY82" fmla="*/ 364535 h 413167"/>
                <a:gd name="connsiteX83" fmla="*/ 943281 w 2829850"/>
                <a:gd name="connsiteY83" fmla="*/ 400669 h 413167"/>
                <a:gd name="connsiteX84" fmla="*/ 954384 w 2829850"/>
                <a:gd name="connsiteY84" fmla="*/ 408194 h 413167"/>
                <a:gd name="connsiteX85" fmla="*/ 965481 w 2829850"/>
                <a:gd name="connsiteY85" fmla="*/ 412174 h 413167"/>
                <a:gd name="connsiteX86" fmla="*/ 976578 w 2829850"/>
                <a:gd name="connsiteY86" fmla="*/ 405493 h 413167"/>
                <a:gd name="connsiteX87" fmla="*/ 987674 w 2829850"/>
                <a:gd name="connsiteY87" fmla="*/ 409174 h 413167"/>
                <a:gd name="connsiteX88" fmla="*/ 1009868 w 2829850"/>
                <a:gd name="connsiteY88" fmla="*/ 397431 h 413167"/>
                <a:gd name="connsiteX89" fmla="*/ 1020964 w 2829850"/>
                <a:gd name="connsiteY89" fmla="*/ 393192 h 413167"/>
                <a:gd name="connsiteX90" fmla="*/ 1032061 w 2829850"/>
                <a:gd name="connsiteY90" fmla="*/ 375884 h 413167"/>
                <a:gd name="connsiteX91" fmla="*/ 1043157 w 2829850"/>
                <a:gd name="connsiteY91" fmla="*/ 285070 h 413167"/>
                <a:gd name="connsiteX92" fmla="*/ 1054261 w 2829850"/>
                <a:gd name="connsiteY92" fmla="*/ 122648 h 413167"/>
                <a:gd name="connsiteX93" fmla="*/ 1065357 w 2829850"/>
                <a:gd name="connsiteY93" fmla="*/ 0 h 413167"/>
                <a:gd name="connsiteX94" fmla="*/ 1076454 w 2829850"/>
                <a:gd name="connsiteY94" fmla="*/ 74744 h 413167"/>
                <a:gd name="connsiteX95" fmla="*/ 1087551 w 2829850"/>
                <a:gd name="connsiteY95" fmla="*/ 274504 h 413167"/>
                <a:gd name="connsiteX96" fmla="*/ 1098647 w 2829850"/>
                <a:gd name="connsiteY96" fmla="*/ 356473 h 413167"/>
                <a:gd name="connsiteX97" fmla="*/ 1109744 w 2829850"/>
                <a:gd name="connsiteY97" fmla="*/ 398635 h 413167"/>
                <a:gd name="connsiteX98" fmla="*/ 1120841 w 2829850"/>
                <a:gd name="connsiteY98" fmla="*/ 409942 h 413167"/>
                <a:gd name="connsiteX99" fmla="*/ 1143041 w 2829850"/>
                <a:gd name="connsiteY99" fmla="*/ 396927 h 413167"/>
                <a:gd name="connsiteX100" fmla="*/ 1154137 w 2829850"/>
                <a:gd name="connsiteY100" fmla="*/ 387273 h 413167"/>
                <a:gd name="connsiteX101" fmla="*/ 1165234 w 2829850"/>
                <a:gd name="connsiteY101" fmla="*/ 380129 h 413167"/>
                <a:gd name="connsiteX102" fmla="*/ 1176331 w 2829850"/>
                <a:gd name="connsiteY102" fmla="*/ 383034 h 413167"/>
                <a:gd name="connsiteX103" fmla="*/ 1187427 w 2829850"/>
                <a:gd name="connsiteY103" fmla="*/ 384381 h 413167"/>
                <a:gd name="connsiteX104" fmla="*/ 1198524 w 2829850"/>
                <a:gd name="connsiteY104" fmla="*/ 368781 h 413167"/>
                <a:gd name="connsiteX105" fmla="*/ 1209621 w 2829850"/>
                <a:gd name="connsiteY105" fmla="*/ 329715 h 413167"/>
                <a:gd name="connsiteX106" fmla="*/ 1231821 w 2829850"/>
                <a:gd name="connsiteY106" fmla="*/ 135262 h 413167"/>
                <a:gd name="connsiteX107" fmla="*/ 1242917 w 2829850"/>
                <a:gd name="connsiteY107" fmla="*/ 161265 h 413167"/>
                <a:gd name="connsiteX108" fmla="*/ 1254014 w 2829850"/>
                <a:gd name="connsiteY108" fmla="*/ 273490 h 413167"/>
                <a:gd name="connsiteX109" fmla="*/ 1265111 w 2829850"/>
                <a:gd name="connsiteY109" fmla="*/ 376292 h 413167"/>
                <a:gd name="connsiteX110" fmla="*/ 1276207 w 2829850"/>
                <a:gd name="connsiteY110" fmla="*/ 405051 h 413167"/>
                <a:gd name="connsiteX111" fmla="*/ 1287304 w 2829850"/>
                <a:gd name="connsiteY111" fmla="*/ 409602 h 413167"/>
                <a:gd name="connsiteX112" fmla="*/ 1298400 w 2829850"/>
                <a:gd name="connsiteY112" fmla="*/ 412855 h 413167"/>
                <a:gd name="connsiteX113" fmla="*/ 1309497 w 2829850"/>
                <a:gd name="connsiteY113" fmla="*/ 399458 h 413167"/>
                <a:gd name="connsiteX114" fmla="*/ 1320601 w 2829850"/>
                <a:gd name="connsiteY114" fmla="*/ 382014 h 413167"/>
                <a:gd name="connsiteX115" fmla="*/ 1331697 w 2829850"/>
                <a:gd name="connsiteY115" fmla="*/ 368550 h 413167"/>
                <a:gd name="connsiteX116" fmla="*/ 1342794 w 2829850"/>
                <a:gd name="connsiteY116" fmla="*/ 363875 h 413167"/>
                <a:gd name="connsiteX117" fmla="*/ 1353890 w 2829850"/>
                <a:gd name="connsiteY117" fmla="*/ 339573 h 413167"/>
                <a:gd name="connsiteX118" fmla="*/ 1364987 w 2829850"/>
                <a:gd name="connsiteY118" fmla="*/ 276436 h 413167"/>
                <a:gd name="connsiteX119" fmla="*/ 1376083 w 2829850"/>
                <a:gd name="connsiteY119" fmla="*/ 167946 h 413167"/>
                <a:gd name="connsiteX120" fmla="*/ 1387180 w 2829850"/>
                <a:gd name="connsiteY120" fmla="*/ 134813 h 413167"/>
                <a:gd name="connsiteX121" fmla="*/ 1398277 w 2829850"/>
                <a:gd name="connsiteY121" fmla="*/ 172967 h 413167"/>
                <a:gd name="connsiteX122" fmla="*/ 1409380 w 2829850"/>
                <a:gd name="connsiteY122" fmla="*/ 251270 h 413167"/>
                <a:gd name="connsiteX123" fmla="*/ 1420477 w 2829850"/>
                <a:gd name="connsiteY123" fmla="*/ 347853 h 413167"/>
                <a:gd name="connsiteX124" fmla="*/ 1431573 w 2829850"/>
                <a:gd name="connsiteY124" fmla="*/ 386021 h 413167"/>
                <a:gd name="connsiteX125" fmla="*/ 1442670 w 2829850"/>
                <a:gd name="connsiteY125" fmla="*/ 398574 h 413167"/>
                <a:gd name="connsiteX126" fmla="*/ 1453767 w 2829850"/>
                <a:gd name="connsiteY126" fmla="*/ 404377 h 413167"/>
                <a:gd name="connsiteX127" fmla="*/ 1464863 w 2829850"/>
                <a:gd name="connsiteY127" fmla="*/ 399751 h 413167"/>
                <a:gd name="connsiteX128" fmla="*/ 1475960 w 2829850"/>
                <a:gd name="connsiteY128" fmla="*/ 404799 h 413167"/>
                <a:gd name="connsiteX129" fmla="*/ 1487057 w 2829850"/>
                <a:gd name="connsiteY129" fmla="*/ 401363 h 413167"/>
                <a:gd name="connsiteX130" fmla="*/ 1498160 w 2829850"/>
                <a:gd name="connsiteY130" fmla="*/ 395771 h 413167"/>
                <a:gd name="connsiteX131" fmla="*/ 1509257 w 2829850"/>
                <a:gd name="connsiteY131" fmla="*/ 392328 h 413167"/>
                <a:gd name="connsiteX132" fmla="*/ 1520353 w 2829850"/>
                <a:gd name="connsiteY132" fmla="*/ 376455 h 413167"/>
                <a:gd name="connsiteX133" fmla="*/ 1531450 w 2829850"/>
                <a:gd name="connsiteY133" fmla="*/ 315931 h 413167"/>
                <a:gd name="connsiteX134" fmla="*/ 1542546 w 2829850"/>
                <a:gd name="connsiteY134" fmla="*/ 207380 h 413167"/>
                <a:gd name="connsiteX135" fmla="*/ 1553643 w 2829850"/>
                <a:gd name="connsiteY135" fmla="*/ 122566 h 413167"/>
                <a:gd name="connsiteX136" fmla="*/ 1564740 w 2829850"/>
                <a:gd name="connsiteY136" fmla="*/ 148454 h 413167"/>
                <a:gd name="connsiteX137" fmla="*/ 1575836 w 2829850"/>
                <a:gd name="connsiteY137" fmla="*/ 258229 h 413167"/>
                <a:gd name="connsiteX138" fmla="*/ 1586940 w 2829850"/>
                <a:gd name="connsiteY138" fmla="*/ 311399 h 413167"/>
                <a:gd name="connsiteX139" fmla="*/ 1598036 w 2829850"/>
                <a:gd name="connsiteY139" fmla="*/ 358589 h 413167"/>
                <a:gd name="connsiteX140" fmla="*/ 1609133 w 2829850"/>
                <a:gd name="connsiteY140" fmla="*/ 384803 h 413167"/>
                <a:gd name="connsiteX141" fmla="*/ 1620230 w 2829850"/>
                <a:gd name="connsiteY141" fmla="*/ 399805 h 413167"/>
                <a:gd name="connsiteX142" fmla="*/ 1631326 w 2829850"/>
                <a:gd name="connsiteY142" fmla="*/ 403329 h 413167"/>
                <a:gd name="connsiteX143" fmla="*/ 1642423 w 2829850"/>
                <a:gd name="connsiteY143" fmla="*/ 400635 h 413167"/>
                <a:gd name="connsiteX144" fmla="*/ 1653520 w 2829850"/>
                <a:gd name="connsiteY144" fmla="*/ 400002 h 413167"/>
                <a:gd name="connsiteX145" fmla="*/ 1664616 w 2829850"/>
                <a:gd name="connsiteY145" fmla="*/ 375891 h 413167"/>
                <a:gd name="connsiteX146" fmla="*/ 1675720 w 2829850"/>
                <a:gd name="connsiteY146" fmla="*/ 339975 h 413167"/>
                <a:gd name="connsiteX147" fmla="*/ 1686816 w 2829850"/>
                <a:gd name="connsiteY147" fmla="*/ 290172 h 413167"/>
                <a:gd name="connsiteX148" fmla="*/ 1697913 w 2829850"/>
                <a:gd name="connsiteY148" fmla="*/ 289438 h 413167"/>
                <a:gd name="connsiteX149" fmla="*/ 1709010 w 2829850"/>
                <a:gd name="connsiteY149" fmla="*/ 281348 h 413167"/>
                <a:gd name="connsiteX150" fmla="*/ 1720106 w 2829850"/>
                <a:gd name="connsiteY150" fmla="*/ 237125 h 413167"/>
                <a:gd name="connsiteX151" fmla="*/ 1731203 w 2829850"/>
                <a:gd name="connsiteY151" fmla="*/ 210373 h 413167"/>
                <a:gd name="connsiteX152" fmla="*/ 1742299 w 2829850"/>
                <a:gd name="connsiteY152" fmla="*/ 241323 h 413167"/>
                <a:gd name="connsiteX153" fmla="*/ 1753396 w 2829850"/>
                <a:gd name="connsiteY153" fmla="*/ 317809 h 413167"/>
                <a:gd name="connsiteX154" fmla="*/ 1764500 w 2829850"/>
                <a:gd name="connsiteY154" fmla="*/ 363318 h 413167"/>
                <a:gd name="connsiteX155" fmla="*/ 1775596 w 2829850"/>
                <a:gd name="connsiteY155" fmla="*/ 387185 h 413167"/>
                <a:gd name="connsiteX156" fmla="*/ 1786692 w 2829850"/>
                <a:gd name="connsiteY156" fmla="*/ 390655 h 413167"/>
                <a:gd name="connsiteX157" fmla="*/ 1797789 w 2829850"/>
                <a:gd name="connsiteY157" fmla="*/ 380014 h 413167"/>
                <a:gd name="connsiteX158" fmla="*/ 1808886 w 2829850"/>
                <a:gd name="connsiteY158" fmla="*/ 370577 h 413167"/>
                <a:gd name="connsiteX159" fmla="*/ 1819982 w 2829850"/>
                <a:gd name="connsiteY159" fmla="*/ 375469 h 413167"/>
                <a:gd name="connsiteX160" fmla="*/ 1831079 w 2829850"/>
                <a:gd name="connsiteY160" fmla="*/ 375999 h 413167"/>
                <a:gd name="connsiteX161" fmla="*/ 1842176 w 2829850"/>
                <a:gd name="connsiteY161" fmla="*/ 372400 h 413167"/>
                <a:gd name="connsiteX162" fmla="*/ 1853279 w 2829850"/>
                <a:gd name="connsiteY162" fmla="*/ 356630 h 413167"/>
                <a:gd name="connsiteX163" fmla="*/ 1864376 w 2829850"/>
                <a:gd name="connsiteY163" fmla="*/ 328075 h 413167"/>
                <a:gd name="connsiteX164" fmla="*/ 1875472 w 2829850"/>
                <a:gd name="connsiteY164" fmla="*/ 292268 h 413167"/>
                <a:gd name="connsiteX165" fmla="*/ 1897666 w 2829850"/>
                <a:gd name="connsiteY165" fmla="*/ 195188 h 413167"/>
                <a:gd name="connsiteX166" fmla="*/ 1908762 w 2829850"/>
                <a:gd name="connsiteY166" fmla="*/ 195889 h 413167"/>
                <a:gd name="connsiteX167" fmla="*/ 1919859 w 2829850"/>
                <a:gd name="connsiteY167" fmla="*/ 253045 h 413167"/>
                <a:gd name="connsiteX168" fmla="*/ 1930956 w 2829850"/>
                <a:gd name="connsiteY168" fmla="*/ 337199 h 413167"/>
                <a:gd name="connsiteX169" fmla="*/ 1942059 w 2829850"/>
                <a:gd name="connsiteY169" fmla="*/ 381898 h 413167"/>
                <a:gd name="connsiteX170" fmla="*/ 1953156 w 2829850"/>
                <a:gd name="connsiteY170" fmla="*/ 398533 h 413167"/>
                <a:gd name="connsiteX171" fmla="*/ 1964252 w 2829850"/>
                <a:gd name="connsiteY171" fmla="*/ 409044 h 413167"/>
                <a:gd name="connsiteX172" fmla="*/ 1975349 w 2829850"/>
                <a:gd name="connsiteY172" fmla="*/ 405439 h 413167"/>
                <a:gd name="connsiteX173" fmla="*/ 1986446 w 2829850"/>
                <a:gd name="connsiteY173" fmla="*/ 402636 h 413167"/>
                <a:gd name="connsiteX174" fmla="*/ 1997542 w 2829850"/>
                <a:gd name="connsiteY174" fmla="*/ 397662 h 413167"/>
                <a:gd name="connsiteX175" fmla="*/ 2008639 w 2829850"/>
                <a:gd name="connsiteY175" fmla="*/ 399812 h 413167"/>
                <a:gd name="connsiteX176" fmla="*/ 2019735 w 2829850"/>
                <a:gd name="connsiteY176" fmla="*/ 398349 h 413167"/>
                <a:gd name="connsiteX177" fmla="*/ 2030839 w 2829850"/>
                <a:gd name="connsiteY177" fmla="*/ 389273 h 413167"/>
                <a:gd name="connsiteX178" fmla="*/ 2041935 w 2829850"/>
                <a:gd name="connsiteY178" fmla="*/ 333327 h 413167"/>
                <a:gd name="connsiteX179" fmla="*/ 2053032 w 2829850"/>
                <a:gd name="connsiteY179" fmla="*/ 243595 h 413167"/>
                <a:gd name="connsiteX180" fmla="*/ 2064129 w 2829850"/>
                <a:gd name="connsiteY180" fmla="*/ 115055 h 413167"/>
                <a:gd name="connsiteX181" fmla="*/ 2075225 w 2829850"/>
                <a:gd name="connsiteY181" fmla="*/ 45455 h 413167"/>
                <a:gd name="connsiteX182" fmla="*/ 2086322 w 2829850"/>
                <a:gd name="connsiteY182" fmla="*/ 113531 h 413167"/>
                <a:gd name="connsiteX183" fmla="*/ 2097419 w 2829850"/>
                <a:gd name="connsiteY183" fmla="*/ 222375 h 413167"/>
                <a:gd name="connsiteX184" fmla="*/ 2108515 w 2829850"/>
                <a:gd name="connsiteY184" fmla="*/ 321455 h 413167"/>
                <a:gd name="connsiteX185" fmla="*/ 2119619 w 2829850"/>
                <a:gd name="connsiteY185" fmla="*/ 353976 h 413167"/>
                <a:gd name="connsiteX186" fmla="*/ 2130715 w 2829850"/>
                <a:gd name="connsiteY186" fmla="*/ 381612 h 413167"/>
                <a:gd name="connsiteX187" fmla="*/ 2141812 w 2829850"/>
                <a:gd name="connsiteY187" fmla="*/ 393104 h 413167"/>
                <a:gd name="connsiteX188" fmla="*/ 2152909 w 2829850"/>
                <a:gd name="connsiteY188" fmla="*/ 394178 h 413167"/>
                <a:gd name="connsiteX189" fmla="*/ 2164005 w 2829850"/>
                <a:gd name="connsiteY189" fmla="*/ 401567 h 413167"/>
                <a:gd name="connsiteX190" fmla="*/ 2175102 w 2829850"/>
                <a:gd name="connsiteY190" fmla="*/ 400458 h 413167"/>
                <a:gd name="connsiteX191" fmla="*/ 2186198 w 2829850"/>
                <a:gd name="connsiteY191" fmla="*/ 405609 h 413167"/>
                <a:gd name="connsiteX192" fmla="*/ 2197295 w 2829850"/>
                <a:gd name="connsiteY192" fmla="*/ 405534 h 413167"/>
                <a:gd name="connsiteX193" fmla="*/ 2208399 w 2829850"/>
                <a:gd name="connsiteY193" fmla="*/ 402350 h 413167"/>
                <a:gd name="connsiteX194" fmla="*/ 2219495 w 2829850"/>
                <a:gd name="connsiteY194" fmla="*/ 376367 h 413167"/>
                <a:gd name="connsiteX195" fmla="*/ 2230592 w 2829850"/>
                <a:gd name="connsiteY195" fmla="*/ 306487 h 413167"/>
                <a:gd name="connsiteX196" fmla="*/ 2241688 w 2829850"/>
                <a:gd name="connsiteY196" fmla="*/ 134446 h 413167"/>
                <a:gd name="connsiteX197" fmla="*/ 2252785 w 2829850"/>
                <a:gd name="connsiteY197" fmla="*/ 9491 h 413167"/>
                <a:gd name="connsiteX198" fmla="*/ 2263881 w 2829850"/>
                <a:gd name="connsiteY198" fmla="*/ 41794 h 413167"/>
                <a:gd name="connsiteX199" fmla="*/ 2286075 w 2829850"/>
                <a:gd name="connsiteY199" fmla="*/ 368455 h 413167"/>
                <a:gd name="connsiteX200" fmla="*/ 2297171 w 2829850"/>
                <a:gd name="connsiteY200" fmla="*/ 394730 h 413167"/>
                <a:gd name="connsiteX201" fmla="*/ 2308275 w 2829850"/>
                <a:gd name="connsiteY201" fmla="*/ 402670 h 413167"/>
                <a:gd name="connsiteX202" fmla="*/ 2319371 w 2829850"/>
                <a:gd name="connsiteY202" fmla="*/ 407024 h 413167"/>
                <a:gd name="connsiteX203" fmla="*/ 2330468 w 2829850"/>
                <a:gd name="connsiteY203" fmla="*/ 396295 h 413167"/>
                <a:gd name="connsiteX204" fmla="*/ 2341565 w 2829850"/>
                <a:gd name="connsiteY204" fmla="*/ 390368 h 413167"/>
                <a:gd name="connsiteX205" fmla="*/ 2352661 w 2829850"/>
                <a:gd name="connsiteY205" fmla="*/ 388817 h 413167"/>
                <a:gd name="connsiteX206" fmla="*/ 2363758 w 2829850"/>
                <a:gd name="connsiteY206" fmla="*/ 389409 h 413167"/>
                <a:gd name="connsiteX207" fmla="*/ 2374855 w 2829850"/>
                <a:gd name="connsiteY207" fmla="*/ 384069 h 413167"/>
                <a:gd name="connsiteX208" fmla="*/ 2385951 w 2829850"/>
                <a:gd name="connsiteY208" fmla="*/ 374332 h 413167"/>
                <a:gd name="connsiteX209" fmla="*/ 2397055 w 2829850"/>
                <a:gd name="connsiteY209" fmla="*/ 325313 h 413167"/>
                <a:gd name="connsiteX210" fmla="*/ 2408151 w 2829850"/>
                <a:gd name="connsiteY210" fmla="*/ 253882 h 413167"/>
                <a:gd name="connsiteX211" fmla="*/ 2419248 w 2829850"/>
                <a:gd name="connsiteY211" fmla="*/ 196671 h 413167"/>
                <a:gd name="connsiteX212" fmla="*/ 2430345 w 2829850"/>
                <a:gd name="connsiteY212" fmla="*/ 186336 h 413167"/>
                <a:gd name="connsiteX213" fmla="*/ 2452538 w 2829850"/>
                <a:gd name="connsiteY213" fmla="*/ 317706 h 413167"/>
                <a:gd name="connsiteX214" fmla="*/ 2463635 w 2829850"/>
                <a:gd name="connsiteY214" fmla="*/ 376557 h 413167"/>
                <a:gd name="connsiteX215" fmla="*/ 2474731 w 2829850"/>
                <a:gd name="connsiteY215" fmla="*/ 398070 h 413167"/>
                <a:gd name="connsiteX216" fmla="*/ 2485834 w 2829850"/>
                <a:gd name="connsiteY216" fmla="*/ 395913 h 413167"/>
                <a:gd name="connsiteX217" fmla="*/ 2496931 w 2829850"/>
                <a:gd name="connsiteY217" fmla="*/ 388246 h 413167"/>
                <a:gd name="connsiteX218" fmla="*/ 2519124 w 2829850"/>
                <a:gd name="connsiteY218" fmla="*/ 363461 h 413167"/>
                <a:gd name="connsiteX219" fmla="*/ 2530221 w 2829850"/>
                <a:gd name="connsiteY219" fmla="*/ 368373 h 413167"/>
                <a:gd name="connsiteX220" fmla="*/ 2541318 w 2829850"/>
                <a:gd name="connsiteY220" fmla="*/ 370686 h 413167"/>
                <a:gd name="connsiteX221" fmla="*/ 2552414 w 2829850"/>
                <a:gd name="connsiteY221" fmla="*/ 326374 h 413167"/>
                <a:gd name="connsiteX222" fmla="*/ 2563511 w 2829850"/>
                <a:gd name="connsiteY222" fmla="*/ 225600 h 413167"/>
                <a:gd name="connsiteX223" fmla="*/ 2574614 w 2829850"/>
                <a:gd name="connsiteY223" fmla="*/ 91828 h 413167"/>
                <a:gd name="connsiteX224" fmla="*/ 2585711 w 2829850"/>
                <a:gd name="connsiteY224" fmla="*/ 103210 h 413167"/>
                <a:gd name="connsiteX225" fmla="*/ 2596808 w 2829850"/>
                <a:gd name="connsiteY225" fmla="*/ 225185 h 413167"/>
                <a:gd name="connsiteX226" fmla="*/ 2607904 w 2829850"/>
                <a:gd name="connsiteY226" fmla="*/ 310304 h 413167"/>
                <a:gd name="connsiteX227" fmla="*/ 2619001 w 2829850"/>
                <a:gd name="connsiteY227" fmla="*/ 377680 h 413167"/>
                <a:gd name="connsiteX228" fmla="*/ 2630097 w 2829850"/>
                <a:gd name="connsiteY228" fmla="*/ 400016 h 413167"/>
                <a:gd name="connsiteX229" fmla="*/ 2652290 w 2829850"/>
                <a:gd name="connsiteY229" fmla="*/ 401513 h 413167"/>
                <a:gd name="connsiteX230" fmla="*/ 2663394 w 2829850"/>
                <a:gd name="connsiteY230" fmla="*/ 394294 h 413167"/>
                <a:gd name="connsiteX231" fmla="*/ 2674491 w 2829850"/>
                <a:gd name="connsiteY231" fmla="*/ 384552 h 413167"/>
                <a:gd name="connsiteX232" fmla="*/ 2685587 w 2829850"/>
                <a:gd name="connsiteY232" fmla="*/ 381327 h 413167"/>
                <a:gd name="connsiteX233" fmla="*/ 2696684 w 2829850"/>
                <a:gd name="connsiteY233" fmla="*/ 386885 h 413167"/>
                <a:gd name="connsiteX234" fmla="*/ 2707780 w 2829850"/>
                <a:gd name="connsiteY234" fmla="*/ 376333 h 413167"/>
                <a:gd name="connsiteX235" fmla="*/ 2718877 w 2829850"/>
                <a:gd name="connsiteY235" fmla="*/ 341662 h 413167"/>
                <a:gd name="connsiteX236" fmla="*/ 2729974 w 2829850"/>
                <a:gd name="connsiteY236" fmla="*/ 283362 h 413167"/>
                <a:gd name="connsiteX237" fmla="*/ 2741070 w 2829850"/>
                <a:gd name="connsiteY237" fmla="*/ 209373 h 413167"/>
                <a:gd name="connsiteX238" fmla="*/ 2752174 w 2829850"/>
                <a:gd name="connsiteY238" fmla="*/ 254528 h 413167"/>
                <a:gd name="connsiteX239" fmla="*/ 2763270 w 2829850"/>
                <a:gd name="connsiteY239" fmla="*/ 288179 h 413167"/>
                <a:gd name="connsiteX240" fmla="*/ 2774367 w 2829850"/>
                <a:gd name="connsiteY240" fmla="*/ 298235 h 413167"/>
                <a:gd name="connsiteX241" fmla="*/ 2785464 w 2829850"/>
                <a:gd name="connsiteY241" fmla="*/ 294731 h 413167"/>
                <a:gd name="connsiteX242" fmla="*/ 2796560 w 2829850"/>
                <a:gd name="connsiteY242" fmla="*/ 284355 h 413167"/>
                <a:gd name="connsiteX243" fmla="*/ 2807657 w 2829850"/>
                <a:gd name="connsiteY243" fmla="*/ 297105 h 413167"/>
                <a:gd name="connsiteX244" fmla="*/ 2818754 w 2829850"/>
                <a:gd name="connsiteY244" fmla="*/ 337124 h 413167"/>
                <a:gd name="connsiteX245" fmla="*/ 2829850 w 2829850"/>
                <a:gd name="connsiteY245" fmla="*/ 349084 h 413167"/>
                <a:gd name="connsiteX246" fmla="*/ 2829850 w 2829850"/>
                <a:gd name="connsiteY246" fmla="*/ 34908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32111"/>
                  </a:moveTo>
                  <a:lnTo>
                    <a:pt x="11096" y="240888"/>
                  </a:lnTo>
                  <a:lnTo>
                    <a:pt x="22193" y="283015"/>
                  </a:lnTo>
                  <a:lnTo>
                    <a:pt x="33290" y="313999"/>
                  </a:lnTo>
                  <a:lnTo>
                    <a:pt x="44386" y="340710"/>
                  </a:lnTo>
                  <a:lnTo>
                    <a:pt x="55483" y="325626"/>
                  </a:lnTo>
                  <a:lnTo>
                    <a:pt x="66586" y="307698"/>
                  </a:lnTo>
                  <a:lnTo>
                    <a:pt x="77683" y="283988"/>
                  </a:lnTo>
                  <a:lnTo>
                    <a:pt x="88779" y="304827"/>
                  </a:lnTo>
                  <a:lnTo>
                    <a:pt x="99876" y="304480"/>
                  </a:lnTo>
                  <a:lnTo>
                    <a:pt x="110973" y="328252"/>
                  </a:lnTo>
                  <a:lnTo>
                    <a:pt x="122069" y="343050"/>
                  </a:lnTo>
                  <a:lnTo>
                    <a:pt x="133166" y="350622"/>
                  </a:lnTo>
                  <a:lnTo>
                    <a:pt x="144263" y="355242"/>
                  </a:lnTo>
                  <a:lnTo>
                    <a:pt x="155366" y="371849"/>
                  </a:lnTo>
                  <a:lnTo>
                    <a:pt x="166463" y="379919"/>
                  </a:lnTo>
                  <a:lnTo>
                    <a:pt x="188656" y="355364"/>
                  </a:lnTo>
                  <a:lnTo>
                    <a:pt x="199753" y="356527"/>
                  </a:lnTo>
                  <a:lnTo>
                    <a:pt x="210849" y="368033"/>
                  </a:lnTo>
                  <a:lnTo>
                    <a:pt x="221946" y="360372"/>
                  </a:lnTo>
                  <a:lnTo>
                    <a:pt x="233043" y="347812"/>
                  </a:lnTo>
                  <a:lnTo>
                    <a:pt x="255243" y="259672"/>
                  </a:lnTo>
                  <a:lnTo>
                    <a:pt x="266339" y="184785"/>
                  </a:lnTo>
                  <a:lnTo>
                    <a:pt x="277436" y="214755"/>
                  </a:lnTo>
                  <a:lnTo>
                    <a:pt x="288533" y="299663"/>
                  </a:lnTo>
                  <a:lnTo>
                    <a:pt x="299629" y="348173"/>
                  </a:lnTo>
                  <a:lnTo>
                    <a:pt x="310726" y="381075"/>
                  </a:lnTo>
                  <a:lnTo>
                    <a:pt x="321823" y="395437"/>
                  </a:lnTo>
                  <a:lnTo>
                    <a:pt x="332926" y="390777"/>
                  </a:lnTo>
                  <a:lnTo>
                    <a:pt x="344023" y="373713"/>
                  </a:lnTo>
                  <a:lnTo>
                    <a:pt x="355119" y="352371"/>
                  </a:lnTo>
                  <a:lnTo>
                    <a:pt x="366216" y="334212"/>
                  </a:lnTo>
                  <a:lnTo>
                    <a:pt x="377313" y="351214"/>
                  </a:lnTo>
                  <a:lnTo>
                    <a:pt x="388409" y="353976"/>
                  </a:lnTo>
                  <a:lnTo>
                    <a:pt x="399506" y="348030"/>
                  </a:lnTo>
                  <a:lnTo>
                    <a:pt x="410602" y="325102"/>
                  </a:lnTo>
                  <a:lnTo>
                    <a:pt x="421706" y="280307"/>
                  </a:lnTo>
                  <a:lnTo>
                    <a:pt x="432802" y="240874"/>
                  </a:lnTo>
                  <a:lnTo>
                    <a:pt x="443899" y="258672"/>
                  </a:lnTo>
                  <a:lnTo>
                    <a:pt x="454995" y="310951"/>
                  </a:lnTo>
                  <a:lnTo>
                    <a:pt x="466092" y="376653"/>
                  </a:lnTo>
                  <a:lnTo>
                    <a:pt x="477189" y="399268"/>
                  </a:lnTo>
                  <a:lnTo>
                    <a:pt x="488285" y="402704"/>
                  </a:lnTo>
                  <a:lnTo>
                    <a:pt x="499382" y="400213"/>
                  </a:lnTo>
                  <a:lnTo>
                    <a:pt x="510485" y="373761"/>
                  </a:lnTo>
                  <a:lnTo>
                    <a:pt x="521582" y="341043"/>
                  </a:lnTo>
                  <a:lnTo>
                    <a:pt x="532679" y="321584"/>
                  </a:lnTo>
                  <a:lnTo>
                    <a:pt x="543775" y="330096"/>
                  </a:lnTo>
                  <a:lnTo>
                    <a:pt x="554872" y="331001"/>
                  </a:lnTo>
                  <a:lnTo>
                    <a:pt x="565968" y="304650"/>
                  </a:lnTo>
                  <a:lnTo>
                    <a:pt x="577065" y="226430"/>
                  </a:lnTo>
                  <a:lnTo>
                    <a:pt x="588162" y="184152"/>
                  </a:lnTo>
                  <a:lnTo>
                    <a:pt x="599265" y="196188"/>
                  </a:lnTo>
                  <a:lnTo>
                    <a:pt x="610362" y="249304"/>
                  </a:lnTo>
                  <a:lnTo>
                    <a:pt x="621458" y="327565"/>
                  </a:lnTo>
                  <a:lnTo>
                    <a:pt x="632555" y="378347"/>
                  </a:lnTo>
                  <a:lnTo>
                    <a:pt x="643652" y="401492"/>
                  </a:lnTo>
                  <a:lnTo>
                    <a:pt x="654748" y="407520"/>
                  </a:lnTo>
                  <a:lnTo>
                    <a:pt x="665845" y="402887"/>
                  </a:lnTo>
                  <a:lnTo>
                    <a:pt x="676942" y="403949"/>
                  </a:lnTo>
                  <a:lnTo>
                    <a:pt x="688045" y="395594"/>
                  </a:lnTo>
                  <a:lnTo>
                    <a:pt x="699142" y="381497"/>
                  </a:lnTo>
                  <a:lnTo>
                    <a:pt x="710238" y="355174"/>
                  </a:lnTo>
                  <a:lnTo>
                    <a:pt x="721335" y="311413"/>
                  </a:lnTo>
                  <a:lnTo>
                    <a:pt x="732432" y="218293"/>
                  </a:lnTo>
                  <a:lnTo>
                    <a:pt x="743528" y="134255"/>
                  </a:lnTo>
                  <a:lnTo>
                    <a:pt x="754625" y="144753"/>
                  </a:lnTo>
                  <a:lnTo>
                    <a:pt x="765722" y="249610"/>
                  </a:lnTo>
                  <a:lnTo>
                    <a:pt x="776818" y="366216"/>
                  </a:lnTo>
                  <a:lnTo>
                    <a:pt x="787922" y="400139"/>
                  </a:lnTo>
                  <a:lnTo>
                    <a:pt x="799018" y="409704"/>
                  </a:lnTo>
                  <a:lnTo>
                    <a:pt x="810115" y="413167"/>
                  </a:lnTo>
                  <a:lnTo>
                    <a:pt x="821212" y="395791"/>
                  </a:lnTo>
                  <a:lnTo>
                    <a:pt x="832308" y="370781"/>
                  </a:lnTo>
                  <a:lnTo>
                    <a:pt x="843405" y="360603"/>
                  </a:lnTo>
                  <a:lnTo>
                    <a:pt x="854501" y="368175"/>
                  </a:lnTo>
                  <a:lnTo>
                    <a:pt x="865598" y="358630"/>
                  </a:lnTo>
                  <a:lnTo>
                    <a:pt x="876702" y="323170"/>
                  </a:lnTo>
                  <a:lnTo>
                    <a:pt x="887798" y="202304"/>
                  </a:lnTo>
                  <a:lnTo>
                    <a:pt x="898894" y="175532"/>
                  </a:lnTo>
                  <a:lnTo>
                    <a:pt x="909991" y="221239"/>
                  </a:lnTo>
                  <a:lnTo>
                    <a:pt x="921088" y="284988"/>
                  </a:lnTo>
                  <a:lnTo>
                    <a:pt x="932184" y="364535"/>
                  </a:lnTo>
                  <a:lnTo>
                    <a:pt x="943281" y="400669"/>
                  </a:lnTo>
                  <a:lnTo>
                    <a:pt x="954384" y="408194"/>
                  </a:lnTo>
                  <a:lnTo>
                    <a:pt x="965481" y="412174"/>
                  </a:lnTo>
                  <a:lnTo>
                    <a:pt x="976578" y="405493"/>
                  </a:lnTo>
                  <a:lnTo>
                    <a:pt x="987674" y="409174"/>
                  </a:lnTo>
                  <a:lnTo>
                    <a:pt x="1009868" y="397431"/>
                  </a:lnTo>
                  <a:lnTo>
                    <a:pt x="1020964" y="393192"/>
                  </a:lnTo>
                  <a:lnTo>
                    <a:pt x="1032061" y="375884"/>
                  </a:lnTo>
                  <a:lnTo>
                    <a:pt x="1043157" y="285070"/>
                  </a:lnTo>
                  <a:lnTo>
                    <a:pt x="1054261" y="122648"/>
                  </a:lnTo>
                  <a:lnTo>
                    <a:pt x="1065357" y="0"/>
                  </a:lnTo>
                  <a:lnTo>
                    <a:pt x="1076454" y="74744"/>
                  </a:lnTo>
                  <a:lnTo>
                    <a:pt x="1087551" y="274504"/>
                  </a:lnTo>
                  <a:lnTo>
                    <a:pt x="1098647" y="356473"/>
                  </a:lnTo>
                  <a:lnTo>
                    <a:pt x="1109744" y="398635"/>
                  </a:lnTo>
                  <a:lnTo>
                    <a:pt x="1120841" y="409942"/>
                  </a:lnTo>
                  <a:lnTo>
                    <a:pt x="1143041" y="396927"/>
                  </a:lnTo>
                  <a:lnTo>
                    <a:pt x="1154137" y="387273"/>
                  </a:lnTo>
                  <a:lnTo>
                    <a:pt x="1165234" y="380129"/>
                  </a:lnTo>
                  <a:lnTo>
                    <a:pt x="1176331" y="383034"/>
                  </a:lnTo>
                  <a:lnTo>
                    <a:pt x="1187427" y="384381"/>
                  </a:lnTo>
                  <a:lnTo>
                    <a:pt x="1198524" y="368781"/>
                  </a:lnTo>
                  <a:lnTo>
                    <a:pt x="1209621" y="329715"/>
                  </a:lnTo>
                  <a:lnTo>
                    <a:pt x="1231821" y="135262"/>
                  </a:lnTo>
                  <a:lnTo>
                    <a:pt x="1242917" y="161265"/>
                  </a:lnTo>
                  <a:lnTo>
                    <a:pt x="1254014" y="273490"/>
                  </a:lnTo>
                  <a:lnTo>
                    <a:pt x="1265111" y="376292"/>
                  </a:lnTo>
                  <a:lnTo>
                    <a:pt x="1276207" y="405051"/>
                  </a:lnTo>
                  <a:lnTo>
                    <a:pt x="1287304" y="409602"/>
                  </a:lnTo>
                  <a:lnTo>
                    <a:pt x="1298400" y="412855"/>
                  </a:lnTo>
                  <a:lnTo>
                    <a:pt x="1309497" y="399458"/>
                  </a:lnTo>
                  <a:lnTo>
                    <a:pt x="1320601" y="382014"/>
                  </a:lnTo>
                  <a:lnTo>
                    <a:pt x="1331697" y="368550"/>
                  </a:lnTo>
                  <a:lnTo>
                    <a:pt x="1342794" y="363875"/>
                  </a:lnTo>
                  <a:lnTo>
                    <a:pt x="1353890" y="339573"/>
                  </a:lnTo>
                  <a:lnTo>
                    <a:pt x="1364987" y="276436"/>
                  </a:lnTo>
                  <a:lnTo>
                    <a:pt x="1376083" y="167946"/>
                  </a:lnTo>
                  <a:lnTo>
                    <a:pt x="1387180" y="134813"/>
                  </a:lnTo>
                  <a:lnTo>
                    <a:pt x="1398277" y="172967"/>
                  </a:lnTo>
                  <a:lnTo>
                    <a:pt x="1409380" y="251270"/>
                  </a:lnTo>
                  <a:lnTo>
                    <a:pt x="1420477" y="347853"/>
                  </a:lnTo>
                  <a:lnTo>
                    <a:pt x="1431573" y="386021"/>
                  </a:lnTo>
                  <a:lnTo>
                    <a:pt x="1442670" y="398574"/>
                  </a:lnTo>
                  <a:lnTo>
                    <a:pt x="1453767" y="404377"/>
                  </a:lnTo>
                  <a:lnTo>
                    <a:pt x="1464863" y="399751"/>
                  </a:lnTo>
                  <a:lnTo>
                    <a:pt x="1475960" y="404799"/>
                  </a:lnTo>
                  <a:lnTo>
                    <a:pt x="1487057" y="401363"/>
                  </a:lnTo>
                  <a:lnTo>
                    <a:pt x="1498160" y="395771"/>
                  </a:lnTo>
                  <a:lnTo>
                    <a:pt x="1509257" y="392328"/>
                  </a:lnTo>
                  <a:lnTo>
                    <a:pt x="1520353" y="376455"/>
                  </a:lnTo>
                  <a:lnTo>
                    <a:pt x="1531450" y="315931"/>
                  </a:lnTo>
                  <a:lnTo>
                    <a:pt x="1542546" y="207380"/>
                  </a:lnTo>
                  <a:lnTo>
                    <a:pt x="1553643" y="122566"/>
                  </a:lnTo>
                  <a:lnTo>
                    <a:pt x="1564740" y="148454"/>
                  </a:lnTo>
                  <a:lnTo>
                    <a:pt x="1575836" y="258229"/>
                  </a:lnTo>
                  <a:lnTo>
                    <a:pt x="1586940" y="311399"/>
                  </a:lnTo>
                  <a:lnTo>
                    <a:pt x="1598036" y="358589"/>
                  </a:lnTo>
                  <a:lnTo>
                    <a:pt x="1609133" y="384803"/>
                  </a:lnTo>
                  <a:lnTo>
                    <a:pt x="1620230" y="399805"/>
                  </a:lnTo>
                  <a:lnTo>
                    <a:pt x="1631326" y="403329"/>
                  </a:lnTo>
                  <a:lnTo>
                    <a:pt x="1642423" y="400635"/>
                  </a:lnTo>
                  <a:lnTo>
                    <a:pt x="1653520" y="400002"/>
                  </a:lnTo>
                  <a:lnTo>
                    <a:pt x="1664616" y="375891"/>
                  </a:lnTo>
                  <a:lnTo>
                    <a:pt x="1675720" y="339975"/>
                  </a:lnTo>
                  <a:lnTo>
                    <a:pt x="1686816" y="290172"/>
                  </a:lnTo>
                  <a:lnTo>
                    <a:pt x="1697913" y="289438"/>
                  </a:lnTo>
                  <a:lnTo>
                    <a:pt x="1709010" y="281348"/>
                  </a:lnTo>
                  <a:lnTo>
                    <a:pt x="1720106" y="237125"/>
                  </a:lnTo>
                  <a:lnTo>
                    <a:pt x="1731203" y="210373"/>
                  </a:lnTo>
                  <a:lnTo>
                    <a:pt x="1742299" y="241323"/>
                  </a:lnTo>
                  <a:lnTo>
                    <a:pt x="1753396" y="317809"/>
                  </a:lnTo>
                  <a:lnTo>
                    <a:pt x="1764500" y="363318"/>
                  </a:lnTo>
                  <a:lnTo>
                    <a:pt x="1775596" y="387185"/>
                  </a:lnTo>
                  <a:lnTo>
                    <a:pt x="1786692" y="390655"/>
                  </a:lnTo>
                  <a:lnTo>
                    <a:pt x="1797789" y="380014"/>
                  </a:lnTo>
                  <a:lnTo>
                    <a:pt x="1808886" y="370577"/>
                  </a:lnTo>
                  <a:lnTo>
                    <a:pt x="1819982" y="375469"/>
                  </a:lnTo>
                  <a:lnTo>
                    <a:pt x="1831079" y="375999"/>
                  </a:lnTo>
                  <a:lnTo>
                    <a:pt x="1842176" y="372400"/>
                  </a:lnTo>
                  <a:lnTo>
                    <a:pt x="1853279" y="356630"/>
                  </a:lnTo>
                  <a:lnTo>
                    <a:pt x="1864376" y="328075"/>
                  </a:lnTo>
                  <a:lnTo>
                    <a:pt x="1875472" y="292268"/>
                  </a:lnTo>
                  <a:lnTo>
                    <a:pt x="1897666" y="195188"/>
                  </a:lnTo>
                  <a:lnTo>
                    <a:pt x="1908762" y="195889"/>
                  </a:lnTo>
                  <a:lnTo>
                    <a:pt x="1919859" y="253045"/>
                  </a:lnTo>
                  <a:lnTo>
                    <a:pt x="1930956" y="337199"/>
                  </a:lnTo>
                  <a:lnTo>
                    <a:pt x="1942059" y="381898"/>
                  </a:lnTo>
                  <a:lnTo>
                    <a:pt x="1953156" y="398533"/>
                  </a:lnTo>
                  <a:lnTo>
                    <a:pt x="1964252" y="409044"/>
                  </a:lnTo>
                  <a:lnTo>
                    <a:pt x="1975349" y="405439"/>
                  </a:lnTo>
                  <a:lnTo>
                    <a:pt x="1986446" y="402636"/>
                  </a:lnTo>
                  <a:lnTo>
                    <a:pt x="1997542" y="397662"/>
                  </a:lnTo>
                  <a:lnTo>
                    <a:pt x="2008639" y="399812"/>
                  </a:lnTo>
                  <a:lnTo>
                    <a:pt x="2019735" y="398349"/>
                  </a:lnTo>
                  <a:lnTo>
                    <a:pt x="2030839" y="389273"/>
                  </a:lnTo>
                  <a:lnTo>
                    <a:pt x="2041935" y="333327"/>
                  </a:lnTo>
                  <a:lnTo>
                    <a:pt x="2053032" y="243595"/>
                  </a:lnTo>
                  <a:lnTo>
                    <a:pt x="2064129" y="115055"/>
                  </a:lnTo>
                  <a:lnTo>
                    <a:pt x="2075225" y="45455"/>
                  </a:lnTo>
                  <a:lnTo>
                    <a:pt x="2086322" y="113531"/>
                  </a:lnTo>
                  <a:lnTo>
                    <a:pt x="2097419" y="222375"/>
                  </a:lnTo>
                  <a:lnTo>
                    <a:pt x="2108515" y="321455"/>
                  </a:lnTo>
                  <a:lnTo>
                    <a:pt x="2119619" y="353976"/>
                  </a:lnTo>
                  <a:lnTo>
                    <a:pt x="2130715" y="381612"/>
                  </a:lnTo>
                  <a:lnTo>
                    <a:pt x="2141812" y="393104"/>
                  </a:lnTo>
                  <a:lnTo>
                    <a:pt x="2152909" y="394178"/>
                  </a:lnTo>
                  <a:lnTo>
                    <a:pt x="2164005" y="401567"/>
                  </a:lnTo>
                  <a:lnTo>
                    <a:pt x="2175102" y="400458"/>
                  </a:lnTo>
                  <a:lnTo>
                    <a:pt x="2186198" y="405609"/>
                  </a:lnTo>
                  <a:lnTo>
                    <a:pt x="2197295" y="405534"/>
                  </a:lnTo>
                  <a:lnTo>
                    <a:pt x="2208399" y="402350"/>
                  </a:lnTo>
                  <a:lnTo>
                    <a:pt x="2219495" y="376367"/>
                  </a:lnTo>
                  <a:lnTo>
                    <a:pt x="2230592" y="306487"/>
                  </a:lnTo>
                  <a:lnTo>
                    <a:pt x="2241688" y="134446"/>
                  </a:lnTo>
                  <a:lnTo>
                    <a:pt x="2252785" y="9491"/>
                  </a:lnTo>
                  <a:lnTo>
                    <a:pt x="2263881" y="41794"/>
                  </a:lnTo>
                  <a:lnTo>
                    <a:pt x="2286075" y="368455"/>
                  </a:lnTo>
                  <a:lnTo>
                    <a:pt x="2297171" y="394730"/>
                  </a:lnTo>
                  <a:lnTo>
                    <a:pt x="2308275" y="402670"/>
                  </a:lnTo>
                  <a:lnTo>
                    <a:pt x="2319371" y="407024"/>
                  </a:lnTo>
                  <a:lnTo>
                    <a:pt x="2330468" y="396295"/>
                  </a:lnTo>
                  <a:lnTo>
                    <a:pt x="2341565" y="390368"/>
                  </a:lnTo>
                  <a:lnTo>
                    <a:pt x="2352661" y="388817"/>
                  </a:lnTo>
                  <a:lnTo>
                    <a:pt x="2363758" y="389409"/>
                  </a:lnTo>
                  <a:lnTo>
                    <a:pt x="2374855" y="384069"/>
                  </a:lnTo>
                  <a:lnTo>
                    <a:pt x="2385951" y="374332"/>
                  </a:lnTo>
                  <a:lnTo>
                    <a:pt x="2397055" y="325313"/>
                  </a:lnTo>
                  <a:lnTo>
                    <a:pt x="2408151" y="253882"/>
                  </a:lnTo>
                  <a:lnTo>
                    <a:pt x="2419248" y="196671"/>
                  </a:lnTo>
                  <a:lnTo>
                    <a:pt x="2430345" y="186336"/>
                  </a:lnTo>
                  <a:lnTo>
                    <a:pt x="2452538" y="317706"/>
                  </a:lnTo>
                  <a:lnTo>
                    <a:pt x="2463635" y="376557"/>
                  </a:lnTo>
                  <a:lnTo>
                    <a:pt x="2474731" y="398070"/>
                  </a:lnTo>
                  <a:lnTo>
                    <a:pt x="2485834" y="395913"/>
                  </a:lnTo>
                  <a:lnTo>
                    <a:pt x="2496931" y="388246"/>
                  </a:lnTo>
                  <a:lnTo>
                    <a:pt x="2519124" y="363461"/>
                  </a:lnTo>
                  <a:lnTo>
                    <a:pt x="2530221" y="368373"/>
                  </a:lnTo>
                  <a:lnTo>
                    <a:pt x="2541318" y="370686"/>
                  </a:lnTo>
                  <a:lnTo>
                    <a:pt x="2552414" y="326374"/>
                  </a:lnTo>
                  <a:lnTo>
                    <a:pt x="2563511" y="225600"/>
                  </a:lnTo>
                  <a:lnTo>
                    <a:pt x="2574614" y="91828"/>
                  </a:lnTo>
                  <a:lnTo>
                    <a:pt x="2585711" y="103210"/>
                  </a:lnTo>
                  <a:lnTo>
                    <a:pt x="2596808" y="225185"/>
                  </a:lnTo>
                  <a:lnTo>
                    <a:pt x="2607904" y="310304"/>
                  </a:lnTo>
                  <a:lnTo>
                    <a:pt x="2619001" y="377680"/>
                  </a:lnTo>
                  <a:lnTo>
                    <a:pt x="2630097" y="400016"/>
                  </a:lnTo>
                  <a:lnTo>
                    <a:pt x="2652290" y="401513"/>
                  </a:lnTo>
                  <a:lnTo>
                    <a:pt x="2663394" y="394294"/>
                  </a:lnTo>
                  <a:lnTo>
                    <a:pt x="2674491" y="384552"/>
                  </a:lnTo>
                  <a:lnTo>
                    <a:pt x="2685587" y="381327"/>
                  </a:lnTo>
                  <a:lnTo>
                    <a:pt x="2696684" y="386885"/>
                  </a:lnTo>
                  <a:lnTo>
                    <a:pt x="2707780" y="376333"/>
                  </a:lnTo>
                  <a:lnTo>
                    <a:pt x="2718877" y="341662"/>
                  </a:lnTo>
                  <a:lnTo>
                    <a:pt x="2729974" y="283362"/>
                  </a:lnTo>
                  <a:lnTo>
                    <a:pt x="2741070" y="209373"/>
                  </a:lnTo>
                  <a:lnTo>
                    <a:pt x="2752174" y="254528"/>
                  </a:lnTo>
                  <a:lnTo>
                    <a:pt x="2763270" y="288179"/>
                  </a:lnTo>
                  <a:lnTo>
                    <a:pt x="2774367" y="298235"/>
                  </a:lnTo>
                  <a:lnTo>
                    <a:pt x="2785464" y="294731"/>
                  </a:lnTo>
                  <a:lnTo>
                    <a:pt x="2796560" y="284355"/>
                  </a:lnTo>
                  <a:lnTo>
                    <a:pt x="2807657" y="297105"/>
                  </a:lnTo>
                  <a:lnTo>
                    <a:pt x="2818754" y="337124"/>
                  </a:lnTo>
                  <a:lnTo>
                    <a:pt x="2829850" y="349084"/>
                  </a:lnTo>
                  <a:lnTo>
                    <a:pt x="2829850" y="349084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2" name="자유형: 도형 2311">
              <a:extLst>
                <a:ext uri="{FF2B5EF4-FFF2-40B4-BE49-F238E27FC236}">
                  <a16:creationId xmlns:a16="http://schemas.microsoft.com/office/drawing/2014/main" id="{C222307D-47EB-FDD0-3D66-1AC20DC68E8F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3196 h 413167"/>
                <a:gd name="connsiteX1" fmla="*/ 11096 w 2829850"/>
                <a:gd name="connsiteY1" fmla="*/ 194848 h 413167"/>
                <a:gd name="connsiteX2" fmla="*/ 22193 w 2829850"/>
                <a:gd name="connsiteY2" fmla="*/ 191316 h 413167"/>
                <a:gd name="connsiteX3" fmla="*/ 33290 w 2829850"/>
                <a:gd name="connsiteY3" fmla="*/ 242173 h 413167"/>
                <a:gd name="connsiteX4" fmla="*/ 44386 w 2829850"/>
                <a:gd name="connsiteY4" fmla="*/ 271694 h 413167"/>
                <a:gd name="connsiteX5" fmla="*/ 55483 w 2829850"/>
                <a:gd name="connsiteY5" fmla="*/ 304786 h 413167"/>
                <a:gd name="connsiteX6" fmla="*/ 66586 w 2829850"/>
                <a:gd name="connsiteY6" fmla="*/ 287560 h 413167"/>
                <a:gd name="connsiteX7" fmla="*/ 77683 w 2829850"/>
                <a:gd name="connsiteY7" fmla="*/ 255814 h 413167"/>
                <a:gd name="connsiteX8" fmla="*/ 88779 w 2829850"/>
                <a:gd name="connsiteY8" fmla="*/ 239915 h 413167"/>
                <a:gd name="connsiteX9" fmla="*/ 99876 w 2829850"/>
                <a:gd name="connsiteY9" fmla="*/ 239479 h 413167"/>
                <a:gd name="connsiteX10" fmla="*/ 110973 w 2829850"/>
                <a:gd name="connsiteY10" fmla="*/ 220164 h 413167"/>
                <a:gd name="connsiteX11" fmla="*/ 122069 w 2829850"/>
                <a:gd name="connsiteY11" fmla="*/ 116504 h 413167"/>
                <a:gd name="connsiteX12" fmla="*/ 133166 w 2829850"/>
                <a:gd name="connsiteY12" fmla="*/ 81976 h 413167"/>
                <a:gd name="connsiteX13" fmla="*/ 144263 w 2829850"/>
                <a:gd name="connsiteY13" fmla="*/ 67267 h 413167"/>
                <a:gd name="connsiteX14" fmla="*/ 155366 w 2829850"/>
                <a:gd name="connsiteY14" fmla="*/ 50857 h 413167"/>
                <a:gd name="connsiteX15" fmla="*/ 166463 w 2829850"/>
                <a:gd name="connsiteY15" fmla="*/ 63457 h 413167"/>
                <a:gd name="connsiteX16" fmla="*/ 188656 w 2829850"/>
                <a:gd name="connsiteY16" fmla="*/ 146039 h 413167"/>
                <a:gd name="connsiteX17" fmla="*/ 199753 w 2829850"/>
                <a:gd name="connsiteY17" fmla="*/ 122757 h 413167"/>
                <a:gd name="connsiteX18" fmla="*/ 210849 w 2829850"/>
                <a:gd name="connsiteY18" fmla="*/ 75363 h 413167"/>
                <a:gd name="connsiteX19" fmla="*/ 221946 w 2829850"/>
                <a:gd name="connsiteY19" fmla="*/ 91365 h 413167"/>
                <a:gd name="connsiteX20" fmla="*/ 233043 w 2829850"/>
                <a:gd name="connsiteY20" fmla="*/ 148617 h 413167"/>
                <a:gd name="connsiteX21" fmla="*/ 244146 w 2829850"/>
                <a:gd name="connsiteY21" fmla="*/ 215456 h 413167"/>
                <a:gd name="connsiteX22" fmla="*/ 255243 w 2829850"/>
                <a:gd name="connsiteY22" fmla="*/ 313482 h 413167"/>
                <a:gd name="connsiteX23" fmla="*/ 266339 w 2829850"/>
                <a:gd name="connsiteY23" fmla="*/ 351255 h 413167"/>
                <a:gd name="connsiteX24" fmla="*/ 277436 w 2829850"/>
                <a:gd name="connsiteY24" fmla="*/ 367951 h 413167"/>
                <a:gd name="connsiteX25" fmla="*/ 288533 w 2829850"/>
                <a:gd name="connsiteY25" fmla="*/ 347050 h 413167"/>
                <a:gd name="connsiteX26" fmla="*/ 299629 w 2829850"/>
                <a:gd name="connsiteY26" fmla="*/ 314951 h 413167"/>
                <a:gd name="connsiteX27" fmla="*/ 310726 w 2829850"/>
                <a:gd name="connsiteY27" fmla="*/ 292098 h 413167"/>
                <a:gd name="connsiteX28" fmla="*/ 321823 w 2829850"/>
                <a:gd name="connsiteY28" fmla="*/ 274408 h 413167"/>
                <a:gd name="connsiteX29" fmla="*/ 332926 w 2829850"/>
                <a:gd name="connsiteY29" fmla="*/ 250195 h 413167"/>
                <a:gd name="connsiteX30" fmla="*/ 344023 w 2829850"/>
                <a:gd name="connsiteY30" fmla="*/ 281559 h 413167"/>
                <a:gd name="connsiteX31" fmla="*/ 355119 w 2829850"/>
                <a:gd name="connsiteY31" fmla="*/ 260815 h 413167"/>
                <a:gd name="connsiteX32" fmla="*/ 366216 w 2829850"/>
                <a:gd name="connsiteY32" fmla="*/ 206550 h 413167"/>
                <a:gd name="connsiteX33" fmla="*/ 377313 w 2829850"/>
                <a:gd name="connsiteY33" fmla="*/ 140371 h 413167"/>
                <a:gd name="connsiteX34" fmla="*/ 388409 w 2829850"/>
                <a:gd name="connsiteY34" fmla="*/ 134500 h 413167"/>
                <a:gd name="connsiteX35" fmla="*/ 399506 w 2829850"/>
                <a:gd name="connsiteY35" fmla="*/ 145508 h 413167"/>
                <a:gd name="connsiteX36" fmla="*/ 421706 w 2829850"/>
                <a:gd name="connsiteY36" fmla="*/ 254461 h 413167"/>
                <a:gd name="connsiteX37" fmla="*/ 432802 w 2829850"/>
                <a:gd name="connsiteY37" fmla="*/ 344764 h 413167"/>
                <a:gd name="connsiteX38" fmla="*/ 443899 w 2829850"/>
                <a:gd name="connsiteY38" fmla="*/ 338294 h 413167"/>
                <a:gd name="connsiteX39" fmla="*/ 454995 w 2829850"/>
                <a:gd name="connsiteY39" fmla="*/ 303739 h 413167"/>
                <a:gd name="connsiteX40" fmla="*/ 466092 w 2829850"/>
                <a:gd name="connsiteY40" fmla="*/ 239873 h 413167"/>
                <a:gd name="connsiteX41" fmla="*/ 477189 w 2829850"/>
                <a:gd name="connsiteY41" fmla="*/ 141610 h 413167"/>
                <a:gd name="connsiteX42" fmla="*/ 488285 w 2829850"/>
                <a:gd name="connsiteY42" fmla="*/ 144249 h 413167"/>
                <a:gd name="connsiteX43" fmla="*/ 499382 w 2829850"/>
                <a:gd name="connsiteY43" fmla="*/ 165919 h 413167"/>
                <a:gd name="connsiteX44" fmla="*/ 510485 w 2829850"/>
                <a:gd name="connsiteY44" fmla="*/ 149277 h 413167"/>
                <a:gd name="connsiteX45" fmla="*/ 521582 w 2829850"/>
                <a:gd name="connsiteY45" fmla="*/ 144882 h 413167"/>
                <a:gd name="connsiteX46" fmla="*/ 532679 w 2829850"/>
                <a:gd name="connsiteY46" fmla="*/ 111728 h 413167"/>
                <a:gd name="connsiteX47" fmla="*/ 543775 w 2829850"/>
                <a:gd name="connsiteY47" fmla="*/ 86371 h 413167"/>
                <a:gd name="connsiteX48" fmla="*/ 554872 w 2829850"/>
                <a:gd name="connsiteY48" fmla="*/ 123764 h 413167"/>
                <a:gd name="connsiteX49" fmla="*/ 565968 w 2829850"/>
                <a:gd name="connsiteY49" fmla="*/ 235308 h 413167"/>
                <a:gd name="connsiteX50" fmla="*/ 577065 w 2829850"/>
                <a:gd name="connsiteY50" fmla="*/ 310399 h 413167"/>
                <a:gd name="connsiteX51" fmla="*/ 588162 w 2829850"/>
                <a:gd name="connsiteY51" fmla="*/ 373850 h 413167"/>
                <a:gd name="connsiteX52" fmla="*/ 599265 w 2829850"/>
                <a:gd name="connsiteY52" fmla="*/ 392137 h 413167"/>
                <a:gd name="connsiteX53" fmla="*/ 610362 w 2829850"/>
                <a:gd name="connsiteY53" fmla="*/ 387198 h 413167"/>
                <a:gd name="connsiteX54" fmla="*/ 621458 w 2829850"/>
                <a:gd name="connsiteY54" fmla="*/ 373162 h 413167"/>
                <a:gd name="connsiteX55" fmla="*/ 632555 w 2829850"/>
                <a:gd name="connsiteY55" fmla="*/ 347254 h 413167"/>
                <a:gd name="connsiteX56" fmla="*/ 643652 w 2829850"/>
                <a:gd name="connsiteY56" fmla="*/ 293465 h 413167"/>
                <a:gd name="connsiteX57" fmla="*/ 654748 w 2829850"/>
                <a:gd name="connsiteY57" fmla="*/ 246051 h 413167"/>
                <a:gd name="connsiteX58" fmla="*/ 665845 w 2829850"/>
                <a:gd name="connsiteY58" fmla="*/ 225933 h 413167"/>
                <a:gd name="connsiteX59" fmla="*/ 676942 w 2829850"/>
                <a:gd name="connsiteY59" fmla="*/ 184343 h 413167"/>
                <a:gd name="connsiteX60" fmla="*/ 688045 w 2829850"/>
                <a:gd name="connsiteY60" fmla="*/ 124050 h 413167"/>
                <a:gd name="connsiteX61" fmla="*/ 699142 w 2829850"/>
                <a:gd name="connsiteY61" fmla="*/ 115048 h 413167"/>
                <a:gd name="connsiteX62" fmla="*/ 710238 w 2829850"/>
                <a:gd name="connsiteY62" fmla="*/ 111871 h 413167"/>
                <a:gd name="connsiteX63" fmla="*/ 721335 w 2829850"/>
                <a:gd name="connsiteY63" fmla="*/ 159925 h 413167"/>
                <a:gd name="connsiteX64" fmla="*/ 732432 w 2829850"/>
                <a:gd name="connsiteY64" fmla="*/ 251603 h 413167"/>
                <a:gd name="connsiteX65" fmla="*/ 743528 w 2829850"/>
                <a:gd name="connsiteY65" fmla="*/ 375591 h 413167"/>
                <a:gd name="connsiteX66" fmla="*/ 754625 w 2829850"/>
                <a:gd name="connsiteY66" fmla="*/ 372434 h 413167"/>
                <a:gd name="connsiteX67" fmla="*/ 765722 w 2829850"/>
                <a:gd name="connsiteY67" fmla="*/ 354350 h 413167"/>
                <a:gd name="connsiteX68" fmla="*/ 776818 w 2829850"/>
                <a:gd name="connsiteY68" fmla="*/ 313930 h 413167"/>
                <a:gd name="connsiteX69" fmla="*/ 787922 w 2829850"/>
                <a:gd name="connsiteY69" fmla="*/ 264203 h 413167"/>
                <a:gd name="connsiteX70" fmla="*/ 799018 w 2829850"/>
                <a:gd name="connsiteY70" fmla="*/ 275905 h 413167"/>
                <a:gd name="connsiteX71" fmla="*/ 810115 w 2829850"/>
                <a:gd name="connsiteY71" fmla="*/ 281008 h 413167"/>
                <a:gd name="connsiteX72" fmla="*/ 821212 w 2829850"/>
                <a:gd name="connsiteY72" fmla="*/ 210822 h 413167"/>
                <a:gd name="connsiteX73" fmla="*/ 832308 w 2829850"/>
                <a:gd name="connsiteY73" fmla="*/ 173722 h 413167"/>
                <a:gd name="connsiteX74" fmla="*/ 843405 w 2829850"/>
                <a:gd name="connsiteY74" fmla="*/ 107714 h 413167"/>
                <a:gd name="connsiteX75" fmla="*/ 854501 w 2829850"/>
                <a:gd name="connsiteY75" fmla="*/ 64028 h 413167"/>
                <a:gd name="connsiteX76" fmla="*/ 865598 w 2829850"/>
                <a:gd name="connsiteY76" fmla="*/ 94590 h 413167"/>
                <a:gd name="connsiteX77" fmla="*/ 876702 w 2829850"/>
                <a:gd name="connsiteY77" fmla="*/ 257978 h 413167"/>
                <a:gd name="connsiteX78" fmla="*/ 887798 w 2829850"/>
                <a:gd name="connsiteY78" fmla="*/ 338444 h 413167"/>
                <a:gd name="connsiteX79" fmla="*/ 898894 w 2829850"/>
                <a:gd name="connsiteY79" fmla="*/ 387491 h 413167"/>
                <a:gd name="connsiteX80" fmla="*/ 909991 w 2829850"/>
                <a:gd name="connsiteY80" fmla="*/ 392029 h 413167"/>
                <a:gd name="connsiteX81" fmla="*/ 921088 w 2829850"/>
                <a:gd name="connsiteY81" fmla="*/ 409112 h 413167"/>
                <a:gd name="connsiteX82" fmla="*/ 932184 w 2829850"/>
                <a:gd name="connsiteY82" fmla="*/ 395050 h 413167"/>
                <a:gd name="connsiteX83" fmla="*/ 943281 w 2829850"/>
                <a:gd name="connsiteY83" fmla="*/ 374673 h 413167"/>
                <a:gd name="connsiteX84" fmla="*/ 954384 w 2829850"/>
                <a:gd name="connsiteY84" fmla="*/ 333164 h 413167"/>
                <a:gd name="connsiteX85" fmla="*/ 965481 w 2829850"/>
                <a:gd name="connsiteY85" fmla="*/ 305882 h 413167"/>
                <a:gd name="connsiteX86" fmla="*/ 976578 w 2829850"/>
                <a:gd name="connsiteY86" fmla="*/ 297969 h 413167"/>
                <a:gd name="connsiteX87" fmla="*/ 987674 w 2829850"/>
                <a:gd name="connsiteY87" fmla="*/ 246936 h 413167"/>
                <a:gd name="connsiteX88" fmla="*/ 998771 w 2829850"/>
                <a:gd name="connsiteY88" fmla="*/ 146651 h 413167"/>
                <a:gd name="connsiteX89" fmla="*/ 1009868 w 2829850"/>
                <a:gd name="connsiteY89" fmla="*/ 71540 h 413167"/>
                <a:gd name="connsiteX90" fmla="*/ 1020964 w 2829850"/>
                <a:gd name="connsiteY90" fmla="*/ 14124 h 413167"/>
                <a:gd name="connsiteX91" fmla="*/ 1032061 w 2829850"/>
                <a:gd name="connsiteY91" fmla="*/ 6273 h 413167"/>
                <a:gd name="connsiteX92" fmla="*/ 1043157 w 2829850"/>
                <a:gd name="connsiteY92" fmla="*/ 132370 h 413167"/>
                <a:gd name="connsiteX93" fmla="*/ 1054261 w 2829850"/>
                <a:gd name="connsiteY93" fmla="*/ 371006 h 413167"/>
                <a:gd name="connsiteX94" fmla="*/ 1065357 w 2829850"/>
                <a:gd name="connsiteY94" fmla="*/ 403588 h 413167"/>
                <a:gd name="connsiteX95" fmla="*/ 1076454 w 2829850"/>
                <a:gd name="connsiteY95" fmla="*/ 413167 h 413167"/>
                <a:gd name="connsiteX96" fmla="*/ 1087551 w 2829850"/>
                <a:gd name="connsiteY96" fmla="*/ 405125 h 413167"/>
                <a:gd name="connsiteX97" fmla="*/ 1098647 w 2829850"/>
                <a:gd name="connsiteY97" fmla="*/ 371863 h 413167"/>
                <a:gd name="connsiteX98" fmla="*/ 1109744 w 2829850"/>
                <a:gd name="connsiteY98" fmla="*/ 367066 h 413167"/>
                <a:gd name="connsiteX99" fmla="*/ 1120841 w 2829850"/>
                <a:gd name="connsiteY99" fmla="*/ 354534 h 413167"/>
                <a:gd name="connsiteX100" fmla="*/ 1131937 w 2829850"/>
                <a:gd name="connsiteY100" fmla="*/ 307828 h 413167"/>
                <a:gd name="connsiteX101" fmla="*/ 1143041 w 2829850"/>
                <a:gd name="connsiteY101" fmla="*/ 279926 h 413167"/>
                <a:gd name="connsiteX102" fmla="*/ 1154137 w 2829850"/>
                <a:gd name="connsiteY102" fmla="*/ 254665 h 413167"/>
                <a:gd name="connsiteX103" fmla="*/ 1165234 w 2829850"/>
                <a:gd name="connsiteY103" fmla="*/ 186085 h 413167"/>
                <a:gd name="connsiteX104" fmla="*/ 1176331 w 2829850"/>
                <a:gd name="connsiteY104" fmla="*/ 106517 h 413167"/>
                <a:gd name="connsiteX105" fmla="*/ 1187427 w 2829850"/>
                <a:gd name="connsiteY105" fmla="*/ 77792 h 413167"/>
                <a:gd name="connsiteX106" fmla="*/ 1198524 w 2829850"/>
                <a:gd name="connsiteY106" fmla="*/ 96203 h 413167"/>
                <a:gd name="connsiteX107" fmla="*/ 1209621 w 2829850"/>
                <a:gd name="connsiteY107" fmla="*/ 162850 h 413167"/>
                <a:gd name="connsiteX108" fmla="*/ 1220717 w 2829850"/>
                <a:gd name="connsiteY108" fmla="*/ 273694 h 413167"/>
                <a:gd name="connsiteX109" fmla="*/ 1231821 w 2829850"/>
                <a:gd name="connsiteY109" fmla="*/ 401213 h 413167"/>
                <a:gd name="connsiteX110" fmla="*/ 1242917 w 2829850"/>
                <a:gd name="connsiteY110" fmla="*/ 400846 h 413167"/>
                <a:gd name="connsiteX111" fmla="*/ 1254014 w 2829850"/>
                <a:gd name="connsiteY111" fmla="*/ 379306 h 413167"/>
                <a:gd name="connsiteX112" fmla="*/ 1265111 w 2829850"/>
                <a:gd name="connsiteY112" fmla="*/ 334688 h 413167"/>
                <a:gd name="connsiteX113" fmla="*/ 1276207 w 2829850"/>
                <a:gd name="connsiteY113" fmla="*/ 250460 h 413167"/>
                <a:gd name="connsiteX114" fmla="*/ 1287304 w 2829850"/>
                <a:gd name="connsiteY114" fmla="*/ 256971 h 413167"/>
                <a:gd name="connsiteX115" fmla="*/ 1298400 w 2829850"/>
                <a:gd name="connsiteY115" fmla="*/ 255542 h 413167"/>
                <a:gd name="connsiteX116" fmla="*/ 1309497 w 2829850"/>
                <a:gd name="connsiteY116" fmla="*/ 202576 h 413167"/>
                <a:gd name="connsiteX117" fmla="*/ 1320601 w 2829850"/>
                <a:gd name="connsiteY117" fmla="*/ 161428 h 413167"/>
                <a:gd name="connsiteX118" fmla="*/ 1331697 w 2829850"/>
                <a:gd name="connsiteY118" fmla="*/ 103027 h 413167"/>
                <a:gd name="connsiteX119" fmla="*/ 1342794 w 2829850"/>
                <a:gd name="connsiteY119" fmla="*/ 52510 h 413167"/>
                <a:gd name="connsiteX120" fmla="*/ 1353890 w 2829850"/>
                <a:gd name="connsiteY120" fmla="*/ 84589 h 413167"/>
                <a:gd name="connsiteX121" fmla="*/ 1364987 w 2829850"/>
                <a:gd name="connsiteY121" fmla="*/ 249922 h 413167"/>
                <a:gd name="connsiteX122" fmla="*/ 1376083 w 2829850"/>
                <a:gd name="connsiteY122" fmla="*/ 332151 h 413167"/>
                <a:gd name="connsiteX123" fmla="*/ 1387180 w 2829850"/>
                <a:gd name="connsiteY123" fmla="*/ 390062 h 413167"/>
                <a:gd name="connsiteX124" fmla="*/ 1398277 w 2829850"/>
                <a:gd name="connsiteY124" fmla="*/ 405105 h 413167"/>
                <a:gd name="connsiteX125" fmla="*/ 1409380 w 2829850"/>
                <a:gd name="connsiteY125" fmla="*/ 406010 h 413167"/>
                <a:gd name="connsiteX126" fmla="*/ 1431573 w 2829850"/>
                <a:gd name="connsiteY126" fmla="*/ 382680 h 413167"/>
                <a:gd name="connsiteX127" fmla="*/ 1442670 w 2829850"/>
                <a:gd name="connsiteY127" fmla="*/ 353445 h 413167"/>
                <a:gd name="connsiteX128" fmla="*/ 1453767 w 2829850"/>
                <a:gd name="connsiteY128" fmla="*/ 333334 h 413167"/>
                <a:gd name="connsiteX129" fmla="*/ 1464863 w 2829850"/>
                <a:gd name="connsiteY129" fmla="*/ 323796 h 413167"/>
                <a:gd name="connsiteX130" fmla="*/ 1475960 w 2829850"/>
                <a:gd name="connsiteY130" fmla="*/ 274694 h 413167"/>
                <a:gd name="connsiteX131" fmla="*/ 1487057 w 2829850"/>
                <a:gd name="connsiteY131" fmla="*/ 158959 h 413167"/>
                <a:gd name="connsiteX132" fmla="*/ 1509257 w 2829850"/>
                <a:gd name="connsiteY132" fmla="*/ 27902 h 413167"/>
                <a:gd name="connsiteX133" fmla="*/ 1520353 w 2829850"/>
                <a:gd name="connsiteY133" fmla="*/ 12267 h 413167"/>
                <a:gd name="connsiteX134" fmla="*/ 1531450 w 2829850"/>
                <a:gd name="connsiteY134" fmla="*/ 86317 h 413167"/>
                <a:gd name="connsiteX135" fmla="*/ 1542546 w 2829850"/>
                <a:gd name="connsiteY135" fmla="*/ 287757 h 413167"/>
                <a:gd name="connsiteX136" fmla="*/ 1553643 w 2829850"/>
                <a:gd name="connsiteY136" fmla="*/ 332361 h 413167"/>
                <a:gd name="connsiteX137" fmla="*/ 1564740 w 2829850"/>
                <a:gd name="connsiteY137" fmla="*/ 359079 h 413167"/>
                <a:gd name="connsiteX138" fmla="*/ 1575836 w 2829850"/>
                <a:gd name="connsiteY138" fmla="*/ 362535 h 413167"/>
                <a:gd name="connsiteX139" fmla="*/ 1586940 w 2829850"/>
                <a:gd name="connsiteY139" fmla="*/ 342608 h 413167"/>
                <a:gd name="connsiteX140" fmla="*/ 1598036 w 2829850"/>
                <a:gd name="connsiteY140" fmla="*/ 338961 h 413167"/>
                <a:gd name="connsiteX141" fmla="*/ 1609133 w 2829850"/>
                <a:gd name="connsiteY141" fmla="*/ 319918 h 413167"/>
                <a:gd name="connsiteX142" fmla="*/ 1631326 w 2829850"/>
                <a:gd name="connsiteY142" fmla="*/ 165252 h 413167"/>
                <a:gd name="connsiteX143" fmla="*/ 1642423 w 2829850"/>
                <a:gd name="connsiteY143" fmla="*/ 137391 h 413167"/>
                <a:gd name="connsiteX144" fmla="*/ 1653520 w 2829850"/>
                <a:gd name="connsiteY144" fmla="*/ 119056 h 413167"/>
                <a:gd name="connsiteX145" fmla="*/ 1664616 w 2829850"/>
                <a:gd name="connsiteY145" fmla="*/ 105449 h 413167"/>
                <a:gd name="connsiteX146" fmla="*/ 1675720 w 2829850"/>
                <a:gd name="connsiteY146" fmla="*/ 140970 h 413167"/>
                <a:gd name="connsiteX147" fmla="*/ 1686816 w 2829850"/>
                <a:gd name="connsiteY147" fmla="*/ 141161 h 413167"/>
                <a:gd name="connsiteX148" fmla="*/ 1697913 w 2829850"/>
                <a:gd name="connsiteY148" fmla="*/ 158693 h 413167"/>
                <a:gd name="connsiteX149" fmla="*/ 1709010 w 2829850"/>
                <a:gd name="connsiteY149" fmla="*/ 221905 h 413167"/>
                <a:gd name="connsiteX150" fmla="*/ 1720106 w 2829850"/>
                <a:gd name="connsiteY150" fmla="*/ 357419 h 413167"/>
                <a:gd name="connsiteX151" fmla="*/ 1731203 w 2829850"/>
                <a:gd name="connsiteY151" fmla="*/ 379605 h 413167"/>
                <a:gd name="connsiteX152" fmla="*/ 1742299 w 2829850"/>
                <a:gd name="connsiteY152" fmla="*/ 388593 h 413167"/>
                <a:gd name="connsiteX153" fmla="*/ 1753396 w 2829850"/>
                <a:gd name="connsiteY153" fmla="*/ 374013 h 413167"/>
                <a:gd name="connsiteX154" fmla="*/ 1764500 w 2829850"/>
                <a:gd name="connsiteY154" fmla="*/ 334709 h 413167"/>
                <a:gd name="connsiteX155" fmla="*/ 1775596 w 2829850"/>
                <a:gd name="connsiteY155" fmla="*/ 337124 h 413167"/>
                <a:gd name="connsiteX156" fmla="*/ 1786692 w 2829850"/>
                <a:gd name="connsiteY156" fmla="*/ 329436 h 413167"/>
                <a:gd name="connsiteX157" fmla="*/ 1797789 w 2829850"/>
                <a:gd name="connsiteY157" fmla="*/ 281117 h 413167"/>
                <a:gd name="connsiteX158" fmla="*/ 1808886 w 2829850"/>
                <a:gd name="connsiteY158" fmla="*/ 237030 h 413167"/>
                <a:gd name="connsiteX159" fmla="*/ 1819982 w 2829850"/>
                <a:gd name="connsiteY159" fmla="*/ 179179 h 413167"/>
                <a:gd name="connsiteX160" fmla="*/ 1831079 w 2829850"/>
                <a:gd name="connsiteY160" fmla="*/ 111075 h 413167"/>
                <a:gd name="connsiteX161" fmla="*/ 1842176 w 2829850"/>
                <a:gd name="connsiteY161" fmla="*/ 75098 h 413167"/>
                <a:gd name="connsiteX162" fmla="*/ 1853279 w 2829850"/>
                <a:gd name="connsiteY162" fmla="*/ 97366 h 413167"/>
                <a:gd name="connsiteX163" fmla="*/ 1864376 w 2829850"/>
                <a:gd name="connsiteY163" fmla="*/ 111728 h 413167"/>
                <a:gd name="connsiteX164" fmla="*/ 1875472 w 2829850"/>
                <a:gd name="connsiteY164" fmla="*/ 168191 h 413167"/>
                <a:gd name="connsiteX165" fmla="*/ 1886569 w 2829850"/>
                <a:gd name="connsiteY165" fmla="*/ 251399 h 413167"/>
                <a:gd name="connsiteX166" fmla="*/ 1897666 w 2829850"/>
                <a:gd name="connsiteY166" fmla="*/ 369788 h 413167"/>
                <a:gd name="connsiteX167" fmla="*/ 1908762 w 2829850"/>
                <a:gd name="connsiteY167" fmla="*/ 385511 h 413167"/>
                <a:gd name="connsiteX168" fmla="*/ 1919859 w 2829850"/>
                <a:gd name="connsiteY168" fmla="*/ 389409 h 413167"/>
                <a:gd name="connsiteX169" fmla="*/ 1930956 w 2829850"/>
                <a:gd name="connsiteY169" fmla="*/ 367951 h 413167"/>
                <a:gd name="connsiteX170" fmla="*/ 1942059 w 2829850"/>
                <a:gd name="connsiteY170" fmla="*/ 331688 h 413167"/>
                <a:gd name="connsiteX171" fmla="*/ 1953156 w 2829850"/>
                <a:gd name="connsiteY171" fmla="*/ 321843 h 413167"/>
                <a:gd name="connsiteX172" fmla="*/ 1964252 w 2829850"/>
                <a:gd name="connsiteY172" fmla="*/ 310134 h 413167"/>
                <a:gd name="connsiteX173" fmla="*/ 1975349 w 2829850"/>
                <a:gd name="connsiteY173" fmla="*/ 233478 h 413167"/>
                <a:gd name="connsiteX174" fmla="*/ 1997542 w 2829850"/>
                <a:gd name="connsiteY174" fmla="*/ 131738 h 413167"/>
                <a:gd name="connsiteX175" fmla="*/ 2008639 w 2829850"/>
                <a:gd name="connsiteY175" fmla="*/ 58654 h 413167"/>
                <a:gd name="connsiteX176" fmla="*/ 2019735 w 2829850"/>
                <a:gd name="connsiteY176" fmla="*/ 3504 h 413167"/>
                <a:gd name="connsiteX177" fmla="*/ 2030839 w 2829850"/>
                <a:gd name="connsiteY177" fmla="*/ 23738 h 413167"/>
                <a:gd name="connsiteX178" fmla="*/ 2041935 w 2829850"/>
                <a:gd name="connsiteY178" fmla="*/ 88936 h 413167"/>
                <a:gd name="connsiteX179" fmla="*/ 2064129 w 2829850"/>
                <a:gd name="connsiteY179" fmla="*/ 288716 h 413167"/>
                <a:gd name="connsiteX180" fmla="*/ 2075225 w 2829850"/>
                <a:gd name="connsiteY180" fmla="*/ 362202 h 413167"/>
                <a:gd name="connsiteX181" fmla="*/ 2086322 w 2829850"/>
                <a:gd name="connsiteY181" fmla="*/ 368359 h 413167"/>
                <a:gd name="connsiteX182" fmla="*/ 2097419 w 2829850"/>
                <a:gd name="connsiteY182" fmla="*/ 368257 h 413167"/>
                <a:gd name="connsiteX183" fmla="*/ 2108515 w 2829850"/>
                <a:gd name="connsiteY183" fmla="*/ 364712 h 413167"/>
                <a:gd name="connsiteX184" fmla="*/ 2119619 w 2829850"/>
                <a:gd name="connsiteY184" fmla="*/ 347989 h 413167"/>
                <a:gd name="connsiteX185" fmla="*/ 2130715 w 2829850"/>
                <a:gd name="connsiteY185" fmla="*/ 353221 h 413167"/>
                <a:gd name="connsiteX186" fmla="*/ 2141812 w 2829850"/>
                <a:gd name="connsiteY186" fmla="*/ 351357 h 413167"/>
                <a:gd name="connsiteX187" fmla="*/ 2152909 w 2829850"/>
                <a:gd name="connsiteY187" fmla="*/ 284818 h 413167"/>
                <a:gd name="connsiteX188" fmla="*/ 2164005 w 2829850"/>
                <a:gd name="connsiteY188" fmla="*/ 198943 h 413167"/>
                <a:gd name="connsiteX189" fmla="*/ 2175102 w 2829850"/>
                <a:gd name="connsiteY189" fmla="*/ 149985 h 413167"/>
                <a:gd name="connsiteX190" fmla="*/ 2186198 w 2829850"/>
                <a:gd name="connsiteY190" fmla="*/ 77098 h 413167"/>
                <a:gd name="connsiteX191" fmla="*/ 2197295 w 2829850"/>
                <a:gd name="connsiteY191" fmla="*/ 9675 h 413167"/>
                <a:gd name="connsiteX192" fmla="*/ 2208399 w 2829850"/>
                <a:gd name="connsiteY192" fmla="*/ 18642 h 413167"/>
                <a:gd name="connsiteX193" fmla="*/ 2219495 w 2829850"/>
                <a:gd name="connsiteY193" fmla="*/ 51904 h 413167"/>
                <a:gd name="connsiteX194" fmla="*/ 2230592 w 2829850"/>
                <a:gd name="connsiteY194" fmla="*/ 143467 h 413167"/>
                <a:gd name="connsiteX195" fmla="*/ 2241688 w 2829850"/>
                <a:gd name="connsiteY195" fmla="*/ 283961 h 413167"/>
                <a:gd name="connsiteX196" fmla="*/ 2252785 w 2829850"/>
                <a:gd name="connsiteY196" fmla="*/ 387770 h 413167"/>
                <a:gd name="connsiteX197" fmla="*/ 2263881 w 2829850"/>
                <a:gd name="connsiteY197" fmla="*/ 384443 h 413167"/>
                <a:gd name="connsiteX198" fmla="*/ 2274978 w 2829850"/>
                <a:gd name="connsiteY198" fmla="*/ 364277 h 413167"/>
                <a:gd name="connsiteX199" fmla="*/ 2286075 w 2829850"/>
                <a:gd name="connsiteY199" fmla="*/ 341104 h 413167"/>
                <a:gd name="connsiteX200" fmla="*/ 2297171 w 2829850"/>
                <a:gd name="connsiteY200" fmla="*/ 319768 h 413167"/>
                <a:gd name="connsiteX201" fmla="*/ 2308275 w 2829850"/>
                <a:gd name="connsiteY201" fmla="*/ 324129 h 413167"/>
                <a:gd name="connsiteX202" fmla="*/ 2319371 w 2829850"/>
                <a:gd name="connsiteY202" fmla="*/ 321646 h 413167"/>
                <a:gd name="connsiteX203" fmla="*/ 2352661 w 2829850"/>
                <a:gd name="connsiteY203" fmla="*/ 144937 h 413167"/>
                <a:gd name="connsiteX204" fmla="*/ 2363758 w 2829850"/>
                <a:gd name="connsiteY204" fmla="*/ 89896 h 413167"/>
                <a:gd name="connsiteX205" fmla="*/ 2374855 w 2829850"/>
                <a:gd name="connsiteY205" fmla="*/ 71029 h 413167"/>
                <a:gd name="connsiteX206" fmla="*/ 2385951 w 2829850"/>
                <a:gd name="connsiteY206" fmla="*/ 141480 h 413167"/>
                <a:gd name="connsiteX207" fmla="*/ 2397055 w 2829850"/>
                <a:gd name="connsiteY207" fmla="*/ 192609 h 413167"/>
                <a:gd name="connsiteX208" fmla="*/ 2408151 w 2829850"/>
                <a:gd name="connsiteY208" fmla="*/ 251514 h 413167"/>
                <a:gd name="connsiteX209" fmla="*/ 2419248 w 2829850"/>
                <a:gd name="connsiteY209" fmla="*/ 300636 h 413167"/>
                <a:gd name="connsiteX210" fmla="*/ 2430345 w 2829850"/>
                <a:gd name="connsiteY210" fmla="*/ 357956 h 413167"/>
                <a:gd name="connsiteX211" fmla="*/ 2441441 w 2829850"/>
                <a:gd name="connsiteY211" fmla="*/ 356963 h 413167"/>
                <a:gd name="connsiteX212" fmla="*/ 2452538 w 2829850"/>
                <a:gd name="connsiteY212" fmla="*/ 333831 h 413167"/>
                <a:gd name="connsiteX213" fmla="*/ 2463635 w 2829850"/>
                <a:gd name="connsiteY213" fmla="*/ 293513 h 413167"/>
                <a:gd name="connsiteX214" fmla="*/ 2474731 w 2829850"/>
                <a:gd name="connsiteY214" fmla="*/ 233097 h 413167"/>
                <a:gd name="connsiteX215" fmla="*/ 2485834 w 2829850"/>
                <a:gd name="connsiteY215" fmla="*/ 262652 h 413167"/>
                <a:gd name="connsiteX216" fmla="*/ 2496931 w 2829850"/>
                <a:gd name="connsiteY216" fmla="*/ 267755 h 413167"/>
                <a:gd name="connsiteX217" fmla="*/ 2519124 w 2829850"/>
                <a:gd name="connsiteY217" fmla="*/ 89950 h 413167"/>
                <a:gd name="connsiteX218" fmla="*/ 2530221 w 2829850"/>
                <a:gd name="connsiteY218" fmla="*/ 15873 h 413167"/>
                <a:gd name="connsiteX219" fmla="*/ 2541318 w 2829850"/>
                <a:gd name="connsiteY219" fmla="*/ 0 h 413167"/>
                <a:gd name="connsiteX220" fmla="*/ 2552414 w 2829850"/>
                <a:gd name="connsiteY220" fmla="*/ 93291 h 413167"/>
                <a:gd name="connsiteX221" fmla="*/ 2563511 w 2829850"/>
                <a:gd name="connsiteY221" fmla="*/ 300119 h 413167"/>
                <a:gd name="connsiteX222" fmla="*/ 2574614 w 2829850"/>
                <a:gd name="connsiteY222" fmla="*/ 361834 h 413167"/>
                <a:gd name="connsiteX223" fmla="*/ 2585711 w 2829850"/>
                <a:gd name="connsiteY223" fmla="*/ 397921 h 413167"/>
                <a:gd name="connsiteX224" fmla="*/ 2596808 w 2829850"/>
                <a:gd name="connsiteY224" fmla="*/ 396158 h 413167"/>
                <a:gd name="connsiteX225" fmla="*/ 2607904 w 2829850"/>
                <a:gd name="connsiteY225" fmla="*/ 379939 h 413167"/>
                <a:gd name="connsiteX226" fmla="*/ 2619001 w 2829850"/>
                <a:gd name="connsiteY226" fmla="*/ 369829 h 413167"/>
                <a:gd name="connsiteX227" fmla="*/ 2630097 w 2829850"/>
                <a:gd name="connsiteY227" fmla="*/ 358045 h 413167"/>
                <a:gd name="connsiteX228" fmla="*/ 2641194 w 2829850"/>
                <a:gd name="connsiteY228" fmla="*/ 320530 h 413167"/>
                <a:gd name="connsiteX229" fmla="*/ 2652290 w 2829850"/>
                <a:gd name="connsiteY229" fmla="*/ 300425 h 413167"/>
                <a:gd name="connsiteX230" fmla="*/ 2663394 w 2829850"/>
                <a:gd name="connsiteY230" fmla="*/ 296887 h 413167"/>
                <a:gd name="connsiteX231" fmla="*/ 2674491 w 2829850"/>
                <a:gd name="connsiteY231" fmla="*/ 269578 h 413167"/>
                <a:gd name="connsiteX232" fmla="*/ 2696684 w 2829850"/>
                <a:gd name="connsiteY232" fmla="*/ 95162 h 413167"/>
                <a:gd name="connsiteX233" fmla="*/ 2707780 w 2829850"/>
                <a:gd name="connsiteY233" fmla="*/ 66913 h 413167"/>
                <a:gd name="connsiteX234" fmla="*/ 2718877 w 2829850"/>
                <a:gd name="connsiteY234" fmla="*/ 69050 h 413167"/>
                <a:gd name="connsiteX235" fmla="*/ 2729974 w 2829850"/>
                <a:gd name="connsiteY235" fmla="*/ 99931 h 413167"/>
                <a:gd name="connsiteX236" fmla="*/ 2741070 w 2829850"/>
                <a:gd name="connsiteY236" fmla="*/ 215503 h 413167"/>
                <a:gd name="connsiteX237" fmla="*/ 2752174 w 2829850"/>
                <a:gd name="connsiteY237" fmla="*/ 205522 h 413167"/>
                <a:gd name="connsiteX238" fmla="*/ 2774367 w 2829850"/>
                <a:gd name="connsiteY238" fmla="*/ 249541 h 413167"/>
                <a:gd name="connsiteX239" fmla="*/ 2785464 w 2829850"/>
                <a:gd name="connsiteY239" fmla="*/ 241704 h 413167"/>
                <a:gd name="connsiteX240" fmla="*/ 2796560 w 2829850"/>
                <a:gd name="connsiteY240" fmla="*/ 269074 h 413167"/>
                <a:gd name="connsiteX241" fmla="*/ 2807657 w 2829850"/>
                <a:gd name="connsiteY241" fmla="*/ 281729 h 413167"/>
                <a:gd name="connsiteX242" fmla="*/ 2818754 w 2829850"/>
                <a:gd name="connsiteY242" fmla="*/ 273266 h 413167"/>
                <a:gd name="connsiteX243" fmla="*/ 2829850 w 2829850"/>
                <a:gd name="connsiteY243" fmla="*/ 241003 h 413167"/>
                <a:gd name="connsiteX244" fmla="*/ 2829850 w 2829850"/>
                <a:gd name="connsiteY244" fmla="*/ 24100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263196"/>
                  </a:moveTo>
                  <a:lnTo>
                    <a:pt x="11096" y="194848"/>
                  </a:lnTo>
                  <a:lnTo>
                    <a:pt x="22193" y="191316"/>
                  </a:lnTo>
                  <a:lnTo>
                    <a:pt x="33290" y="242173"/>
                  </a:lnTo>
                  <a:lnTo>
                    <a:pt x="44386" y="271694"/>
                  </a:lnTo>
                  <a:lnTo>
                    <a:pt x="55483" y="304786"/>
                  </a:lnTo>
                  <a:lnTo>
                    <a:pt x="66586" y="287560"/>
                  </a:lnTo>
                  <a:lnTo>
                    <a:pt x="77683" y="255814"/>
                  </a:lnTo>
                  <a:lnTo>
                    <a:pt x="88779" y="239915"/>
                  </a:lnTo>
                  <a:lnTo>
                    <a:pt x="99876" y="239479"/>
                  </a:lnTo>
                  <a:lnTo>
                    <a:pt x="110973" y="220164"/>
                  </a:lnTo>
                  <a:lnTo>
                    <a:pt x="122069" y="116504"/>
                  </a:lnTo>
                  <a:lnTo>
                    <a:pt x="133166" y="81976"/>
                  </a:lnTo>
                  <a:lnTo>
                    <a:pt x="144263" y="67267"/>
                  </a:lnTo>
                  <a:lnTo>
                    <a:pt x="155366" y="50857"/>
                  </a:lnTo>
                  <a:lnTo>
                    <a:pt x="166463" y="63457"/>
                  </a:lnTo>
                  <a:lnTo>
                    <a:pt x="188656" y="146039"/>
                  </a:lnTo>
                  <a:lnTo>
                    <a:pt x="199753" y="122757"/>
                  </a:lnTo>
                  <a:lnTo>
                    <a:pt x="210849" y="75363"/>
                  </a:lnTo>
                  <a:lnTo>
                    <a:pt x="221946" y="91365"/>
                  </a:lnTo>
                  <a:lnTo>
                    <a:pt x="233043" y="148617"/>
                  </a:lnTo>
                  <a:lnTo>
                    <a:pt x="244146" y="215456"/>
                  </a:lnTo>
                  <a:lnTo>
                    <a:pt x="255243" y="313482"/>
                  </a:lnTo>
                  <a:lnTo>
                    <a:pt x="266339" y="351255"/>
                  </a:lnTo>
                  <a:lnTo>
                    <a:pt x="277436" y="367951"/>
                  </a:lnTo>
                  <a:lnTo>
                    <a:pt x="288533" y="347050"/>
                  </a:lnTo>
                  <a:lnTo>
                    <a:pt x="299629" y="314951"/>
                  </a:lnTo>
                  <a:lnTo>
                    <a:pt x="310726" y="292098"/>
                  </a:lnTo>
                  <a:lnTo>
                    <a:pt x="321823" y="274408"/>
                  </a:lnTo>
                  <a:lnTo>
                    <a:pt x="332926" y="250195"/>
                  </a:lnTo>
                  <a:lnTo>
                    <a:pt x="344023" y="281559"/>
                  </a:lnTo>
                  <a:lnTo>
                    <a:pt x="355119" y="260815"/>
                  </a:lnTo>
                  <a:lnTo>
                    <a:pt x="366216" y="206550"/>
                  </a:lnTo>
                  <a:lnTo>
                    <a:pt x="377313" y="140371"/>
                  </a:lnTo>
                  <a:lnTo>
                    <a:pt x="388409" y="134500"/>
                  </a:lnTo>
                  <a:lnTo>
                    <a:pt x="399506" y="145508"/>
                  </a:lnTo>
                  <a:lnTo>
                    <a:pt x="421706" y="254461"/>
                  </a:lnTo>
                  <a:lnTo>
                    <a:pt x="432802" y="344764"/>
                  </a:lnTo>
                  <a:lnTo>
                    <a:pt x="443899" y="338294"/>
                  </a:lnTo>
                  <a:lnTo>
                    <a:pt x="454995" y="303739"/>
                  </a:lnTo>
                  <a:lnTo>
                    <a:pt x="466092" y="239873"/>
                  </a:lnTo>
                  <a:lnTo>
                    <a:pt x="477189" y="141610"/>
                  </a:lnTo>
                  <a:lnTo>
                    <a:pt x="488285" y="144249"/>
                  </a:lnTo>
                  <a:lnTo>
                    <a:pt x="499382" y="165919"/>
                  </a:lnTo>
                  <a:lnTo>
                    <a:pt x="510485" y="149277"/>
                  </a:lnTo>
                  <a:lnTo>
                    <a:pt x="521582" y="144882"/>
                  </a:lnTo>
                  <a:lnTo>
                    <a:pt x="532679" y="111728"/>
                  </a:lnTo>
                  <a:lnTo>
                    <a:pt x="543775" y="86371"/>
                  </a:lnTo>
                  <a:lnTo>
                    <a:pt x="554872" y="123764"/>
                  </a:lnTo>
                  <a:lnTo>
                    <a:pt x="565968" y="235308"/>
                  </a:lnTo>
                  <a:lnTo>
                    <a:pt x="577065" y="310399"/>
                  </a:lnTo>
                  <a:lnTo>
                    <a:pt x="588162" y="373850"/>
                  </a:lnTo>
                  <a:lnTo>
                    <a:pt x="599265" y="392137"/>
                  </a:lnTo>
                  <a:lnTo>
                    <a:pt x="610362" y="387198"/>
                  </a:lnTo>
                  <a:lnTo>
                    <a:pt x="621458" y="373162"/>
                  </a:lnTo>
                  <a:lnTo>
                    <a:pt x="632555" y="347254"/>
                  </a:lnTo>
                  <a:lnTo>
                    <a:pt x="643652" y="293465"/>
                  </a:lnTo>
                  <a:lnTo>
                    <a:pt x="654748" y="246051"/>
                  </a:lnTo>
                  <a:lnTo>
                    <a:pt x="665845" y="225933"/>
                  </a:lnTo>
                  <a:lnTo>
                    <a:pt x="676942" y="184343"/>
                  </a:lnTo>
                  <a:lnTo>
                    <a:pt x="688045" y="124050"/>
                  </a:lnTo>
                  <a:lnTo>
                    <a:pt x="699142" y="115048"/>
                  </a:lnTo>
                  <a:lnTo>
                    <a:pt x="710238" y="111871"/>
                  </a:lnTo>
                  <a:lnTo>
                    <a:pt x="721335" y="159925"/>
                  </a:lnTo>
                  <a:lnTo>
                    <a:pt x="732432" y="251603"/>
                  </a:lnTo>
                  <a:lnTo>
                    <a:pt x="743528" y="375591"/>
                  </a:lnTo>
                  <a:lnTo>
                    <a:pt x="754625" y="372434"/>
                  </a:lnTo>
                  <a:lnTo>
                    <a:pt x="765722" y="354350"/>
                  </a:lnTo>
                  <a:lnTo>
                    <a:pt x="776818" y="313930"/>
                  </a:lnTo>
                  <a:lnTo>
                    <a:pt x="787922" y="264203"/>
                  </a:lnTo>
                  <a:lnTo>
                    <a:pt x="799018" y="275905"/>
                  </a:lnTo>
                  <a:lnTo>
                    <a:pt x="810115" y="281008"/>
                  </a:lnTo>
                  <a:lnTo>
                    <a:pt x="821212" y="210822"/>
                  </a:lnTo>
                  <a:lnTo>
                    <a:pt x="832308" y="173722"/>
                  </a:lnTo>
                  <a:lnTo>
                    <a:pt x="843405" y="107714"/>
                  </a:lnTo>
                  <a:lnTo>
                    <a:pt x="854501" y="64028"/>
                  </a:lnTo>
                  <a:lnTo>
                    <a:pt x="865598" y="94590"/>
                  </a:lnTo>
                  <a:lnTo>
                    <a:pt x="876702" y="257978"/>
                  </a:lnTo>
                  <a:lnTo>
                    <a:pt x="887798" y="338444"/>
                  </a:lnTo>
                  <a:lnTo>
                    <a:pt x="898894" y="387491"/>
                  </a:lnTo>
                  <a:lnTo>
                    <a:pt x="909991" y="392029"/>
                  </a:lnTo>
                  <a:lnTo>
                    <a:pt x="921088" y="409112"/>
                  </a:lnTo>
                  <a:lnTo>
                    <a:pt x="932184" y="395050"/>
                  </a:lnTo>
                  <a:lnTo>
                    <a:pt x="943281" y="374673"/>
                  </a:lnTo>
                  <a:lnTo>
                    <a:pt x="954384" y="333164"/>
                  </a:lnTo>
                  <a:lnTo>
                    <a:pt x="965481" y="305882"/>
                  </a:lnTo>
                  <a:lnTo>
                    <a:pt x="976578" y="297969"/>
                  </a:lnTo>
                  <a:lnTo>
                    <a:pt x="987674" y="246936"/>
                  </a:lnTo>
                  <a:lnTo>
                    <a:pt x="998771" y="146651"/>
                  </a:lnTo>
                  <a:lnTo>
                    <a:pt x="1009868" y="71540"/>
                  </a:lnTo>
                  <a:lnTo>
                    <a:pt x="1020964" y="14124"/>
                  </a:lnTo>
                  <a:lnTo>
                    <a:pt x="1032061" y="6273"/>
                  </a:lnTo>
                  <a:lnTo>
                    <a:pt x="1043157" y="132370"/>
                  </a:lnTo>
                  <a:lnTo>
                    <a:pt x="1054261" y="371006"/>
                  </a:lnTo>
                  <a:lnTo>
                    <a:pt x="1065357" y="403588"/>
                  </a:lnTo>
                  <a:lnTo>
                    <a:pt x="1076454" y="413167"/>
                  </a:lnTo>
                  <a:lnTo>
                    <a:pt x="1087551" y="405125"/>
                  </a:lnTo>
                  <a:lnTo>
                    <a:pt x="1098647" y="371863"/>
                  </a:lnTo>
                  <a:lnTo>
                    <a:pt x="1109744" y="367066"/>
                  </a:lnTo>
                  <a:lnTo>
                    <a:pt x="1120841" y="354534"/>
                  </a:lnTo>
                  <a:lnTo>
                    <a:pt x="1131937" y="307828"/>
                  </a:lnTo>
                  <a:lnTo>
                    <a:pt x="1143041" y="279926"/>
                  </a:lnTo>
                  <a:lnTo>
                    <a:pt x="1154137" y="254665"/>
                  </a:lnTo>
                  <a:lnTo>
                    <a:pt x="1165234" y="186085"/>
                  </a:lnTo>
                  <a:lnTo>
                    <a:pt x="1176331" y="106517"/>
                  </a:lnTo>
                  <a:lnTo>
                    <a:pt x="1187427" y="77792"/>
                  </a:lnTo>
                  <a:lnTo>
                    <a:pt x="1198524" y="96203"/>
                  </a:lnTo>
                  <a:lnTo>
                    <a:pt x="1209621" y="162850"/>
                  </a:lnTo>
                  <a:lnTo>
                    <a:pt x="1220717" y="273694"/>
                  </a:lnTo>
                  <a:lnTo>
                    <a:pt x="1231821" y="401213"/>
                  </a:lnTo>
                  <a:lnTo>
                    <a:pt x="1242917" y="400846"/>
                  </a:lnTo>
                  <a:lnTo>
                    <a:pt x="1254014" y="379306"/>
                  </a:lnTo>
                  <a:lnTo>
                    <a:pt x="1265111" y="334688"/>
                  </a:lnTo>
                  <a:lnTo>
                    <a:pt x="1276207" y="250460"/>
                  </a:lnTo>
                  <a:lnTo>
                    <a:pt x="1287304" y="256971"/>
                  </a:lnTo>
                  <a:lnTo>
                    <a:pt x="1298400" y="255542"/>
                  </a:lnTo>
                  <a:lnTo>
                    <a:pt x="1309497" y="202576"/>
                  </a:lnTo>
                  <a:lnTo>
                    <a:pt x="1320601" y="161428"/>
                  </a:lnTo>
                  <a:lnTo>
                    <a:pt x="1331697" y="103027"/>
                  </a:lnTo>
                  <a:lnTo>
                    <a:pt x="1342794" y="52510"/>
                  </a:lnTo>
                  <a:lnTo>
                    <a:pt x="1353890" y="84589"/>
                  </a:lnTo>
                  <a:lnTo>
                    <a:pt x="1364987" y="249922"/>
                  </a:lnTo>
                  <a:lnTo>
                    <a:pt x="1376083" y="332151"/>
                  </a:lnTo>
                  <a:lnTo>
                    <a:pt x="1387180" y="390062"/>
                  </a:lnTo>
                  <a:lnTo>
                    <a:pt x="1398277" y="405105"/>
                  </a:lnTo>
                  <a:lnTo>
                    <a:pt x="1409380" y="406010"/>
                  </a:lnTo>
                  <a:lnTo>
                    <a:pt x="1431573" y="382680"/>
                  </a:lnTo>
                  <a:lnTo>
                    <a:pt x="1442670" y="353445"/>
                  </a:lnTo>
                  <a:lnTo>
                    <a:pt x="1453767" y="333334"/>
                  </a:lnTo>
                  <a:lnTo>
                    <a:pt x="1464863" y="323796"/>
                  </a:lnTo>
                  <a:lnTo>
                    <a:pt x="1475960" y="274694"/>
                  </a:lnTo>
                  <a:lnTo>
                    <a:pt x="1487057" y="158959"/>
                  </a:lnTo>
                  <a:lnTo>
                    <a:pt x="1509257" y="27902"/>
                  </a:lnTo>
                  <a:lnTo>
                    <a:pt x="1520353" y="12267"/>
                  </a:lnTo>
                  <a:lnTo>
                    <a:pt x="1531450" y="86317"/>
                  </a:lnTo>
                  <a:lnTo>
                    <a:pt x="1542546" y="287757"/>
                  </a:lnTo>
                  <a:lnTo>
                    <a:pt x="1553643" y="332361"/>
                  </a:lnTo>
                  <a:lnTo>
                    <a:pt x="1564740" y="359079"/>
                  </a:lnTo>
                  <a:lnTo>
                    <a:pt x="1575836" y="362535"/>
                  </a:lnTo>
                  <a:lnTo>
                    <a:pt x="1586940" y="342608"/>
                  </a:lnTo>
                  <a:lnTo>
                    <a:pt x="1598036" y="338961"/>
                  </a:lnTo>
                  <a:lnTo>
                    <a:pt x="1609133" y="319918"/>
                  </a:lnTo>
                  <a:lnTo>
                    <a:pt x="1631326" y="165252"/>
                  </a:lnTo>
                  <a:lnTo>
                    <a:pt x="1642423" y="137391"/>
                  </a:lnTo>
                  <a:lnTo>
                    <a:pt x="1653520" y="119056"/>
                  </a:lnTo>
                  <a:lnTo>
                    <a:pt x="1664616" y="105449"/>
                  </a:lnTo>
                  <a:lnTo>
                    <a:pt x="1675720" y="140970"/>
                  </a:lnTo>
                  <a:lnTo>
                    <a:pt x="1686816" y="141161"/>
                  </a:lnTo>
                  <a:lnTo>
                    <a:pt x="1697913" y="158693"/>
                  </a:lnTo>
                  <a:lnTo>
                    <a:pt x="1709010" y="221905"/>
                  </a:lnTo>
                  <a:lnTo>
                    <a:pt x="1720106" y="357419"/>
                  </a:lnTo>
                  <a:lnTo>
                    <a:pt x="1731203" y="379605"/>
                  </a:lnTo>
                  <a:lnTo>
                    <a:pt x="1742299" y="388593"/>
                  </a:lnTo>
                  <a:lnTo>
                    <a:pt x="1753396" y="374013"/>
                  </a:lnTo>
                  <a:lnTo>
                    <a:pt x="1764500" y="334709"/>
                  </a:lnTo>
                  <a:lnTo>
                    <a:pt x="1775596" y="337124"/>
                  </a:lnTo>
                  <a:lnTo>
                    <a:pt x="1786692" y="329436"/>
                  </a:lnTo>
                  <a:lnTo>
                    <a:pt x="1797789" y="281117"/>
                  </a:lnTo>
                  <a:lnTo>
                    <a:pt x="1808886" y="237030"/>
                  </a:lnTo>
                  <a:lnTo>
                    <a:pt x="1819982" y="179179"/>
                  </a:lnTo>
                  <a:lnTo>
                    <a:pt x="1831079" y="111075"/>
                  </a:lnTo>
                  <a:lnTo>
                    <a:pt x="1842176" y="75098"/>
                  </a:lnTo>
                  <a:lnTo>
                    <a:pt x="1853279" y="97366"/>
                  </a:lnTo>
                  <a:lnTo>
                    <a:pt x="1864376" y="111728"/>
                  </a:lnTo>
                  <a:lnTo>
                    <a:pt x="1875472" y="168191"/>
                  </a:lnTo>
                  <a:lnTo>
                    <a:pt x="1886569" y="251399"/>
                  </a:lnTo>
                  <a:lnTo>
                    <a:pt x="1897666" y="369788"/>
                  </a:lnTo>
                  <a:lnTo>
                    <a:pt x="1908762" y="385511"/>
                  </a:lnTo>
                  <a:lnTo>
                    <a:pt x="1919859" y="389409"/>
                  </a:lnTo>
                  <a:lnTo>
                    <a:pt x="1930956" y="367951"/>
                  </a:lnTo>
                  <a:lnTo>
                    <a:pt x="1942059" y="331688"/>
                  </a:lnTo>
                  <a:lnTo>
                    <a:pt x="1953156" y="321843"/>
                  </a:lnTo>
                  <a:lnTo>
                    <a:pt x="1964252" y="310134"/>
                  </a:lnTo>
                  <a:lnTo>
                    <a:pt x="1975349" y="233478"/>
                  </a:lnTo>
                  <a:lnTo>
                    <a:pt x="1997542" y="131738"/>
                  </a:lnTo>
                  <a:lnTo>
                    <a:pt x="2008639" y="58654"/>
                  </a:lnTo>
                  <a:lnTo>
                    <a:pt x="2019735" y="3504"/>
                  </a:lnTo>
                  <a:lnTo>
                    <a:pt x="2030839" y="23738"/>
                  </a:lnTo>
                  <a:lnTo>
                    <a:pt x="2041935" y="88936"/>
                  </a:lnTo>
                  <a:lnTo>
                    <a:pt x="2064129" y="288716"/>
                  </a:lnTo>
                  <a:lnTo>
                    <a:pt x="2075225" y="362202"/>
                  </a:lnTo>
                  <a:lnTo>
                    <a:pt x="2086322" y="368359"/>
                  </a:lnTo>
                  <a:lnTo>
                    <a:pt x="2097419" y="368257"/>
                  </a:lnTo>
                  <a:lnTo>
                    <a:pt x="2108515" y="364712"/>
                  </a:lnTo>
                  <a:lnTo>
                    <a:pt x="2119619" y="347989"/>
                  </a:lnTo>
                  <a:lnTo>
                    <a:pt x="2130715" y="353221"/>
                  </a:lnTo>
                  <a:lnTo>
                    <a:pt x="2141812" y="351357"/>
                  </a:lnTo>
                  <a:lnTo>
                    <a:pt x="2152909" y="284818"/>
                  </a:lnTo>
                  <a:lnTo>
                    <a:pt x="2164005" y="198943"/>
                  </a:lnTo>
                  <a:lnTo>
                    <a:pt x="2175102" y="149985"/>
                  </a:lnTo>
                  <a:lnTo>
                    <a:pt x="2186198" y="77098"/>
                  </a:lnTo>
                  <a:lnTo>
                    <a:pt x="2197295" y="9675"/>
                  </a:lnTo>
                  <a:lnTo>
                    <a:pt x="2208399" y="18642"/>
                  </a:lnTo>
                  <a:lnTo>
                    <a:pt x="2219495" y="51904"/>
                  </a:lnTo>
                  <a:lnTo>
                    <a:pt x="2230592" y="143467"/>
                  </a:lnTo>
                  <a:lnTo>
                    <a:pt x="2241688" y="283961"/>
                  </a:lnTo>
                  <a:lnTo>
                    <a:pt x="2252785" y="387770"/>
                  </a:lnTo>
                  <a:lnTo>
                    <a:pt x="2263881" y="384443"/>
                  </a:lnTo>
                  <a:lnTo>
                    <a:pt x="2274978" y="364277"/>
                  </a:lnTo>
                  <a:lnTo>
                    <a:pt x="2286075" y="341104"/>
                  </a:lnTo>
                  <a:lnTo>
                    <a:pt x="2297171" y="319768"/>
                  </a:lnTo>
                  <a:lnTo>
                    <a:pt x="2308275" y="324129"/>
                  </a:lnTo>
                  <a:lnTo>
                    <a:pt x="2319371" y="321646"/>
                  </a:lnTo>
                  <a:lnTo>
                    <a:pt x="2352661" y="144937"/>
                  </a:lnTo>
                  <a:lnTo>
                    <a:pt x="2363758" y="89896"/>
                  </a:lnTo>
                  <a:lnTo>
                    <a:pt x="2374855" y="71029"/>
                  </a:lnTo>
                  <a:lnTo>
                    <a:pt x="2385951" y="141480"/>
                  </a:lnTo>
                  <a:lnTo>
                    <a:pt x="2397055" y="192609"/>
                  </a:lnTo>
                  <a:lnTo>
                    <a:pt x="2408151" y="251514"/>
                  </a:lnTo>
                  <a:lnTo>
                    <a:pt x="2419248" y="300636"/>
                  </a:lnTo>
                  <a:lnTo>
                    <a:pt x="2430345" y="357956"/>
                  </a:lnTo>
                  <a:lnTo>
                    <a:pt x="2441441" y="356963"/>
                  </a:lnTo>
                  <a:lnTo>
                    <a:pt x="2452538" y="333831"/>
                  </a:lnTo>
                  <a:lnTo>
                    <a:pt x="2463635" y="293513"/>
                  </a:lnTo>
                  <a:lnTo>
                    <a:pt x="2474731" y="233097"/>
                  </a:lnTo>
                  <a:lnTo>
                    <a:pt x="2485834" y="262652"/>
                  </a:lnTo>
                  <a:lnTo>
                    <a:pt x="2496931" y="267755"/>
                  </a:lnTo>
                  <a:lnTo>
                    <a:pt x="2519124" y="89950"/>
                  </a:lnTo>
                  <a:lnTo>
                    <a:pt x="2530221" y="15873"/>
                  </a:lnTo>
                  <a:lnTo>
                    <a:pt x="2541318" y="0"/>
                  </a:lnTo>
                  <a:lnTo>
                    <a:pt x="2552414" y="93291"/>
                  </a:lnTo>
                  <a:lnTo>
                    <a:pt x="2563511" y="300119"/>
                  </a:lnTo>
                  <a:lnTo>
                    <a:pt x="2574614" y="361834"/>
                  </a:lnTo>
                  <a:lnTo>
                    <a:pt x="2585711" y="397921"/>
                  </a:lnTo>
                  <a:lnTo>
                    <a:pt x="2596808" y="396158"/>
                  </a:lnTo>
                  <a:lnTo>
                    <a:pt x="2607904" y="379939"/>
                  </a:lnTo>
                  <a:lnTo>
                    <a:pt x="2619001" y="369829"/>
                  </a:lnTo>
                  <a:lnTo>
                    <a:pt x="2630097" y="358045"/>
                  </a:lnTo>
                  <a:lnTo>
                    <a:pt x="2641194" y="320530"/>
                  </a:lnTo>
                  <a:lnTo>
                    <a:pt x="2652290" y="300425"/>
                  </a:lnTo>
                  <a:lnTo>
                    <a:pt x="2663394" y="296887"/>
                  </a:lnTo>
                  <a:lnTo>
                    <a:pt x="2674491" y="269578"/>
                  </a:lnTo>
                  <a:lnTo>
                    <a:pt x="2696684" y="95162"/>
                  </a:lnTo>
                  <a:lnTo>
                    <a:pt x="2707780" y="66913"/>
                  </a:lnTo>
                  <a:lnTo>
                    <a:pt x="2718877" y="69050"/>
                  </a:lnTo>
                  <a:lnTo>
                    <a:pt x="2729974" y="99931"/>
                  </a:lnTo>
                  <a:lnTo>
                    <a:pt x="2741070" y="215503"/>
                  </a:lnTo>
                  <a:lnTo>
                    <a:pt x="2752174" y="205522"/>
                  </a:lnTo>
                  <a:lnTo>
                    <a:pt x="2774367" y="249541"/>
                  </a:lnTo>
                  <a:lnTo>
                    <a:pt x="2785464" y="241704"/>
                  </a:lnTo>
                  <a:lnTo>
                    <a:pt x="2796560" y="269074"/>
                  </a:lnTo>
                  <a:lnTo>
                    <a:pt x="2807657" y="281729"/>
                  </a:lnTo>
                  <a:lnTo>
                    <a:pt x="2818754" y="273266"/>
                  </a:lnTo>
                  <a:lnTo>
                    <a:pt x="2829850" y="241003"/>
                  </a:lnTo>
                  <a:lnTo>
                    <a:pt x="2829850" y="241003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3" name="자유형: 도형 2312">
              <a:extLst>
                <a:ext uri="{FF2B5EF4-FFF2-40B4-BE49-F238E27FC236}">
                  <a16:creationId xmlns:a16="http://schemas.microsoft.com/office/drawing/2014/main" id="{BD8C0419-64E9-7461-3BA1-54B990A2240D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3720 h 413167"/>
                <a:gd name="connsiteX1" fmla="*/ 11096 w 2829850"/>
                <a:gd name="connsiteY1" fmla="*/ 185629 h 413167"/>
                <a:gd name="connsiteX2" fmla="*/ 22193 w 2829850"/>
                <a:gd name="connsiteY2" fmla="*/ 186772 h 413167"/>
                <a:gd name="connsiteX3" fmla="*/ 33290 w 2829850"/>
                <a:gd name="connsiteY3" fmla="*/ 235445 h 413167"/>
                <a:gd name="connsiteX4" fmla="*/ 55483 w 2829850"/>
                <a:gd name="connsiteY4" fmla="*/ 297609 h 413167"/>
                <a:gd name="connsiteX5" fmla="*/ 66586 w 2829850"/>
                <a:gd name="connsiteY5" fmla="*/ 289798 h 413167"/>
                <a:gd name="connsiteX6" fmla="*/ 77683 w 2829850"/>
                <a:gd name="connsiteY6" fmla="*/ 253556 h 413167"/>
                <a:gd name="connsiteX7" fmla="*/ 88779 w 2829850"/>
                <a:gd name="connsiteY7" fmla="*/ 242275 h 413167"/>
                <a:gd name="connsiteX8" fmla="*/ 99876 w 2829850"/>
                <a:gd name="connsiteY8" fmla="*/ 234676 h 413167"/>
                <a:gd name="connsiteX9" fmla="*/ 110973 w 2829850"/>
                <a:gd name="connsiteY9" fmla="*/ 218633 h 413167"/>
                <a:gd name="connsiteX10" fmla="*/ 122069 w 2829850"/>
                <a:gd name="connsiteY10" fmla="*/ 114736 h 413167"/>
                <a:gd name="connsiteX11" fmla="*/ 133166 w 2829850"/>
                <a:gd name="connsiteY11" fmla="*/ 80248 h 413167"/>
                <a:gd name="connsiteX12" fmla="*/ 144263 w 2829850"/>
                <a:gd name="connsiteY12" fmla="*/ 59538 h 413167"/>
                <a:gd name="connsiteX13" fmla="*/ 155366 w 2829850"/>
                <a:gd name="connsiteY13" fmla="*/ 43237 h 413167"/>
                <a:gd name="connsiteX14" fmla="*/ 166463 w 2829850"/>
                <a:gd name="connsiteY14" fmla="*/ 59729 h 413167"/>
                <a:gd name="connsiteX15" fmla="*/ 188656 w 2829850"/>
                <a:gd name="connsiteY15" fmla="*/ 143828 h 413167"/>
                <a:gd name="connsiteX16" fmla="*/ 199753 w 2829850"/>
                <a:gd name="connsiteY16" fmla="*/ 124512 h 413167"/>
                <a:gd name="connsiteX17" fmla="*/ 210849 w 2829850"/>
                <a:gd name="connsiteY17" fmla="*/ 71635 h 413167"/>
                <a:gd name="connsiteX18" fmla="*/ 221946 w 2829850"/>
                <a:gd name="connsiteY18" fmla="*/ 89753 h 413167"/>
                <a:gd name="connsiteX19" fmla="*/ 244146 w 2829850"/>
                <a:gd name="connsiteY19" fmla="*/ 206781 h 413167"/>
                <a:gd name="connsiteX20" fmla="*/ 255243 w 2829850"/>
                <a:gd name="connsiteY20" fmla="*/ 309644 h 413167"/>
                <a:gd name="connsiteX21" fmla="*/ 266339 w 2829850"/>
                <a:gd name="connsiteY21" fmla="*/ 347459 h 413167"/>
                <a:gd name="connsiteX22" fmla="*/ 277436 w 2829850"/>
                <a:gd name="connsiteY22" fmla="*/ 365944 h 413167"/>
                <a:gd name="connsiteX23" fmla="*/ 288533 w 2829850"/>
                <a:gd name="connsiteY23" fmla="*/ 347234 h 413167"/>
                <a:gd name="connsiteX24" fmla="*/ 299629 w 2829850"/>
                <a:gd name="connsiteY24" fmla="*/ 315672 h 413167"/>
                <a:gd name="connsiteX25" fmla="*/ 310726 w 2829850"/>
                <a:gd name="connsiteY25" fmla="*/ 292227 h 413167"/>
                <a:gd name="connsiteX26" fmla="*/ 321823 w 2829850"/>
                <a:gd name="connsiteY26" fmla="*/ 272762 h 413167"/>
                <a:gd name="connsiteX27" fmla="*/ 332926 w 2829850"/>
                <a:gd name="connsiteY27" fmla="*/ 249405 h 413167"/>
                <a:gd name="connsiteX28" fmla="*/ 344023 w 2829850"/>
                <a:gd name="connsiteY28" fmla="*/ 281131 h 413167"/>
                <a:gd name="connsiteX29" fmla="*/ 355119 w 2829850"/>
                <a:gd name="connsiteY29" fmla="*/ 260869 h 413167"/>
                <a:gd name="connsiteX30" fmla="*/ 366216 w 2829850"/>
                <a:gd name="connsiteY30" fmla="*/ 204808 h 413167"/>
                <a:gd name="connsiteX31" fmla="*/ 377313 w 2829850"/>
                <a:gd name="connsiteY31" fmla="*/ 137623 h 413167"/>
                <a:gd name="connsiteX32" fmla="*/ 388409 w 2829850"/>
                <a:gd name="connsiteY32" fmla="*/ 127887 h 413167"/>
                <a:gd name="connsiteX33" fmla="*/ 399506 w 2829850"/>
                <a:gd name="connsiteY33" fmla="*/ 140031 h 413167"/>
                <a:gd name="connsiteX34" fmla="*/ 421706 w 2829850"/>
                <a:gd name="connsiteY34" fmla="*/ 245099 h 413167"/>
                <a:gd name="connsiteX35" fmla="*/ 432802 w 2829850"/>
                <a:gd name="connsiteY35" fmla="*/ 344016 h 413167"/>
                <a:gd name="connsiteX36" fmla="*/ 443899 w 2829850"/>
                <a:gd name="connsiteY36" fmla="*/ 335906 h 413167"/>
                <a:gd name="connsiteX37" fmla="*/ 454995 w 2829850"/>
                <a:gd name="connsiteY37" fmla="*/ 300017 h 413167"/>
                <a:gd name="connsiteX38" fmla="*/ 466092 w 2829850"/>
                <a:gd name="connsiteY38" fmla="*/ 241309 h 413167"/>
                <a:gd name="connsiteX39" fmla="*/ 477189 w 2829850"/>
                <a:gd name="connsiteY39" fmla="*/ 139528 h 413167"/>
                <a:gd name="connsiteX40" fmla="*/ 488285 w 2829850"/>
                <a:gd name="connsiteY40" fmla="*/ 143930 h 413167"/>
                <a:gd name="connsiteX41" fmla="*/ 499382 w 2829850"/>
                <a:gd name="connsiteY41" fmla="*/ 162170 h 413167"/>
                <a:gd name="connsiteX42" fmla="*/ 510485 w 2829850"/>
                <a:gd name="connsiteY42" fmla="*/ 150325 h 413167"/>
                <a:gd name="connsiteX43" fmla="*/ 521582 w 2829850"/>
                <a:gd name="connsiteY43" fmla="*/ 145059 h 413167"/>
                <a:gd name="connsiteX44" fmla="*/ 532679 w 2829850"/>
                <a:gd name="connsiteY44" fmla="*/ 115123 h 413167"/>
                <a:gd name="connsiteX45" fmla="*/ 543775 w 2829850"/>
                <a:gd name="connsiteY45" fmla="*/ 89406 h 413167"/>
                <a:gd name="connsiteX46" fmla="*/ 554872 w 2829850"/>
                <a:gd name="connsiteY46" fmla="*/ 112606 h 413167"/>
                <a:gd name="connsiteX47" fmla="*/ 565968 w 2829850"/>
                <a:gd name="connsiteY47" fmla="*/ 232825 h 413167"/>
                <a:gd name="connsiteX48" fmla="*/ 588162 w 2829850"/>
                <a:gd name="connsiteY48" fmla="*/ 371924 h 413167"/>
                <a:gd name="connsiteX49" fmla="*/ 599265 w 2829850"/>
                <a:gd name="connsiteY49" fmla="*/ 390090 h 413167"/>
                <a:gd name="connsiteX50" fmla="*/ 610362 w 2829850"/>
                <a:gd name="connsiteY50" fmla="*/ 388620 h 413167"/>
                <a:gd name="connsiteX51" fmla="*/ 621458 w 2829850"/>
                <a:gd name="connsiteY51" fmla="*/ 371373 h 413167"/>
                <a:gd name="connsiteX52" fmla="*/ 632555 w 2829850"/>
                <a:gd name="connsiteY52" fmla="*/ 345526 h 413167"/>
                <a:gd name="connsiteX53" fmla="*/ 654748 w 2829850"/>
                <a:gd name="connsiteY53" fmla="*/ 247793 h 413167"/>
                <a:gd name="connsiteX54" fmla="*/ 665845 w 2829850"/>
                <a:gd name="connsiteY54" fmla="*/ 228444 h 413167"/>
                <a:gd name="connsiteX55" fmla="*/ 676942 w 2829850"/>
                <a:gd name="connsiteY55" fmla="*/ 183941 h 413167"/>
                <a:gd name="connsiteX56" fmla="*/ 688045 w 2829850"/>
                <a:gd name="connsiteY56" fmla="*/ 124941 h 413167"/>
                <a:gd name="connsiteX57" fmla="*/ 699142 w 2829850"/>
                <a:gd name="connsiteY57" fmla="*/ 109354 h 413167"/>
                <a:gd name="connsiteX58" fmla="*/ 710238 w 2829850"/>
                <a:gd name="connsiteY58" fmla="*/ 109313 h 413167"/>
                <a:gd name="connsiteX59" fmla="*/ 721335 w 2829850"/>
                <a:gd name="connsiteY59" fmla="*/ 154883 h 413167"/>
                <a:gd name="connsiteX60" fmla="*/ 732432 w 2829850"/>
                <a:gd name="connsiteY60" fmla="*/ 239077 h 413167"/>
                <a:gd name="connsiteX61" fmla="*/ 743528 w 2829850"/>
                <a:gd name="connsiteY61" fmla="*/ 376734 h 413167"/>
                <a:gd name="connsiteX62" fmla="*/ 754625 w 2829850"/>
                <a:gd name="connsiteY62" fmla="*/ 370441 h 413167"/>
                <a:gd name="connsiteX63" fmla="*/ 765722 w 2829850"/>
                <a:gd name="connsiteY63" fmla="*/ 352983 h 413167"/>
                <a:gd name="connsiteX64" fmla="*/ 776818 w 2829850"/>
                <a:gd name="connsiteY64" fmla="*/ 312509 h 413167"/>
                <a:gd name="connsiteX65" fmla="*/ 787922 w 2829850"/>
                <a:gd name="connsiteY65" fmla="*/ 265809 h 413167"/>
                <a:gd name="connsiteX66" fmla="*/ 799018 w 2829850"/>
                <a:gd name="connsiteY66" fmla="*/ 273055 h 413167"/>
                <a:gd name="connsiteX67" fmla="*/ 810115 w 2829850"/>
                <a:gd name="connsiteY67" fmla="*/ 278994 h 413167"/>
                <a:gd name="connsiteX68" fmla="*/ 821212 w 2829850"/>
                <a:gd name="connsiteY68" fmla="*/ 217612 h 413167"/>
                <a:gd name="connsiteX69" fmla="*/ 832308 w 2829850"/>
                <a:gd name="connsiteY69" fmla="*/ 172797 h 413167"/>
                <a:gd name="connsiteX70" fmla="*/ 843405 w 2829850"/>
                <a:gd name="connsiteY70" fmla="*/ 113742 h 413167"/>
                <a:gd name="connsiteX71" fmla="*/ 854501 w 2829850"/>
                <a:gd name="connsiteY71" fmla="*/ 68369 h 413167"/>
                <a:gd name="connsiteX72" fmla="*/ 865598 w 2829850"/>
                <a:gd name="connsiteY72" fmla="*/ 81201 h 413167"/>
                <a:gd name="connsiteX73" fmla="*/ 876702 w 2829850"/>
                <a:gd name="connsiteY73" fmla="*/ 252406 h 413167"/>
                <a:gd name="connsiteX74" fmla="*/ 887798 w 2829850"/>
                <a:gd name="connsiteY74" fmla="*/ 331144 h 413167"/>
                <a:gd name="connsiteX75" fmla="*/ 898894 w 2829850"/>
                <a:gd name="connsiteY75" fmla="*/ 384150 h 413167"/>
                <a:gd name="connsiteX76" fmla="*/ 909991 w 2829850"/>
                <a:gd name="connsiteY76" fmla="*/ 388858 h 413167"/>
                <a:gd name="connsiteX77" fmla="*/ 921088 w 2829850"/>
                <a:gd name="connsiteY77" fmla="*/ 410800 h 413167"/>
                <a:gd name="connsiteX78" fmla="*/ 932184 w 2829850"/>
                <a:gd name="connsiteY78" fmla="*/ 393104 h 413167"/>
                <a:gd name="connsiteX79" fmla="*/ 943281 w 2829850"/>
                <a:gd name="connsiteY79" fmla="*/ 373646 h 413167"/>
                <a:gd name="connsiteX80" fmla="*/ 954384 w 2829850"/>
                <a:gd name="connsiteY80" fmla="*/ 335158 h 413167"/>
                <a:gd name="connsiteX81" fmla="*/ 965481 w 2829850"/>
                <a:gd name="connsiteY81" fmla="*/ 308841 h 413167"/>
                <a:gd name="connsiteX82" fmla="*/ 976578 w 2829850"/>
                <a:gd name="connsiteY82" fmla="*/ 299555 h 413167"/>
                <a:gd name="connsiteX83" fmla="*/ 987674 w 2829850"/>
                <a:gd name="connsiteY83" fmla="*/ 248065 h 413167"/>
                <a:gd name="connsiteX84" fmla="*/ 998771 w 2829850"/>
                <a:gd name="connsiteY84" fmla="*/ 152271 h 413167"/>
                <a:gd name="connsiteX85" fmla="*/ 1009868 w 2829850"/>
                <a:gd name="connsiteY85" fmla="*/ 71186 h 413167"/>
                <a:gd name="connsiteX86" fmla="*/ 1020964 w 2829850"/>
                <a:gd name="connsiteY86" fmla="*/ 18465 h 413167"/>
                <a:gd name="connsiteX87" fmla="*/ 1032061 w 2829850"/>
                <a:gd name="connsiteY87" fmla="*/ 5191 h 413167"/>
                <a:gd name="connsiteX88" fmla="*/ 1043157 w 2829850"/>
                <a:gd name="connsiteY88" fmla="*/ 111055 h 413167"/>
                <a:gd name="connsiteX89" fmla="*/ 1054261 w 2829850"/>
                <a:gd name="connsiteY89" fmla="*/ 370822 h 413167"/>
                <a:gd name="connsiteX90" fmla="*/ 1065357 w 2829850"/>
                <a:gd name="connsiteY90" fmla="*/ 401840 h 413167"/>
                <a:gd name="connsiteX91" fmla="*/ 1076454 w 2829850"/>
                <a:gd name="connsiteY91" fmla="*/ 413167 h 413167"/>
                <a:gd name="connsiteX92" fmla="*/ 1087551 w 2829850"/>
                <a:gd name="connsiteY92" fmla="*/ 404520 h 413167"/>
                <a:gd name="connsiteX93" fmla="*/ 1098647 w 2829850"/>
                <a:gd name="connsiteY93" fmla="*/ 374040 h 413167"/>
                <a:gd name="connsiteX94" fmla="*/ 1109744 w 2829850"/>
                <a:gd name="connsiteY94" fmla="*/ 364869 h 413167"/>
                <a:gd name="connsiteX95" fmla="*/ 1120841 w 2829850"/>
                <a:gd name="connsiteY95" fmla="*/ 353738 h 413167"/>
                <a:gd name="connsiteX96" fmla="*/ 1131937 w 2829850"/>
                <a:gd name="connsiteY96" fmla="*/ 311154 h 413167"/>
                <a:gd name="connsiteX97" fmla="*/ 1143041 w 2829850"/>
                <a:gd name="connsiteY97" fmla="*/ 280300 h 413167"/>
                <a:gd name="connsiteX98" fmla="*/ 1154137 w 2829850"/>
                <a:gd name="connsiteY98" fmla="*/ 258019 h 413167"/>
                <a:gd name="connsiteX99" fmla="*/ 1165234 w 2829850"/>
                <a:gd name="connsiteY99" fmla="*/ 187214 h 413167"/>
                <a:gd name="connsiteX100" fmla="*/ 1176331 w 2829850"/>
                <a:gd name="connsiteY100" fmla="*/ 105496 h 413167"/>
                <a:gd name="connsiteX101" fmla="*/ 1187427 w 2829850"/>
                <a:gd name="connsiteY101" fmla="*/ 71465 h 413167"/>
                <a:gd name="connsiteX102" fmla="*/ 1198524 w 2829850"/>
                <a:gd name="connsiteY102" fmla="*/ 90460 h 413167"/>
                <a:gd name="connsiteX103" fmla="*/ 1209621 w 2829850"/>
                <a:gd name="connsiteY103" fmla="*/ 156108 h 413167"/>
                <a:gd name="connsiteX104" fmla="*/ 1220717 w 2829850"/>
                <a:gd name="connsiteY104" fmla="*/ 258767 h 413167"/>
                <a:gd name="connsiteX105" fmla="*/ 1231821 w 2829850"/>
                <a:gd name="connsiteY105" fmla="*/ 402132 h 413167"/>
                <a:gd name="connsiteX106" fmla="*/ 1242917 w 2829850"/>
                <a:gd name="connsiteY106" fmla="*/ 399472 h 413167"/>
                <a:gd name="connsiteX107" fmla="*/ 1254014 w 2829850"/>
                <a:gd name="connsiteY107" fmla="*/ 378462 h 413167"/>
                <a:gd name="connsiteX108" fmla="*/ 1265111 w 2829850"/>
                <a:gd name="connsiteY108" fmla="*/ 336804 h 413167"/>
                <a:gd name="connsiteX109" fmla="*/ 1276207 w 2829850"/>
                <a:gd name="connsiteY109" fmla="*/ 252705 h 413167"/>
                <a:gd name="connsiteX110" fmla="*/ 1287304 w 2829850"/>
                <a:gd name="connsiteY110" fmla="*/ 257093 h 413167"/>
                <a:gd name="connsiteX111" fmla="*/ 1298400 w 2829850"/>
                <a:gd name="connsiteY111" fmla="*/ 254916 h 413167"/>
                <a:gd name="connsiteX112" fmla="*/ 1309497 w 2829850"/>
                <a:gd name="connsiteY112" fmla="*/ 206237 h 413167"/>
                <a:gd name="connsiteX113" fmla="*/ 1320601 w 2829850"/>
                <a:gd name="connsiteY113" fmla="*/ 162469 h 413167"/>
                <a:gd name="connsiteX114" fmla="*/ 1342794 w 2829850"/>
                <a:gd name="connsiteY114" fmla="*/ 56123 h 413167"/>
                <a:gd name="connsiteX115" fmla="*/ 1353890 w 2829850"/>
                <a:gd name="connsiteY115" fmla="*/ 70567 h 413167"/>
                <a:gd name="connsiteX116" fmla="*/ 1364987 w 2829850"/>
                <a:gd name="connsiteY116" fmla="*/ 246351 h 413167"/>
                <a:gd name="connsiteX117" fmla="*/ 1376083 w 2829850"/>
                <a:gd name="connsiteY117" fmla="*/ 325918 h 413167"/>
                <a:gd name="connsiteX118" fmla="*/ 1387180 w 2829850"/>
                <a:gd name="connsiteY118" fmla="*/ 388246 h 413167"/>
                <a:gd name="connsiteX119" fmla="*/ 1398277 w 2829850"/>
                <a:gd name="connsiteY119" fmla="*/ 404003 h 413167"/>
                <a:gd name="connsiteX120" fmla="*/ 1409380 w 2829850"/>
                <a:gd name="connsiteY120" fmla="*/ 407738 h 413167"/>
                <a:gd name="connsiteX121" fmla="*/ 1420477 w 2829850"/>
                <a:gd name="connsiteY121" fmla="*/ 392770 h 413167"/>
                <a:gd name="connsiteX122" fmla="*/ 1431573 w 2829850"/>
                <a:gd name="connsiteY122" fmla="*/ 381606 h 413167"/>
                <a:gd name="connsiteX123" fmla="*/ 1442670 w 2829850"/>
                <a:gd name="connsiteY123" fmla="*/ 354235 h 413167"/>
                <a:gd name="connsiteX124" fmla="*/ 1453767 w 2829850"/>
                <a:gd name="connsiteY124" fmla="*/ 334382 h 413167"/>
                <a:gd name="connsiteX125" fmla="*/ 1464863 w 2829850"/>
                <a:gd name="connsiteY125" fmla="*/ 322796 h 413167"/>
                <a:gd name="connsiteX126" fmla="*/ 1475960 w 2829850"/>
                <a:gd name="connsiteY126" fmla="*/ 272572 h 413167"/>
                <a:gd name="connsiteX127" fmla="*/ 1487057 w 2829850"/>
                <a:gd name="connsiteY127" fmla="*/ 164803 h 413167"/>
                <a:gd name="connsiteX128" fmla="*/ 1498160 w 2829850"/>
                <a:gd name="connsiteY128" fmla="*/ 90610 h 413167"/>
                <a:gd name="connsiteX129" fmla="*/ 1509257 w 2829850"/>
                <a:gd name="connsiteY129" fmla="*/ 31399 h 413167"/>
                <a:gd name="connsiteX130" fmla="*/ 1520353 w 2829850"/>
                <a:gd name="connsiteY130" fmla="*/ 6953 h 413167"/>
                <a:gd name="connsiteX131" fmla="*/ 1531450 w 2829850"/>
                <a:gd name="connsiteY131" fmla="*/ 71261 h 413167"/>
                <a:gd name="connsiteX132" fmla="*/ 1542546 w 2829850"/>
                <a:gd name="connsiteY132" fmla="*/ 285771 h 413167"/>
                <a:gd name="connsiteX133" fmla="*/ 1553643 w 2829850"/>
                <a:gd name="connsiteY133" fmla="*/ 329123 h 413167"/>
                <a:gd name="connsiteX134" fmla="*/ 1564740 w 2829850"/>
                <a:gd name="connsiteY134" fmla="*/ 357562 h 413167"/>
                <a:gd name="connsiteX135" fmla="*/ 1575836 w 2829850"/>
                <a:gd name="connsiteY135" fmla="*/ 359991 h 413167"/>
                <a:gd name="connsiteX136" fmla="*/ 1586940 w 2829850"/>
                <a:gd name="connsiteY136" fmla="*/ 343887 h 413167"/>
                <a:gd name="connsiteX137" fmla="*/ 1598036 w 2829850"/>
                <a:gd name="connsiteY137" fmla="*/ 336872 h 413167"/>
                <a:gd name="connsiteX138" fmla="*/ 1609133 w 2829850"/>
                <a:gd name="connsiteY138" fmla="*/ 318203 h 413167"/>
                <a:gd name="connsiteX139" fmla="*/ 1620230 w 2829850"/>
                <a:gd name="connsiteY139" fmla="*/ 250548 h 413167"/>
                <a:gd name="connsiteX140" fmla="*/ 1631326 w 2829850"/>
                <a:gd name="connsiteY140" fmla="*/ 164490 h 413167"/>
                <a:gd name="connsiteX141" fmla="*/ 1642423 w 2829850"/>
                <a:gd name="connsiteY141" fmla="*/ 140725 h 413167"/>
                <a:gd name="connsiteX142" fmla="*/ 1653520 w 2829850"/>
                <a:gd name="connsiteY142" fmla="*/ 119641 h 413167"/>
                <a:gd name="connsiteX143" fmla="*/ 1664616 w 2829850"/>
                <a:gd name="connsiteY143" fmla="*/ 103387 h 413167"/>
                <a:gd name="connsiteX144" fmla="*/ 1675720 w 2829850"/>
                <a:gd name="connsiteY144" fmla="*/ 137963 h 413167"/>
                <a:gd name="connsiteX145" fmla="*/ 1686816 w 2829850"/>
                <a:gd name="connsiteY145" fmla="*/ 138888 h 413167"/>
                <a:gd name="connsiteX146" fmla="*/ 1697913 w 2829850"/>
                <a:gd name="connsiteY146" fmla="*/ 157707 h 413167"/>
                <a:gd name="connsiteX147" fmla="*/ 1709010 w 2829850"/>
                <a:gd name="connsiteY147" fmla="*/ 209686 h 413167"/>
                <a:gd name="connsiteX148" fmla="*/ 1720106 w 2829850"/>
                <a:gd name="connsiteY148" fmla="*/ 357718 h 413167"/>
                <a:gd name="connsiteX149" fmla="*/ 1731203 w 2829850"/>
                <a:gd name="connsiteY149" fmla="*/ 377456 h 413167"/>
                <a:gd name="connsiteX150" fmla="*/ 1742299 w 2829850"/>
                <a:gd name="connsiteY150" fmla="*/ 388416 h 413167"/>
                <a:gd name="connsiteX151" fmla="*/ 1753396 w 2829850"/>
                <a:gd name="connsiteY151" fmla="*/ 374305 h 413167"/>
                <a:gd name="connsiteX152" fmla="*/ 1764500 w 2829850"/>
                <a:gd name="connsiteY152" fmla="*/ 336301 h 413167"/>
                <a:gd name="connsiteX153" fmla="*/ 1775596 w 2829850"/>
                <a:gd name="connsiteY153" fmla="*/ 335750 h 413167"/>
                <a:gd name="connsiteX154" fmla="*/ 1786692 w 2829850"/>
                <a:gd name="connsiteY154" fmla="*/ 328756 h 413167"/>
                <a:gd name="connsiteX155" fmla="*/ 1808886 w 2829850"/>
                <a:gd name="connsiteY155" fmla="*/ 236941 h 413167"/>
                <a:gd name="connsiteX156" fmla="*/ 1819982 w 2829850"/>
                <a:gd name="connsiteY156" fmla="*/ 183765 h 413167"/>
                <a:gd name="connsiteX157" fmla="*/ 1831079 w 2829850"/>
                <a:gd name="connsiteY157" fmla="*/ 110068 h 413167"/>
                <a:gd name="connsiteX158" fmla="*/ 1842176 w 2829850"/>
                <a:gd name="connsiteY158" fmla="*/ 70914 h 413167"/>
                <a:gd name="connsiteX159" fmla="*/ 1853279 w 2829850"/>
                <a:gd name="connsiteY159" fmla="*/ 95441 h 413167"/>
                <a:gd name="connsiteX160" fmla="*/ 1864376 w 2829850"/>
                <a:gd name="connsiteY160" fmla="*/ 108367 h 413167"/>
                <a:gd name="connsiteX161" fmla="*/ 1875472 w 2829850"/>
                <a:gd name="connsiteY161" fmla="*/ 166416 h 413167"/>
                <a:gd name="connsiteX162" fmla="*/ 1886569 w 2829850"/>
                <a:gd name="connsiteY162" fmla="*/ 239356 h 413167"/>
                <a:gd name="connsiteX163" fmla="*/ 1897666 w 2829850"/>
                <a:gd name="connsiteY163" fmla="*/ 369434 h 413167"/>
                <a:gd name="connsiteX164" fmla="*/ 1908762 w 2829850"/>
                <a:gd name="connsiteY164" fmla="*/ 382300 h 413167"/>
                <a:gd name="connsiteX165" fmla="*/ 1919859 w 2829850"/>
                <a:gd name="connsiteY165" fmla="*/ 386538 h 413167"/>
                <a:gd name="connsiteX166" fmla="*/ 1930956 w 2829850"/>
                <a:gd name="connsiteY166" fmla="*/ 366665 h 413167"/>
                <a:gd name="connsiteX167" fmla="*/ 1942059 w 2829850"/>
                <a:gd name="connsiteY167" fmla="*/ 332518 h 413167"/>
                <a:gd name="connsiteX168" fmla="*/ 1964252 w 2829850"/>
                <a:gd name="connsiteY168" fmla="*/ 305093 h 413167"/>
                <a:gd name="connsiteX169" fmla="*/ 1975349 w 2829850"/>
                <a:gd name="connsiteY169" fmla="*/ 237064 h 413167"/>
                <a:gd name="connsiteX170" fmla="*/ 1986446 w 2829850"/>
                <a:gd name="connsiteY170" fmla="*/ 182737 h 413167"/>
                <a:gd name="connsiteX171" fmla="*/ 1997542 w 2829850"/>
                <a:gd name="connsiteY171" fmla="*/ 136282 h 413167"/>
                <a:gd name="connsiteX172" fmla="*/ 2008639 w 2829850"/>
                <a:gd name="connsiteY172" fmla="*/ 55796 h 413167"/>
                <a:gd name="connsiteX173" fmla="*/ 2019735 w 2829850"/>
                <a:gd name="connsiteY173" fmla="*/ 0 h 413167"/>
                <a:gd name="connsiteX174" fmla="*/ 2030839 w 2829850"/>
                <a:gd name="connsiteY174" fmla="*/ 15356 h 413167"/>
                <a:gd name="connsiteX175" fmla="*/ 2041935 w 2829850"/>
                <a:gd name="connsiteY175" fmla="*/ 83398 h 413167"/>
                <a:gd name="connsiteX176" fmla="*/ 2064129 w 2829850"/>
                <a:gd name="connsiteY176" fmla="*/ 281212 h 413167"/>
                <a:gd name="connsiteX177" fmla="*/ 2075225 w 2829850"/>
                <a:gd name="connsiteY177" fmla="*/ 362719 h 413167"/>
                <a:gd name="connsiteX178" fmla="*/ 2086322 w 2829850"/>
                <a:gd name="connsiteY178" fmla="*/ 366298 h 413167"/>
                <a:gd name="connsiteX179" fmla="*/ 2097419 w 2829850"/>
                <a:gd name="connsiteY179" fmla="*/ 367448 h 413167"/>
                <a:gd name="connsiteX180" fmla="*/ 2108515 w 2829850"/>
                <a:gd name="connsiteY180" fmla="*/ 363515 h 413167"/>
                <a:gd name="connsiteX181" fmla="*/ 2119619 w 2829850"/>
                <a:gd name="connsiteY181" fmla="*/ 349915 h 413167"/>
                <a:gd name="connsiteX182" fmla="*/ 2130715 w 2829850"/>
                <a:gd name="connsiteY182" fmla="*/ 349581 h 413167"/>
                <a:gd name="connsiteX183" fmla="*/ 2141812 w 2829850"/>
                <a:gd name="connsiteY183" fmla="*/ 348302 h 413167"/>
                <a:gd name="connsiteX184" fmla="*/ 2152909 w 2829850"/>
                <a:gd name="connsiteY184" fmla="*/ 288812 h 413167"/>
                <a:gd name="connsiteX185" fmla="*/ 2164005 w 2829850"/>
                <a:gd name="connsiteY185" fmla="*/ 200032 h 413167"/>
                <a:gd name="connsiteX186" fmla="*/ 2175102 w 2829850"/>
                <a:gd name="connsiteY186" fmla="*/ 154230 h 413167"/>
                <a:gd name="connsiteX187" fmla="*/ 2186198 w 2829850"/>
                <a:gd name="connsiteY187" fmla="*/ 74581 h 413167"/>
                <a:gd name="connsiteX188" fmla="*/ 2197295 w 2829850"/>
                <a:gd name="connsiteY188" fmla="*/ 8613 h 413167"/>
                <a:gd name="connsiteX189" fmla="*/ 2208399 w 2829850"/>
                <a:gd name="connsiteY189" fmla="*/ 8831 h 413167"/>
                <a:gd name="connsiteX190" fmla="*/ 2219495 w 2829850"/>
                <a:gd name="connsiteY190" fmla="*/ 47074 h 413167"/>
                <a:gd name="connsiteX191" fmla="*/ 2230592 w 2829850"/>
                <a:gd name="connsiteY191" fmla="*/ 136105 h 413167"/>
                <a:gd name="connsiteX192" fmla="*/ 2241688 w 2829850"/>
                <a:gd name="connsiteY192" fmla="*/ 273136 h 413167"/>
                <a:gd name="connsiteX193" fmla="*/ 2252785 w 2829850"/>
                <a:gd name="connsiteY193" fmla="*/ 388076 h 413167"/>
                <a:gd name="connsiteX194" fmla="*/ 2263881 w 2829850"/>
                <a:gd name="connsiteY194" fmla="*/ 383102 h 413167"/>
                <a:gd name="connsiteX195" fmla="*/ 2274978 w 2829850"/>
                <a:gd name="connsiteY195" fmla="*/ 363794 h 413167"/>
                <a:gd name="connsiteX196" fmla="*/ 2286075 w 2829850"/>
                <a:gd name="connsiteY196" fmla="*/ 339818 h 413167"/>
                <a:gd name="connsiteX197" fmla="*/ 2297171 w 2829850"/>
                <a:gd name="connsiteY197" fmla="*/ 321088 h 413167"/>
                <a:gd name="connsiteX198" fmla="*/ 2308275 w 2829850"/>
                <a:gd name="connsiteY198" fmla="*/ 321816 h 413167"/>
                <a:gd name="connsiteX199" fmla="*/ 2319371 w 2829850"/>
                <a:gd name="connsiteY199" fmla="*/ 319564 h 413167"/>
                <a:gd name="connsiteX200" fmla="*/ 2330468 w 2829850"/>
                <a:gd name="connsiteY200" fmla="*/ 266285 h 413167"/>
                <a:gd name="connsiteX201" fmla="*/ 2341565 w 2829850"/>
                <a:gd name="connsiteY201" fmla="*/ 199835 h 413167"/>
                <a:gd name="connsiteX202" fmla="*/ 2352661 w 2829850"/>
                <a:gd name="connsiteY202" fmla="*/ 150481 h 413167"/>
                <a:gd name="connsiteX203" fmla="*/ 2363758 w 2829850"/>
                <a:gd name="connsiteY203" fmla="*/ 91345 h 413167"/>
                <a:gd name="connsiteX204" fmla="*/ 2374855 w 2829850"/>
                <a:gd name="connsiteY204" fmla="*/ 64457 h 413167"/>
                <a:gd name="connsiteX205" fmla="*/ 2385951 w 2829850"/>
                <a:gd name="connsiteY205" fmla="*/ 136160 h 413167"/>
                <a:gd name="connsiteX206" fmla="*/ 2397055 w 2829850"/>
                <a:gd name="connsiteY206" fmla="*/ 186799 h 413167"/>
                <a:gd name="connsiteX207" fmla="*/ 2408151 w 2829850"/>
                <a:gd name="connsiteY207" fmla="*/ 246895 h 413167"/>
                <a:gd name="connsiteX208" fmla="*/ 2419248 w 2829850"/>
                <a:gd name="connsiteY208" fmla="*/ 292329 h 413167"/>
                <a:gd name="connsiteX209" fmla="*/ 2430345 w 2829850"/>
                <a:gd name="connsiteY209" fmla="*/ 360086 h 413167"/>
                <a:gd name="connsiteX210" fmla="*/ 2441441 w 2829850"/>
                <a:gd name="connsiteY210" fmla="*/ 355160 h 413167"/>
                <a:gd name="connsiteX211" fmla="*/ 2452538 w 2829850"/>
                <a:gd name="connsiteY211" fmla="*/ 333885 h 413167"/>
                <a:gd name="connsiteX212" fmla="*/ 2463635 w 2829850"/>
                <a:gd name="connsiteY212" fmla="*/ 293343 h 413167"/>
                <a:gd name="connsiteX213" fmla="*/ 2474731 w 2829850"/>
                <a:gd name="connsiteY213" fmla="*/ 233165 h 413167"/>
                <a:gd name="connsiteX214" fmla="*/ 2485834 w 2829850"/>
                <a:gd name="connsiteY214" fmla="*/ 259992 h 413167"/>
                <a:gd name="connsiteX215" fmla="*/ 2496931 w 2829850"/>
                <a:gd name="connsiteY215" fmla="*/ 265394 h 413167"/>
                <a:gd name="connsiteX216" fmla="*/ 2508028 w 2829850"/>
                <a:gd name="connsiteY216" fmla="*/ 188711 h 413167"/>
                <a:gd name="connsiteX217" fmla="*/ 2519124 w 2829850"/>
                <a:gd name="connsiteY217" fmla="*/ 88154 h 413167"/>
                <a:gd name="connsiteX218" fmla="*/ 2530221 w 2829850"/>
                <a:gd name="connsiteY218" fmla="*/ 21023 h 413167"/>
                <a:gd name="connsiteX219" fmla="*/ 2541318 w 2829850"/>
                <a:gd name="connsiteY219" fmla="*/ 1020 h 413167"/>
                <a:gd name="connsiteX220" fmla="*/ 2552414 w 2829850"/>
                <a:gd name="connsiteY220" fmla="*/ 76792 h 413167"/>
                <a:gd name="connsiteX221" fmla="*/ 2563511 w 2829850"/>
                <a:gd name="connsiteY221" fmla="*/ 297990 h 413167"/>
                <a:gd name="connsiteX222" fmla="*/ 2574614 w 2829850"/>
                <a:gd name="connsiteY222" fmla="*/ 357793 h 413167"/>
                <a:gd name="connsiteX223" fmla="*/ 2585711 w 2829850"/>
                <a:gd name="connsiteY223" fmla="*/ 396397 h 413167"/>
                <a:gd name="connsiteX224" fmla="*/ 2596808 w 2829850"/>
                <a:gd name="connsiteY224" fmla="*/ 394893 h 413167"/>
                <a:gd name="connsiteX225" fmla="*/ 2607904 w 2829850"/>
                <a:gd name="connsiteY225" fmla="*/ 381946 h 413167"/>
                <a:gd name="connsiteX226" fmla="*/ 2619001 w 2829850"/>
                <a:gd name="connsiteY226" fmla="*/ 367182 h 413167"/>
                <a:gd name="connsiteX227" fmla="*/ 2630097 w 2829850"/>
                <a:gd name="connsiteY227" fmla="*/ 356079 h 413167"/>
                <a:gd name="connsiteX228" fmla="*/ 2641194 w 2829850"/>
                <a:gd name="connsiteY228" fmla="*/ 322523 h 413167"/>
                <a:gd name="connsiteX229" fmla="*/ 2652290 w 2829850"/>
                <a:gd name="connsiteY229" fmla="*/ 301650 h 413167"/>
                <a:gd name="connsiteX230" fmla="*/ 2663394 w 2829850"/>
                <a:gd name="connsiteY230" fmla="*/ 296929 h 413167"/>
                <a:gd name="connsiteX231" fmla="*/ 2674491 w 2829850"/>
                <a:gd name="connsiteY231" fmla="*/ 267612 h 413167"/>
                <a:gd name="connsiteX232" fmla="*/ 2685587 w 2829850"/>
                <a:gd name="connsiteY232" fmla="*/ 182792 h 413167"/>
                <a:gd name="connsiteX233" fmla="*/ 2696684 w 2829850"/>
                <a:gd name="connsiteY233" fmla="*/ 87848 h 413167"/>
                <a:gd name="connsiteX234" fmla="*/ 2707780 w 2829850"/>
                <a:gd name="connsiteY234" fmla="*/ 64539 h 413167"/>
                <a:gd name="connsiteX235" fmla="*/ 2718877 w 2829850"/>
                <a:gd name="connsiteY235" fmla="*/ 57756 h 413167"/>
                <a:gd name="connsiteX236" fmla="*/ 2729974 w 2829850"/>
                <a:gd name="connsiteY236" fmla="*/ 88957 h 413167"/>
                <a:gd name="connsiteX237" fmla="*/ 2741070 w 2829850"/>
                <a:gd name="connsiteY237" fmla="*/ 215401 h 413167"/>
                <a:gd name="connsiteX238" fmla="*/ 2752174 w 2829850"/>
                <a:gd name="connsiteY238" fmla="*/ 203161 h 413167"/>
                <a:gd name="connsiteX239" fmla="*/ 2763270 w 2829850"/>
                <a:gd name="connsiteY239" fmla="*/ 226035 h 413167"/>
                <a:gd name="connsiteX240" fmla="*/ 2774367 w 2829850"/>
                <a:gd name="connsiteY240" fmla="*/ 251337 h 413167"/>
                <a:gd name="connsiteX241" fmla="*/ 2785464 w 2829850"/>
                <a:gd name="connsiteY241" fmla="*/ 241642 h 413167"/>
                <a:gd name="connsiteX242" fmla="*/ 2796560 w 2829850"/>
                <a:gd name="connsiteY242" fmla="*/ 268394 h 413167"/>
                <a:gd name="connsiteX243" fmla="*/ 2807657 w 2829850"/>
                <a:gd name="connsiteY243" fmla="*/ 282437 h 413167"/>
                <a:gd name="connsiteX244" fmla="*/ 2818754 w 2829850"/>
                <a:gd name="connsiteY244" fmla="*/ 274830 h 413167"/>
                <a:gd name="connsiteX245" fmla="*/ 2829850 w 2829850"/>
                <a:gd name="connsiteY245" fmla="*/ 237601 h 413167"/>
                <a:gd name="connsiteX246" fmla="*/ 2829850 w 2829850"/>
                <a:gd name="connsiteY246" fmla="*/ 23760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63720"/>
                  </a:moveTo>
                  <a:lnTo>
                    <a:pt x="11096" y="185629"/>
                  </a:lnTo>
                  <a:lnTo>
                    <a:pt x="22193" y="186772"/>
                  </a:lnTo>
                  <a:lnTo>
                    <a:pt x="33290" y="235445"/>
                  </a:lnTo>
                  <a:lnTo>
                    <a:pt x="55483" y="297609"/>
                  </a:lnTo>
                  <a:lnTo>
                    <a:pt x="66586" y="289798"/>
                  </a:lnTo>
                  <a:lnTo>
                    <a:pt x="77683" y="253556"/>
                  </a:lnTo>
                  <a:lnTo>
                    <a:pt x="88779" y="242275"/>
                  </a:lnTo>
                  <a:lnTo>
                    <a:pt x="99876" y="234676"/>
                  </a:lnTo>
                  <a:lnTo>
                    <a:pt x="110973" y="218633"/>
                  </a:lnTo>
                  <a:lnTo>
                    <a:pt x="122069" y="114736"/>
                  </a:lnTo>
                  <a:lnTo>
                    <a:pt x="133166" y="80248"/>
                  </a:lnTo>
                  <a:lnTo>
                    <a:pt x="144263" y="59538"/>
                  </a:lnTo>
                  <a:lnTo>
                    <a:pt x="155366" y="43237"/>
                  </a:lnTo>
                  <a:lnTo>
                    <a:pt x="166463" y="59729"/>
                  </a:lnTo>
                  <a:lnTo>
                    <a:pt x="188656" y="143828"/>
                  </a:lnTo>
                  <a:lnTo>
                    <a:pt x="199753" y="124512"/>
                  </a:lnTo>
                  <a:lnTo>
                    <a:pt x="210849" y="71635"/>
                  </a:lnTo>
                  <a:lnTo>
                    <a:pt x="221946" y="89753"/>
                  </a:lnTo>
                  <a:lnTo>
                    <a:pt x="244146" y="206781"/>
                  </a:lnTo>
                  <a:lnTo>
                    <a:pt x="255243" y="309644"/>
                  </a:lnTo>
                  <a:lnTo>
                    <a:pt x="266339" y="347459"/>
                  </a:lnTo>
                  <a:lnTo>
                    <a:pt x="277436" y="365944"/>
                  </a:lnTo>
                  <a:lnTo>
                    <a:pt x="288533" y="347234"/>
                  </a:lnTo>
                  <a:lnTo>
                    <a:pt x="299629" y="315672"/>
                  </a:lnTo>
                  <a:lnTo>
                    <a:pt x="310726" y="292227"/>
                  </a:lnTo>
                  <a:lnTo>
                    <a:pt x="321823" y="272762"/>
                  </a:lnTo>
                  <a:lnTo>
                    <a:pt x="332926" y="249405"/>
                  </a:lnTo>
                  <a:lnTo>
                    <a:pt x="344023" y="281131"/>
                  </a:lnTo>
                  <a:lnTo>
                    <a:pt x="355119" y="260869"/>
                  </a:lnTo>
                  <a:lnTo>
                    <a:pt x="366216" y="204808"/>
                  </a:lnTo>
                  <a:lnTo>
                    <a:pt x="377313" y="137623"/>
                  </a:lnTo>
                  <a:lnTo>
                    <a:pt x="388409" y="127887"/>
                  </a:lnTo>
                  <a:lnTo>
                    <a:pt x="399506" y="140031"/>
                  </a:lnTo>
                  <a:lnTo>
                    <a:pt x="421706" y="245099"/>
                  </a:lnTo>
                  <a:lnTo>
                    <a:pt x="432802" y="344016"/>
                  </a:lnTo>
                  <a:lnTo>
                    <a:pt x="443899" y="335906"/>
                  </a:lnTo>
                  <a:lnTo>
                    <a:pt x="454995" y="300017"/>
                  </a:lnTo>
                  <a:lnTo>
                    <a:pt x="466092" y="241309"/>
                  </a:lnTo>
                  <a:lnTo>
                    <a:pt x="477189" y="139528"/>
                  </a:lnTo>
                  <a:lnTo>
                    <a:pt x="488285" y="143930"/>
                  </a:lnTo>
                  <a:lnTo>
                    <a:pt x="499382" y="162170"/>
                  </a:lnTo>
                  <a:lnTo>
                    <a:pt x="510485" y="150325"/>
                  </a:lnTo>
                  <a:lnTo>
                    <a:pt x="521582" y="145059"/>
                  </a:lnTo>
                  <a:lnTo>
                    <a:pt x="532679" y="115123"/>
                  </a:lnTo>
                  <a:lnTo>
                    <a:pt x="543775" y="89406"/>
                  </a:lnTo>
                  <a:lnTo>
                    <a:pt x="554872" y="112606"/>
                  </a:lnTo>
                  <a:lnTo>
                    <a:pt x="565968" y="232825"/>
                  </a:lnTo>
                  <a:lnTo>
                    <a:pt x="588162" y="371924"/>
                  </a:lnTo>
                  <a:lnTo>
                    <a:pt x="599265" y="390090"/>
                  </a:lnTo>
                  <a:lnTo>
                    <a:pt x="610362" y="388620"/>
                  </a:lnTo>
                  <a:lnTo>
                    <a:pt x="621458" y="371373"/>
                  </a:lnTo>
                  <a:lnTo>
                    <a:pt x="632555" y="345526"/>
                  </a:lnTo>
                  <a:lnTo>
                    <a:pt x="654748" y="247793"/>
                  </a:lnTo>
                  <a:lnTo>
                    <a:pt x="665845" y="228444"/>
                  </a:lnTo>
                  <a:lnTo>
                    <a:pt x="676942" y="183941"/>
                  </a:lnTo>
                  <a:lnTo>
                    <a:pt x="688045" y="124941"/>
                  </a:lnTo>
                  <a:lnTo>
                    <a:pt x="699142" y="109354"/>
                  </a:lnTo>
                  <a:lnTo>
                    <a:pt x="710238" y="109313"/>
                  </a:lnTo>
                  <a:lnTo>
                    <a:pt x="721335" y="154883"/>
                  </a:lnTo>
                  <a:lnTo>
                    <a:pt x="732432" y="239077"/>
                  </a:lnTo>
                  <a:lnTo>
                    <a:pt x="743528" y="376734"/>
                  </a:lnTo>
                  <a:lnTo>
                    <a:pt x="754625" y="370441"/>
                  </a:lnTo>
                  <a:lnTo>
                    <a:pt x="765722" y="352983"/>
                  </a:lnTo>
                  <a:lnTo>
                    <a:pt x="776818" y="312509"/>
                  </a:lnTo>
                  <a:lnTo>
                    <a:pt x="787922" y="265809"/>
                  </a:lnTo>
                  <a:lnTo>
                    <a:pt x="799018" y="273055"/>
                  </a:lnTo>
                  <a:lnTo>
                    <a:pt x="810115" y="278994"/>
                  </a:lnTo>
                  <a:lnTo>
                    <a:pt x="821212" y="217612"/>
                  </a:lnTo>
                  <a:lnTo>
                    <a:pt x="832308" y="172797"/>
                  </a:lnTo>
                  <a:lnTo>
                    <a:pt x="843405" y="113742"/>
                  </a:lnTo>
                  <a:lnTo>
                    <a:pt x="854501" y="68369"/>
                  </a:lnTo>
                  <a:lnTo>
                    <a:pt x="865598" y="81201"/>
                  </a:lnTo>
                  <a:lnTo>
                    <a:pt x="876702" y="252406"/>
                  </a:lnTo>
                  <a:lnTo>
                    <a:pt x="887798" y="331144"/>
                  </a:lnTo>
                  <a:lnTo>
                    <a:pt x="898894" y="384150"/>
                  </a:lnTo>
                  <a:lnTo>
                    <a:pt x="909991" y="388858"/>
                  </a:lnTo>
                  <a:lnTo>
                    <a:pt x="921088" y="410800"/>
                  </a:lnTo>
                  <a:lnTo>
                    <a:pt x="932184" y="393104"/>
                  </a:lnTo>
                  <a:lnTo>
                    <a:pt x="943281" y="373646"/>
                  </a:lnTo>
                  <a:lnTo>
                    <a:pt x="954384" y="335158"/>
                  </a:lnTo>
                  <a:lnTo>
                    <a:pt x="965481" y="308841"/>
                  </a:lnTo>
                  <a:lnTo>
                    <a:pt x="976578" y="299555"/>
                  </a:lnTo>
                  <a:lnTo>
                    <a:pt x="987674" y="248065"/>
                  </a:lnTo>
                  <a:lnTo>
                    <a:pt x="998771" y="152271"/>
                  </a:lnTo>
                  <a:lnTo>
                    <a:pt x="1009868" y="71186"/>
                  </a:lnTo>
                  <a:lnTo>
                    <a:pt x="1020964" y="18465"/>
                  </a:lnTo>
                  <a:lnTo>
                    <a:pt x="1032061" y="5191"/>
                  </a:lnTo>
                  <a:lnTo>
                    <a:pt x="1043157" y="111055"/>
                  </a:lnTo>
                  <a:lnTo>
                    <a:pt x="1054261" y="370822"/>
                  </a:lnTo>
                  <a:lnTo>
                    <a:pt x="1065357" y="401840"/>
                  </a:lnTo>
                  <a:lnTo>
                    <a:pt x="1076454" y="413167"/>
                  </a:lnTo>
                  <a:lnTo>
                    <a:pt x="1087551" y="404520"/>
                  </a:lnTo>
                  <a:lnTo>
                    <a:pt x="1098647" y="374040"/>
                  </a:lnTo>
                  <a:lnTo>
                    <a:pt x="1109744" y="364869"/>
                  </a:lnTo>
                  <a:lnTo>
                    <a:pt x="1120841" y="353738"/>
                  </a:lnTo>
                  <a:lnTo>
                    <a:pt x="1131937" y="311154"/>
                  </a:lnTo>
                  <a:lnTo>
                    <a:pt x="1143041" y="280300"/>
                  </a:lnTo>
                  <a:lnTo>
                    <a:pt x="1154137" y="258019"/>
                  </a:lnTo>
                  <a:lnTo>
                    <a:pt x="1165234" y="187214"/>
                  </a:lnTo>
                  <a:lnTo>
                    <a:pt x="1176331" y="105496"/>
                  </a:lnTo>
                  <a:lnTo>
                    <a:pt x="1187427" y="71465"/>
                  </a:lnTo>
                  <a:lnTo>
                    <a:pt x="1198524" y="90460"/>
                  </a:lnTo>
                  <a:lnTo>
                    <a:pt x="1209621" y="156108"/>
                  </a:lnTo>
                  <a:lnTo>
                    <a:pt x="1220717" y="258767"/>
                  </a:lnTo>
                  <a:lnTo>
                    <a:pt x="1231821" y="402132"/>
                  </a:lnTo>
                  <a:lnTo>
                    <a:pt x="1242917" y="399472"/>
                  </a:lnTo>
                  <a:lnTo>
                    <a:pt x="1254014" y="378462"/>
                  </a:lnTo>
                  <a:lnTo>
                    <a:pt x="1265111" y="336804"/>
                  </a:lnTo>
                  <a:lnTo>
                    <a:pt x="1276207" y="252705"/>
                  </a:lnTo>
                  <a:lnTo>
                    <a:pt x="1287304" y="257093"/>
                  </a:lnTo>
                  <a:lnTo>
                    <a:pt x="1298400" y="254916"/>
                  </a:lnTo>
                  <a:lnTo>
                    <a:pt x="1309497" y="206237"/>
                  </a:lnTo>
                  <a:lnTo>
                    <a:pt x="1320601" y="162469"/>
                  </a:lnTo>
                  <a:lnTo>
                    <a:pt x="1342794" y="56123"/>
                  </a:lnTo>
                  <a:lnTo>
                    <a:pt x="1353890" y="70567"/>
                  </a:lnTo>
                  <a:lnTo>
                    <a:pt x="1364987" y="246351"/>
                  </a:lnTo>
                  <a:lnTo>
                    <a:pt x="1376083" y="325918"/>
                  </a:lnTo>
                  <a:lnTo>
                    <a:pt x="1387180" y="388246"/>
                  </a:lnTo>
                  <a:lnTo>
                    <a:pt x="1398277" y="404003"/>
                  </a:lnTo>
                  <a:lnTo>
                    <a:pt x="1409380" y="407738"/>
                  </a:lnTo>
                  <a:lnTo>
                    <a:pt x="1420477" y="392770"/>
                  </a:lnTo>
                  <a:lnTo>
                    <a:pt x="1431573" y="381606"/>
                  </a:lnTo>
                  <a:lnTo>
                    <a:pt x="1442670" y="354235"/>
                  </a:lnTo>
                  <a:lnTo>
                    <a:pt x="1453767" y="334382"/>
                  </a:lnTo>
                  <a:lnTo>
                    <a:pt x="1464863" y="322796"/>
                  </a:lnTo>
                  <a:lnTo>
                    <a:pt x="1475960" y="272572"/>
                  </a:lnTo>
                  <a:lnTo>
                    <a:pt x="1487057" y="164803"/>
                  </a:lnTo>
                  <a:lnTo>
                    <a:pt x="1498160" y="90610"/>
                  </a:lnTo>
                  <a:lnTo>
                    <a:pt x="1509257" y="31399"/>
                  </a:lnTo>
                  <a:lnTo>
                    <a:pt x="1520353" y="6953"/>
                  </a:lnTo>
                  <a:lnTo>
                    <a:pt x="1531450" y="71261"/>
                  </a:lnTo>
                  <a:lnTo>
                    <a:pt x="1542546" y="285771"/>
                  </a:lnTo>
                  <a:lnTo>
                    <a:pt x="1553643" y="329123"/>
                  </a:lnTo>
                  <a:lnTo>
                    <a:pt x="1564740" y="357562"/>
                  </a:lnTo>
                  <a:lnTo>
                    <a:pt x="1575836" y="359991"/>
                  </a:lnTo>
                  <a:lnTo>
                    <a:pt x="1586940" y="343887"/>
                  </a:lnTo>
                  <a:lnTo>
                    <a:pt x="1598036" y="336872"/>
                  </a:lnTo>
                  <a:lnTo>
                    <a:pt x="1609133" y="318203"/>
                  </a:lnTo>
                  <a:lnTo>
                    <a:pt x="1620230" y="250548"/>
                  </a:lnTo>
                  <a:lnTo>
                    <a:pt x="1631326" y="164490"/>
                  </a:lnTo>
                  <a:lnTo>
                    <a:pt x="1642423" y="140725"/>
                  </a:lnTo>
                  <a:lnTo>
                    <a:pt x="1653520" y="119641"/>
                  </a:lnTo>
                  <a:lnTo>
                    <a:pt x="1664616" y="103387"/>
                  </a:lnTo>
                  <a:lnTo>
                    <a:pt x="1675720" y="137963"/>
                  </a:lnTo>
                  <a:lnTo>
                    <a:pt x="1686816" y="138888"/>
                  </a:lnTo>
                  <a:lnTo>
                    <a:pt x="1697913" y="157707"/>
                  </a:lnTo>
                  <a:lnTo>
                    <a:pt x="1709010" y="209686"/>
                  </a:lnTo>
                  <a:lnTo>
                    <a:pt x="1720106" y="357718"/>
                  </a:lnTo>
                  <a:lnTo>
                    <a:pt x="1731203" y="377456"/>
                  </a:lnTo>
                  <a:lnTo>
                    <a:pt x="1742299" y="388416"/>
                  </a:lnTo>
                  <a:lnTo>
                    <a:pt x="1753396" y="374305"/>
                  </a:lnTo>
                  <a:lnTo>
                    <a:pt x="1764500" y="336301"/>
                  </a:lnTo>
                  <a:lnTo>
                    <a:pt x="1775596" y="335750"/>
                  </a:lnTo>
                  <a:lnTo>
                    <a:pt x="1786692" y="328756"/>
                  </a:lnTo>
                  <a:lnTo>
                    <a:pt x="1808886" y="236941"/>
                  </a:lnTo>
                  <a:lnTo>
                    <a:pt x="1819982" y="183765"/>
                  </a:lnTo>
                  <a:lnTo>
                    <a:pt x="1831079" y="110068"/>
                  </a:lnTo>
                  <a:lnTo>
                    <a:pt x="1842176" y="70914"/>
                  </a:lnTo>
                  <a:lnTo>
                    <a:pt x="1853279" y="95441"/>
                  </a:lnTo>
                  <a:lnTo>
                    <a:pt x="1864376" y="108367"/>
                  </a:lnTo>
                  <a:lnTo>
                    <a:pt x="1875472" y="166416"/>
                  </a:lnTo>
                  <a:lnTo>
                    <a:pt x="1886569" y="239356"/>
                  </a:lnTo>
                  <a:lnTo>
                    <a:pt x="1897666" y="369434"/>
                  </a:lnTo>
                  <a:lnTo>
                    <a:pt x="1908762" y="382300"/>
                  </a:lnTo>
                  <a:lnTo>
                    <a:pt x="1919859" y="386538"/>
                  </a:lnTo>
                  <a:lnTo>
                    <a:pt x="1930956" y="366665"/>
                  </a:lnTo>
                  <a:lnTo>
                    <a:pt x="1942059" y="332518"/>
                  </a:lnTo>
                  <a:lnTo>
                    <a:pt x="1964252" y="305093"/>
                  </a:lnTo>
                  <a:lnTo>
                    <a:pt x="1975349" y="237064"/>
                  </a:lnTo>
                  <a:lnTo>
                    <a:pt x="1986446" y="182737"/>
                  </a:lnTo>
                  <a:lnTo>
                    <a:pt x="1997542" y="136282"/>
                  </a:lnTo>
                  <a:lnTo>
                    <a:pt x="2008639" y="55796"/>
                  </a:lnTo>
                  <a:lnTo>
                    <a:pt x="2019735" y="0"/>
                  </a:lnTo>
                  <a:lnTo>
                    <a:pt x="2030839" y="15356"/>
                  </a:lnTo>
                  <a:lnTo>
                    <a:pt x="2041935" y="83398"/>
                  </a:lnTo>
                  <a:lnTo>
                    <a:pt x="2064129" y="281212"/>
                  </a:lnTo>
                  <a:lnTo>
                    <a:pt x="2075225" y="362719"/>
                  </a:lnTo>
                  <a:lnTo>
                    <a:pt x="2086322" y="366298"/>
                  </a:lnTo>
                  <a:lnTo>
                    <a:pt x="2097419" y="367448"/>
                  </a:lnTo>
                  <a:lnTo>
                    <a:pt x="2108515" y="363515"/>
                  </a:lnTo>
                  <a:lnTo>
                    <a:pt x="2119619" y="349915"/>
                  </a:lnTo>
                  <a:lnTo>
                    <a:pt x="2130715" y="349581"/>
                  </a:lnTo>
                  <a:lnTo>
                    <a:pt x="2141812" y="348302"/>
                  </a:lnTo>
                  <a:lnTo>
                    <a:pt x="2152909" y="288812"/>
                  </a:lnTo>
                  <a:lnTo>
                    <a:pt x="2164005" y="200032"/>
                  </a:lnTo>
                  <a:lnTo>
                    <a:pt x="2175102" y="154230"/>
                  </a:lnTo>
                  <a:lnTo>
                    <a:pt x="2186198" y="74581"/>
                  </a:lnTo>
                  <a:lnTo>
                    <a:pt x="2197295" y="8613"/>
                  </a:lnTo>
                  <a:lnTo>
                    <a:pt x="2208399" y="8831"/>
                  </a:lnTo>
                  <a:lnTo>
                    <a:pt x="2219495" y="47074"/>
                  </a:lnTo>
                  <a:lnTo>
                    <a:pt x="2230592" y="136105"/>
                  </a:lnTo>
                  <a:lnTo>
                    <a:pt x="2241688" y="273136"/>
                  </a:lnTo>
                  <a:lnTo>
                    <a:pt x="2252785" y="388076"/>
                  </a:lnTo>
                  <a:lnTo>
                    <a:pt x="2263881" y="383102"/>
                  </a:lnTo>
                  <a:lnTo>
                    <a:pt x="2274978" y="363794"/>
                  </a:lnTo>
                  <a:lnTo>
                    <a:pt x="2286075" y="339818"/>
                  </a:lnTo>
                  <a:lnTo>
                    <a:pt x="2297171" y="321088"/>
                  </a:lnTo>
                  <a:lnTo>
                    <a:pt x="2308275" y="321816"/>
                  </a:lnTo>
                  <a:lnTo>
                    <a:pt x="2319371" y="319564"/>
                  </a:lnTo>
                  <a:lnTo>
                    <a:pt x="2330468" y="266285"/>
                  </a:lnTo>
                  <a:lnTo>
                    <a:pt x="2341565" y="199835"/>
                  </a:lnTo>
                  <a:lnTo>
                    <a:pt x="2352661" y="150481"/>
                  </a:lnTo>
                  <a:lnTo>
                    <a:pt x="2363758" y="91345"/>
                  </a:lnTo>
                  <a:lnTo>
                    <a:pt x="2374855" y="64457"/>
                  </a:lnTo>
                  <a:lnTo>
                    <a:pt x="2385951" y="136160"/>
                  </a:lnTo>
                  <a:lnTo>
                    <a:pt x="2397055" y="186799"/>
                  </a:lnTo>
                  <a:lnTo>
                    <a:pt x="2408151" y="246895"/>
                  </a:lnTo>
                  <a:lnTo>
                    <a:pt x="2419248" y="292329"/>
                  </a:lnTo>
                  <a:lnTo>
                    <a:pt x="2430345" y="360086"/>
                  </a:lnTo>
                  <a:lnTo>
                    <a:pt x="2441441" y="355160"/>
                  </a:lnTo>
                  <a:lnTo>
                    <a:pt x="2452538" y="333885"/>
                  </a:lnTo>
                  <a:lnTo>
                    <a:pt x="2463635" y="293343"/>
                  </a:lnTo>
                  <a:lnTo>
                    <a:pt x="2474731" y="233165"/>
                  </a:lnTo>
                  <a:lnTo>
                    <a:pt x="2485834" y="259992"/>
                  </a:lnTo>
                  <a:lnTo>
                    <a:pt x="2496931" y="265394"/>
                  </a:lnTo>
                  <a:lnTo>
                    <a:pt x="2508028" y="188711"/>
                  </a:lnTo>
                  <a:lnTo>
                    <a:pt x="2519124" y="88154"/>
                  </a:lnTo>
                  <a:lnTo>
                    <a:pt x="2530221" y="21023"/>
                  </a:lnTo>
                  <a:lnTo>
                    <a:pt x="2541318" y="1020"/>
                  </a:lnTo>
                  <a:lnTo>
                    <a:pt x="2552414" y="76792"/>
                  </a:lnTo>
                  <a:lnTo>
                    <a:pt x="2563511" y="297990"/>
                  </a:lnTo>
                  <a:lnTo>
                    <a:pt x="2574614" y="357793"/>
                  </a:lnTo>
                  <a:lnTo>
                    <a:pt x="2585711" y="396397"/>
                  </a:lnTo>
                  <a:lnTo>
                    <a:pt x="2596808" y="394893"/>
                  </a:lnTo>
                  <a:lnTo>
                    <a:pt x="2607904" y="381946"/>
                  </a:lnTo>
                  <a:lnTo>
                    <a:pt x="2619001" y="367182"/>
                  </a:lnTo>
                  <a:lnTo>
                    <a:pt x="2630097" y="356079"/>
                  </a:lnTo>
                  <a:lnTo>
                    <a:pt x="2641194" y="322523"/>
                  </a:lnTo>
                  <a:lnTo>
                    <a:pt x="2652290" y="301650"/>
                  </a:lnTo>
                  <a:lnTo>
                    <a:pt x="2663394" y="296929"/>
                  </a:lnTo>
                  <a:lnTo>
                    <a:pt x="2674491" y="267612"/>
                  </a:lnTo>
                  <a:lnTo>
                    <a:pt x="2685587" y="182792"/>
                  </a:lnTo>
                  <a:lnTo>
                    <a:pt x="2696684" y="87848"/>
                  </a:lnTo>
                  <a:lnTo>
                    <a:pt x="2707780" y="64539"/>
                  </a:lnTo>
                  <a:lnTo>
                    <a:pt x="2718877" y="57756"/>
                  </a:lnTo>
                  <a:lnTo>
                    <a:pt x="2729974" y="88957"/>
                  </a:lnTo>
                  <a:lnTo>
                    <a:pt x="2741070" y="215401"/>
                  </a:lnTo>
                  <a:lnTo>
                    <a:pt x="2752174" y="203161"/>
                  </a:lnTo>
                  <a:lnTo>
                    <a:pt x="2763270" y="226035"/>
                  </a:lnTo>
                  <a:lnTo>
                    <a:pt x="2774367" y="251337"/>
                  </a:lnTo>
                  <a:lnTo>
                    <a:pt x="2785464" y="241642"/>
                  </a:lnTo>
                  <a:lnTo>
                    <a:pt x="2796560" y="268394"/>
                  </a:lnTo>
                  <a:lnTo>
                    <a:pt x="2807657" y="282437"/>
                  </a:lnTo>
                  <a:lnTo>
                    <a:pt x="2818754" y="274830"/>
                  </a:lnTo>
                  <a:lnTo>
                    <a:pt x="2829850" y="237601"/>
                  </a:lnTo>
                  <a:lnTo>
                    <a:pt x="2829850" y="237601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4" name="자유형: 도형 2313">
              <a:extLst>
                <a:ext uri="{FF2B5EF4-FFF2-40B4-BE49-F238E27FC236}">
                  <a16:creationId xmlns:a16="http://schemas.microsoft.com/office/drawing/2014/main" id="{0915FBAE-E20E-1F0F-72AA-3777A96F672C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3941 h 413167"/>
                <a:gd name="connsiteX1" fmla="*/ 11096 w 2829850"/>
                <a:gd name="connsiteY1" fmla="*/ 240527 h 413167"/>
                <a:gd name="connsiteX2" fmla="*/ 22193 w 2829850"/>
                <a:gd name="connsiteY2" fmla="*/ 282552 h 413167"/>
                <a:gd name="connsiteX3" fmla="*/ 33290 w 2829850"/>
                <a:gd name="connsiteY3" fmla="*/ 312999 h 413167"/>
                <a:gd name="connsiteX4" fmla="*/ 44386 w 2829850"/>
                <a:gd name="connsiteY4" fmla="*/ 339573 h 413167"/>
                <a:gd name="connsiteX5" fmla="*/ 55483 w 2829850"/>
                <a:gd name="connsiteY5" fmla="*/ 324075 h 413167"/>
                <a:gd name="connsiteX6" fmla="*/ 66586 w 2829850"/>
                <a:gd name="connsiteY6" fmla="*/ 307263 h 413167"/>
                <a:gd name="connsiteX7" fmla="*/ 77683 w 2829850"/>
                <a:gd name="connsiteY7" fmla="*/ 282110 h 413167"/>
                <a:gd name="connsiteX8" fmla="*/ 88779 w 2829850"/>
                <a:gd name="connsiteY8" fmla="*/ 303562 h 413167"/>
                <a:gd name="connsiteX9" fmla="*/ 99876 w 2829850"/>
                <a:gd name="connsiteY9" fmla="*/ 301453 h 413167"/>
                <a:gd name="connsiteX10" fmla="*/ 110973 w 2829850"/>
                <a:gd name="connsiteY10" fmla="*/ 327320 h 413167"/>
                <a:gd name="connsiteX11" fmla="*/ 122069 w 2829850"/>
                <a:gd name="connsiteY11" fmla="*/ 343111 h 413167"/>
                <a:gd name="connsiteX12" fmla="*/ 133166 w 2829850"/>
                <a:gd name="connsiteY12" fmla="*/ 350384 h 413167"/>
                <a:gd name="connsiteX13" fmla="*/ 144263 w 2829850"/>
                <a:gd name="connsiteY13" fmla="*/ 355664 h 413167"/>
                <a:gd name="connsiteX14" fmla="*/ 155366 w 2829850"/>
                <a:gd name="connsiteY14" fmla="*/ 371809 h 413167"/>
                <a:gd name="connsiteX15" fmla="*/ 166463 w 2829850"/>
                <a:gd name="connsiteY15" fmla="*/ 380075 h 413167"/>
                <a:gd name="connsiteX16" fmla="*/ 188656 w 2829850"/>
                <a:gd name="connsiteY16" fmla="*/ 355616 h 413167"/>
                <a:gd name="connsiteX17" fmla="*/ 199753 w 2829850"/>
                <a:gd name="connsiteY17" fmla="*/ 357283 h 413167"/>
                <a:gd name="connsiteX18" fmla="*/ 210849 w 2829850"/>
                <a:gd name="connsiteY18" fmla="*/ 368230 h 413167"/>
                <a:gd name="connsiteX19" fmla="*/ 221946 w 2829850"/>
                <a:gd name="connsiteY19" fmla="*/ 360555 h 413167"/>
                <a:gd name="connsiteX20" fmla="*/ 233043 w 2829850"/>
                <a:gd name="connsiteY20" fmla="*/ 346023 h 413167"/>
                <a:gd name="connsiteX21" fmla="*/ 244146 w 2829850"/>
                <a:gd name="connsiteY21" fmla="*/ 301425 h 413167"/>
                <a:gd name="connsiteX22" fmla="*/ 255243 w 2829850"/>
                <a:gd name="connsiteY22" fmla="*/ 260039 h 413167"/>
                <a:gd name="connsiteX23" fmla="*/ 266339 w 2829850"/>
                <a:gd name="connsiteY23" fmla="*/ 185030 h 413167"/>
                <a:gd name="connsiteX24" fmla="*/ 277436 w 2829850"/>
                <a:gd name="connsiteY24" fmla="*/ 212972 h 413167"/>
                <a:gd name="connsiteX25" fmla="*/ 288533 w 2829850"/>
                <a:gd name="connsiteY25" fmla="*/ 296486 h 413167"/>
                <a:gd name="connsiteX26" fmla="*/ 299629 w 2829850"/>
                <a:gd name="connsiteY26" fmla="*/ 346241 h 413167"/>
                <a:gd name="connsiteX27" fmla="*/ 310726 w 2829850"/>
                <a:gd name="connsiteY27" fmla="*/ 379537 h 413167"/>
                <a:gd name="connsiteX28" fmla="*/ 321823 w 2829850"/>
                <a:gd name="connsiteY28" fmla="*/ 394866 h 413167"/>
                <a:gd name="connsiteX29" fmla="*/ 332926 w 2829850"/>
                <a:gd name="connsiteY29" fmla="*/ 390940 h 413167"/>
                <a:gd name="connsiteX30" fmla="*/ 366216 w 2829850"/>
                <a:gd name="connsiteY30" fmla="*/ 335158 h 413167"/>
                <a:gd name="connsiteX31" fmla="*/ 377313 w 2829850"/>
                <a:gd name="connsiteY31" fmla="*/ 351418 h 413167"/>
                <a:gd name="connsiteX32" fmla="*/ 388409 w 2829850"/>
                <a:gd name="connsiteY32" fmla="*/ 354126 h 413167"/>
                <a:gd name="connsiteX33" fmla="*/ 399506 w 2829850"/>
                <a:gd name="connsiteY33" fmla="*/ 347656 h 413167"/>
                <a:gd name="connsiteX34" fmla="*/ 410602 w 2829850"/>
                <a:gd name="connsiteY34" fmla="*/ 324088 h 413167"/>
                <a:gd name="connsiteX35" fmla="*/ 421706 w 2829850"/>
                <a:gd name="connsiteY35" fmla="*/ 277661 h 413167"/>
                <a:gd name="connsiteX36" fmla="*/ 432802 w 2829850"/>
                <a:gd name="connsiteY36" fmla="*/ 239833 h 413167"/>
                <a:gd name="connsiteX37" fmla="*/ 443899 w 2829850"/>
                <a:gd name="connsiteY37" fmla="*/ 257957 h 413167"/>
                <a:gd name="connsiteX38" fmla="*/ 454995 w 2829850"/>
                <a:gd name="connsiteY38" fmla="*/ 309991 h 413167"/>
                <a:gd name="connsiteX39" fmla="*/ 466092 w 2829850"/>
                <a:gd name="connsiteY39" fmla="*/ 375965 h 413167"/>
                <a:gd name="connsiteX40" fmla="*/ 477189 w 2829850"/>
                <a:gd name="connsiteY40" fmla="*/ 398784 h 413167"/>
                <a:gd name="connsiteX41" fmla="*/ 488285 w 2829850"/>
                <a:gd name="connsiteY41" fmla="*/ 402248 h 413167"/>
                <a:gd name="connsiteX42" fmla="*/ 499382 w 2829850"/>
                <a:gd name="connsiteY42" fmla="*/ 399948 h 413167"/>
                <a:gd name="connsiteX43" fmla="*/ 510485 w 2829850"/>
                <a:gd name="connsiteY43" fmla="*/ 374585 h 413167"/>
                <a:gd name="connsiteX44" fmla="*/ 521582 w 2829850"/>
                <a:gd name="connsiteY44" fmla="*/ 340553 h 413167"/>
                <a:gd name="connsiteX45" fmla="*/ 532679 w 2829850"/>
                <a:gd name="connsiteY45" fmla="*/ 321829 h 413167"/>
                <a:gd name="connsiteX46" fmla="*/ 543775 w 2829850"/>
                <a:gd name="connsiteY46" fmla="*/ 329028 h 413167"/>
                <a:gd name="connsiteX47" fmla="*/ 554872 w 2829850"/>
                <a:gd name="connsiteY47" fmla="*/ 329252 h 413167"/>
                <a:gd name="connsiteX48" fmla="*/ 565968 w 2829850"/>
                <a:gd name="connsiteY48" fmla="*/ 305508 h 413167"/>
                <a:gd name="connsiteX49" fmla="*/ 577065 w 2829850"/>
                <a:gd name="connsiteY49" fmla="*/ 226090 h 413167"/>
                <a:gd name="connsiteX50" fmla="*/ 588162 w 2829850"/>
                <a:gd name="connsiteY50" fmla="*/ 181866 h 413167"/>
                <a:gd name="connsiteX51" fmla="*/ 599265 w 2829850"/>
                <a:gd name="connsiteY51" fmla="*/ 190915 h 413167"/>
                <a:gd name="connsiteX52" fmla="*/ 610362 w 2829850"/>
                <a:gd name="connsiteY52" fmla="*/ 247140 h 413167"/>
                <a:gd name="connsiteX53" fmla="*/ 621458 w 2829850"/>
                <a:gd name="connsiteY53" fmla="*/ 325034 h 413167"/>
                <a:gd name="connsiteX54" fmla="*/ 632555 w 2829850"/>
                <a:gd name="connsiteY54" fmla="*/ 377163 h 413167"/>
                <a:gd name="connsiteX55" fmla="*/ 643652 w 2829850"/>
                <a:gd name="connsiteY55" fmla="*/ 401357 h 413167"/>
                <a:gd name="connsiteX56" fmla="*/ 654748 w 2829850"/>
                <a:gd name="connsiteY56" fmla="*/ 406323 h 413167"/>
                <a:gd name="connsiteX57" fmla="*/ 665845 w 2829850"/>
                <a:gd name="connsiteY57" fmla="*/ 402098 h 413167"/>
                <a:gd name="connsiteX58" fmla="*/ 676942 w 2829850"/>
                <a:gd name="connsiteY58" fmla="*/ 404010 h 413167"/>
                <a:gd name="connsiteX59" fmla="*/ 688045 w 2829850"/>
                <a:gd name="connsiteY59" fmla="*/ 396560 h 413167"/>
                <a:gd name="connsiteX60" fmla="*/ 699142 w 2829850"/>
                <a:gd name="connsiteY60" fmla="*/ 381483 h 413167"/>
                <a:gd name="connsiteX61" fmla="*/ 710238 w 2829850"/>
                <a:gd name="connsiteY61" fmla="*/ 355357 h 413167"/>
                <a:gd name="connsiteX62" fmla="*/ 721335 w 2829850"/>
                <a:gd name="connsiteY62" fmla="*/ 310338 h 413167"/>
                <a:gd name="connsiteX63" fmla="*/ 732432 w 2829850"/>
                <a:gd name="connsiteY63" fmla="*/ 214170 h 413167"/>
                <a:gd name="connsiteX64" fmla="*/ 743528 w 2829850"/>
                <a:gd name="connsiteY64" fmla="*/ 133860 h 413167"/>
                <a:gd name="connsiteX65" fmla="*/ 754625 w 2829850"/>
                <a:gd name="connsiteY65" fmla="*/ 143249 h 413167"/>
                <a:gd name="connsiteX66" fmla="*/ 765722 w 2829850"/>
                <a:gd name="connsiteY66" fmla="*/ 247303 h 413167"/>
                <a:gd name="connsiteX67" fmla="*/ 776818 w 2829850"/>
                <a:gd name="connsiteY67" fmla="*/ 364046 h 413167"/>
                <a:gd name="connsiteX68" fmla="*/ 787922 w 2829850"/>
                <a:gd name="connsiteY68" fmla="*/ 398914 h 413167"/>
                <a:gd name="connsiteX69" fmla="*/ 799018 w 2829850"/>
                <a:gd name="connsiteY69" fmla="*/ 408881 h 413167"/>
                <a:gd name="connsiteX70" fmla="*/ 810115 w 2829850"/>
                <a:gd name="connsiteY70" fmla="*/ 413167 h 413167"/>
                <a:gd name="connsiteX71" fmla="*/ 821212 w 2829850"/>
                <a:gd name="connsiteY71" fmla="*/ 396682 h 413167"/>
                <a:gd name="connsiteX72" fmla="*/ 832308 w 2829850"/>
                <a:gd name="connsiteY72" fmla="*/ 369829 h 413167"/>
                <a:gd name="connsiteX73" fmla="*/ 843405 w 2829850"/>
                <a:gd name="connsiteY73" fmla="*/ 360494 h 413167"/>
                <a:gd name="connsiteX74" fmla="*/ 854501 w 2829850"/>
                <a:gd name="connsiteY74" fmla="*/ 366985 h 413167"/>
                <a:gd name="connsiteX75" fmla="*/ 865598 w 2829850"/>
                <a:gd name="connsiteY75" fmla="*/ 357480 h 413167"/>
                <a:gd name="connsiteX76" fmla="*/ 876702 w 2829850"/>
                <a:gd name="connsiteY76" fmla="*/ 323598 h 413167"/>
                <a:gd name="connsiteX77" fmla="*/ 887798 w 2829850"/>
                <a:gd name="connsiteY77" fmla="*/ 201978 h 413167"/>
                <a:gd name="connsiteX78" fmla="*/ 898894 w 2829850"/>
                <a:gd name="connsiteY78" fmla="*/ 174791 h 413167"/>
                <a:gd name="connsiteX79" fmla="*/ 909991 w 2829850"/>
                <a:gd name="connsiteY79" fmla="*/ 215129 h 413167"/>
                <a:gd name="connsiteX80" fmla="*/ 921088 w 2829850"/>
                <a:gd name="connsiteY80" fmla="*/ 282233 h 413167"/>
                <a:gd name="connsiteX81" fmla="*/ 932184 w 2829850"/>
                <a:gd name="connsiteY81" fmla="*/ 362093 h 413167"/>
                <a:gd name="connsiteX82" fmla="*/ 943281 w 2829850"/>
                <a:gd name="connsiteY82" fmla="*/ 399907 h 413167"/>
                <a:gd name="connsiteX83" fmla="*/ 954384 w 2829850"/>
                <a:gd name="connsiteY83" fmla="*/ 408065 h 413167"/>
                <a:gd name="connsiteX84" fmla="*/ 965481 w 2829850"/>
                <a:gd name="connsiteY84" fmla="*/ 410881 h 413167"/>
                <a:gd name="connsiteX85" fmla="*/ 976578 w 2829850"/>
                <a:gd name="connsiteY85" fmla="*/ 404466 h 413167"/>
                <a:gd name="connsiteX86" fmla="*/ 987674 w 2829850"/>
                <a:gd name="connsiteY86" fmla="*/ 409296 h 413167"/>
                <a:gd name="connsiteX87" fmla="*/ 998771 w 2829850"/>
                <a:gd name="connsiteY87" fmla="*/ 404166 h 413167"/>
                <a:gd name="connsiteX88" fmla="*/ 1009868 w 2829850"/>
                <a:gd name="connsiteY88" fmla="*/ 397077 h 413167"/>
                <a:gd name="connsiteX89" fmla="*/ 1020964 w 2829850"/>
                <a:gd name="connsiteY89" fmla="*/ 393138 h 413167"/>
                <a:gd name="connsiteX90" fmla="*/ 1032061 w 2829850"/>
                <a:gd name="connsiteY90" fmla="*/ 375993 h 413167"/>
                <a:gd name="connsiteX91" fmla="*/ 1043157 w 2829850"/>
                <a:gd name="connsiteY91" fmla="*/ 281437 h 413167"/>
                <a:gd name="connsiteX92" fmla="*/ 1054261 w 2829850"/>
                <a:gd name="connsiteY92" fmla="*/ 123505 h 413167"/>
                <a:gd name="connsiteX93" fmla="*/ 1065357 w 2829850"/>
                <a:gd name="connsiteY93" fmla="*/ 0 h 413167"/>
                <a:gd name="connsiteX94" fmla="*/ 1076454 w 2829850"/>
                <a:gd name="connsiteY94" fmla="*/ 72261 h 413167"/>
                <a:gd name="connsiteX95" fmla="*/ 1087551 w 2829850"/>
                <a:gd name="connsiteY95" fmla="*/ 267979 h 413167"/>
                <a:gd name="connsiteX96" fmla="*/ 1098647 w 2829850"/>
                <a:gd name="connsiteY96" fmla="*/ 353786 h 413167"/>
                <a:gd name="connsiteX97" fmla="*/ 1109744 w 2829850"/>
                <a:gd name="connsiteY97" fmla="*/ 397043 h 413167"/>
                <a:gd name="connsiteX98" fmla="*/ 1120841 w 2829850"/>
                <a:gd name="connsiteY98" fmla="*/ 409677 h 413167"/>
                <a:gd name="connsiteX99" fmla="*/ 1131937 w 2829850"/>
                <a:gd name="connsiteY99" fmla="*/ 403710 h 413167"/>
                <a:gd name="connsiteX100" fmla="*/ 1154137 w 2829850"/>
                <a:gd name="connsiteY100" fmla="*/ 386368 h 413167"/>
                <a:gd name="connsiteX101" fmla="*/ 1165234 w 2829850"/>
                <a:gd name="connsiteY101" fmla="*/ 380286 h 413167"/>
                <a:gd name="connsiteX102" fmla="*/ 1176331 w 2829850"/>
                <a:gd name="connsiteY102" fmla="*/ 383980 h 413167"/>
                <a:gd name="connsiteX103" fmla="*/ 1187427 w 2829850"/>
                <a:gd name="connsiteY103" fmla="*/ 384572 h 413167"/>
                <a:gd name="connsiteX104" fmla="*/ 1198524 w 2829850"/>
                <a:gd name="connsiteY104" fmla="*/ 368638 h 413167"/>
                <a:gd name="connsiteX105" fmla="*/ 1209621 w 2829850"/>
                <a:gd name="connsiteY105" fmla="*/ 329626 h 413167"/>
                <a:gd name="connsiteX106" fmla="*/ 1220717 w 2829850"/>
                <a:gd name="connsiteY106" fmla="*/ 225076 h 413167"/>
                <a:gd name="connsiteX107" fmla="*/ 1231821 w 2829850"/>
                <a:gd name="connsiteY107" fmla="*/ 134718 h 413167"/>
                <a:gd name="connsiteX108" fmla="*/ 1242917 w 2829850"/>
                <a:gd name="connsiteY108" fmla="*/ 159387 h 413167"/>
                <a:gd name="connsiteX109" fmla="*/ 1254014 w 2829850"/>
                <a:gd name="connsiteY109" fmla="*/ 271177 h 413167"/>
                <a:gd name="connsiteX110" fmla="*/ 1265111 w 2829850"/>
                <a:gd name="connsiteY110" fmla="*/ 374475 h 413167"/>
                <a:gd name="connsiteX111" fmla="*/ 1276207 w 2829850"/>
                <a:gd name="connsiteY111" fmla="*/ 403683 h 413167"/>
                <a:gd name="connsiteX112" fmla="*/ 1287304 w 2829850"/>
                <a:gd name="connsiteY112" fmla="*/ 408677 h 413167"/>
                <a:gd name="connsiteX113" fmla="*/ 1298400 w 2829850"/>
                <a:gd name="connsiteY113" fmla="*/ 412752 h 413167"/>
                <a:gd name="connsiteX114" fmla="*/ 1309497 w 2829850"/>
                <a:gd name="connsiteY114" fmla="*/ 400370 h 413167"/>
                <a:gd name="connsiteX115" fmla="*/ 1320601 w 2829850"/>
                <a:gd name="connsiteY115" fmla="*/ 381136 h 413167"/>
                <a:gd name="connsiteX116" fmla="*/ 1331697 w 2829850"/>
                <a:gd name="connsiteY116" fmla="*/ 368468 h 413167"/>
                <a:gd name="connsiteX117" fmla="*/ 1342794 w 2829850"/>
                <a:gd name="connsiteY117" fmla="*/ 363978 h 413167"/>
                <a:gd name="connsiteX118" fmla="*/ 1353890 w 2829850"/>
                <a:gd name="connsiteY118" fmla="*/ 337995 h 413167"/>
                <a:gd name="connsiteX119" fmla="*/ 1364987 w 2829850"/>
                <a:gd name="connsiteY119" fmla="*/ 277640 h 413167"/>
                <a:gd name="connsiteX120" fmla="*/ 1376083 w 2829850"/>
                <a:gd name="connsiteY120" fmla="*/ 167633 h 413167"/>
                <a:gd name="connsiteX121" fmla="*/ 1387180 w 2829850"/>
                <a:gd name="connsiteY121" fmla="*/ 132506 h 413167"/>
                <a:gd name="connsiteX122" fmla="*/ 1398277 w 2829850"/>
                <a:gd name="connsiteY122" fmla="*/ 166449 h 413167"/>
                <a:gd name="connsiteX123" fmla="*/ 1409380 w 2829850"/>
                <a:gd name="connsiteY123" fmla="*/ 248113 h 413167"/>
                <a:gd name="connsiteX124" fmla="*/ 1420477 w 2829850"/>
                <a:gd name="connsiteY124" fmla="*/ 344914 h 413167"/>
                <a:gd name="connsiteX125" fmla="*/ 1431573 w 2829850"/>
                <a:gd name="connsiteY125" fmla="*/ 384756 h 413167"/>
                <a:gd name="connsiteX126" fmla="*/ 1442670 w 2829850"/>
                <a:gd name="connsiteY126" fmla="*/ 398295 h 413167"/>
                <a:gd name="connsiteX127" fmla="*/ 1453767 w 2829850"/>
                <a:gd name="connsiteY127" fmla="*/ 402887 h 413167"/>
                <a:gd name="connsiteX128" fmla="*/ 1464863 w 2829850"/>
                <a:gd name="connsiteY128" fmla="*/ 398655 h 413167"/>
                <a:gd name="connsiteX129" fmla="*/ 1475960 w 2829850"/>
                <a:gd name="connsiteY129" fmla="*/ 404969 h 413167"/>
                <a:gd name="connsiteX130" fmla="*/ 1487057 w 2829850"/>
                <a:gd name="connsiteY130" fmla="*/ 402350 h 413167"/>
                <a:gd name="connsiteX131" fmla="*/ 1498160 w 2829850"/>
                <a:gd name="connsiteY131" fmla="*/ 395362 h 413167"/>
                <a:gd name="connsiteX132" fmla="*/ 1509257 w 2829850"/>
                <a:gd name="connsiteY132" fmla="*/ 392328 h 413167"/>
                <a:gd name="connsiteX133" fmla="*/ 1520353 w 2829850"/>
                <a:gd name="connsiteY133" fmla="*/ 376653 h 413167"/>
                <a:gd name="connsiteX134" fmla="*/ 1531450 w 2829850"/>
                <a:gd name="connsiteY134" fmla="*/ 314346 h 413167"/>
                <a:gd name="connsiteX135" fmla="*/ 1542546 w 2829850"/>
                <a:gd name="connsiteY135" fmla="*/ 208012 h 413167"/>
                <a:gd name="connsiteX136" fmla="*/ 1553643 w 2829850"/>
                <a:gd name="connsiteY136" fmla="*/ 122376 h 413167"/>
                <a:gd name="connsiteX137" fmla="*/ 1564740 w 2829850"/>
                <a:gd name="connsiteY137" fmla="*/ 145991 h 413167"/>
                <a:gd name="connsiteX138" fmla="*/ 1575836 w 2829850"/>
                <a:gd name="connsiteY138" fmla="*/ 252324 h 413167"/>
                <a:gd name="connsiteX139" fmla="*/ 1586940 w 2829850"/>
                <a:gd name="connsiteY139" fmla="*/ 309624 h 413167"/>
                <a:gd name="connsiteX140" fmla="*/ 1598036 w 2829850"/>
                <a:gd name="connsiteY140" fmla="*/ 356711 h 413167"/>
                <a:gd name="connsiteX141" fmla="*/ 1609133 w 2829850"/>
                <a:gd name="connsiteY141" fmla="*/ 384361 h 413167"/>
                <a:gd name="connsiteX142" fmla="*/ 1620230 w 2829850"/>
                <a:gd name="connsiteY142" fmla="*/ 400261 h 413167"/>
                <a:gd name="connsiteX143" fmla="*/ 1631326 w 2829850"/>
                <a:gd name="connsiteY143" fmla="*/ 402608 h 413167"/>
                <a:gd name="connsiteX144" fmla="*/ 1642423 w 2829850"/>
                <a:gd name="connsiteY144" fmla="*/ 400295 h 413167"/>
                <a:gd name="connsiteX145" fmla="*/ 1653520 w 2829850"/>
                <a:gd name="connsiteY145" fmla="*/ 399799 h 413167"/>
                <a:gd name="connsiteX146" fmla="*/ 1664616 w 2829850"/>
                <a:gd name="connsiteY146" fmla="*/ 376660 h 413167"/>
                <a:gd name="connsiteX147" fmla="*/ 1675720 w 2829850"/>
                <a:gd name="connsiteY147" fmla="*/ 340294 h 413167"/>
                <a:gd name="connsiteX148" fmla="*/ 1686816 w 2829850"/>
                <a:gd name="connsiteY148" fmla="*/ 290594 h 413167"/>
                <a:gd name="connsiteX149" fmla="*/ 1697913 w 2829850"/>
                <a:gd name="connsiteY149" fmla="*/ 288914 h 413167"/>
                <a:gd name="connsiteX150" fmla="*/ 1709010 w 2829850"/>
                <a:gd name="connsiteY150" fmla="*/ 277103 h 413167"/>
                <a:gd name="connsiteX151" fmla="*/ 1720106 w 2829850"/>
                <a:gd name="connsiteY151" fmla="*/ 236669 h 413167"/>
                <a:gd name="connsiteX152" fmla="*/ 1731203 w 2829850"/>
                <a:gd name="connsiteY152" fmla="*/ 209203 h 413167"/>
                <a:gd name="connsiteX153" fmla="*/ 1742299 w 2829850"/>
                <a:gd name="connsiteY153" fmla="*/ 239649 h 413167"/>
                <a:gd name="connsiteX154" fmla="*/ 1753396 w 2829850"/>
                <a:gd name="connsiteY154" fmla="*/ 314897 h 413167"/>
                <a:gd name="connsiteX155" fmla="*/ 1764500 w 2829850"/>
                <a:gd name="connsiteY155" fmla="*/ 361222 h 413167"/>
                <a:gd name="connsiteX156" fmla="*/ 1775596 w 2829850"/>
                <a:gd name="connsiteY156" fmla="*/ 385701 h 413167"/>
                <a:gd name="connsiteX157" fmla="*/ 1786692 w 2829850"/>
                <a:gd name="connsiteY157" fmla="*/ 390042 h 413167"/>
                <a:gd name="connsiteX158" fmla="*/ 1797789 w 2829850"/>
                <a:gd name="connsiteY158" fmla="*/ 380320 h 413167"/>
                <a:gd name="connsiteX159" fmla="*/ 1808886 w 2829850"/>
                <a:gd name="connsiteY159" fmla="*/ 369509 h 413167"/>
                <a:gd name="connsiteX160" fmla="*/ 1819982 w 2829850"/>
                <a:gd name="connsiteY160" fmla="*/ 375149 h 413167"/>
                <a:gd name="connsiteX161" fmla="*/ 1831079 w 2829850"/>
                <a:gd name="connsiteY161" fmla="*/ 376306 h 413167"/>
                <a:gd name="connsiteX162" fmla="*/ 1842176 w 2829850"/>
                <a:gd name="connsiteY162" fmla="*/ 372856 h 413167"/>
                <a:gd name="connsiteX163" fmla="*/ 1853279 w 2829850"/>
                <a:gd name="connsiteY163" fmla="*/ 356997 h 413167"/>
                <a:gd name="connsiteX164" fmla="*/ 1864376 w 2829850"/>
                <a:gd name="connsiteY164" fmla="*/ 328599 h 413167"/>
                <a:gd name="connsiteX165" fmla="*/ 1875472 w 2829850"/>
                <a:gd name="connsiteY165" fmla="*/ 291730 h 413167"/>
                <a:gd name="connsiteX166" fmla="*/ 1886569 w 2829850"/>
                <a:gd name="connsiteY166" fmla="*/ 240888 h 413167"/>
                <a:gd name="connsiteX167" fmla="*/ 1897666 w 2829850"/>
                <a:gd name="connsiteY167" fmla="*/ 194929 h 413167"/>
                <a:gd name="connsiteX168" fmla="*/ 1908762 w 2829850"/>
                <a:gd name="connsiteY168" fmla="*/ 194589 h 413167"/>
                <a:gd name="connsiteX169" fmla="*/ 1919859 w 2829850"/>
                <a:gd name="connsiteY169" fmla="*/ 250664 h 413167"/>
                <a:gd name="connsiteX170" fmla="*/ 1930956 w 2829850"/>
                <a:gd name="connsiteY170" fmla="*/ 334878 h 413167"/>
                <a:gd name="connsiteX171" fmla="*/ 1942059 w 2829850"/>
                <a:gd name="connsiteY171" fmla="*/ 379823 h 413167"/>
                <a:gd name="connsiteX172" fmla="*/ 1953156 w 2829850"/>
                <a:gd name="connsiteY172" fmla="*/ 397342 h 413167"/>
                <a:gd name="connsiteX173" fmla="*/ 1964252 w 2829850"/>
                <a:gd name="connsiteY173" fmla="*/ 408929 h 413167"/>
                <a:gd name="connsiteX174" fmla="*/ 1975349 w 2829850"/>
                <a:gd name="connsiteY174" fmla="*/ 405901 h 413167"/>
                <a:gd name="connsiteX175" fmla="*/ 1997542 w 2829850"/>
                <a:gd name="connsiteY175" fmla="*/ 397172 h 413167"/>
                <a:gd name="connsiteX176" fmla="*/ 2008639 w 2829850"/>
                <a:gd name="connsiteY176" fmla="*/ 400227 h 413167"/>
                <a:gd name="connsiteX177" fmla="*/ 2019735 w 2829850"/>
                <a:gd name="connsiteY177" fmla="*/ 399302 h 413167"/>
                <a:gd name="connsiteX178" fmla="*/ 2030839 w 2829850"/>
                <a:gd name="connsiteY178" fmla="*/ 389886 h 413167"/>
                <a:gd name="connsiteX179" fmla="*/ 2041935 w 2829850"/>
                <a:gd name="connsiteY179" fmla="*/ 333987 h 413167"/>
                <a:gd name="connsiteX180" fmla="*/ 2053032 w 2829850"/>
                <a:gd name="connsiteY180" fmla="*/ 242404 h 413167"/>
                <a:gd name="connsiteX181" fmla="*/ 2064129 w 2829850"/>
                <a:gd name="connsiteY181" fmla="*/ 111483 h 413167"/>
                <a:gd name="connsiteX182" fmla="*/ 2075225 w 2829850"/>
                <a:gd name="connsiteY182" fmla="*/ 45257 h 413167"/>
                <a:gd name="connsiteX183" fmla="*/ 2086322 w 2829850"/>
                <a:gd name="connsiteY183" fmla="*/ 111327 h 413167"/>
                <a:gd name="connsiteX184" fmla="*/ 2097419 w 2829850"/>
                <a:gd name="connsiteY184" fmla="*/ 218701 h 413167"/>
                <a:gd name="connsiteX185" fmla="*/ 2108515 w 2829850"/>
                <a:gd name="connsiteY185" fmla="*/ 318291 h 413167"/>
                <a:gd name="connsiteX186" fmla="*/ 2119619 w 2829850"/>
                <a:gd name="connsiteY186" fmla="*/ 352024 h 413167"/>
                <a:gd name="connsiteX187" fmla="*/ 2130715 w 2829850"/>
                <a:gd name="connsiteY187" fmla="*/ 379939 h 413167"/>
                <a:gd name="connsiteX188" fmla="*/ 2141812 w 2829850"/>
                <a:gd name="connsiteY188" fmla="*/ 392423 h 413167"/>
                <a:gd name="connsiteX189" fmla="*/ 2152909 w 2829850"/>
                <a:gd name="connsiteY189" fmla="*/ 394417 h 413167"/>
                <a:gd name="connsiteX190" fmla="*/ 2164005 w 2829850"/>
                <a:gd name="connsiteY190" fmla="*/ 400703 h 413167"/>
                <a:gd name="connsiteX191" fmla="*/ 2175102 w 2829850"/>
                <a:gd name="connsiteY191" fmla="*/ 399941 h 413167"/>
                <a:gd name="connsiteX192" fmla="*/ 2186198 w 2829850"/>
                <a:gd name="connsiteY192" fmla="*/ 405963 h 413167"/>
                <a:gd name="connsiteX193" fmla="*/ 2197295 w 2829850"/>
                <a:gd name="connsiteY193" fmla="*/ 406683 h 413167"/>
                <a:gd name="connsiteX194" fmla="*/ 2208399 w 2829850"/>
                <a:gd name="connsiteY194" fmla="*/ 402649 h 413167"/>
                <a:gd name="connsiteX195" fmla="*/ 2219495 w 2829850"/>
                <a:gd name="connsiteY195" fmla="*/ 376945 h 413167"/>
                <a:gd name="connsiteX196" fmla="*/ 2230592 w 2829850"/>
                <a:gd name="connsiteY196" fmla="*/ 305610 h 413167"/>
                <a:gd name="connsiteX197" fmla="*/ 2241688 w 2829850"/>
                <a:gd name="connsiteY197" fmla="*/ 131329 h 413167"/>
                <a:gd name="connsiteX198" fmla="*/ 2252785 w 2829850"/>
                <a:gd name="connsiteY198" fmla="*/ 9212 h 413167"/>
                <a:gd name="connsiteX199" fmla="*/ 2263881 w 2829850"/>
                <a:gd name="connsiteY199" fmla="*/ 40434 h 413167"/>
                <a:gd name="connsiteX200" fmla="*/ 2286075 w 2829850"/>
                <a:gd name="connsiteY200" fmla="*/ 365842 h 413167"/>
                <a:gd name="connsiteX201" fmla="*/ 2297171 w 2829850"/>
                <a:gd name="connsiteY201" fmla="*/ 393185 h 413167"/>
                <a:gd name="connsiteX202" fmla="*/ 2308275 w 2829850"/>
                <a:gd name="connsiteY202" fmla="*/ 401601 h 413167"/>
                <a:gd name="connsiteX203" fmla="*/ 2319371 w 2829850"/>
                <a:gd name="connsiteY203" fmla="*/ 406758 h 413167"/>
                <a:gd name="connsiteX204" fmla="*/ 2330468 w 2829850"/>
                <a:gd name="connsiteY204" fmla="*/ 396893 h 413167"/>
                <a:gd name="connsiteX205" fmla="*/ 2341565 w 2829850"/>
                <a:gd name="connsiteY205" fmla="*/ 389158 h 413167"/>
                <a:gd name="connsiteX206" fmla="*/ 2352661 w 2829850"/>
                <a:gd name="connsiteY206" fmla="*/ 388457 h 413167"/>
                <a:gd name="connsiteX207" fmla="*/ 2363758 w 2829850"/>
                <a:gd name="connsiteY207" fmla="*/ 389382 h 413167"/>
                <a:gd name="connsiteX208" fmla="*/ 2374855 w 2829850"/>
                <a:gd name="connsiteY208" fmla="*/ 384348 h 413167"/>
                <a:gd name="connsiteX209" fmla="*/ 2385951 w 2829850"/>
                <a:gd name="connsiteY209" fmla="*/ 374374 h 413167"/>
                <a:gd name="connsiteX210" fmla="*/ 2397055 w 2829850"/>
                <a:gd name="connsiteY210" fmla="*/ 325061 h 413167"/>
                <a:gd name="connsiteX211" fmla="*/ 2408151 w 2829850"/>
                <a:gd name="connsiteY211" fmla="*/ 253549 h 413167"/>
                <a:gd name="connsiteX212" fmla="*/ 2419248 w 2829850"/>
                <a:gd name="connsiteY212" fmla="*/ 191854 h 413167"/>
                <a:gd name="connsiteX213" fmla="*/ 2430345 w 2829850"/>
                <a:gd name="connsiteY213" fmla="*/ 185207 h 413167"/>
                <a:gd name="connsiteX214" fmla="*/ 2452538 w 2829850"/>
                <a:gd name="connsiteY214" fmla="*/ 316809 h 413167"/>
                <a:gd name="connsiteX215" fmla="*/ 2463635 w 2829850"/>
                <a:gd name="connsiteY215" fmla="*/ 375305 h 413167"/>
                <a:gd name="connsiteX216" fmla="*/ 2474731 w 2829850"/>
                <a:gd name="connsiteY216" fmla="*/ 397268 h 413167"/>
                <a:gd name="connsiteX217" fmla="*/ 2485834 w 2829850"/>
                <a:gd name="connsiteY217" fmla="*/ 395192 h 413167"/>
                <a:gd name="connsiteX218" fmla="*/ 2496931 w 2829850"/>
                <a:gd name="connsiteY218" fmla="*/ 388192 h 413167"/>
                <a:gd name="connsiteX219" fmla="*/ 2508028 w 2829850"/>
                <a:gd name="connsiteY219" fmla="*/ 377523 h 413167"/>
                <a:gd name="connsiteX220" fmla="*/ 2519124 w 2829850"/>
                <a:gd name="connsiteY220" fmla="*/ 363324 h 413167"/>
                <a:gd name="connsiteX221" fmla="*/ 2530221 w 2829850"/>
                <a:gd name="connsiteY221" fmla="*/ 368618 h 413167"/>
                <a:gd name="connsiteX222" fmla="*/ 2541318 w 2829850"/>
                <a:gd name="connsiteY222" fmla="*/ 369631 h 413167"/>
                <a:gd name="connsiteX223" fmla="*/ 2552414 w 2829850"/>
                <a:gd name="connsiteY223" fmla="*/ 324463 h 413167"/>
                <a:gd name="connsiteX224" fmla="*/ 2563511 w 2829850"/>
                <a:gd name="connsiteY224" fmla="*/ 226702 h 413167"/>
                <a:gd name="connsiteX225" fmla="*/ 2574614 w 2829850"/>
                <a:gd name="connsiteY225" fmla="*/ 92331 h 413167"/>
                <a:gd name="connsiteX226" fmla="*/ 2585711 w 2829850"/>
                <a:gd name="connsiteY226" fmla="*/ 100992 h 413167"/>
                <a:gd name="connsiteX227" fmla="*/ 2596808 w 2829850"/>
                <a:gd name="connsiteY227" fmla="*/ 218844 h 413167"/>
                <a:gd name="connsiteX228" fmla="*/ 2607904 w 2829850"/>
                <a:gd name="connsiteY228" fmla="*/ 307508 h 413167"/>
                <a:gd name="connsiteX229" fmla="*/ 2619001 w 2829850"/>
                <a:gd name="connsiteY229" fmla="*/ 375544 h 413167"/>
                <a:gd name="connsiteX230" fmla="*/ 2630097 w 2829850"/>
                <a:gd name="connsiteY230" fmla="*/ 399383 h 413167"/>
                <a:gd name="connsiteX231" fmla="*/ 2641194 w 2829850"/>
                <a:gd name="connsiteY231" fmla="*/ 400941 h 413167"/>
                <a:gd name="connsiteX232" fmla="*/ 2652290 w 2829850"/>
                <a:gd name="connsiteY232" fmla="*/ 399826 h 413167"/>
                <a:gd name="connsiteX233" fmla="*/ 2663394 w 2829850"/>
                <a:gd name="connsiteY233" fmla="*/ 393056 h 413167"/>
                <a:gd name="connsiteX234" fmla="*/ 2674491 w 2829850"/>
                <a:gd name="connsiteY234" fmla="*/ 384238 h 413167"/>
                <a:gd name="connsiteX235" fmla="*/ 2685587 w 2829850"/>
                <a:gd name="connsiteY235" fmla="*/ 382266 h 413167"/>
                <a:gd name="connsiteX236" fmla="*/ 2696684 w 2829850"/>
                <a:gd name="connsiteY236" fmla="*/ 387076 h 413167"/>
                <a:gd name="connsiteX237" fmla="*/ 2707780 w 2829850"/>
                <a:gd name="connsiteY237" fmla="*/ 376442 h 413167"/>
                <a:gd name="connsiteX238" fmla="*/ 2718877 w 2829850"/>
                <a:gd name="connsiteY238" fmla="*/ 342614 h 413167"/>
                <a:gd name="connsiteX239" fmla="*/ 2729974 w 2829850"/>
                <a:gd name="connsiteY239" fmla="*/ 282192 h 413167"/>
                <a:gd name="connsiteX240" fmla="*/ 2741070 w 2829850"/>
                <a:gd name="connsiteY240" fmla="*/ 210087 h 413167"/>
                <a:gd name="connsiteX241" fmla="*/ 2752174 w 2829850"/>
                <a:gd name="connsiteY241" fmla="*/ 253916 h 413167"/>
                <a:gd name="connsiteX242" fmla="*/ 2763270 w 2829850"/>
                <a:gd name="connsiteY242" fmla="*/ 286594 h 413167"/>
                <a:gd name="connsiteX243" fmla="*/ 2774367 w 2829850"/>
                <a:gd name="connsiteY243" fmla="*/ 296296 h 413167"/>
                <a:gd name="connsiteX244" fmla="*/ 2785464 w 2829850"/>
                <a:gd name="connsiteY244" fmla="*/ 293962 h 413167"/>
                <a:gd name="connsiteX245" fmla="*/ 2796560 w 2829850"/>
                <a:gd name="connsiteY245" fmla="*/ 283103 h 413167"/>
                <a:gd name="connsiteX246" fmla="*/ 2807657 w 2829850"/>
                <a:gd name="connsiteY246" fmla="*/ 296173 h 413167"/>
                <a:gd name="connsiteX247" fmla="*/ 2818754 w 2829850"/>
                <a:gd name="connsiteY247" fmla="*/ 336716 h 413167"/>
                <a:gd name="connsiteX248" fmla="*/ 2829850 w 2829850"/>
                <a:gd name="connsiteY248" fmla="*/ 348010 h 413167"/>
                <a:gd name="connsiteX249" fmla="*/ 2829850 w 2829850"/>
                <a:gd name="connsiteY249" fmla="*/ 34801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33941"/>
                  </a:moveTo>
                  <a:lnTo>
                    <a:pt x="11096" y="240527"/>
                  </a:lnTo>
                  <a:lnTo>
                    <a:pt x="22193" y="282552"/>
                  </a:lnTo>
                  <a:lnTo>
                    <a:pt x="33290" y="312999"/>
                  </a:lnTo>
                  <a:lnTo>
                    <a:pt x="44386" y="339573"/>
                  </a:lnTo>
                  <a:lnTo>
                    <a:pt x="55483" y="324075"/>
                  </a:lnTo>
                  <a:lnTo>
                    <a:pt x="66586" y="307263"/>
                  </a:lnTo>
                  <a:lnTo>
                    <a:pt x="77683" y="282110"/>
                  </a:lnTo>
                  <a:lnTo>
                    <a:pt x="88779" y="303562"/>
                  </a:lnTo>
                  <a:lnTo>
                    <a:pt x="99876" y="301453"/>
                  </a:lnTo>
                  <a:lnTo>
                    <a:pt x="110973" y="327320"/>
                  </a:lnTo>
                  <a:lnTo>
                    <a:pt x="122069" y="343111"/>
                  </a:lnTo>
                  <a:lnTo>
                    <a:pt x="133166" y="350384"/>
                  </a:lnTo>
                  <a:lnTo>
                    <a:pt x="144263" y="355664"/>
                  </a:lnTo>
                  <a:lnTo>
                    <a:pt x="155366" y="371809"/>
                  </a:lnTo>
                  <a:lnTo>
                    <a:pt x="166463" y="380075"/>
                  </a:lnTo>
                  <a:lnTo>
                    <a:pt x="188656" y="355616"/>
                  </a:lnTo>
                  <a:lnTo>
                    <a:pt x="199753" y="357283"/>
                  </a:lnTo>
                  <a:lnTo>
                    <a:pt x="210849" y="368230"/>
                  </a:lnTo>
                  <a:lnTo>
                    <a:pt x="221946" y="360555"/>
                  </a:lnTo>
                  <a:lnTo>
                    <a:pt x="233043" y="346023"/>
                  </a:lnTo>
                  <a:lnTo>
                    <a:pt x="244146" y="301425"/>
                  </a:lnTo>
                  <a:lnTo>
                    <a:pt x="255243" y="260039"/>
                  </a:lnTo>
                  <a:lnTo>
                    <a:pt x="266339" y="185030"/>
                  </a:lnTo>
                  <a:lnTo>
                    <a:pt x="277436" y="212972"/>
                  </a:lnTo>
                  <a:lnTo>
                    <a:pt x="288533" y="296486"/>
                  </a:lnTo>
                  <a:lnTo>
                    <a:pt x="299629" y="346241"/>
                  </a:lnTo>
                  <a:lnTo>
                    <a:pt x="310726" y="379537"/>
                  </a:lnTo>
                  <a:lnTo>
                    <a:pt x="321823" y="394866"/>
                  </a:lnTo>
                  <a:lnTo>
                    <a:pt x="332926" y="390940"/>
                  </a:lnTo>
                  <a:lnTo>
                    <a:pt x="366216" y="335158"/>
                  </a:lnTo>
                  <a:lnTo>
                    <a:pt x="377313" y="351418"/>
                  </a:lnTo>
                  <a:lnTo>
                    <a:pt x="388409" y="354126"/>
                  </a:lnTo>
                  <a:lnTo>
                    <a:pt x="399506" y="347656"/>
                  </a:lnTo>
                  <a:lnTo>
                    <a:pt x="410602" y="324088"/>
                  </a:lnTo>
                  <a:lnTo>
                    <a:pt x="421706" y="277661"/>
                  </a:lnTo>
                  <a:lnTo>
                    <a:pt x="432802" y="239833"/>
                  </a:lnTo>
                  <a:lnTo>
                    <a:pt x="443899" y="257957"/>
                  </a:lnTo>
                  <a:lnTo>
                    <a:pt x="454995" y="309991"/>
                  </a:lnTo>
                  <a:lnTo>
                    <a:pt x="466092" y="375965"/>
                  </a:lnTo>
                  <a:lnTo>
                    <a:pt x="477189" y="398784"/>
                  </a:lnTo>
                  <a:lnTo>
                    <a:pt x="488285" y="402248"/>
                  </a:lnTo>
                  <a:lnTo>
                    <a:pt x="499382" y="399948"/>
                  </a:lnTo>
                  <a:lnTo>
                    <a:pt x="510485" y="374585"/>
                  </a:lnTo>
                  <a:lnTo>
                    <a:pt x="521582" y="340553"/>
                  </a:lnTo>
                  <a:lnTo>
                    <a:pt x="532679" y="321829"/>
                  </a:lnTo>
                  <a:lnTo>
                    <a:pt x="543775" y="329028"/>
                  </a:lnTo>
                  <a:lnTo>
                    <a:pt x="554872" y="329252"/>
                  </a:lnTo>
                  <a:lnTo>
                    <a:pt x="565968" y="305508"/>
                  </a:lnTo>
                  <a:lnTo>
                    <a:pt x="577065" y="226090"/>
                  </a:lnTo>
                  <a:lnTo>
                    <a:pt x="588162" y="181866"/>
                  </a:lnTo>
                  <a:lnTo>
                    <a:pt x="599265" y="190915"/>
                  </a:lnTo>
                  <a:lnTo>
                    <a:pt x="610362" y="247140"/>
                  </a:lnTo>
                  <a:lnTo>
                    <a:pt x="621458" y="325034"/>
                  </a:lnTo>
                  <a:lnTo>
                    <a:pt x="632555" y="377163"/>
                  </a:lnTo>
                  <a:lnTo>
                    <a:pt x="643652" y="401357"/>
                  </a:lnTo>
                  <a:lnTo>
                    <a:pt x="654748" y="406323"/>
                  </a:lnTo>
                  <a:lnTo>
                    <a:pt x="665845" y="402098"/>
                  </a:lnTo>
                  <a:lnTo>
                    <a:pt x="676942" y="404010"/>
                  </a:lnTo>
                  <a:lnTo>
                    <a:pt x="688045" y="396560"/>
                  </a:lnTo>
                  <a:lnTo>
                    <a:pt x="699142" y="381483"/>
                  </a:lnTo>
                  <a:lnTo>
                    <a:pt x="710238" y="355357"/>
                  </a:lnTo>
                  <a:lnTo>
                    <a:pt x="721335" y="310338"/>
                  </a:lnTo>
                  <a:lnTo>
                    <a:pt x="732432" y="214170"/>
                  </a:lnTo>
                  <a:lnTo>
                    <a:pt x="743528" y="133860"/>
                  </a:lnTo>
                  <a:lnTo>
                    <a:pt x="754625" y="143249"/>
                  </a:lnTo>
                  <a:lnTo>
                    <a:pt x="765722" y="247303"/>
                  </a:lnTo>
                  <a:lnTo>
                    <a:pt x="776818" y="364046"/>
                  </a:lnTo>
                  <a:lnTo>
                    <a:pt x="787922" y="398914"/>
                  </a:lnTo>
                  <a:lnTo>
                    <a:pt x="799018" y="408881"/>
                  </a:lnTo>
                  <a:lnTo>
                    <a:pt x="810115" y="413167"/>
                  </a:lnTo>
                  <a:lnTo>
                    <a:pt x="821212" y="396682"/>
                  </a:lnTo>
                  <a:lnTo>
                    <a:pt x="832308" y="369829"/>
                  </a:lnTo>
                  <a:lnTo>
                    <a:pt x="843405" y="360494"/>
                  </a:lnTo>
                  <a:lnTo>
                    <a:pt x="854501" y="366985"/>
                  </a:lnTo>
                  <a:lnTo>
                    <a:pt x="865598" y="357480"/>
                  </a:lnTo>
                  <a:lnTo>
                    <a:pt x="876702" y="323598"/>
                  </a:lnTo>
                  <a:lnTo>
                    <a:pt x="887798" y="201978"/>
                  </a:lnTo>
                  <a:lnTo>
                    <a:pt x="898894" y="174791"/>
                  </a:lnTo>
                  <a:lnTo>
                    <a:pt x="909991" y="215129"/>
                  </a:lnTo>
                  <a:lnTo>
                    <a:pt x="921088" y="282233"/>
                  </a:lnTo>
                  <a:lnTo>
                    <a:pt x="932184" y="362093"/>
                  </a:lnTo>
                  <a:lnTo>
                    <a:pt x="943281" y="399907"/>
                  </a:lnTo>
                  <a:lnTo>
                    <a:pt x="954384" y="408065"/>
                  </a:lnTo>
                  <a:lnTo>
                    <a:pt x="965481" y="410881"/>
                  </a:lnTo>
                  <a:lnTo>
                    <a:pt x="976578" y="404466"/>
                  </a:lnTo>
                  <a:lnTo>
                    <a:pt x="987674" y="409296"/>
                  </a:lnTo>
                  <a:lnTo>
                    <a:pt x="998771" y="404166"/>
                  </a:lnTo>
                  <a:lnTo>
                    <a:pt x="1009868" y="397077"/>
                  </a:lnTo>
                  <a:lnTo>
                    <a:pt x="1020964" y="393138"/>
                  </a:lnTo>
                  <a:lnTo>
                    <a:pt x="1032061" y="375993"/>
                  </a:lnTo>
                  <a:lnTo>
                    <a:pt x="1043157" y="281437"/>
                  </a:lnTo>
                  <a:lnTo>
                    <a:pt x="1054261" y="123505"/>
                  </a:lnTo>
                  <a:lnTo>
                    <a:pt x="1065357" y="0"/>
                  </a:lnTo>
                  <a:lnTo>
                    <a:pt x="1076454" y="72261"/>
                  </a:lnTo>
                  <a:lnTo>
                    <a:pt x="1087551" y="267979"/>
                  </a:lnTo>
                  <a:lnTo>
                    <a:pt x="1098647" y="353786"/>
                  </a:lnTo>
                  <a:lnTo>
                    <a:pt x="1109744" y="397043"/>
                  </a:lnTo>
                  <a:lnTo>
                    <a:pt x="1120841" y="409677"/>
                  </a:lnTo>
                  <a:lnTo>
                    <a:pt x="1131937" y="403710"/>
                  </a:lnTo>
                  <a:lnTo>
                    <a:pt x="1154137" y="386368"/>
                  </a:lnTo>
                  <a:lnTo>
                    <a:pt x="1165234" y="380286"/>
                  </a:lnTo>
                  <a:lnTo>
                    <a:pt x="1176331" y="383980"/>
                  </a:lnTo>
                  <a:lnTo>
                    <a:pt x="1187427" y="384572"/>
                  </a:lnTo>
                  <a:lnTo>
                    <a:pt x="1198524" y="368638"/>
                  </a:lnTo>
                  <a:lnTo>
                    <a:pt x="1209621" y="329626"/>
                  </a:lnTo>
                  <a:lnTo>
                    <a:pt x="1220717" y="225076"/>
                  </a:lnTo>
                  <a:lnTo>
                    <a:pt x="1231821" y="134718"/>
                  </a:lnTo>
                  <a:lnTo>
                    <a:pt x="1242917" y="159387"/>
                  </a:lnTo>
                  <a:lnTo>
                    <a:pt x="1254014" y="271177"/>
                  </a:lnTo>
                  <a:lnTo>
                    <a:pt x="1265111" y="374475"/>
                  </a:lnTo>
                  <a:lnTo>
                    <a:pt x="1276207" y="403683"/>
                  </a:lnTo>
                  <a:lnTo>
                    <a:pt x="1287304" y="408677"/>
                  </a:lnTo>
                  <a:lnTo>
                    <a:pt x="1298400" y="412752"/>
                  </a:lnTo>
                  <a:lnTo>
                    <a:pt x="1309497" y="400370"/>
                  </a:lnTo>
                  <a:lnTo>
                    <a:pt x="1320601" y="381136"/>
                  </a:lnTo>
                  <a:lnTo>
                    <a:pt x="1331697" y="368468"/>
                  </a:lnTo>
                  <a:lnTo>
                    <a:pt x="1342794" y="363978"/>
                  </a:lnTo>
                  <a:lnTo>
                    <a:pt x="1353890" y="337995"/>
                  </a:lnTo>
                  <a:lnTo>
                    <a:pt x="1364987" y="277640"/>
                  </a:lnTo>
                  <a:lnTo>
                    <a:pt x="1376083" y="167633"/>
                  </a:lnTo>
                  <a:lnTo>
                    <a:pt x="1387180" y="132506"/>
                  </a:lnTo>
                  <a:lnTo>
                    <a:pt x="1398277" y="166449"/>
                  </a:lnTo>
                  <a:lnTo>
                    <a:pt x="1409380" y="248113"/>
                  </a:lnTo>
                  <a:lnTo>
                    <a:pt x="1420477" y="344914"/>
                  </a:lnTo>
                  <a:lnTo>
                    <a:pt x="1431573" y="384756"/>
                  </a:lnTo>
                  <a:lnTo>
                    <a:pt x="1442670" y="398295"/>
                  </a:lnTo>
                  <a:lnTo>
                    <a:pt x="1453767" y="402887"/>
                  </a:lnTo>
                  <a:lnTo>
                    <a:pt x="1464863" y="398655"/>
                  </a:lnTo>
                  <a:lnTo>
                    <a:pt x="1475960" y="404969"/>
                  </a:lnTo>
                  <a:lnTo>
                    <a:pt x="1487057" y="402350"/>
                  </a:lnTo>
                  <a:lnTo>
                    <a:pt x="1498160" y="395362"/>
                  </a:lnTo>
                  <a:lnTo>
                    <a:pt x="1509257" y="392328"/>
                  </a:lnTo>
                  <a:lnTo>
                    <a:pt x="1520353" y="376653"/>
                  </a:lnTo>
                  <a:lnTo>
                    <a:pt x="1531450" y="314346"/>
                  </a:lnTo>
                  <a:lnTo>
                    <a:pt x="1542546" y="208012"/>
                  </a:lnTo>
                  <a:lnTo>
                    <a:pt x="1553643" y="122376"/>
                  </a:lnTo>
                  <a:lnTo>
                    <a:pt x="1564740" y="145991"/>
                  </a:lnTo>
                  <a:lnTo>
                    <a:pt x="1575836" y="252324"/>
                  </a:lnTo>
                  <a:lnTo>
                    <a:pt x="1586940" y="309624"/>
                  </a:lnTo>
                  <a:lnTo>
                    <a:pt x="1598036" y="356711"/>
                  </a:lnTo>
                  <a:lnTo>
                    <a:pt x="1609133" y="384361"/>
                  </a:lnTo>
                  <a:lnTo>
                    <a:pt x="1620230" y="400261"/>
                  </a:lnTo>
                  <a:lnTo>
                    <a:pt x="1631326" y="402608"/>
                  </a:lnTo>
                  <a:lnTo>
                    <a:pt x="1642423" y="400295"/>
                  </a:lnTo>
                  <a:lnTo>
                    <a:pt x="1653520" y="399799"/>
                  </a:lnTo>
                  <a:lnTo>
                    <a:pt x="1664616" y="376660"/>
                  </a:lnTo>
                  <a:lnTo>
                    <a:pt x="1675720" y="340294"/>
                  </a:lnTo>
                  <a:lnTo>
                    <a:pt x="1686816" y="290594"/>
                  </a:lnTo>
                  <a:lnTo>
                    <a:pt x="1697913" y="288914"/>
                  </a:lnTo>
                  <a:lnTo>
                    <a:pt x="1709010" y="277103"/>
                  </a:lnTo>
                  <a:lnTo>
                    <a:pt x="1720106" y="236669"/>
                  </a:lnTo>
                  <a:lnTo>
                    <a:pt x="1731203" y="209203"/>
                  </a:lnTo>
                  <a:lnTo>
                    <a:pt x="1742299" y="239649"/>
                  </a:lnTo>
                  <a:lnTo>
                    <a:pt x="1753396" y="314897"/>
                  </a:lnTo>
                  <a:lnTo>
                    <a:pt x="1764500" y="361222"/>
                  </a:lnTo>
                  <a:lnTo>
                    <a:pt x="1775596" y="385701"/>
                  </a:lnTo>
                  <a:lnTo>
                    <a:pt x="1786692" y="390042"/>
                  </a:lnTo>
                  <a:lnTo>
                    <a:pt x="1797789" y="380320"/>
                  </a:lnTo>
                  <a:lnTo>
                    <a:pt x="1808886" y="369509"/>
                  </a:lnTo>
                  <a:lnTo>
                    <a:pt x="1819982" y="375149"/>
                  </a:lnTo>
                  <a:lnTo>
                    <a:pt x="1831079" y="376306"/>
                  </a:lnTo>
                  <a:lnTo>
                    <a:pt x="1842176" y="372856"/>
                  </a:lnTo>
                  <a:lnTo>
                    <a:pt x="1853279" y="356997"/>
                  </a:lnTo>
                  <a:lnTo>
                    <a:pt x="1864376" y="328599"/>
                  </a:lnTo>
                  <a:lnTo>
                    <a:pt x="1875472" y="291730"/>
                  </a:lnTo>
                  <a:lnTo>
                    <a:pt x="1886569" y="240888"/>
                  </a:lnTo>
                  <a:lnTo>
                    <a:pt x="1897666" y="194929"/>
                  </a:lnTo>
                  <a:lnTo>
                    <a:pt x="1908762" y="194589"/>
                  </a:lnTo>
                  <a:lnTo>
                    <a:pt x="1919859" y="250664"/>
                  </a:lnTo>
                  <a:lnTo>
                    <a:pt x="1930956" y="334878"/>
                  </a:lnTo>
                  <a:lnTo>
                    <a:pt x="1942059" y="379823"/>
                  </a:lnTo>
                  <a:lnTo>
                    <a:pt x="1953156" y="397342"/>
                  </a:lnTo>
                  <a:lnTo>
                    <a:pt x="1964252" y="408929"/>
                  </a:lnTo>
                  <a:lnTo>
                    <a:pt x="1975349" y="405901"/>
                  </a:lnTo>
                  <a:lnTo>
                    <a:pt x="1997542" y="397172"/>
                  </a:lnTo>
                  <a:lnTo>
                    <a:pt x="2008639" y="400227"/>
                  </a:lnTo>
                  <a:lnTo>
                    <a:pt x="2019735" y="399302"/>
                  </a:lnTo>
                  <a:lnTo>
                    <a:pt x="2030839" y="389886"/>
                  </a:lnTo>
                  <a:lnTo>
                    <a:pt x="2041935" y="333987"/>
                  </a:lnTo>
                  <a:lnTo>
                    <a:pt x="2053032" y="242404"/>
                  </a:lnTo>
                  <a:lnTo>
                    <a:pt x="2064129" y="111483"/>
                  </a:lnTo>
                  <a:lnTo>
                    <a:pt x="2075225" y="45257"/>
                  </a:lnTo>
                  <a:lnTo>
                    <a:pt x="2086322" y="111327"/>
                  </a:lnTo>
                  <a:lnTo>
                    <a:pt x="2097419" y="218701"/>
                  </a:lnTo>
                  <a:lnTo>
                    <a:pt x="2108515" y="318291"/>
                  </a:lnTo>
                  <a:lnTo>
                    <a:pt x="2119619" y="352024"/>
                  </a:lnTo>
                  <a:lnTo>
                    <a:pt x="2130715" y="379939"/>
                  </a:lnTo>
                  <a:lnTo>
                    <a:pt x="2141812" y="392423"/>
                  </a:lnTo>
                  <a:lnTo>
                    <a:pt x="2152909" y="394417"/>
                  </a:lnTo>
                  <a:lnTo>
                    <a:pt x="2164005" y="400703"/>
                  </a:lnTo>
                  <a:lnTo>
                    <a:pt x="2175102" y="399941"/>
                  </a:lnTo>
                  <a:lnTo>
                    <a:pt x="2186198" y="405963"/>
                  </a:lnTo>
                  <a:lnTo>
                    <a:pt x="2197295" y="406683"/>
                  </a:lnTo>
                  <a:lnTo>
                    <a:pt x="2208399" y="402649"/>
                  </a:lnTo>
                  <a:lnTo>
                    <a:pt x="2219495" y="376945"/>
                  </a:lnTo>
                  <a:lnTo>
                    <a:pt x="2230592" y="305610"/>
                  </a:lnTo>
                  <a:lnTo>
                    <a:pt x="2241688" y="131329"/>
                  </a:lnTo>
                  <a:lnTo>
                    <a:pt x="2252785" y="9212"/>
                  </a:lnTo>
                  <a:lnTo>
                    <a:pt x="2263881" y="40434"/>
                  </a:lnTo>
                  <a:lnTo>
                    <a:pt x="2286075" y="365842"/>
                  </a:lnTo>
                  <a:lnTo>
                    <a:pt x="2297171" y="393185"/>
                  </a:lnTo>
                  <a:lnTo>
                    <a:pt x="2308275" y="401601"/>
                  </a:lnTo>
                  <a:lnTo>
                    <a:pt x="2319371" y="406758"/>
                  </a:lnTo>
                  <a:lnTo>
                    <a:pt x="2330468" y="396893"/>
                  </a:lnTo>
                  <a:lnTo>
                    <a:pt x="2341565" y="389158"/>
                  </a:lnTo>
                  <a:lnTo>
                    <a:pt x="2352661" y="388457"/>
                  </a:lnTo>
                  <a:lnTo>
                    <a:pt x="2363758" y="389382"/>
                  </a:lnTo>
                  <a:lnTo>
                    <a:pt x="2374855" y="384348"/>
                  </a:lnTo>
                  <a:lnTo>
                    <a:pt x="2385951" y="374374"/>
                  </a:lnTo>
                  <a:lnTo>
                    <a:pt x="2397055" y="325061"/>
                  </a:lnTo>
                  <a:lnTo>
                    <a:pt x="2408151" y="253549"/>
                  </a:lnTo>
                  <a:lnTo>
                    <a:pt x="2419248" y="191854"/>
                  </a:lnTo>
                  <a:lnTo>
                    <a:pt x="2430345" y="185207"/>
                  </a:lnTo>
                  <a:lnTo>
                    <a:pt x="2452538" y="316809"/>
                  </a:lnTo>
                  <a:lnTo>
                    <a:pt x="2463635" y="375305"/>
                  </a:lnTo>
                  <a:lnTo>
                    <a:pt x="2474731" y="397268"/>
                  </a:lnTo>
                  <a:lnTo>
                    <a:pt x="2485834" y="395192"/>
                  </a:lnTo>
                  <a:lnTo>
                    <a:pt x="2496931" y="388192"/>
                  </a:lnTo>
                  <a:lnTo>
                    <a:pt x="2508028" y="377523"/>
                  </a:lnTo>
                  <a:lnTo>
                    <a:pt x="2519124" y="363324"/>
                  </a:lnTo>
                  <a:lnTo>
                    <a:pt x="2530221" y="368618"/>
                  </a:lnTo>
                  <a:lnTo>
                    <a:pt x="2541318" y="369631"/>
                  </a:lnTo>
                  <a:lnTo>
                    <a:pt x="2552414" y="324463"/>
                  </a:lnTo>
                  <a:lnTo>
                    <a:pt x="2563511" y="226702"/>
                  </a:lnTo>
                  <a:lnTo>
                    <a:pt x="2574614" y="92331"/>
                  </a:lnTo>
                  <a:lnTo>
                    <a:pt x="2585711" y="100992"/>
                  </a:lnTo>
                  <a:lnTo>
                    <a:pt x="2596808" y="218844"/>
                  </a:lnTo>
                  <a:lnTo>
                    <a:pt x="2607904" y="307508"/>
                  </a:lnTo>
                  <a:lnTo>
                    <a:pt x="2619001" y="375544"/>
                  </a:lnTo>
                  <a:lnTo>
                    <a:pt x="2630097" y="399383"/>
                  </a:lnTo>
                  <a:lnTo>
                    <a:pt x="2641194" y="400941"/>
                  </a:lnTo>
                  <a:lnTo>
                    <a:pt x="2652290" y="399826"/>
                  </a:lnTo>
                  <a:lnTo>
                    <a:pt x="2663394" y="393056"/>
                  </a:lnTo>
                  <a:lnTo>
                    <a:pt x="2674491" y="384238"/>
                  </a:lnTo>
                  <a:lnTo>
                    <a:pt x="2685587" y="382266"/>
                  </a:lnTo>
                  <a:lnTo>
                    <a:pt x="2696684" y="387076"/>
                  </a:lnTo>
                  <a:lnTo>
                    <a:pt x="2707780" y="376442"/>
                  </a:lnTo>
                  <a:lnTo>
                    <a:pt x="2718877" y="342614"/>
                  </a:lnTo>
                  <a:lnTo>
                    <a:pt x="2729974" y="282192"/>
                  </a:lnTo>
                  <a:lnTo>
                    <a:pt x="2741070" y="210087"/>
                  </a:lnTo>
                  <a:lnTo>
                    <a:pt x="2752174" y="253916"/>
                  </a:lnTo>
                  <a:lnTo>
                    <a:pt x="2763270" y="286594"/>
                  </a:lnTo>
                  <a:lnTo>
                    <a:pt x="2774367" y="296296"/>
                  </a:lnTo>
                  <a:lnTo>
                    <a:pt x="2785464" y="293962"/>
                  </a:lnTo>
                  <a:lnTo>
                    <a:pt x="2796560" y="283103"/>
                  </a:lnTo>
                  <a:lnTo>
                    <a:pt x="2807657" y="296173"/>
                  </a:lnTo>
                  <a:lnTo>
                    <a:pt x="2818754" y="336716"/>
                  </a:lnTo>
                  <a:lnTo>
                    <a:pt x="2829850" y="348010"/>
                  </a:lnTo>
                  <a:lnTo>
                    <a:pt x="2829850" y="348010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5" name="자유형: 도형 2314">
              <a:extLst>
                <a:ext uri="{FF2B5EF4-FFF2-40B4-BE49-F238E27FC236}">
                  <a16:creationId xmlns:a16="http://schemas.microsoft.com/office/drawing/2014/main" id="{AAB89F4B-68E0-DF21-BCA5-24B7DB49DFA4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34308 h 413167"/>
                <a:gd name="connsiteX1" fmla="*/ 11096 w 2829850"/>
                <a:gd name="connsiteY1" fmla="*/ 241234 h 413167"/>
                <a:gd name="connsiteX2" fmla="*/ 22193 w 2829850"/>
                <a:gd name="connsiteY2" fmla="*/ 283001 h 413167"/>
                <a:gd name="connsiteX3" fmla="*/ 33290 w 2829850"/>
                <a:gd name="connsiteY3" fmla="*/ 312590 h 413167"/>
                <a:gd name="connsiteX4" fmla="*/ 44386 w 2829850"/>
                <a:gd name="connsiteY4" fmla="*/ 337886 h 413167"/>
                <a:gd name="connsiteX5" fmla="*/ 55483 w 2829850"/>
                <a:gd name="connsiteY5" fmla="*/ 323877 h 413167"/>
                <a:gd name="connsiteX6" fmla="*/ 66586 w 2829850"/>
                <a:gd name="connsiteY6" fmla="*/ 306896 h 413167"/>
                <a:gd name="connsiteX7" fmla="*/ 77683 w 2829850"/>
                <a:gd name="connsiteY7" fmla="*/ 282260 h 413167"/>
                <a:gd name="connsiteX8" fmla="*/ 88779 w 2829850"/>
                <a:gd name="connsiteY8" fmla="*/ 303174 h 413167"/>
                <a:gd name="connsiteX9" fmla="*/ 99876 w 2829850"/>
                <a:gd name="connsiteY9" fmla="*/ 302099 h 413167"/>
                <a:gd name="connsiteX10" fmla="*/ 110973 w 2829850"/>
                <a:gd name="connsiteY10" fmla="*/ 326680 h 413167"/>
                <a:gd name="connsiteX11" fmla="*/ 122069 w 2829850"/>
                <a:gd name="connsiteY11" fmla="*/ 343063 h 413167"/>
                <a:gd name="connsiteX12" fmla="*/ 133166 w 2829850"/>
                <a:gd name="connsiteY12" fmla="*/ 351010 h 413167"/>
                <a:gd name="connsiteX13" fmla="*/ 144263 w 2829850"/>
                <a:gd name="connsiteY13" fmla="*/ 356119 h 413167"/>
                <a:gd name="connsiteX14" fmla="*/ 155366 w 2829850"/>
                <a:gd name="connsiteY14" fmla="*/ 371801 h 413167"/>
                <a:gd name="connsiteX15" fmla="*/ 166463 w 2829850"/>
                <a:gd name="connsiteY15" fmla="*/ 380217 h 413167"/>
                <a:gd name="connsiteX16" fmla="*/ 177559 w 2829850"/>
                <a:gd name="connsiteY16" fmla="*/ 366366 h 413167"/>
                <a:gd name="connsiteX17" fmla="*/ 188656 w 2829850"/>
                <a:gd name="connsiteY17" fmla="*/ 355765 h 413167"/>
                <a:gd name="connsiteX18" fmla="*/ 199753 w 2829850"/>
                <a:gd name="connsiteY18" fmla="*/ 358154 h 413167"/>
                <a:gd name="connsiteX19" fmla="*/ 210849 w 2829850"/>
                <a:gd name="connsiteY19" fmla="*/ 369291 h 413167"/>
                <a:gd name="connsiteX20" fmla="*/ 221946 w 2829850"/>
                <a:gd name="connsiteY20" fmla="*/ 360970 h 413167"/>
                <a:gd name="connsiteX21" fmla="*/ 233043 w 2829850"/>
                <a:gd name="connsiteY21" fmla="*/ 345928 h 413167"/>
                <a:gd name="connsiteX22" fmla="*/ 255243 w 2829850"/>
                <a:gd name="connsiteY22" fmla="*/ 259631 h 413167"/>
                <a:gd name="connsiteX23" fmla="*/ 266339 w 2829850"/>
                <a:gd name="connsiteY23" fmla="*/ 184751 h 413167"/>
                <a:gd name="connsiteX24" fmla="*/ 277436 w 2829850"/>
                <a:gd name="connsiteY24" fmla="*/ 212666 h 413167"/>
                <a:gd name="connsiteX25" fmla="*/ 288533 w 2829850"/>
                <a:gd name="connsiteY25" fmla="*/ 295656 h 413167"/>
                <a:gd name="connsiteX26" fmla="*/ 299629 w 2829850"/>
                <a:gd name="connsiteY26" fmla="*/ 345588 h 413167"/>
                <a:gd name="connsiteX27" fmla="*/ 310726 w 2829850"/>
                <a:gd name="connsiteY27" fmla="*/ 378387 h 413167"/>
                <a:gd name="connsiteX28" fmla="*/ 321823 w 2829850"/>
                <a:gd name="connsiteY28" fmla="*/ 394737 h 413167"/>
                <a:gd name="connsiteX29" fmla="*/ 332926 w 2829850"/>
                <a:gd name="connsiteY29" fmla="*/ 391240 h 413167"/>
                <a:gd name="connsiteX30" fmla="*/ 366216 w 2829850"/>
                <a:gd name="connsiteY30" fmla="*/ 335477 h 413167"/>
                <a:gd name="connsiteX31" fmla="*/ 377313 w 2829850"/>
                <a:gd name="connsiteY31" fmla="*/ 352044 h 413167"/>
                <a:gd name="connsiteX32" fmla="*/ 388409 w 2829850"/>
                <a:gd name="connsiteY32" fmla="*/ 354847 h 413167"/>
                <a:gd name="connsiteX33" fmla="*/ 399506 w 2829850"/>
                <a:gd name="connsiteY33" fmla="*/ 348751 h 413167"/>
                <a:gd name="connsiteX34" fmla="*/ 410602 w 2829850"/>
                <a:gd name="connsiteY34" fmla="*/ 323667 h 413167"/>
                <a:gd name="connsiteX35" fmla="*/ 421706 w 2829850"/>
                <a:gd name="connsiteY35" fmla="*/ 278402 h 413167"/>
                <a:gd name="connsiteX36" fmla="*/ 432802 w 2829850"/>
                <a:gd name="connsiteY36" fmla="*/ 238751 h 413167"/>
                <a:gd name="connsiteX37" fmla="*/ 443899 w 2829850"/>
                <a:gd name="connsiteY37" fmla="*/ 256270 h 413167"/>
                <a:gd name="connsiteX38" fmla="*/ 454995 w 2829850"/>
                <a:gd name="connsiteY38" fmla="*/ 310189 h 413167"/>
                <a:gd name="connsiteX39" fmla="*/ 466092 w 2829850"/>
                <a:gd name="connsiteY39" fmla="*/ 375278 h 413167"/>
                <a:gd name="connsiteX40" fmla="*/ 477189 w 2829850"/>
                <a:gd name="connsiteY40" fmla="*/ 398941 h 413167"/>
                <a:gd name="connsiteX41" fmla="*/ 488285 w 2829850"/>
                <a:gd name="connsiteY41" fmla="*/ 401805 h 413167"/>
                <a:gd name="connsiteX42" fmla="*/ 499382 w 2829850"/>
                <a:gd name="connsiteY42" fmla="*/ 400016 h 413167"/>
                <a:gd name="connsiteX43" fmla="*/ 510485 w 2829850"/>
                <a:gd name="connsiteY43" fmla="*/ 375142 h 413167"/>
                <a:gd name="connsiteX44" fmla="*/ 521582 w 2829850"/>
                <a:gd name="connsiteY44" fmla="*/ 341573 h 413167"/>
                <a:gd name="connsiteX45" fmla="*/ 532679 w 2829850"/>
                <a:gd name="connsiteY45" fmla="*/ 323639 h 413167"/>
                <a:gd name="connsiteX46" fmla="*/ 543775 w 2829850"/>
                <a:gd name="connsiteY46" fmla="*/ 329347 h 413167"/>
                <a:gd name="connsiteX47" fmla="*/ 554872 w 2829850"/>
                <a:gd name="connsiteY47" fmla="*/ 330314 h 413167"/>
                <a:gd name="connsiteX48" fmla="*/ 565968 w 2829850"/>
                <a:gd name="connsiteY48" fmla="*/ 305235 h 413167"/>
                <a:gd name="connsiteX49" fmla="*/ 577065 w 2829850"/>
                <a:gd name="connsiteY49" fmla="*/ 226158 h 413167"/>
                <a:gd name="connsiteX50" fmla="*/ 588162 w 2829850"/>
                <a:gd name="connsiteY50" fmla="*/ 180397 h 413167"/>
                <a:gd name="connsiteX51" fmla="*/ 599265 w 2829850"/>
                <a:gd name="connsiteY51" fmla="*/ 190466 h 413167"/>
                <a:gd name="connsiteX52" fmla="*/ 610362 w 2829850"/>
                <a:gd name="connsiteY52" fmla="*/ 245602 h 413167"/>
                <a:gd name="connsiteX53" fmla="*/ 621458 w 2829850"/>
                <a:gd name="connsiteY53" fmla="*/ 322088 h 413167"/>
                <a:gd name="connsiteX54" fmla="*/ 632555 w 2829850"/>
                <a:gd name="connsiteY54" fmla="*/ 376782 h 413167"/>
                <a:gd name="connsiteX55" fmla="*/ 643652 w 2829850"/>
                <a:gd name="connsiteY55" fmla="*/ 401166 h 413167"/>
                <a:gd name="connsiteX56" fmla="*/ 654748 w 2829850"/>
                <a:gd name="connsiteY56" fmla="*/ 406323 h 413167"/>
                <a:gd name="connsiteX57" fmla="*/ 665845 w 2829850"/>
                <a:gd name="connsiteY57" fmla="*/ 402098 h 413167"/>
                <a:gd name="connsiteX58" fmla="*/ 676942 w 2829850"/>
                <a:gd name="connsiteY58" fmla="*/ 404126 h 413167"/>
                <a:gd name="connsiteX59" fmla="*/ 688045 w 2829850"/>
                <a:gd name="connsiteY59" fmla="*/ 397077 h 413167"/>
                <a:gd name="connsiteX60" fmla="*/ 699142 w 2829850"/>
                <a:gd name="connsiteY60" fmla="*/ 382572 h 413167"/>
                <a:gd name="connsiteX61" fmla="*/ 710238 w 2829850"/>
                <a:gd name="connsiteY61" fmla="*/ 357671 h 413167"/>
                <a:gd name="connsiteX62" fmla="*/ 721335 w 2829850"/>
                <a:gd name="connsiteY62" fmla="*/ 310052 h 413167"/>
                <a:gd name="connsiteX63" fmla="*/ 732432 w 2829850"/>
                <a:gd name="connsiteY63" fmla="*/ 215850 h 413167"/>
                <a:gd name="connsiteX64" fmla="*/ 743528 w 2829850"/>
                <a:gd name="connsiteY64" fmla="*/ 132438 h 413167"/>
                <a:gd name="connsiteX65" fmla="*/ 754625 w 2829850"/>
                <a:gd name="connsiteY65" fmla="*/ 141957 h 413167"/>
                <a:gd name="connsiteX66" fmla="*/ 765722 w 2829850"/>
                <a:gd name="connsiteY66" fmla="*/ 246555 h 413167"/>
                <a:gd name="connsiteX67" fmla="*/ 776818 w 2829850"/>
                <a:gd name="connsiteY67" fmla="*/ 362719 h 413167"/>
                <a:gd name="connsiteX68" fmla="*/ 787922 w 2829850"/>
                <a:gd name="connsiteY68" fmla="*/ 398744 h 413167"/>
                <a:gd name="connsiteX69" fmla="*/ 799018 w 2829850"/>
                <a:gd name="connsiteY69" fmla="*/ 407847 h 413167"/>
                <a:gd name="connsiteX70" fmla="*/ 810115 w 2829850"/>
                <a:gd name="connsiteY70" fmla="*/ 413167 h 413167"/>
                <a:gd name="connsiteX71" fmla="*/ 821212 w 2829850"/>
                <a:gd name="connsiteY71" fmla="*/ 397315 h 413167"/>
                <a:gd name="connsiteX72" fmla="*/ 832308 w 2829850"/>
                <a:gd name="connsiteY72" fmla="*/ 370985 h 413167"/>
                <a:gd name="connsiteX73" fmla="*/ 843405 w 2829850"/>
                <a:gd name="connsiteY73" fmla="*/ 362644 h 413167"/>
                <a:gd name="connsiteX74" fmla="*/ 854501 w 2829850"/>
                <a:gd name="connsiteY74" fmla="*/ 367543 h 413167"/>
                <a:gd name="connsiteX75" fmla="*/ 865598 w 2829850"/>
                <a:gd name="connsiteY75" fmla="*/ 359303 h 413167"/>
                <a:gd name="connsiteX76" fmla="*/ 876702 w 2829850"/>
                <a:gd name="connsiteY76" fmla="*/ 323667 h 413167"/>
                <a:gd name="connsiteX77" fmla="*/ 887798 w 2829850"/>
                <a:gd name="connsiteY77" fmla="*/ 204046 h 413167"/>
                <a:gd name="connsiteX78" fmla="*/ 898894 w 2829850"/>
                <a:gd name="connsiteY78" fmla="*/ 173076 h 413167"/>
                <a:gd name="connsiteX79" fmla="*/ 909991 w 2829850"/>
                <a:gd name="connsiteY79" fmla="*/ 214659 h 413167"/>
                <a:gd name="connsiteX80" fmla="*/ 921088 w 2829850"/>
                <a:gd name="connsiteY80" fmla="*/ 280498 h 413167"/>
                <a:gd name="connsiteX81" fmla="*/ 932184 w 2829850"/>
                <a:gd name="connsiteY81" fmla="*/ 359426 h 413167"/>
                <a:gd name="connsiteX82" fmla="*/ 943281 w 2829850"/>
                <a:gd name="connsiteY82" fmla="*/ 399839 h 413167"/>
                <a:gd name="connsiteX83" fmla="*/ 954384 w 2829850"/>
                <a:gd name="connsiteY83" fmla="*/ 408004 h 413167"/>
                <a:gd name="connsiteX84" fmla="*/ 965481 w 2829850"/>
                <a:gd name="connsiteY84" fmla="*/ 410779 h 413167"/>
                <a:gd name="connsiteX85" fmla="*/ 976578 w 2829850"/>
                <a:gd name="connsiteY85" fmla="*/ 404248 h 413167"/>
                <a:gd name="connsiteX86" fmla="*/ 987674 w 2829850"/>
                <a:gd name="connsiteY86" fmla="*/ 409344 h 413167"/>
                <a:gd name="connsiteX87" fmla="*/ 998771 w 2829850"/>
                <a:gd name="connsiteY87" fmla="*/ 404697 h 413167"/>
                <a:gd name="connsiteX88" fmla="*/ 1009868 w 2829850"/>
                <a:gd name="connsiteY88" fmla="*/ 397948 h 413167"/>
                <a:gd name="connsiteX89" fmla="*/ 1020964 w 2829850"/>
                <a:gd name="connsiteY89" fmla="*/ 395131 h 413167"/>
                <a:gd name="connsiteX90" fmla="*/ 1032061 w 2829850"/>
                <a:gd name="connsiteY90" fmla="*/ 375993 h 413167"/>
                <a:gd name="connsiteX91" fmla="*/ 1043157 w 2829850"/>
                <a:gd name="connsiteY91" fmla="*/ 283696 h 413167"/>
                <a:gd name="connsiteX92" fmla="*/ 1054261 w 2829850"/>
                <a:gd name="connsiteY92" fmla="*/ 121764 h 413167"/>
                <a:gd name="connsiteX93" fmla="*/ 1065357 w 2829850"/>
                <a:gd name="connsiteY93" fmla="*/ 0 h 413167"/>
                <a:gd name="connsiteX94" fmla="*/ 1076454 w 2829850"/>
                <a:gd name="connsiteY94" fmla="*/ 70383 h 413167"/>
                <a:gd name="connsiteX95" fmla="*/ 1087551 w 2829850"/>
                <a:gd name="connsiteY95" fmla="*/ 264945 h 413167"/>
                <a:gd name="connsiteX96" fmla="*/ 1098647 w 2829850"/>
                <a:gd name="connsiteY96" fmla="*/ 352847 h 413167"/>
                <a:gd name="connsiteX97" fmla="*/ 1109744 w 2829850"/>
                <a:gd name="connsiteY97" fmla="*/ 395090 h 413167"/>
                <a:gd name="connsiteX98" fmla="*/ 1120841 w 2829850"/>
                <a:gd name="connsiteY98" fmla="*/ 409691 h 413167"/>
                <a:gd name="connsiteX99" fmla="*/ 1131937 w 2829850"/>
                <a:gd name="connsiteY99" fmla="*/ 403915 h 413167"/>
                <a:gd name="connsiteX100" fmla="*/ 1154137 w 2829850"/>
                <a:gd name="connsiteY100" fmla="*/ 387001 h 413167"/>
                <a:gd name="connsiteX101" fmla="*/ 1165234 w 2829850"/>
                <a:gd name="connsiteY101" fmla="*/ 380660 h 413167"/>
                <a:gd name="connsiteX102" fmla="*/ 1176331 w 2829850"/>
                <a:gd name="connsiteY102" fmla="*/ 384674 h 413167"/>
                <a:gd name="connsiteX103" fmla="*/ 1187427 w 2829850"/>
                <a:gd name="connsiteY103" fmla="*/ 385484 h 413167"/>
                <a:gd name="connsiteX104" fmla="*/ 1198524 w 2829850"/>
                <a:gd name="connsiteY104" fmla="*/ 370638 h 413167"/>
                <a:gd name="connsiteX105" fmla="*/ 1209621 w 2829850"/>
                <a:gd name="connsiteY105" fmla="*/ 329191 h 413167"/>
                <a:gd name="connsiteX106" fmla="*/ 1220717 w 2829850"/>
                <a:gd name="connsiteY106" fmla="*/ 226368 h 413167"/>
                <a:gd name="connsiteX107" fmla="*/ 1231821 w 2829850"/>
                <a:gd name="connsiteY107" fmla="*/ 132683 h 413167"/>
                <a:gd name="connsiteX108" fmla="*/ 1242917 w 2829850"/>
                <a:gd name="connsiteY108" fmla="*/ 156782 h 413167"/>
                <a:gd name="connsiteX109" fmla="*/ 1254014 w 2829850"/>
                <a:gd name="connsiteY109" fmla="*/ 270449 h 413167"/>
                <a:gd name="connsiteX110" fmla="*/ 1265111 w 2829850"/>
                <a:gd name="connsiteY110" fmla="*/ 373074 h 413167"/>
                <a:gd name="connsiteX111" fmla="*/ 1276207 w 2829850"/>
                <a:gd name="connsiteY111" fmla="*/ 403533 h 413167"/>
                <a:gd name="connsiteX112" fmla="*/ 1298400 w 2829850"/>
                <a:gd name="connsiteY112" fmla="*/ 412848 h 413167"/>
                <a:gd name="connsiteX113" fmla="*/ 1309497 w 2829850"/>
                <a:gd name="connsiteY113" fmla="*/ 400873 h 413167"/>
                <a:gd name="connsiteX114" fmla="*/ 1320601 w 2829850"/>
                <a:gd name="connsiteY114" fmla="*/ 381898 h 413167"/>
                <a:gd name="connsiteX115" fmla="*/ 1331697 w 2829850"/>
                <a:gd name="connsiteY115" fmla="*/ 370672 h 413167"/>
                <a:gd name="connsiteX116" fmla="*/ 1342794 w 2829850"/>
                <a:gd name="connsiteY116" fmla="*/ 364284 h 413167"/>
                <a:gd name="connsiteX117" fmla="*/ 1353890 w 2829850"/>
                <a:gd name="connsiteY117" fmla="*/ 339308 h 413167"/>
                <a:gd name="connsiteX118" fmla="*/ 1364987 w 2829850"/>
                <a:gd name="connsiteY118" fmla="*/ 277273 h 413167"/>
                <a:gd name="connsiteX119" fmla="*/ 1376083 w 2829850"/>
                <a:gd name="connsiteY119" fmla="*/ 168062 h 413167"/>
                <a:gd name="connsiteX120" fmla="*/ 1387180 w 2829850"/>
                <a:gd name="connsiteY120" fmla="*/ 130581 h 413167"/>
                <a:gd name="connsiteX121" fmla="*/ 1398277 w 2829850"/>
                <a:gd name="connsiteY121" fmla="*/ 165654 h 413167"/>
                <a:gd name="connsiteX122" fmla="*/ 1409380 w 2829850"/>
                <a:gd name="connsiteY122" fmla="*/ 246045 h 413167"/>
                <a:gd name="connsiteX123" fmla="*/ 1420477 w 2829850"/>
                <a:gd name="connsiteY123" fmla="*/ 342050 h 413167"/>
                <a:gd name="connsiteX124" fmla="*/ 1431573 w 2829850"/>
                <a:gd name="connsiteY124" fmla="*/ 384490 h 413167"/>
                <a:gd name="connsiteX125" fmla="*/ 1442670 w 2829850"/>
                <a:gd name="connsiteY125" fmla="*/ 398220 h 413167"/>
                <a:gd name="connsiteX126" fmla="*/ 1453767 w 2829850"/>
                <a:gd name="connsiteY126" fmla="*/ 402833 h 413167"/>
                <a:gd name="connsiteX127" fmla="*/ 1464863 w 2829850"/>
                <a:gd name="connsiteY127" fmla="*/ 398213 h 413167"/>
                <a:gd name="connsiteX128" fmla="*/ 1475960 w 2829850"/>
                <a:gd name="connsiteY128" fmla="*/ 405071 h 413167"/>
                <a:gd name="connsiteX129" fmla="*/ 1487057 w 2829850"/>
                <a:gd name="connsiteY129" fmla="*/ 402982 h 413167"/>
                <a:gd name="connsiteX130" fmla="*/ 1498160 w 2829850"/>
                <a:gd name="connsiteY130" fmla="*/ 396206 h 413167"/>
                <a:gd name="connsiteX131" fmla="*/ 1509257 w 2829850"/>
                <a:gd name="connsiteY131" fmla="*/ 394083 h 413167"/>
                <a:gd name="connsiteX132" fmla="*/ 1520353 w 2829850"/>
                <a:gd name="connsiteY132" fmla="*/ 376871 h 413167"/>
                <a:gd name="connsiteX133" fmla="*/ 1531450 w 2829850"/>
                <a:gd name="connsiteY133" fmla="*/ 315536 h 413167"/>
                <a:gd name="connsiteX134" fmla="*/ 1542546 w 2829850"/>
                <a:gd name="connsiteY134" fmla="*/ 207523 h 413167"/>
                <a:gd name="connsiteX135" fmla="*/ 1553643 w 2829850"/>
                <a:gd name="connsiteY135" fmla="*/ 122805 h 413167"/>
                <a:gd name="connsiteX136" fmla="*/ 1564740 w 2829850"/>
                <a:gd name="connsiteY136" fmla="*/ 144943 h 413167"/>
                <a:gd name="connsiteX137" fmla="*/ 1575836 w 2829850"/>
                <a:gd name="connsiteY137" fmla="*/ 250814 h 413167"/>
                <a:gd name="connsiteX138" fmla="*/ 1586940 w 2829850"/>
                <a:gd name="connsiteY138" fmla="*/ 308202 h 413167"/>
                <a:gd name="connsiteX139" fmla="*/ 1598036 w 2829850"/>
                <a:gd name="connsiteY139" fmla="*/ 354228 h 413167"/>
                <a:gd name="connsiteX140" fmla="*/ 1609133 w 2829850"/>
                <a:gd name="connsiteY140" fmla="*/ 384300 h 413167"/>
                <a:gd name="connsiteX141" fmla="*/ 1620230 w 2829850"/>
                <a:gd name="connsiteY141" fmla="*/ 400350 h 413167"/>
                <a:gd name="connsiteX142" fmla="*/ 1631326 w 2829850"/>
                <a:gd name="connsiteY142" fmla="*/ 403098 h 413167"/>
                <a:gd name="connsiteX143" fmla="*/ 1642423 w 2829850"/>
                <a:gd name="connsiteY143" fmla="*/ 400744 h 413167"/>
                <a:gd name="connsiteX144" fmla="*/ 1653520 w 2829850"/>
                <a:gd name="connsiteY144" fmla="*/ 399934 h 413167"/>
                <a:gd name="connsiteX145" fmla="*/ 1664616 w 2829850"/>
                <a:gd name="connsiteY145" fmla="*/ 377748 h 413167"/>
                <a:gd name="connsiteX146" fmla="*/ 1675720 w 2829850"/>
                <a:gd name="connsiteY146" fmla="*/ 341383 h 413167"/>
                <a:gd name="connsiteX147" fmla="*/ 1686816 w 2829850"/>
                <a:gd name="connsiteY147" fmla="*/ 292826 h 413167"/>
                <a:gd name="connsiteX148" fmla="*/ 1697913 w 2829850"/>
                <a:gd name="connsiteY148" fmla="*/ 288608 h 413167"/>
                <a:gd name="connsiteX149" fmla="*/ 1709010 w 2829850"/>
                <a:gd name="connsiteY149" fmla="*/ 278164 h 413167"/>
                <a:gd name="connsiteX150" fmla="*/ 1720106 w 2829850"/>
                <a:gd name="connsiteY150" fmla="*/ 234941 h 413167"/>
                <a:gd name="connsiteX151" fmla="*/ 1731203 w 2829850"/>
                <a:gd name="connsiteY151" fmla="*/ 207618 h 413167"/>
                <a:gd name="connsiteX152" fmla="*/ 1742299 w 2829850"/>
                <a:gd name="connsiteY152" fmla="*/ 238594 h 413167"/>
                <a:gd name="connsiteX153" fmla="*/ 1753396 w 2829850"/>
                <a:gd name="connsiteY153" fmla="*/ 313345 h 413167"/>
                <a:gd name="connsiteX154" fmla="*/ 1764500 w 2829850"/>
                <a:gd name="connsiteY154" fmla="*/ 360542 h 413167"/>
                <a:gd name="connsiteX155" fmla="*/ 1775596 w 2829850"/>
                <a:gd name="connsiteY155" fmla="*/ 384327 h 413167"/>
                <a:gd name="connsiteX156" fmla="*/ 1786692 w 2829850"/>
                <a:gd name="connsiteY156" fmla="*/ 389831 h 413167"/>
                <a:gd name="connsiteX157" fmla="*/ 1797789 w 2829850"/>
                <a:gd name="connsiteY157" fmla="*/ 380660 h 413167"/>
                <a:gd name="connsiteX158" fmla="*/ 1808886 w 2829850"/>
                <a:gd name="connsiteY158" fmla="*/ 369604 h 413167"/>
                <a:gd name="connsiteX159" fmla="*/ 1819982 w 2829850"/>
                <a:gd name="connsiteY159" fmla="*/ 375707 h 413167"/>
                <a:gd name="connsiteX160" fmla="*/ 1831079 w 2829850"/>
                <a:gd name="connsiteY160" fmla="*/ 376489 h 413167"/>
                <a:gd name="connsiteX161" fmla="*/ 1842176 w 2829850"/>
                <a:gd name="connsiteY161" fmla="*/ 373230 h 413167"/>
                <a:gd name="connsiteX162" fmla="*/ 1853279 w 2829850"/>
                <a:gd name="connsiteY162" fmla="*/ 357752 h 413167"/>
                <a:gd name="connsiteX163" fmla="*/ 1864376 w 2829850"/>
                <a:gd name="connsiteY163" fmla="*/ 330565 h 413167"/>
                <a:gd name="connsiteX164" fmla="*/ 1875472 w 2829850"/>
                <a:gd name="connsiteY164" fmla="*/ 291451 h 413167"/>
                <a:gd name="connsiteX165" fmla="*/ 1897666 w 2829850"/>
                <a:gd name="connsiteY165" fmla="*/ 194133 h 413167"/>
                <a:gd name="connsiteX166" fmla="*/ 1908762 w 2829850"/>
                <a:gd name="connsiteY166" fmla="*/ 193215 h 413167"/>
                <a:gd name="connsiteX167" fmla="*/ 1919859 w 2829850"/>
                <a:gd name="connsiteY167" fmla="*/ 249841 h 413167"/>
                <a:gd name="connsiteX168" fmla="*/ 1930956 w 2829850"/>
                <a:gd name="connsiteY168" fmla="*/ 334110 h 413167"/>
                <a:gd name="connsiteX169" fmla="*/ 1942059 w 2829850"/>
                <a:gd name="connsiteY169" fmla="*/ 379544 h 413167"/>
                <a:gd name="connsiteX170" fmla="*/ 1953156 w 2829850"/>
                <a:gd name="connsiteY170" fmla="*/ 396179 h 413167"/>
                <a:gd name="connsiteX171" fmla="*/ 1964252 w 2829850"/>
                <a:gd name="connsiteY171" fmla="*/ 409099 h 413167"/>
                <a:gd name="connsiteX172" fmla="*/ 1975349 w 2829850"/>
                <a:gd name="connsiteY172" fmla="*/ 406309 h 413167"/>
                <a:gd name="connsiteX173" fmla="*/ 1997542 w 2829850"/>
                <a:gd name="connsiteY173" fmla="*/ 397778 h 413167"/>
                <a:gd name="connsiteX174" fmla="*/ 2008639 w 2829850"/>
                <a:gd name="connsiteY174" fmla="*/ 400581 h 413167"/>
                <a:gd name="connsiteX175" fmla="*/ 2019735 w 2829850"/>
                <a:gd name="connsiteY175" fmla="*/ 399846 h 413167"/>
                <a:gd name="connsiteX176" fmla="*/ 2030839 w 2829850"/>
                <a:gd name="connsiteY176" fmla="*/ 390777 h 413167"/>
                <a:gd name="connsiteX177" fmla="*/ 2041935 w 2829850"/>
                <a:gd name="connsiteY177" fmla="*/ 335858 h 413167"/>
                <a:gd name="connsiteX178" fmla="*/ 2053032 w 2829850"/>
                <a:gd name="connsiteY178" fmla="*/ 242030 h 413167"/>
                <a:gd name="connsiteX179" fmla="*/ 2064129 w 2829850"/>
                <a:gd name="connsiteY179" fmla="*/ 112708 h 413167"/>
                <a:gd name="connsiteX180" fmla="*/ 2075225 w 2829850"/>
                <a:gd name="connsiteY180" fmla="*/ 44550 h 413167"/>
                <a:gd name="connsiteX181" fmla="*/ 2086322 w 2829850"/>
                <a:gd name="connsiteY181" fmla="*/ 108891 h 413167"/>
                <a:gd name="connsiteX182" fmla="*/ 2097419 w 2829850"/>
                <a:gd name="connsiteY182" fmla="*/ 217211 h 413167"/>
                <a:gd name="connsiteX183" fmla="*/ 2108515 w 2829850"/>
                <a:gd name="connsiteY183" fmla="*/ 316965 h 413167"/>
                <a:gd name="connsiteX184" fmla="*/ 2119619 w 2829850"/>
                <a:gd name="connsiteY184" fmla="*/ 351391 h 413167"/>
                <a:gd name="connsiteX185" fmla="*/ 2130715 w 2829850"/>
                <a:gd name="connsiteY185" fmla="*/ 378000 h 413167"/>
                <a:gd name="connsiteX186" fmla="*/ 2141812 w 2829850"/>
                <a:gd name="connsiteY186" fmla="*/ 392335 h 413167"/>
                <a:gd name="connsiteX187" fmla="*/ 2152909 w 2829850"/>
                <a:gd name="connsiteY187" fmla="*/ 394696 h 413167"/>
                <a:gd name="connsiteX188" fmla="*/ 2164005 w 2829850"/>
                <a:gd name="connsiteY188" fmla="*/ 400737 h 413167"/>
                <a:gd name="connsiteX189" fmla="*/ 2175102 w 2829850"/>
                <a:gd name="connsiteY189" fmla="*/ 400152 h 413167"/>
                <a:gd name="connsiteX190" fmla="*/ 2186198 w 2829850"/>
                <a:gd name="connsiteY190" fmla="*/ 406309 h 413167"/>
                <a:gd name="connsiteX191" fmla="*/ 2197295 w 2829850"/>
                <a:gd name="connsiteY191" fmla="*/ 407262 h 413167"/>
                <a:gd name="connsiteX192" fmla="*/ 2208399 w 2829850"/>
                <a:gd name="connsiteY192" fmla="*/ 403663 h 413167"/>
                <a:gd name="connsiteX193" fmla="*/ 2219495 w 2829850"/>
                <a:gd name="connsiteY193" fmla="*/ 378306 h 413167"/>
                <a:gd name="connsiteX194" fmla="*/ 2230592 w 2829850"/>
                <a:gd name="connsiteY194" fmla="*/ 305338 h 413167"/>
                <a:gd name="connsiteX195" fmla="*/ 2241688 w 2829850"/>
                <a:gd name="connsiteY195" fmla="*/ 133697 h 413167"/>
                <a:gd name="connsiteX196" fmla="*/ 2252785 w 2829850"/>
                <a:gd name="connsiteY196" fmla="*/ 8443 h 413167"/>
                <a:gd name="connsiteX197" fmla="*/ 2263881 w 2829850"/>
                <a:gd name="connsiteY197" fmla="*/ 38631 h 413167"/>
                <a:gd name="connsiteX198" fmla="*/ 2286075 w 2829850"/>
                <a:gd name="connsiteY198" fmla="*/ 364379 h 413167"/>
                <a:gd name="connsiteX199" fmla="*/ 2297171 w 2829850"/>
                <a:gd name="connsiteY199" fmla="*/ 392716 h 413167"/>
                <a:gd name="connsiteX200" fmla="*/ 2308275 w 2829850"/>
                <a:gd name="connsiteY200" fmla="*/ 400281 h 413167"/>
                <a:gd name="connsiteX201" fmla="*/ 2319371 w 2829850"/>
                <a:gd name="connsiteY201" fmla="*/ 406765 h 413167"/>
                <a:gd name="connsiteX202" fmla="*/ 2330468 w 2829850"/>
                <a:gd name="connsiteY202" fmla="*/ 397179 h 413167"/>
                <a:gd name="connsiteX203" fmla="*/ 2341565 w 2829850"/>
                <a:gd name="connsiteY203" fmla="*/ 389416 h 413167"/>
                <a:gd name="connsiteX204" fmla="*/ 2363758 w 2829850"/>
                <a:gd name="connsiteY204" fmla="*/ 389695 h 413167"/>
                <a:gd name="connsiteX205" fmla="*/ 2374855 w 2829850"/>
                <a:gd name="connsiteY205" fmla="*/ 385069 h 413167"/>
                <a:gd name="connsiteX206" fmla="*/ 2385951 w 2829850"/>
                <a:gd name="connsiteY206" fmla="*/ 374877 h 413167"/>
                <a:gd name="connsiteX207" fmla="*/ 2397055 w 2829850"/>
                <a:gd name="connsiteY207" fmla="*/ 326531 h 413167"/>
                <a:gd name="connsiteX208" fmla="*/ 2408151 w 2829850"/>
                <a:gd name="connsiteY208" fmla="*/ 252589 h 413167"/>
                <a:gd name="connsiteX209" fmla="*/ 2419248 w 2829850"/>
                <a:gd name="connsiteY209" fmla="*/ 192167 h 413167"/>
                <a:gd name="connsiteX210" fmla="*/ 2430345 w 2829850"/>
                <a:gd name="connsiteY210" fmla="*/ 183540 h 413167"/>
                <a:gd name="connsiteX211" fmla="*/ 2463635 w 2829850"/>
                <a:gd name="connsiteY211" fmla="*/ 374618 h 413167"/>
                <a:gd name="connsiteX212" fmla="*/ 2474731 w 2829850"/>
                <a:gd name="connsiteY212" fmla="*/ 397220 h 413167"/>
                <a:gd name="connsiteX213" fmla="*/ 2485834 w 2829850"/>
                <a:gd name="connsiteY213" fmla="*/ 394192 h 413167"/>
                <a:gd name="connsiteX214" fmla="*/ 2496931 w 2829850"/>
                <a:gd name="connsiteY214" fmla="*/ 388090 h 413167"/>
                <a:gd name="connsiteX215" fmla="*/ 2508028 w 2829850"/>
                <a:gd name="connsiteY215" fmla="*/ 378075 h 413167"/>
                <a:gd name="connsiteX216" fmla="*/ 2519124 w 2829850"/>
                <a:gd name="connsiteY216" fmla="*/ 364685 h 413167"/>
                <a:gd name="connsiteX217" fmla="*/ 2530221 w 2829850"/>
                <a:gd name="connsiteY217" fmla="*/ 370727 h 413167"/>
                <a:gd name="connsiteX218" fmla="*/ 2541318 w 2829850"/>
                <a:gd name="connsiteY218" fmla="*/ 369979 h 413167"/>
                <a:gd name="connsiteX219" fmla="*/ 2552414 w 2829850"/>
                <a:gd name="connsiteY219" fmla="*/ 326701 h 413167"/>
                <a:gd name="connsiteX220" fmla="*/ 2563511 w 2829850"/>
                <a:gd name="connsiteY220" fmla="*/ 226137 h 413167"/>
                <a:gd name="connsiteX221" fmla="*/ 2574614 w 2829850"/>
                <a:gd name="connsiteY221" fmla="*/ 93332 h 413167"/>
                <a:gd name="connsiteX222" fmla="*/ 2585711 w 2829850"/>
                <a:gd name="connsiteY222" fmla="*/ 99550 h 413167"/>
                <a:gd name="connsiteX223" fmla="*/ 2596808 w 2829850"/>
                <a:gd name="connsiteY223" fmla="*/ 217306 h 413167"/>
                <a:gd name="connsiteX224" fmla="*/ 2607904 w 2829850"/>
                <a:gd name="connsiteY224" fmla="*/ 306188 h 413167"/>
                <a:gd name="connsiteX225" fmla="*/ 2619001 w 2829850"/>
                <a:gd name="connsiteY225" fmla="*/ 372924 h 413167"/>
                <a:gd name="connsiteX226" fmla="*/ 2630097 w 2829850"/>
                <a:gd name="connsiteY226" fmla="*/ 399200 h 413167"/>
                <a:gd name="connsiteX227" fmla="*/ 2641194 w 2829850"/>
                <a:gd name="connsiteY227" fmla="*/ 400907 h 413167"/>
                <a:gd name="connsiteX228" fmla="*/ 2652290 w 2829850"/>
                <a:gd name="connsiteY228" fmla="*/ 399751 h 413167"/>
                <a:gd name="connsiteX229" fmla="*/ 2663394 w 2829850"/>
                <a:gd name="connsiteY229" fmla="*/ 392784 h 413167"/>
                <a:gd name="connsiteX230" fmla="*/ 2674491 w 2829850"/>
                <a:gd name="connsiteY230" fmla="*/ 384375 h 413167"/>
                <a:gd name="connsiteX231" fmla="*/ 2685587 w 2829850"/>
                <a:gd name="connsiteY231" fmla="*/ 382898 h 413167"/>
                <a:gd name="connsiteX232" fmla="*/ 2696684 w 2829850"/>
                <a:gd name="connsiteY232" fmla="*/ 387613 h 413167"/>
                <a:gd name="connsiteX233" fmla="*/ 2707780 w 2829850"/>
                <a:gd name="connsiteY233" fmla="*/ 378156 h 413167"/>
                <a:gd name="connsiteX234" fmla="*/ 2718877 w 2829850"/>
                <a:gd name="connsiteY234" fmla="*/ 343206 h 413167"/>
                <a:gd name="connsiteX235" fmla="*/ 2729974 w 2829850"/>
                <a:gd name="connsiteY235" fmla="*/ 282151 h 413167"/>
                <a:gd name="connsiteX236" fmla="*/ 2741070 w 2829850"/>
                <a:gd name="connsiteY236" fmla="*/ 210584 h 413167"/>
                <a:gd name="connsiteX237" fmla="*/ 2752174 w 2829850"/>
                <a:gd name="connsiteY237" fmla="*/ 251651 h 413167"/>
                <a:gd name="connsiteX238" fmla="*/ 2763270 w 2829850"/>
                <a:gd name="connsiteY238" fmla="*/ 285410 h 413167"/>
                <a:gd name="connsiteX239" fmla="*/ 2774367 w 2829850"/>
                <a:gd name="connsiteY239" fmla="*/ 295846 h 413167"/>
                <a:gd name="connsiteX240" fmla="*/ 2785464 w 2829850"/>
                <a:gd name="connsiteY240" fmla="*/ 292942 h 413167"/>
                <a:gd name="connsiteX241" fmla="*/ 2796560 w 2829850"/>
                <a:gd name="connsiteY241" fmla="*/ 281334 h 413167"/>
                <a:gd name="connsiteX242" fmla="*/ 2807657 w 2829850"/>
                <a:gd name="connsiteY242" fmla="*/ 295275 h 413167"/>
                <a:gd name="connsiteX243" fmla="*/ 2818754 w 2829850"/>
                <a:gd name="connsiteY243" fmla="*/ 336205 h 413167"/>
                <a:gd name="connsiteX244" fmla="*/ 2829850 w 2829850"/>
                <a:gd name="connsiteY244" fmla="*/ 347805 h 413167"/>
                <a:gd name="connsiteX245" fmla="*/ 2829850 w 2829850"/>
                <a:gd name="connsiteY245" fmla="*/ 347805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34308"/>
                  </a:moveTo>
                  <a:lnTo>
                    <a:pt x="11096" y="241234"/>
                  </a:lnTo>
                  <a:lnTo>
                    <a:pt x="22193" y="283001"/>
                  </a:lnTo>
                  <a:lnTo>
                    <a:pt x="33290" y="312590"/>
                  </a:lnTo>
                  <a:lnTo>
                    <a:pt x="44386" y="337886"/>
                  </a:lnTo>
                  <a:lnTo>
                    <a:pt x="55483" y="323877"/>
                  </a:lnTo>
                  <a:lnTo>
                    <a:pt x="66586" y="306896"/>
                  </a:lnTo>
                  <a:lnTo>
                    <a:pt x="77683" y="282260"/>
                  </a:lnTo>
                  <a:lnTo>
                    <a:pt x="88779" y="303174"/>
                  </a:lnTo>
                  <a:lnTo>
                    <a:pt x="99876" y="302099"/>
                  </a:lnTo>
                  <a:lnTo>
                    <a:pt x="110973" y="326680"/>
                  </a:lnTo>
                  <a:lnTo>
                    <a:pt x="122069" y="343063"/>
                  </a:lnTo>
                  <a:lnTo>
                    <a:pt x="133166" y="351010"/>
                  </a:lnTo>
                  <a:lnTo>
                    <a:pt x="144263" y="356119"/>
                  </a:lnTo>
                  <a:lnTo>
                    <a:pt x="155366" y="371801"/>
                  </a:lnTo>
                  <a:lnTo>
                    <a:pt x="166463" y="380217"/>
                  </a:lnTo>
                  <a:lnTo>
                    <a:pt x="177559" y="366366"/>
                  </a:lnTo>
                  <a:lnTo>
                    <a:pt x="188656" y="355765"/>
                  </a:lnTo>
                  <a:lnTo>
                    <a:pt x="199753" y="358154"/>
                  </a:lnTo>
                  <a:lnTo>
                    <a:pt x="210849" y="369291"/>
                  </a:lnTo>
                  <a:lnTo>
                    <a:pt x="221946" y="360970"/>
                  </a:lnTo>
                  <a:lnTo>
                    <a:pt x="233043" y="345928"/>
                  </a:lnTo>
                  <a:lnTo>
                    <a:pt x="255243" y="259631"/>
                  </a:lnTo>
                  <a:lnTo>
                    <a:pt x="266339" y="184751"/>
                  </a:lnTo>
                  <a:lnTo>
                    <a:pt x="277436" y="212666"/>
                  </a:lnTo>
                  <a:lnTo>
                    <a:pt x="288533" y="295656"/>
                  </a:lnTo>
                  <a:lnTo>
                    <a:pt x="299629" y="345588"/>
                  </a:lnTo>
                  <a:lnTo>
                    <a:pt x="310726" y="378387"/>
                  </a:lnTo>
                  <a:lnTo>
                    <a:pt x="321823" y="394737"/>
                  </a:lnTo>
                  <a:lnTo>
                    <a:pt x="332926" y="391240"/>
                  </a:lnTo>
                  <a:lnTo>
                    <a:pt x="366216" y="335477"/>
                  </a:lnTo>
                  <a:lnTo>
                    <a:pt x="377313" y="352044"/>
                  </a:lnTo>
                  <a:lnTo>
                    <a:pt x="388409" y="354847"/>
                  </a:lnTo>
                  <a:lnTo>
                    <a:pt x="399506" y="348751"/>
                  </a:lnTo>
                  <a:lnTo>
                    <a:pt x="410602" y="323667"/>
                  </a:lnTo>
                  <a:lnTo>
                    <a:pt x="421706" y="278402"/>
                  </a:lnTo>
                  <a:lnTo>
                    <a:pt x="432802" y="238751"/>
                  </a:lnTo>
                  <a:lnTo>
                    <a:pt x="443899" y="256270"/>
                  </a:lnTo>
                  <a:lnTo>
                    <a:pt x="454995" y="310189"/>
                  </a:lnTo>
                  <a:lnTo>
                    <a:pt x="466092" y="375278"/>
                  </a:lnTo>
                  <a:lnTo>
                    <a:pt x="477189" y="398941"/>
                  </a:lnTo>
                  <a:lnTo>
                    <a:pt x="488285" y="401805"/>
                  </a:lnTo>
                  <a:lnTo>
                    <a:pt x="499382" y="400016"/>
                  </a:lnTo>
                  <a:lnTo>
                    <a:pt x="510485" y="375142"/>
                  </a:lnTo>
                  <a:lnTo>
                    <a:pt x="521582" y="341573"/>
                  </a:lnTo>
                  <a:lnTo>
                    <a:pt x="532679" y="323639"/>
                  </a:lnTo>
                  <a:lnTo>
                    <a:pt x="543775" y="329347"/>
                  </a:lnTo>
                  <a:lnTo>
                    <a:pt x="554872" y="330314"/>
                  </a:lnTo>
                  <a:lnTo>
                    <a:pt x="565968" y="305235"/>
                  </a:lnTo>
                  <a:lnTo>
                    <a:pt x="577065" y="226158"/>
                  </a:lnTo>
                  <a:lnTo>
                    <a:pt x="588162" y="180397"/>
                  </a:lnTo>
                  <a:lnTo>
                    <a:pt x="599265" y="190466"/>
                  </a:lnTo>
                  <a:lnTo>
                    <a:pt x="610362" y="245602"/>
                  </a:lnTo>
                  <a:lnTo>
                    <a:pt x="621458" y="322088"/>
                  </a:lnTo>
                  <a:lnTo>
                    <a:pt x="632555" y="376782"/>
                  </a:lnTo>
                  <a:lnTo>
                    <a:pt x="643652" y="401166"/>
                  </a:lnTo>
                  <a:lnTo>
                    <a:pt x="654748" y="406323"/>
                  </a:lnTo>
                  <a:lnTo>
                    <a:pt x="665845" y="402098"/>
                  </a:lnTo>
                  <a:lnTo>
                    <a:pt x="676942" y="404126"/>
                  </a:lnTo>
                  <a:lnTo>
                    <a:pt x="688045" y="397077"/>
                  </a:lnTo>
                  <a:lnTo>
                    <a:pt x="699142" y="382572"/>
                  </a:lnTo>
                  <a:lnTo>
                    <a:pt x="710238" y="357671"/>
                  </a:lnTo>
                  <a:lnTo>
                    <a:pt x="721335" y="310052"/>
                  </a:lnTo>
                  <a:lnTo>
                    <a:pt x="732432" y="215850"/>
                  </a:lnTo>
                  <a:lnTo>
                    <a:pt x="743528" y="132438"/>
                  </a:lnTo>
                  <a:lnTo>
                    <a:pt x="754625" y="141957"/>
                  </a:lnTo>
                  <a:lnTo>
                    <a:pt x="765722" y="246555"/>
                  </a:lnTo>
                  <a:lnTo>
                    <a:pt x="776818" y="362719"/>
                  </a:lnTo>
                  <a:lnTo>
                    <a:pt x="787922" y="398744"/>
                  </a:lnTo>
                  <a:lnTo>
                    <a:pt x="799018" y="407847"/>
                  </a:lnTo>
                  <a:lnTo>
                    <a:pt x="810115" y="413167"/>
                  </a:lnTo>
                  <a:lnTo>
                    <a:pt x="821212" y="397315"/>
                  </a:lnTo>
                  <a:lnTo>
                    <a:pt x="832308" y="370985"/>
                  </a:lnTo>
                  <a:lnTo>
                    <a:pt x="843405" y="362644"/>
                  </a:lnTo>
                  <a:lnTo>
                    <a:pt x="854501" y="367543"/>
                  </a:lnTo>
                  <a:lnTo>
                    <a:pt x="865598" y="359303"/>
                  </a:lnTo>
                  <a:lnTo>
                    <a:pt x="876702" y="323667"/>
                  </a:lnTo>
                  <a:lnTo>
                    <a:pt x="887798" y="204046"/>
                  </a:lnTo>
                  <a:lnTo>
                    <a:pt x="898894" y="173076"/>
                  </a:lnTo>
                  <a:lnTo>
                    <a:pt x="909991" y="214659"/>
                  </a:lnTo>
                  <a:lnTo>
                    <a:pt x="921088" y="280498"/>
                  </a:lnTo>
                  <a:lnTo>
                    <a:pt x="932184" y="359426"/>
                  </a:lnTo>
                  <a:lnTo>
                    <a:pt x="943281" y="399839"/>
                  </a:lnTo>
                  <a:lnTo>
                    <a:pt x="954384" y="408004"/>
                  </a:lnTo>
                  <a:lnTo>
                    <a:pt x="965481" y="410779"/>
                  </a:lnTo>
                  <a:lnTo>
                    <a:pt x="976578" y="404248"/>
                  </a:lnTo>
                  <a:lnTo>
                    <a:pt x="987674" y="409344"/>
                  </a:lnTo>
                  <a:lnTo>
                    <a:pt x="998771" y="404697"/>
                  </a:lnTo>
                  <a:lnTo>
                    <a:pt x="1009868" y="397948"/>
                  </a:lnTo>
                  <a:lnTo>
                    <a:pt x="1020964" y="395131"/>
                  </a:lnTo>
                  <a:lnTo>
                    <a:pt x="1032061" y="375993"/>
                  </a:lnTo>
                  <a:lnTo>
                    <a:pt x="1043157" y="283696"/>
                  </a:lnTo>
                  <a:lnTo>
                    <a:pt x="1054261" y="121764"/>
                  </a:lnTo>
                  <a:lnTo>
                    <a:pt x="1065357" y="0"/>
                  </a:lnTo>
                  <a:lnTo>
                    <a:pt x="1076454" y="70383"/>
                  </a:lnTo>
                  <a:lnTo>
                    <a:pt x="1087551" y="264945"/>
                  </a:lnTo>
                  <a:lnTo>
                    <a:pt x="1098647" y="352847"/>
                  </a:lnTo>
                  <a:lnTo>
                    <a:pt x="1109744" y="395090"/>
                  </a:lnTo>
                  <a:lnTo>
                    <a:pt x="1120841" y="409691"/>
                  </a:lnTo>
                  <a:lnTo>
                    <a:pt x="1131937" y="403915"/>
                  </a:lnTo>
                  <a:lnTo>
                    <a:pt x="1154137" y="387001"/>
                  </a:lnTo>
                  <a:lnTo>
                    <a:pt x="1165234" y="380660"/>
                  </a:lnTo>
                  <a:lnTo>
                    <a:pt x="1176331" y="384674"/>
                  </a:lnTo>
                  <a:lnTo>
                    <a:pt x="1187427" y="385484"/>
                  </a:lnTo>
                  <a:lnTo>
                    <a:pt x="1198524" y="370638"/>
                  </a:lnTo>
                  <a:lnTo>
                    <a:pt x="1209621" y="329191"/>
                  </a:lnTo>
                  <a:lnTo>
                    <a:pt x="1220717" y="226368"/>
                  </a:lnTo>
                  <a:lnTo>
                    <a:pt x="1231821" y="132683"/>
                  </a:lnTo>
                  <a:lnTo>
                    <a:pt x="1242917" y="156782"/>
                  </a:lnTo>
                  <a:lnTo>
                    <a:pt x="1254014" y="270449"/>
                  </a:lnTo>
                  <a:lnTo>
                    <a:pt x="1265111" y="373074"/>
                  </a:lnTo>
                  <a:lnTo>
                    <a:pt x="1276207" y="403533"/>
                  </a:lnTo>
                  <a:lnTo>
                    <a:pt x="1298400" y="412848"/>
                  </a:lnTo>
                  <a:lnTo>
                    <a:pt x="1309497" y="400873"/>
                  </a:lnTo>
                  <a:lnTo>
                    <a:pt x="1320601" y="381898"/>
                  </a:lnTo>
                  <a:lnTo>
                    <a:pt x="1331697" y="370672"/>
                  </a:lnTo>
                  <a:lnTo>
                    <a:pt x="1342794" y="364284"/>
                  </a:lnTo>
                  <a:lnTo>
                    <a:pt x="1353890" y="339308"/>
                  </a:lnTo>
                  <a:lnTo>
                    <a:pt x="1364987" y="277273"/>
                  </a:lnTo>
                  <a:lnTo>
                    <a:pt x="1376083" y="168062"/>
                  </a:lnTo>
                  <a:lnTo>
                    <a:pt x="1387180" y="130581"/>
                  </a:lnTo>
                  <a:lnTo>
                    <a:pt x="1398277" y="165654"/>
                  </a:lnTo>
                  <a:lnTo>
                    <a:pt x="1409380" y="246045"/>
                  </a:lnTo>
                  <a:lnTo>
                    <a:pt x="1420477" y="342050"/>
                  </a:lnTo>
                  <a:lnTo>
                    <a:pt x="1431573" y="384490"/>
                  </a:lnTo>
                  <a:lnTo>
                    <a:pt x="1442670" y="398220"/>
                  </a:lnTo>
                  <a:lnTo>
                    <a:pt x="1453767" y="402833"/>
                  </a:lnTo>
                  <a:lnTo>
                    <a:pt x="1464863" y="398213"/>
                  </a:lnTo>
                  <a:lnTo>
                    <a:pt x="1475960" y="405071"/>
                  </a:lnTo>
                  <a:lnTo>
                    <a:pt x="1487057" y="402982"/>
                  </a:lnTo>
                  <a:lnTo>
                    <a:pt x="1498160" y="396206"/>
                  </a:lnTo>
                  <a:lnTo>
                    <a:pt x="1509257" y="394083"/>
                  </a:lnTo>
                  <a:lnTo>
                    <a:pt x="1520353" y="376871"/>
                  </a:lnTo>
                  <a:lnTo>
                    <a:pt x="1531450" y="315536"/>
                  </a:lnTo>
                  <a:lnTo>
                    <a:pt x="1542546" y="207523"/>
                  </a:lnTo>
                  <a:lnTo>
                    <a:pt x="1553643" y="122805"/>
                  </a:lnTo>
                  <a:lnTo>
                    <a:pt x="1564740" y="144943"/>
                  </a:lnTo>
                  <a:lnTo>
                    <a:pt x="1575836" y="250814"/>
                  </a:lnTo>
                  <a:lnTo>
                    <a:pt x="1586940" y="308202"/>
                  </a:lnTo>
                  <a:lnTo>
                    <a:pt x="1598036" y="354228"/>
                  </a:lnTo>
                  <a:lnTo>
                    <a:pt x="1609133" y="384300"/>
                  </a:lnTo>
                  <a:lnTo>
                    <a:pt x="1620230" y="400350"/>
                  </a:lnTo>
                  <a:lnTo>
                    <a:pt x="1631326" y="403098"/>
                  </a:lnTo>
                  <a:lnTo>
                    <a:pt x="1642423" y="400744"/>
                  </a:lnTo>
                  <a:lnTo>
                    <a:pt x="1653520" y="399934"/>
                  </a:lnTo>
                  <a:lnTo>
                    <a:pt x="1664616" y="377748"/>
                  </a:lnTo>
                  <a:lnTo>
                    <a:pt x="1675720" y="341383"/>
                  </a:lnTo>
                  <a:lnTo>
                    <a:pt x="1686816" y="292826"/>
                  </a:lnTo>
                  <a:lnTo>
                    <a:pt x="1697913" y="288608"/>
                  </a:lnTo>
                  <a:lnTo>
                    <a:pt x="1709010" y="278164"/>
                  </a:lnTo>
                  <a:lnTo>
                    <a:pt x="1720106" y="234941"/>
                  </a:lnTo>
                  <a:lnTo>
                    <a:pt x="1731203" y="207618"/>
                  </a:lnTo>
                  <a:lnTo>
                    <a:pt x="1742299" y="238594"/>
                  </a:lnTo>
                  <a:lnTo>
                    <a:pt x="1753396" y="313345"/>
                  </a:lnTo>
                  <a:lnTo>
                    <a:pt x="1764500" y="360542"/>
                  </a:lnTo>
                  <a:lnTo>
                    <a:pt x="1775596" y="384327"/>
                  </a:lnTo>
                  <a:lnTo>
                    <a:pt x="1786692" y="389831"/>
                  </a:lnTo>
                  <a:lnTo>
                    <a:pt x="1797789" y="380660"/>
                  </a:lnTo>
                  <a:lnTo>
                    <a:pt x="1808886" y="369604"/>
                  </a:lnTo>
                  <a:lnTo>
                    <a:pt x="1819982" y="375707"/>
                  </a:lnTo>
                  <a:lnTo>
                    <a:pt x="1831079" y="376489"/>
                  </a:lnTo>
                  <a:lnTo>
                    <a:pt x="1842176" y="373230"/>
                  </a:lnTo>
                  <a:lnTo>
                    <a:pt x="1853279" y="357752"/>
                  </a:lnTo>
                  <a:lnTo>
                    <a:pt x="1864376" y="330565"/>
                  </a:lnTo>
                  <a:lnTo>
                    <a:pt x="1875472" y="291451"/>
                  </a:lnTo>
                  <a:lnTo>
                    <a:pt x="1897666" y="194133"/>
                  </a:lnTo>
                  <a:lnTo>
                    <a:pt x="1908762" y="193215"/>
                  </a:lnTo>
                  <a:lnTo>
                    <a:pt x="1919859" y="249841"/>
                  </a:lnTo>
                  <a:lnTo>
                    <a:pt x="1930956" y="334110"/>
                  </a:lnTo>
                  <a:lnTo>
                    <a:pt x="1942059" y="379544"/>
                  </a:lnTo>
                  <a:lnTo>
                    <a:pt x="1953156" y="396179"/>
                  </a:lnTo>
                  <a:lnTo>
                    <a:pt x="1964252" y="409099"/>
                  </a:lnTo>
                  <a:lnTo>
                    <a:pt x="1975349" y="406309"/>
                  </a:lnTo>
                  <a:lnTo>
                    <a:pt x="1997542" y="397778"/>
                  </a:lnTo>
                  <a:lnTo>
                    <a:pt x="2008639" y="400581"/>
                  </a:lnTo>
                  <a:lnTo>
                    <a:pt x="2019735" y="399846"/>
                  </a:lnTo>
                  <a:lnTo>
                    <a:pt x="2030839" y="390777"/>
                  </a:lnTo>
                  <a:lnTo>
                    <a:pt x="2041935" y="335858"/>
                  </a:lnTo>
                  <a:lnTo>
                    <a:pt x="2053032" y="242030"/>
                  </a:lnTo>
                  <a:lnTo>
                    <a:pt x="2064129" y="112708"/>
                  </a:lnTo>
                  <a:lnTo>
                    <a:pt x="2075225" y="44550"/>
                  </a:lnTo>
                  <a:lnTo>
                    <a:pt x="2086322" y="108891"/>
                  </a:lnTo>
                  <a:lnTo>
                    <a:pt x="2097419" y="217211"/>
                  </a:lnTo>
                  <a:lnTo>
                    <a:pt x="2108515" y="316965"/>
                  </a:lnTo>
                  <a:lnTo>
                    <a:pt x="2119619" y="351391"/>
                  </a:lnTo>
                  <a:lnTo>
                    <a:pt x="2130715" y="378000"/>
                  </a:lnTo>
                  <a:lnTo>
                    <a:pt x="2141812" y="392335"/>
                  </a:lnTo>
                  <a:lnTo>
                    <a:pt x="2152909" y="394696"/>
                  </a:lnTo>
                  <a:lnTo>
                    <a:pt x="2164005" y="400737"/>
                  </a:lnTo>
                  <a:lnTo>
                    <a:pt x="2175102" y="400152"/>
                  </a:lnTo>
                  <a:lnTo>
                    <a:pt x="2186198" y="406309"/>
                  </a:lnTo>
                  <a:lnTo>
                    <a:pt x="2197295" y="407262"/>
                  </a:lnTo>
                  <a:lnTo>
                    <a:pt x="2208399" y="403663"/>
                  </a:lnTo>
                  <a:lnTo>
                    <a:pt x="2219495" y="378306"/>
                  </a:lnTo>
                  <a:lnTo>
                    <a:pt x="2230592" y="305338"/>
                  </a:lnTo>
                  <a:lnTo>
                    <a:pt x="2241688" y="133697"/>
                  </a:lnTo>
                  <a:lnTo>
                    <a:pt x="2252785" y="8443"/>
                  </a:lnTo>
                  <a:lnTo>
                    <a:pt x="2263881" y="38631"/>
                  </a:lnTo>
                  <a:lnTo>
                    <a:pt x="2286075" y="364379"/>
                  </a:lnTo>
                  <a:lnTo>
                    <a:pt x="2297171" y="392716"/>
                  </a:lnTo>
                  <a:lnTo>
                    <a:pt x="2308275" y="400281"/>
                  </a:lnTo>
                  <a:lnTo>
                    <a:pt x="2319371" y="406765"/>
                  </a:lnTo>
                  <a:lnTo>
                    <a:pt x="2330468" y="397179"/>
                  </a:lnTo>
                  <a:lnTo>
                    <a:pt x="2341565" y="389416"/>
                  </a:lnTo>
                  <a:lnTo>
                    <a:pt x="2363758" y="389695"/>
                  </a:lnTo>
                  <a:lnTo>
                    <a:pt x="2374855" y="385069"/>
                  </a:lnTo>
                  <a:lnTo>
                    <a:pt x="2385951" y="374877"/>
                  </a:lnTo>
                  <a:lnTo>
                    <a:pt x="2397055" y="326531"/>
                  </a:lnTo>
                  <a:lnTo>
                    <a:pt x="2408151" y="252589"/>
                  </a:lnTo>
                  <a:lnTo>
                    <a:pt x="2419248" y="192167"/>
                  </a:lnTo>
                  <a:lnTo>
                    <a:pt x="2430345" y="183540"/>
                  </a:lnTo>
                  <a:lnTo>
                    <a:pt x="2463635" y="374618"/>
                  </a:lnTo>
                  <a:lnTo>
                    <a:pt x="2474731" y="397220"/>
                  </a:lnTo>
                  <a:lnTo>
                    <a:pt x="2485834" y="394192"/>
                  </a:lnTo>
                  <a:lnTo>
                    <a:pt x="2496931" y="388090"/>
                  </a:lnTo>
                  <a:lnTo>
                    <a:pt x="2508028" y="378075"/>
                  </a:lnTo>
                  <a:lnTo>
                    <a:pt x="2519124" y="364685"/>
                  </a:lnTo>
                  <a:lnTo>
                    <a:pt x="2530221" y="370727"/>
                  </a:lnTo>
                  <a:lnTo>
                    <a:pt x="2541318" y="369979"/>
                  </a:lnTo>
                  <a:lnTo>
                    <a:pt x="2552414" y="326701"/>
                  </a:lnTo>
                  <a:lnTo>
                    <a:pt x="2563511" y="226137"/>
                  </a:lnTo>
                  <a:lnTo>
                    <a:pt x="2574614" y="93332"/>
                  </a:lnTo>
                  <a:lnTo>
                    <a:pt x="2585711" y="99550"/>
                  </a:lnTo>
                  <a:lnTo>
                    <a:pt x="2596808" y="217306"/>
                  </a:lnTo>
                  <a:lnTo>
                    <a:pt x="2607904" y="306188"/>
                  </a:lnTo>
                  <a:lnTo>
                    <a:pt x="2619001" y="372924"/>
                  </a:lnTo>
                  <a:lnTo>
                    <a:pt x="2630097" y="399200"/>
                  </a:lnTo>
                  <a:lnTo>
                    <a:pt x="2641194" y="400907"/>
                  </a:lnTo>
                  <a:lnTo>
                    <a:pt x="2652290" y="399751"/>
                  </a:lnTo>
                  <a:lnTo>
                    <a:pt x="2663394" y="392784"/>
                  </a:lnTo>
                  <a:lnTo>
                    <a:pt x="2674491" y="384375"/>
                  </a:lnTo>
                  <a:lnTo>
                    <a:pt x="2685587" y="382898"/>
                  </a:lnTo>
                  <a:lnTo>
                    <a:pt x="2696684" y="387613"/>
                  </a:lnTo>
                  <a:lnTo>
                    <a:pt x="2707780" y="378156"/>
                  </a:lnTo>
                  <a:lnTo>
                    <a:pt x="2718877" y="343206"/>
                  </a:lnTo>
                  <a:lnTo>
                    <a:pt x="2729974" y="282151"/>
                  </a:lnTo>
                  <a:lnTo>
                    <a:pt x="2741070" y="210584"/>
                  </a:lnTo>
                  <a:lnTo>
                    <a:pt x="2752174" y="251651"/>
                  </a:lnTo>
                  <a:lnTo>
                    <a:pt x="2763270" y="285410"/>
                  </a:lnTo>
                  <a:lnTo>
                    <a:pt x="2774367" y="295846"/>
                  </a:lnTo>
                  <a:lnTo>
                    <a:pt x="2785464" y="292942"/>
                  </a:lnTo>
                  <a:lnTo>
                    <a:pt x="2796560" y="281334"/>
                  </a:lnTo>
                  <a:lnTo>
                    <a:pt x="2807657" y="295275"/>
                  </a:lnTo>
                  <a:lnTo>
                    <a:pt x="2818754" y="336205"/>
                  </a:lnTo>
                  <a:lnTo>
                    <a:pt x="2829850" y="347805"/>
                  </a:lnTo>
                  <a:lnTo>
                    <a:pt x="2829850" y="347805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6" name="자유형: 도형 2315">
              <a:extLst>
                <a:ext uri="{FF2B5EF4-FFF2-40B4-BE49-F238E27FC236}">
                  <a16:creationId xmlns:a16="http://schemas.microsoft.com/office/drawing/2014/main" id="{2D8BCDC3-9160-A163-9656-08762BE1ABFB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65680 h 413167"/>
                <a:gd name="connsiteX1" fmla="*/ 11096 w 2829850"/>
                <a:gd name="connsiteY1" fmla="*/ 190888 h 413167"/>
                <a:gd name="connsiteX2" fmla="*/ 22193 w 2829850"/>
                <a:gd name="connsiteY2" fmla="*/ 186642 h 413167"/>
                <a:gd name="connsiteX3" fmla="*/ 33290 w 2829850"/>
                <a:gd name="connsiteY3" fmla="*/ 244051 h 413167"/>
                <a:gd name="connsiteX4" fmla="*/ 44386 w 2829850"/>
                <a:gd name="connsiteY4" fmla="*/ 267591 h 413167"/>
                <a:gd name="connsiteX5" fmla="*/ 55483 w 2829850"/>
                <a:gd name="connsiteY5" fmla="*/ 299888 h 413167"/>
                <a:gd name="connsiteX6" fmla="*/ 66586 w 2829850"/>
                <a:gd name="connsiteY6" fmla="*/ 288648 h 413167"/>
                <a:gd name="connsiteX7" fmla="*/ 77683 w 2829850"/>
                <a:gd name="connsiteY7" fmla="*/ 253202 h 413167"/>
                <a:gd name="connsiteX8" fmla="*/ 88779 w 2829850"/>
                <a:gd name="connsiteY8" fmla="*/ 238084 h 413167"/>
                <a:gd name="connsiteX9" fmla="*/ 99876 w 2829850"/>
                <a:gd name="connsiteY9" fmla="*/ 232260 h 413167"/>
                <a:gd name="connsiteX10" fmla="*/ 110973 w 2829850"/>
                <a:gd name="connsiteY10" fmla="*/ 218204 h 413167"/>
                <a:gd name="connsiteX11" fmla="*/ 122069 w 2829850"/>
                <a:gd name="connsiteY11" fmla="*/ 111810 h 413167"/>
                <a:gd name="connsiteX12" fmla="*/ 133166 w 2829850"/>
                <a:gd name="connsiteY12" fmla="*/ 79758 h 413167"/>
                <a:gd name="connsiteX13" fmla="*/ 155366 w 2829850"/>
                <a:gd name="connsiteY13" fmla="*/ 43386 h 413167"/>
                <a:gd name="connsiteX14" fmla="*/ 166463 w 2829850"/>
                <a:gd name="connsiteY14" fmla="*/ 59824 h 413167"/>
                <a:gd name="connsiteX15" fmla="*/ 177559 w 2829850"/>
                <a:gd name="connsiteY15" fmla="*/ 96624 h 413167"/>
                <a:gd name="connsiteX16" fmla="*/ 188656 w 2829850"/>
                <a:gd name="connsiteY16" fmla="*/ 137283 h 413167"/>
                <a:gd name="connsiteX17" fmla="*/ 199753 w 2829850"/>
                <a:gd name="connsiteY17" fmla="*/ 122505 h 413167"/>
                <a:gd name="connsiteX18" fmla="*/ 210849 w 2829850"/>
                <a:gd name="connsiteY18" fmla="*/ 70206 h 413167"/>
                <a:gd name="connsiteX19" fmla="*/ 221946 w 2829850"/>
                <a:gd name="connsiteY19" fmla="*/ 87861 h 413167"/>
                <a:gd name="connsiteX20" fmla="*/ 233043 w 2829850"/>
                <a:gd name="connsiteY20" fmla="*/ 162109 h 413167"/>
                <a:gd name="connsiteX21" fmla="*/ 244146 w 2829850"/>
                <a:gd name="connsiteY21" fmla="*/ 209564 h 413167"/>
                <a:gd name="connsiteX22" fmla="*/ 255243 w 2829850"/>
                <a:gd name="connsiteY22" fmla="*/ 320999 h 413167"/>
                <a:gd name="connsiteX23" fmla="*/ 266339 w 2829850"/>
                <a:gd name="connsiteY23" fmla="*/ 351173 h 413167"/>
                <a:gd name="connsiteX24" fmla="*/ 277436 w 2829850"/>
                <a:gd name="connsiteY24" fmla="*/ 365671 h 413167"/>
                <a:gd name="connsiteX25" fmla="*/ 288533 w 2829850"/>
                <a:gd name="connsiteY25" fmla="*/ 352017 h 413167"/>
                <a:gd name="connsiteX26" fmla="*/ 299629 w 2829850"/>
                <a:gd name="connsiteY26" fmla="*/ 316761 h 413167"/>
                <a:gd name="connsiteX27" fmla="*/ 310726 w 2829850"/>
                <a:gd name="connsiteY27" fmla="*/ 294057 h 413167"/>
                <a:gd name="connsiteX28" fmla="*/ 321823 w 2829850"/>
                <a:gd name="connsiteY28" fmla="*/ 274728 h 413167"/>
                <a:gd name="connsiteX29" fmla="*/ 332926 w 2829850"/>
                <a:gd name="connsiteY29" fmla="*/ 249909 h 413167"/>
                <a:gd name="connsiteX30" fmla="*/ 344023 w 2829850"/>
                <a:gd name="connsiteY30" fmla="*/ 279327 h 413167"/>
                <a:gd name="connsiteX31" fmla="*/ 355119 w 2829850"/>
                <a:gd name="connsiteY31" fmla="*/ 261733 h 413167"/>
                <a:gd name="connsiteX32" fmla="*/ 366216 w 2829850"/>
                <a:gd name="connsiteY32" fmla="*/ 204869 h 413167"/>
                <a:gd name="connsiteX33" fmla="*/ 377313 w 2829850"/>
                <a:gd name="connsiteY33" fmla="*/ 139324 h 413167"/>
                <a:gd name="connsiteX34" fmla="*/ 388409 w 2829850"/>
                <a:gd name="connsiteY34" fmla="*/ 134928 h 413167"/>
                <a:gd name="connsiteX35" fmla="*/ 399506 w 2829850"/>
                <a:gd name="connsiteY35" fmla="*/ 142773 h 413167"/>
                <a:gd name="connsiteX36" fmla="*/ 410602 w 2829850"/>
                <a:gd name="connsiteY36" fmla="*/ 215340 h 413167"/>
                <a:gd name="connsiteX37" fmla="*/ 421706 w 2829850"/>
                <a:gd name="connsiteY37" fmla="*/ 251025 h 413167"/>
                <a:gd name="connsiteX38" fmla="*/ 432802 w 2829850"/>
                <a:gd name="connsiteY38" fmla="*/ 346975 h 413167"/>
                <a:gd name="connsiteX39" fmla="*/ 443899 w 2829850"/>
                <a:gd name="connsiteY39" fmla="*/ 340771 h 413167"/>
                <a:gd name="connsiteX40" fmla="*/ 454995 w 2829850"/>
                <a:gd name="connsiteY40" fmla="*/ 287553 h 413167"/>
                <a:gd name="connsiteX41" fmla="*/ 466092 w 2829850"/>
                <a:gd name="connsiteY41" fmla="*/ 241316 h 413167"/>
                <a:gd name="connsiteX42" fmla="*/ 477189 w 2829850"/>
                <a:gd name="connsiteY42" fmla="*/ 140242 h 413167"/>
                <a:gd name="connsiteX43" fmla="*/ 488285 w 2829850"/>
                <a:gd name="connsiteY43" fmla="*/ 137201 h 413167"/>
                <a:gd name="connsiteX44" fmla="*/ 499382 w 2829850"/>
                <a:gd name="connsiteY44" fmla="*/ 161299 h 413167"/>
                <a:gd name="connsiteX45" fmla="*/ 521582 w 2829850"/>
                <a:gd name="connsiteY45" fmla="*/ 137140 h 413167"/>
                <a:gd name="connsiteX46" fmla="*/ 532679 w 2829850"/>
                <a:gd name="connsiteY46" fmla="*/ 113939 h 413167"/>
                <a:gd name="connsiteX47" fmla="*/ 543775 w 2829850"/>
                <a:gd name="connsiteY47" fmla="*/ 95726 h 413167"/>
                <a:gd name="connsiteX48" fmla="*/ 554872 w 2829850"/>
                <a:gd name="connsiteY48" fmla="*/ 117906 h 413167"/>
                <a:gd name="connsiteX49" fmla="*/ 565968 w 2829850"/>
                <a:gd name="connsiteY49" fmla="*/ 246908 h 413167"/>
                <a:gd name="connsiteX50" fmla="*/ 577065 w 2829850"/>
                <a:gd name="connsiteY50" fmla="*/ 308454 h 413167"/>
                <a:gd name="connsiteX51" fmla="*/ 588162 w 2829850"/>
                <a:gd name="connsiteY51" fmla="*/ 379823 h 413167"/>
                <a:gd name="connsiteX52" fmla="*/ 599265 w 2829850"/>
                <a:gd name="connsiteY52" fmla="*/ 396363 h 413167"/>
                <a:gd name="connsiteX53" fmla="*/ 610362 w 2829850"/>
                <a:gd name="connsiteY53" fmla="*/ 390872 h 413167"/>
                <a:gd name="connsiteX54" fmla="*/ 621458 w 2829850"/>
                <a:gd name="connsiteY54" fmla="*/ 376557 h 413167"/>
                <a:gd name="connsiteX55" fmla="*/ 632555 w 2829850"/>
                <a:gd name="connsiteY55" fmla="*/ 337695 h 413167"/>
                <a:gd name="connsiteX56" fmla="*/ 643652 w 2829850"/>
                <a:gd name="connsiteY56" fmla="*/ 295738 h 413167"/>
                <a:gd name="connsiteX57" fmla="*/ 654748 w 2829850"/>
                <a:gd name="connsiteY57" fmla="*/ 243459 h 413167"/>
                <a:gd name="connsiteX58" fmla="*/ 665845 w 2829850"/>
                <a:gd name="connsiteY58" fmla="*/ 223423 h 413167"/>
                <a:gd name="connsiteX59" fmla="*/ 676942 w 2829850"/>
                <a:gd name="connsiteY59" fmla="*/ 182111 h 413167"/>
                <a:gd name="connsiteX60" fmla="*/ 688045 w 2829850"/>
                <a:gd name="connsiteY60" fmla="*/ 125866 h 413167"/>
                <a:gd name="connsiteX61" fmla="*/ 699142 w 2829850"/>
                <a:gd name="connsiteY61" fmla="*/ 116103 h 413167"/>
                <a:gd name="connsiteX62" fmla="*/ 710238 w 2829850"/>
                <a:gd name="connsiteY62" fmla="*/ 111082 h 413167"/>
                <a:gd name="connsiteX63" fmla="*/ 721335 w 2829850"/>
                <a:gd name="connsiteY63" fmla="*/ 184404 h 413167"/>
                <a:gd name="connsiteX64" fmla="*/ 732432 w 2829850"/>
                <a:gd name="connsiteY64" fmla="*/ 248711 h 413167"/>
                <a:gd name="connsiteX65" fmla="*/ 743528 w 2829850"/>
                <a:gd name="connsiteY65" fmla="*/ 379272 h 413167"/>
                <a:gd name="connsiteX66" fmla="*/ 754625 w 2829850"/>
                <a:gd name="connsiteY66" fmla="*/ 376768 h 413167"/>
                <a:gd name="connsiteX67" fmla="*/ 765722 w 2829850"/>
                <a:gd name="connsiteY67" fmla="*/ 344710 h 413167"/>
                <a:gd name="connsiteX68" fmla="*/ 776818 w 2829850"/>
                <a:gd name="connsiteY68" fmla="*/ 316522 h 413167"/>
                <a:gd name="connsiteX69" fmla="*/ 787922 w 2829850"/>
                <a:gd name="connsiteY69" fmla="*/ 266877 h 413167"/>
                <a:gd name="connsiteX70" fmla="*/ 799018 w 2829850"/>
                <a:gd name="connsiteY70" fmla="*/ 271313 h 413167"/>
                <a:gd name="connsiteX71" fmla="*/ 810115 w 2829850"/>
                <a:gd name="connsiteY71" fmla="*/ 272803 h 413167"/>
                <a:gd name="connsiteX72" fmla="*/ 821212 w 2829850"/>
                <a:gd name="connsiteY72" fmla="*/ 216327 h 413167"/>
                <a:gd name="connsiteX73" fmla="*/ 843405 w 2829850"/>
                <a:gd name="connsiteY73" fmla="*/ 113382 h 413167"/>
                <a:gd name="connsiteX74" fmla="*/ 854501 w 2829850"/>
                <a:gd name="connsiteY74" fmla="*/ 78690 h 413167"/>
                <a:gd name="connsiteX75" fmla="*/ 865598 w 2829850"/>
                <a:gd name="connsiteY75" fmla="*/ 85249 h 413167"/>
                <a:gd name="connsiteX76" fmla="*/ 876702 w 2829850"/>
                <a:gd name="connsiteY76" fmla="*/ 273844 h 413167"/>
                <a:gd name="connsiteX77" fmla="*/ 887798 w 2829850"/>
                <a:gd name="connsiteY77" fmla="*/ 336933 h 413167"/>
                <a:gd name="connsiteX78" fmla="*/ 898894 w 2829850"/>
                <a:gd name="connsiteY78" fmla="*/ 393587 h 413167"/>
                <a:gd name="connsiteX79" fmla="*/ 909991 w 2829850"/>
                <a:gd name="connsiteY79" fmla="*/ 398390 h 413167"/>
                <a:gd name="connsiteX80" fmla="*/ 921088 w 2829850"/>
                <a:gd name="connsiteY80" fmla="*/ 413167 h 413167"/>
                <a:gd name="connsiteX81" fmla="*/ 932184 w 2829850"/>
                <a:gd name="connsiteY81" fmla="*/ 399322 h 413167"/>
                <a:gd name="connsiteX82" fmla="*/ 965481 w 2829850"/>
                <a:gd name="connsiteY82" fmla="*/ 304977 h 413167"/>
                <a:gd name="connsiteX83" fmla="*/ 976578 w 2829850"/>
                <a:gd name="connsiteY83" fmla="*/ 294860 h 413167"/>
                <a:gd name="connsiteX84" fmla="*/ 987674 w 2829850"/>
                <a:gd name="connsiteY84" fmla="*/ 238261 h 413167"/>
                <a:gd name="connsiteX85" fmla="*/ 1009868 w 2829850"/>
                <a:gd name="connsiteY85" fmla="*/ 66287 h 413167"/>
                <a:gd name="connsiteX86" fmla="*/ 1020964 w 2829850"/>
                <a:gd name="connsiteY86" fmla="*/ 20445 h 413167"/>
                <a:gd name="connsiteX87" fmla="*/ 1032061 w 2829850"/>
                <a:gd name="connsiteY87" fmla="*/ 40019 h 413167"/>
                <a:gd name="connsiteX88" fmla="*/ 1043157 w 2829850"/>
                <a:gd name="connsiteY88" fmla="*/ 121525 h 413167"/>
                <a:gd name="connsiteX89" fmla="*/ 1054261 w 2829850"/>
                <a:gd name="connsiteY89" fmla="*/ 379571 h 413167"/>
                <a:gd name="connsiteX90" fmla="*/ 1065357 w 2829850"/>
                <a:gd name="connsiteY90" fmla="*/ 406894 h 413167"/>
                <a:gd name="connsiteX91" fmla="*/ 1076454 w 2829850"/>
                <a:gd name="connsiteY91" fmla="*/ 411766 h 413167"/>
                <a:gd name="connsiteX92" fmla="*/ 1087551 w 2829850"/>
                <a:gd name="connsiteY92" fmla="*/ 410977 h 413167"/>
                <a:gd name="connsiteX93" fmla="*/ 1098647 w 2829850"/>
                <a:gd name="connsiteY93" fmla="*/ 375646 h 413167"/>
                <a:gd name="connsiteX94" fmla="*/ 1109744 w 2829850"/>
                <a:gd name="connsiteY94" fmla="*/ 368291 h 413167"/>
                <a:gd name="connsiteX95" fmla="*/ 1120841 w 2829850"/>
                <a:gd name="connsiteY95" fmla="*/ 349445 h 413167"/>
                <a:gd name="connsiteX96" fmla="*/ 1131937 w 2829850"/>
                <a:gd name="connsiteY96" fmla="*/ 309835 h 413167"/>
                <a:gd name="connsiteX97" fmla="*/ 1143041 w 2829850"/>
                <a:gd name="connsiteY97" fmla="*/ 276701 h 413167"/>
                <a:gd name="connsiteX98" fmla="*/ 1154137 w 2829850"/>
                <a:gd name="connsiteY98" fmla="*/ 254617 h 413167"/>
                <a:gd name="connsiteX99" fmla="*/ 1165234 w 2829850"/>
                <a:gd name="connsiteY99" fmla="*/ 184846 h 413167"/>
                <a:gd name="connsiteX100" fmla="*/ 1176331 w 2829850"/>
                <a:gd name="connsiteY100" fmla="*/ 106735 h 413167"/>
                <a:gd name="connsiteX101" fmla="*/ 1187427 w 2829850"/>
                <a:gd name="connsiteY101" fmla="*/ 80656 h 413167"/>
                <a:gd name="connsiteX102" fmla="*/ 1198524 w 2829850"/>
                <a:gd name="connsiteY102" fmla="*/ 94815 h 413167"/>
                <a:gd name="connsiteX103" fmla="*/ 1209621 w 2829850"/>
                <a:gd name="connsiteY103" fmla="*/ 192677 h 413167"/>
                <a:gd name="connsiteX104" fmla="*/ 1220717 w 2829850"/>
                <a:gd name="connsiteY104" fmla="*/ 271626 h 413167"/>
                <a:gd name="connsiteX105" fmla="*/ 1231821 w 2829850"/>
                <a:gd name="connsiteY105" fmla="*/ 406071 h 413167"/>
                <a:gd name="connsiteX106" fmla="*/ 1242917 w 2829850"/>
                <a:gd name="connsiteY106" fmla="*/ 405452 h 413167"/>
                <a:gd name="connsiteX107" fmla="*/ 1254014 w 2829850"/>
                <a:gd name="connsiteY107" fmla="*/ 367359 h 413167"/>
                <a:gd name="connsiteX108" fmla="*/ 1265111 w 2829850"/>
                <a:gd name="connsiteY108" fmla="*/ 338029 h 413167"/>
                <a:gd name="connsiteX109" fmla="*/ 1276207 w 2829850"/>
                <a:gd name="connsiteY109" fmla="*/ 251440 h 413167"/>
                <a:gd name="connsiteX110" fmla="*/ 1287304 w 2829850"/>
                <a:gd name="connsiteY110" fmla="*/ 252317 h 413167"/>
                <a:gd name="connsiteX111" fmla="*/ 1298400 w 2829850"/>
                <a:gd name="connsiteY111" fmla="*/ 249712 h 413167"/>
                <a:gd name="connsiteX112" fmla="*/ 1309497 w 2829850"/>
                <a:gd name="connsiteY112" fmla="*/ 206869 h 413167"/>
                <a:gd name="connsiteX113" fmla="*/ 1320601 w 2829850"/>
                <a:gd name="connsiteY113" fmla="*/ 153972 h 413167"/>
                <a:gd name="connsiteX114" fmla="*/ 1331697 w 2829850"/>
                <a:gd name="connsiteY114" fmla="*/ 108122 h 413167"/>
                <a:gd name="connsiteX115" fmla="*/ 1342794 w 2829850"/>
                <a:gd name="connsiteY115" fmla="*/ 67587 h 413167"/>
                <a:gd name="connsiteX116" fmla="*/ 1353890 w 2829850"/>
                <a:gd name="connsiteY116" fmla="*/ 77023 h 413167"/>
                <a:gd name="connsiteX117" fmla="*/ 1364987 w 2829850"/>
                <a:gd name="connsiteY117" fmla="*/ 263985 h 413167"/>
                <a:gd name="connsiteX118" fmla="*/ 1387180 w 2829850"/>
                <a:gd name="connsiteY118" fmla="*/ 395601 h 413167"/>
                <a:gd name="connsiteX119" fmla="*/ 1398277 w 2829850"/>
                <a:gd name="connsiteY119" fmla="*/ 410412 h 413167"/>
                <a:gd name="connsiteX120" fmla="*/ 1409380 w 2829850"/>
                <a:gd name="connsiteY120" fmla="*/ 409378 h 413167"/>
                <a:gd name="connsiteX121" fmla="*/ 1420477 w 2829850"/>
                <a:gd name="connsiteY121" fmla="*/ 398907 h 413167"/>
                <a:gd name="connsiteX122" fmla="*/ 1431573 w 2829850"/>
                <a:gd name="connsiteY122" fmla="*/ 377741 h 413167"/>
                <a:gd name="connsiteX123" fmla="*/ 1442670 w 2829850"/>
                <a:gd name="connsiteY123" fmla="*/ 354405 h 413167"/>
                <a:gd name="connsiteX124" fmla="*/ 1453767 w 2829850"/>
                <a:gd name="connsiteY124" fmla="*/ 333756 h 413167"/>
                <a:gd name="connsiteX125" fmla="*/ 1464863 w 2829850"/>
                <a:gd name="connsiteY125" fmla="*/ 322061 h 413167"/>
                <a:gd name="connsiteX126" fmla="*/ 1475960 w 2829850"/>
                <a:gd name="connsiteY126" fmla="*/ 265482 h 413167"/>
                <a:gd name="connsiteX127" fmla="*/ 1487057 w 2829850"/>
                <a:gd name="connsiteY127" fmla="*/ 164796 h 413167"/>
                <a:gd name="connsiteX128" fmla="*/ 1498160 w 2829850"/>
                <a:gd name="connsiteY128" fmla="*/ 87610 h 413167"/>
                <a:gd name="connsiteX129" fmla="*/ 1509257 w 2829850"/>
                <a:gd name="connsiteY129" fmla="*/ 30596 h 413167"/>
                <a:gd name="connsiteX130" fmla="*/ 1520353 w 2829850"/>
                <a:gd name="connsiteY130" fmla="*/ 33957 h 413167"/>
                <a:gd name="connsiteX131" fmla="*/ 1531450 w 2829850"/>
                <a:gd name="connsiteY131" fmla="*/ 76241 h 413167"/>
                <a:gd name="connsiteX132" fmla="*/ 1542546 w 2829850"/>
                <a:gd name="connsiteY132" fmla="*/ 295418 h 413167"/>
                <a:gd name="connsiteX133" fmla="*/ 1553643 w 2829850"/>
                <a:gd name="connsiteY133" fmla="*/ 333191 h 413167"/>
                <a:gd name="connsiteX134" fmla="*/ 1564740 w 2829850"/>
                <a:gd name="connsiteY134" fmla="*/ 360337 h 413167"/>
                <a:gd name="connsiteX135" fmla="*/ 1575836 w 2829850"/>
                <a:gd name="connsiteY135" fmla="*/ 366740 h 413167"/>
                <a:gd name="connsiteX136" fmla="*/ 1586940 w 2829850"/>
                <a:gd name="connsiteY136" fmla="*/ 346343 h 413167"/>
                <a:gd name="connsiteX137" fmla="*/ 1598036 w 2829850"/>
                <a:gd name="connsiteY137" fmla="*/ 340002 h 413167"/>
                <a:gd name="connsiteX138" fmla="*/ 1609133 w 2829850"/>
                <a:gd name="connsiteY138" fmla="*/ 307583 h 413167"/>
                <a:gd name="connsiteX139" fmla="*/ 1620230 w 2829850"/>
                <a:gd name="connsiteY139" fmla="*/ 248902 h 413167"/>
                <a:gd name="connsiteX140" fmla="*/ 1631326 w 2829850"/>
                <a:gd name="connsiteY140" fmla="*/ 159782 h 413167"/>
                <a:gd name="connsiteX141" fmla="*/ 1642423 w 2829850"/>
                <a:gd name="connsiteY141" fmla="*/ 134622 h 413167"/>
                <a:gd name="connsiteX142" fmla="*/ 1653520 w 2829850"/>
                <a:gd name="connsiteY142" fmla="*/ 121587 h 413167"/>
                <a:gd name="connsiteX143" fmla="*/ 1664616 w 2829850"/>
                <a:gd name="connsiteY143" fmla="*/ 103666 h 413167"/>
                <a:gd name="connsiteX144" fmla="*/ 1675720 w 2829850"/>
                <a:gd name="connsiteY144" fmla="*/ 140902 h 413167"/>
                <a:gd name="connsiteX145" fmla="*/ 1686816 w 2829850"/>
                <a:gd name="connsiteY145" fmla="*/ 142725 h 413167"/>
                <a:gd name="connsiteX146" fmla="*/ 1697913 w 2829850"/>
                <a:gd name="connsiteY146" fmla="*/ 175355 h 413167"/>
                <a:gd name="connsiteX147" fmla="*/ 1709010 w 2829850"/>
                <a:gd name="connsiteY147" fmla="*/ 218762 h 413167"/>
                <a:gd name="connsiteX148" fmla="*/ 1720106 w 2829850"/>
                <a:gd name="connsiteY148" fmla="*/ 363508 h 413167"/>
                <a:gd name="connsiteX149" fmla="*/ 1731203 w 2829850"/>
                <a:gd name="connsiteY149" fmla="*/ 381939 h 413167"/>
                <a:gd name="connsiteX150" fmla="*/ 1742299 w 2829850"/>
                <a:gd name="connsiteY150" fmla="*/ 385477 h 413167"/>
                <a:gd name="connsiteX151" fmla="*/ 1753396 w 2829850"/>
                <a:gd name="connsiteY151" fmla="*/ 377959 h 413167"/>
                <a:gd name="connsiteX152" fmla="*/ 1764500 w 2829850"/>
                <a:gd name="connsiteY152" fmla="*/ 336947 h 413167"/>
                <a:gd name="connsiteX153" fmla="*/ 1775596 w 2829850"/>
                <a:gd name="connsiteY153" fmla="*/ 337375 h 413167"/>
                <a:gd name="connsiteX154" fmla="*/ 1786692 w 2829850"/>
                <a:gd name="connsiteY154" fmla="*/ 326490 h 413167"/>
                <a:gd name="connsiteX155" fmla="*/ 1797789 w 2829850"/>
                <a:gd name="connsiteY155" fmla="*/ 284376 h 413167"/>
                <a:gd name="connsiteX156" fmla="*/ 1819982 w 2829850"/>
                <a:gd name="connsiteY156" fmla="*/ 180628 h 413167"/>
                <a:gd name="connsiteX157" fmla="*/ 1831079 w 2829850"/>
                <a:gd name="connsiteY157" fmla="*/ 108483 h 413167"/>
                <a:gd name="connsiteX158" fmla="*/ 1842176 w 2829850"/>
                <a:gd name="connsiteY158" fmla="*/ 71893 h 413167"/>
                <a:gd name="connsiteX159" fmla="*/ 1853279 w 2829850"/>
                <a:gd name="connsiteY159" fmla="*/ 95563 h 413167"/>
                <a:gd name="connsiteX160" fmla="*/ 1864376 w 2829850"/>
                <a:gd name="connsiteY160" fmla="*/ 110966 h 413167"/>
                <a:gd name="connsiteX161" fmla="*/ 1875472 w 2829850"/>
                <a:gd name="connsiteY161" fmla="*/ 186758 h 413167"/>
                <a:gd name="connsiteX162" fmla="*/ 1886569 w 2829850"/>
                <a:gd name="connsiteY162" fmla="*/ 247711 h 413167"/>
                <a:gd name="connsiteX163" fmla="*/ 1897666 w 2829850"/>
                <a:gd name="connsiteY163" fmla="*/ 375339 h 413167"/>
                <a:gd name="connsiteX164" fmla="*/ 1908762 w 2829850"/>
                <a:gd name="connsiteY164" fmla="*/ 388607 h 413167"/>
                <a:gd name="connsiteX165" fmla="*/ 1919859 w 2829850"/>
                <a:gd name="connsiteY165" fmla="*/ 385368 h 413167"/>
                <a:gd name="connsiteX166" fmla="*/ 1930956 w 2829850"/>
                <a:gd name="connsiteY166" fmla="*/ 371421 h 413167"/>
                <a:gd name="connsiteX167" fmla="*/ 1942059 w 2829850"/>
                <a:gd name="connsiteY167" fmla="*/ 334382 h 413167"/>
                <a:gd name="connsiteX168" fmla="*/ 1953156 w 2829850"/>
                <a:gd name="connsiteY168" fmla="*/ 321101 h 413167"/>
                <a:gd name="connsiteX169" fmla="*/ 1964252 w 2829850"/>
                <a:gd name="connsiteY169" fmla="*/ 301630 h 413167"/>
                <a:gd name="connsiteX170" fmla="*/ 1975349 w 2829850"/>
                <a:gd name="connsiteY170" fmla="*/ 235764 h 413167"/>
                <a:gd name="connsiteX171" fmla="*/ 1986446 w 2829850"/>
                <a:gd name="connsiteY171" fmla="*/ 176526 h 413167"/>
                <a:gd name="connsiteX172" fmla="*/ 1997542 w 2829850"/>
                <a:gd name="connsiteY172" fmla="*/ 130091 h 413167"/>
                <a:gd name="connsiteX173" fmla="*/ 2008639 w 2829850"/>
                <a:gd name="connsiteY173" fmla="*/ 57572 h 413167"/>
                <a:gd name="connsiteX174" fmla="*/ 2019735 w 2829850"/>
                <a:gd name="connsiteY174" fmla="*/ 0 h 413167"/>
                <a:gd name="connsiteX175" fmla="*/ 2030839 w 2829850"/>
                <a:gd name="connsiteY175" fmla="*/ 29419 h 413167"/>
                <a:gd name="connsiteX176" fmla="*/ 2041935 w 2829850"/>
                <a:gd name="connsiteY176" fmla="*/ 81398 h 413167"/>
                <a:gd name="connsiteX177" fmla="*/ 2053032 w 2829850"/>
                <a:gd name="connsiteY177" fmla="*/ 212278 h 413167"/>
                <a:gd name="connsiteX178" fmla="*/ 2075225 w 2829850"/>
                <a:gd name="connsiteY178" fmla="*/ 365270 h 413167"/>
                <a:gd name="connsiteX179" fmla="*/ 2086322 w 2829850"/>
                <a:gd name="connsiteY179" fmla="*/ 372475 h 413167"/>
                <a:gd name="connsiteX180" fmla="*/ 2097419 w 2829850"/>
                <a:gd name="connsiteY180" fmla="*/ 361937 h 413167"/>
                <a:gd name="connsiteX181" fmla="*/ 2108515 w 2829850"/>
                <a:gd name="connsiteY181" fmla="*/ 367162 h 413167"/>
                <a:gd name="connsiteX182" fmla="*/ 2119619 w 2829850"/>
                <a:gd name="connsiteY182" fmla="*/ 350738 h 413167"/>
                <a:gd name="connsiteX183" fmla="*/ 2130715 w 2829850"/>
                <a:gd name="connsiteY183" fmla="*/ 352649 h 413167"/>
                <a:gd name="connsiteX184" fmla="*/ 2141812 w 2829850"/>
                <a:gd name="connsiteY184" fmla="*/ 342540 h 413167"/>
                <a:gd name="connsiteX185" fmla="*/ 2152909 w 2829850"/>
                <a:gd name="connsiteY185" fmla="*/ 287363 h 413167"/>
                <a:gd name="connsiteX186" fmla="*/ 2164005 w 2829850"/>
                <a:gd name="connsiteY186" fmla="*/ 193446 h 413167"/>
                <a:gd name="connsiteX187" fmla="*/ 2175102 w 2829850"/>
                <a:gd name="connsiteY187" fmla="*/ 147774 h 413167"/>
                <a:gd name="connsiteX188" fmla="*/ 2186198 w 2829850"/>
                <a:gd name="connsiteY188" fmla="*/ 73560 h 413167"/>
                <a:gd name="connsiteX189" fmla="*/ 2197295 w 2829850"/>
                <a:gd name="connsiteY189" fmla="*/ 8641 h 413167"/>
                <a:gd name="connsiteX190" fmla="*/ 2208399 w 2829850"/>
                <a:gd name="connsiteY190" fmla="*/ 22329 h 413167"/>
                <a:gd name="connsiteX191" fmla="*/ 2219495 w 2829850"/>
                <a:gd name="connsiteY191" fmla="*/ 45666 h 413167"/>
                <a:gd name="connsiteX192" fmla="*/ 2230592 w 2829850"/>
                <a:gd name="connsiteY192" fmla="*/ 173886 h 413167"/>
                <a:gd name="connsiteX193" fmla="*/ 2252785 w 2829850"/>
                <a:gd name="connsiteY193" fmla="*/ 390967 h 413167"/>
                <a:gd name="connsiteX194" fmla="*/ 2263881 w 2829850"/>
                <a:gd name="connsiteY194" fmla="*/ 388831 h 413167"/>
                <a:gd name="connsiteX195" fmla="*/ 2274978 w 2829850"/>
                <a:gd name="connsiteY195" fmla="*/ 354650 h 413167"/>
                <a:gd name="connsiteX196" fmla="*/ 2286075 w 2829850"/>
                <a:gd name="connsiteY196" fmla="*/ 343805 h 413167"/>
                <a:gd name="connsiteX197" fmla="*/ 2297171 w 2829850"/>
                <a:gd name="connsiteY197" fmla="*/ 322714 h 413167"/>
                <a:gd name="connsiteX198" fmla="*/ 2308275 w 2829850"/>
                <a:gd name="connsiteY198" fmla="*/ 321809 h 413167"/>
                <a:gd name="connsiteX199" fmla="*/ 2319371 w 2829850"/>
                <a:gd name="connsiteY199" fmla="*/ 313672 h 413167"/>
                <a:gd name="connsiteX200" fmla="*/ 2330468 w 2829850"/>
                <a:gd name="connsiteY200" fmla="*/ 265006 h 413167"/>
                <a:gd name="connsiteX201" fmla="*/ 2341565 w 2829850"/>
                <a:gd name="connsiteY201" fmla="*/ 192289 h 413167"/>
                <a:gd name="connsiteX202" fmla="*/ 2352661 w 2829850"/>
                <a:gd name="connsiteY202" fmla="*/ 146222 h 413167"/>
                <a:gd name="connsiteX203" fmla="*/ 2363758 w 2829850"/>
                <a:gd name="connsiteY203" fmla="*/ 93876 h 413167"/>
                <a:gd name="connsiteX204" fmla="*/ 2374855 w 2829850"/>
                <a:gd name="connsiteY204" fmla="*/ 65444 h 413167"/>
                <a:gd name="connsiteX205" fmla="*/ 2385951 w 2829850"/>
                <a:gd name="connsiteY205" fmla="*/ 148549 h 413167"/>
                <a:gd name="connsiteX206" fmla="*/ 2397055 w 2829850"/>
                <a:gd name="connsiteY206" fmla="*/ 188683 h 413167"/>
                <a:gd name="connsiteX207" fmla="*/ 2408151 w 2829850"/>
                <a:gd name="connsiteY207" fmla="*/ 266326 h 413167"/>
                <a:gd name="connsiteX208" fmla="*/ 2419248 w 2829850"/>
                <a:gd name="connsiteY208" fmla="*/ 301691 h 413167"/>
                <a:gd name="connsiteX209" fmla="*/ 2430345 w 2829850"/>
                <a:gd name="connsiteY209" fmla="*/ 361038 h 413167"/>
                <a:gd name="connsiteX210" fmla="*/ 2441441 w 2829850"/>
                <a:gd name="connsiteY210" fmla="*/ 361501 h 413167"/>
                <a:gd name="connsiteX211" fmla="*/ 2452538 w 2829850"/>
                <a:gd name="connsiteY211" fmla="*/ 322115 h 413167"/>
                <a:gd name="connsiteX212" fmla="*/ 2463635 w 2829850"/>
                <a:gd name="connsiteY212" fmla="*/ 294268 h 413167"/>
                <a:gd name="connsiteX213" fmla="*/ 2474731 w 2829850"/>
                <a:gd name="connsiteY213" fmla="*/ 234601 h 413167"/>
                <a:gd name="connsiteX214" fmla="*/ 2485834 w 2829850"/>
                <a:gd name="connsiteY214" fmla="*/ 256338 h 413167"/>
                <a:gd name="connsiteX215" fmla="*/ 2496931 w 2829850"/>
                <a:gd name="connsiteY215" fmla="*/ 257590 h 413167"/>
                <a:gd name="connsiteX216" fmla="*/ 2508028 w 2829850"/>
                <a:gd name="connsiteY216" fmla="*/ 188582 h 413167"/>
                <a:gd name="connsiteX217" fmla="*/ 2519124 w 2829850"/>
                <a:gd name="connsiteY217" fmla="*/ 78527 h 413167"/>
                <a:gd name="connsiteX218" fmla="*/ 2530221 w 2829850"/>
                <a:gd name="connsiteY218" fmla="*/ 20424 h 413167"/>
                <a:gd name="connsiteX219" fmla="*/ 2541318 w 2829850"/>
                <a:gd name="connsiteY219" fmla="*/ 20669 h 413167"/>
                <a:gd name="connsiteX220" fmla="*/ 2552414 w 2829850"/>
                <a:gd name="connsiteY220" fmla="*/ 81303 h 413167"/>
                <a:gd name="connsiteX221" fmla="*/ 2563511 w 2829850"/>
                <a:gd name="connsiteY221" fmla="*/ 311182 h 413167"/>
                <a:gd name="connsiteX222" fmla="*/ 2574614 w 2829850"/>
                <a:gd name="connsiteY222" fmla="*/ 361916 h 413167"/>
                <a:gd name="connsiteX223" fmla="*/ 2585711 w 2829850"/>
                <a:gd name="connsiteY223" fmla="*/ 399098 h 413167"/>
                <a:gd name="connsiteX224" fmla="*/ 2596808 w 2829850"/>
                <a:gd name="connsiteY224" fmla="*/ 401840 h 413167"/>
                <a:gd name="connsiteX225" fmla="*/ 2607904 w 2829850"/>
                <a:gd name="connsiteY225" fmla="*/ 383102 h 413167"/>
                <a:gd name="connsiteX226" fmla="*/ 2619001 w 2829850"/>
                <a:gd name="connsiteY226" fmla="*/ 372509 h 413167"/>
                <a:gd name="connsiteX227" fmla="*/ 2630097 w 2829850"/>
                <a:gd name="connsiteY227" fmla="*/ 350908 h 413167"/>
                <a:gd name="connsiteX228" fmla="*/ 2641194 w 2829850"/>
                <a:gd name="connsiteY228" fmla="*/ 320986 h 413167"/>
                <a:gd name="connsiteX229" fmla="*/ 2652290 w 2829850"/>
                <a:gd name="connsiteY229" fmla="*/ 299316 h 413167"/>
                <a:gd name="connsiteX230" fmla="*/ 2663394 w 2829850"/>
                <a:gd name="connsiteY230" fmla="*/ 294601 h 413167"/>
                <a:gd name="connsiteX231" fmla="*/ 2674491 w 2829850"/>
                <a:gd name="connsiteY231" fmla="*/ 266822 h 413167"/>
                <a:gd name="connsiteX232" fmla="*/ 2696684 w 2829850"/>
                <a:gd name="connsiteY232" fmla="*/ 94386 h 413167"/>
                <a:gd name="connsiteX233" fmla="*/ 2707780 w 2829850"/>
                <a:gd name="connsiteY233" fmla="*/ 64879 h 413167"/>
                <a:gd name="connsiteX234" fmla="*/ 2718877 w 2829850"/>
                <a:gd name="connsiteY234" fmla="*/ 80255 h 413167"/>
                <a:gd name="connsiteX235" fmla="*/ 2729974 w 2829850"/>
                <a:gd name="connsiteY235" fmla="*/ 97033 h 413167"/>
                <a:gd name="connsiteX236" fmla="*/ 2741070 w 2829850"/>
                <a:gd name="connsiteY236" fmla="*/ 213040 h 413167"/>
                <a:gd name="connsiteX237" fmla="*/ 2752174 w 2829850"/>
                <a:gd name="connsiteY237" fmla="*/ 205162 h 413167"/>
                <a:gd name="connsiteX238" fmla="*/ 2763270 w 2829850"/>
                <a:gd name="connsiteY238" fmla="*/ 218109 h 413167"/>
                <a:gd name="connsiteX239" fmla="*/ 2774367 w 2829850"/>
                <a:gd name="connsiteY239" fmla="*/ 247569 h 413167"/>
                <a:gd name="connsiteX240" fmla="*/ 2785464 w 2829850"/>
                <a:gd name="connsiteY240" fmla="*/ 240928 h 413167"/>
                <a:gd name="connsiteX241" fmla="*/ 2796560 w 2829850"/>
                <a:gd name="connsiteY241" fmla="*/ 267782 h 413167"/>
                <a:gd name="connsiteX242" fmla="*/ 2807657 w 2829850"/>
                <a:gd name="connsiteY242" fmla="*/ 279402 h 413167"/>
                <a:gd name="connsiteX243" fmla="*/ 2818754 w 2829850"/>
                <a:gd name="connsiteY243" fmla="*/ 272776 h 413167"/>
                <a:gd name="connsiteX244" fmla="*/ 2829850 w 2829850"/>
                <a:gd name="connsiteY244" fmla="*/ 242473 h 413167"/>
                <a:gd name="connsiteX245" fmla="*/ 2829850 w 2829850"/>
                <a:gd name="connsiteY245" fmla="*/ 242473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265680"/>
                  </a:moveTo>
                  <a:lnTo>
                    <a:pt x="11096" y="190888"/>
                  </a:lnTo>
                  <a:lnTo>
                    <a:pt x="22193" y="186642"/>
                  </a:lnTo>
                  <a:lnTo>
                    <a:pt x="33290" y="244051"/>
                  </a:lnTo>
                  <a:lnTo>
                    <a:pt x="44386" y="267591"/>
                  </a:lnTo>
                  <a:lnTo>
                    <a:pt x="55483" y="299888"/>
                  </a:lnTo>
                  <a:lnTo>
                    <a:pt x="66586" y="288648"/>
                  </a:lnTo>
                  <a:lnTo>
                    <a:pt x="77683" y="253202"/>
                  </a:lnTo>
                  <a:lnTo>
                    <a:pt x="88779" y="238084"/>
                  </a:lnTo>
                  <a:lnTo>
                    <a:pt x="99876" y="232260"/>
                  </a:lnTo>
                  <a:lnTo>
                    <a:pt x="110973" y="218204"/>
                  </a:lnTo>
                  <a:lnTo>
                    <a:pt x="122069" y="111810"/>
                  </a:lnTo>
                  <a:lnTo>
                    <a:pt x="133166" y="79758"/>
                  </a:lnTo>
                  <a:lnTo>
                    <a:pt x="155366" y="43386"/>
                  </a:lnTo>
                  <a:lnTo>
                    <a:pt x="166463" y="59824"/>
                  </a:lnTo>
                  <a:lnTo>
                    <a:pt x="177559" y="96624"/>
                  </a:lnTo>
                  <a:lnTo>
                    <a:pt x="188656" y="137283"/>
                  </a:lnTo>
                  <a:lnTo>
                    <a:pt x="199753" y="122505"/>
                  </a:lnTo>
                  <a:lnTo>
                    <a:pt x="210849" y="70206"/>
                  </a:lnTo>
                  <a:lnTo>
                    <a:pt x="221946" y="87861"/>
                  </a:lnTo>
                  <a:lnTo>
                    <a:pt x="233043" y="162109"/>
                  </a:lnTo>
                  <a:lnTo>
                    <a:pt x="244146" y="209564"/>
                  </a:lnTo>
                  <a:lnTo>
                    <a:pt x="255243" y="320999"/>
                  </a:lnTo>
                  <a:lnTo>
                    <a:pt x="266339" y="351173"/>
                  </a:lnTo>
                  <a:lnTo>
                    <a:pt x="277436" y="365671"/>
                  </a:lnTo>
                  <a:lnTo>
                    <a:pt x="288533" y="352017"/>
                  </a:lnTo>
                  <a:lnTo>
                    <a:pt x="299629" y="316761"/>
                  </a:lnTo>
                  <a:lnTo>
                    <a:pt x="310726" y="294057"/>
                  </a:lnTo>
                  <a:lnTo>
                    <a:pt x="321823" y="274728"/>
                  </a:lnTo>
                  <a:lnTo>
                    <a:pt x="332926" y="249909"/>
                  </a:lnTo>
                  <a:lnTo>
                    <a:pt x="344023" y="279327"/>
                  </a:lnTo>
                  <a:lnTo>
                    <a:pt x="355119" y="261733"/>
                  </a:lnTo>
                  <a:lnTo>
                    <a:pt x="366216" y="204869"/>
                  </a:lnTo>
                  <a:lnTo>
                    <a:pt x="377313" y="139324"/>
                  </a:lnTo>
                  <a:lnTo>
                    <a:pt x="388409" y="134928"/>
                  </a:lnTo>
                  <a:lnTo>
                    <a:pt x="399506" y="142773"/>
                  </a:lnTo>
                  <a:lnTo>
                    <a:pt x="410602" y="215340"/>
                  </a:lnTo>
                  <a:lnTo>
                    <a:pt x="421706" y="251025"/>
                  </a:lnTo>
                  <a:lnTo>
                    <a:pt x="432802" y="346975"/>
                  </a:lnTo>
                  <a:lnTo>
                    <a:pt x="443899" y="340771"/>
                  </a:lnTo>
                  <a:lnTo>
                    <a:pt x="454995" y="287553"/>
                  </a:lnTo>
                  <a:lnTo>
                    <a:pt x="466092" y="241316"/>
                  </a:lnTo>
                  <a:lnTo>
                    <a:pt x="477189" y="140242"/>
                  </a:lnTo>
                  <a:lnTo>
                    <a:pt x="488285" y="137201"/>
                  </a:lnTo>
                  <a:lnTo>
                    <a:pt x="499382" y="161299"/>
                  </a:lnTo>
                  <a:lnTo>
                    <a:pt x="521582" y="137140"/>
                  </a:lnTo>
                  <a:lnTo>
                    <a:pt x="532679" y="113939"/>
                  </a:lnTo>
                  <a:lnTo>
                    <a:pt x="543775" y="95726"/>
                  </a:lnTo>
                  <a:lnTo>
                    <a:pt x="554872" y="117906"/>
                  </a:lnTo>
                  <a:lnTo>
                    <a:pt x="565968" y="246908"/>
                  </a:lnTo>
                  <a:lnTo>
                    <a:pt x="577065" y="308454"/>
                  </a:lnTo>
                  <a:lnTo>
                    <a:pt x="588162" y="379823"/>
                  </a:lnTo>
                  <a:lnTo>
                    <a:pt x="599265" y="396363"/>
                  </a:lnTo>
                  <a:lnTo>
                    <a:pt x="610362" y="390872"/>
                  </a:lnTo>
                  <a:lnTo>
                    <a:pt x="621458" y="376557"/>
                  </a:lnTo>
                  <a:lnTo>
                    <a:pt x="632555" y="337695"/>
                  </a:lnTo>
                  <a:lnTo>
                    <a:pt x="643652" y="295738"/>
                  </a:lnTo>
                  <a:lnTo>
                    <a:pt x="654748" y="243459"/>
                  </a:lnTo>
                  <a:lnTo>
                    <a:pt x="665845" y="223423"/>
                  </a:lnTo>
                  <a:lnTo>
                    <a:pt x="676942" y="182111"/>
                  </a:lnTo>
                  <a:lnTo>
                    <a:pt x="688045" y="125866"/>
                  </a:lnTo>
                  <a:lnTo>
                    <a:pt x="699142" y="116103"/>
                  </a:lnTo>
                  <a:lnTo>
                    <a:pt x="710238" y="111082"/>
                  </a:lnTo>
                  <a:lnTo>
                    <a:pt x="721335" y="184404"/>
                  </a:lnTo>
                  <a:lnTo>
                    <a:pt x="732432" y="248711"/>
                  </a:lnTo>
                  <a:lnTo>
                    <a:pt x="743528" y="379272"/>
                  </a:lnTo>
                  <a:lnTo>
                    <a:pt x="754625" y="376768"/>
                  </a:lnTo>
                  <a:lnTo>
                    <a:pt x="765722" y="344710"/>
                  </a:lnTo>
                  <a:lnTo>
                    <a:pt x="776818" y="316522"/>
                  </a:lnTo>
                  <a:lnTo>
                    <a:pt x="787922" y="266877"/>
                  </a:lnTo>
                  <a:lnTo>
                    <a:pt x="799018" y="271313"/>
                  </a:lnTo>
                  <a:lnTo>
                    <a:pt x="810115" y="272803"/>
                  </a:lnTo>
                  <a:lnTo>
                    <a:pt x="821212" y="216327"/>
                  </a:lnTo>
                  <a:lnTo>
                    <a:pt x="843405" y="113382"/>
                  </a:lnTo>
                  <a:lnTo>
                    <a:pt x="854501" y="78690"/>
                  </a:lnTo>
                  <a:lnTo>
                    <a:pt x="865598" y="85249"/>
                  </a:lnTo>
                  <a:lnTo>
                    <a:pt x="876702" y="273844"/>
                  </a:lnTo>
                  <a:lnTo>
                    <a:pt x="887798" y="336933"/>
                  </a:lnTo>
                  <a:lnTo>
                    <a:pt x="898894" y="393587"/>
                  </a:lnTo>
                  <a:lnTo>
                    <a:pt x="909991" y="398390"/>
                  </a:lnTo>
                  <a:lnTo>
                    <a:pt x="921088" y="413167"/>
                  </a:lnTo>
                  <a:lnTo>
                    <a:pt x="932184" y="399322"/>
                  </a:lnTo>
                  <a:lnTo>
                    <a:pt x="965481" y="304977"/>
                  </a:lnTo>
                  <a:lnTo>
                    <a:pt x="976578" y="294860"/>
                  </a:lnTo>
                  <a:lnTo>
                    <a:pt x="987674" y="238261"/>
                  </a:lnTo>
                  <a:lnTo>
                    <a:pt x="1009868" y="66287"/>
                  </a:lnTo>
                  <a:lnTo>
                    <a:pt x="1020964" y="20445"/>
                  </a:lnTo>
                  <a:lnTo>
                    <a:pt x="1032061" y="40019"/>
                  </a:lnTo>
                  <a:lnTo>
                    <a:pt x="1043157" y="121525"/>
                  </a:lnTo>
                  <a:lnTo>
                    <a:pt x="1054261" y="379571"/>
                  </a:lnTo>
                  <a:lnTo>
                    <a:pt x="1065357" y="406894"/>
                  </a:lnTo>
                  <a:lnTo>
                    <a:pt x="1076454" y="411766"/>
                  </a:lnTo>
                  <a:lnTo>
                    <a:pt x="1087551" y="410977"/>
                  </a:lnTo>
                  <a:lnTo>
                    <a:pt x="1098647" y="375646"/>
                  </a:lnTo>
                  <a:lnTo>
                    <a:pt x="1109744" y="368291"/>
                  </a:lnTo>
                  <a:lnTo>
                    <a:pt x="1120841" y="349445"/>
                  </a:lnTo>
                  <a:lnTo>
                    <a:pt x="1131937" y="309835"/>
                  </a:lnTo>
                  <a:lnTo>
                    <a:pt x="1143041" y="276701"/>
                  </a:lnTo>
                  <a:lnTo>
                    <a:pt x="1154137" y="254617"/>
                  </a:lnTo>
                  <a:lnTo>
                    <a:pt x="1165234" y="184846"/>
                  </a:lnTo>
                  <a:lnTo>
                    <a:pt x="1176331" y="106735"/>
                  </a:lnTo>
                  <a:lnTo>
                    <a:pt x="1187427" y="80656"/>
                  </a:lnTo>
                  <a:lnTo>
                    <a:pt x="1198524" y="94815"/>
                  </a:lnTo>
                  <a:lnTo>
                    <a:pt x="1209621" y="192677"/>
                  </a:lnTo>
                  <a:lnTo>
                    <a:pt x="1220717" y="271626"/>
                  </a:lnTo>
                  <a:lnTo>
                    <a:pt x="1231821" y="406071"/>
                  </a:lnTo>
                  <a:lnTo>
                    <a:pt x="1242917" y="405452"/>
                  </a:lnTo>
                  <a:lnTo>
                    <a:pt x="1254014" y="367359"/>
                  </a:lnTo>
                  <a:lnTo>
                    <a:pt x="1265111" y="338029"/>
                  </a:lnTo>
                  <a:lnTo>
                    <a:pt x="1276207" y="251440"/>
                  </a:lnTo>
                  <a:lnTo>
                    <a:pt x="1287304" y="252317"/>
                  </a:lnTo>
                  <a:lnTo>
                    <a:pt x="1298400" y="249712"/>
                  </a:lnTo>
                  <a:lnTo>
                    <a:pt x="1309497" y="206869"/>
                  </a:lnTo>
                  <a:lnTo>
                    <a:pt x="1320601" y="153972"/>
                  </a:lnTo>
                  <a:lnTo>
                    <a:pt x="1331697" y="108122"/>
                  </a:lnTo>
                  <a:lnTo>
                    <a:pt x="1342794" y="67587"/>
                  </a:lnTo>
                  <a:lnTo>
                    <a:pt x="1353890" y="77023"/>
                  </a:lnTo>
                  <a:lnTo>
                    <a:pt x="1364987" y="263985"/>
                  </a:lnTo>
                  <a:lnTo>
                    <a:pt x="1387180" y="395601"/>
                  </a:lnTo>
                  <a:lnTo>
                    <a:pt x="1398277" y="410412"/>
                  </a:lnTo>
                  <a:lnTo>
                    <a:pt x="1409380" y="409378"/>
                  </a:lnTo>
                  <a:lnTo>
                    <a:pt x="1420477" y="398907"/>
                  </a:lnTo>
                  <a:lnTo>
                    <a:pt x="1431573" y="377741"/>
                  </a:lnTo>
                  <a:lnTo>
                    <a:pt x="1442670" y="354405"/>
                  </a:lnTo>
                  <a:lnTo>
                    <a:pt x="1453767" y="333756"/>
                  </a:lnTo>
                  <a:lnTo>
                    <a:pt x="1464863" y="322061"/>
                  </a:lnTo>
                  <a:lnTo>
                    <a:pt x="1475960" y="265482"/>
                  </a:lnTo>
                  <a:lnTo>
                    <a:pt x="1487057" y="164796"/>
                  </a:lnTo>
                  <a:lnTo>
                    <a:pt x="1498160" y="87610"/>
                  </a:lnTo>
                  <a:lnTo>
                    <a:pt x="1509257" y="30596"/>
                  </a:lnTo>
                  <a:lnTo>
                    <a:pt x="1520353" y="33957"/>
                  </a:lnTo>
                  <a:lnTo>
                    <a:pt x="1531450" y="76241"/>
                  </a:lnTo>
                  <a:lnTo>
                    <a:pt x="1542546" y="295418"/>
                  </a:lnTo>
                  <a:lnTo>
                    <a:pt x="1553643" y="333191"/>
                  </a:lnTo>
                  <a:lnTo>
                    <a:pt x="1564740" y="360337"/>
                  </a:lnTo>
                  <a:lnTo>
                    <a:pt x="1575836" y="366740"/>
                  </a:lnTo>
                  <a:lnTo>
                    <a:pt x="1586940" y="346343"/>
                  </a:lnTo>
                  <a:lnTo>
                    <a:pt x="1598036" y="340002"/>
                  </a:lnTo>
                  <a:lnTo>
                    <a:pt x="1609133" y="307583"/>
                  </a:lnTo>
                  <a:lnTo>
                    <a:pt x="1620230" y="248902"/>
                  </a:lnTo>
                  <a:lnTo>
                    <a:pt x="1631326" y="159782"/>
                  </a:lnTo>
                  <a:lnTo>
                    <a:pt x="1642423" y="134622"/>
                  </a:lnTo>
                  <a:lnTo>
                    <a:pt x="1653520" y="121587"/>
                  </a:lnTo>
                  <a:lnTo>
                    <a:pt x="1664616" y="103666"/>
                  </a:lnTo>
                  <a:lnTo>
                    <a:pt x="1675720" y="140902"/>
                  </a:lnTo>
                  <a:lnTo>
                    <a:pt x="1686816" y="142725"/>
                  </a:lnTo>
                  <a:lnTo>
                    <a:pt x="1697913" y="175355"/>
                  </a:lnTo>
                  <a:lnTo>
                    <a:pt x="1709010" y="218762"/>
                  </a:lnTo>
                  <a:lnTo>
                    <a:pt x="1720106" y="363508"/>
                  </a:lnTo>
                  <a:lnTo>
                    <a:pt x="1731203" y="381939"/>
                  </a:lnTo>
                  <a:lnTo>
                    <a:pt x="1742299" y="385477"/>
                  </a:lnTo>
                  <a:lnTo>
                    <a:pt x="1753396" y="377959"/>
                  </a:lnTo>
                  <a:lnTo>
                    <a:pt x="1764500" y="336947"/>
                  </a:lnTo>
                  <a:lnTo>
                    <a:pt x="1775596" y="337375"/>
                  </a:lnTo>
                  <a:lnTo>
                    <a:pt x="1786692" y="326490"/>
                  </a:lnTo>
                  <a:lnTo>
                    <a:pt x="1797789" y="284376"/>
                  </a:lnTo>
                  <a:lnTo>
                    <a:pt x="1819982" y="180628"/>
                  </a:lnTo>
                  <a:lnTo>
                    <a:pt x="1831079" y="108483"/>
                  </a:lnTo>
                  <a:lnTo>
                    <a:pt x="1842176" y="71893"/>
                  </a:lnTo>
                  <a:lnTo>
                    <a:pt x="1853279" y="95563"/>
                  </a:lnTo>
                  <a:lnTo>
                    <a:pt x="1864376" y="110966"/>
                  </a:lnTo>
                  <a:lnTo>
                    <a:pt x="1875472" y="186758"/>
                  </a:lnTo>
                  <a:lnTo>
                    <a:pt x="1886569" y="247711"/>
                  </a:lnTo>
                  <a:lnTo>
                    <a:pt x="1897666" y="375339"/>
                  </a:lnTo>
                  <a:lnTo>
                    <a:pt x="1908762" y="388607"/>
                  </a:lnTo>
                  <a:lnTo>
                    <a:pt x="1919859" y="385368"/>
                  </a:lnTo>
                  <a:lnTo>
                    <a:pt x="1930956" y="371421"/>
                  </a:lnTo>
                  <a:lnTo>
                    <a:pt x="1942059" y="334382"/>
                  </a:lnTo>
                  <a:lnTo>
                    <a:pt x="1953156" y="321101"/>
                  </a:lnTo>
                  <a:lnTo>
                    <a:pt x="1964252" y="301630"/>
                  </a:lnTo>
                  <a:lnTo>
                    <a:pt x="1975349" y="235764"/>
                  </a:lnTo>
                  <a:lnTo>
                    <a:pt x="1986446" y="176526"/>
                  </a:lnTo>
                  <a:lnTo>
                    <a:pt x="1997542" y="130091"/>
                  </a:lnTo>
                  <a:lnTo>
                    <a:pt x="2008639" y="57572"/>
                  </a:lnTo>
                  <a:lnTo>
                    <a:pt x="2019735" y="0"/>
                  </a:lnTo>
                  <a:lnTo>
                    <a:pt x="2030839" y="29419"/>
                  </a:lnTo>
                  <a:lnTo>
                    <a:pt x="2041935" y="81398"/>
                  </a:lnTo>
                  <a:lnTo>
                    <a:pt x="2053032" y="212278"/>
                  </a:lnTo>
                  <a:lnTo>
                    <a:pt x="2075225" y="365270"/>
                  </a:lnTo>
                  <a:lnTo>
                    <a:pt x="2086322" y="372475"/>
                  </a:lnTo>
                  <a:lnTo>
                    <a:pt x="2097419" y="361937"/>
                  </a:lnTo>
                  <a:lnTo>
                    <a:pt x="2108515" y="367162"/>
                  </a:lnTo>
                  <a:lnTo>
                    <a:pt x="2119619" y="350738"/>
                  </a:lnTo>
                  <a:lnTo>
                    <a:pt x="2130715" y="352649"/>
                  </a:lnTo>
                  <a:lnTo>
                    <a:pt x="2141812" y="342540"/>
                  </a:lnTo>
                  <a:lnTo>
                    <a:pt x="2152909" y="287363"/>
                  </a:lnTo>
                  <a:lnTo>
                    <a:pt x="2164005" y="193446"/>
                  </a:lnTo>
                  <a:lnTo>
                    <a:pt x="2175102" y="147774"/>
                  </a:lnTo>
                  <a:lnTo>
                    <a:pt x="2186198" y="73560"/>
                  </a:lnTo>
                  <a:lnTo>
                    <a:pt x="2197295" y="8641"/>
                  </a:lnTo>
                  <a:lnTo>
                    <a:pt x="2208399" y="22329"/>
                  </a:lnTo>
                  <a:lnTo>
                    <a:pt x="2219495" y="45666"/>
                  </a:lnTo>
                  <a:lnTo>
                    <a:pt x="2230592" y="173886"/>
                  </a:lnTo>
                  <a:lnTo>
                    <a:pt x="2252785" y="390967"/>
                  </a:lnTo>
                  <a:lnTo>
                    <a:pt x="2263881" y="388831"/>
                  </a:lnTo>
                  <a:lnTo>
                    <a:pt x="2274978" y="354650"/>
                  </a:lnTo>
                  <a:lnTo>
                    <a:pt x="2286075" y="343805"/>
                  </a:lnTo>
                  <a:lnTo>
                    <a:pt x="2297171" y="322714"/>
                  </a:lnTo>
                  <a:lnTo>
                    <a:pt x="2308275" y="321809"/>
                  </a:lnTo>
                  <a:lnTo>
                    <a:pt x="2319371" y="313672"/>
                  </a:lnTo>
                  <a:lnTo>
                    <a:pt x="2330468" y="265006"/>
                  </a:lnTo>
                  <a:lnTo>
                    <a:pt x="2341565" y="192289"/>
                  </a:lnTo>
                  <a:lnTo>
                    <a:pt x="2352661" y="146222"/>
                  </a:lnTo>
                  <a:lnTo>
                    <a:pt x="2363758" y="93876"/>
                  </a:lnTo>
                  <a:lnTo>
                    <a:pt x="2374855" y="65444"/>
                  </a:lnTo>
                  <a:lnTo>
                    <a:pt x="2385951" y="148549"/>
                  </a:lnTo>
                  <a:lnTo>
                    <a:pt x="2397055" y="188683"/>
                  </a:lnTo>
                  <a:lnTo>
                    <a:pt x="2408151" y="266326"/>
                  </a:lnTo>
                  <a:lnTo>
                    <a:pt x="2419248" y="301691"/>
                  </a:lnTo>
                  <a:lnTo>
                    <a:pt x="2430345" y="361038"/>
                  </a:lnTo>
                  <a:lnTo>
                    <a:pt x="2441441" y="361501"/>
                  </a:lnTo>
                  <a:lnTo>
                    <a:pt x="2452538" y="322115"/>
                  </a:lnTo>
                  <a:lnTo>
                    <a:pt x="2463635" y="294268"/>
                  </a:lnTo>
                  <a:lnTo>
                    <a:pt x="2474731" y="234601"/>
                  </a:lnTo>
                  <a:lnTo>
                    <a:pt x="2485834" y="256338"/>
                  </a:lnTo>
                  <a:lnTo>
                    <a:pt x="2496931" y="257590"/>
                  </a:lnTo>
                  <a:lnTo>
                    <a:pt x="2508028" y="188582"/>
                  </a:lnTo>
                  <a:lnTo>
                    <a:pt x="2519124" y="78527"/>
                  </a:lnTo>
                  <a:lnTo>
                    <a:pt x="2530221" y="20424"/>
                  </a:lnTo>
                  <a:lnTo>
                    <a:pt x="2541318" y="20669"/>
                  </a:lnTo>
                  <a:lnTo>
                    <a:pt x="2552414" y="81303"/>
                  </a:lnTo>
                  <a:lnTo>
                    <a:pt x="2563511" y="311182"/>
                  </a:lnTo>
                  <a:lnTo>
                    <a:pt x="2574614" y="361916"/>
                  </a:lnTo>
                  <a:lnTo>
                    <a:pt x="2585711" y="399098"/>
                  </a:lnTo>
                  <a:lnTo>
                    <a:pt x="2596808" y="401840"/>
                  </a:lnTo>
                  <a:lnTo>
                    <a:pt x="2607904" y="383102"/>
                  </a:lnTo>
                  <a:lnTo>
                    <a:pt x="2619001" y="372509"/>
                  </a:lnTo>
                  <a:lnTo>
                    <a:pt x="2630097" y="350908"/>
                  </a:lnTo>
                  <a:lnTo>
                    <a:pt x="2641194" y="320986"/>
                  </a:lnTo>
                  <a:lnTo>
                    <a:pt x="2652290" y="299316"/>
                  </a:lnTo>
                  <a:lnTo>
                    <a:pt x="2663394" y="294601"/>
                  </a:lnTo>
                  <a:lnTo>
                    <a:pt x="2674491" y="266822"/>
                  </a:lnTo>
                  <a:lnTo>
                    <a:pt x="2696684" y="94386"/>
                  </a:lnTo>
                  <a:lnTo>
                    <a:pt x="2707780" y="64879"/>
                  </a:lnTo>
                  <a:lnTo>
                    <a:pt x="2718877" y="80255"/>
                  </a:lnTo>
                  <a:lnTo>
                    <a:pt x="2729974" y="97033"/>
                  </a:lnTo>
                  <a:lnTo>
                    <a:pt x="2741070" y="213040"/>
                  </a:lnTo>
                  <a:lnTo>
                    <a:pt x="2752174" y="205162"/>
                  </a:lnTo>
                  <a:lnTo>
                    <a:pt x="2763270" y="218109"/>
                  </a:lnTo>
                  <a:lnTo>
                    <a:pt x="2774367" y="247569"/>
                  </a:lnTo>
                  <a:lnTo>
                    <a:pt x="2785464" y="240928"/>
                  </a:lnTo>
                  <a:lnTo>
                    <a:pt x="2796560" y="267782"/>
                  </a:lnTo>
                  <a:lnTo>
                    <a:pt x="2807657" y="279402"/>
                  </a:lnTo>
                  <a:lnTo>
                    <a:pt x="2818754" y="272776"/>
                  </a:lnTo>
                  <a:lnTo>
                    <a:pt x="2829850" y="242473"/>
                  </a:lnTo>
                  <a:lnTo>
                    <a:pt x="2829850" y="242473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7" name="자유형: 도형 2316">
              <a:extLst>
                <a:ext uri="{FF2B5EF4-FFF2-40B4-BE49-F238E27FC236}">
                  <a16:creationId xmlns:a16="http://schemas.microsoft.com/office/drawing/2014/main" id="{854E3EF7-BC27-A74C-08C1-E13B5EEC1604}"/>
                </a:ext>
              </a:extLst>
            </p:cNvPr>
            <p:cNvSpPr/>
            <p:nvPr/>
          </p:nvSpPr>
          <p:spPr>
            <a:xfrm>
              <a:off x="6982478" y="1686241"/>
              <a:ext cx="4523857" cy="660497"/>
            </a:xfrm>
            <a:custGeom>
              <a:avLst/>
              <a:gdLst>
                <a:gd name="connsiteX0" fmla="*/ 0 w 2829850"/>
                <a:gd name="connsiteY0" fmla="*/ 257889 h 413167"/>
                <a:gd name="connsiteX1" fmla="*/ 11096 w 2829850"/>
                <a:gd name="connsiteY1" fmla="*/ 199406 h 413167"/>
                <a:gd name="connsiteX2" fmla="*/ 22193 w 2829850"/>
                <a:gd name="connsiteY2" fmla="*/ 191167 h 413167"/>
                <a:gd name="connsiteX3" fmla="*/ 33290 w 2829850"/>
                <a:gd name="connsiteY3" fmla="*/ 247310 h 413167"/>
                <a:gd name="connsiteX4" fmla="*/ 44386 w 2829850"/>
                <a:gd name="connsiteY4" fmla="*/ 272401 h 413167"/>
                <a:gd name="connsiteX5" fmla="*/ 55483 w 2829850"/>
                <a:gd name="connsiteY5" fmla="*/ 302909 h 413167"/>
                <a:gd name="connsiteX6" fmla="*/ 66586 w 2829850"/>
                <a:gd name="connsiteY6" fmla="*/ 284709 h 413167"/>
                <a:gd name="connsiteX7" fmla="*/ 77683 w 2829850"/>
                <a:gd name="connsiteY7" fmla="*/ 246874 h 413167"/>
                <a:gd name="connsiteX8" fmla="*/ 88779 w 2829850"/>
                <a:gd name="connsiteY8" fmla="*/ 231730 h 413167"/>
                <a:gd name="connsiteX9" fmla="*/ 99876 w 2829850"/>
                <a:gd name="connsiteY9" fmla="*/ 235029 h 413167"/>
                <a:gd name="connsiteX10" fmla="*/ 110973 w 2829850"/>
                <a:gd name="connsiteY10" fmla="*/ 213367 h 413167"/>
                <a:gd name="connsiteX11" fmla="*/ 122069 w 2829850"/>
                <a:gd name="connsiteY11" fmla="*/ 109340 h 413167"/>
                <a:gd name="connsiteX12" fmla="*/ 133166 w 2829850"/>
                <a:gd name="connsiteY12" fmla="*/ 72615 h 413167"/>
                <a:gd name="connsiteX13" fmla="*/ 144263 w 2829850"/>
                <a:gd name="connsiteY13" fmla="*/ 69879 h 413167"/>
                <a:gd name="connsiteX14" fmla="*/ 155366 w 2829850"/>
                <a:gd name="connsiteY14" fmla="*/ 48748 h 413167"/>
                <a:gd name="connsiteX15" fmla="*/ 166463 w 2829850"/>
                <a:gd name="connsiteY15" fmla="*/ 64239 h 413167"/>
                <a:gd name="connsiteX16" fmla="*/ 188656 w 2829850"/>
                <a:gd name="connsiteY16" fmla="*/ 135548 h 413167"/>
                <a:gd name="connsiteX17" fmla="*/ 199753 w 2829850"/>
                <a:gd name="connsiteY17" fmla="*/ 115940 h 413167"/>
                <a:gd name="connsiteX18" fmla="*/ 210849 w 2829850"/>
                <a:gd name="connsiteY18" fmla="*/ 69104 h 413167"/>
                <a:gd name="connsiteX19" fmla="*/ 221946 w 2829850"/>
                <a:gd name="connsiteY19" fmla="*/ 82677 h 413167"/>
                <a:gd name="connsiteX20" fmla="*/ 233043 w 2829850"/>
                <a:gd name="connsiteY20" fmla="*/ 154339 h 413167"/>
                <a:gd name="connsiteX21" fmla="*/ 244146 w 2829850"/>
                <a:gd name="connsiteY21" fmla="*/ 209536 h 413167"/>
                <a:gd name="connsiteX22" fmla="*/ 255243 w 2829850"/>
                <a:gd name="connsiteY22" fmla="*/ 323598 h 413167"/>
                <a:gd name="connsiteX23" fmla="*/ 266339 w 2829850"/>
                <a:gd name="connsiteY23" fmla="*/ 350894 h 413167"/>
                <a:gd name="connsiteX24" fmla="*/ 277436 w 2829850"/>
                <a:gd name="connsiteY24" fmla="*/ 369026 h 413167"/>
                <a:gd name="connsiteX25" fmla="*/ 288533 w 2829850"/>
                <a:gd name="connsiteY25" fmla="*/ 348254 h 413167"/>
                <a:gd name="connsiteX26" fmla="*/ 299629 w 2829850"/>
                <a:gd name="connsiteY26" fmla="*/ 306644 h 413167"/>
                <a:gd name="connsiteX27" fmla="*/ 310726 w 2829850"/>
                <a:gd name="connsiteY27" fmla="*/ 286499 h 413167"/>
                <a:gd name="connsiteX28" fmla="*/ 321823 w 2829850"/>
                <a:gd name="connsiteY28" fmla="*/ 271646 h 413167"/>
                <a:gd name="connsiteX29" fmla="*/ 332926 w 2829850"/>
                <a:gd name="connsiteY29" fmla="*/ 246725 h 413167"/>
                <a:gd name="connsiteX30" fmla="*/ 344023 w 2829850"/>
                <a:gd name="connsiteY30" fmla="*/ 273551 h 413167"/>
                <a:gd name="connsiteX31" fmla="*/ 355119 w 2829850"/>
                <a:gd name="connsiteY31" fmla="*/ 250406 h 413167"/>
                <a:gd name="connsiteX32" fmla="*/ 366216 w 2829850"/>
                <a:gd name="connsiteY32" fmla="*/ 202318 h 413167"/>
                <a:gd name="connsiteX33" fmla="*/ 377313 w 2829850"/>
                <a:gd name="connsiteY33" fmla="*/ 136262 h 413167"/>
                <a:gd name="connsiteX34" fmla="*/ 388409 w 2829850"/>
                <a:gd name="connsiteY34" fmla="*/ 137963 h 413167"/>
                <a:gd name="connsiteX35" fmla="*/ 399506 w 2829850"/>
                <a:gd name="connsiteY35" fmla="*/ 140950 h 413167"/>
                <a:gd name="connsiteX36" fmla="*/ 410602 w 2829850"/>
                <a:gd name="connsiteY36" fmla="*/ 216190 h 413167"/>
                <a:gd name="connsiteX37" fmla="*/ 421706 w 2829850"/>
                <a:gd name="connsiteY37" fmla="*/ 253705 h 413167"/>
                <a:gd name="connsiteX38" fmla="*/ 432802 w 2829850"/>
                <a:gd name="connsiteY38" fmla="*/ 345132 h 413167"/>
                <a:gd name="connsiteX39" fmla="*/ 443899 w 2829850"/>
                <a:gd name="connsiteY39" fmla="*/ 336464 h 413167"/>
                <a:gd name="connsiteX40" fmla="*/ 454995 w 2829850"/>
                <a:gd name="connsiteY40" fmla="*/ 299207 h 413167"/>
                <a:gd name="connsiteX41" fmla="*/ 466092 w 2829850"/>
                <a:gd name="connsiteY41" fmla="*/ 239098 h 413167"/>
                <a:gd name="connsiteX42" fmla="*/ 477189 w 2829850"/>
                <a:gd name="connsiteY42" fmla="*/ 133221 h 413167"/>
                <a:gd name="connsiteX43" fmla="*/ 488285 w 2829850"/>
                <a:gd name="connsiteY43" fmla="*/ 133153 h 413167"/>
                <a:gd name="connsiteX44" fmla="*/ 499382 w 2829850"/>
                <a:gd name="connsiteY44" fmla="*/ 158693 h 413167"/>
                <a:gd name="connsiteX45" fmla="*/ 510485 w 2829850"/>
                <a:gd name="connsiteY45" fmla="*/ 143072 h 413167"/>
                <a:gd name="connsiteX46" fmla="*/ 521582 w 2829850"/>
                <a:gd name="connsiteY46" fmla="*/ 129874 h 413167"/>
                <a:gd name="connsiteX47" fmla="*/ 532679 w 2829850"/>
                <a:gd name="connsiteY47" fmla="*/ 98094 h 413167"/>
                <a:gd name="connsiteX48" fmla="*/ 543775 w 2829850"/>
                <a:gd name="connsiteY48" fmla="*/ 90902 h 413167"/>
                <a:gd name="connsiteX49" fmla="*/ 554872 w 2829850"/>
                <a:gd name="connsiteY49" fmla="*/ 120457 h 413167"/>
                <a:gd name="connsiteX50" fmla="*/ 565968 w 2829850"/>
                <a:gd name="connsiteY50" fmla="*/ 252535 h 413167"/>
                <a:gd name="connsiteX51" fmla="*/ 577065 w 2829850"/>
                <a:gd name="connsiteY51" fmla="*/ 310821 h 413167"/>
                <a:gd name="connsiteX52" fmla="*/ 588162 w 2829850"/>
                <a:gd name="connsiteY52" fmla="*/ 378367 h 413167"/>
                <a:gd name="connsiteX53" fmla="*/ 599265 w 2829850"/>
                <a:gd name="connsiteY53" fmla="*/ 392335 h 413167"/>
                <a:gd name="connsiteX54" fmla="*/ 610362 w 2829850"/>
                <a:gd name="connsiteY54" fmla="*/ 384409 h 413167"/>
                <a:gd name="connsiteX55" fmla="*/ 621458 w 2829850"/>
                <a:gd name="connsiteY55" fmla="*/ 372060 h 413167"/>
                <a:gd name="connsiteX56" fmla="*/ 632555 w 2829850"/>
                <a:gd name="connsiteY56" fmla="*/ 342907 h 413167"/>
                <a:gd name="connsiteX57" fmla="*/ 643652 w 2829850"/>
                <a:gd name="connsiteY57" fmla="*/ 291445 h 413167"/>
                <a:gd name="connsiteX58" fmla="*/ 654748 w 2829850"/>
                <a:gd name="connsiteY58" fmla="*/ 230287 h 413167"/>
                <a:gd name="connsiteX59" fmla="*/ 665845 w 2829850"/>
                <a:gd name="connsiteY59" fmla="*/ 210353 h 413167"/>
                <a:gd name="connsiteX60" fmla="*/ 676942 w 2829850"/>
                <a:gd name="connsiteY60" fmla="*/ 172743 h 413167"/>
                <a:gd name="connsiteX61" fmla="*/ 688045 w 2829850"/>
                <a:gd name="connsiteY61" fmla="*/ 119777 h 413167"/>
                <a:gd name="connsiteX62" fmla="*/ 699142 w 2829850"/>
                <a:gd name="connsiteY62" fmla="*/ 114212 h 413167"/>
                <a:gd name="connsiteX63" fmla="*/ 710238 w 2829850"/>
                <a:gd name="connsiteY63" fmla="*/ 103510 h 413167"/>
                <a:gd name="connsiteX64" fmla="*/ 721335 w 2829850"/>
                <a:gd name="connsiteY64" fmla="*/ 182805 h 413167"/>
                <a:gd name="connsiteX65" fmla="*/ 732432 w 2829850"/>
                <a:gd name="connsiteY65" fmla="*/ 252154 h 413167"/>
                <a:gd name="connsiteX66" fmla="*/ 743528 w 2829850"/>
                <a:gd name="connsiteY66" fmla="*/ 376387 h 413167"/>
                <a:gd name="connsiteX67" fmla="*/ 754625 w 2829850"/>
                <a:gd name="connsiteY67" fmla="*/ 370999 h 413167"/>
                <a:gd name="connsiteX68" fmla="*/ 765722 w 2829850"/>
                <a:gd name="connsiteY68" fmla="*/ 353065 h 413167"/>
                <a:gd name="connsiteX69" fmla="*/ 776818 w 2829850"/>
                <a:gd name="connsiteY69" fmla="*/ 315760 h 413167"/>
                <a:gd name="connsiteX70" fmla="*/ 787922 w 2829850"/>
                <a:gd name="connsiteY70" fmla="*/ 260189 h 413167"/>
                <a:gd name="connsiteX71" fmla="*/ 799018 w 2829850"/>
                <a:gd name="connsiteY71" fmla="*/ 269401 h 413167"/>
                <a:gd name="connsiteX72" fmla="*/ 810115 w 2829850"/>
                <a:gd name="connsiteY72" fmla="*/ 270932 h 413167"/>
                <a:gd name="connsiteX73" fmla="*/ 821212 w 2829850"/>
                <a:gd name="connsiteY73" fmla="*/ 205903 h 413167"/>
                <a:gd name="connsiteX74" fmla="*/ 832308 w 2829850"/>
                <a:gd name="connsiteY74" fmla="*/ 150590 h 413167"/>
                <a:gd name="connsiteX75" fmla="*/ 843405 w 2829850"/>
                <a:gd name="connsiteY75" fmla="*/ 90222 h 413167"/>
                <a:gd name="connsiteX76" fmla="*/ 854501 w 2829850"/>
                <a:gd name="connsiteY76" fmla="*/ 69594 h 413167"/>
                <a:gd name="connsiteX77" fmla="*/ 865598 w 2829850"/>
                <a:gd name="connsiteY77" fmla="*/ 89242 h 413167"/>
                <a:gd name="connsiteX78" fmla="*/ 876702 w 2829850"/>
                <a:gd name="connsiteY78" fmla="*/ 282076 h 413167"/>
                <a:gd name="connsiteX79" fmla="*/ 898894 w 2829850"/>
                <a:gd name="connsiteY79" fmla="*/ 393416 h 413167"/>
                <a:gd name="connsiteX80" fmla="*/ 909991 w 2829850"/>
                <a:gd name="connsiteY80" fmla="*/ 394913 h 413167"/>
                <a:gd name="connsiteX81" fmla="*/ 921088 w 2829850"/>
                <a:gd name="connsiteY81" fmla="*/ 406997 h 413167"/>
                <a:gd name="connsiteX82" fmla="*/ 932184 w 2829850"/>
                <a:gd name="connsiteY82" fmla="*/ 394519 h 413167"/>
                <a:gd name="connsiteX83" fmla="*/ 943281 w 2829850"/>
                <a:gd name="connsiteY83" fmla="*/ 372326 h 413167"/>
                <a:gd name="connsiteX84" fmla="*/ 954384 w 2829850"/>
                <a:gd name="connsiteY84" fmla="*/ 331184 h 413167"/>
                <a:gd name="connsiteX85" fmla="*/ 965481 w 2829850"/>
                <a:gd name="connsiteY85" fmla="*/ 292962 h 413167"/>
                <a:gd name="connsiteX86" fmla="*/ 976578 w 2829850"/>
                <a:gd name="connsiteY86" fmla="*/ 282716 h 413167"/>
                <a:gd name="connsiteX87" fmla="*/ 987674 w 2829850"/>
                <a:gd name="connsiteY87" fmla="*/ 228083 h 413167"/>
                <a:gd name="connsiteX88" fmla="*/ 1009868 w 2829850"/>
                <a:gd name="connsiteY88" fmla="*/ 56327 h 413167"/>
                <a:gd name="connsiteX89" fmla="*/ 1020964 w 2829850"/>
                <a:gd name="connsiteY89" fmla="*/ 2109 h 413167"/>
                <a:gd name="connsiteX90" fmla="*/ 1032061 w 2829850"/>
                <a:gd name="connsiteY90" fmla="*/ 35712 h 413167"/>
                <a:gd name="connsiteX91" fmla="*/ 1043157 w 2829850"/>
                <a:gd name="connsiteY91" fmla="*/ 132064 h 413167"/>
                <a:gd name="connsiteX92" fmla="*/ 1054261 w 2829850"/>
                <a:gd name="connsiteY92" fmla="*/ 379605 h 413167"/>
                <a:gd name="connsiteX93" fmla="*/ 1065357 w 2829850"/>
                <a:gd name="connsiteY93" fmla="*/ 404207 h 413167"/>
                <a:gd name="connsiteX94" fmla="*/ 1076454 w 2829850"/>
                <a:gd name="connsiteY94" fmla="*/ 413167 h 413167"/>
                <a:gd name="connsiteX95" fmla="*/ 1087551 w 2829850"/>
                <a:gd name="connsiteY95" fmla="*/ 406745 h 413167"/>
                <a:gd name="connsiteX96" fmla="*/ 1098647 w 2829850"/>
                <a:gd name="connsiteY96" fmla="*/ 368495 h 413167"/>
                <a:gd name="connsiteX97" fmla="*/ 1109744 w 2829850"/>
                <a:gd name="connsiteY97" fmla="*/ 365039 h 413167"/>
                <a:gd name="connsiteX98" fmla="*/ 1120841 w 2829850"/>
                <a:gd name="connsiteY98" fmla="*/ 349173 h 413167"/>
                <a:gd name="connsiteX99" fmla="*/ 1131937 w 2829850"/>
                <a:gd name="connsiteY99" fmla="*/ 303664 h 413167"/>
                <a:gd name="connsiteX100" fmla="*/ 1143041 w 2829850"/>
                <a:gd name="connsiteY100" fmla="*/ 265421 h 413167"/>
                <a:gd name="connsiteX101" fmla="*/ 1154137 w 2829850"/>
                <a:gd name="connsiteY101" fmla="*/ 239955 h 413167"/>
                <a:gd name="connsiteX102" fmla="*/ 1165234 w 2829850"/>
                <a:gd name="connsiteY102" fmla="*/ 172736 h 413167"/>
                <a:gd name="connsiteX103" fmla="*/ 1176331 w 2829850"/>
                <a:gd name="connsiteY103" fmla="*/ 100121 h 413167"/>
                <a:gd name="connsiteX104" fmla="*/ 1187427 w 2829850"/>
                <a:gd name="connsiteY104" fmla="*/ 84344 h 413167"/>
                <a:gd name="connsiteX105" fmla="*/ 1198524 w 2829850"/>
                <a:gd name="connsiteY105" fmla="*/ 90535 h 413167"/>
                <a:gd name="connsiteX106" fmla="*/ 1209621 w 2829850"/>
                <a:gd name="connsiteY106" fmla="*/ 191541 h 413167"/>
                <a:gd name="connsiteX107" fmla="*/ 1220717 w 2829850"/>
                <a:gd name="connsiteY107" fmla="*/ 276524 h 413167"/>
                <a:gd name="connsiteX108" fmla="*/ 1231821 w 2829850"/>
                <a:gd name="connsiteY108" fmla="*/ 402282 h 413167"/>
                <a:gd name="connsiteX109" fmla="*/ 1242917 w 2829850"/>
                <a:gd name="connsiteY109" fmla="*/ 401003 h 413167"/>
                <a:gd name="connsiteX110" fmla="*/ 1254014 w 2829850"/>
                <a:gd name="connsiteY110" fmla="*/ 376503 h 413167"/>
                <a:gd name="connsiteX111" fmla="*/ 1265111 w 2829850"/>
                <a:gd name="connsiteY111" fmla="*/ 335430 h 413167"/>
                <a:gd name="connsiteX112" fmla="*/ 1276207 w 2829850"/>
                <a:gd name="connsiteY112" fmla="*/ 240792 h 413167"/>
                <a:gd name="connsiteX113" fmla="*/ 1287304 w 2829850"/>
                <a:gd name="connsiteY113" fmla="*/ 245215 h 413167"/>
                <a:gd name="connsiteX114" fmla="*/ 1298400 w 2829850"/>
                <a:gd name="connsiteY114" fmla="*/ 243554 h 413167"/>
                <a:gd name="connsiteX115" fmla="*/ 1309497 w 2829850"/>
                <a:gd name="connsiteY115" fmla="*/ 196528 h 413167"/>
                <a:gd name="connsiteX116" fmla="*/ 1331697 w 2829850"/>
                <a:gd name="connsiteY116" fmla="*/ 88521 h 413167"/>
                <a:gd name="connsiteX117" fmla="*/ 1342794 w 2829850"/>
                <a:gd name="connsiteY117" fmla="*/ 61430 h 413167"/>
                <a:gd name="connsiteX118" fmla="*/ 1353890 w 2829850"/>
                <a:gd name="connsiteY118" fmla="*/ 82208 h 413167"/>
                <a:gd name="connsiteX119" fmla="*/ 1364987 w 2829850"/>
                <a:gd name="connsiteY119" fmla="*/ 270735 h 413167"/>
                <a:gd name="connsiteX120" fmla="*/ 1387180 w 2829850"/>
                <a:gd name="connsiteY120" fmla="*/ 393825 h 413167"/>
                <a:gd name="connsiteX121" fmla="*/ 1398277 w 2829850"/>
                <a:gd name="connsiteY121" fmla="*/ 406098 h 413167"/>
                <a:gd name="connsiteX122" fmla="*/ 1409380 w 2829850"/>
                <a:gd name="connsiteY122" fmla="*/ 403697 h 413167"/>
                <a:gd name="connsiteX123" fmla="*/ 1420477 w 2829850"/>
                <a:gd name="connsiteY123" fmla="*/ 394260 h 413167"/>
                <a:gd name="connsiteX124" fmla="*/ 1431573 w 2829850"/>
                <a:gd name="connsiteY124" fmla="*/ 381102 h 413167"/>
                <a:gd name="connsiteX125" fmla="*/ 1442670 w 2829850"/>
                <a:gd name="connsiteY125" fmla="*/ 351507 h 413167"/>
                <a:gd name="connsiteX126" fmla="*/ 1453767 w 2829850"/>
                <a:gd name="connsiteY126" fmla="*/ 325197 h 413167"/>
                <a:gd name="connsiteX127" fmla="*/ 1464863 w 2829850"/>
                <a:gd name="connsiteY127" fmla="*/ 312978 h 413167"/>
                <a:gd name="connsiteX128" fmla="*/ 1475960 w 2829850"/>
                <a:gd name="connsiteY128" fmla="*/ 261938 h 413167"/>
                <a:gd name="connsiteX129" fmla="*/ 1487057 w 2829850"/>
                <a:gd name="connsiteY129" fmla="*/ 154441 h 413167"/>
                <a:gd name="connsiteX130" fmla="*/ 1498160 w 2829850"/>
                <a:gd name="connsiteY130" fmla="*/ 77180 h 413167"/>
                <a:gd name="connsiteX131" fmla="*/ 1509257 w 2829850"/>
                <a:gd name="connsiteY131" fmla="*/ 14294 h 413167"/>
                <a:gd name="connsiteX132" fmla="*/ 1520353 w 2829850"/>
                <a:gd name="connsiteY132" fmla="*/ 30330 h 413167"/>
                <a:gd name="connsiteX133" fmla="*/ 1531450 w 2829850"/>
                <a:gd name="connsiteY133" fmla="*/ 85643 h 413167"/>
                <a:gd name="connsiteX134" fmla="*/ 1542546 w 2829850"/>
                <a:gd name="connsiteY134" fmla="*/ 297786 h 413167"/>
                <a:gd name="connsiteX135" fmla="*/ 1553643 w 2829850"/>
                <a:gd name="connsiteY135" fmla="*/ 331450 h 413167"/>
                <a:gd name="connsiteX136" fmla="*/ 1564740 w 2829850"/>
                <a:gd name="connsiteY136" fmla="*/ 361766 h 413167"/>
                <a:gd name="connsiteX137" fmla="*/ 1575836 w 2829850"/>
                <a:gd name="connsiteY137" fmla="*/ 363644 h 413167"/>
                <a:gd name="connsiteX138" fmla="*/ 1586940 w 2829850"/>
                <a:gd name="connsiteY138" fmla="*/ 340737 h 413167"/>
                <a:gd name="connsiteX139" fmla="*/ 1598036 w 2829850"/>
                <a:gd name="connsiteY139" fmla="*/ 337573 h 413167"/>
                <a:gd name="connsiteX140" fmla="*/ 1609133 w 2829850"/>
                <a:gd name="connsiteY140" fmla="*/ 311318 h 413167"/>
                <a:gd name="connsiteX141" fmla="*/ 1620230 w 2829850"/>
                <a:gd name="connsiteY141" fmla="*/ 241962 h 413167"/>
                <a:gd name="connsiteX142" fmla="*/ 1631326 w 2829850"/>
                <a:gd name="connsiteY142" fmla="*/ 147746 h 413167"/>
                <a:gd name="connsiteX143" fmla="*/ 1642423 w 2829850"/>
                <a:gd name="connsiteY143" fmla="*/ 121362 h 413167"/>
                <a:gd name="connsiteX144" fmla="*/ 1653520 w 2829850"/>
                <a:gd name="connsiteY144" fmla="*/ 111075 h 413167"/>
                <a:gd name="connsiteX145" fmla="*/ 1664616 w 2829850"/>
                <a:gd name="connsiteY145" fmla="*/ 98808 h 413167"/>
                <a:gd name="connsiteX146" fmla="*/ 1675720 w 2829850"/>
                <a:gd name="connsiteY146" fmla="*/ 140507 h 413167"/>
                <a:gd name="connsiteX147" fmla="*/ 1686816 w 2829850"/>
                <a:gd name="connsiteY147" fmla="*/ 133670 h 413167"/>
                <a:gd name="connsiteX148" fmla="*/ 1697913 w 2829850"/>
                <a:gd name="connsiteY148" fmla="*/ 173913 h 413167"/>
                <a:gd name="connsiteX149" fmla="*/ 1709010 w 2829850"/>
                <a:gd name="connsiteY149" fmla="*/ 222647 h 413167"/>
                <a:gd name="connsiteX150" fmla="*/ 1720106 w 2829850"/>
                <a:gd name="connsiteY150" fmla="*/ 362181 h 413167"/>
                <a:gd name="connsiteX151" fmla="*/ 1731203 w 2829850"/>
                <a:gd name="connsiteY151" fmla="*/ 379700 h 413167"/>
                <a:gd name="connsiteX152" fmla="*/ 1742299 w 2829850"/>
                <a:gd name="connsiteY152" fmla="*/ 387348 h 413167"/>
                <a:gd name="connsiteX153" fmla="*/ 1753396 w 2829850"/>
                <a:gd name="connsiteY153" fmla="*/ 374129 h 413167"/>
                <a:gd name="connsiteX154" fmla="*/ 1764500 w 2829850"/>
                <a:gd name="connsiteY154" fmla="*/ 330014 h 413167"/>
                <a:gd name="connsiteX155" fmla="*/ 1775596 w 2829850"/>
                <a:gd name="connsiteY155" fmla="*/ 332797 h 413167"/>
                <a:gd name="connsiteX156" fmla="*/ 1786692 w 2829850"/>
                <a:gd name="connsiteY156" fmla="*/ 322272 h 413167"/>
                <a:gd name="connsiteX157" fmla="*/ 1797789 w 2829850"/>
                <a:gd name="connsiteY157" fmla="*/ 276395 h 413167"/>
                <a:gd name="connsiteX158" fmla="*/ 1819982 w 2829850"/>
                <a:gd name="connsiteY158" fmla="*/ 167266 h 413167"/>
                <a:gd name="connsiteX159" fmla="*/ 1831079 w 2829850"/>
                <a:gd name="connsiteY159" fmla="*/ 105864 h 413167"/>
                <a:gd name="connsiteX160" fmla="*/ 1842176 w 2829850"/>
                <a:gd name="connsiteY160" fmla="*/ 69356 h 413167"/>
                <a:gd name="connsiteX161" fmla="*/ 1853279 w 2829850"/>
                <a:gd name="connsiteY161" fmla="*/ 97713 h 413167"/>
                <a:gd name="connsiteX162" fmla="*/ 1864376 w 2829850"/>
                <a:gd name="connsiteY162" fmla="*/ 104571 h 413167"/>
                <a:gd name="connsiteX163" fmla="*/ 1875472 w 2829850"/>
                <a:gd name="connsiteY163" fmla="*/ 186289 h 413167"/>
                <a:gd name="connsiteX164" fmla="*/ 1886569 w 2829850"/>
                <a:gd name="connsiteY164" fmla="*/ 250800 h 413167"/>
                <a:gd name="connsiteX165" fmla="*/ 1897666 w 2829850"/>
                <a:gd name="connsiteY165" fmla="*/ 374197 h 413167"/>
                <a:gd name="connsiteX166" fmla="*/ 1908762 w 2829850"/>
                <a:gd name="connsiteY166" fmla="*/ 385354 h 413167"/>
                <a:gd name="connsiteX167" fmla="*/ 1919859 w 2829850"/>
                <a:gd name="connsiteY167" fmla="*/ 390437 h 413167"/>
                <a:gd name="connsiteX168" fmla="*/ 1930956 w 2829850"/>
                <a:gd name="connsiteY168" fmla="*/ 368481 h 413167"/>
                <a:gd name="connsiteX169" fmla="*/ 1942059 w 2829850"/>
                <a:gd name="connsiteY169" fmla="*/ 327007 h 413167"/>
                <a:gd name="connsiteX170" fmla="*/ 1964252 w 2829850"/>
                <a:gd name="connsiteY170" fmla="*/ 306154 h 413167"/>
                <a:gd name="connsiteX171" fmla="*/ 1975349 w 2829850"/>
                <a:gd name="connsiteY171" fmla="*/ 229593 h 413167"/>
                <a:gd name="connsiteX172" fmla="*/ 1986446 w 2829850"/>
                <a:gd name="connsiteY172" fmla="*/ 161721 h 413167"/>
                <a:gd name="connsiteX173" fmla="*/ 1997542 w 2829850"/>
                <a:gd name="connsiteY173" fmla="*/ 113579 h 413167"/>
                <a:gd name="connsiteX174" fmla="*/ 2008639 w 2829850"/>
                <a:gd name="connsiteY174" fmla="*/ 50659 h 413167"/>
                <a:gd name="connsiteX175" fmla="*/ 2019735 w 2829850"/>
                <a:gd name="connsiteY175" fmla="*/ 0 h 413167"/>
                <a:gd name="connsiteX176" fmla="*/ 2030839 w 2829850"/>
                <a:gd name="connsiteY176" fmla="*/ 34828 h 413167"/>
                <a:gd name="connsiteX177" fmla="*/ 2041935 w 2829850"/>
                <a:gd name="connsiteY177" fmla="*/ 83459 h 413167"/>
                <a:gd name="connsiteX178" fmla="*/ 2053032 w 2829850"/>
                <a:gd name="connsiteY178" fmla="*/ 209298 h 413167"/>
                <a:gd name="connsiteX179" fmla="*/ 2075225 w 2829850"/>
                <a:gd name="connsiteY179" fmla="*/ 363562 h 413167"/>
                <a:gd name="connsiteX180" fmla="*/ 2086322 w 2829850"/>
                <a:gd name="connsiteY180" fmla="*/ 367985 h 413167"/>
                <a:gd name="connsiteX181" fmla="*/ 2097419 w 2829850"/>
                <a:gd name="connsiteY181" fmla="*/ 369006 h 413167"/>
                <a:gd name="connsiteX182" fmla="*/ 2108515 w 2829850"/>
                <a:gd name="connsiteY182" fmla="*/ 365379 h 413167"/>
                <a:gd name="connsiteX183" fmla="*/ 2119619 w 2829850"/>
                <a:gd name="connsiteY183" fmla="*/ 345417 h 413167"/>
                <a:gd name="connsiteX184" fmla="*/ 2130715 w 2829850"/>
                <a:gd name="connsiteY184" fmla="*/ 348955 h 413167"/>
                <a:gd name="connsiteX185" fmla="*/ 2141812 w 2829850"/>
                <a:gd name="connsiteY185" fmla="*/ 346431 h 413167"/>
                <a:gd name="connsiteX186" fmla="*/ 2152909 w 2829850"/>
                <a:gd name="connsiteY186" fmla="*/ 280892 h 413167"/>
                <a:gd name="connsiteX187" fmla="*/ 2164005 w 2829850"/>
                <a:gd name="connsiteY187" fmla="*/ 178512 h 413167"/>
                <a:gd name="connsiteX188" fmla="*/ 2175102 w 2829850"/>
                <a:gd name="connsiteY188" fmla="*/ 132330 h 413167"/>
                <a:gd name="connsiteX189" fmla="*/ 2186198 w 2829850"/>
                <a:gd name="connsiteY189" fmla="*/ 65818 h 413167"/>
                <a:gd name="connsiteX190" fmla="*/ 2197295 w 2829850"/>
                <a:gd name="connsiteY190" fmla="*/ 7749 h 413167"/>
                <a:gd name="connsiteX191" fmla="*/ 2208399 w 2829850"/>
                <a:gd name="connsiteY191" fmla="*/ 24643 h 413167"/>
                <a:gd name="connsiteX192" fmla="*/ 2219495 w 2829850"/>
                <a:gd name="connsiteY192" fmla="*/ 45203 h 413167"/>
                <a:gd name="connsiteX193" fmla="*/ 2230592 w 2829850"/>
                <a:gd name="connsiteY193" fmla="*/ 170783 h 413167"/>
                <a:gd name="connsiteX194" fmla="*/ 2241688 w 2829850"/>
                <a:gd name="connsiteY194" fmla="*/ 283688 h 413167"/>
                <a:gd name="connsiteX195" fmla="*/ 2252785 w 2829850"/>
                <a:gd name="connsiteY195" fmla="*/ 387620 h 413167"/>
                <a:gd name="connsiteX196" fmla="*/ 2263881 w 2829850"/>
                <a:gd name="connsiteY196" fmla="*/ 383442 h 413167"/>
                <a:gd name="connsiteX197" fmla="*/ 2286075 w 2829850"/>
                <a:gd name="connsiteY197" fmla="*/ 342982 h 413167"/>
                <a:gd name="connsiteX198" fmla="*/ 2297171 w 2829850"/>
                <a:gd name="connsiteY198" fmla="*/ 316319 h 413167"/>
                <a:gd name="connsiteX199" fmla="*/ 2308275 w 2829850"/>
                <a:gd name="connsiteY199" fmla="*/ 319061 h 413167"/>
                <a:gd name="connsiteX200" fmla="*/ 2319371 w 2829850"/>
                <a:gd name="connsiteY200" fmla="*/ 314434 h 413167"/>
                <a:gd name="connsiteX201" fmla="*/ 2330468 w 2829850"/>
                <a:gd name="connsiteY201" fmla="*/ 256971 h 413167"/>
                <a:gd name="connsiteX202" fmla="*/ 2341565 w 2829850"/>
                <a:gd name="connsiteY202" fmla="*/ 180118 h 413167"/>
                <a:gd name="connsiteX203" fmla="*/ 2352661 w 2829850"/>
                <a:gd name="connsiteY203" fmla="*/ 128894 h 413167"/>
                <a:gd name="connsiteX204" fmla="*/ 2363758 w 2829850"/>
                <a:gd name="connsiteY204" fmla="*/ 83636 h 413167"/>
                <a:gd name="connsiteX205" fmla="*/ 2374855 w 2829850"/>
                <a:gd name="connsiteY205" fmla="*/ 65314 h 413167"/>
                <a:gd name="connsiteX206" fmla="*/ 2385951 w 2829850"/>
                <a:gd name="connsiteY206" fmla="*/ 154223 h 413167"/>
                <a:gd name="connsiteX207" fmla="*/ 2397055 w 2829850"/>
                <a:gd name="connsiteY207" fmla="*/ 189024 h 413167"/>
                <a:gd name="connsiteX208" fmla="*/ 2408151 w 2829850"/>
                <a:gd name="connsiteY208" fmla="*/ 264815 h 413167"/>
                <a:gd name="connsiteX209" fmla="*/ 2419248 w 2829850"/>
                <a:gd name="connsiteY209" fmla="*/ 300813 h 413167"/>
                <a:gd name="connsiteX210" fmla="*/ 2430345 w 2829850"/>
                <a:gd name="connsiteY210" fmla="*/ 357956 h 413167"/>
                <a:gd name="connsiteX211" fmla="*/ 2441441 w 2829850"/>
                <a:gd name="connsiteY211" fmla="*/ 356392 h 413167"/>
                <a:gd name="connsiteX212" fmla="*/ 2452538 w 2829850"/>
                <a:gd name="connsiteY212" fmla="*/ 330211 h 413167"/>
                <a:gd name="connsiteX213" fmla="*/ 2463635 w 2829850"/>
                <a:gd name="connsiteY213" fmla="*/ 293043 h 413167"/>
                <a:gd name="connsiteX214" fmla="*/ 2474731 w 2829850"/>
                <a:gd name="connsiteY214" fmla="*/ 230900 h 413167"/>
                <a:gd name="connsiteX215" fmla="*/ 2485834 w 2829850"/>
                <a:gd name="connsiteY215" fmla="*/ 254685 h 413167"/>
                <a:gd name="connsiteX216" fmla="*/ 2496931 w 2829850"/>
                <a:gd name="connsiteY216" fmla="*/ 253181 h 413167"/>
                <a:gd name="connsiteX217" fmla="*/ 2508028 w 2829850"/>
                <a:gd name="connsiteY217" fmla="*/ 174906 h 413167"/>
                <a:gd name="connsiteX218" fmla="*/ 2519124 w 2829850"/>
                <a:gd name="connsiteY218" fmla="*/ 67798 h 413167"/>
                <a:gd name="connsiteX219" fmla="*/ 2530221 w 2829850"/>
                <a:gd name="connsiteY219" fmla="*/ 1164 h 413167"/>
                <a:gd name="connsiteX220" fmla="*/ 2541318 w 2829850"/>
                <a:gd name="connsiteY220" fmla="*/ 16376 h 413167"/>
                <a:gd name="connsiteX221" fmla="*/ 2552414 w 2829850"/>
                <a:gd name="connsiteY221" fmla="*/ 89508 h 413167"/>
                <a:gd name="connsiteX222" fmla="*/ 2563511 w 2829850"/>
                <a:gd name="connsiteY222" fmla="*/ 315454 h 413167"/>
                <a:gd name="connsiteX223" fmla="*/ 2574614 w 2829850"/>
                <a:gd name="connsiteY223" fmla="*/ 361889 h 413167"/>
                <a:gd name="connsiteX224" fmla="*/ 2585711 w 2829850"/>
                <a:gd name="connsiteY224" fmla="*/ 399683 h 413167"/>
                <a:gd name="connsiteX225" fmla="*/ 2596808 w 2829850"/>
                <a:gd name="connsiteY225" fmla="*/ 397574 h 413167"/>
                <a:gd name="connsiteX226" fmla="*/ 2607904 w 2829850"/>
                <a:gd name="connsiteY226" fmla="*/ 377074 h 413167"/>
                <a:gd name="connsiteX227" fmla="*/ 2619001 w 2829850"/>
                <a:gd name="connsiteY227" fmla="*/ 368556 h 413167"/>
                <a:gd name="connsiteX228" fmla="*/ 2630097 w 2829850"/>
                <a:gd name="connsiteY228" fmla="*/ 355364 h 413167"/>
                <a:gd name="connsiteX229" fmla="*/ 2641194 w 2829850"/>
                <a:gd name="connsiteY229" fmla="*/ 317571 h 413167"/>
                <a:gd name="connsiteX230" fmla="*/ 2652290 w 2829850"/>
                <a:gd name="connsiteY230" fmla="*/ 290104 h 413167"/>
                <a:gd name="connsiteX231" fmla="*/ 2663394 w 2829850"/>
                <a:gd name="connsiteY231" fmla="*/ 284090 h 413167"/>
                <a:gd name="connsiteX232" fmla="*/ 2674491 w 2829850"/>
                <a:gd name="connsiteY232" fmla="*/ 259033 h 413167"/>
                <a:gd name="connsiteX233" fmla="*/ 2696684 w 2829850"/>
                <a:gd name="connsiteY233" fmla="*/ 92896 h 413167"/>
                <a:gd name="connsiteX234" fmla="*/ 2707780 w 2829850"/>
                <a:gd name="connsiteY234" fmla="*/ 58477 h 413167"/>
                <a:gd name="connsiteX235" fmla="*/ 2718877 w 2829850"/>
                <a:gd name="connsiteY235" fmla="*/ 83718 h 413167"/>
                <a:gd name="connsiteX236" fmla="*/ 2729974 w 2829850"/>
                <a:gd name="connsiteY236" fmla="*/ 102557 h 413167"/>
                <a:gd name="connsiteX237" fmla="*/ 2741070 w 2829850"/>
                <a:gd name="connsiteY237" fmla="*/ 213850 h 413167"/>
                <a:gd name="connsiteX238" fmla="*/ 2752174 w 2829850"/>
                <a:gd name="connsiteY238" fmla="*/ 204686 h 413167"/>
                <a:gd name="connsiteX239" fmla="*/ 2763270 w 2829850"/>
                <a:gd name="connsiteY239" fmla="*/ 224293 h 413167"/>
                <a:gd name="connsiteX240" fmla="*/ 2774367 w 2829850"/>
                <a:gd name="connsiteY240" fmla="*/ 246296 h 413167"/>
                <a:gd name="connsiteX241" fmla="*/ 2785464 w 2829850"/>
                <a:gd name="connsiteY241" fmla="*/ 237424 h 413167"/>
                <a:gd name="connsiteX242" fmla="*/ 2796560 w 2829850"/>
                <a:gd name="connsiteY242" fmla="*/ 263877 h 413167"/>
                <a:gd name="connsiteX243" fmla="*/ 2807657 w 2829850"/>
                <a:gd name="connsiteY243" fmla="*/ 274735 h 413167"/>
                <a:gd name="connsiteX244" fmla="*/ 2818754 w 2829850"/>
                <a:gd name="connsiteY244" fmla="*/ 269735 h 413167"/>
                <a:gd name="connsiteX245" fmla="*/ 2829850 w 2829850"/>
                <a:gd name="connsiteY245" fmla="*/ 243432 h 413167"/>
                <a:gd name="connsiteX246" fmla="*/ 2829850 w 2829850"/>
                <a:gd name="connsiteY246" fmla="*/ 24343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829850" h="413167">
                  <a:moveTo>
                    <a:pt x="0" y="257889"/>
                  </a:moveTo>
                  <a:lnTo>
                    <a:pt x="11096" y="199406"/>
                  </a:lnTo>
                  <a:lnTo>
                    <a:pt x="22193" y="191167"/>
                  </a:lnTo>
                  <a:lnTo>
                    <a:pt x="33290" y="247310"/>
                  </a:lnTo>
                  <a:lnTo>
                    <a:pt x="44386" y="272401"/>
                  </a:lnTo>
                  <a:lnTo>
                    <a:pt x="55483" y="302909"/>
                  </a:lnTo>
                  <a:lnTo>
                    <a:pt x="66586" y="284709"/>
                  </a:lnTo>
                  <a:lnTo>
                    <a:pt x="77683" y="246874"/>
                  </a:lnTo>
                  <a:lnTo>
                    <a:pt x="88779" y="231730"/>
                  </a:lnTo>
                  <a:lnTo>
                    <a:pt x="99876" y="235029"/>
                  </a:lnTo>
                  <a:lnTo>
                    <a:pt x="110973" y="213367"/>
                  </a:lnTo>
                  <a:lnTo>
                    <a:pt x="122069" y="109340"/>
                  </a:lnTo>
                  <a:lnTo>
                    <a:pt x="133166" y="72615"/>
                  </a:lnTo>
                  <a:lnTo>
                    <a:pt x="144263" y="69879"/>
                  </a:lnTo>
                  <a:lnTo>
                    <a:pt x="155366" y="48748"/>
                  </a:lnTo>
                  <a:lnTo>
                    <a:pt x="166463" y="64239"/>
                  </a:lnTo>
                  <a:lnTo>
                    <a:pt x="188656" y="135548"/>
                  </a:lnTo>
                  <a:lnTo>
                    <a:pt x="199753" y="115940"/>
                  </a:lnTo>
                  <a:lnTo>
                    <a:pt x="210849" y="69104"/>
                  </a:lnTo>
                  <a:lnTo>
                    <a:pt x="221946" y="82677"/>
                  </a:lnTo>
                  <a:lnTo>
                    <a:pt x="233043" y="154339"/>
                  </a:lnTo>
                  <a:lnTo>
                    <a:pt x="244146" y="209536"/>
                  </a:lnTo>
                  <a:lnTo>
                    <a:pt x="255243" y="323598"/>
                  </a:lnTo>
                  <a:lnTo>
                    <a:pt x="266339" y="350894"/>
                  </a:lnTo>
                  <a:lnTo>
                    <a:pt x="277436" y="369026"/>
                  </a:lnTo>
                  <a:lnTo>
                    <a:pt x="288533" y="348254"/>
                  </a:lnTo>
                  <a:lnTo>
                    <a:pt x="299629" y="306644"/>
                  </a:lnTo>
                  <a:lnTo>
                    <a:pt x="310726" y="286499"/>
                  </a:lnTo>
                  <a:lnTo>
                    <a:pt x="321823" y="271646"/>
                  </a:lnTo>
                  <a:lnTo>
                    <a:pt x="332926" y="246725"/>
                  </a:lnTo>
                  <a:lnTo>
                    <a:pt x="344023" y="273551"/>
                  </a:lnTo>
                  <a:lnTo>
                    <a:pt x="355119" y="250406"/>
                  </a:lnTo>
                  <a:lnTo>
                    <a:pt x="366216" y="202318"/>
                  </a:lnTo>
                  <a:lnTo>
                    <a:pt x="377313" y="136262"/>
                  </a:lnTo>
                  <a:lnTo>
                    <a:pt x="388409" y="137963"/>
                  </a:lnTo>
                  <a:lnTo>
                    <a:pt x="399506" y="140950"/>
                  </a:lnTo>
                  <a:lnTo>
                    <a:pt x="410602" y="216190"/>
                  </a:lnTo>
                  <a:lnTo>
                    <a:pt x="421706" y="253705"/>
                  </a:lnTo>
                  <a:lnTo>
                    <a:pt x="432802" y="345132"/>
                  </a:lnTo>
                  <a:lnTo>
                    <a:pt x="443899" y="336464"/>
                  </a:lnTo>
                  <a:lnTo>
                    <a:pt x="454995" y="299207"/>
                  </a:lnTo>
                  <a:lnTo>
                    <a:pt x="466092" y="239098"/>
                  </a:lnTo>
                  <a:lnTo>
                    <a:pt x="477189" y="133221"/>
                  </a:lnTo>
                  <a:lnTo>
                    <a:pt x="488285" y="133153"/>
                  </a:lnTo>
                  <a:lnTo>
                    <a:pt x="499382" y="158693"/>
                  </a:lnTo>
                  <a:lnTo>
                    <a:pt x="510485" y="143072"/>
                  </a:lnTo>
                  <a:lnTo>
                    <a:pt x="521582" y="129874"/>
                  </a:lnTo>
                  <a:lnTo>
                    <a:pt x="532679" y="98094"/>
                  </a:lnTo>
                  <a:lnTo>
                    <a:pt x="543775" y="90902"/>
                  </a:lnTo>
                  <a:lnTo>
                    <a:pt x="554872" y="120457"/>
                  </a:lnTo>
                  <a:lnTo>
                    <a:pt x="565968" y="252535"/>
                  </a:lnTo>
                  <a:lnTo>
                    <a:pt x="577065" y="310821"/>
                  </a:lnTo>
                  <a:lnTo>
                    <a:pt x="588162" y="378367"/>
                  </a:lnTo>
                  <a:lnTo>
                    <a:pt x="599265" y="392335"/>
                  </a:lnTo>
                  <a:lnTo>
                    <a:pt x="610362" y="384409"/>
                  </a:lnTo>
                  <a:lnTo>
                    <a:pt x="621458" y="372060"/>
                  </a:lnTo>
                  <a:lnTo>
                    <a:pt x="632555" y="342907"/>
                  </a:lnTo>
                  <a:lnTo>
                    <a:pt x="643652" y="291445"/>
                  </a:lnTo>
                  <a:lnTo>
                    <a:pt x="654748" y="230287"/>
                  </a:lnTo>
                  <a:lnTo>
                    <a:pt x="665845" y="210353"/>
                  </a:lnTo>
                  <a:lnTo>
                    <a:pt x="676942" y="172743"/>
                  </a:lnTo>
                  <a:lnTo>
                    <a:pt x="688045" y="119777"/>
                  </a:lnTo>
                  <a:lnTo>
                    <a:pt x="699142" y="114212"/>
                  </a:lnTo>
                  <a:lnTo>
                    <a:pt x="710238" y="103510"/>
                  </a:lnTo>
                  <a:lnTo>
                    <a:pt x="721335" y="182805"/>
                  </a:lnTo>
                  <a:lnTo>
                    <a:pt x="732432" y="252154"/>
                  </a:lnTo>
                  <a:lnTo>
                    <a:pt x="743528" y="376387"/>
                  </a:lnTo>
                  <a:lnTo>
                    <a:pt x="754625" y="370999"/>
                  </a:lnTo>
                  <a:lnTo>
                    <a:pt x="765722" y="353065"/>
                  </a:lnTo>
                  <a:lnTo>
                    <a:pt x="776818" y="315760"/>
                  </a:lnTo>
                  <a:lnTo>
                    <a:pt x="787922" y="260189"/>
                  </a:lnTo>
                  <a:lnTo>
                    <a:pt x="799018" y="269401"/>
                  </a:lnTo>
                  <a:lnTo>
                    <a:pt x="810115" y="270932"/>
                  </a:lnTo>
                  <a:lnTo>
                    <a:pt x="821212" y="205903"/>
                  </a:lnTo>
                  <a:lnTo>
                    <a:pt x="832308" y="150590"/>
                  </a:lnTo>
                  <a:lnTo>
                    <a:pt x="843405" y="90222"/>
                  </a:lnTo>
                  <a:lnTo>
                    <a:pt x="854501" y="69594"/>
                  </a:lnTo>
                  <a:lnTo>
                    <a:pt x="865598" y="89242"/>
                  </a:lnTo>
                  <a:lnTo>
                    <a:pt x="876702" y="282076"/>
                  </a:lnTo>
                  <a:lnTo>
                    <a:pt x="898894" y="393416"/>
                  </a:lnTo>
                  <a:lnTo>
                    <a:pt x="909991" y="394913"/>
                  </a:lnTo>
                  <a:lnTo>
                    <a:pt x="921088" y="406997"/>
                  </a:lnTo>
                  <a:lnTo>
                    <a:pt x="932184" y="394519"/>
                  </a:lnTo>
                  <a:lnTo>
                    <a:pt x="943281" y="372326"/>
                  </a:lnTo>
                  <a:lnTo>
                    <a:pt x="954384" y="331184"/>
                  </a:lnTo>
                  <a:lnTo>
                    <a:pt x="965481" y="292962"/>
                  </a:lnTo>
                  <a:lnTo>
                    <a:pt x="976578" y="282716"/>
                  </a:lnTo>
                  <a:lnTo>
                    <a:pt x="987674" y="228083"/>
                  </a:lnTo>
                  <a:lnTo>
                    <a:pt x="1009868" y="56327"/>
                  </a:lnTo>
                  <a:lnTo>
                    <a:pt x="1020964" y="2109"/>
                  </a:lnTo>
                  <a:lnTo>
                    <a:pt x="1032061" y="35712"/>
                  </a:lnTo>
                  <a:lnTo>
                    <a:pt x="1043157" y="132064"/>
                  </a:lnTo>
                  <a:lnTo>
                    <a:pt x="1054261" y="379605"/>
                  </a:lnTo>
                  <a:lnTo>
                    <a:pt x="1065357" y="404207"/>
                  </a:lnTo>
                  <a:lnTo>
                    <a:pt x="1076454" y="413167"/>
                  </a:lnTo>
                  <a:lnTo>
                    <a:pt x="1087551" y="406745"/>
                  </a:lnTo>
                  <a:lnTo>
                    <a:pt x="1098647" y="368495"/>
                  </a:lnTo>
                  <a:lnTo>
                    <a:pt x="1109744" y="365039"/>
                  </a:lnTo>
                  <a:lnTo>
                    <a:pt x="1120841" y="349173"/>
                  </a:lnTo>
                  <a:lnTo>
                    <a:pt x="1131937" y="303664"/>
                  </a:lnTo>
                  <a:lnTo>
                    <a:pt x="1143041" y="265421"/>
                  </a:lnTo>
                  <a:lnTo>
                    <a:pt x="1154137" y="239955"/>
                  </a:lnTo>
                  <a:lnTo>
                    <a:pt x="1165234" y="172736"/>
                  </a:lnTo>
                  <a:lnTo>
                    <a:pt x="1176331" y="100121"/>
                  </a:lnTo>
                  <a:lnTo>
                    <a:pt x="1187427" y="84344"/>
                  </a:lnTo>
                  <a:lnTo>
                    <a:pt x="1198524" y="90535"/>
                  </a:lnTo>
                  <a:lnTo>
                    <a:pt x="1209621" y="191541"/>
                  </a:lnTo>
                  <a:lnTo>
                    <a:pt x="1220717" y="276524"/>
                  </a:lnTo>
                  <a:lnTo>
                    <a:pt x="1231821" y="402282"/>
                  </a:lnTo>
                  <a:lnTo>
                    <a:pt x="1242917" y="401003"/>
                  </a:lnTo>
                  <a:lnTo>
                    <a:pt x="1254014" y="376503"/>
                  </a:lnTo>
                  <a:lnTo>
                    <a:pt x="1265111" y="335430"/>
                  </a:lnTo>
                  <a:lnTo>
                    <a:pt x="1276207" y="240792"/>
                  </a:lnTo>
                  <a:lnTo>
                    <a:pt x="1287304" y="245215"/>
                  </a:lnTo>
                  <a:lnTo>
                    <a:pt x="1298400" y="243554"/>
                  </a:lnTo>
                  <a:lnTo>
                    <a:pt x="1309497" y="196528"/>
                  </a:lnTo>
                  <a:lnTo>
                    <a:pt x="1331697" y="88521"/>
                  </a:lnTo>
                  <a:lnTo>
                    <a:pt x="1342794" y="61430"/>
                  </a:lnTo>
                  <a:lnTo>
                    <a:pt x="1353890" y="82208"/>
                  </a:lnTo>
                  <a:lnTo>
                    <a:pt x="1364987" y="270735"/>
                  </a:lnTo>
                  <a:lnTo>
                    <a:pt x="1387180" y="393825"/>
                  </a:lnTo>
                  <a:lnTo>
                    <a:pt x="1398277" y="406098"/>
                  </a:lnTo>
                  <a:lnTo>
                    <a:pt x="1409380" y="403697"/>
                  </a:lnTo>
                  <a:lnTo>
                    <a:pt x="1420477" y="394260"/>
                  </a:lnTo>
                  <a:lnTo>
                    <a:pt x="1431573" y="381102"/>
                  </a:lnTo>
                  <a:lnTo>
                    <a:pt x="1442670" y="351507"/>
                  </a:lnTo>
                  <a:lnTo>
                    <a:pt x="1453767" y="325197"/>
                  </a:lnTo>
                  <a:lnTo>
                    <a:pt x="1464863" y="312978"/>
                  </a:lnTo>
                  <a:lnTo>
                    <a:pt x="1475960" y="261938"/>
                  </a:lnTo>
                  <a:lnTo>
                    <a:pt x="1487057" y="154441"/>
                  </a:lnTo>
                  <a:lnTo>
                    <a:pt x="1498160" y="77180"/>
                  </a:lnTo>
                  <a:lnTo>
                    <a:pt x="1509257" y="14294"/>
                  </a:lnTo>
                  <a:lnTo>
                    <a:pt x="1520353" y="30330"/>
                  </a:lnTo>
                  <a:lnTo>
                    <a:pt x="1531450" y="85643"/>
                  </a:lnTo>
                  <a:lnTo>
                    <a:pt x="1542546" y="297786"/>
                  </a:lnTo>
                  <a:lnTo>
                    <a:pt x="1553643" y="331450"/>
                  </a:lnTo>
                  <a:lnTo>
                    <a:pt x="1564740" y="361766"/>
                  </a:lnTo>
                  <a:lnTo>
                    <a:pt x="1575836" y="363644"/>
                  </a:lnTo>
                  <a:lnTo>
                    <a:pt x="1586940" y="340737"/>
                  </a:lnTo>
                  <a:lnTo>
                    <a:pt x="1598036" y="337573"/>
                  </a:lnTo>
                  <a:lnTo>
                    <a:pt x="1609133" y="311318"/>
                  </a:lnTo>
                  <a:lnTo>
                    <a:pt x="1620230" y="241962"/>
                  </a:lnTo>
                  <a:lnTo>
                    <a:pt x="1631326" y="147746"/>
                  </a:lnTo>
                  <a:lnTo>
                    <a:pt x="1642423" y="121362"/>
                  </a:lnTo>
                  <a:lnTo>
                    <a:pt x="1653520" y="111075"/>
                  </a:lnTo>
                  <a:lnTo>
                    <a:pt x="1664616" y="98808"/>
                  </a:lnTo>
                  <a:lnTo>
                    <a:pt x="1675720" y="140507"/>
                  </a:lnTo>
                  <a:lnTo>
                    <a:pt x="1686816" y="133670"/>
                  </a:lnTo>
                  <a:lnTo>
                    <a:pt x="1697913" y="173913"/>
                  </a:lnTo>
                  <a:lnTo>
                    <a:pt x="1709010" y="222647"/>
                  </a:lnTo>
                  <a:lnTo>
                    <a:pt x="1720106" y="362181"/>
                  </a:lnTo>
                  <a:lnTo>
                    <a:pt x="1731203" y="379700"/>
                  </a:lnTo>
                  <a:lnTo>
                    <a:pt x="1742299" y="387348"/>
                  </a:lnTo>
                  <a:lnTo>
                    <a:pt x="1753396" y="374129"/>
                  </a:lnTo>
                  <a:lnTo>
                    <a:pt x="1764500" y="330014"/>
                  </a:lnTo>
                  <a:lnTo>
                    <a:pt x="1775596" y="332797"/>
                  </a:lnTo>
                  <a:lnTo>
                    <a:pt x="1786692" y="322272"/>
                  </a:lnTo>
                  <a:lnTo>
                    <a:pt x="1797789" y="276395"/>
                  </a:lnTo>
                  <a:lnTo>
                    <a:pt x="1819982" y="167266"/>
                  </a:lnTo>
                  <a:lnTo>
                    <a:pt x="1831079" y="105864"/>
                  </a:lnTo>
                  <a:lnTo>
                    <a:pt x="1842176" y="69356"/>
                  </a:lnTo>
                  <a:lnTo>
                    <a:pt x="1853279" y="97713"/>
                  </a:lnTo>
                  <a:lnTo>
                    <a:pt x="1864376" y="104571"/>
                  </a:lnTo>
                  <a:lnTo>
                    <a:pt x="1875472" y="186289"/>
                  </a:lnTo>
                  <a:lnTo>
                    <a:pt x="1886569" y="250800"/>
                  </a:lnTo>
                  <a:lnTo>
                    <a:pt x="1897666" y="374197"/>
                  </a:lnTo>
                  <a:lnTo>
                    <a:pt x="1908762" y="385354"/>
                  </a:lnTo>
                  <a:lnTo>
                    <a:pt x="1919859" y="390437"/>
                  </a:lnTo>
                  <a:lnTo>
                    <a:pt x="1930956" y="368481"/>
                  </a:lnTo>
                  <a:lnTo>
                    <a:pt x="1942059" y="327007"/>
                  </a:lnTo>
                  <a:lnTo>
                    <a:pt x="1964252" y="306154"/>
                  </a:lnTo>
                  <a:lnTo>
                    <a:pt x="1975349" y="229593"/>
                  </a:lnTo>
                  <a:lnTo>
                    <a:pt x="1986446" y="161721"/>
                  </a:lnTo>
                  <a:lnTo>
                    <a:pt x="1997542" y="113579"/>
                  </a:lnTo>
                  <a:lnTo>
                    <a:pt x="2008639" y="50659"/>
                  </a:lnTo>
                  <a:lnTo>
                    <a:pt x="2019735" y="0"/>
                  </a:lnTo>
                  <a:lnTo>
                    <a:pt x="2030839" y="34828"/>
                  </a:lnTo>
                  <a:lnTo>
                    <a:pt x="2041935" y="83459"/>
                  </a:lnTo>
                  <a:lnTo>
                    <a:pt x="2053032" y="209298"/>
                  </a:lnTo>
                  <a:lnTo>
                    <a:pt x="2075225" y="363562"/>
                  </a:lnTo>
                  <a:lnTo>
                    <a:pt x="2086322" y="367985"/>
                  </a:lnTo>
                  <a:lnTo>
                    <a:pt x="2097419" y="369006"/>
                  </a:lnTo>
                  <a:lnTo>
                    <a:pt x="2108515" y="365379"/>
                  </a:lnTo>
                  <a:lnTo>
                    <a:pt x="2119619" y="345417"/>
                  </a:lnTo>
                  <a:lnTo>
                    <a:pt x="2130715" y="348955"/>
                  </a:lnTo>
                  <a:lnTo>
                    <a:pt x="2141812" y="346431"/>
                  </a:lnTo>
                  <a:lnTo>
                    <a:pt x="2152909" y="280892"/>
                  </a:lnTo>
                  <a:lnTo>
                    <a:pt x="2164005" y="178512"/>
                  </a:lnTo>
                  <a:lnTo>
                    <a:pt x="2175102" y="132330"/>
                  </a:lnTo>
                  <a:lnTo>
                    <a:pt x="2186198" y="65818"/>
                  </a:lnTo>
                  <a:lnTo>
                    <a:pt x="2197295" y="7749"/>
                  </a:lnTo>
                  <a:lnTo>
                    <a:pt x="2208399" y="24643"/>
                  </a:lnTo>
                  <a:lnTo>
                    <a:pt x="2219495" y="45203"/>
                  </a:lnTo>
                  <a:lnTo>
                    <a:pt x="2230592" y="170783"/>
                  </a:lnTo>
                  <a:lnTo>
                    <a:pt x="2241688" y="283688"/>
                  </a:lnTo>
                  <a:lnTo>
                    <a:pt x="2252785" y="387620"/>
                  </a:lnTo>
                  <a:lnTo>
                    <a:pt x="2263881" y="383442"/>
                  </a:lnTo>
                  <a:lnTo>
                    <a:pt x="2286075" y="342982"/>
                  </a:lnTo>
                  <a:lnTo>
                    <a:pt x="2297171" y="316319"/>
                  </a:lnTo>
                  <a:lnTo>
                    <a:pt x="2308275" y="319061"/>
                  </a:lnTo>
                  <a:lnTo>
                    <a:pt x="2319371" y="314434"/>
                  </a:lnTo>
                  <a:lnTo>
                    <a:pt x="2330468" y="256971"/>
                  </a:lnTo>
                  <a:lnTo>
                    <a:pt x="2341565" y="180118"/>
                  </a:lnTo>
                  <a:lnTo>
                    <a:pt x="2352661" y="128894"/>
                  </a:lnTo>
                  <a:lnTo>
                    <a:pt x="2363758" y="83636"/>
                  </a:lnTo>
                  <a:lnTo>
                    <a:pt x="2374855" y="65314"/>
                  </a:lnTo>
                  <a:lnTo>
                    <a:pt x="2385951" y="154223"/>
                  </a:lnTo>
                  <a:lnTo>
                    <a:pt x="2397055" y="189024"/>
                  </a:lnTo>
                  <a:lnTo>
                    <a:pt x="2408151" y="264815"/>
                  </a:lnTo>
                  <a:lnTo>
                    <a:pt x="2419248" y="300813"/>
                  </a:lnTo>
                  <a:lnTo>
                    <a:pt x="2430345" y="357956"/>
                  </a:lnTo>
                  <a:lnTo>
                    <a:pt x="2441441" y="356392"/>
                  </a:lnTo>
                  <a:lnTo>
                    <a:pt x="2452538" y="330211"/>
                  </a:lnTo>
                  <a:lnTo>
                    <a:pt x="2463635" y="293043"/>
                  </a:lnTo>
                  <a:lnTo>
                    <a:pt x="2474731" y="230900"/>
                  </a:lnTo>
                  <a:lnTo>
                    <a:pt x="2485834" y="254685"/>
                  </a:lnTo>
                  <a:lnTo>
                    <a:pt x="2496931" y="253181"/>
                  </a:lnTo>
                  <a:lnTo>
                    <a:pt x="2508028" y="174906"/>
                  </a:lnTo>
                  <a:lnTo>
                    <a:pt x="2519124" y="67798"/>
                  </a:lnTo>
                  <a:lnTo>
                    <a:pt x="2530221" y="1164"/>
                  </a:lnTo>
                  <a:lnTo>
                    <a:pt x="2541318" y="16376"/>
                  </a:lnTo>
                  <a:lnTo>
                    <a:pt x="2552414" y="89508"/>
                  </a:lnTo>
                  <a:lnTo>
                    <a:pt x="2563511" y="315454"/>
                  </a:lnTo>
                  <a:lnTo>
                    <a:pt x="2574614" y="361889"/>
                  </a:lnTo>
                  <a:lnTo>
                    <a:pt x="2585711" y="399683"/>
                  </a:lnTo>
                  <a:lnTo>
                    <a:pt x="2596808" y="397574"/>
                  </a:lnTo>
                  <a:lnTo>
                    <a:pt x="2607904" y="377074"/>
                  </a:lnTo>
                  <a:lnTo>
                    <a:pt x="2619001" y="368556"/>
                  </a:lnTo>
                  <a:lnTo>
                    <a:pt x="2630097" y="355364"/>
                  </a:lnTo>
                  <a:lnTo>
                    <a:pt x="2641194" y="317571"/>
                  </a:lnTo>
                  <a:lnTo>
                    <a:pt x="2652290" y="290104"/>
                  </a:lnTo>
                  <a:lnTo>
                    <a:pt x="2663394" y="284090"/>
                  </a:lnTo>
                  <a:lnTo>
                    <a:pt x="2674491" y="259033"/>
                  </a:lnTo>
                  <a:lnTo>
                    <a:pt x="2696684" y="92896"/>
                  </a:lnTo>
                  <a:lnTo>
                    <a:pt x="2707780" y="58477"/>
                  </a:lnTo>
                  <a:lnTo>
                    <a:pt x="2718877" y="83718"/>
                  </a:lnTo>
                  <a:lnTo>
                    <a:pt x="2729974" y="102557"/>
                  </a:lnTo>
                  <a:lnTo>
                    <a:pt x="2741070" y="213850"/>
                  </a:lnTo>
                  <a:lnTo>
                    <a:pt x="2752174" y="204686"/>
                  </a:lnTo>
                  <a:lnTo>
                    <a:pt x="2763270" y="224293"/>
                  </a:lnTo>
                  <a:lnTo>
                    <a:pt x="2774367" y="246296"/>
                  </a:lnTo>
                  <a:lnTo>
                    <a:pt x="2785464" y="237424"/>
                  </a:lnTo>
                  <a:lnTo>
                    <a:pt x="2796560" y="263877"/>
                  </a:lnTo>
                  <a:lnTo>
                    <a:pt x="2807657" y="274735"/>
                  </a:lnTo>
                  <a:lnTo>
                    <a:pt x="2818754" y="269735"/>
                  </a:lnTo>
                  <a:lnTo>
                    <a:pt x="2829850" y="243432"/>
                  </a:lnTo>
                  <a:lnTo>
                    <a:pt x="2829850" y="243432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8" name="자유형: 도형 2317">
              <a:extLst>
                <a:ext uri="{FF2B5EF4-FFF2-40B4-BE49-F238E27FC236}">
                  <a16:creationId xmlns:a16="http://schemas.microsoft.com/office/drawing/2014/main" id="{35AE2BA6-BBAE-F628-2E0B-D2F04806DDAA}"/>
                </a:ext>
              </a:extLst>
            </p:cNvPr>
            <p:cNvSpPr/>
            <p:nvPr/>
          </p:nvSpPr>
          <p:spPr>
            <a:xfrm>
              <a:off x="6756282" y="1653220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19" name="자유형: 도형 2318">
              <a:extLst>
                <a:ext uri="{FF2B5EF4-FFF2-40B4-BE49-F238E27FC236}">
                  <a16:creationId xmlns:a16="http://schemas.microsoft.com/office/drawing/2014/main" id="{7E17D883-4091-DB43-93E7-911D79F9C3E1}"/>
                </a:ext>
              </a:extLst>
            </p:cNvPr>
            <p:cNvSpPr/>
            <p:nvPr/>
          </p:nvSpPr>
          <p:spPr>
            <a:xfrm>
              <a:off x="11732528" y="1653220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0" name="자유형: 도형 2319">
              <a:extLst>
                <a:ext uri="{FF2B5EF4-FFF2-40B4-BE49-F238E27FC236}">
                  <a16:creationId xmlns:a16="http://schemas.microsoft.com/office/drawing/2014/main" id="{6F270D2A-82D5-8350-F016-AFAA3346AEA7}"/>
                </a:ext>
              </a:extLst>
            </p:cNvPr>
            <p:cNvSpPr/>
            <p:nvPr/>
          </p:nvSpPr>
          <p:spPr>
            <a:xfrm>
              <a:off x="6756282" y="2379760"/>
              <a:ext cx="4976246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1" name="자유형: 도형 2320">
              <a:extLst>
                <a:ext uri="{FF2B5EF4-FFF2-40B4-BE49-F238E27FC236}">
                  <a16:creationId xmlns:a16="http://schemas.microsoft.com/office/drawing/2014/main" id="{3A454912-7743-B7F0-C427-5C0BC14447A0}"/>
                </a:ext>
              </a:extLst>
            </p:cNvPr>
            <p:cNvSpPr/>
            <p:nvPr/>
          </p:nvSpPr>
          <p:spPr>
            <a:xfrm>
              <a:off x="6756282" y="1653220"/>
              <a:ext cx="4976246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3" name="자유형: 도형 2322">
              <a:extLst>
                <a:ext uri="{FF2B5EF4-FFF2-40B4-BE49-F238E27FC236}">
                  <a16:creationId xmlns:a16="http://schemas.microsoft.com/office/drawing/2014/main" id="{AFE995A8-2634-F544-811D-FBF99687832F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6210 h 413167"/>
                <a:gd name="connsiteX1" fmla="*/ 11096 w 2829850"/>
                <a:gd name="connsiteY1" fmla="*/ 317652 h 413167"/>
                <a:gd name="connsiteX2" fmla="*/ 22193 w 2829850"/>
                <a:gd name="connsiteY2" fmla="*/ 305651 h 413167"/>
                <a:gd name="connsiteX3" fmla="*/ 33290 w 2829850"/>
                <a:gd name="connsiteY3" fmla="*/ 291234 h 413167"/>
                <a:gd name="connsiteX4" fmla="*/ 44386 w 2829850"/>
                <a:gd name="connsiteY4" fmla="*/ 289356 h 413167"/>
                <a:gd name="connsiteX5" fmla="*/ 55483 w 2829850"/>
                <a:gd name="connsiteY5" fmla="*/ 284437 h 413167"/>
                <a:gd name="connsiteX6" fmla="*/ 66586 w 2829850"/>
                <a:gd name="connsiteY6" fmla="*/ 315441 h 413167"/>
                <a:gd name="connsiteX7" fmla="*/ 77683 w 2829850"/>
                <a:gd name="connsiteY7" fmla="*/ 352936 h 413167"/>
                <a:gd name="connsiteX8" fmla="*/ 88779 w 2829850"/>
                <a:gd name="connsiteY8" fmla="*/ 346275 h 413167"/>
                <a:gd name="connsiteX9" fmla="*/ 99876 w 2829850"/>
                <a:gd name="connsiteY9" fmla="*/ 281675 h 413167"/>
                <a:gd name="connsiteX10" fmla="*/ 110973 w 2829850"/>
                <a:gd name="connsiteY10" fmla="*/ 226899 h 413167"/>
                <a:gd name="connsiteX11" fmla="*/ 122069 w 2829850"/>
                <a:gd name="connsiteY11" fmla="*/ 231825 h 413167"/>
                <a:gd name="connsiteX12" fmla="*/ 133166 w 2829850"/>
                <a:gd name="connsiteY12" fmla="*/ 307420 h 413167"/>
                <a:gd name="connsiteX13" fmla="*/ 144263 w 2829850"/>
                <a:gd name="connsiteY13" fmla="*/ 356133 h 413167"/>
                <a:gd name="connsiteX14" fmla="*/ 155366 w 2829850"/>
                <a:gd name="connsiteY14" fmla="*/ 388940 h 413167"/>
                <a:gd name="connsiteX15" fmla="*/ 166463 w 2829850"/>
                <a:gd name="connsiteY15" fmla="*/ 384803 h 413167"/>
                <a:gd name="connsiteX16" fmla="*/ 177559 w 2829850"/>
                <a:gd name="connsiteY16" fmla="*/ 395063 h 413167"/>
                <a:gd name="connsiteX17" fmla="*/ 188656 w 2829850"/>
                <a:gd name="connsiteY17" fmla="*/ 366257 h 413167"/>
                <a:gd name="connsiteX18" fmla="*/ 199753 w 2829850"/>
                <a:gd name="connsiteY18" fmla="*/ 332436 h 413167"/>
                <a:gd name="connsiteX19" fmla="*/ 210849 w 2829850"/>
                <a:gd name="connsiteY19" fmla="*/ 322265 h 413167"/>
                <a:gd name="connsiteX20" fmla="*/ 221946 w 2829850"/>
                <a:gd name="connsiteY20" fmla="*/ 321972 h 413167"/>
                <a:gd name="connsiteX21" fmla="*/ 233043 w 2829850"/>
                <a:gd name="connsiteY21" fmla="*/ 348275 h 413167"/>
                <a:gd name="connsiteX22" fmla="*/ 244146 w 2829850"/>
                <a:gd name="connsiteY22" fmla="*/ 331225 h 413167"/>
                <a:gd name="connsiteX23" fmla="*/ 255243 w 2829850"/>
                <a:gd name="connsiteY23" fmla="*/ 260230 h 413167"/>
                <a:gd name="connsiteX24" fmla="*/ 266339 w 2829850"/>
                <a:gd name="connsiteY24" fmla="*/ 161306 h 413167"/>
                <a:gd name="connsiteX25" fmla="*/ 277436 w 2829850"/>
                <a:gd name="connsiteY25" fmla="*/ 132037 h 413167"/>
                <a:gd name="connsiteX26" fmla="*/ 288533 w 2829850"/>
                <a:gd name="connsiteY26" fmla="*/ 173028 h 413167"/>
                <a:gd name="connsiteX27" fmla="*/ 299629 w 2829850"/>
                <a:gd name="connsiteY27" fmla="*/ 260488 h 413167"/>
                <a:gd name="connsiteX28" fmla="*/ 310726 w 2829850"/>
                <a:gd name="connsiteY28" fmla="*/ 359848 h 413167"/>
                <a:gd name="connsiteX29" fmla="*/ 321823 w 2829850"/>
                <a:gd name="connsiteY29" fmla="*/ 379585 h 413167"/>
                <a:gd name="connsiteX30" fmla="*/ 332926 w 2829850"/>
                <a:gd name="connsiteY30" fmla="*/ 386797 h 413167"/>
                <a:gd name="connsiteX31" fmla="*/ 344023 w 2829850"/>
                <a:gd name="connsiteY31" fmla="*/ 363882 h 413167"/>
                <a:gd name="connsiteX32" fmla="*/ 355119 w 2829850"/>
                <a:gd name="connsiteY32" fmla="*/ 333831 h 413167"/>
                <a:gd name="connsiteX33" fmla="*/ 366216 w 2829850"/>
                <a:gd name="connsiteY33" fmla="*/ 309664 h 413167"/>
                <a:gd name="connsiteX34" fmla="*/ 377313 w 2829850"/>
                <a:gd name="connsiteY34" fmla="*/ 291336 h 413167"/>
                <a:gd name="connsiteX35" fmla="*/ 388409 w 2829850"/>
                <a:gd name="connsiteY35" fmla="*/ 270388 h 413167"/>
                <a:gd name="connsiteX36" fmla="*/ 399506 w 2829850"/>
                <a:gd name="connsiteY36" fmla="*/ 264884 h 413167"/>
                <a:gd name="connsiteX37" fmla="*/ 410602 w 2829850"/>
                <a:gd name="connsiteY37" fmla="*/ 289043 h 413167"/>
                <a:gd name="connsiteX38" fmla="*/ 432802 w 2829850"/>
                <a:gd name="connsiteY38" fmla="*/ 250555 h 413167"/>
                <a:gd name="connsiteX39" fmla="*/ 443899 w 2829850"/>
                <a:gd name="connsiteY39" fmla="*/ 231267 h 413167"/>
                <a:gd name="connsiteX40" fmla="*/ 454995 w 2829850"/>
                <a:gd name="connsiteY40" fmla="*/ 257502 h 413167"/>
                <a:gd name="connsiteX41" fmla="*/ 466092 w 2829850"/>
                <a:gd name="connsiteY41" fmla="*/ 331103 h 413167"/>
                <a:gd name="connsiteX42" fmla="*/ 477189 w 2829850"/>
                <a:gd name="connsiteY42" fmla="*/ 370849 h 413167"/>
                <a:gd name="connsiteX43" fmla="*/ 488285 w 2829850"/>
                <a:gd name="connsiteY43" fmla="*/ 403915 h 413167"/>
                <a:gd name="connsiteX44" fmla="*/ 510485 w 2829850"/>
                <a:gd name="connsiteY44" fmla="*/ 378285 h 413167"/>
                <a:gd name="connsiteX45" fmla="*/ 521582 w 2829850"/>
                <a:gd name="connsiteY45" fmla="*/ 355929 h 413167"/>
                <a:gd name="connsiteX46" fmla="*/ 532679 w 2829850"/>
                <a:gd name="connsiteY46" fmla="*/ 341097 h 413167"/>
                <a:gd name="connsiteX47" fmla="*/ 543775 w 2829850"/>
                <a:gd name="connsiteY47" fmla="*/ 345431 h 413167"/>
                <a:gd name="connsiteX48" fmla="*/ 554872 w 2829850"/>
                <a:gd name="connsiteY48" fmla="*/ 312298 h 413167"/>
                <a:gd name="connsiteX49" fmla="*/ 565968 w 2829850"/>
                <a:gd name="connsiteY49" fmla="*/ 237996 h 413167"/>
                <a:gd name="connsiteX50" fmla="*/ 577065 w 2829850"/>
                <a:gd name="connsiteY50" fmla="*/ 148801 h 413167"/>
                <a:gd name="connsiteX51" fmla="*/ 588162 w 2829850"/>
                <a:gd name="connsiteY51" fmla="*/ 128016 h 413167"/>
                <a:gd name="connsiteX52" fmla="*/ 599265 w 2829850"/>
                <a:gd name="connsiteY52" fmla="*/ 159353 h 413167"/>
                <a:gd name="connsiteX53" fmla="*/ 610362 w 2829850"/>
                <a:gd name="connsiteY53" fmla="*/ 233519 h 413167"/>
                <a:gd name="connsiteX54" fmla="*/ 621458 w 2829850"/>
                <a:gd name="connsiteY54" fmla="*/ 327191 h 413167"/>
                <a:gd name="connsiteX55" fmla="*/ 632555 w 2829850"/>
                <a:gd name="connsiteY55" fmla="*/ 371237 h 413167"/>
                <a:gd name="connsiteX56" fmla="*/ 643652 w 2829850"/>
                <a:gd name="connsiteY56" fmla="*/ 403649 h 413167"/>
                <a:gd name="connsiteX57" fmla="*/ 654748 w 2829850"/>
                <a:gd name="connsiteY57" fmla="*/ 391260 h 413167"/>
                <a:gd name="connsiteX58" fmla="*/ 665845 w 2829850"/>
                <a:gd name="connsiteY58" fmla="*/ 387320 h 413167"/>
                <a:gd name="connsiteX59" fmla="*/ 676942 w 2829850"/>
                <a:gd name="connsiteY59" fmla="*/ 369672 h 413167"/>
                <a:gd name="connsiteX60" fmla="*/ 688045 w 2829850"/>
                <a:gd name="connsiteY60" fmla="*/ 354548 h 413167"/>
                <a:gd name="connsiteX61" fmla="*/ 699142 w 2829850"/>
                <a:gd name="connsiteY61" fmla="*/ 335212 h 413167"/>
                <a:gd name="connsiteX62" fmla="*/ 710238 w 2829850"/>
                <a:gd name="connsiteY62" fmla="*/ 303922 h 413167"/>
                <a:gd name="connsiteX63" fmla="*/ 721335 w 2829850"/>
                <a:gd name="connsiteY63" fmla="*/ 280089 h 413167"/>
                <a:gd name="connsiteX64" fmla="*/ 732432 w 2829850"/>
                <a:gd name="connsiteY64" fmla="*/ 197787 h 413167"/>
                <a:gd name="connsiteX65" fmla="*/ 743528 w 2829850"/>
                <a:gd name="connsiteY65" fmla="*/ 146046 h 413167"/>
                <a:gd name="connsiteX66" fmla="*/ 754625 w 2829850"/>
                <a:gd name="connsiteY66" fmla="*/ 149869 h 413167"/>
                <a:gd name="connsiteX67" fmla="*/ 765722 w 2829850"/>
                <a:gd name="connsiteY67" fmla="*/ 225117 h 413167"/>
                <a:gd name="connsiteX68" fmla="*/ 776818 w 2829850"/>
                <a:gd name="connsiteY68" fmla="*/ 310862 h 413167"/>
                <a:gd name="connsiteX69" fmla="*/ 799018 w 2829850"/>
                <a:gd name="connsiteY69" fmla="*/ 398138 h 413167"/>
                <a:gd name="connsiteX70" fmla="*/ 810115 w 2829850"/>
                <a:gd name="connsiteY70" fmla="*/ 392607 h 413167"/>
                <a:gd name="connsiteX71" fmla="*/ 821212 w 2829850"/>
                <a:gd name="connsiteY71" fmla="*/ 378415 h 413167"/>
                <a:gd name="connsiteX72" fmla="*/ 832308 w 2829850"/>
                <a:gd name="connsiteY72" fmla="*/ 346254 h 413167"/>
                <a:gd name="connsiteX73" fmla="*/ 843405 w 2829850"/>
                <a:gd name="connsiteY73" fmla="*/ 343737 h 413167"/>
                <a:gd name="connsiteX74" fmla="*/ 854501 w 2829850"/>
                <a:gd name="connsiteY74" fmla="*/ 365039 h 413167"/>
                <a:gd name="connsiteX75" fmla="*/ 865598 w 2829850"/>
                <a:gd name="connsiteY75" fmla="*/ 355126 h 413167"/>
                <a:gd name="connsiteX76" fmla="*/ 876702 w 2829850"/>
                <a:gd name="connsiteY76" fmla="*/ 302086 h 413167"/>
                <a:gd name="connsiteX77" fmla="*/ 887798 w 2829850"/>
                <a:gd name="connsiteY77" fmla="*/ 164252 h 413167"/>
                <a:gd name="connsiteX78" fmla="*/ 898894 w 2829850"/>
                <a:gd name="connsiteY78" fmla="*/ 81119 h 413167"/>
                <a:gd name="connsiteX79" fmla="*/ 909991 w 2829850"/>
                <a:gd name="connsiteY79" fmla="*/ 59572 h 413167"/>
                <a:gd name="connsiteX80" fmla="*/ 921088 w 2829850"/>
                <a:gd name="connsiteY80" fmla="*/ 176492 h 413167"/>
                <a:gd name="connsiteX81" fmla="*/ 932184 w 2829850"/>
                <a:gd name="connsiteY81" fmla="*/ 318264 h 413167"/>
                <a:gd name="connsiteX82" fmla="*/ 943281 w 2829850"/>
                <a:gd name="connsiteY82" fmla="*/ 369271 h 413167"/>
                <a:gd name="connsiteX83" fmla="*/ 954384 w 2829850"/>
                <a:gd name="connsiteY83" fmla="*/ 396363 h 413167"/>
                <a:gd name="connsiteX84" fmla="*/ 987674 w 2829850"/>
                <a:gd name="connsiteY84" fmla="*/ 349248 h 413167"/>
                <a:gd name="connsiteX85" fmla="*/ 998771 w 2829850"/>
                <a:gd name="connsiteY85" fmla="*/ 348540 h 413167"/>
                <a:gd name="connsiteX86" fmla="*/ 1009868 w 2829850"/>
                <a:gd name="connsiteY86" fmla="*/ 357365 h 413167"/>
                <a:gd name="connsiteX87" fmla="*/ 1032061 w 2829850"/>
                <a:gd name="connsiteY87" fmla="*/ 373224 h 413167"/>
                <a:gd name="connsiteX88" fmla="*/ 1043157 w 2829850"/>
                <a:gd name="connsiteY88" fmla="*/ 303297 h 413167"/>
                <a:gd name="connsiteX89" fmla="*/ 1054261 w 2829850"/>
                <a:gd name="connsiteY89" fmla="*/ 145413 h 413167"/>
                <a:gd name="connsiteX90" fmla="*/ 1065357 w 2829850"/>
                <a:gd name="connsiteY90" fmla="*/ 0 h 413167"/>
                <a:gd name="connsiteX91" fmla="*/ 1076454 w 2829850"/>
                <a:gd name="connsiteY91" fmla="*/ 26636 h 413167"/>
                <a:gd name="connsiteX92" fmla="*/ 1098647 w 2829850"/>
                <a:gd name="connsiteY92" fmla="*/ 310386 h 413167"/>
                <a:gd name="connsiteX93" fmla="*/ 1109744 w 2829850"/>
                <a:gd name="connsiteY93" fmla="*/ 391314 h 413167"/>
                <a:gd name="connsiteX94" fmla="*/ 1120841 w 2829850"/>
                <a:gd name="connsiteY94" fmla="*/ 396968 h 413167"/>
                <a:gd name="connsiteX95" fmla="*/ 1131937 w 2829850"/>
                <a:gd name="connsiteY95" fmla="*/ 396226 h 413167"/>
                <a:gd name="connsiteX96" fmla="*/ 1143041 w 2829850"/>
                <a:gd name="connsiteY96" fmla="*/ 370427 h 413167"/>
                <a:gd name="connsiteX97" fmla="*/ 1154137 w 2829850"/>
                <a:gd name="connsiteY97" fmla="*/ 353303 h 413167"/>
                <a:gd name="connsiteX98" fmla="*/ 1165234 w 2829850"/>
                <a:gd name="connsiteY98" fmla="*/ 353296 h 413167"/>
                <a:gd name="connsiteX99" fmla="*/ 1176331 w 2829850"/>
                <a:gd name="connsiteY99" fmla="*/ 362610 h 413167"/>
                <a:gd name="connsiteX100" fmla="*/ 1187427 w 2829850"/>
                <a:gd name="connsiteY100" fmla="*/ 357378 h 413167"/>
                <a:gd name="connsiteX101" fmla="*/ 1198524 w 2829850"/>
                <a:gd name="connsiteY101" fmla="*/ 346717 h 413167"/>
                <a:gd name="connsiteX102" fmla="*/ 1209621 w 2829850"/>
                <a:gd name="connsiteY102" fmla="*/ 310488 h 413167"/>
                <a:gd name="connsiteX103" fmla="*/ 1220717 w 2829850"/>
                <a:gd name="connsiteY103" fmla="*/ 177485 h 413167"/>
                <a:gd name="connsiteX104" fmla="*/ 1231821 w 2829850"/>
                <a:gd name="connsiteY104" fmla="*/ 100033 h 413167"/>
                <a:gd name="connsiteX105" fmla="*/ 1242917 w 2829850"/>
                <a:gd name="connsiteY105" fmla="*/ 93706 h 413167"/>
                <a:gd name="connsiteX106" fmla="*/ 1254014 w 2829850"/>
                <a:gd name="connsiteY106" fmla="*/ 199828 h 413167"/>
                <a:gd name="connsiteX107" fmla="*/ 1265111 w 2829850"/>
                <a:gd name="connsiteY107" fmla="*/ 321516 h 413167"/>
                <a:gd name="connsiteX108" fmla="*/ 1276207 w 2829850"/>
                <a:gd name="connsiteY108" fmla="*/ 377408 h 413167"/>
                <a:gd name="connsiteX109" fmla="*/ 1287304 w 2829850"/>
                <a:gd name="connsiteY109" fmla="*/ 413167 h 413167"/>
                <a:gd name="connsiteX110" fmla="*/ 1298400 w 2829850"/>
                <a:gd name="connsiteY110" fmla="*/ 395594 h 413167"/>
                <a:gd name="connsiteX111" fmla="*/ 1309497 w 2829850"/>
                <a:gd name="connsiteY111" fmla="*/ 376163 h 413167"/>
                <a:gd name="connsiteX112" fmla="*/ 1320601 w 2829850"/>
                <a:gd name="connsiteY112" fmla="*/ 351901 h 413167"/>
                <a:gd name="connsiteX113" fmla="*/ 1331697 w 2829850"/>
                <a:gd name="connsiteY113" fmla="*/ 342982 h 413167"/>
                <a:gd name="connsiteX114" fmla="*/ 1342794 w 2829850"/>
                <a:gd name="connsiteY114" fmla="*/ 364168 h 413167"/>
                <a:gd name="connsiteX115" fmla="*/ 1353890 w 2829850"/>
                <a:gd name="connsiteY115" fmla="*/ 363467 h 413167"/>
                <a:gd name="connsiteX116" fmla="*/ 1364987 w 2829850"/>
                <a:gd name="connsiteY116" fmla="*/ 302255 h 413167"/>
                <a:gd name="connsiteX117" fmla="*/ 1376083 w 2829850"/>
                <a:gd name="connsiteY117" fmla="*/ 186792 h 413167"/>
                <a:gd name="connsiteX118" fmla="*/ 1387180 w 2829850"/>
                <a:gd name="connsiteY118" fmla="*/ 85922 h 413167"/>
                <a:gd name="connsiteX119" fmla="*/ 1398277 w 2829850"/>
                <a:gd name="connsiteY119" fmla="*/ 35270 h 413167"/>
                <a:gd name="connsiteX120" fmla="*/ 1409380 w 2829850"/>
                <a:gd name="connsiteY120" fmla="*/ 125465 h 413167"/>
                <a:gd name="connsiteX121" fmla="*/ 1420477 w 2829850"/>
                <a:gd name="connsiteY121" fmla="*/ 256189 h 413167"/>
                <a:gd name="connsiteX122" fmla="*/ 1431573 w 2829850"/>
                <a:gd name="connsiteY122" fmla="*/ 335722 h 413167"/>
                <a:gd name="connsiteX123" fmla="*/ 1442670 w 2829850"/>
                <a:gd name="connsiteY123" fmla="*/ 389069 h 413167"/>
                <a:gd name="connsiteX124" fmla="*/ 1453767 w 2829850"/>
                <a:gd name="connsiteY124" fmla="*/ 383334 h 413167"/>
                <a:gd name="connsiteX125" fmla="*/ 1464863 w 2829850"/>
                <a:gd name="connsiteY125" fmla="*/ 381272 h 413167"/>
                <a:gd name="connsiteX126" fmla="*/ 1475960 w 2829850"/>
                <a:gd name="connsiteY126" fmla="*/ 367685 h 413167"/>
                <a:gd name="connsiteX127" fmla="*/ 1487057 w 2829850"/>
                <a:gd name="connsiteY127" fmla="*/ 366338 h 413167"/>
                <a:gd name="connsiteX128" fmla="*/ 1498160 w 2829850"/>
                <a:gd name="connsiteY128" fmla="*/ 366046 h 413167"/>
                <a:gd name="connsiteX129" fmla="*/ 1509257 w 2829850"/>
                <a:gd name="connsiteY129" fmla="*/ 366821 h 413167"/>
                <a:gd name="connsiteX130" fmla="*/ 1520353 w 2829850"/>
                <a:gd name="connsiteY130" fmla="*/ 358290 h 413167"/>
                <a:gd name="connsiteX131" fmla="*/ 1531450 w 2829850"/>
                <a:gd name="connsiteY131" fmla="*/ 304814 h 413167"/>
                <a:gd name="connsiteX132" fmla="*/ 1542546 w 2829850"/>
                <a:gd name="connsiteY132" fmla="*/ 207094 h 413167"/>
                <a:gd name="connsiteX133" fmla="*/ 1553643 w 2829850"/>
                <a:gd name="connsiteY133" fmla="*/ 151475 h 413167"/>
                <a:gd name="connsiteX134" fmla="*/ 1564740 w 2829850"/>
                <a:gd name="connsiteY134" fmla="*/ 157972 h 413167"/>
                <a:gd name="connsiteX135" fmla="*/ 1575836 w 2829850"/>
                <a:gd name="connsiteY135" fmla="*/ 170212 h 413167"/>
                <a:gd name="connsiteX136" fmla="*/ 1586940 w 2829850"/>
                <a:gd name="connsiteY136" fmla="*/ 219606 h 413167"/>
                <a:gd name="connsiteX137" fmla="*/ 1598036 w 2829850"/>
                <a:gd name="connsiteY137" fmla="*/ 275449 h 413167"/>
                <a:gd name="connsiteX138" fmla="*/ 1609133 w 2829850"/>
                <a:gd name="connsiteY138" fmla="*/ 323177 h 413167"/>
                <a:gd name="connsiteX139" fmla="*/ 1620230 w 2829850"/>
                <a:gd name="connsiteY139" fmla="*/ 378530 h 413167"/>
                <a:gd name="connsiteX140" fmla="*/ 1631326 w 2829850"/>
                <a:gd name="connsiteY140" fmla="*/ 386028 h 413167"/>
                <a:gd name="connsiteX141" fmla="*/ 1642423 w 2829850"/>
                <a:gd name="connsiteY141" fmla="*/ 392179 h 413167"/>
                <a:gd name="connsiteX142" fmla="*/ 1653520 w 2829850"/>
                <a:gd name="connsiteY142" fmla="*/ 371183 h 413167"/>
                <a:gd name="connsiteX143" fmla="*/ 1664616 w 2829850"/>
                <a:gd name="connsiteY143" fmla="*/ 357052 h 413167"/>
                <a:gd name="connsiteX144" fmla="*/ 1675720 w 2829850"/>
                <a:gd name="connsiteY144" fmla="*/ 352833 h 413167"/>
                <a:gd name="connsiteX145" fmla="*/ 1686816 w 2829850"/>
                <a:gd name="connsiteY145" fmla="*/ 339682 h 413167"/>
                <a:gd name="connsiteX146" fmla="*/ 1697913 w 2829850"/>
                <a:gd name="connsiteY146" fmla="*/ 331892 h 413167"/>
                <a:gd name="connsiteX147" fmla="*/ 1709010 w 2829850"/>
                <a:gd name="connsiteY147" fmla="*/ 281532 h 413167"/>
                <a:gd name="connsiteX148" fmla="*/ 1731203 w 2829850"/>
                <a:gd name="connsiteY148" fmla="*/ 112123 h 413167"/>
                <a:gd name="connsiteX149" fmla="*/ 1742299 w 2829850"/>
                <a:gd name="connsiteY149" fmla="*/ 116096 h 413167"/>
                <a:gd name="connsiteX150" fmla="*/ 1753396 w 2829850"/>
                <a:gd name="connsiteY150" fmla="*/ 185540 h 413167"/>
                <a:gd name="connsiteX151" fmla="*/ 1764500 w 2829850"/>
                <a:gd name="connsiteY151" fmla="*/ 283171 h 413167"/>
                <a:gd name="connsiteX152" fmla="*/ 1775596 w 2829850"/>
                <a:gd name="connsiteY152" fmla="*/ 358895 h 413167"/>
                <a:gd name="connsiteX153" fmla="*/ 1786692 w 2829850"/>
                <a:gd name="connsiteY153" fmla="*/ 367012 h 413167"/>
                <a:gd name="connsiteX154" fmla="*/ 1797789 w 2829850"/>
                <a:gd name="connsiteY154" fmla="*/ 366495 h 413167"/>
                <a:gd name="connsiteX155" fmla="*/ 1808886 w 2829850"/>
                <a:gd name="connsiteY155" fmla="*/ 355915 h 413167"/>
                <a:gd name="connsiteX156" fmla="*/ 1819982 w 2829850"/>
                <a:gd name="connsiteY156" fmla="*/ 350901 h 413167"/>
                <a:gd name="connsiteX157" fmla="*/ 1831079 w 2829850"/>
                <a:gd name="connsiteY157" fmla="*/ 349295 h 413167"/>
                <a:gd name="connsiteX158" fmla="*/ 1842176 w 2829850"/>
                <a:gd name="connsiteY158" fmla="*/ 361624 h 413167"/>
                <a:gd name="connsiteX159" fmla="*/ 1853279 w 2829850"/>
                <a:gd name="connsiteY159" fmla="*/ 356303 h 413167"/>
                <a:gd name="connsiteX160" fmla="*/ 1864376 w 2829850"/>
                <a:gd name="connsiteY160" fmla="*/ 353521 h 413167"/>
                <a:gd name="connsiteX161" fmla="*/ 1875472 w 2829850"/>
                <a:gd name="connsiteY161" fmla="*/ 338879 h 413167"/>
                <a:gd name="connsiteX162" fmla="*/ 1886569 w 2829850"/>
                <a:gd name="connsiteY162" fmla="*/ 249678 h 413167"/>
                <a:gd name="connsiteX163" fmla="*/ 1897666 w 2829850"/>
                <a:gd name="connsiteY163" fmla="*/ 144243 h 413167"/>
                <a:gd name="connsiteX164" fmla="*/ 1908762 w 2829850"/>
                <a:gd name="connsiteY164" fmla="*/ 68240 h 413167"/>
                <a:gd name="connsiteX165" fmla="*/ 1919859 w 2829850"/>
                <a:gd name="connsiteY165" fmla="*/ 114803 h 413167"/>
                <a:gd name="connsiteX166" fmla="*/ 1930956 w 2829850"/>
                <a:gd name="connsiteY166" fmla="*/ 218061 h 413167"/>
                <a:gd name="connsiteX167" fmla="*/ 1942059 w 2829850"/>
                <a:gd name="connsiteY167" fmla="*/ 304807 h 413167"/>
                <a:gd name="connsiteX168" fmla="*/ 1953156 w 2829850"/>
                <a:gd name="connsiteY168" fmla="*/ 377306 h 413167"/>
                <a:gd name="connsiteX169" fmla="*/ 1964252 w 2829850"/>
                <a:gd name="connsiteY169" fmla="*/ 384545 h 413167"/>
                <a:gd name="connsiteX170" fmla="*/ 1975349 w 2829850"/>
                <a:gd name="connsiteY170" fmla="*/ 390185 h 413167"/>
                <a:gd name="connsiteX171" fmla="*/ 1986446 w 2829850"/>
                <a:gd name="connsiteY171" fmla="*/ 377653 h 413167"/>
                <a:gd name="connsiteX172" fmla="*/ 1997542 w 2829850"/>
                <a:gd name="connsiteY172" fmla="*/ 370910 h 413167"/>
                <a:gd name="connsiteX173" fmla="*/ 2008639 w 2829850"/>
                <a:gd name="connsiteY173" fmla="*/ 370448 h 413167"/>
                <a:gd name="connsiteX174" fmla="*/ 2019735 w 2829850"/>
                <a:gd name="connsiteY174" fmla="*/ 379680 h 413167"/>
                <a:gd name="connsiteX175" fmla="*/ 2030839 w 2829850"/>
                <a:gd name="connsiteY175" fmla="*/ 370094 h 413167"/>
                <a:gd name="connsiteX176" fmla="*/ 2041935 w 2829850"/>
                <a:gd name="connsiteY176" fmla="*/ 347418 h 413167"/>
                <a:gd name="connsiteX177" fmla="*/ 2053032 w 2829850"/>
                <a:gd name="connsiteY177" fmla="*/ 291948 h 413167"/>
                <a:gd name="connsiteX178" fmla="*/ 2064129 w 2829850"/>
                <a:gd name="connsiteY178" fmla="*/ 163762 h 413167"/>
                <a:gd name="connsiteX179" fmla="*/ 2075225 w 2829850"/>
                <a:gd name="connsiteY179" fmla="*/ 94964 h 413167"/>
                <a:gd name="connsiteX180" fmla="*/ 2086322 w 2829850"/>
                <a:gd name="connsiteY180" fmla="*/ 117348 h 413167"/>
                <a:gd name="connsiteX181" fmla="*/ 2097419 w 2829850"/>
                <a:gd name="connsiteY181" fmla="*/ 198671 h 413167"/>
                <a:gd name="connsiteX182" fmla="*/ 2108515 w 2829850"/>
                <a:gd name="connsiteY182" fmla="*/ 262734 h 413167"/>
                <a:gd name="connsiteX183" fmla="*/ 2119619 w 2829850"/>
                <a:gd name="connsiteY183" fmla="*/ 285655 h 413167"/>
                <a:gd name="connsiteX184" fmla="*/ 2130715 w 2829850"/>
                <a:gd name="connsiteY184" fmla="*/ 337546 h 413167"/>
                <a:gd name="connsiteX185" fmla="*/ 2141812 w 2829850"/>
                <a:gd name="connsiteY185" fmla="*/ 355963 h 413167"/>
                <a:gd name="connsiteX186" fmla="*/ 2152909 w 2829850"/>
                <a:gd name="connsiteY186" fmla="*/ 372598 h 413167"/>
                <a:gd name="connsiteX187" fmla="*/ 2164005 w 2829850"/>
                <a:gd name="connsiteY187" fmla="*/ 359535 h 413167"/>
                <a:gd name="connsiteX188" fmla="*/ 2175102 w 2829850"/>
                <a:gd name="connsiteY188" fmla="*/ 362651 h 413167"/>
                <a:gd name="connsiteX189" fmla="*/ 2186198 w 2829850"/>
                <a:gd name="connsiteY189" fmla="*/ 362168 h 413167"/>
                <a:gd name="connsiteX190" fmla="*/ 2197295 w 2829850"/>
                <a:gd name="connsiteY190" fmla="*/ 369046 h 413167"/>
                <a:gd name="connsiteX191" fmla="*/ 2208399 w 2829850"/>
                <a:gd name="connsiteY191" fmla="*/ 363032 h 413167"/>
                <a:gd name="connsiteX192" fmla="*/ 2219495 w 2829850"/>
                <a:gd name="connsiteY192" fmla="*/ 339328 h 413167"/>
                <a:gd name="connsiteX193" fmla="*/ 2230592 w 2829850"/>
                <a:gd name="connsiteY193" fmla="*/ 282627 h 413167"/>
                <a:gd name="connsiteX194" fmla="*/ 2241688 w 2829850"/>
                <a:gd name="connsiteY194" fmla="*/ 190874 h 413167"/>
                <a:gd name="connsiteX195" fmla="*/ 2252785 w 2829850"/>
                <a:gd name="connsiteY195" fmla="*/ 138201 h 413167"/>
                <a:gd name="connsiteX196" fmla="*/ 2263881 w 2829850"/>
                <a:gd name="connsiteY196" fmla="*/ 149100 h 413167"/>
                <a:gd name="connsiteX197" fmla="*/ 2274978 w 2829850"/>
                <a:gd name="connsiteY197" fmla="*/ 218361 h 413167"/>
                <a:gd name="connsiteX198" fmla="*/ 2286075 w 2829850"/>
                <a:gd name="connsiteY198" fmla="*/ 279335 h 413167"/>
                <a:gd name="connsiteX199" fmla="*/ 2308275 w 2829850"/>
                <a:gd name="connsiteY199" fmla="*/ 361984 h 413167"/>
                <a:gd name="connsiteX200" fmla="*/ 2319371 w 2829850"/>
                <a:gd name="connsiteY200" fmla="*/ 364985 h 413167"/>
                <a:gd name="connsiteX201" fmla="*/ 2330468 w 2829850"/>
                <a:gd name="connsiteY201" fmla="*/ 370978 h 413167"/>
                <a:gd name="connsiteX202" fmla="*/ 2341565 w 2829850"/>
                <a:gd name="connsiteY202" fmla="*/ 365379 h 413167"/>
                <a:gd name="connsiteX203" fmla="*/ 2352661 w 2829850"/>
                <a:gd name="connsiteY203" fmla="*/ 368373 h 413167"/>
                <a:gd name="connsiteX204" fmla="*/ 2374855 w 2829850"/>
                <a:gd name="connsiteY204" fmla="*/ 379027 h 413167"/>
                <a:gd name="connsiteX205" fmla="*/ 2385951 w 2829850"/>
                <a:gd name="connsiteY205" fmla="*/ 364828 h 413167"/>
                <a:gd name="connsiteX206" fmla="*/ 2397055 w 2829850"/>
                <a:gd name="connsiteY206" fmla="*/ 320591 h 413167"/>
                <a:gd name="connsiteX207" fmla="*/ 2408151 w 2829850"/>
                <a:gd name="connsiteY207" fmla="*/ 237275 h 413167"/>
                <a:gd name="connsiteX208" fmla="*/ 2419248 w 2829850"/>
                <a:gd name="connsiteY208" fmla="*/ 136031 h 413167"/>
                <a:gd name="connsiteX209" fmla="*/ 2430345 w 2829850"/>
                <a:gd name="connsiteY209" fmla="*/ 137521 h 413167"/>
                <a:gd name="connsiteX210" fmla="*/ 2441441 w 2829850"/>
                <a:gd name="connsiteY210" fmla="*/ 202944 h 413167"/>
                <a:gd name="connsiteX211" fmla="*/ 2452538 w 2829850"/>
                <a:gd name="connsiteY211" fmla="*/ 286730 h 413167"/>
                <a:gd name="connsiteX212" fmla="*/ 2463635 w 2829850"/>
                <a:gd name="connsiteY212" fmla="*/ 330273 h 413167"/>
                <a:gd name="connsiteX213" fmla="*/ 2485834 w 2829850"/>
                <a:gd name="connsiteY213" fmla="*/ 339879 h 413167"/>
                <a:gd name="connsiteX214" fmla="*/ 2496931 w 2829850"/>
                <a:gd name="connsiteY214" fmla="*/ 328422 h 413167"/>
                <a:gd name="connsiteX215" fmla="*/ 2519124 w 2829850"/>
                <a:gd name="connsiteY215" fmla="*/ 343043 h 413167"/>
                <a:gd name="connsiteX216" fmla="*/ 2530221 w 2829850"/>
                <a:gd name="connsiteY216" fmla="*/ 356160 h 413167"/>
                <a:gd name="connsiteX217" fmla="*/ 2541318 w 2829850"/>
                <a:gd name="connsiteY217" fmla="*/ 370802 h 413167"/>
                <a:gd name="connsiteX218" fmla="*/ 2552414 w 2829850"/>
                <a:gd name="connsiteY218" fmla="*/ 356997 h 413167"/>
                <a:gd name="connsiteX219" fmla="*/ 2563511 w 2829850"/>
                <a:gd name="connsiteY219" fmla="*/ 289866 h 413167"/>
                <a:gd name="connsiteX220" fmla="*/ 2574614 w 2829850"/>
                <a:gd name="connsiteY220" fmla="*/ 174525 h 413167"/>
                <a:gd name="connsiteX221" fmla="*/ 2585711 w 2829850"/>
                <a:gd name="connsiteY221" fmla="*/ 106986 h 413167"/>
                <a:gd name="connsiteX222" fmla="*/ 2596808 w 2829850"/>
                <a:gd name="connsiteY222" fmla="*/ 95767 h 413167"/>
                <a:gd name="connsiteX223" fmla="*/ 2607904 w 2829850"/>
                <a:gd name="connsiteY223" fmla="*/ 188534 h 413167"/>
                <a:gd name="connsiteX224" fmla="*/ 2619001 w 2829850"/>
                <a:gd name="connsiteY224" fmla="*/ 296962 h 413167"/>
                <a:gd name="connsiteX225" fmla="*/ 2630097 w 2829850"/>
                <a:gd name="connsiteY225" fmla="*/ 329640 h 413167"/>
                <a:gd name="connsiteX226" fmla="*/ 2641194 w 2829850"/>
                <a:gd name="connsiteY226" fmla="*/ 354677 h 413167"/>
                <a:gd name="connsiteX227" fmla="*/ 2652290 w 2829850"/>
                <a:gd name="connsiteY227" fmla="*/ 341920 h 413167"/>
                <a:gd name="connsiteX228" fmla="*/ 2663394 w 2829850"/>
                <a:gd name="connsiteY228" fmla="*/ 341308 h 413167"/>
                <a:gd name="connsiteX229" fmla="*/ 2674491 w 2829850"/>
                <a:gd name="connsiteY229" fmla="*/ 345016 h 413167"/>
                <a:gd name="connsiteX230" fmla="*/ 2685587 w 2829850"/>
                <a:gd name="connsiteY230" fmla="*/ 366617 h 413167"/>
                <a:gd name="connsiteX231" fmla="*/ 2696684 w 2829850"/>
                <a:gd name="connsiteY231" fmla="*/ 370087 h 413167"/>
                <a:gd name="connsiteX232" fmla="*/ 2707780 w 2829850"/>
                <a:gd name="connsiteY232" fmla="*/ 368101 h 413167"/>
                <a:gd name="connsiteX233" fmla="*/ 2718877 w 2829850"/>
                <a:gd name="connsiteY233" fmla="*/ 356759 h 413167"/>
                <a:gd name="connsiteX234" fmla="*/ 2729974 w 2829850"/>
                <a:gd name="connsiteY234" fmla="*/ 288145 h 413167"/>
                <a:gd name="connsiteX235" fmla="*/ 2741070 w 2829850"/>
                <a:gd name="connsiteY235" fmla="*/ 154142 h 413167"/>
                <a:gd name="connsiteX236" fmla="*/ 2752174 w 2829850"/>
                <a:gd name="connsiteY236" fmla="*/ 65246 h 413167"/>
                <a:gd name="connsiteX237" fmla="*/ 2763270 w 2829850"/>
                <a:gd name="connsiteY237" fmla="*/ 64532 h 413167"/>
                <a:gd name="connsiteX238" fmla="*/ 2774367 w 2829850"/>
                <a:gd name="connsiteY238" fmla="*/ 146624 h 413167"/>
                <a:gd name="connsiteX239" fmla="*/ 2785464 w 2829850"/>
                <a:gd name="connsiteY239" fmla="*/ 245221 h 413167"/>
                <a:gd name="connsiteX240" fmla="*/ 2796560 w 2829850"/>
                <a:gd name="connsiteY240" fmla="*/ 329341 h 413167"/>
                <a:gd name="connsiteX241" fmla="*/ 2807657 w 2829850"/>
                <a:gd name="connsiteY241" fmla="*/ 343023 h 413167"/>
                <a:gd name="connsiteX242" fmla="*/ 2818754 w 2829850"/>
                <a:gd name="connsiteY242" fmla="*/ 321727 h 413167"/>
                <a:gd name="connsiteX243" fmla="*/ 2829850 w 2829850"/>
                <a:gd name="connsiteY243" fmla="*/ 284682 h 413167"/>
                <a:gd name="connsiteX244" fmla="*/ 2829850 w 2829850"/>
                <a:gd name="connsiteY244" fmla="*/ 28468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16210"/>
                  </a:moveTo>
                  <a:lnTo>
                    <a:pt x="11096" y="317652"/>
                  </a:lnTo>
                  <a:lnTo>
                    <a:pt x="22193" y="305651"/>
                  </a:lnTo>
                  <a:lnTo>
                    <a:pt x="33290" y="291234"/>
                  </a:lnTo>
                  <a:lnTo>
                    <a:pt x="44386" y="289356"/>
                  </a:lnTo>
                  <a:lnTo>
                    <a:pt x="55483" y="284437"/>
                  </a:lnTo>
                  <a:lnTo>
                    <a:pt x="66586" y="315441"/>
                  </a:lnTo>
                  <a:lnTo>
                    <a:pt x="77683" y="352936"/>
                  </a:lnTo>
                  <a:lnTo>
                    <a:pt x="88779" y="346275"/>
                  </a:lnTo>
                  <a:lnTo>
                    <a:pt x="99876" y="281675"/>
                  </a:lnTo>
                  <a:lnTo>
                    <a:pt x="110973" y="226899"/>
                  </a:lnTo>
                  <a:lnTo>
                    <a:pt x="122069" y="231825"/>
                  </a:lnTo>
                  <a:lnTo>
                    <a:pt x="133166" y="307420"/>
                  </a:lnTo>
                  <a:lnTo>
                    <a:pt x="144263" y="356133"/>
                  </a:lnTo>
                  <a:lnTo>
                    <a:pt x="155366" y="388940"/>
                  </a:lnTo>
                  <a:lnTo>
                    <a:pt x="166463" y="384803"/>
                  </a:lnTo>
                  <a:lnTo>
                    <a:pt x="177559" y="395063"/>
                  </a:lnTo>
                  <a:lnTo>
                    <a:pt x="188656" y="366257"/>
                  </a:lnTo>
                  <a:lnTo>
                    <a:pt x="199753" y="332436"/>
                  </a:lnTo>
                  <a:lnTo>
                    <a:pt x="210849" y="322265"/>
                  </a:lnTo>
                  <a:lnTo>
                    <a:pt x="221946" y="321972"/>
                  </a:lnTo>
                  <a:lnTo>
                    <a:pt x="233043" y="348275"/>
                  </a:lnTo>
                  <a:lnTo>
                    <a:pt x="244146" y="331225"/>
                  </a:lnTo>
                  <a:lnTo>
                    <a:pt x="255243" y="260230"/>
                  </a:lnTo>
                  <a:lnTo>
                    <a:pt x="266339" y="161306"/>
                  </a:lnTo>
                  <a:lnTo>
                    <a:pt x="277436" y="132037"/>
                  </a:lnTo>
                  <a:lnTo>
                    <a:pt x="288533" y="173028"/>
                  </a:lnTo>
                  <a:lnTo>
                    <a:pt x="299629" y="260488"/>
                  </a:lnTo>
                  <a:lnTo>
                    <a:pt x="310726" y="359848"/>
                  </a:lnTo>
                  <a:lnTo>
                    <a:pt x="321823" y="379585"/>
                  </a:lnTo>
                  <a:lnTo>
                    <a:pt x="332926" y="386797"/>
                  </a:lnTo>
                  <a:lnTo>
                    <a:pt x="344023" y="363882"/>
                  </a:lnTo>
                  <a:lnTo>
                    <a:pt x="355119" y="333831"/>
                  </a:lnTo>
                  <a:lnTo>
                    <a:pt x="366216" y="309664"/>
                  </a:lnTo>
                  <a:lnTo>
                    <a:pt x="377313" y="291336"/>
                  </a:lnTo>
                  <a:lnTo>
                    <a:pt x="388409" y="270388"/>
                  </a:lnTo>
                  <a:lnTo>
                    <a:pt x="399506" y="264884"/>
                  </a:lnTo>
                  <a:lnTo>
                    <a:pt x="410602" y="289043"/>
                  </a:lnTo>
                  <a:lnTo>
                    <a:pt x="432802" y="250555"/>
                  </a:lnTo>
                  <a:lnTo>
                    <a:pt x="443899" y="231267"/>
                  </a:lnTo>
                  <a:lnTo>
                    <a:pt x="454995" y="257502"/>
                  </a:lnTo>
                  <a:lnTo>
                    <a:pt x="466092" y="331103"/>
                  </a:lnTo>
                  <a:lnTo>
                    <a:pt x="477189" y="370849"/>
                  </a:lnTo>
                  <a:lnTo>
                    <a:pt x="488285" y="403915"/>
                  </a:lnTo>
                  <a:lnTo>
                    <a:pt x="510485" y="378285"/>
                  </a:lnTo>
                  <a:lnTo>
                    <a:pt x="521582" y="355929"/>
                  </a:lnTo>
                  <a:lnTo>
                    <a:pt x="532679" y="341097"/>
                  </a:lnTo>
                  <a:lnTo>
                    <a:pt x="543775" y="345431"/>
                  </a:lnTo>
                  <a:lnTo>
                    <a:pt x="554872" y="312298"/>
                  </a:lnTo>
                  <a:lnTo>
                    <a:pt x="565968" y="237996"/>
                  </a:lnTo>
                  <a:lnTo>
                    <a:pt x="577065" y="148801"/>
                  </a:lnTo>
                  <a:lnTo>
                    <a:pt x="588162" y="128016"/>
                  </a:lnTo>
                  <a:lnTo>
                    <a:pt x="599265" y="159353"/>
                  </a:lnTo>
                  <a:lnTo>
                    <a:pt x="610362" y="233519"/>
                  </a:lnTo>
                  <a:lnTo>
                    <a:pt x="621458" y="327191"/>
                  </a:lnTo>
                  <a:lnTo>
                    <a:pt x="632555" y="371237"/>
                  </a:lnTo>
                  <a:lnTo>
                    <a:pt x="643652" y="403649"/>
                  </a:lnTo>
                  <a:lnTo>
                    <a:pt x="654748" y="391260"/>
                  </a:lnTo>
                  <a:lnTo>
                    <a:pt x="665845" y="387320"/>
                  </a:lnTo>
                  <a:lnTo>
                    <a:pt x="676942" y="369672"/>
                  </a:lnTo>
                  <a:lnTo>
                    <a:pt x="688045" y="354548"/>
                  </a:lnTo>
                  <a:lnTo>
                    <a:pt x="699142" y="335212"/>
                  </a:lnTo>
                  <a:lnTo>
                    <a:pt x="710238" y="303922"/>
                  </a:lnTo>
                  <a:lnTo>
                    <a:pt x="721335" y="280089"/>
                  </a:lnTo>
                  <a:lnTo>
                    <a:pt x="732432" y="197787"/>
                  </a:lnTo>
                  <a:lnTo>
                    <a:pt x="743528" y="146046"/>
                  </a:lnTo>
                  <a:lnTo>
                    <a:pt x="754625" y="149869"/>
                  </a:lnTo>
                  <a:lnTo>
                    <a:pt x="765722" y="225117"/>
                  </a:lnTo>
                  <a:lnTo>
                    <a:pt x="776818" y="310862"/>
                  </a:lnTo>
                  <a:lnTo>
                    <a:pt x="799018" y="398138"/>
                  </a:lnTo>
                  <a:lnTo>
                    <a:pt x="810115" y="392607"/>
                  </a:lnTo>
                  <a:lnTo>
                    <a:pt x="821212" y="378415"/>
                  </a:lnTo>
                  <a:lnTo>
                    <a:pt x="832308" y="346254"/>
                  </a:lnTo>
                  <a:lnTo>
                    <a:pt x="843405" y="343737"/>
                  </a:lnTo>
                  <a:lnTo>
                    <a:pt x="854501" y="365039"/>
                  </a:lnTo>
                  <a:lnTo>
                    <a:pt x="865598" y="355126"/>
                  </a:lnTo>
                  <a:lnTo>
                    <a:pt x="876702" y="302086"/>
                  </a:lnTo>
                  <a:lnTo>
                    <a:pt x="887798" y="164252"/>
                  </a:lnTo>
                  <a:lnTo>
                    <a:pt x="898894" y="81119"/>
                  </a:lnTo>
                  <a:lnTo>
                    <a:pt x="909991" y="59572"/>
                  </a:lnTo>
                  <a:lnTo>
                    <a:pt x="921088" y="176492"/>
                  </a:lnTo>
                  <a:lnTo>
                    <a:pt x="932184" y="318264"/>
                  </a:lnTo>
                  <a:lnTo>
                    <a:pt x="943281" y="369271"/>
                  </a:lnTo>
                  <a:lnTo>
                    <a:pt x="954384" y="396363"/>
                  </a:lnTo>
                  <a:lnTo>
                    <a:pt x="987674" y="349248"/>
                  </a:lnTo>
                  <a:lnTo>
                    <a:pt x="998771" y="348540"/>
                  </a:lnTo>
                  <a:lnTo>
                    <a:pt x="1009868" y="357365"/>
                  </a:lnTo>
                  <a:lnTo>
                    <a:pt x="1032061" y="373224"/>
                  </a:lnTo>
                  <a:lnTo>
                    <a:pt x="1043157" y="303297"/>
                  </a:lnTo>
                  <a:lnTo>
                    <a:pt x="1054261" y="145413"/>
                  </a:lnTo>
                  <a:lnTo>
                    <a:pt x="1065357" y="0"/>
                  </a:lnTo>
                  <a:lnTo>
                    <a:pt x="1076454" y="26636"/>
                  </a:lnTo>
                  <a:lnTo>
                    <a:pt x="1098647" y="310386"/>
                  </a:lnTo>
                  <a:lnTo>
                    <a:pt x="1109744" y="391314"/>
                  </a:lnTo>
                  <a:lnTo>
                    <a:pt x="1120841" y="396968"/>
                  </a:lnTo>
                  <a:lnTo>
                    <a:pt x="1131937" y="396226"/>
                  </a:lnTo>
                  <a:lnTo>
                    <a:pt x="1143041" y="370427"/>
                  </a:lnTo>
                  <a:lnTo>
                    <a:pt x="1154137" y="353303"/>
                  </a:lnTo>
                  <a:lnTo>
                    <a:pt x="1165234" y="353296"/>
                  </a:lnTo>
                  <a:lnTo>
                    <a:pt x="1176331" y="362610"/>
                  </a:lnTo>
                  <a:lnTo>
                    <a:pt x="1187427" y="357378"/>
                  </a:lnTo>
                  <a:lnTo>
                    <a:pt x="1198524" y="346717"/>
                  </a:lnTo>
                  <a:lnTo>
                    <a:pt x="1209621" y="310488"/>
                  </a:lnTo>
                  <a:lnTo>
                    <a:pt x="1220717" y="177485"/>
                  </a:lnTo>
                  <a:lnTo>
                    <a:pt x="1231821" y="100033"/>
                  </a:lnTo>
                  <a:lnTo>
                    <a:pt x="1242917" y="93706"/>
                  </a:lnTo>
                  <a:lnTo>
                    <a:pt x="1254014" y="199828"/>
                  </a:lnTo>
                  <a:lnTo>
                    <a:pt x="1265111" y="321516"/>
                  </a:lnTo>
                  <a:lnTo>
                    <a:pt x="1276207" y="377408"/>
                  </a:lnTo>
                  <a:lnTo>
                    <a:pt x="1287304" y="413167"/>
                  </a:lnTo>
                  <a:lnTo>
                    <a:pt x="1298400" y="395594"/>
                  </a:lnTo>
                  <a:lnTo>
                    <a:pt x="1309497" y="376163"/>
                  </a:lnTo>
                  <a:lnTo>
                    <a:pt x="1320601" y="351901"/>
                  </a:lnTo>
                  <a:lnTo>
                    <a:pt x="1331697" y="342982"/>
                  </a:lnTo>
                  <a:lnTo>
                    <a:pt x="1342794" y="364168"/>
                  </a:lnTo>
                  <a:lnTo>
                    <a:pt x="1353890" y="363467"/>
                  </a:lnTo>
                  <a:lnTo>
                    <a:pt x="1364987" y="302255"/>
                  </a:lnTo>
                  <a:lnTo>
                    <a:pt x="1376083" y="186792"/>
                  </a:lnTo>
                  <a:lnTo>
                    <a:pt x="1387180" y="85922"/>
                  </a:lnTo>
                  <a:lnTo>
                    <a:pt x="1398277" y="35270"/>
                  </a:lnTo>
                  <a:lnTo>
                    <a:pt x="1409380" y="125465"/>
                  </a:lnTo>
                  <a:lnTo>
                    <a:pt x="1420477" y="256189"/>
                  </a:lnTo>
                  <a:lnTo>
                    <a:pt x="1431573" y="335722"/>
                  </a:lnTo>
                  <a:lnTo>
                    <a:pt x="1442670" y="389069"/>
                  </a:lnTo>
                  <a:lnTo>
                    <a:pt x="1453767" y="383334"/>
                  </a:lnTo>
                  <a:lnTo>
                    <a:pt x="1464863" y="381272"/>
                  </a:lnTo>
                  <a:lnTo>
                    <a:pt x="1475960" y="367685"/>
                  </a:lnTo>
                  <a:lnTo>
                    <a:pt x="1487057" y="366338"/>
                  </a:lnTo>
                  <a:lnTo>
                    <a:pt x="1498160" y="366046"/>
                  </a:lnTo>
                  <a:lnTo>
                    <a:pt x="1509257" y="366821"/>
                  </a:lnTo>
                  <a:lnTo>
                    <a:pt x="1520353" y="358290"/>
                  </a:lnTo>
                  <a:lnTo>
                    <a:pt x="1531450" y="304814"/>
                  </a:lnTo>
                  <a:lnTo>
                    <a:pt x="1542546" y="207094"/>
                  </a:lnTo>
                  <a:lnTo>
                    <a:pt x="1553643" y="151475"/>
                  </a:lnTo>
                  <a:lnTo>
                    <a:pt x="1564740" y="157972"/>
                  </a:lnTo>
                  <a:lnTo>
                    <a:pt x="1575836" y="170212"/>
                  </a:lnTo>
                  <a:lnTo>
                    <a:pt x="1586940" y="219606"/>
                  </a:lnTo>
                  <a:lnTo>
                    <a:pt x="1598036" y="275449"/>
                  </a:lnTo>
                  <a:lnTo>
                    <a:pt x="1609133" y="323177"/>
                  </a:lnTo>
                  <a:lnTo>
                    <a:pt x="1620230" y="378530"/>
                  </a:lnTo>
                  <a:lnTo>
                    <a:pt x="1631326" y="386028"/>
                  </a:lnTo>
                  <a:lnTo>
                    <a:pt x="1642423" y="392179"/>
                  </a:lnTo>
                  <a:lnTo>
                    <a:pt x="1653520" y="371183"/>
                  </a:lnTo>
                  <a:lnTo>
                    <a:pt x="1664616" y="357052"/>
                  </a:lnTo>
                  <a:lnTo>
                    <a:pt x="1675720" y="352833"/>
                  </a:lnTo>
                  <a:lnTo>
                    <a:pt x="1686816" y="339682"/>
                  </a:lnTo>
                  <a:lnTo>
                    <a:pt x="1697913" y="331892"/>
                  </a:lnTo>
                  <a:lnTo>
                    <a:pt x="1709010" y="281532"/>
                  </a:lnTo>
                  <a:lnTo>
                    <a:pt x="1731203" y="112123"/>
                  </a:lnTo>
                  <a:lnTo>
                    <a:pt x="1742299" y="116096"/>
                  </a:lnTo>
                  <a:lnTo>
                    <a:pt x="1753396" y="185540"/>
                  </a:lnTo>
                  <a:lnTo>
                    <a:pt x="1764500" y="283171"/>
                  </a:lnTo>
                  <a:lnTo>
                    <a:pt x="1775596" y="358895"/>
                  </a:lnTo>
                  <a:lnTo>
                    <a:pt x="1786692" y="367012"/>
                  </a:lnTo>
                  <a:lnTo>
                    <a:pt x="1797789" y="366495"/>
                  </a:lnTo>
                  <a:lnTo>
                    <a:pt x="1808886" y="355915"/>
                  </a:lnTo>
                  <a:lnTo>
                    <a:pt x="1819982" y="350901"/>
                  </a:lnTo>
                  <a:lnTo>
                    <a:pt x="1831079" y="349295"/>
                  </a:lnTo>
                  <a:lnTo>
                    <a:pt x="1842176" y="361624"/>
                  </a:lnTo>
                  <a:lnTo>
                    <a:pt x="1853279" y="356303"/>
                  </a:lnTo>
                  <a:lnTo>
                    <a:pt x="1864376" y="353521"/>
                  </a:lnTo>
                  <a:lnTo>
                    <a:pt x="1875472" y="338879"/>
                  </a:lnTo>
                  <a:lnTo>
                    <a:pt x="1886569" y="249678"/>
                  </a:lnTo>
                  <a:lnTo>
                    <a:pt x="1897666" y="144243"/>
                  </a:lnTo>
                  <a:lnTo>
                    <a:pt x="1908762" y="68240"/>
                  </a:lnTo>
                  <a:lnTo>
                    <a:pt x="1919859" y="114803"/>
                  </a:lnTo>
                  <a:lnTo>
                    <a:pt x="1930956" y="218061"/>
                  </a:lnTo>
                  <a:lnTo>
                    <a:pt x="1942059" y="304807"/>
                  </a:lnTo>
                  <a:lnTo>
                    <a:pt x="1953156" y="377306"/>
                  </a:lnTo>
                  <a:lnTo>
                    <a:pt x="1964252" y="384545"/>
                  </a:lnTo>
                  <a:lnTo>
                    <a:pt x="1975349" y="390185"/>
                  </a:lnTo>
                  <a:lnTo>
                    <a:pt x="1986446" y="377653"/>
                  </a:lnTo>
                  <a:lnTo>
                    <a:pt x="1997542" y="370910"/>
                  </a:lnTo>
                  <a:lnTo>
                    <a:pt x="2008639" y="370448"/>
                  </a:lnTo>
                  <a:lnTo>
                    <a:pt x="2019735" y="379680"/>
                  </a:lnTo>
                  <a:lnTo>
                    <a:pt x="2030839" y="370094"/>
                  </a:lnTo>
                  <a:lnTo>
                    <a:pt x="2041935" y="347418"/>
                  </a:lnTo>
                  <a:lnTo>
                    <a:pt x="2053032" y="291948"/>
                  </a:lnTo>
                  <a:lnTo>
                    <a:pt x="2064129" y="163762"/>
                  </a:lnTo>
                  <a:lnTo>
                    <a:pt x="2075225" y="94964"/>
                  </a:lnTo>
                  <a:lnTo>
                    <a:pt x="2086322" y="117348"/>
                  </a:lnTo>
                  <a:lnTo>
                    <a:pt x="2097419" y="198671"/>
                  </a:lnTo>
                  <a:lnTo>
                    <a:pt x="2108515" y="262734"/>
                  </a:lnTo>
                  <a:lnTo>
                    <a:pt x="2119619" y="285655"/>
                  </a:lnTo>
                  <a:lnTo>
                    <a:pt x="2130715" y="337546"/>
                  </a:lnTo>
                  <a:lnTo>
                    <a:pt x="2141812" y="355963"/>
                  </a:lnTo>
                  <a:lnTo>
                    <a:pt x="2152909" y="372598"/>
                  </a:lnTo>
                  <a:lnTo>
                    <a:pt x="2164005" y="359535"/>
                  </a:lnTo>
                  <a:lnTo>
                    <a:pt x="2175102" y="362651"/>
                  </a:lnTo>
                  <a:lnTo>
                    <a:pt x="2186198" y="362168"/>
                  </a:lnTo>
                  <a:lnTo>
                    <a:pt x="2197295" y="369046"/>
                  </a:lnTo>
                  <a:lnTo>
                    <a:pt x="2208399" y="363032"/>
                  </a:lnTo>
                  <a:lnTo>
                    <a:pt x="2219495" y="339328"/>
                  </a:lnTo>
                  <a:lnTo>
                    <a:pt x="2230592" y="282627"/>
                  </a:lnTo>
                  <a:lnTo>
                    <a:pt x="2241688" y="190874"/>
                  </a:lnTo>
                  <a:lnTo>
                    <a:pt x="2252785" y="138201"/>
                  </a:lnTo>
                  <a:lnTo>
                    <a:pt x="2263881" y="149100"/>
                  </a:lnTo>
                  <a:lnTo>
                    <a:pt x="2274978" y="218361"/>
                  </a:lnTo>
                  <a:lnTo>
                    <a:pt x="2286075" y="279335"/>
                  </a:lnTo>
                  <a:lnTo>
                    <a:pt x="2308275" y="361984"/>
                  </a:lnTo>
                  <a:lnTo>
                    <a:pt x="2319371" y="364985"/>
                  </a:lnTo>
                  <a:lnTo>
                    <a:pt x="2330468" y="370978"/>
                  </a:lnTo>
                  <a:lnTo>
                    <a:pt x="2341565" y="365379"/>
                  </a:lnTo>
                  <a:lnTo>
                    <a:pt x="2352661" y="368373"/>
                  </a:lnTo>
                  <a:lnTo>
                    <a:pt x="2374855" y="379027"/>
                  </a:lnTo>
                  <a:lnTo>
                    <a:pt x="2385951" y="364828"/>
                  </a:lnTo>
                  <a:lnTo>
                    <a:pt x="2397055" y="320591"/>
                  </a:lnTo>
                  <a:lnTo>
                    <a:pt x="2408151" y="237275"/>
                  </a:lnTo>
                  <a:lnTo>
                    <a:pt x="2419248" y="136031"/>
                  </a:lnTo>
                  <a:lnTo>
                    <a:pt x="2430345" y="137521"/>
                  </a:lnTo>
                  <a:lnTo>
                    <a:pt x="2441441" y="202944"/>
                  </a:lnTo>
                  <a:lnTo>
                    <a:pt x="2452538" y="286730"/>
                  </a:lnTo>
                  <a:lnTo>
                    <a:pt x="2463635" y="330273"/>
                  </a:lnTo>
                  <a:lnTo>
                    <a:pt x="2485834" y="339879"/>
                  </a:lnTo>
                  <a:lnTo>
                    <a:pt x="2496931" y="328422"/>
                  </a:lnTo>
                  <a:lnTo>
                    <a:pt x="2519124" y="343043"/>
                  </a:lnTo>
                  <a:lnTo>
                    <a:pt x="2530221" y="356160"/>
                  </a:lnTo>
                  <a:lnTo>
                    <a:pt x="2541318" y="370802"/>
                  </a:lnTo>
                  <a:lnTo>
                    <a:pt x="2552414" y="356997"/>
                  </a:lnTo>
                  <a:lnTo>
                    <a:pt x="2563511" y="289866"/>
                  </a:lnTo>
                  <a:lnTo>
                    <a:pt x="2574614" y="174525"/>
                  </a:lnTo>
                  <a:lnTo>
                    <a:pt x="2585711" y="106986"/>
                  </a:lnTo>
                  <a:lnTo>
                    <a:pt x="2596808" y="95767"/>
                  </a:lnTo>
                  <a:lnTo>
                    <a:pt x="2607904" y="188534"/>
                  </a:lnTo>
                  <a:lnTo>
                    <a:pt x="2619001" y="296962"/>
                  </a:lnTo>
                  <a:lnTo>
                    <a:pt x="2630097" y="329640"/>
                  </a:lnTo>
                  <a:lnTo>
                    <a:pt x="2641194" y="354677"/>
                  </a:lnTo>
                  <a:lnTo>
                    <a:pt x="2652290" y="341920"/>
                  </a:lnTo>
                  <a:lnTo>
                    <a:pt x="2663394" y="341308"/>
                  </a:lnTo>
                  <a:lnTo>
                    <a:pt x="2674491" y="345016"/>
                  </a:lnTo>
                  <a:lnTo>
                    <a:pt x="2685587" y="366617"/>
                  </a:lnTo>
                  <a:lnTo>
                    <a:pt x="2696684" y="370087"/>
                  </a:lnTo>
                  <a:lnTo>
                    <a:pt x="2707780" y="368101"/>
                  </a:lnTo>
                  <a:lnTo>
                    <a:pt x="2718877" y="356759"/>
                  </a:lnTo>
                  <a:lnTo>
                    <a:pt x="2729974" y="288145"/>
                  </a:lnTo>
                  <a:lnTo>
                    <a:pt x="2741070" y="154142"/>
                  </a:lnTo>
                  <a:lnTo>
                    <a:pt x="2752174" y="65246"/>
                  </a:lnTo>
                  <a:lnTo>
                    <a:pt x="2763270" y="64532"/>
                  </a:lnTo>
                  <a:lnTo>
                    <a:pt x="2774367" y="146624"/>
                  </a:lnTo>
                  <a:lnTo>
                    <a:pt x="2785464" y="245221"/>
                  </a:lnTo>
                  <a:lnTo>
                    <a:pt x="2796560" y="329341"/>
                  </a:lnTo>
                  <a:lnTo>
                    <a:pt x="2807657" y="343023"/>
                  </a:lnTo>
                  <a:lnTo>
                    <a:pt x="2818754" y="321727"/>
                  </a:lnTo>
                  <a:lnTo>
                    <a:pt x="2829850" y="284682"/>
                  </a:lnTo>
                  <a:lnTo>
                    <a:pt x="2829850" y="284682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4" name="자유형: 도형 2323">
              <a:extLst>
                <a:ext uri="{FF2B5EF4-FFF2-40B4-BE49-F238E27FC236}">
                  <a16:creationId xmlns:a16="http://schemas.microsoft.com/office/drawing/2014/main" id="{8F60AE39-BF30-5A06-AEA2-39A014FB9597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5427 h 413167"/>
                <a:gd name="connsiteX1" fmla="*/ 11096 w 2829850"/>
                <a:gd name="connsiteY1" fmla="*/ 316747 h 413167"/>
                <a:gd name="connsiteX2" fmla="*/ 22193 w 2829850"/>
                <a:gd name="connsiteY2" fmla="*/ 303888 h 413167"/>
                <a:gd name="connsiteX3" fmla="*/ 33290 w 2829850"/>
                <a:gd name="connsiteY3" fmla="*/ 292472 h 413167"/>
                <a:gd name="connsiteX4" fmla="*/ 44386 w 2829850"/>
                <a:gd name="connsiteY4" fmla="*/ 288778 h 413167"/>
                <a:gd name="connsiteX5" fmla="*/ 55483 w 2829850"/>
                <a:gd name="connsiteY5" fmla="*/ 282879 h 413167"/>
                <a:gd name="connsiteX6" fmla="*/ 66586 w 2829850"/>
                <a:gd name="connsiteY6" fmla="*/ 315203 h 413167"/>
                <a:gd name="connsiteX7" fmla="*/ 77683 w 2829850"/>
                <a:gd name="connsiteY7" fmla="*/ 352826 h 413167"/>
                <a:gd name="connsiteX8" fmla="*/ 88779 w 2829850"/>
                <a:gd name="connsiteY8" fmla="*/ 346622 h 413167"/>
                <a:gd name="connsiteX9" fmla="*/ 99876 w 2829850"/>
                <a:gd name="connsiteY9" fmla="*/ 283015 h 413167"/>
                <a:gd name="connsiteX10" fmla="*/ 110973 w 2829850"/>
                <a:gd name="connsiteY10" fmla="*/ 224117 h 413167"/>
                <a:gd name="connsiteX11" fmla="*/ 122069 w 2829850"/>
                <a:gd name="connsiteY11" fmla="*/ 231437 h 413167"/>
                <a:gd name="connsiteX12" fmla="*/ 133166 w 2829850"/>
                <a:gd name="connsiteY12" fmla="*/ 306290 h 413167"/>
                <a:gd name="connsiteX13" fmla="*/ 144263 w 2829850"/>
                <a:gd name="connsiteY13" fmla="*/ 356221 h 413167"/>
                <a:gd name="connsiteX14" fmla="*/ 155366 w 2829850"/>
                <a:gd name="connsiteY14" fmla="*/ 387450 h 413167"/>
                <a:gd name="connsiteX15" fmla="*/ 166463 w 2829850"/>
                <a:gd name="connsiteY15" fmla="*/ 384089 h 413167"/>
                <a:gd name="connsiteX16" fmla="*/ 177559 w 2829850"/>
                <a:gd name="connsiteY16" fmla="*/ 394573 h 413167"/>
                <a:gd name="connsiteX17" fmla="*/ 188656 w 2829850"/>
                <a:gd name="connsiteY17" fmla="*/ 365916 h 413167"/>
                <a:gd name="connsiteX18" fmla="*/ 199753 w 2829850"/>
                <a:gd name="connsiteY18" fmla="*/ 332178 h 413167"/>
                <a:gd name="connsiteX19" fmla="*/ 210849 w 2829850"/>
                <a:gd name="connsiteY19" fmla="*/ 321687 h 413167"/>
                <a:gd name="connsiteX20" fmla="*/ 221946 w 2829850"/>
                <a:gd name="connsiteY20" fmla="*/ 321761 h 413167"/>
                <a:gd name="connsiteX21" fmla="*/ 233043 w 2829850"/>
                <a:gd name="connsiteY21" fmla="*/ 348391 h 413167"/>
                <a:gd name="connsiteX22" fmla="*/ 244146 w 2829850"/>
                <a:gd name="connsiteY22" fmla="*/ 332355 h 413167"/>
                <a:gd name="connsiteX23" fmla="*/ 255243 w 2829850"/>
                <a:gd name="connsiteY23" fmla="*/ 261026 h 413167"/>
                <a:gd name="connsiteX24" fmla="*/ 266339 w 2829850"/>
                <a:gd name="connsiteY24" fmla="*/ 160891 h 413167"/>
                <a:gd name="connsiteX25" fmla="*/ 277436 w 2829850"/>
                <a:gd name="connsiteY25" fmla="*/ 132044 h 413167"/>
                <a:gd name="connsiteX26" fmla="*/ 288533 w 2829850"/>
                <a:gd name="connsiteY26" fmla="*/ 172131 h 413167"/>
                <a:gd name="connsiteX27" fmla="*/ 299629 w 2829850"/>
                <a:gd name="connsiteY27" fmla="*/ 260869 h 413167"/>
                <a:gd name="connsiteX28" fmla="*/ 310726 w 2829850"/>
                <a:gd name="connsiteY28" fmla="*/ 359984 h 413167"/>
                <a:gd name="connsiteX29" fmla="*/ 321823 w 2829850"/>
                <a:gd name="connsiteY29" fmla="*/ 379558 h 413167"/>
                <a:gd name="connsiteX30" fmla="*/ 332926 w 2829850"/>
                <a:gd name="connsiteY30" fmla="*/ 386069 h 413167"/>
                <a:gd name="connsiteX31" fmla="*/ 344023 w 2829850"/>
                <a:gd name="connsiteY31" fmla="*/ 362290 h 413167"/>
                <a:gd name="connsiteX32" fmla="*/ 355119 w 2829850"/>
                <a:gd name="connsiteY32" fmla="*/ 334280 h 413167"/>
                <a:gd name="connsiteX33" fmla="*/ 366216 w 2829850"/>
                <a:gd name="connsiteY33" fmla="*/ 312536 h 413167"/>
                <a:gd name="connsiteX34" fmla="*/ 388409 w 2829850"/>
                <a:gd name="connsiteY34" fmla="*/ 272741 h 413167"/>
                <a:gd name="connsiteX35" fmla="*/ 399506 w 2829850"/>
                <a:gd name="connsiteY35" fmla="*/ 264339 h 413167"/>
                <a:gd name="connsiteX36" fmla="*/ 410602 w 2829850"/>
                <a:gd name="connsiteY36" fmla="*/ 287880 h 413167"/>
                <a:gd name="connsiteX37" fmla="*/ 421706 w 2829850"/>
                <a:gd name="connsiteY37" fmla="*/ 270666 h 413167"/>
                <a:gd name="connsiteX38" fmla="*/ 443899 w 2829850"/>
                <a:gd name="connsiteY38" fmla="*/ 231192 h 413167"/>
                <a:gd name="connsiteX39" fmla="*/ 454995 w 2829850"/>
                <a:gd name="connsiteY39" fmla="*/ 257250 h 413167"/>
                <a:gd name="connsiteX40" fmla="*/ 466092 w 2829850"/>
                <a:gd name="connsiteY40" fmla="*/ 329218 h 413167"/>
                <a:gd name="connsiteX41" fmla="*/ 477189 w 2829850"/>
                <a:gd name="connsiteY41" fmla="*/ 370026 h 413167"/>
                <a:gd name="connsiteX42" fmla="*/ 488285 w 2829850"/>
                <a:gd name="connsiteY42" fmla="*/ 403649 h 413167"/>
                <a:gd name="connsiteX43" fmla="*/ 499382 w 2829850"/>
                <a:gd name="connsiteY43" fmla="*/ 391341 h 413167"/>
                <a:gd name="connsiteX44" fmla="*/ 510485 w 2829850"/>
                <a:gd name="connsiteY44" fmla="*/ 377707 h 413167"/>
                <a:gd name="connsiteX45" fmla="*/ 521582 w 2829850"/>
                <a:gd name="connsiteY45" fmla="*/ 354861 h 413167"/>
                <a:gd name="connsiteX46" fmla="*/ 532679 w 2829850"/>
                <a:gd name="connsiteY46" fmla="*/ 341335 h 413167"/>
                <a:gd name="connsiteX47" fmla="*/ 543775 w 2829850"/>
                <a:gd name="connsiteY47" fmla="*/ 346465 h 413167"/>
                <a:gd name="connsiteX48" fmla="*/ 554872 w 2829850"/>
                <a:gd name="connsiteY48" fmla="*/ 314244 h 413167"/>
                <a:gd name="connsiteX49" fmla="*/ 565968 w 2829850"/>
                <a:gd name="connsiteY49" fmla="*/ 241057 h 413167"/>
                <a:gd name="connsiteX50" fmla="*/ 577065 w 2829850"/>
                <a:gd name="connsiteY50" fmla="*/ 149073 h 413167"/>
                <a:gd name="connsiteX51" fmla="*/ 588162 w 2829850"/>
                <a:gd name="connsiteY51" fmla="*/ 126301 h 413167"/>
                <a:gd name="connsiteX52" fmla="*/ 599265 w 2829850"/>
                <a:gd name="connsiteY52" fmla="*/ 159496 h 413167"/>
                <a:gd name="connsiteX53" fmla="*/ 610362 w 2829850"/>
                <a:gd name="connsiteY53" fmla="*/ 233540 h 413167"/>
                <a:gd name="connsiteX54" fmla="*/ 621458 w 2829850"/>
                <a:gd name="connsiteY54" fmla="*/ 327293 h 413167"/>
                <a:gd name="connsiteX55" fmla="*/ 632555 w 2829850"/>
                <a:gd name="connsiteY55" fmla="*/ 371495 h 413167"/>
                <a:gd name="connsiteX56" fmla="*/ 643652 w 2829850"/>
                <a:gd name="connsiteY56" fmla="*/ 402527 h 413167"/>
                <a:gd name="connsiteX57" fmla="*/ 654748 w 2829850"/>
                <a:gd name="connsiteY57" fmla="*/ 389947 h 413167"/>
                <a:gd name="connsiteX58" fmla="*/ 665845 w 2829850"/>
                <a:gd name="connsiteY58" fmla="*/ 387334 h 413167"/>
                <a:gd name="connsiteX59" fmla="*/ 676942 w 2829850"/>
                <a:gd name="connsiteY59" fmla="*/ 369795 h 413167"/>
                <a:gd name="connsiteX60" fmla="*/ 688045 w 2829850"/>
                <a:gd name="connsiteY60" fmla="*/ 355378 h 413167"/>
                <a:gd name="connsiteX61" fmla="*/ 699142 w 2829850"/>
                <a:gd name="connsiteY61" fmla="*/ 335988 h 413167"/>
                <a:gd name="connsiteX62" fmla="*/ 710238 w 2829850"/>
                <a:gd name="connsiteY62" fmla="*/ 304746 h 413167"/>
                <a:gd name="connsiteX63" fmla="*/ 721335 w 2829850"/>
                <a:gd name="connsiteY63" fmla="*/ 280688 h 413167"/>
                <a:gd name="connsiteX64" fmla="*/ 732432 w 2829850"/>
                <a:gd name="connsiteY64" fmla="*/ 199603 h 413167"/>
                <a:gd name="connsiteX65" fmla="*/ 743528 w 2829850"/>
                <a:gd name="connsiteY65" fmla="*/ 148992 h 413167"/>
                <a:gd name="connsiteX66" fmla="*/ 754625 w 2829850"/>
                <a:gd name="connsiteY66" fmla="*/ 150250 h 413167"/>
                <a:gd name="connsiteX67" fmla="*/ 765722 w 2829850"/>
                <a:gd name="connsiteY67" fmla="*/ 224838 h 413167"/>
                <a:gd name="connsiteX68" fmla="*/ 776818 w 2829850"/>
                <a:gd name="connsiteY68" fmla="*/ 309610 h 413167"/>
                <a:gd name="connsiteX69" fmla="*/ 799018 w 2829850"/>
                <a:gd name="connsiteY69" fmla="*/ 397995 h 413167"/>
                <a:gd name="connsiteX70" fmla="*/ 810115 w 2829850"/>
                <a:gd name="connsiteY70" fmla="*/ 392607 h 413167"/>
                <a:gd name="connsiteX71" fmla="*/ 821212 w 2829850"/>
                <a:gd name="connsiteY71" fmla="*/ 377027 h 413167"/>
                <a:gd name="connsiteX72" fmla="*/ 832308 w 2829850"/>
                <a:gd name="connsiteY72" fmla="*/ 344336 h 413167"/>
                <a:gd name="connsiteX73" fmla="*/ 843405 w 2829850"/>
                <a:gd name="connsiteY73" fmla="*/ 343900 h 413167"/>
                <a:gd name="connsiteX74" fmla="*/ 854501 w 2829850"/>
                <a:gd name="connsiteY74" fmla="*/ 365406 h 413167"/>
                <a:gd name="connsiteX75" fmla="*/ 865598 w 2829850"/>
                <a:gd name="connsiteY75" fmla="*/ 357303 h 413167"/>
                <a:gd name="connsiteX76" fmla="*/ 876702 w 2829850"/>
                <a:gd name="connsiteY76" fmla="*/ 305480 h 413167"/>
                <a:gd name="connsiteX77" fmla="*/ 887798 w 2829850"/>
                <a:gd name="connsiteY77" fmla="*/ 166062 h 413167"/>
                <a:gd name="connsiteX78" fmla="*/ 898894 w 2829850"/>
                <a:gd name="connsiteY78" fmla="*/ 80269 h 413167"/>
                <a:gd name="connsiteX79" fmla="*/ 909991 w 2829850"/>
                <a:gd name="connsiteY79" fmla="*/ 61212 h 413167"/>
                <a:gd name="connsiteX80" fmla="*/ 921088 w 2829850"/>
                <a:gd name="connsiteY80" fmla="*/ 176934 h 413167"/>
                <a:gd name="connsiteX81" fmla="*/ 932184 w 2829850"/>
                <a:gd name="connsiteY81" fmla="*/ 318639 h 413167"/>
                <a:gd name="connsiteX82" fmla="*/ 943281 w 2829850"/>
                <a:gd name="connsiteY82" fmla="*/ 369502 h 413167"/>
                <a:gd name="connsiteX83" fmla="*/ 954384 w 2829850"/>
                <a:gd name="connsiteY83" fmla="*/ 395206 h 413167"/>
                <a:gd name="connsiteX84" fmla="*/ 965481 w 2829850"/>
                <a:gd name="connsiteY84" fmla="*/ 379463 h 413167"/>
                <a:gd name="connsiteX85" fmla="*/ 987674 w 2829850"/>
                <a:gd name="connsiteY85" fmla="*/ 350867 h 413167"/>
                <a:gd name="connsiteX86" fmla="*/ 998771 w 2829850"/>
                <a:gd name="connsiteY86" fmla="*/ 349486 h 413167"/>
                <a:gd name="connsiteX87" fmla="*/ 1009868 w 2829850"/>
                <a:gd name="connsiteY87" fmla="*/ 356657 h 413167"/>
                <a:gd name="connsiteX88" fmla="*/ 1032061 w 2829850"/>
                <a:gd name="connsiteY88" fmla="*/ 374489 h 413167"/>
                <a:gd name="connsiteX89" fmla="*/ 1043157 w 2829850"/>
                <a:gd name="connsiteY89" fmla="*/ 306474 h 413167"/>
                <a:gd name="connsiteX90" fmla="*/ 1065357 w 2829850"/>
                <a:gd name="connsiteY90" fmla="*/ 0 h 413167"/>
                <a:gd name="connsiteX91" fmla="*/ 1076454 w 2829850"/>
                <a:gd name="connsiteY91" fmla="*/ 25425 h 413167"/>
                <a:gd name="connsiteX92" fmla="*/ 1098647 w 2829850"/>
                <a:gd name="connsiteY92" fmla="*/ 310148 h 413167"/>
                <a:gd name="connsiteX93" fmla="*/ 1109744 w 2829850"/>
                <a:gd name="connsiteY93" fmla="*/ 391607 h 413167"/>
                <a:gd name="connsiteX94" fmla="*/ 1120841 w 2829850"/>
                <a:gd name="connsiteY94" fmla="*/ 397220 h 413167"/>
                <a:gd name="connsiteX95" fmla="*/ 1131937 w 2829850"/>
                <a:gd name="connsiteY95" fmla="*/ 394832 h 413167"/>
                <a:gd name="connsiteX96" fmla="*/ 1143041 w 2829850"/>
                <a:gd name="connsiteY96" fmla="*/ 369169 h 413167"/>
                <a:gd name="connsiteX97" fmla="*/ 1154137 w 2829850"/>
                <a:gd name="connsiteY97" fmla="*/ 353684 h 413167"/>
                <a:gd name="connsiteX98" fmla="*/ 1165234 w 2829850"/>
                <a:gd name="connsiteY98" fmla="*/ 354330 h 413167"/>
                <a:gd name="connsiteX99" fmla="*/ 1176331 w 2829850"/>
                <a:gd name="connsiteY99" fmla="*/ 363719 h 413167"/>
                <a:gd name="connsiteX100" fmla="*/ 1187427 w 2829850"/>
                <a:gd name="connsiteY100" fmla="*/ 358194 h 413167"/>
                <a:gd name="connsiteX101" fmla="*/ 1198524 w 2829850"/>
                <a:gd name="connsiteY101" fmla="*/ 347629 h 413167"/>
                <a:gd name="connsiteX102" fmla="*/ 1209621 w 2829850"/>
                <a:gd name="connsiteY102" fmla="*/ 311019 h 413167"/>
                <a:gd name="connsiteX103" fmla="*/ 1220717 w 2829850"/>
                <a:gd name="connsiteY103" fmla="*/ 180785 h 413167"/>
                <a:gd name="connsiteX104" fmla="*/ 1231821 w 2829850"/>
                <a:gd name="connsiteY104" fmla="*/ 102169 h 413167"/>
                <a:gd name="connsiteX105" fmla="*/ 1242917 w 2829850"/>
                <a:gd name="connsiteY105" fmla="*/ 93917 h 413167"/>
                <a:gd name="connsiteX106" fmla="*/ 1254014 w 2829850"/>
                <a:gd name="connsiteY106" fmla="*/ 200188 h 413167"/>
                <a:gd name="connsiteX107" fmla="*/ 1265111 w 2829850"/>
                <a:gd name="connsiteY107" fmla="*/ 320203 h 413167"/>
                <a:gd name="connsiteX108" fmla="*/ 1276207 w 2829850"/>
                <a:gd name="connsiteY108" fmla="*/ 376591 h 413167"/>
                <a:gd name="connsiteX109" fmla="*/ 1287304 w 2829850"/>
                <a:gd name="connsiteY109" fmla="*/ 413167 h 413167"/>
                <a:gd name="connsiteX110" fmla="*/ 1298400 w 2829850"/>
                <a:gd name="connsiteY110" fmla="*/ 395893 h 413167"/>
                <a:gd name="connsiteX111" fmla="*/ 1309497 w 2829850"/>
                <a:gd name="connsiteY111" fmla="*/ 375129 h 413167"/>
                <a:gd name="connsiteX112" fmla="*/ 1320601 w 2829850"/>
                <a:gd name="connsiteY112" fmla="*/ 350139 h 413167"/>
                <a:gd name="connsiteX113" fmla="*/ 1331697 w 2829850"/>
                <a:gd name="connsiteY113" fmla="*/ 343111 h 413167"/>
                <a:gd name="connsiteX114" fmla="*/ 1342794 w 2829850"/>
                <a:gd name="connsiteY114" fmla="*/ 364848 h 413167"/>
                <a:gd name="connsiteX115" fmla="*/ 1353890 w 2829850"/>
                <a:gd name="connsiteY115" fmla="*/ 365025 h 413167"/>
                <a:gd name="connsiteX116" fmla="*/ 1364987 w 2829850"/>
                <a:gd name="connsiteY116" fmla="*/ 305725 h 413167"/>
                <a:gd name="connsiteX117" fmla="*/ 1376083 w 2829850"/>
                <a:gd name="connsiteY117" fmla="*/ 187513 h 413167"/>
                <a:gd name="connsiteX118" fmla="*/ 1387180 w 2829850"/>
                <a:gd name="connsiteY118" fmla="*/ 84460 h 413167"/>
                <a:gd name="connsiteX119" fmla="*/ 1398277 w 2829850"/>
                <a:gd name="connsiteY119" fmla="*/ 36977 h 413167"/>
                <a:gd name="connsiteX120" fmla="*/ 1409380 w 2829850"/>
                <a:gd name="connsiteY120" fmla="*/ 126424 h 413167"/>
                <a:gd name="connsiteX121" fmla="*/ 1420477 w 2829850"/>
                <a:gd name="connsiteY121" fmla="*/ 256583 h 413167"/>
                <a:gd name="connsiteX122" fmla="*/ 1431573 w 2829850"/>
                <a:gd name="connsiteY122" fmla="*/ 336655 h 413167"/>
                <a:gd name="connsiteX123" fmla="*/ 1442670 w 2829850"/>
                <a:gd name="connsiteY123" fmla="*/ 387953 h 413167"/>
                <a:gd name="connsiteX124" fmla="*/ 1453767 w 2829850"/>
                <a:gd name="connsiteY124" fmla="*/ 382014 h 413167"/>
                <a:gd name="connsiteX125" fmla="*/ 1464863 w 2829850"/>
                <a:gd name="connsiteY125" fmla="*/ 381408 h 413167"/>
                <a:gd name="connsiteX126" fmla="*/ 1475960 w 2829850"/>
                <a:gd name="connsiteY126" fmla="*/ 368890 h 413167"/>
                <a:gd name="connsiteX127" fmla="*/ 1487057 w 2829850"/>
                <a:gd name="connsiteY127" fmla="*/ 366257 h 413167"/>
                <a:gd name="connsiteX128" fmla="*/ 1498160 w 2829850"/>
                <a:gd name="connsiteY128" fmla="*/ 365134 h 413167"/>
                <a:gd name="connsiteX129" fmla="*/ 1509257 w 2829850"/>
                <a:gd name="connsiteY129" fmla="*/ 366536 h 413167"/>
                <a:gd name="connsiteX130" fmla="*/ 1520353 w 2829850"/>
                <a:gd name="connsiteY130" fmla="*/ 359195 h 413167"/>
                <a:gd name="connsiteX131" fmla="*/ 1531450 w 2829850"/>
                <a:gd name="connsiteY131" fmla="*/ 306031 h 413167"/>
                <a:gd name="connsiteX132" fmla="*/ 1542546 w 2829850"/>
                <a:gd name="connsiteY132" fmla="*/ 209938 h 413167"/>
                <a:gd name="connsiteX133" fmla="*/ 1553643 w 2829850"/>
                <a:gd name="connsiteY133" fmla="*/ 151427 h 413167"/>
                <a:gd name="connsiteX134" fmla="*/ 1564740 w 2829850"/>
                <a:gd name="connsiteY134" fmla="*/ 156788 h 413167"/>
                <a:gd name="connsiteX135" fmla="*/ 1575836 w 2829850"/>
                <a:gd name="connsiteY135" fmla="*/ 170838 h 413167"/>
                <a:gd name="connsiteX136" fmla="*/ 1586940 w 2829850"/>
                <a:gd name="connsiteY136" fmla="*/ 219966 h 413167"/>
                <a:gd name="connsiteX137" fmla="*/ 1598036 w 2829850"/>
                <a:gd name="connsiteY137" fmla="*/ 275545 h 413167"/>
                <a:gd name="connsiteX138" fmla="*/ 1609133 w 2829850"/>
                <a:gd name="connsiteY138" fmla="*/ 323476 h 413167"/>
                <a:gd name="connsiteX139" fmla="*/ 1620230 w 2829850"/>
                <a:gd name="connsiteY139" fmla="*/ 376952 h 413167"/>
                <a:gd name="connsiteX140" fmla="*/ 1642423 w 2829850"/>
                <a:gd name="connsiteY140" fmla="*/ 392063 h 413167"/>
                <a:gd name="connsiteX141" fmla="*/ 1653520 w 2829850"/>
                <a:gd name="connsiteY141" fmla="*/ 371210 h 413167"/>
                <a:gd name="connsiteX142" fmla="*/ 1664616 w 2829850"/>
                <a:gd name="connsiteY142" fmla="*/ 357310 h 413167"/>
                <a:gd name="connsiteX143" fmla="*/ 1675720 w 2829850"/>
                <a:gd name="connsiteY143" fmla="*/ 352588 h 413167"/>
                <a:gd name="connsiteX144" fmla="*/ 1686816 w 2829850"/>
                <a:gd name="connsiteY144" fmla="*/ 340063 h 413167"/>
                <a:gd name="connsiteX145" fmla="*/ 1697913 w 2829850"/>
                <a:gd name="connsiteY145" fmla="*/ 332307 h 413167"/>
                <a:gd name="connsiteX146" fmla="*/ 1709010 w 2829850"/>
                <a:gd name="connsiteY146" fmla="*/ 283457 h 413167"/>
                <a:gd name="connsiteX147" fmla="*/ 1731203 w 2829850"/>
                <a:gd name="connsiteY147" fmla="*/ 112293 h 413167"/>
                <a:gd name="connsiteX148" fmla="*/ 1742299 w 2829850"/>
                <a:gd name="connsiteY148" fmla="*/ 115974 h 413167"/>
                <a:gd name="connsiteX149" fmla="*/ 1753396 w 2829850"/>
                <a:gd name="connsiteY149" fmla="*/ 185561 h 413167"/>
                <a:gd name="connsiteX150" fmla="*/ 1764500 w 2829850"/>
                <a:gd name="connsiteY150" fmla="*/ 283389 h 413167"/>
                <a:gd name="connsiteX151" fmla="*/ 1775596 w 2829850"/>
                <a:gd name="connsiteY151" fmla="*/ 359283 h 413167"/>
                <a:gd name="connsiteX152" fmla="*/ 1786692 w 2829850"/>
                <a:gd name="connsiteY152" fmla="*/ 367434 h 413167"/>
                <a:gd name="connsiteX153" fmla="*/ 1797789 w 2829850"/>
                <a:gd name="connsiteY153" fmla="*/ 365100 h 413167"/>
                <a:gd name="connsiteX154" fmla="*/ 1808886 w 2829850"/>
                <a:gd name="connsiteY154" fmla="*/ 354534 h 413167"/>
                <a:gd name="connsiteX155" fmla="*/ 1819982 w 2829850"/>
                <a:gd name="connsiteY155" fmla="*/ 350690 h 413167"/>
                <a:gd name="connsiteX156" fmla="*/ 1831079 w 2829850"/>
                <a:gd name="connsiteY156" fmla="*/ 350350 h 413167"/>
                <a:gd name="connsiteX157" fmla="*/ 1842176 w 2829850"/>
                <a:gd name="connsiteY157" fmla="*/ 362202 h 413167"/>
                <a:gd name="connsiteX158" fmla="*/ 1853279 w 2829850"/>
                <a:gd name="connsiteY158" fmla="*/ 356738 h 413167"/>
                <a:gd name="connsiteX159" fmla="*/ 1864376 w 2829850"/>
                <a:gd name="connsiteY159" fmla="*/ 353732 h 413167"/>
                <a:gd name="connsiteX160" fmla="*/ 1875472 w 2829850"/>
                <a:gd name="connsiteY160" fmla="*/ 339247 h 413167"/>
                <a:gd name="connsiteX161" fmla="*/ 1886569 w 2829850"/>
                <a:gd name="connsiteY161" fmla="*/ 252528 h 413167"/>
                <a:gd name="connsiteX162" fmla="*/ 1897666 w 2829850"/>
                <a:gd name="connsiteY162" fmla="*/ 147005 h 413167"/>
                <a:gd name="connsiteX163" fmla="*/ 1908762 w 2829850"/>
                <a:gd name="connsiteY163" fmla="*/ 68355 h 413167"/>
                <a:gd name="connsiteX164" fmla="*/ 1919859 w 2829850"/>
                <a:gd name="connsiteY164" fmla="*/ 114531 h 413167"/>
                <a:gd name="connsiteX165" fmla="*/ 1930956 w 2829850"/>
                <a:gd name="connsiteY165" fmla="*/ 216517 h 413167"/>
                <a:gd name="connsiteX166" fmla="*/ 1942059 w 2829850"/>
                <a:gd name="connsiteY166" fmla="*/ 303956 h 413167"/>
                <a:gd name="connsiteX167" fmla="*/ 1953156 w 2829850"/>
                <a:gd name="connsiteY167" fmla="*/ 377183 h 413167"/>
                <a:gd name="connsiteX168" fmla="*/ 1964252 w 2829850"/>
                <a:gd name="connsiteY168" fmla="*/ 384783 h 413167"/>
                <a:gd name="connsiteX169" fmla="*/ 1975349 w 2829850"/>
                <a:gd name="connsiteY169" fmla="*/ 388886 h 413167"/>
                <a:gd name="connsiteX170" fmla="*/ 1986446 w 2829850"/>
                <a:gd name="connsiteY170" fmla="*/ 376088 h 413167"/>
                <a:gd name="connsiteX171" fmla="*/ 1997542 w 2829850"/>
                <a:gd name="connsiteY171" fmla="*/ 370693 h 413167"/>
                <a:gd name="connsiteX172" fmla="*/ 2008639 w 2829850"/>
                <a:gd name="connsiteY172" fmla="*/ 370795 h 413167"/>
                <a:gd name="connsiteX173" fmla="*/ 2019735 w 2829850"/>
                <a:gd name="connsiteY173" fmla="*/ 380510 h 413167"/>
                <a:gd name="connsiteX174" fmla="*/ 2030839 w 2829850"/>
                <a:gd name="connsiteY174" fmla="*/ 370774 h 413167"/>
                <a:gd name="connsiteX175" fmla="*/ 2041935 w 2829850"/>
                <a:gd name="connsiteY175" fmla="*/ 348023 h 413167"/>
                <a:gd name="connsiteX176" fmla="*/ 2053032 w 2829850"/>
                <a:gd name="connsiteY176" fmla="*/ 293064 h 413167"/>
                <a:gd name="connsiteX177" fmla="*/ 2064129 w 2829850"/>
                <a:gd name="connsiteY177" fmla="*/ 165694 h 413167"/>
                <a:gd name="connsiteX178" fmla="*/ 2075225 w 2829850"/>
                <a:gd name="connsiteY178" fmla="*/ 97740 h 413167"/>
                <a:gd name="connsiteX179" fmla="*/ 2086322 w 2829850"/>
                <a:gd name="connsiteY179" fmla="*/ 117607 h 413167"/>
                <a:gd name="connsiteX180" fmla="*/ 2097419 w 2829850"/>
                <a:gd name="connsiteY180" fmla="*/ 199433 h 413167"/>
                <a:gd name="connsiteX181" fmla="*/ 2108515 w 2829850"/>
                <a:gd name="connsiteY181" fmla="*/ 261584 h 413167"/>
                <a:gd name="connsiteX182" fmla="*/ 2119619 w 2829850"/>
                <a:gd name="connsiteY182" fmla="*/ 285192 h 413167"/>
                <a:gd name="connsiteX183" fmla="*/ 2130715 w 2829850"/>
                <a:gd name="connsiteY183" fmla="*/ 337409 h 413167"/>
                <a:gd name="connsiteX184" fmla="*/ 2141812 w 2829850"/>
                <a:gd name="connsiteY184" fmla="*/ 356521 h 413167"/>
                <a:gd name="connsiteX185" fmla="*/ 2152909 w 2829850"/>
                <a:gd name="connsiteY185" fmla="*/ 370992 h 413167"/>
                <a:gd name="connsiteX186" fmla="*/ 2164005 w 2829850"/>
                <a:gd name="connsiteY186" fmla="*/ 357984 h 413167"/>
                <a:gd name="connsiteX187" fmla="*/ 2175102 w 2829850"/>
                <a:gd name="connsiteY187" fmla="*/ 362202 h 413167"/>
                <a:gd name="connsiteX188" fmla="*/ 2186198 w 2829850"/>
                <a:gd name="connsiteY188" fmla="*/ 362236 h 413167"/>
                <a:gd name="connsiteX189" fmla="*/ 2197295 w 2829850"/>
                <a:gd name="connsiteY189" fmla="*/ 369346 h 413167"/>
                <a:gd name="connsiteX190" fmla="*/ 2208399 w 2829850"/>
                <a:gd name="connsiteY190" fmla="*/ 362868 h 413167"/>
                <a:gd name="connsiteX191" fmla="*/ 2219495 w 2829850"/>
                <a:gd name="connsiteY191" fmla="*/ 339600 h 413167"/>
                <a:gd name="connsiteX192" fmla="*/ 2230592 w 2829850"/>
                <a:gd name="connsiteY192" fmla="*/ 283151 h 413167"/>
                <a:gd name="connsiteX193" fmla="*/ 2241688 w 2829850"/>
                <a:gd name="connsiteY193" fmla="*/ 191772 h 413167"/>
                <a:gd name="connsiteX194" fmla="*/ 2252785 w 2829850"/>
                <a:gd name="connsiteY194" fmla="*/ 140576 h 413167"/>
                <a:gd name="connsiteX195" fmla="*/ 2263881 w 2829850"/>
                <a:gd name="connsiteY195" fmla="*/ 148964 h 413167"/>
                <a:gd name="connsiteX196" fmla="*/ 2274978 w 2829850"/>
                <a:gd name="connsiteY196" fmla="*/ 218225 h 413167"/>
                <a:gd name="connsiteX197" fmla="*/ 2286075 w 2829850"/>
                <a:gd name="connsiteY197" fmla="*/ 278736 h 413167"/>
                <a:gd name="connsiteX198" fmla="*/ 2308275 w 2829850"/>
                <a:gd name="connsiteY198" fmla="*/ 362195 h 413167"/>
                <a:gd name="connsiteX199" fmla="*/ 2319371 w 2829850"/>
                <a:gd name="connsiteY199" fmla="*/ 365154 h 413167"/>
                <a:gd name="connsiteX200" fmla="*/ 2330468 w 2829850"/>
                <a:gd name="connsiteY200" fmla="*/ 369427 h 413167"/>
                <a:gd name="connsiteX201" fmla="*/ 2341565 w 2829850"/>
                <a:gd name="connsiteY201" fmla="*/ 363875 h 413167"/>
                <a:gd name="connsiteX202" fmla="*/ 2352661 w 2829850"/>
                <a:gd name="connsiteY202" fmla="*/ 368114 h 413167"/>
                <a:gd name="connsiteX203" fmla="*/ 2363758 w 2829850"/>
                <a:gd name="connsiteY203" fmla="*/ 374408 h 413167"/>
                <a:gd name="connsiteX204" fmla="*/ 2374855 w 2829850"/>
                <a:gd name="connsiteY204" fmla="*/ 379680 h 413167"/>
                <a:gd name="connsiteX205" fmla="*/ 2385951 w 2829850"/>
                <a:gd name="connsiteY205" fmla="*/ 365583 h 413167"/>
                <a:gd name="connsiteX206" fmla="*/ 2397055 w 2829850"/>
                <a:gd name="connsiteY206" fmla="*/ 321333 h 413167"/>
                <a:gd name="connsiteX207" fmla="*/ 2408151 w 2829850"/>
                <a:gd name="connsiteY207" fmla="*/ 237350 h 413167"/>
                <a:gd name="connsiteX208" fmla="*/ 2419248 w 2829850"/>
                <a:gd name="connsiteY208" fmla="*/ 138330 h 413167"/>
                <a:gd name="connsiteX209" fmla="*/ 2430345 w 2829850"/>
                <a:gd name="connsiteY209" fmla="*/ 139759 h 413167"/>
                <a:gd name="connsiteX210" fmla="*/ 2441441 w 2829850"/>
                <a:gd name="connsiteY210" fmla="*/ 203604 h 413167"/>
                <a:gd name="connsiteX211" fmla="*/ 2452538 w 2829850"/>
                <a:gd name="connsiteY211" fmla="*/ 286805 h 413167"/>
                <a:gd name="connsiteX212" fmla="*/ 2463635 w 2829850"/>
                <a:gd name="connsiteY212" fmla="*/ 329721 h 413167"/>
                <a:gd name="connsiteX213" fmla="*/ 2485834 w 2829850"/>
                <a:gd name="connsiteY213" fmla="*/ 339661 h 413167"/>
                <a:gd name="connsiteX214" fmla="*/ 2496931 w 2829850"/>
                <a:gd name="connsiteY214" fmla="*/ 329327 h 413167"/>
                <a:gd name="connsiteX215" fmla="*/ 2508028 w 2829850"/>
                <a:gd name="connsiteY215" fmla="*/ 334198 h 413167"/>
                <a:gd name="connsiteX216" fmla="*/ 2519124 w 2829850"/>
                <a:gd name="connsiteY216" fmla="*/ 341329 h 413167"/>
                <a:gd name="connsiteX217" fmla="*/ 2541318 w 2829850"/>
                <a:gd name="connsiteY217" fmla="*/ 371183 h 413167"/>
                <a:gd name="connsiteX218" fmla="*/ 2552414 w 2829850"/>
                <a:gd name="connsiteY218" fmla="*/ 358589 h 413167"/>
                <a:gd name="connsiteX219" fmla="*/ 2563511 w 2829850"/>
                <a:gd name="connsiteY219" fmla="*/ 292200 h 413167"/>
                <a:gd name="connsiteX220" fmla="*/ 2574614 w 2829850"/>
                <a:gd name="connsiteY220" fmla="*/ 175362 h 413167"/>
                <a:gd name="connsiteX221" fmla="*/ 2585711 w 2829850"/>
                <a:gd name="connsiteY221" fmla="*/ 107082 h 413167"/>
                <a:gd name="connsiteX222" fmla="*/ 2596808 w 2829850"/>
                <a:gd name="connsiteY222" fmla="*/ 96250 h 413167"/>
                <a:gd name="connsiteX223" fmla="*/ 2607904 w 2829850"/>
                <a:gd name="connsiteY223" fmla="*/ 189425 h 413167"/>
                <a:gd name="connsiteX224" fmla="*/ 2619001 w 2829850"/>
                <a:gd name="connsiteY224" fmla="*/ 297024 h 413167"/>
                <a:gd name="connsiteX225" fmla="*/ 2630097 w 2829850"/>
                <a:gd name="connsiteY225" fmla="*/ 329538 h 413167"/>
                <a:gd name="connsiteX226" fmla="*/ 2641194 w 2829850"/>
                <a:gd name="connsiteY226" fmla="*/ 353269 h 413167"/>
                <a:gd name="connsiteX227" fmla="*/ 2652290 w 2829850"/>
                <a:gd name="connsiteY227" fmla="*/ 340499 h 413167"/>
                <a:gd name="connsiteX228" fmla="*/ 2663394 w 2829850"/>
                <a:gd name="connsiteY228" fmla="*/ 341335 h 413167"/>
                <a:gd name="connsiteX229" fmla="*/ 2674491 w 2829850"/>
                <a:gd name="connsiteY229" fmla="*/ 346771 h 413167"/>
                <a:gd name="connsiteX230" fmla="*/ 2685587 w 2829850"/>
                <a:gd name="connsiteY230" fmla="*/ 366692 h 413167"/>
                <a:gd name="connsiteX231" fmla="*/ 2696684 w 2829850"/>
                <a:gd name="connsiteY231" fmla="*/ 369543 h 413167"/>
                <a:gd name="connsiteX232" fmla="*/ 2707780 w 2829850"/>
                <a:gd name="connsiteY232" fmla="*/ 368053 h 413167"/>
                <a:gd name="connsiteX233" fmla="*/ 2718877 w 2829850"/>
                <a:gd name="connsiteY233" fmla="*/ 356895 h 413167"/>
                <a:gd name="connsiteX234" fmla="*/ 2729974 w 2829850"/>
                <a:gd name="connsiteY234" fmla="*/ 288887 h 413167"/>
                <a:gd name="connsiteX235" fmla="*/ 2741070 w 2829850"/>
                <a:gd name="connsiteY235" fmla="*/ 156666 h 413167"/>
                <a:gd name="connsiteX236" fmla="*/ 2752174 w 2829850"/>
                <a:gd name="connsiteY236" fmla="*/ 64926 h 413167"/>
                <a:gd name="connsiteX237" fmla="*/ 2763270 w 2829850"/>
                <a:gd name="connsiteY237" fmla="*/ 63641 h 413167"/>
                <a:gd name="connsiteX238" fmla="*/ 2774367 w 2829850"/>
                <a:gd name="connsiteY238" fmla="*/ 145093 h 413167"/>
                <a:gd name="connsiteX239" fmla="*/ 2785464 w 2829850"/>
                <a:gd name="connsiteY239" fmla="*/ 246487 h 413167"/>
                <a:gd name="connsiteX240" fmla="*/ 2796560 w 2829850"/>
                <a:gd name="connsiteY240" fmla="*/ 329354 h 413167"/>
                <a:gd name="connsiteX241" fmla="*/ 2807657 w 2829850"/>
                <a:gd name="connsiteY241" fmla="*/ 343873 h 413167"/>
                <a:gd name="connsiteX242" fmla="*/ 2818754 w 2829850"/>
                <a:gd name="connsiteY242" fmla="*/ 320680 h 413167"/>
                <a:gd name="connsiteX243" fmla="*/ 2829850 w 2829850"/>
                <a:gd name="connsiteY243" fmla="*/ 284471 h 413167"/>
                <a:gd name="connsiteX244" fmla="*/ 2829850 w 2829850"/>
                <a:gd name="connsiteY244" fmla="*/ 284471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15427"/>
                  </a:moveTo>
                  <a:lnTo>
                    <a:pt x="11096" y="316747"/>
                  </a:lnTo>
                  <a:lnTo>
                    <a:pt x="22193" y="303888"/>
                  </a:lnTo>
                  <a:lnTo>
                    <a:pt x="33290" y="292472"/>
                  </a:lnTo>
                  <a:lnTo>
                    <a:pt x="44386" y="288778"/>
                  </a:lnTo>
                  <a:lnTo>
                    <a:pt x="55483" y="282879"/>
                  </a:lnTo>
                  <a:lnTo>
                    <a:pt x="66586" y="315203"/>
                  </a:lnTo>
                  <a:lnTo>
                    <a:pt x="77683" y="352826"/>
                  </a:lnTo>
                  <a:lnTo>
                    <a:pt x="88779" y="346622"/>
                  </a:lnTo>
                  <a:lnTo>
                    <a:pt x="99876" y="283015"/>
                  </a:lnTo>
                  <a:lnTo>
                    <a:pt x="110973" y="224117"/>
                  </a:lnTo>
                  <a:lnTo>
                    <a:pt x="122069" y="231437"/>
                  </a:lnTo>
                  <a:lnTo>
                    <a:pt x="133166" y="306290"/>
                  </a:lnTo>
                  <a:lnTo>
                    <a:pt x="144263" y="356221"/>
                  </a:lnTo>
                  <a:lnTo>
                    <a:pt x="155366" y="387450"/>
                  </a:lnTo>
                  <a:lnTo>
                    <a:pt x="166463" y="384089"/>
                  </a:lnTo>
                  <a:lnTo>
                    <a:pt x="177559" y="394573"/>
                  </a:lnTo>
                  <a:lnTo>
                    <a:pt x="188656" y="365916"/>
                  </a:lnTo>
                  <a:lnTo>
                    <a:pt x="199753" y="332178"/>
                  </a:lnTo>
                  <a:lnTo>
                    <a:pt x="210849" y="321687"/>
                  </a:lnTo>
                  <a:lnTo>
                    <a:pt x="221946" y="321761"/>
                  </a:lnTo>
                  <a:lnTo>
                    <a:pt x="233043" y="348391"/>
                  </a:lnTo>
                  <a:lnTo>
                    <a:pt x="244146" y="332355"/>
                  </a:lnTo>
                  <a:lnTo>
                    <a:pt x="255243" y="261026"/>
                  </a:lnTo>
                  <a:lnTo>
                    <a:pt x="266339" y="160891"/>
                  </a:lnTo>
                  <a:lnTo>
                    <a:pt x="277436" y="132044"/>
                  </a:lnTo>
                  <a:lnTo>
                    <a:pt x="288533" y="172131"/>
                  </a:lnTo>
                  <a:lnTo>
                    <a:pt x="299629" y="260869"/>
                  </a:lnTo>
                  <a:lnTo>
                    <a:pt x="310726" y="359984"/>
                  </a:lnTo>
                  <a:lnTo>
                    <a:pt x="321823" y="379558"/>
                  </a:lnTo>
                  <a:lnTo>
                    <a:pt x="332926" y="386069"/>
                  </a:lnTo>
                  <a:lnTo>
                    <a:pt x="344023" y="362290"/>
                  </a:lnTo>
                  <a:lnTo>
                    <a:pt x="355119" y="334280"/>
                  </a:lnTo>
                  <a:lnTo>
                    <a:pt x="366216" y="312536"/>
                  </a:lnTo>
                  <a:lnTo>
                    <a:pt x="388409" y="272741"/>
                  </a:lnTo>
                  <a:lnTo>
                    <a:pt x="399506" y="264339"/>
                  </a:lnTo>
                  <a:lnTo>
                    <a:pt x="410602" y="287880"/>
                  </a:lnTo>
                  <a:lnTo>
                    <a:pt x="421706" y="270666"/>
                  </a:lnTo>
                  <a:lnTo>
                    <a:pt x="443899" y="231192"/>
                  </a:lnTo>
                  <a:lnTo>
                    <a:pt x="454995" y="257250"/>
                  </a:lnTo>
                  <a:lnTo>
                    <a:pt x="466092" y="329218"/>
                  </a:lnTo>
                  <a:lnTo>
                    <a:pt x="477189" y="370026"/>
                  </a:lnTo>
                  <a:lnTo>
                    <a:pt x="488285" y="403649"/>
                  </a:lnTo>
                  <a:lnTo>
                    <a:pt x="499382" y="391341"/>
                  </a:lnTo>
                  <a:lnTo>
                    <a:pt x="510485" y="377707"/>
                  </a:lnTo>
                  <a:lnTo>
                    <a:pt x="521582" y="354861"/>
                  </a:lnTo>
                  <a:lnTo>
                    <a:pt x="532679" y="341335"/>
                  </a:lnTo>
                  <a:lnTo>
                    <a:pt x="543775" y="346465"/>
                  </a:lnTo>
                  <a:lnTo>
                    <a:pt x="554872" y="314244"/>
                  </a:lnTo>
                  <a:lnTo>
                    <a:pt x="565968" y="241057"/>
                  </a:lnTo>
                  <a:lnTo>
                    <a:pt x="577065" y="149073"/>
                  </a:lnTo>
                  <a:lnTo>
                    <a:pt x="588162" y="126301"/>
                  </a:lnTo>
                  <a:lnTo>
                    <a:pt x="599265" y="159496"/>
                  </a:lnTo>
                  <a:lnTo>
                    <a:pt x="610362" y="233540"/>
                  </a:lnTo>
                  <a:lnTo>
                    <a:pt x="621458" y="327293"/>
                  </a:lnTo>
                  <a:lnTo>
                    <a:pt x="632555" y="371495"/>
                  </a:lnTo>
                  <a:lnTo>
                    <a:pt x="643652" y="402527"/>
                  </a:lnTo>
                  <a:lnTo>
                    <a:pt x="654748" y="389947"/>
                  </a:lnTo>
                  <a:lnTo>
                    <a:pt x="665845" y="387334"/>
                  </a:lnTo>
                  <a:lnTo>
                    <a:pt x="676942" y="369795"/>
                  </a:lnTo>
                  <a:lnTo>
                    <a:pt x="688045" y="355378"/>
                  </a:lnTo>
                  <a:lnTo>
                    <a:pt x="699142" y="335988"/>
                  </a:lnTo>
                  <a:lnTo>
                    <a:pt x="710238" y="304746"/>
                  </a:lnTo>
                  <a:lnTo>
                    <a:pt x="721335" y="280688"/>
                  </a:lnTo>
                  <a:lnTo>
                    <a:pt x="732432" y="199603"/>
                  </a:lnTo>
                  <a:lnTo>
                    <a:pt x="743528" y="148992"/>
                  </a:lnTo>
                  <a:lnTo>
                    <a:pt x="754625" y="150250"/>
                  </a:lnTo>
                  <a:lnTo>
                    <a:pt x="765722" y="224838"/>
                  </a:lnTo>
                  <a:lnTo>
                    <a:pt x="776818" y="309610"/>
                  </a:lnTo>
                  <a:lnTo>
                    <a:pt x="799018" y="397995"/>
                  </a:lnTo>
                  <a:lnTo>
                    <a:pt x="810115" y="392607"/>
                  </a:lnTo>
                  <a:lnTo>
                    <a:pt x="821212" y="377027"/>
                  </a:lnTo>
                  <a:lnTo>
                    <a:pt x="832308" y="344336"/>
                  </a:lnTo>
                  <a:lnTo>
                    <a:pt x="843405" y="343900"/>
                  </a:lnTo>
                  <a:lnTo>
                    <a:pt x="854501" y="365406"/>
                  </a:lnTo>
                  <a:lnTo>
                    <a:pt x="865598" y="357303"/>
                  </a:lnTo>
                  <a:lnTo>
                    <a:pt x="876702" y="305480"/>
                  </a:lnTo>
                  <a:lnTo>
                    <a:pt x="887798" y="166062"/>
                  </a:lnTo>
                  <a:lnTo>
                    <a:pt x="898894" y="80269"/>
                  </a:lnTo>
                  <a:lnTo>
                    <a:pt x="909991" y="61212"/>
                  </a:lnTo>
                  <a:lnTo>
                    <a:pt x="921088" y="176934"/>
                  </a:lnTo>
                  <a:lnTo>
                    <a:pt x="932184" y="318639"/>
                  </a:lnTo>
                  <a:lnTo>
                    <a:pt x="943281" y="369502"/>
                  </a:lnTo>
                  <a:lnTo>
                    <a:pt x="954384" y="395206"/>
                  </a:lnTo>
                  <a:lnTo>
                    <a:pt x="965481" y="379463"/>
                  </a:lnTo>
                  <a:lnTo>
                    <a:pt x="987674" y="350867"/>
                  </a:lnTo>
                  <a:lnTo>
                    <a:pt x="998771" y="349486"/>
                  </a:lnTo>
                  <a:lnTo>
                    <a:pt x="1009868" y="356657"/>
                  </a:lnTo>
                  <a:lnTo>
                    <a:pt x="1032061" y="374489"/>
                  </a:lnTo>
                  <a:lnTo>
                    <a:pt x="1043157" y="306474"/>
                  </a:lnTo>
                  <a:lnTo>
                    <a:pt x="1065357" y="0"/>
                  </a:lnTo>
                  <a:lnTo>
                    <a:pt x="1076454" y="25425"/>
                  </a:lnTo>
                  <a:lnTo>
                    <a:pt x="1098647" y="310148"/>
                  </a:lnTo>
                  <a:lnTo>
                    <a:pt x="1109744" y="391607"/>
                  </a:lnTo>
                  <a:lnTo>
                    <a:pt x="1120841" y="397220"/>
                  </a:lnTo>
                  <a:lnTo>
                    <a:pt x="1131937" y="394832"/>
                  </a:lnTo>
                  <a:lnTo>
                    <a:pt x="1143041" y="369169"/>
                  </a:lnTo>
                  <a:lnTo>
                    <a:pt x="1154137" y="353684"/>
                  </a:lnTo>
                  <a:lnTo>
                    <a:pt x="1165234" y="354330"/>
                  </a:lnTo>
                  <a:lnTo>
                    <a:pt x="1176331" y="363719"/>
                  </a:lnTo>
                  <a:lnTo>
                    <a:pt x="1187427" y="358194"/>
                  </a:lnTo>
                  <a:lnTo>
                    <a:pt x="1198524" y="347629"/>
                  </a:lnTo>
                  <a:lnTo>
                    <a:pt x="1209621" y="311019"/>
                  </a:lnTo>
                  <a:lnTo>
                    <a:pt x="1220717" y="180785"/>
                  </a:lnTo>
                  <a:lnTo>
                    <a:pt x="1231821" y="102169"/>
                  </a:lnTo>
                  <a:lnTo>
                    <a:pt x="1242917" y="93917"/>
                  </a:lnTo>
                  <a:lnTo>
                    <a:pt x="1254014" y="200188"/>
                  </a:lnTo>
                  <a:lnTo>
                    <a:pt x="1265111" y="320203"/>
                  </a:lnTo>
                  <a:lnTo>
                    <a:pt x="1276207" y="376591"/>
                  </a:lnTo>
                  <a:lnTo>
                    <a:pt x="1287304" y="413167"/>
                  </a:lnTo>
                  <a:lnTo>
                    <a:pt x="1298400" y="395893"/>
                  </a:lnTo>
                  <a:lnTo>
                    <a:pt x="1309497" y="375129"/>
                  </a:lnTo>
                  <a:lnTo>
                    <a:pt x="1320601" y="350139"/>
                  </a:lnTo>
                  <a:lnTo>
                    <a:pt x="1331697" y="343111"/>
                  </a:lnTo>
                  <a:lnTo>
                    <a:pt x="1342794" y="364848"/>
                  </a:lnTo>
                  <a:lnTo>
                    <a:pt x="1353890" y="365025"/>
                  </a:lnTo>
                  <a:lnTo>
                    <a:pt x="1364987" y="305725"/>
                  </a:lnTo>
                  <a:lnTo>
                    <a:pt x="1376083" y="187513"/>
                  </a:lnTo>
                  <a:lnTo>
                    <a:pt x="1387180" y="84460"/>
                  </a:lnTo>
                  <a:lnTo>
                    <a:pt x="1398277" y="36977"/>
                  </a:lnTo>
                  <a:lnTo>
                    <a:pt x="1409380" y="126424"/>
                  </a:lnTo>
                  <a:lnTo>
                    <a:pt x="1420477" y="256583"/>
                  </a:lnTo>
                  <a:lnTo>
                    <a:pt x="1431573" y="336655"/>
                  </a:lnTo>
                  <a:lnTo>
                    <a:pt x="1442670" y="387953"/>
                  </a:lnTo>
                  <a:lnTo>
                    <a:pt x="1453767" y="382014"/>
                  </a:lnTo>
                  <a:lnTo>
                    <a:pt x="1464863" y="381408"/>
                  </a:lnTo>
                  <a:lnTo>
                    <a:pt x="1475960" y="368890"/>
                  </a:lnTo>
                  <a:lnTo>
                    <a:pt x="1487057" y="366257"/>
                  </a:lnTo>
                  <a:lnTo>
                    <a:pt x="1498160" y="365134"/>
                  </a:lnTo>
                  <a:lnTo>
                    <a:pt x="1509257" y="366536"/>
                  </a:lnTo>
                  <a:lnTo>
                    <a:pt x="1520353" y="359195"/>
                  </a:lnTo>
                  <a:lnTo>
                    <a:pt x="1531450" y="306031"/>
                  </a:lnTo>
                  <a:lnTo>
                    <a:pt x="1542546" y="209938"/>
                  </a:lnTo>
                  <a:lnTo>
                    <a:pt x="1553643" y="151427"/>
                  </a:lnTo>
                  <a:lnTo>
                    <a:pt x="1564740" y="156788"/>
                  </a:lnTo>
                  <a:lnTo>
                    <a:pt x="1575836" y="170838"/>
                  </a:lnTo>
                  <a:lnTo>
                    <a:pt x="1586940" y="219966"/>
                  </a:lnTo>
                  <a:lnTo>
                    <a:pt x="1598036" y="275545"/>
                  </a:lnTo>
                  <a:lnTo>
                    <a:pt x="1609133" y="323476"/>
                  </a:lnTo>
                  <a:lnTo>
                    <a:pt x="1620230" y="376952"/>
                  </a:lnTo>
                  <a:lnTo>
                    <a:pt x="1642423" y="392063"/>
                  </a:lnTo>
                  <a:lnTo>
                    <a:pt x="1653520" y="371210"/>
                  </a:lnTo>
                  <a:lnTo>
                    <a:pt x="1664616" y="357310"/>
                  </a:lnTo>
                  <a:lnTo>
                    <a:pt x="1675720" y="352588"/>
                  </a:lnTo>
                  <a:lnTo>
                    <a:pt x="1686816" y="340063"/>
                  </a:lnTo>
                  <a:lnTo>
                    <a:pt x="1697913" y="332307"/>
                  </a:lnTo>
                  <a:lnTo>
                    <a:pt x="1709010" y="283457"/>
                  </a:lnTo>
                  <a:lnTo>
                    <a:pt x="1731203" y="112293"/>
                  </a:lnTo>
                  <a:lnTo>
                    <a:pt x="1742299" y="115974"/>
                  </a:lnTo>
                  <a:lnTo>
                    <a:pt x="1753396" y="185561"/>
                  </a:lnTo>
                  <a:lnTo>
                    <a:pt x="1764500" y="283389"/>
                  </a:lnTo>
                  <a:lnTo>
                    <a:pt x="1775596" y="359283"/>
                  </a:lnTo>
                  <a:lnTo>
                    <a:pt x="1786692" y="367434"/>
                  </a:lnTo>
                  <a:lnTo>
                    <a:pt x="1797789" y="365100"/>
                  </a:lnTo>
                  <a:lnTo>
                    <a:pt x="1808886" y="354534"/>
                  </a:lnTo>
                  <a:lnTo>
                    <a:pt x="1819982" y="350690"/>
                  </a:lnTo>
                  <a:lnTo>
                    <a:pt x="1831079" y="350350"/>
                  </a:lnTo>
                  <a:lnTo>
                    <a:pt x="1842176" y="362202"/>
                  </a:lnTo>
                  <a:lnTo>
                    <a:pt x="1853279" y="356738"/>
                  </a:lnTo>
                  <a:lnTo>
                    <a:pt x="1864376" y="353732"/>
                  </a:lnTo>
                  <a:lnTo>
                    <a:pt x="1875472" y="339247"/>
                  </a:lnTo>
                  <a:lnTo>
                    <a:pt x="1886569" y="252528"/>
                  </a:lnTo>
                  <a:lnTo>
                    <a:pt x="1897666" y="147005"/>
                  </a:lnTo>
                  <a:lnTo>
                    <a:pt x="1908762" y="68355"/>
                  </a:lnTo>
                  <a:lnTo>
                    <a:pt x="1919859" y="114531"/>
                  </a:lnTo>
                  <a:lnTo>
                    <a:pt x="1930956" y="216517"/>
                  </a:lnTo>
                  <a:lnTo>
                    <a:pt x="1942059" y="303956"/>
                  </a:lnTo>
                  <a:lnTo>
                    <a:pt x="1953156" y="377183"/>
                  </a:lnTo>
                  <a:lnTo>
                    <a:pt x="1964252" y="384783"/>
                  </a:lnTo>
                  <a:lnTo>
                    <a:pt x="1975349" y="388886"/>
                  </a:lnTo>
                  <a:lnTo>
                    <a:pt x="1986446" y="376088"/>
                  </a:lnTo>
                  <a:lnTo>
                    <a:pt x="1997542" y="370693"/>
                  </a:lnTo>
                  <a:lnTo>
                    <a:pt x="2008639" y="370795"/>
                  </a:lnTo>
                  <a:lnTo>
                    <a:pt x="2019735" y="380510"/>
                  </a:lnTo>
                  <a:lnTo>
                    <a:pt x="2030839" y="370774"/>
                  </a:lnTo>
                  <a:lnTo>
                    <a:pt x="2041935" y="348023"/>
                  </a:lnTo>
                  <a:lnTo>
                    <a:pt x="2053032" y="293064"/>
                  </a:lnTo>
                  <a:lnTo>
                    <a:pt x="2064129" y="165694"/>
                  </a:lnTo>
                  <a:lnTo>
                    <a:pt x="2075225" y="97740"/>
                  </a:lnTo>
                  <a:lnTo>
                    <a:pt x="2086322" y="117607"/>
                  </a:lnTo>
                  <a:lnTo>
                    <a:pt x="2097419" y="199433"/>
                  </a:lnTo>
                  <a:lnTo>
                    <a:pt x="2108515" y="261584"/>
                  </a:lnTo>
                  <a:lnTo>
                    <a:pt x="2119619" y="285192"/>
                  </a:lnTo>
                  <a:lnTo>
                    <a:pt x="2130715" y="337409"/>
                  </a:lnTo>
                  <a:lnTo>
                    <a:pt x="2141812" y="356521"/>
                  </a:lnTo>
                  <a:lnTo>
                    <a:pt x="2152909" y="370992"/>
                  </a:lnTo>
                  <a:lnTo>
                    <a:pt x="2164005" y="357984"/>
                  </a:lnTo>
                  <a:lnTo>
                    <a:pt x="2175102" y="362202"/>
                  </a:lnTo>
                  <a:lnTo>
                    <a:pt x="2186198" y="362236"/>
                  </a:lnTo>
                  <a:lnTo>
                    <a:pt x="2197295" y="369346"/>
                  </a:lnTo>
                  <a:lnTo>
                    <a:pt x="2208399" y="362868"/>
                  </a:lnTo>
                  <a:lnTo>
                    <a:pt x="2219495" y="339600"/>
                  </a:lnTo>
                  <a:lnTo>
                    <a:pt x="2230592" y="283151"/>
                  </a:lnTo>
                  <a:lnTo>
                    <a:pt x="2241688" y="191772"/>
                  </a:lnTo>
                  <a:lnTo>
                    <a:pt x="2252785" y="140576"/>
                  </a:lnTo>
                  <a:lnTo>
                    <a:pt x="2263881" y="148964"/>
                  </a:lnTo>
                  <a:lnTo>
                    <a:pt x="2274978" y="218225"/>
                  </a:lnTo>
                  <a:lnTo>
                    <a:pt x="2286075" y="278736"/>
                  </a:lnTo>
                  <a:lnTo>
                    <a:pt x="2308275" y="362195"/>
                  </a:lnTo>
                  <a:lnTo>
                    <a:pt x="2319371" y="365154"/>
                  </a:lnTo>
                  <a:lnTo>
                    <a:pt x="2330468" y="369427"/>
                  </a:lnTo>
                  <a:lnTo>
                    <a:pt x="2341565" y="363875"/>
                  </a:lnTo>
                  <a:lnTo>
                    <a:pt x="2352661" y="368114"/>
                  </a:lnTo>
                  <a:lnTo>
                    <a:pt x="2363758" y="374408"/>
                  </a:lnTo>
                  <a:lnTo>
                    <a:pt x="2374855" y="379680"/>
                  </a:lnTo>
                  <a:lnTo>
                    <a:pt x="2385951" y="365583"/>
                  </a:lnTo>
                  <a:lnTo>
                    <a:pt x="2397055" y="321333"/>
                  </a:lnTo>
                  <a:lnTo>
                    <a:pt x="2408151" y="237350"/>
                  </a:lnTo>
                  <a:lnTo>
                    <a:pt x="2419248" y="138330"/>
                  </a:lnTo>
                  <a:lnTo>
                    <a:pt x="2430345" y="139759"/>
                  </a:lnTo>
                  <a:lnTo>
                    <a:pt x="2441441" y="203604"/>
                  </a:lnTo>
                  <a:lnTo>
                    <a:pt x="2452538" y="286805"/>
                  </a:lnTo>
                  <a:lnTo>
                    <a:pt x="2463635" y="329721"/>
                  </a:lnTo>
                  <a:lnTo>
                    <a:pt x="2485834" y="339661"/>
                  </a:lnTo>
                  <a:lnTo>
                    <a:pt x="2496931" y="329327"/>
                  </a:lnTo>
                  <a:lnTo>
                    <a:pt x="2508028" y="334198"/>
                  </a:lnTo>
                  <a:lnTo>
                    <a:pt x="2519124" y="341329"/>
                  </a:lnTo>
                  <a:lnTo>
                    <a:pt x="2541318" y="371183"/>
                  </a:lnTo>
                  <a:lnTo>
                    <a:pt x="2552414" y="358589"/>
                  </a:lnTo>
                  <a:lnTo>
                    <a:pt x="2563511" y="292200"/>
                  </a:lnTo>
                  <a:lnTo>
                    <a:pt x="2574614" y="175362"/>
                  </a:lnTo>
                  <a:lnTo>
                    <a:pt x="2585711" y="107082"/>
                  </a:lnTo>
                  <a:lnTo>
                    <a:pt x="2596808" y="96250"/>
                  </a:lnTo>
                  <a:lnTo>
                    <a:pt x="2607904" y="189425"/>
                  </a:lnTo>
                  <a:lnTo>
                    <a:pt x="2619001" y="297024"/>
                  </a:lnTo>
                  <a:lnTo>
                    <a:pt x="2630097" y="329538"/>
                  </a:lnTo>
                  <a:lnTo>
                    <a:pt x="2641194" y="353269"/>
                  </a:lnTo>
                  <a:lnTo>
                    <a:pt x="2652290" y="340499"/>
                  </a:lnTo>
                  <a:lnTo>
                    <a:pt x="2663394" y="341335"/>
                  </a:lnTo>
                  <a:lnTo>
                    <a:pt x="2674491" y="346771"/>
                  </a:lnTo>
                  <a:lnTo>
                    <a:pt x="2685587" y="366692"/>
                  </a:lnTo>
                  <a:lnTo>
                    <a:pt x="2696684" y="369543"/>
                  </a:lnTo>
                  <a:lnTo>
                    <a:pt x="2707780" y="368053"/>
                  </a:lnTo>
                  <a:lnTo>
                    <a:pt x="2718877" y="356895"/>
                  </a:lnTo>
                  <a:lnTo>
                    <a:pt x="2729974" y="288887"/>
                  </a:lnTo>
                  <a:lnTo>
                    <a:pt x="2741070" y="156666"/>
                  </a:lnTo>
                  <a:lnTo>
                    <a:pt x="2752174" y="64926"/>
                  </a:lnTo>
                  <a:lnTo>
                    <a:pt x="2763270" y="63641"/>
                  </a:lnTo>
                  <a:lnTo>
                    <a:pt x="2774367" y="145093"/>
                  </a:lnTo>
                  <a:lnTo>
                    <a:pt x="2785464" y="246487"/>
                  </a:lnTo>
                  <a:lnTo>
                    <a:pt x="2796560" y="329354"/>
                  </a:lnTo>
                  <a:lnTo>
                    <a:pt x="2807657" y="343873"/>
                  </a:lnTo>
                  <a:lnTo>
                    <a:pt x="2818754" y="320680"/>
                  </a:lnTo>
                  <a:lnTo>
                    <a:pt x="2829850" y="284471"/>
                  </a:lnTo>
                  <a:lnTo>
                    <a:pt x="2829850" y="284471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5" name="자유형: 도형 2324">
              <a:extLst>
                <a:ext uri="{FF2B5EF4-FFF2-40B4-BE49-F238E27FC236}">
                  <a16:creationId xmlns:a16="http://schemas.microsoft.com/office/drawing/2014/main" id="{353143B5-6F3D-F668-C014-13295483B45B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29029 h 413167"/>
                <a:gd name="connsiteX1" fmla="*/ 11096 w 2829850"/>
                <a:gd name="connsiteY1" fmla="*/ 214986 h 413167"/>
                <a:gd name="connsiteX2" fmla="*/ 22193 w 2829850"/>
                <a:gd name="connsiteY2" fmla="*/ 235826 h 413167"/>
                <a:gd name="connsiteX3" fmla="*/ 33290 w 2829850"/>
                <a:gd name="connsiteY3" fmla="*/ 227056 h 413167"/>
                <a:gd name="connsiteX4" fmla="*/ 44386 w 2829850"/>
                <a:gd name="connsiteY4" fmla="*/ 262638 h 413167"/>
                <a:gd name="connsiteX5" fmla="*/ 55483 w 2829850"/>
                <a:gd name="connsiteY5" fmla="*/ 289064 h 413167"/>
                <a:gd name="connsiteX6" fmla="*/ 66586 w 2829850"/>
                <a:gd name="connsiteY6" fmla="*/ 288601 h 413167"/>
                <a:gd name="connsiteX7" fmla="*/ 77683 w 2829850"/>
                <a:gd name="connsiteY7" fmla="*/ 265761 h 413167"/>
                <a:gd name="connsiteX8" fmla="*/ 88779 w 2829850"/>
                <a:gd name="connsiteY8" fmla="*/ 312175 h 413167"/>
                <a:gd name="connsiteX9" fmla="*/ 99876 w 2829850"/>
                <a:gd name="connsiteY9" fmla="*/ 342124 h 413167"/>
                <a:gd name="connsiteX10" fmla="*/ 110973 w 2829850"/>
                <a:gd name="connsiteY10" fmla="*/ 357188 h 413167"/>
                <a:gd name="connsiteX11" fmla="*/ 122069 w 2829850"/>
                <a:gd name="connsiteY11" fmla="*/ 326558 h 413167"/>
                <a:gd name="connsiteX12" fmla="*/ 133166 w 2829850"/>
                <a:gd name="connsiteY12" fmla="*/ 318462 h 413167"/>
                <a:gd name="connsiteX13" fmla="*/ 144263 w 2829850"/>
                <a:gd name="connsiteY13" fmla="*/ 250174 h 413167"/>
                <a:gd name="connsiteX14" fmla="*/ 155366 w 2829850"/>
                <a:gd name="connsiteY14" fmla="*/ 224443 h 413167"/>
                <a:gd name="connsiteX15" fmla="*/ 166463 w 2829850"/>
                <a:gd name="connsiteY15" fmla="*/ 159898 h 413167"/>
                <a:gd name="connsiteX16" fmla="*/ 177559 w 2829850"/>
                <a:gd name="connsiteY16" fmla="*/ 145365 h 413167"/>
                <a:gd name="connsiteX17" fmla="*/ 188656 w 2829850"/>
                <a:gd name="connsiteY17" fmla="*/ 134235 h 413167"/>
                <a:gd name="connsiteX18" fmla="*/ 199753 w 2829850"/>
                <a:gd name="connsiteY18" fmla="*/ 133309 h 413167"/>
                <a:gd name="connsiteX19" fmla="*/ 210849 w 2829850"/>
                <a:gd name="connsiteY19" fmla="*/ 135589 h 413167"/>
                <a:gd name="connsiteX20" fmla="*/ 221946 w 2829850"/>
                <a:gd name="connsiteY20" fmla="*/ 129588 h 413167"/>
                <a:gd name="connsiteX21" fmla="*/ 233043 w 2829850"/>
                <a:gd name="connsiteY21" fmla="*/ 132500 h 413167"/>
                <a:gd name="connsiteX22" fmla="*/ 244146 w 2829850"/>
                <a:gd name="connsiteY22" fmla="*/ 169429 h 413167"/>
                <a:gd name="connsiteX23" fmla="*/ 255243 w 2829850"/>
                <a:gd name="connsiteY23" fmla="*/ 236533 h 413167"/>
                <a:gd name="connsiteX24" fmla="*/ 266339 w 2829850"/>
                <a:gd name="connsiteY24" fmla="*/ 312720 h 413167"/>
                <a:gd name="connsiteX25" fmla="*/ 277436 w 2829850"/>
                <a:gd name="connsiteY25" fmla="*/ 363018 h 413167"/>
                <a:gd name="connsiteX26" fmla="*/ 288533 w 2829850"/>
                <a:gd name="connsiteY26" fmla="*/ 377299 h 413167"/>
                <a:gd name="connsiteX27" fmla="*/ 299629 w 2829850"/>
                <a:gd name="connsiteY27" fmla="*/ 356780 h 413167"/>
                <a:gd name="connsiteX28" fmla="*/ 310726 w 2829850"/>
                <a:gd name="connsiteY28" fmla="*/ 324871 h 413167"/>
                <a:gd name="connsiteX29" fmla="*/ 321823 w 2829850"/>
                <a:gd name="connsiteY29" fmla="*/ 237322 h 413167"/>
                <a:gd name="connsiteX30" fmla="*/ 344023 w 2829850"/>
                <a:gd name="connsiteY30" fmla="*/ 215837 h 413167"/>
                <a:gd name="connsiteX31" fmla="*/ 355119 w 2829850"/>
                <a:gd name="connsiteY31" fmla="*/ 220633 h 413167"/>
                <a:gd name="connsiteX32" fmla="*/ 366216 w 2829850"/>
                <a:gd name="connsiteY32" fmla="*/ 201678 h 413167"/>
                <a:gd name="connsiteX33" fmla="*/ 377313 w 2829850"/>
                <a:gd name="connsiteY33" fmla="*/ 171681 h 413167"/>
                <a:gd name="connsiteX34" fmla="*/ 388409 w 2829850"/>
                <a:gd name="connsiteY34" fmla="*/ 109687 h 413167"/>
                <a:gd name="connsiteX35" fmla="*/ 399506 w 2829850"/>
                <a:gd name="connsiteY35" fmla="*/ 126989 h 413167"/>
                <a:gd name="connsiteX36" fmla="*/ 421706 w 2829850"/>
                <a:gd name="connsiteY36" fmla="*/ 252127 h 413167"/>
                <a:gd name="connsiteX37" fmla="*/ 432802 w 2829850"/>
                <a:gd name="connsiteY37" fmla="*/ 330810 h 413167"/>
                <a:gd name="connsiteX38" fmla="*/ 443899 w 2829850"/>
                <a:gd name="connsiteY38" fmla="*/ 365168 h 413167"/>
                <a:gd name="connsiteX39" fmla="*/ 454995 w 2829850"/>
                <a:gd name="connsiteY39" fmla="*/ 367182 h 413167"/>
                <a:gd name="connsiteX40" fmla="*/ 466092 w 2829850"/>
                <a:gd name="connsiteY40" fmla="*/ 354044 h 413167"/>
                <a:gd name="connsiteX41" fmla="*/ 477189 w 2829850"/>
                <a:gd name="connsiteY41" fmla="*/ 276205 h 413167"/>
                <a:gd name="connsiteX42" fmla="*/ 488285 w 2829850"/>
                <a:gd name="connsiteY42" fmla="*/ 235581 h 413167"/>
                <a:gd name="connsiteX43" fmla="*/ 499382 w 2829850"/>
                <a:gd name="connsiteY43" fmla="*/ 164415 h 413167"/>
                <a:gd name="connsiteX44" fmla="*/ 510485 w 2829850"/>
                <a:gd name="connsiteY44" fmla="*/ 140922 h 413167"/>
                <a:gd name="connsiteX45" fmla="*/ 521582 w 2829850"/>
                <a:gd name="connsiteY45" fmla="*/ 113565 h 413167"/>
                <a:gd name="connsiteX46" fmla="*/ 532679 w 2829850"/>
                <a:gd name="connsiteY46" fmla="*/ 100720 h 413167"/>
                <a:gd name="connsiteX47" fmla="*/ 543775 w 2829850"/>
                <a:gd name="connsiteY47" fmla="*/ 95441 h 413167"/>
                <a:gd name="connsiteX48" fmla="*/ 554872 w 2829850"/>
                <a:gd name="connsiteY48" fmla="*/ 110721 h 413167"/>
                <a:gd name="connsiteX49" fmla="*/ 565968 w 2829850"/>
                <a:gd name="connsiteY49" fmla="*/ 162946 h 413167"/>
                <a:gd name="connsiteX50" fmla="*/ 588162 w 2829850"/>
                <a:gd name="connsiteY50" fmla="*/ 342560 h 413167"/>
                <a:gd name="connsiteX51" fmla="*/ 599265 w 2829850"/>
                <a:gd name="connsiteY51" fmla="*/ 380810 h 413167"/>
                <a:gd name="connsiteX52" fmla="*/ 610362 w 2829850"/>
                <a:gd name="connsiteY52" fmla="*/ 395437 h 413167"/>
                <a:gd name="connsiteX53" fmla="*/ 621458 w 2829850"/>
                <a:gd name="connsiteY53" fmla="*/ 389403 h 413167"/>
                <a:gd name="connsiteX54" fmla="*/ 632555 w 2829850"/>
                <a:gd name="connsiteY54" fmla="*/ 306399 h 413167"/>
                <a:gd name="connsiteX55" fmla="*/ 643652 w 2829850"/>
                <a:gd name="connsiteY55" fmla="*/ 284042 h 413167"/>
                <a:gd name="connsiteX56" fmla="*/ 654748 w 2829850"/>
                <a:gd name="connsiteY56" fmla="*/ 224661 h 413167"/>
                <a:gd name="connsiteX57" fmla="*/ 665845 w 2829850"/>
                <a:gd name="connsiteY57" fmla="*/ 206659 h 413167"/>
                <a:gd name="connsiteX58" fmla="*/ 676942 w 2829850"/>
                <a:gd name="connsiteY58" fmla="*/ 178839 h 413167"/>
                <a:gd name="connsiteX59" fmla="*/ 688045 w 2829850"/>
                <a:gd name="connsiteY59" fmla="*/ 146277 h 413167"/>
                <a:gd name="connsiteX60" fmla="*/ 699142 w 2829850"/>
                <a:gd name="connsiteY60" fmla="*/ 80772 h 413167"/>
                <a:gd name="connsiteX61" fmla="*/ 710238 w 2829850"/>
                <a:gd name="connsiteY61" fmla="*/ 92985 h 413167"/>
                <a:gd name="connsiteX62" fmla="*/ 721335 w 2829850"/>
                <a:gd name="connsiteY62" fmla="*/ 149420 h 413167"/>
                <a:gd name="connsiteX63" fmla="*/ 732432 w 2829850"/>
                <a:gd name="connsiteY63" fmla="*/ 222980 h 413167"/>
                <a:gd name="connsiteX64" fmla="*/ 743528 w 2829850"/>
                <a:gd name="connsiteY64" fmla="*/ 312733 h 413167"/>
                <a:gd name="connsiteX65" fmla="*/ 754625 w 2829850"/>
                <a:gd name="connsiteY65" fmla="*/ 355494 h 413167"/>
                <a:gd name="connsiteX66" fmla="*/ 765722 w 2829850"/>
                <a:gd name="connsiteY66" fmla="*/ 376857 h 413167"/>
                <a:gd name="connsiteX67" fmla="*/ 776818 w 2829850"/>
                <a:gd name="connsiteY67" fmla="*/ 376680 h 413167"/>
                <a:gd name="connsiteX68" fmla="*/ 787922 w 2829850"/>
                <a:gd name="connsiteY68" fmla="*/ 333892 h 413167"/>
                <a:gd name="connsiteX69" fmla="*/ 799018 w 2829850"/>
                <a:gd name="connsiteY69" fmla="*/ 317434 h 413167"/>
                <a:gd name="connsiteX70" fmla="*/ 810115 w 2829850"/>
                <a:gd name="connsiteY70" fmla="*/ 232948 h 413167"/>
                <a:gd name="connsiteX71" fmla="*/ 821212 w 2829850"/>
                <a:gd name="connsiteY71" fmla="*/ 209217 h 413167"/>
                <a:gd name="connsiteX72" fmla="*/ 832308 w 2829850"/>
                <a:gd name="connsiteY72" fmla="*/ 143930 h 413167"/>
                <a:gd name="connsiteX73" fmla="*/ 843405 w 2829850"/>
                <a:gd name="connsiteY73" fmla="*/ 108218 h 413167"/>
                <a:gd name="connsiteX74" fmla="*/ 854501 w 2829850"/>
                <a:gd name="connsiteY74" fmla="*/ 78874 h 413167"/>
                <a:gd name="connsiteX75" fmla="*/ 865598 w 2829850"/>
                <a:gd name="connsiteY75" fmla="*/ 71662 h 413167"/>
                <a:gd name="connsiteX76" fmla="*/ 876702 w 2829850"/>
                <a:gd name="connsiteY76" fmla="*/ 100700 h 413167"/>
                <a:gd name="connsiteX77" fmla="*/ 898894 w 2829850"/>
                <a:gd name="connsiteY77" fmla="*/ 346744 h 413167"/>
                <a:gd name="connsiteX78" fmla="*/ 909991 w 2829850"/>
                <a:gd name="connsiteY78" fmla="*/ 390171 h 413167"/>
                <a:gd name="connsiteX79" fmla="*/ 921088 w 2829850"/>
                <a:gd name="connsiteY79" fmla="*/ 413167 h 413167"/>
                <a:gd name="connsiteX80" fmla="*/ 932184 w 2829850"/>
                <a:gd name="connsiteY80" fmla="*/ 405860 h 413167"/>
                <a:gd name="connsiteX81" fmla="*/ 943281 w 2829850"/>
                <a:gd name="connsiteY81" fmla="*/ 340560 h 413167"/>
                <a:gd name="connsiteX82" fmla="*/ 954384 w 2829850"/>
                <a:gd name="connsiteY82" fmla="*/ 317495 h 413167"/>
                <a:gd name="connsiteX83" fmla="*/ 965481 w 2829850"/>
                <a:gd name="connsiteY83" fmla="*/ 309937 h 413167"/>
                <a:gd name="connsiteX84" fmla="*/ 976578 w 2829850"/>
                <a:gd name="connsiteY84" fmla="*/ 296153 h 413167"/>
                <a:gd name="connsiteX85" fmla="*/ 987674 w 2829850"/>
                <a:gd name="connsiteY85" fmla="*/ 248174 h 413167"/>
                <a:gd name="connsiteX86" fmla="*/ 998771 w 2829850"/>
                <a:gd name="connsiteY86" fmla="*/ 183486 h 413167"/>
                <a:gd name="connsiteX87" fmla="*/ 1009868 w 2829850"/>
                <a:gd name="connsiteY87" fmla="*/ 65219 h 413167"/>
                <a:gd name="connsiteX88" fmla="*/ 1020964 w 2829850"/>
                <a:gd name="connsiteY88" fmla="*/ 25690 h 413167"/>
                <a:gd name="connsiteX89" fmla="*/ 1032061 w 2829850"/>
                <a:gd name="connsiteY89" fmla="*/ 5531 h 413167"/>
                <a:gd name="connsiteX90" fmla="*/ 1043157 w 2829850"/>
                <a:gd name="connsiteY90" fmla="*/ 79071 h 413167"/>
                <a:gd name="connsiteX91" fmla="*/ 1054261 w 2829850"/>
                <a:gd name="connsiteY91" fmla="*/ 247432 h 413167"/>
                <a:gd name="connsiteX92" fmla="*/ 1065357 w 2829850"/>
                <a:gd name="connsiteY92" fmla="*/ 350990 h 413167"/>
                <a:gd name="connsiteX93" fmla="*/ 1076454 w 2829850"/>
                <a:gd name="connsiteY93" fmla="*/ 403683 h 413167"/>
                <a:gd name="connsiteX94" fmla="*/ 1087551 w 2829850"/>
                <a:gd name="connsiteY94" fmla="*/ 409425 h 413167"/>
                <a:gd name="connsiteX95" fmla="*/ 1109744 w 2829850"/>
                <a:gd name="connsiteY95" fmla="*/ 377945 h 413167"/>
                <a:gd name="connsiteX96" fmla="*/ 1120841 w 2829850"/>
                <a:gd name="connsiteY96" fmla="*/ 303956 h 413167"/>
                <a:gd name="connsiteX97" fmla="*/ 1131937 w 2829850"/>
                <a:gd name="connsiteY97" fmla="*/ 279797 h 413167"/>
                <a:gd name="connsiteX98" fmla="*/ 1143041 w 2829850"/>
                <a:gd name="connsiteY98" fmla="*/ 247051 h 413167"/>
                <a:gd name="connsiteX99" fmla="*/ 1154137 w 2829850"/>
                <a:gd name="connsiteY99" fmla="*/ 228927 h 413167"/>
                <a:gd name="connsiteX100" fmla="*/ 1165234 w 2829850"/>
                <a:gd name="connsiteY100" fmla="*/ 180921 h 413167"/>
                <a:gd name="connsiteX101" fmla="*/ 1176331 w 2829850"/>
                <a:gd name="connsiteY101" fmla="*/ 122124 h 413167"/>
                <a:gd name="connsiteX102" fmla="*/ 1187427 w 2829850"/>
                <a:gd name="connsiteY102" fmla="*/ 34310 h 413167"/>
                <a:gd name="connsiteX103" fmla="*/ 1198524 w 2829850"/>
                <a:gd name="connsiteY103" fmla="*/ 41529 h 413167"/>
                <a:gd name="connsiteX104" fmla="*/ 1209621 w 2829850"/>
                <a:gd name="connsiteY104" fmla="*/ 123077 h 413167"/>
                <a:gd name="connsiteX105" fmla="*/ 1220717 w 2829850"/>
                <a:gd name="connsiteY105" fmla="*/ 245745 h 413167"/>
                <a:gd name="connsiteX106" fmla="*/ 1231821 w 2829850"/>
                <a:gd name="connsiteY106" fmla="*/ 378251 h 413167"/>
                <a:gd name="connsiteX107" fmla="*/ 1242917 w 2829850"/>
                <a:gd name="connsiteY107" fmla="*/ 407371 h 413167"/>
                <a:gd name="connsiteX108" fmla="*/ 1254014 w 2829850"/>
                <a:gd name="connsiteY108" fmla="*/ 403840 h 413167"/>
                <a:gd name="connsiteX109" fmla="*/ 1265111 w 2829850"/>
                <a:gd name="connsiteY109" fmla="*/ 396614 h 413167"/>
                <a:gd name="connsiteX110" fmla="*/ 1276207 w 2829850"/>
                <a:gd name="connsiteY110" fmla="*/ 338845 h 413167"/>
                <a:gd name="connsiteX111" fmla="*/ 1287304 w 2829850"/>
                <a:gd name="connsiteY111" fmla="*/ 320278 h 413167"/>
                <a:gd name="connsiteX112" fmla="*/ 1298400 w 2829850"/>
                <a:gd name="connsiteY112" fmla="*/ 251508 h 413167"/>
                <a:gd name="connsiteX113" fmla="*/ 1309497 w 2829850"/>
                <a:gd name="connsiteY113" fmla="*/ 223831 h 413167"/>
                <a:gd name="connsiteX114" fmla="*/ 1320601 w 2829850"/>
                <a:gd name="connsiteY114" fmla="*/ 156795 h 413167"/>
                <a:gd name="connsiteX115" fmla="*/ 1331697 w 2829850"/>
                <a:gd name="connsiteY115" fmla="*/ 126152 h 413167"/>
                <a:gd name="connsiteX116" fmla="*/ 1342794 w 2829850"/>
                <a:gd name="connsiteY116" fmla="*/ 83058 h 413167"/>
                <a:gd name="connsiteX117" fmla="*/ 1353890 w 2829850"/>
                <a:gd name="connsiteY117" fmla="*/ 57157 h 413167"/>
                <a:gd name="connsiteX118" fmla="*/ 1364987 w 2829850"/>
                <a:gd name="connsiteY118" fmla="*/ 46550 h 413167"/>
                <a:gd name="connsiteX119" fmla="*/ 1376083 w 2829850"/>
                <a:gd name="connsiteY119" fmla="*/ 147733 h 413167"/>
                <a:gd name="connsiteX120" fmla="*/ 1387180 w 2829850"/>
                <a:gd name="connsiteY120" fmla="*/ 297411 h 413167"/>
                <a:gd name="connsiteX121" fmla="*/ 1398277 w 2829850"/>
                <a:gd name="connsiteY121" fmla="*/ 369271 h 413167"/>
                <a:gd name="connsiteX122" fmla="*/ 1409380 w 2829850"/>
                <a:gd name="connsiteY122" fmla="*/ 412460 h 413167"/>
                <a:gd name="connsiteX123" fmla="*/ 1420477 w 2829850"/>
                <a:gd name="connsiteY123" fmla="*/ 409514 h 413167"/>
                <a:gd name="connsiteX124" fmla="*/ 1431573 w 2829850"/>
                <a:gd name="connsiteY124" fmla="*/ 360127 h 413167"/>
                <a:gd name="connsiteX125" fmla="*/ 1442670 w 2829850"/>
                <a:gd name="connsiteY125" fmla="*/ 344703 h 413167"/>
                <a:gd name="connsiteX126" fmla="*/ 1453767 w 2829850"/>
                <a:gd name="connsiteY126" fmla="*/ 308630 h 413167"/>
                <a:gd name="connsiteX127" fmla="*/ 1464863 w 2829850"/>
                <a:gd name="connsiteY127" fmla="*/ 293690 h 413167"/>
                <a:gd name="connsiteX128" fmla="*/ 1475960 w 2829850"/>
                <a:gd name="connsiteY128" fmla="*/ 239499 h 413167"/>
                <a:gd name="connsiteX129" fmla="*/ 1487057 w 2829850"/>
                <a:gd name="connsiteY129" fmla="*/ 181465 h 413167"/>
                <a:gd name="connsiteX130" fmla="*/ 1498160 w 2829850"/>
                <a:gd name="connsiteY130" fmla="*/ 62566 h 413167"/>
                <a:gd name="connsiteX131" fmla="*/ 1509257 w 2829850"/>
                <a:gd name="connsiteY131" fmla="*/ 25221 h 413167"/>
                <a:gd name="connsiteX132" fmla="*/ 1520353 w 2829850"/>
                <a:gd name="connsiteY132" fmla="*/ 13267 h 413167"/>
                <a:gd name="connsiteX133" fmla="*/ 1531450 w 2829850"/>
                <a:gd name="connsiteY133" fmla="*/ 48374 h 413167"/>
                <a:gd name="connsiteX134" fmla="*/ 1542546 w 2829850"/>
                <a:gd name="connsiteY134" fmla="*/ 160952 h 413167"/>
                <a:gd name="connsiteX135" fmla="*/ 1553643 w 2829850"/>
                <a:gd name="connsiteY135" fmla="*/ 221967 h 413167"/>
                <a:gd name="connsiteX136" fmla="*/ 1564740 w 2829850"/>
                <a:gd name="connsiteY136" fmla="*/ 298793 h 413167"/>
                <a:gd name="connsiteX137" fmla="*/ 1575836 w 2829850"/>
                <a:gd name="connsiteY137" fmla="*/ 351289 h 413167"/>
                <a:gd name="connsiteX138" fmla="*/ 1586940 w 2829850"/>
                <a:gd name="connsiteY138" fmla="*/ 383238 h 413167"/>
                <a:gd name="connsiteX139" fmla="*/ 1598036 w 2829850"/>
                <a:gd name="connsiteY139" fmla="*/ 387375 h 413167"/>
                <a:gd name="connsiteX140" fmla="*/ 1609133 w 2829850"/>
                <a:gd name="connsiteY140" fmla="*/ 348077 h 413167"/>
                <a:gd name="connsiteX141" fmla="*/ 1620230 w 2829850"/>
                <a:gd name="connsiteY141" fmla="*/ 325177 h 413167"/>
                <a:gd name="connsiteX142" fmla="*/ 1631326 w 2829850"/>
                <a:gd name="connsiteY142" fmla="*/ 250433 h 413167"/>
                <a:gd name="connsiteX143" fmla="*/ 1642423 w 2829850"/>
                <a:gd name="connsiteY143" fmla="*/ 223164 h 413167"/>
                <a:gd name="connsiteX144" fmla="*/ 1653520 w 2829850"/>
                <a:gd name="connsiteY144" fmla="*/ 182234 h 413167"/>
                <a:gd name="connsiteX145" fmla="*/ 1664616 w 2829850"/>
                <a:gd name="connsiteY145" fmla="*/ 146821 h 413167"/>
                <a:gd name="connsiteX146" fmla="*/ 1675720 w 2829850"/>
                <a:gd name="connsiteY146" fmla="*/ 77785 h 413167"/>
                <a:gd name="connsiteX147" fmla="*/ 1686816 w 2829850"/>
                <a:gd name="connsiteY147" fmla="*/ 68151 h 413167"/>
                <a:gd name="connsiteX148" fmla="*/ 1697913 w 2829850"/>
                <a:gd name="connsiteY148" fmla="*/ 88256 h 413167"/>
                <a:gd name="connsiteX149" fmla="*/ 1709010 w 2829850"/>
                <a:gd name="connsiteY149" fmla="*/ 138664 h 413167"/>
                <a:gd name="connsiteX150" fmla="*/ 1720106 w 2829850"/>
                <a:gd name="connsiteY150" fmla="*/ 227988 h 413167"/>
                <a:gd name="connsiteX151" fmla="*/ 1731203 w 2829850"/>
                <a:gd name="connsiteY151" fmla="*/ 301698 h 413167"/>
                <a:gd name="connsiteX152" fmla="*/ 1742299 w 2829850"/>
                <a:gd name="connsiteY152" fmla="*/ 359569 h 413167"/>
                <a:gd name="connsiteX153" fmla="*/ 1753396 w 2829850"/>
                <a:gd name="connsiteY153" fmla="*/ 378769 h 413167"/>
                <a:gd name="connsiteX154" fmla="*/ 1764500 w 2829850"/>
                <a:gd name="connsiteY154" fmla="*/ 376306 h 413167"/>
                <a:gd name="connsiteX155" fmla="*/ 1775596 w 2829850"/>
                <a:gd name="connsiteY155" fmla="*/ 362072 h 413167"/>
                <a:gd name="connsiteX156" fmla="*/ 1786692 w 2829850"/>
                <a:gd name="connsiteY156" fmla="*/ 306481 h 413167"/>
                <a:gd name="connsiteX157" fmla="*/ 1797789 w 2829850"/>
                <a:gd name="connsiteY157" fmla="*/ 289540 h 413167"/>
                <a:gd name="connsiteX158" fmla="*/ 1808886 w 2829850"/>
                <a:gd name="connsiteY158" fmla="*/ 241942 h 413167"/>
                <a:gd name="connsiteX159" fmla="*/ 1819982 w 2829850"/>
                <a:gd name="connsiteY159" fmla="*/ 225960 h 413167"/>
                <a:gd name="connsiteX160" fmla="*/ 1831079 w 2829850"/>
                <a:gd name="connsiteY160" fmla="*/ 176145 h 413167"/>
                <a:gd name="connsiteX161" fmla="*/ 1842176 w 2829850"/>
                <a:gd name="connsiteY161" fmla="*/ 118600 h 413167"/>
                <a:gd name="connsiteX162" fmla="*/ 1853279 w 2829850"/>
                <a:gd name="connsiteY162" fmla="*/ 28044 h 413167"/>
                <a:gd name="connsiteX163" fmla="*/ 1864376 w 2829850"/>
                <a:gd name="connsiteY163" fmla="*/ 19227 h 413167"/>
                <a:gd name="connsiteX164" fmla="*/ 1875472 w 2829850"/>
                <a:gd name="connsiteY164" fmla="*/ 59987 h 413167"/>
                <a:gd name="connsiteX165" fmla="*/ 1886569 w 2829850"/>
                <a:gd name="connsiteY165" fmla="*/ 153305 h 413167"/>
                <a:gd name="connsiteX166" fmla="*/ 1897666 w 2829850"/>
                <a:gd name="connsiteY166" fmla="*/ 300351 h 413167"/>
                <a:gd name="connsiteX167" fmla="*/ 1908762 w 2829850"/>
                <a:gd name="connsiteY167" fmla="*/ 364692 h 413167"/>
                <a:gd name="connsiteX168" fmla="*/ 1919859 w 2829850"/>
                <a:gd name="connsiteY168" fmla="*/ 397853 h 413167"/>
                <a:gd name="connsiteX169" fmla="*/ 1930956 w 2829850"/>
                <a:gd name="connsiteY169" fmla="*/ 402860 h 413167"/>
                <a:gd name="connsiteX170" fmla="*/ 1942059 w 2829850"/>
                <a:gd name="connsiteY170" fmla="*/ 378211 h 413167"/>
                <a:gd name="connsiteX171" fmla="*/ 1953156 w 2829850"/>
                <a:gd name="connsiteY171" fmla="*/ 359467 h 413167"/>
                <a:gd name="connsiteX172" fmla="*/ 1964252 w 2829850"/>
                <a:gd name="connsiteY172" fmla="*/ 284185 h 413167"/>
                <a:gd name="connsiteX173" fmla="*/ 1975349 w 2829850"/>
                <a:gd name="connsiteY173" fmla="*/ 251930 h 413167"/>
                <a:gd name="connsiteX174" fmla="*/ 1986446 w 2829850"/>
                <a:gd name="connsiteY174" fmla="*/ 211856 h 413167"/>
                <a:gd name="connsiteX175" fmla="*/ 1997542 w 2829850"/>
                <a:gd name="connsiteY175" fmla="*/ 185955 h 413167"/>
                <a:gd name="connsiteX176" fmla="*/ 2008639 w 2829850"/>
                <a:gd name="connsiteY176" fmla="*/ 140011 h 413167"/>
                <a:gd name="connsiteX177" fmla="*/ 2019735 w 2829850"/>
                <a:gd name="connsiteY177" fmla="*/ 84820 h 413167"/>
                <a:gd name="connsiteX178" fmla="*/ 2030839 w 2829850"/>
                <a:gd name="connsiteY178" fmla="*/ 0 h 413167"/>
                <a:gd name="connsiteX179" fmla="*/ 2041935 w 2829850"/>
                <a:gd name="connsiteY179" fmla="*/ 7688 h 413167"/>
                <a:gd name="connsiteX180" fmla="*/ 2053032 w 2829850"/>
                <a:gd name="connsiteY180" fmla="*/ 77527 h 413167"/>
                <a:gd name="connsiteX181" fmla="*/ 2064129 w 2829850"/>
                <a:gd name="connsiteY181" fmla="*/ 183588 h 413167"/>
                <a:gd name="connsiteX182" fmla="*/ 2075225 w 2829850"/>
                <a:gd name="connsiteY182" fmla="*/ 325374 h 413167"/>
                <a:gd name="connsiteX183" fmla="*/ 2086322 w 2829850"/>
                <a:gd name="connsiteY183" fmla="*/ 359263 h 413167"/>
                <a:gd name="connsiteX184" fmla="*/ 2097419 w 2829850"/>
                <a:gd name="connsiteY184" fmla="*/ 372611 h 413167"/>
                <a:gd name="connsiteX185" fmla="*/ 2108515 w 2829850"/>
                <a:gd name="connsiteY185" fmla="*/ 390933 h 413167"/>
                <a:gd name="connsiteX186" fmla="*/ 2119619 w 2829850"/>
                <a:gd name="connsiteY186" fmla="*/ 374475 h 413167"/>
                <a:gd name="connsiteX187" fmla="*/ 2130715 w 2829850"/>
                <a:gd name="connsiteY187" fmla="*/ 372006 h 413167"/>
                <a:gd name="connsiteX188" fmla="*/ 2141812 w 2829850"/>
                <a:gd name="connsiteY188" fmla="*/ 308651 h 413167"/>
                <a:gd name="connsiteX189" fmla="*/ 2152909 w 2829850"/>
                <a:gd name="connsiteY189" fmla="*/ 286322 h 413167"/>
                <a:gd name="connsiteX190" fmla="*/ 2164005 w 2829850"/>
                <a:gd name="connsiteY190" fmla="*/ 208924 h 413167"/>
                <a:gd name="connsiteX191" fmla="*/ 2175102 w 2829850"/>
                <a:gd name="connsiteY191" fmla="*/ 176941 h 413167"/>
                <a:gd name="connsiteX192" fmla="*/ 2197295 w 2829850"/>
                <a:gd name="connsiteY192" fmla="*/ 101503 h 413167"/>
                <a:gd name="connsiteX193" fmla="*/ 2208399 w 2829850"/>
                <a:gd name="connsiteY193" fmla="*/ 58654 h 413167"/>
                <a:gd name="connsiteX194" fmla="*/ 2219495 w 2829850"/>
                <a:gd name="connsiteY194" fmla="*/ 72472 h 413167"/>
                <a:gd name="connsiteX195" fmla="*/ 2230592 w 2829850"/>
                <a:gd name="connsiteY195" fmla="*/ 134595 h 413167"/>
                <a:gd name="connsiteX196" fmla="*/ 2241688 w 2829850"/>
                <a:gd name="connsiteY196" fmla="*/ 202393 h 413167"/>
                <a:gd name="connsiteX197" fmla="*/ 2252785 w 2829850"/>
                <a:gd name="connsiteY197" fmla="*/ 283981 h 413167"/>
                <a:gd name="connsiteX198" fmla="*/ 2263881 w 2829850"/>
                <a:gd name="connsiteY198" fmla="*/ 321714 h 413167"/>
                <a:gd name="connsiteX199" fmla="*/ 2274978 w 2829850"/>
                <a:gd name="connsiteY199" fmla="*/ 343669 h 413167"/>
                <a:gd name="connsiteX200" fmla="*/ 2286075 w 2829850"/>
                <a:gd name="connsiteY200" fmla="*/ 358773 h 413167"/>
                <a:gd name="connsiteX201" fmla="*/ 2297171 w 2829850"/>
                <a:gd name="connsiteY201" fmla="*/ 338811 h 413167"/>
                <a:gd name="connsiteX202" fmla="*/ 2308275 w 2829850"/>
                <a:gd name="connsiteY202" fmla="*/ 329987 h 413167"/>
                <a:gd name="connsiteX203" fmla="*/ 2319371 w 2829850"/>
                <a:gd name="connsiteY203" fmla="*/ 273572 h 413167"/>
                <a:gd name="connsiteX204" fmla="*/ 2330468 w 2829850"/>
                <a:gd name="connsiteY204" fmla="*/ 248249 h 413167"/>
                <a:gd name="connsiteX205" fmla="*/ 2341565 w 2829850"/>
                <a:gd name="connsiteY205" fmla="*/ 183649 h 413167"/>
                <a:gd name="connsiteX206" fmla="*/ 2352661 w 2829850"/>
                <a:gd name="connsiteY206" fmla="*/ 153040 h 413167"/>
                <a:gd name="connsiteX207" fmla="*/ 2385951 w 2829850"/>
                <a:gd name="connsiteY207" fmla="*/ 43747 h 413167"/>
                <a:gd name="connsiteX208" fmla="*/ 2397055 w 2829850"/>
                <a:gd name="connsiteY208" fmla="*/ 83412 h 413167"/>
                <a:gd name="connsiteX209" fmla="*/ 2408151 w 2829850"/>
                <a:gd name="connsiteY209" fmla="*/ 186241 h 413167"/>
                <a:gd name="connsiteX210" fmla="*/ 2419248 w 2829850"/>
                <a:gd name="connsiteY210" fmla="*/ 250698 h 413167"/>
                <a:gd name="connsiteX211" fmla="*/ 2430345 w 2829850"/>
                <a:gd name="connsiteY211" fmla="*/ 320503 h 413167"/>
                <a:gd name="connsiteX212" fmla="*/ 2441441 w 2829850"/>
                <a:gd name="connsiteY212" fmla="*/ 338981 h 413167"/>
                <a:gd name="connsiteX213" fmla="*/ 2452538 w 2829850"/>
                <a:gd name="connsiteY213" fmla="*/ 334634 h 413167"/>
                <a:gd name="connsiteX214" fmla="*/ 2463635 w 2829850"/>
                <a:gd name="connsiteY214" fmla="*/ 343737 h 413167"/>
                <a:gd name="connsiteX215" fmla="*/ 2474731 w 2829850"/>
                <a:gd name="connsiteY215" fmla="*/ 315550 h 413167"/>
                <a:gd name="connsiteX216" fmla="*/ 2485834 w 2829850"/>
                <a:gd name="connsiteY216" fmla="*/ 308535 h 413167"/>
                <a:gd name="connsiteX217" fmla="*/ 2496931 w 2829850"/>
                <a:gd name="connsiteY217" fmla="*/ 267210 h 413167"/>
                <a:gd name="connsiteX218" fmla="*/ 2508028 w 2829850"/>
                <a:gd name="connsiteY218" fmla="*/ 229253 h 413167"/>
                <a:gd name="connsiteX219" fmla="*/ 2519124 w 2829850"/>
                <a:gd name="connsiteY219" fmla="*/ 156673 h 413167"/>
                <a:gd name="connsiteX220" fmla="*/ 2530221 w 2829850"/>
                <a:gd name="connsiteY220" fmla="*/ 112048 h 413167"/>
                <a:gd name="connsiteX221" fmla="*/ 2541318 w 2829850"/>
                <a:gd name="connsiteY221" fmla="*/ 76357 h 413167"/>
                <a:gd name="connsiteX222" fmla="*/ 2552414 w 2829850"/>
                <a:gd name="connsiteY222" fmla="*/ 71084 h 413167"/>
                <a:gd name="connsiteX223" fmla="*/ 2563511 w 2829850"/>
                <a:gd name="connsiteY223" fmla="*/ 98931 h 413167"/>
                <a:gd name="connsiteX224" fmla="*/ 2585711 w 2829850"/>
                <a:gd name="connsiteY224" fmla="*/ 286403 h 413167"/>
                <a:gd name="connsiteX225" fmla="*/ 2596808 w 2829850"/>
                <a:gd name="connsiteY225" fmla="*/ 332117 h 413167"/>
                <a:gd name="connsiteX226" fmla="*/ 2607904 w 2829850"/>
                <a:gd name="connsiteY226" fmla="*/ 370564 h 413167"/>
                <a:gd name="connsiteX227" fmla="*/ 2619001 w 2829850"/>
                <a:gd name="connsiteY227" fmla="*/ 368801 h 413167"/>
                <a:gd name="connsiteX228" fmla="*/ 2630097 w 2829850"/>
                <a:gd name="connsiteY228" fmla="*/ 297928 h 413167"/>
                <a:gd name="connsiteX229" fmla="*/ 2641194 w 2829850"/>
                <a:gd name="connsiteY229" fmla="*/ 294268 h 413167"/>
                <a:gd name="connsiteX230" fmla="*/ 2652290 w 2829850"/>
                <a:gd name="connsiteY230" fmla="*/ 273558 h 413167"/>
                <a:gd name="connsiteX231" fmla="*/ 2663394 w 2829850"/>
                <a:gd name="connsiteY231" fmla="*/ 265326 h 413167"/>
                <a:gd name="connsiteX232" fmla="*/ 2674491 w 2829850"/>
                <a:gd name="connsiteY232" fmla="*/ 216327 h 413167"/>
                <a:gd name="connsiteX233" fmla="*/ 2685587 w 2829850"/>
                <a:gd name="connsiteY233" fmla="*/ 155809 h 413167"/>
                <a:gd name="connsiteX234" fmla="*/ 2696684 w 2829850"/>
                <a:gd name="connsiteY234" fmla="*/ 24058 h 413167"/>
                <a:gd name="connsiteX235" fmla="*/ 2707780 w 2829850"/>
                <a:gd name="connsiteY235" fmla="*/ 8715 h 413167"/>
                <a:gd name="connsiteX236" fmla="*/ 2718877 w 2829850"/>
                <a:gd name="connsiteY236" fmla="*/ 21479 h 413167"/>
                <a:gd name="connsiteX237" fmla="*/ 2729974 w 2829850"/>
                <a:gd name="connsiteY237" fmla="*/ 84221 h 413167"/>
                <a:gd name="connsiteX238" fmla="*/ 2741070 w 2829850"/>
                <a:gd name="connsiteY238" fmla="*/ 199399 h 413167"/>
                <a:gd name="connsiteX239" fmla="*/ 2752174 w 2829850"/>
                <a:gd name="connsiteY239" fmla="*/ 273810 h 413167"/>
                <a:gd name="connsiteX240" fmla="*/ 2763270 w 2829850"/>
                <a:gd name="connsiteY240" fmla="*/ 340845 h 413167"/>
                <a:gd name="connsiteX241" fmla="*/ 2774367 w 2829850"/>
                <a:gd name="connsiteY241" fmla="*/ 364917 h 413167"/>
                <a:gd name="connsiteX242" fmla="*/ 2785464 w 2829850"/>
                <a:gd name="connsiteY242" fmla="*/ 342927 h 413167"/>
                <a:gd name="connsiteX243" fmla="*/ 2796560 w 2829850"/>
                <a:gd name="connsiteY243" fmla="*/ 331429 h 413167"/>
                <a:gd name="connsiteX244" fmla="*/ 2807657 w 2829850"/>
                <a:gd name="connsiteY244" fmla="*/ 282491 h 413167"/>
                <a:gd name="connsiteX245" fmla="*/ 2818754 w 2829850"/>
                <a:gd name="connsiteY245" fmla="*/ 306616 h 413167"/>
                <a:gd name="connsiteX246" fmla="*/ 2829850 w 2829850"/>
                <a:gd name="connsiteY246" fmla="*/ 291316 h 413167"/>
                <a:gd name="connsiteX247" fmla="*/ 2829850 w 2829850"/>
                <a:gd name="connsiteY247" fmla="*/ 29131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29029"/>
                  </a:moveTo>
                  <a:lnTo>
                    <a:pt x="11096" y="214986"/>
                  </a:lnTo>
                  <a:lnTo>
                    <a:pt x="22193" y="235826"/>
                  </a:lnTo>
                  <a:lnTo>
                    <a:pt x="33290" y="227056"/>
                  </a:lnTo>
                  <a:lnTo>
                    <a:pt x="44386" y="262638"/>
                  </a:lnTo>
                  <a:lnTo>
                    <a:pt x="55483" y="289064"/>
                  </a:lnTo>
                  <a:lnTo>
                    <a:pt x="66586" y="288601"/>
                  </a:lnTo>
                  <a:lnTo>
                    <a:pt x="77683" y="265761"/>
                  </a:lnTo>
                  <a:lnTo>
                    <a:pt x="88779" y="312175"/>
                  </a:lnTo>
                  <a:lnTo>
                    <a:pt x="99876" y="342124"/>
                  </a:lnTo>
                  <a:lnTo>
                    <a:pt x="110973" y="357188"/>
                  </a:lnTo>
                  <a:lnTo>
                    <a:pt x="122069" y="326558"/>
                  </a:lnTo>
                  <a:lnTo>
                    <a:pt x="133166" y="318462"/>
                  </a:lnTo>
                  <a:lnTo>
                    <a:pt x="144263" y="250174"/>
                  </a:lnTo>
                  <a:lnTo>
                    <a:pt x="155366" y="224443"/>
                  </a:lnTo>
                  <a:lnTo>
                    <a:pt x="166463" y="159898"/>
                  </a:lnTo>
                  <a:lnTo>
                    <a:pt x="177559" y="145365"/>
                  </a:lnTo>
                  <a:lnTo>
                    <a:pt x="188656" y="134235"/>
                  </a:lnTo>
                  <a:lnTo>
                    <a:pt x="199753" y="133309"/>
                  </a:lnTo>
                  <a:lnTo>
                    <a:pt x="210849" y="135589"/>
                  </a:lnTo>
                  <a:lnTo>
                    <a:pt x="221946" y="129588"/>
                  </a:lnTo>
                  <a:lnTo>
                    <a:pt x="233043" y="132500"/>
                  </a:lnTo>
                  <a:lnTo>
                    <a:pt x="244146" y="169429"/>
                  </a:lnTo>
                  <a:lnTo>
                    <a:pt x="255243" y="236533"/>
                  </a:lnTo>
                  <a:lnTo>
                    <a:pt x="266339" y="312720"/>
                  </a:lnTo>
                  <a:lnTo>
                    <a:pt x="277436" y="363018"/>
                  </a:lnTo>
                  <a:lnTo>
                    <a:pt x="288533" y="377299"/>
                  </a:lnTo>
                  <a:lnTo>
                    <a:pt x="299629" y="356780"/>
                  </a:lnTo>
                  <a:lnTo>
                    <a:pt x="310726" y="324871"/>
                  </a:lnTo>
                  <a:lnTo>
                    <a:pt x="321823" y="237322"/>
                  </a:lnTo>
                  <a:lnTo>
                    <a:pt x="344023" y="215837"/>
                  </a:lnTo>
                  <a:lnTo>
                    <a:pt x="355119" y="220633"/>
                  </a:lnTo>
                  <a:lnTo>
                    <a:pt x="366216" y="201678"/>
                  </a:lnTo>
                  <a:lnTo>
                    <a:pt x="377313" y="171681"/>
                  </a:lnTo>
                  <a:lnTo>
                    <a:pt x="388409" y="109687"/>
                  </a:lnTo>
                  <a:lnTo>
                    <a:pt x="399506" y="126989"/>
                  </a:lnTo>
                  <a:lnTo>
                    <a:pt x="421706" y="252127"/>
                  </a:lnTo>
                  <a:lnTo>
                    <a:pt x="432802" y="330810"/>
                  </a:lnTo>
                  <a:lnTo>
                    <a:pt x="443899" y="365168"/>
                  </a:lnTo>
                  <a:lnTo>
                    <a:pt x="454995" y="367182"/>
                  </a:lnTo>
                  <a:lnTo>
                    <a:pt x="466092" y="354044"/>
                  </a:lnTo>
                  <a:lnTo>
                    <a:pt x="477189" y="276205"/>
                  </a:lnTo>
                  <a:lnTo>
                    <a:pt x="488285" y="235581"/>
                  </a:lnTo>
                  <a:lnTo>
                    <a:pt x="499382" y="164415"/>
                  </a:lnTo>
                  <a:lnTo>
                    <a:pt x="510485" y="140922"/>
                  </a:lnTo>
                  <a:lnTo>
                    <a:pt x="521582" y="113565"/>
                  </a:lnTo>
                  <a:lnTo>
                    <a:pt x="532679" y="100720"/>
                  </a:lnTo>
                  <a:lnTo>
                    <a:pt x="543775" y="95441"/>
                  </a:lnTo>
                  <a:lnTo>
                    <a:pt x="554872" y="110721"/>
                  </a:lnTo>
                  <a:lnTo>
                    <a:pt x="565968" y="162946"/>
                  </a:lnTo>
                  <a:lnTo>
                    <a:pt x="588162" y="342560"/>
                  </a:lnTo>
                  <a:lnTo>
                    <a:pt x="599265" y="380810"/>
                  </a:lnTo>
                  <a:lnTo>
                    <a:pt x="610362" y="395437"/>
                  </a:lnTo>
                  <a:lnTo>
                    <a:pt x="621458" y="389403"/>
                  </a:lnTo>
                  <a:lnTo>
                    <a:pt x="632555" y="306399"/>
                  </a:lnTo>
                  <a:lnTo>
                    <a:pt x="643652" y="284042"/>
                  </a:lnTo>
                  <a:lnTo>
                    <a:pt x="654748" y="224661"/>
                  </a:lnTo>
                  <a:lnTo>
                    <a:pt x="665845" y="206659"/>
                  </a:lnTo>
                  <a:lnTo>
                    <a:pt x="676942" y="178839"/>
                  </a:lnTo>
                  <a:lnTo>
                    <a:pt x="688045" y="146277"/>
                  </a:lnTo>
                  <a:lnTo>
                    <a:pt x="699142" y="80772"/>
                  </a:lnTo>
                  <a:lnTo>
                    <a:pt x="710238" y="92985"/>
                  </a:lnTo>
                  <a:lnTo>
                    <a:pt x="721335" y="149420"/>
                  </a:lnTo>
                  <a:lnTo>
                    <a:pt x="732432" y="222980"/>
                  </a:lnTo>
                  <a:lnTo>
                    <a:pt x="743528" y="312733"/>
                  </a:lnTo>
                  <a:lnTo>
                    <a:pt x="754625" y="355494"/>
                  </a:lnTo>
                  <a:lnTo>
                    <a:pt x="765722" y="376857"/>
                  </a:lnTo>
                  <a:lnTo>
                    <a:pt x="776818" y="376680"/>
                  </a:lnTo>
                  <a:lnTo>
                    <a:pt x="787922" y="333892"/>
                  </a:lnTo>
                  <a:lnTo>
                    <a:pt x="799018" y="317434"/>
                  </a:lnTo>
                  <a:lnTo>
                    <a:pt x="810115" y="232948"/>
                  </a:lnTo>
                  <a:lnTo>
                    <a:pt x="821212" y="209217"/>
                  </a:lnTo>
                  <a:lnTo>
                    <a:pt x="832308" y="143930"/>
                  </a:lnTo>
                  <a:lnTo>
                    <a:pt x="843405" y="108218"/>
                  </a:lnTo>
                  <a:lnTo>
                    <a:pt x="854501" y="78874"/>
                  </a:lnTo>
                  <a:lnTo>
                    <a:pt x="865598" y="71662"/>
                  </a:lnTo>
                  <a:lnTo>
                    <a:pt x="876702" y="100700"/>
                  </a:lnTo>
                  <a:lnTo>
                    <a:pt x="898894" y="346744"/>
                  </a:lnTo>
                  <a:lnTo>
                    <a:pt x="909991" y="390171"/>
                  </a:lnTo>
                  <a:lnTo>
                    <a:pt x="921088" y="413167"/>
                  </a:lnTo>
                  <a:lnTo>
                    <a:pt x="932184" y="405860"/>
                  </a:lnTo>
                  <a:lnTo>
                    <a:pt x="943281" y="340560"/>
                  </a:lnTo>
                  <a:lnTo>
                    <a:pt x="954384" y="317495"/>
                  </a:lnTo>
                  <a:lnTo>
                    <a:pt x="965481" y="309937"/>
                  </a:lnTo>
                  <a:lnTo>
                    <a:pt x="976578" y="296153"/>
                  </a:lnTo>
                  <a:lnTo>
                    <a:pt x="987674" y="248174"/>
                  </a:lnTo>
                  <a:lnTo>
                    <a:pt x="998771" y="183486"/>
                  </a:lnTo>
                  <a:lnTo>
                    <a:pt x="1009868" y="65219"/>
                  </a:lnTo>
                  <a:lnTo>
                    <a:pt x="1020964" y="25690"/>
                  </a:lnTo>
                  <a:lnTo>
                    <a:pt x="1032061" y="5531"/>
                  </a:lnTo>
                  <a:lnTo>
                    <a:pt x="1043157" y="79071"/>
                  </a:lnTo>
                  <a:lnTo>
                    <a:pt x="1054261" y="247432"/>
                  </a:lnTo>
                  <a:lnTo>
                    <a:pt x="1065357" y="350990"/>
                  </a:lnTo>
                  <a:lnTo>
                    <a:pt x="1076454" y="403683"/>
                  </a:lnTo>
                  <a:lnTo>
                    <a:pt x="1087551" y="409425"/>
                  </a:lnTo>
                  <a:lnTo>
                    <a:pt x="1109744" y="377945"/>
                  </a:lnTo>
                  <a:lnTo>
                    <a:pt x="1120841" y="303956"/>
                  </a:lnTo>
                  <a:lnTo>
                    <a:pt x="1131937" y="279797"/>
                  </a:lnTo>
                  <a:lnTo>
                    <a:pt x="1143041" y="247051"/>
                  </a:lnTo>
                  <a:lnTo>
                    <a:pt x="1154137" y="228927"/>
                  </a:lnTo>
                  <a:lnTo>
                    <a:pt x="1165234" y="180921"/>
                  </a:lnTo>
                  <a:lnTo>
                    <a:pt x="1176331" y="122124"/>
                  </a:lnTo>
                  <a:lnTo>
                    <a:pt x="1187427" y="34310"/>
                  </a:lnTo>
                  <a:lnTo>
                    <a:pt x="1198524" y="41529"/>
                  </a:lnTo>
                  <a:lnTo>
                    <a:pt x="1209621" y="123077"/>
                  </a:lnTo>
                  <a:lnTo>
                    <a:pt x="1220717" y="245745"/>
                  </a:lnTo>
                  <a:lnTo>
                    <a:pt x="1231821" y="378251"/>
                  </a:lnTo>
                  <a:lnTo>
                    <a:pt x="1242917" y="407371"/>
                  </a:lnTo>
                  <a:lnTo>
                    <a:pt x="1254014" y="403840"/>
                  </a:lnTo>
                  <a:lnTo>
                    <a:pt x="1265111" y="396614"/>
                  </a:lnTo>
                  <a:lnTo>
                    <a:pt x="1276207" y="338845"/>
                  </a:lnTo>
                  <a:lnTo>
                    <a:pt x="1287304" y="320278"/>
                  </a:lnTo>
                  <a:lnTo>
                    <a:pt x="1298400" y="251508"/>
                  </a:lnTo>
                  <a:lnTo>
                    <a:pt x="1309497" y="223831"/>
                  </a:lnTo>
                  <a:lnTo>
                    <a:pt x="1320601" y="156795"/>
                  </a:lnTo>
                  <a:lnTo>
                    <a:pt x="1331697" y="126152"/>
                  </a:lnTo>
                  <a:lnTo>
                    <a:pt x="1342794" y="83058"/>
                  </a:lnTo>
                  <a:lnTo>
                    <a:pt x="1353890" y="57157"/>
                  </a:lnTo>
                  <a:lnTo>
                    <a:pt x="1364987" y="46550"/>
                  </a:lnTo>
                  <a:lnTo>
                    <a:pt x="1376083" y="147733"/>
                  </a:lnTo>
                  <a:lnTo>
                    <a:pt x="1387180" y="297411"/>
                  </a:lnTo>
                  <a:lnTo>
                    <a:pt x="1398277" y="369271"/>
                  </a:lnTo>
                  <a:lnTo>
                    <a:pt x="1409380" y="412460"/>
                  </a:lnTo>
                  <a:lnTo>
                    <a:pt x="1420477" y="409514"/>
                  </a:lnTo>
                  <a:lnTo>
                    <a:pt x="1431573" y="360127"/>
                  </a:lnTo>
                  <a:lnTo>
                    <a:pt x="1442670" y="344703"/>
                  </a:lnTo>
                  <a:lnTo>
                    <a:pt x="1453767" y="308630"/>
                  </a:lnTo>
                  <a:lnTo>
                    <a:pt x="1464863" y="293690"/>
                  </a:lnTo>
                  <a:lnTo>
                    <a:pt x="1475960" y="239499"/>
                  </a:lnTo>
                  <a:lnTo>
                    <a:pt x="1487057" y="181465"/>
                  </a:lnTo>
                  <a:lnTo>
                    <a:pt x="1498160" y="62566"/>
                  </a:lnTo>
                  <a:lnTo>
                    <a:pt x="1509257" y="25221"/>
                  </a:lnTo>
                  <a:lnTo>
                    <a:pt x="1520353" y="13267"/>
                  </a:lnTo>
                  <a:lnTo>
                    <a:pt x="1531450" y="48374"/>
                  </a:lnTo>
                  <a:lnTo>
                    <a:pt x="1542546" y="160952"/>
                  </a:lnTo>
                  <a:lnTo>
                    <a:pt x="1553643" y="221967"/>
                  </a:lnTo>
                  <a:lnTo>
                    <a:pt x="1564740" y="298793"/>
                  </a:lnTo>
                  <a:lnTo>
                    <a:pt x="1575836" y="351289"/>
                  </a:lnTo>
                  <a:lnTo>
                    <a:pt x="1586940" y="383238"/>
                  </a:lnTo>
                  <a:lnTo>
                    <a:pt x="1598036" y="387375"/>
                  </a:lnTo>
                  <a:lnTo>
                    <a:pt x="1609133" y="348077"/>
                  </a:lnTo>
                  <a:lnTo>
                    <a:pt x="1620230" y="325177"/>
                  </a:lnTo>
                  <a:lnTo>
                    <a:pt x="1631326" y="250433"/>
                  </a:lnTo>
                  <a:lnTo>
                    <a:pt x="1642423" y="223164"/>
                  </a:lnTo>
                  <a:lnTo>
                    <a:pt x="1653520" y="182234"/>
                  </a:lnTo>
                  <a:lnTo>
                    <a:pt x="1664616" y="146821"/>
                  </a:lnTo>
                  <a:lnTo>
                    <a:pt x="1675720" y="77785"/>
                  </a:lnTo>
                  <a:lnTo>
                    <a:pt x="1686816" y="68151"/>
                  </a:lnTo>
                  <a:lnTo>
                    <a:pt x="1697913" y="88256"/>
                  </a:lnTo>
                  <a:lnTo>
                    <a:pt x="1709010" y="138664"/>
                  </a:lnTo>
                  <a:lnTo>
                    <a:pt x="1720106" y="227988"/>
                  </a:lnTo>
                  <a:lnTo>
                    <a:pt x="1731203" y="301698"/>
                  </a:lnTo>
                  <a:lnTo>
                    <a:pt x="1742299" y="359569"/>
                  </a:lnTo>
                  <a:lnTo>
                    <a:pt x="1753396" y="378769"/>
                  </a:lnTo>
                  <a:lnTo>
                    <a:pt x="1764500" y="376306"/>
                  </a:lnTo>
                  <a:lnTo>
                    <a:pt x="1775596" y="362072"/>
                  </a:lnTo>
                  <a:lnTo>
                    <a:pt x="1786692" y="306481"/>
                  </a:lnTo>
                  <a:lnTo>
                    <a:pt x="1797789" y="289540"/>
                  </a:lnTo>
                  <a:lnTo>
                    <a:pt x="1808886" y="241942"/>
                  </a:lnTo>
                  <a:lnTo>
                    <a:pt x="1819982" y="225960"/>
                  </a:lnTo>
                  <a:lnTo>
                    <a:pt x="1831079" y="176145"/>
                  </a:lnTo>
                  <a:lnTo>
                    <a:pt x="1842176" y="118600"/>
                  </a:lnTo>
                  <a:lnTo>
                    <a:pt x="1853279" y="28044"/>
                  </a:lnTo>
                  <a:lnTo>
                    <a:pt x="1864376" y="19227"/>
                  </a:lnTo>
                  <a:lnTo>
                    <a:pt x="1875472" y="59987"/>
                  </a:lnTo>
                  <a:lnTo>
                    <a:pt x="1886569" y="153305"/>
                  </a:lnTo>
                  <a:lnTo>
                    <a:pt x="1897666" y="300351"/>
                  </a:lnTo>
                  <a:lnTo>
                    <a:pt x="1908762" y="364692"/>
                  </a:lnTo>
                  <a:lnTo>
                    <a:pt x="1919859" y="397853"/>
                  </a:lnTo>
                  <a:lnTo>
                    <a:pt x="1930956" y="402860"/>
                  </a:lnTo>
                  <a:lnTo>
                    <a:pt x="1942059" y="378211"/>
                  </a:lnTo>
                  <a:lnTo>
                    <a:pt x="1953156" y="359467"/>
                  </a:lnTo>
                  <a:lnTo>
                    <a:pt x="1964252" y="284185"/>
                  </a:lnTo>
                  <a:lnTo>
                    <a:pt x="1975349" y="251930"/>
                  </a:lnTo>
                  <a:lnTo>
                    <a:pt x="1986446" y="211856"/>
                  </a:lnTo>
                  <a:lnTo>
                    <a:pt x="1997542" y="185955"/>
                  </a:lnTo>
                  <a:lnTo>
                    <a:pt x="2008639" y="140011"/>
                  </a:lnTo>
                  <a:lnTo>
                    <a:pt x="2019735" y="84820"/>
                  </a:lnTo>
                  <a:lnTo>
                    <a:pt x="2030839" y="0"/>
                  </a:lnTo>
                  <a:lnTo>
                    <a:pt x="2041935" y="7688"/>
                  </a:lnTo>
                  <a:lnTo>
                    <a:pt x="2053032" y="77527"/>
                  </a:lnTo>
                  <a:lnTo>
                    <a:pt x="2064129" y="183588"/>
                  </a:lnTo>
                  <a:lnTo>
                    <a:pt x="2075225" y="325374"/>
                  </a:lnTo>
                  <a:lnTo>
                    <a:pt x="2086322" y="359263"/>
                  </a:lnTo>
                  <a:lnTo>
                    <a:pt x="2097419" y="372611"/>
                  </a:lnTo>
                  <a:lnTo>
                    <a:pt x="2108515" y="390933"/>
                  </a:lnTo>
                  <a:lnTo>
                    <a:pt x="2119619" y="374475"/>
                  </a:lnTo>
                  <a:lnTo>
                    <a:pt x="2130715" y="372006"/>
                  </a:lnTo>
                  <a:lnTo>
                    <a:pt x="2141812" y="308651"/>
                  </a:lnTo>
                  <a:lnTo>
                    <a:pt x="2152909" y="286322"/>
                  </a:lnTo>
                  <a:lnTo>
                    <a:pt x="2164005" y="208924"/>
                  </a:lnTo>
                  <a:lnTo>
                    <a:pt x="2175102" y="176941"/>
                  </a:lnTo>
                  <a:lnTo>
                    <a:pt x="2197295" y="101503"/>
                  </a:lnTo>
                  <a:lnTo>
                    <a:pt x="2208399" y="58654"/>
                  </a:lnTo>
                  <a:lnTo>
                    <a:pt x="2219495" y="72472"/>
                  </a:lnTo>
                  <a:lnTo>
                    <a:pt x="2230592" y="134595"/>
                  </a:lnTo>
                  <a:lnTo>
                    <a:pt x="2241688" y="202393"/>
                  </a:lnTo>
                  <a:lnTo>
                    <a:pt x="2252785" y="283981"/>
                  </a:lnTo>
                  <a:lnTo>
                    <a:pt x="2263881" y="321714"/>
                  </a:lnTo>
                  <a:lnTo>
                    <a:pt x="2274978" y="343669"/>
                  </a:lnTo>
                  <a:lnTo>
                    <a:pt x="2286075" y="358773"/>
                  </a:lnTo>
                  <a:lnTo>
                    <a:pt x="2297171" y="338811"/>
                  </a:lnTo>
                  <a:lnTo>
                    <a:pt x="2308275" y="329987"/>
                  </a:lnTo>
                  <a:lnTo>
                    <a:pt x="2319371" y="273572"/>
                  </a:lnTo>
                  <a:lnTo>
                    <a:pt x="2330468" y="248249"/>
                  </a:lnTo>
                  <a:lnTo>
                    <a:pt x="2341565" y="183649"/>
                  </a:lnTo>
                  <a:lnTo>
                    <a:pt x="2352661" y="153040"/>
                  </a:lnTo>
                  <a:lnTo>
                    <a:pt x="2385951" y="43747"/>
                  </a:lnTo>
                  <a:lnTo>
                    <a:pt x="2397055" y="83412"/>
                  </a:lnTo>
                  <a:lnTo>
                    <a:pt x="2408151" y="186241"/>
                  </a:lnTo>
                  <a:lnTo>
                    <a:pt x="2419248" y="250698"/>
                  </a:lnTo>
                  <a:lnTo>
                    <a:pt x="2430345" y="320503"/>
                  </a:lnTo>
                  <a:lnTo>
                    <a:pt x="2441441" y="338981"/>
                  </a:lnTo>
                  <a:lnTo>
                    <a:pt x="2452538" y="334634"/>
                  </a:lnTo>
                  <a:lnTo>
                    <a:pt x="2463635" y="343737"/>
                  </a:lnTo>
                  <a:lnTo>
                    <a:pt x="2474731" y="315550"/>
                  </a:lnTo>
                  <a:lnTo>
                    <a:pt x="2485834" y="308535"/>
                  </a:lnTo>
                  <a:lnTo>
                    <a:pt x="2496931" y="267210"/>
                  </a:lnTo>
                  <a:lnTo>
                    <a:pt x="2508028" y="229253"/>
                  </a:lnTo>
                  <a:lnTo>
                    <a:pt x="2519124" y="156673"/>
                  </a:lnTo>
                  <a:lnTo>
                    <a:pt x="2530221" y="112048"/>
                  </a:lnTo>
                  <a:lnTo>
                    <a:pt x="2541318" y="76357"/>
                  </a:lnTo>
                  <a:lnTo>
                    <a:pt x="2552414" y="71084"/>
                  </a:lnTo>
                  <a:lnTo>
                    <a:pt x="2563511" y="98931"/>
                  </a:lnTo>
                  <a:lnTo>
                    <a:pt x="2585711" y="286403"/>
                  </a:lnTo>
                  <a:lnTo>
                    <a:pt x="2596808" y="332117"/>
                  </a:lnTo>
                  <a:lnTo>
                    <a:pt x="2607904" y="370564"/>
                  </a:lnTo>
                  <a:lnTo>
                    <a:pt x="2619001" y="368801"/>
                  </a:lnTo>
                  <a:lnTo>
                    <a:pt x="2630097" y="297928"/>
                  </a:lnTo>
                  <a:lnTo>
                    <a:pt x="2641194" y="294268"/>
                  </a:lnTo>
                  <a:lnTo>
                    <a:pt x="2652290" y="273558"/>
                  </a:lnTo>
                  <a:lnTo>
                    <a:pt x="2663394" y="265326"/>
                  </a:lnTo>
                  <a:lnTo>
                    <a:pt x="2674491" y="216327"/>
                  </a:lnTo>
                  <a:lnTo>
                    <a:pt x="2685587" y="155809"/>
                  </a:lnTo>
                  <a:lnTo>
                    <a:pt x="2696684" y="24058"/>
                  </a:lnTo>
                  <a:lnTo>
                    <a:pt x="2707780" y="8715"/>
                  </a:lnTo>
                  <a:lnTo>
                    <a:pt x="2718877" y="21479"/>
                  </a:lnTo>
                  <a:lnTo>
                    <a:pt x="2729974" y="84221"/>
                  </a:lnTo>
                  <a:lnTo>
                    <a:pt x="2741070" y="199399"/>
                  </a:lnTo>
                  <a:lnTo>
                    <a:pt x="2752174" y="273810"/>
                  </a:lnTo>
                  <a:lnTo>
                    <a:pt x="2763270" y="340845"/>
                  </a:lnTo>
                  <a:lnTo>
                    <a:pt x="2774367" y="364917"/>
                  </a:lnTo>
                  <a:lnTo>
                    <a:pt x="2785464" y="342927"/>
                  </a:lnTo>
                  <a:lnTo>
                    <a:pt x="2796560" y="331429"/>
                  </a:lnTo>
                  <a:lnTo>
                    <a:pt x="2807657" y="282491"/>
                  </a:lnTo>
                  <a:lnTo>
                    <a:pt x="2818754" y="306616"/>
                  </a:lnTo>
                  <a:lnTo>
                    <a:pt x="2829850" y="291316"/>
                  </a:lnTo>
                  <a:lnTo>
                    <a:pt x="2829850" y="291316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6" name="자유형: 도형 2325">
              <a:extLst>
                <a:ext uri="{FF2B5EF4-FFF2-40B4-BE49-F238E27FC236}">
                  <a16:creationId xmlns:a16="http://schemas.microsoft.com/office/drawing/2014/main" id="{866856E4-3498-FC89-2BA3-4F5275798761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22838 h 413167"/>
                <a:gd name="connsiteX1" fmla="*/ 11096 w 2829850"/>
                <a:gd name="connsiteY1" fmla="*/ 215993 h 413167"/>
                <a:gd name="connsiteX2" fmla="*/ 22193 w 2829850"/>
                <a:gd name="connsiteY2" fmla="*/ 234431 h 413167"/>
                <a:gd name="connsiteX3" fmla="*/ 33290 w 2829850"/>
                <a:gd name="connsiteY3" fmla="*/ 227389 h 413167"/>
                <a:gd name="connsiteX4" fmla="*/ 44386 w 2829850"/>
                <a:gd name="connsiteY4" fmla="*/ 265693 h 413167"/>
                <a:gd name="connsiteX5" fmla="*/ 55483 w 2829850"/>
                <a:gd name="connsiteY5" fmla="*/ 284178 h 413167"/>
                <a:gd name="connsiteX6" fmla="*/ 66586 w 2829850"/>
                <a:gd name="connsiteY6" fmla="*/ 285988 h 413167"/>
                <a:gd name="connsiteX7" fmla="*/ 77683 w 2829850"/>
                <a:gd name="connsiteY7" fmla="*/ 266163 h 413167"/>
                <a:gd name="connsiteX8" fmla="*/ 88779 w 2829850"/>
                <a:gd name="connsiteY8" fmla="*/ 308528 h 413167"/>
                <a:gd name="connsiteX9" fmla="*/ 99876 w 2829850"/>
                <a:gd name="connsiteY9" fmla="*/ 341478 h 413167"/>
                <a:gd name="connsiteX10" fmla="*/ 110973 w 2829850"/>
                <a:gd name="connsiteY10" fmla="*/ 353833 h 413167"/>
                <a:gd name="connsiteX11" fmla="*/ 122069 w 2829850"/>
                <a:gd name="connsiteY11" fmla="*/ 324272 h 413167"/>
                <a:gd name="connsiteX12" fmla="*/ 133166 w 2829850"/>
                <a:gd name="connsiteY12" fmla="*/ 318101 h 413167"/>
                <a:gd name="connsiteX13" fmla="*/ 144263 w 2829850"/>
                <a:gd name="connsiteY13" fmla="*/ 251698 h 413167"/>
                <a:gd name="connsiteX14" fmla="*/ 155366 w 2829850"/>
                <a:gd name="connsiteY14" fmla="*/ 228961 h 413167"/>
                <a:gd name="connsiteX15" fmla="*/ 166463 w 2829850"/>
                <a:gd name="connsiteY15" fmla="*/ 156986 h 413167"/>
                <a:gd name="connsiteX16" fmla="*/ 177559 w 2829850"/>
                <a:gd name="connsiteY16" fmla="*/ 144780 h 413167"/>
                <a:gd name="connsiteX17" fmla="*/ 188656 w 2829850"/>
                <a:gd name="connsiteY17" fmla="*/ 128581 h 413167"/>
                <a:gd name="connsiteX18" fmla="*/ 199753 w 2829850"/>
                <a:gd name="connsiteY18" fmla="*/ 123553 h 413167"/>
                <a:gd name="connsiteX19" fmla="*/ 210849 w 2829850"/>
                <a:gd name="connsiteY19" fmla="*/ 127002 h 413167"/>
                <a:gd name="connsiteX20" fmla="*/ 221946 w 2829850"/>
                <a:gd name="connsiteY20" fmla="*/ 122090 h 413167"/>
                <a:gd name="connsiteX21" fmla="*/ 233043 w 2829850"/>
                <a:gd name="connsiteY21" fmla="*/ 133459 h 413167"/>
                <a:gd name="connsiteX22" fmla="*/ 244146 w 2829850"/>
                <a:gd name="connsiteY22" fmla="*/ 161700 h 413167"/>
                <a:gd name="connsiteX23" fmla="*/ 255243 w 2829850"/>
                <a:gd name="connsiteY23" fmla="*/ 239533 h 413167"/>
                <a:gd name="connsiteX24" fmla="*/ 266339 w 2829850"/>
                <a:gd name="connsiteY24" fmla="*/ 310032 h 413167"/>
                <a:gd name="connsiteX25" fmla="*/ 277436 w 2829850"/>
                <a:gd name="connsiteY25" fmla="*/ 361603 h 413167"/>
                <a:gd name="connsiteX26" fmla="*/ 288533 w 2829850"/>
                <a:gd name="connsiteY26" fmla="*/ 377843 h 413167"/>
                <a:gd name="connsiteX27" fmla="*/ 299629 w 2829850"/>
                <a:gd name="connsiteY27" fmla="*/ 355731 h 413167"/>
                <a:gd name="connsiteX28" fmla="*/ 310726 w 2829850"/>
                <a:gd name="connsiteY28" fmla="*/ 324816 h 413167"/>
                <a:gd name="connsiteX29" fmla="*/ 321823 w 2829850"/>
                <a:gd name="connsiteY29" fmla="*/ 237778 h 413167"/>
                <a:gd name="connsiteX30" fmla="*/ 332926 w 2829850"/>
                <a:gd name="connsiteY30" fmla="*/ 220647 h 413167"/>
                <a:gd name="connsiteX31" fmla="*/ 344023 w 2829850"/>
                <a:gd name="connsiteY31" fmla="*/ 212333 h 413167"/>
                <a:gd name="connsiteX32" fmla="*/ 355119 w 2829850"/>
                <a:gd name="connsiteY32" fmla="*/ 205897 h 413167"/>
                <a:gd name="connsiteX33" fmla="*/ 366216 w 2829850"/>
                <a:gd name="connsiteY33" fmla="*/ 194997 h 413167"/>
                <a:gd name="connsiteX34" fmla="*/ 377313 w 2829850"/>
                <a:gd name="connsiteY34" fmla="*/ 161326 h 413167"/>
                <a:gd name="connsiteX35" fmla="*/ 388409 w 2829850"/>
                <a:gd name="connsiteY35" fmla="*/ 106510 h 413167"/>
                <a:gd name="connsiteX36" fmla="*/ 399506 w 2829850"/>
                <a:gd name="connsiteY36" fmla="*/ 123363 h 413167"/>
                <a:gd name="connsiteX37" fmla="*/ 410602 w 2829850"/>
                <a:gd name="connsiteY37" fmla="*/ 189071 h 413167"/>
                <a:gd name="connsiteX38" fmla="*/ 421706 w 2829850"/>
                <a:gd name="connsiteY38" fmla="*/ 248378 h 413167"/>
                <a:gd name="connsiteX39" fmla="*/ 432802 w 2829850"/>
                <a:gd name="connsiteY39" fmla="*/ 331191 h 413167"/>
                <a:gd name="connsiteX40" fmla="*/ 443899 w 2829850"/>
                <a:gd name="connsiteY40" fmla="*/ 363188 h 413167"/>
                <a:gd name="connsiteX41" fmla="*/ 454995 w 2829850"/>
                <a:gd name="connsiteY41" fmla="*/ 366570 h 413167"/>
                <a:gd name="connsiteX42" fmla="*/ 466092 w 2829850"/>
                <a:gd name="connsiteY42" fmla="*/ 354099 h 413167"/>
                <a:gd name="connsiteX43" fmla="*/ 477189 w 2829850"/>
                <a:gd name="connsiteY43" fmla="*/ 274102 h 413167"/>
                <a:gd name="connsiteX44" fmla="*/ 488285 w 2829850"/>
                <a:gd name="connsiteY44" fmla="*/ 234485 h 413167"/>
                <a:gd name="connsiteX45" fmla="*/ 499382 w 2829850"/>
                <a:gd name="connsiteY45" fmla="*/ 159700 h 413167"/>
                <a:gd name="connsiteX46" fmla="*/ 510485 w 2829850"/>
                <a:gd name="connsiteY46" fmla="*/ 130438 h 413167"/>
                <a:gd name="connsiteX47" fmla="*/ 521582 w 2829850"/>
                <a:gd name="connsiteY47" fmla="*/ 105762 h 413167"/>
                <a:gd name="connsiteX48" fmla="*/ 532679 w 2829850"/>
                <a:gd name="connsiteY48" fmla="*/ 89426 h 413167"/>
                <a:gd name="connsiteX49" fmla="*/ 543775 w 2829850"/>
                <a:gd name="connsiteY49" fmla="*/ 92624 h 413167"/>
                <a:gd name="connsiteX50" fmla="*/ 554872 w 2829850"/>
                <a:gd name="connsiteY50" fmla="*/ 102510 h 413167"/>
                <a:gd name="connsiteX51" fmla="*/ 565968 w 2829850"/>
                <a:gd name="connsiteY51" fmla="*/ 168729 h 413167"/>
                <a:gd name="connsiteX52" fmla="*/ 577065 w 2829850"/>
                <a:gd name="connsiteY52" fmla="*/ 247698 h 413167"/>
                <a:gd name="connsiteX53" fmla="*/ 588162 w 2829850"/>
                <a:gd name="connsiteY53" fmla="*/ 342172 h 413167"/>
                <a:gd name="connsiteX54" fmla="*/ 599265 w 2829850"/>
                <a:gd name="connsiteY54" fmla="*/ 380728 h 413167"/>
                <a:gd name="connsiteX55" fmla="*/ 610362 w 2829850"/>
                <a:gd name="connsiteY55" fmla="*/ 396696 h 413167"/>
                <a:gd name="connsiteX56" fmla="*/ 621458 w 2829850"/>
                <a:gd name="connsiteY56" fmla="*/ 388892 h 413167"/>
                <a:gd name="connsiteX57" fmla="*/ 632555 w 2829850"/>
                <a:gd name="connsiteY57" fmla="*/ 310032 h 413167"/>
                <a:gd name="connsiteX58" fmla="*/ 643652 w 2829850"/>
                <a:gd name="connsiteY58" fmla="*/ 286328 h 413167"/>
                <a:gd name="connsiteX59" fmla="*/ 654748 w 2829850"/>
                <a:gd name="connsiteY59" fmla="*/ 219068 h 413167"/>
                <a:gd name="connsiteX60" fmla="*/ 676942 w 2829850"/>
                <a:gd name="connsiteY60" fmla="*/ 172994 h 413167"/>
                <a:gd name="connsiteX61" fmla="*/ 688045 w 2829850"/>
                <a:gd name="connsiteY61" fmla="*/ 129907 h 413167"/>
                <a:gd name="connsiteX62" fmla="*/ 699142 w 2829850"/>
                <a:gd name="connsiteY62" fmla="*/ 78228 h 413167"/>
                <a:gd name="connsiteX63" fmla="*/ 710238 w 2829850"/>
                <a:gd name="connsiteY63" fmla="*/ 83153 h 413167"/>
                <a:gd name="connsiteX64" fmla="*/ 721335 w 2829850"/>
                <a:gd name="connsiteY64" fmla="*/ 148808 h 413167"/>
                <a:gd name="connsiteX65" fmla="*/ 732432 w 2829850"/>
                <a:gd name="connsiteY65" fmla="*/ 220987 h 413167"/>
                <a:gd name="connsiteX66" fmla="*/ 743528 w 2829850"/>
                <a:gd name="connsiteY66" fmla="*/ 314393 h 413167"/>
                <a:gd name="connsiteX67" fmla="*/ 754625 w 2829850"/>
                <a:gd name="connsiteY67" fmla="*/ 354582 h 413167"/>
                <a:gd name="connsiteX68" fmla="*/ 765722 w 2829850"/>
                <a:gd name="connsiteY68" fmla="*/ 376618 h 413167"/>
                <a:gd name="connsiteX69" fmla="*/ 776818 w 2829850"/>
                <a:gd name="connsiteY69" fmla="*/ 378156 h 413167"/>
                <a:gd name="connsiteX70" fmla="*/ 787922 w 2829850"/>
                <a:gd name="connsiteY70" fmla="*/ 334838 h 413167"/>
                <a:gd name="connsiteX71" fmla="*/ 799018 w 2829850"/>
                <a:gd name="connsiteY71" fmla="*/ 314352 h 413167"/>
                <a:gd name="connsiteX72" fmla="*/ 810115 w 2829850"/>
                <a:gd name="connsiteY72" fmla="*/ 227668 h 413167"/>
                <a:gd name="connsiteX73" fmla="*/ 821212 w 2829850"/>
                <a:gd name="connsiteY73" fmla="*/ 199943 h 413167"/>
                <a:gd name="connsiteX74" fmla="*/ 832308 w 2829850"/>
                <a:gd name="connsiteY74" fmla="*/ 132486 h 413167"/>
                <a:gd name="connsiteX75" fmla="*/ 843405 w 2829850"/>
                <a:gd name="connsiteY75" fmla="*/ 96114 h 413167"/>
                <a:gd name="connsiteX76" fmla="*/ 865598 w 2829850"/>
                <a:gd name="connsiteY76" fmla="*/ 59558 h 413167"/>
                <a:gd name="connsiteX77" fmla="*/ 876702 w 2829850"/>
                <a:gd name="connsiteY77" fmla="*/ 111456 h 413167"/>
                <a:gd name="connsiteX78" fmla="*/ 887798 w 2829850"/>
                <a:gd name="connsiteY78" fmla="*/ 216082 h 413167"/>
                <a:gd name="connsiteX79" fmla="*/ 898894 w 2829850"/>
                <a:gd name="connsiteY79" fmla="*/ 345989 h 413167"/>
                <a:gd name="connsiteX80" fmla="*/ 909991 w 2829850"/>
                <a:gd name="connsiteY80" fmla="*/ 389620 h 413167"/>
                <a:gd name="connsiteX81" fmla="*/ 921088 w 2829850"/>
                <a:gd name="connsiteY81" fmla="*/ 413167 h 413167"/>
                <a:gd name="connsiteX82" fmla="*/ 932184 w 2829850"/>
                <a:gd name="connsiteY82" fmla="*/ 404928 h 413167"/>
                <a:gd name="connsiteX83" fmla="*/ 943281 w 2829850"/>
                <a:gd name="connsiteY83" fmla="*/ 343376 h 413167"/>
                <a:gd name="connsiteX84" fmla="*/ 954384 w 2829850"/>
                <a:gd name="connsiteY84" fmla="*/ 318652 h 413167"/>
                <a:gd name="connsiteX85" fmla="*/ 965481 w 2829850"/>
                <a:gd name="connsiteY85" fmla="*/ 304855 h 413167"/>
                <a:gd name="connsiteX86" fmla="*/ 976578 w 2829850"/>
                <a:gd name="connsiteY86" fmla="*/ 283505 h 413167"/>
                <a:gd name="connsiteX87" fmla="*/ 987674 w 2829850"/>
                <a:gd name="connsiteY87" fmla="*/ 238329 h 413167"/>
                <a:gd name="connsiteX88" fmla="*/ 998771 w 2829850"/>
                <a:gd name="connsiteY88" fmla="*/ 165721 h 413167"/>
                <a:gd name="connsiteX89" fmla="*/ 1009868 w 2829850"/>
                <a:gd name="connsiteY89" fmla="*/ 56422 h 413167"/>
                <a:gd name="connsiteX90" fmla="*/ 1020964 w 2829850"/>
                <a:gd name="connsiteY90" fmla="*/ 15233 h 413167"/>
                <a:gd name="connsiteX91" fmla="*/ 1032061 w 2829850"/>
                <a:gd name="connsiteY91" fmla="*/ 10246 h 413167"/>
                <a:gd name="connsiteX92" fmla="*/ 1043157 w 2829850"/>
                <a:gd name="connsiteY92" fmla="*/ 72098 h 413167"/>
                <a:gd name="connsiteX93" fmla="*/ 1054261 w 2829850"/>
                <a:gd name="connsiteY93" fmla="*/ 252242 h 413167"/>
                <a:gd name="connsiteX94" fmla="*/ 1065357 w 2829850"/>
                <a:gd name="connsiteY94" fmla="*/ 349302 h 413167"/>
                <a:gd name="connsiteX95" fmla="*/ 1076454 w 2829850"/>
                <a:gd name="connsiteY95" fmla="*/ 402425 h 413167"/>
                <a:gd name="connsiteX96" fmla="*/ 1087551 w 2829850"/>
                <a:gd name="connsiteY96" fmla="*/ 409663 h 413167"/>
                <a:gd name="connsiteX97" fmla="*/ 1098647 w 2829850"/>
                <a:gd name="connsiteY97" fmla="*/ 394947 h 413167"/>
                <a:gd name="connsiteX98" fmla="*/ 1109744 w 2829850"/>
                <a:gd name="connsiteY98" fmla="*/ 376734 h 413167"/>
                <a:gd name="connsiteX99" fmla="*/ 1120841 w 2829850"/>
                <a:gd name="connsiteY99" fmla="*/ 303861 h 413167"/>
                <a:gd name="connsiteX100" fmla="*/ 1131937 w 2829850"/>
                <a:gd name="connsiteY100" fmla="*/ 273585 h 413167"/>
                <a:gd name="connsiteX101" fmla="*/ 1143041 w 2829850"/>
                <a:gd name="connsiteY101" fmla="*/ 239676 h 413167"/>
                <a:gd name="connsiteX102" fmla="*/ 1154137 w 2829850"/>
                <a:gd name="connsiteY102" fmla="*/ 215871 h 413167"/>
                <a:gd name="connsiteX103" fmla="*/ 1165234 w 2829850"/>
                <a:gd name="connsiteY103" fmla="*/ 173076 h 413167"/>
                <a:gd name="connsiteX104" fmla="*/ 1176331 w 2829850"/>
                <a:gd name="connsiteY104" fmla="*/ 110293 h 413167"/>
                <a:gd name="connsiteX105" fmla="*/ 1187427 w 2829850"/>
                <a:gd name="connsiteY105" fmla="*/ 35542 h 413167"/>
                <a:gd name="connsiteX106" fmla="*/ 1198524 w 2829850"/>
                <a:gd name="connsiteY106" fmla="*/ 34011 h 413167"/>
                <a:gd name="connsiteX107" fmla="*/ 1209621 w 2829850"/>
                <a:gd name="connsiteY107" fmla="*/ 126288 h 413167"/>
                <a:gd name="connsiteX108" fmla="*/ 1220717 w 2829850"/>
                <a:gd name="connsiteY108" fmla="*/ 242690 h 413167"/>
                <a:gd name="connsiteX109" fmla="*/ 1231821 w 2829850"/>
                <a:gd name="connsiteY109" fmla="*/ 379190 h 413167"/>
                <a:gd name="connsiteX110" fmla="*/ 1242917 w 2829850"/>
                <a:gd name="connsiteY110" fmla="*/ 406466 h 413167"/>
                <a:gd name="connsiteX111" fmla="*/ 1254014 w 2829850"/>
                <a:gd name="connsiteY111" fmla="*/ 404255 h 413167"/>
                <a:gd name="connsiteX112" fmla="*/ 1265111 w 2829850"/>
                <a:gd name="connsiteY112" fmla="*/ 398247 h 413167"/>
                <a:gd name="connsiteX113" fmla="*/ 1276207 w 2829850"/>
                <a:gd name="connsiteY113" fmla="*/ 339396 h 413167"/>
                <a:gd name="connsiteX114" fmla="*/ 1287304 w 2829850"/>
                <a:gd name="connsiteY114" fmla="*/ 317189 h 413167"/>
                <a:gd name="connsiteX115" fmla="*/ 1298400 w 2829850"/>
                <a:gd name="connsiteY115" fmla="*/ 246956 h 413167"/>
                <a:gd name="connsiteX116" fmla="*/ 1309497 w 2829850"/>
                <a:gd name="connsiteY116" fmla="*/ 209380 h 413167"/>
                <a:gd name="connsiteX117" fmla="*/ 1320601 w 2829850"/>
                <a:gd name="connsiteY117" fmla="*/ 145644 h 413167"/>
                <a:gd name="connsiteX118" fmla="*/ 1353890 w 2829850"/>
                <a:gd name="connsiteY118" fmla="*/ 47693 h 413167"/>
                <a:gd name="connsiteX119" fmla="*/ 1364987 w 2829850"/>
                <a:gd name="connsiteY119" fmla="*/ 56572 h 413167"/>
                <a:gd name="connsiteX120" fmla="*/ 1376083 w 2829850"/>
                <a:gd name="connsiteY120" fmla="*/ 145474 h 413167"/>
                <a:gd name="connsiteX121" fmla="*/ 1387180 w 2829850"/>
                <a:gd name="connsiteY121" fmla="*/ 296595 h 413167"/>
                <a:gd name="connsiteX122" fmla="*/ 1398277 w 2829850"/>
                <a:gd name="connsiteY122" fmla="*/ 368692 h 413167"/>
                <a:gd name="connsiteX123" fmla="*/ 1409380 w 2829850"/>
                <a:gd name="connsiteY123" fmla="*/ 412426 h 413167"/>
                <a:gd name="connsiteX124" fmla="*/ 1420477 w 2829850"/>
                <a:gd name="connsiteY124" fmla="*/ 408732 h 413167"/>
                <a:gd name="connsiteX125" fmla="*/ 1431573 w 2829850"/>
                <a:gd name="connsiteY125" fmla="*/ 362596 h 413167"/>
                <a:gd name="connsiteX126" fmla="*/ 1442670 w 2829850"/>
                <a:gd name="connsiteY126" fmla="*/ 346057 h 413167"/>
                <a:gd name="connsiteX127" fmla="*/ 1453767 w 2829850"/>
                <a:gd name="connsiteY127" fmla="*/ 304038 h 413167"/>
                <a:gd name="connsiteX128" fmla="*/ 1464863 w 2829850"/>
                <a:gd name="connsiteY128" fmla="*/ 284444 h 413167"/>
                <a:gd name="connsiteX129" fmla="*/ 1475960 w 2829850"/>
                <a:gd name="connsiteY129" fmla="*/ 232322 h 413167"/>
                <a:gd name="connsiteX130" fmla="*/ 1487057 w 2829850"/>
                <a:gd name="connsiteY130" fmla="*/ 166272 h 413167"/>
                <a:gd name="connsiteX131" fmla="*/ 1498160 w 2829850"/>
                <a:gd name="connsiteY131" fmla="*/ 52510 h 413167"/>
                <a:gd name="connsiteX132" fmla="*/ 1509257 w 2829850"/>
                <a:gd name="connsiteY132" fmla="*/ 17655 h 413167"/>
                <a:gd name="connsiteX133" fmla="*/ 1520353 w 2829850"/>
                <a:gd name="connsiteY133" fmla="*/ 11729 h 413167"/>
                <a:gd name="connsiteX134" fmla="*/ 1531450 w 2829850"/>
                <a:gd name="connsiteY134" fmla="*/ 43563 h 413167"/>
                <a:gd name="connsiteX135" fmla="*/ 1542546 w 2829850"/>
                <a:gd name="connsiteY135" fmla="*/ 162823 h 413167"/>
                <a:gd name="connsiteX136" fmla="*/ 1553643 w 2829850"/>
                <a:gd name="connsiteY136" fmla="*/ 219204 h 413167"/>
                <a:gd name="connsiteX137" fmla="*/ 1564740 w 2829850"/>
                <a:gd name="connsiteY137" fmla="*/ 298881 h 413167"/>
                <a:gd name="connsiteX138" fmla="*/ 1575836 w 2829850"/>
                <a:gd name="connsiteY138" fmla="*/ 349608 h 413167"/>
                <a:gd name="connsiteX139" fmla="*/ 1586940 w 2829850"/>
                <a:gd name="connsiteY139" fmla="*/ 383211 h 413167"/>
                <a:gd name="connsiteX140" fmla="*/ 1598036 w 2829850"/>
                <a:gd name="connsiteY140" fmla="*/ 385899 h 413167"/>
                <a:gd name="connsiteX141" fmla="*/ 1609133 w 2829850"/>
                <a:gd name="connsiteY141" fmla="*/ 348071 h 413167"/>
                <a:gd name="connsiteX142" fmla="*/ 1620230 w 2829850"/>
                <a:gd name="connsiteY142" fmla="*/ 324694 h 413167"/>
                <a:gd name="connsiteX143" fmla="*/ 1631326 w 2829850"/>
                <a:gd name="connsiteY143" fmla="*/ 245575 h 413167"/>
                <a:gd name="connsiteX144" fmla="*/ 1642423 w 2829850"/>
                <a:gd name="connsiteY144" fmla="*/ 215932 h 413167"/>
                <a:gd name="connsiteX145" fmla="*/ 1664616 w 2829850"/>
                <a:gd name="connsiteY145" fmla="*/ 131622 h 413167"/>
                <a:gd name="connsiteX146" fmla="*/ 1675720 w 2829850"/>
                <a:gd name="connsiteY146" fmla="*/ 72125 h 413167"/>
                <a:gd name="connsiteX147" fmla="*/ 1686816 w 2829850"/>
                <a:gd name="connsiteY147" fmla="*/ 59586 h 413167"/>
                <a:gd name="connsiteX148" fmla="*/ 1697913 w 2829850"/>
                <a:gd name="connsiteY148" fmla="*/ 89909 h 413167"/>
                <a:gd name="connsiteX149" fmla="*/ 1709010 w 2829850"/>
                <a:gd name="connsiteY149" fmla="*/ 132241 h 413167"/>
                <a:gd name="connsiteX150" fmla="*/ 1720106 w 2829850"/>
                <a:gd name="connsiteY150" fmla="*/ 232056 h 413167"/>
                <a:gd name="connsiteX151" fmla="*/ 1731203 w 2829850"/>
                <a:gd name="connsiteY151" fmla="*/ 299881 h 413167"/>
                <a:gd name="connsiteX152" fmla="*/ 1742299 w 2829850"/>
                <a:gd name="connsiteY152" fmla="*/ 357385 h 413167"/>
                <a:gd name="connsiteX153" fmla="*/ 1753396 w 2829850"/>
                <a:gd name="connsiteY153" fmla="*/ 379354 h 413167"/>
                <a:gd name="connsiteX154" fmla="*/ 1764500 w 2829850"/>
                <a:gd name="connsiteY154" fmla="*/ 376129 h 413167"/>
                <a:gd name="connsiteX155" fmla="*/ 1775596 w 2829850"/>
                <a:gd name="connsiteY155" fmla="*/ 360637 h 413167"/>
                <a:gd name="connsiteX156" fmla="*/ 1786692 w 2829850"/>
                <a:gd name="connsiteY156" fmla="*/ 305052 h 413167"/>
                <a:gd name="connsiteX157" fmla="*/ 1797789 w 2829850"/>
                <a:gd name="connsiteY157" fmla="*/ 282369 h 413167"/>
                <a:gd name="connsiteX158" fmla="*/ 1808886 w 2829850"/>
                <a:gd name="connsiteY158" fmla="*/ 235234 h 413167"/>
                <a:gd name="connsiteX159" fmla="*/ 1819982 w 2829850"/>
                <a:gd name="connsiteY159" fmla="*/ 215013 h 413167"/>
                <a:gd name="connsiteX160" fmla="*/ 1831079 w 2829850"/>
                <a:gd name="connsiteY160" fmla="*/ 166871 h 413167"/>
                <a:gd name="connsiteX161" fmla="*/ 1842176 w 2829850"/>
                <a:gd name="connsiteY161" fmla="*/ 109490 h 413167"/>
                <a:gd name="connsiteX162" fmla="*/ 1853279 w 2829850"/>
                <a:gd name="connsiteY162" fmla="*/ 25888 h 413167"/>
                <a:gd name="connsiteX163" fmla="*/ 1864376 w 2829850"/>
                <a:gd name="connsiteY163" fmla="*/ 12321 h 413167"/>
                <a:gd name="connsiteX164" fmla="*/ 1875472 w 2829850"/>
                <a:gd name="connsiteY164" fmla="*/ 62545 h 413167"/>
                <a:gd name="connsiteX165" fmla="*/ 1886569 w 2829850"/>
                <a:gd name="connsiteY165" fmla="*/ 146603 h 413167"/>
                <a:gd name="connsiteX166" fmla="*/ 1897666 w 2829850"/>
                <a:gd name="connsiteY166" fmla="*/ 302466 h 413167"/>
                <a:gd name="connsiteX167" fmla="*/ 1908762 w 2829850"/>
                <a:gd name="connsiteY167" fmla="*/ 362508 h 413167"/>
                <a:gd name="connsiteX168" fmla="*/ 1919859 w 2829850"/>
                <a:gd name="connsiteY168" fmla="*/ 397145 h 413167"/>
                <a:gd name="connsiteX169" fmla="*/ 1930956 w 2829850"/>
                <a:gd name="connsiteY169" fmla="*/ 402853 h 413167"/>
                <a:gd name="connsiteX170" fmla="*/ 1942059 w 2829850"/>
                <a:gd name="connsiteY170" fmla="*/ 378184 h 413167"/>
                <a:gd name="connsiteX171" fmla="*/ 1953156 w 2829850"/>
                <a:gd name="connsiteY171" fmla="*/ 357677 h 413167"/>
                <a:gd name="connsiteX172" fmla="*/ 1964252 w 2829850"/>
                <a:gd name="connsiteY172" fmla="*/ 283206 h 413167"/>
                <a:gd name="connsiteX173" fmla="*/ 1975349 w 2829850"/>
                <a:gd name="connsiteY173" fmla="*/ 245085 h 413167"/>
                <a:gd name="connsiteX174" fmla="*/ 1986446 w 2829850"/>
                <a:gd name="connsiteY174" fmla="*/ 202148 h 413167"/>
                <a:gd name="connsiteX175" fmla="*/ 1997542 w 2829850"/>
                <a:gd name="connsiteY175" fmla="*/ 175423 h 413167"/>
                <a:gd name="connsiteX176" fmla="*/ 2008639 w 2829850"/>
                <a:gd name="connsiteY176" fmla="*/ 132656 h 413167"/>
                <a:gd name="connsiteX177" fmla="*/ 2019735 w 2829850"/>
                <a:gd name="connsiteY177" fmla="*/ 73458 h 413167"/>
                <a:gd name="connsiteX178" fmla="*/ 2030839 w 2829850"/>
                <a:gd name="connsiteY178" fmla="*/ 0 h 413167"/>
                <a:gd name="connsiteX179" fmla="*/ 2041935 w 2829850"/>
                <a:gd name="connsiteY179" fmla="*/ 1592 h 413167"/>
                <a:gd name="connsiteX180" fmla="*/ 2053032 w 2829850"/>
                <a:gd name="connsiteY180" fmla="*/ 76166 h 413167"/>
                <a:gd name="connsiteX181" fmla="*/ 2064129 w 2829850"/>
                <a:gd name="connsiteY181" fmla="*/ 182234 h 413167"/>
                <a:gd name="connsiteX182" fmla="*/ 2075225 w 2829850"/>
                <a:gd name="connsiteY182" fmla="*/ 326578 h 413167"/>
                <a:gd name="connsiteX183" fmla="*/ 2086322 w 2829850"/>
                <a:gd name="connsiteY183" fmla="*/ 358120 h 413167"/>
                <a:gd name="connsiteX184" fmla="*/ 2097419 w 2829850"/>
                <a:gd name="connsiteY184" fmla="*/ 373183 h 413167"/>
                <a:gd name="connsiteX185" fmla="*/ 2108515 w 2829850"/>
                <a:gd name="connsiteY185" fmla="*/ 391185 h 413167"/>
                <a:gd name="connsiteX186" fmla="*/ 2119619 w 2829850"/>
                <a:gd name="connsiteY186" fmla="*/ 375176 h 413167"/>
                <a:gd name="connsiteX187" fmla="*/ 2130715 w 2829850"/>
                <a:gd name="connsiteY187" fmla="*/ 369924 h 413167"/>
                <a:gd name="connsiteX188" fmla="*/ 2141812 w 2829850"/>
                <a:gd name="connsiteY188" fmla="*/ 308889 h 413167"/>
                <a:gd name="connsiteX189" fmla="*/ 2152909 w 2829850"/>
                <a:gd name="connsiteY189" fmla="*/ 283178 h 413167"/>
                <a:gd name="connsiteX190" fmla="*/ 2164005 w 2829850"/>
                <a:gd name="connsiteY190" fmla="*/ 199209 h 413167"/>
                <a:gd name="connsiteX191" fmla="*/ 2175102 w 2829850"/>
                <a:gd name="connsiteY191" fmla="*/ 170123 h 413167"/>
                <a:gd name="connsiteX192" fmla="*/ 2186198 w 2829850"/>
                <a:gd name="connsiteY192" fmla="*/ 134051 h 413167"/>
                <a:gd name="connsiteX193" fmla="*/ 2197295 w 2829850"/>
                <a:gd name="connsiteY193" fmla="*/ 90195 h 413167"/>
                <a:gd name="connsiteX194" fmla="*/ 2208399 w 2829850"/>
                <a:gd name="connsiteY194" fmla="*/ 56728 h 413167"/>
                <a:gd name="connsiteX195" fmla="*/ 2219495 w 2829850"/>
                <a:gd name="connsiteY195" fmla="*/ 64355 h 413167"/>
                <a:gd name="connsiteX196" fmla="*/ 2241688 w 2829850"/>
                <a:gd name="connsiteY196" fmla="*/ 198345 h 413167"/>
                <a:gd name="connsiteX197" fmla="*/ 2252785 w 2829850"/>
                <a:gd name="connsiteY197" fmla="*/ 284798 h 413167"/>
                <a:gd name="connsiteX198" fmla="*/ 2263881 w 2829850"/>
                <a:gd name="connsiteY198" fmla="*/ 320720 h 413167"/>
                <a:gd name="connsiteX199" fmla="*/ 2274978 w 2829850"/>
                <a:gd name="connsiteY199" fmla="*/ 343553 h 413167"/>
                <a:gd name="connsiteX200" fmla="*/ 2286075 w 2829850"/>
                <a:gd name="connsiteY200" fmla="*/ 359562 h 413167"/>
                <a:gd name="connsiteX201" fmla="*/ 2297171 w 2829850"/>
                <a:gd name="connsiteY201" fmla="*/ 338750 h 413167"/>
                <a:gd name="connsiteX202" fmla="*/ 2308275 w 2829850"/>
                <a:gd name="connsiteY202" fmla="*/ 327238 h 413167"/>
                <a:gd name="connsiteX203" fmla="*/ 2319371 w 2829850"/>
                <a:gd name="connsiteY203" fmla="*/ 269912 h 413167"/>
                <a:gd name="connsiteX204" fmla="*/ 2330468 w 2829850"/>
                <a:gd name="connsiteY204" fmla="*/ 241187 h 413167"/>
                <a:gd name="connsiteX205" fmla="*/ 2341565 w 2829850"/>
                <a:gd name="connsiteY205" fmla="*/ 174763 h 413167"/>
                <a:gd name="connsiteX206" fmla="*/ 2352661 w 2829850"/>
                <a:gd name="connsiteY206" fmla="*/ 145284 h 413167"/>
                <a:gd name="connsiteX207" fmla="*/ 2363758 w 2829850"/>
                <a:gd name="connsiteY207" fmla="*/ 111000 h 413167"/>
                <a:gd name="connsiteX208" fmla="*/ 2374855 w 2829850"/>
                <a:gd name="connsiteY208" fmla="*/ 69029 h 413167"/>
                <a:gd name="connsiteX209" fmla="*/ 2385951 w 2829850"/>
                <a:gd name="connsiteY209" fmla="*/ 46155 h 413167"/>
                <a:gd name="connsiteX210" fmla="*/ 2397055 w 2829850"/>
                <a:gd name="connsiteY210" fmla="*/ 76826 h 413167"/>
                <a:gd name="connsiteX211" fmla="*/ 2408151 w 2829850"/>
                <a:gd name="connsiteY211" fmla="*/ 184486 h 413167"/>
                <a:gd name="connsiteX212" fmla="*/ 2419248 w 2829850"/>
                <a:gd name="connsiteY212" fmla="*/ 247106 h 413167"/>
                <a:gd name="connsiteX213" fmla="*/ 2430345 w 2829850"/>
                <a:gd name="connsiteY213" fmla="*/ 320047 h 413167"/>
                <a:gd name="connsiteX214" fmla="*/ 2441441 w 2829850"/>
                <a:gd name="connsiteY214" fmla="*/ 337015 h 413167"/>
                <a:gd name="connsiteX215" fmla="*/ 2452538 w 2829850"/>
                <a:gd name="connsiteY215" fmla="*/ 335831 h 413167"/>
                <a:gd name="connsiteX216" fmla="*/ 2463635 w 2829850"/>
                <a:gd name="connsiteY216" fmla="*/ 344206 h 413167"/>
                <a:gd name="connsiteX217" fmla="*/ 2474731 w 2829850"/>
                <a:gd name="connsiteY217" fmla="*/ 314236 h 413167"/>
                <a:gd name="connsiteX218" fmla="*/ 2485834 w 2829850"/>
                <a:gd name="connsiteY218" fmla="*/ 303215 h 413167"/>
                <a:gd name="connsiteX219" fmla="*/ 2508028 w 2829850"/>
                <a:gd name="connsiteY219" fmla="*/ 217551 h 413167"/>
                <a:gd name="connsiteX220" fmla="*/ 2519124 w 2829850"/>
                <a:gd name="connsiteY220" fmla="*/ 144576 h 413167"/>
                <a:gd name="connsiteX221" fmla="*/ 2530221 w 2829850"/>
                <a:gd name="connsiteY221" fmla="*/ 102251 h 413167"/>
                <a:gd name="connsiteX222" fmla="*/ 2541318 w 2829850"/>
                <a:gd name="connsiteY222" fmla="*/ 74941 h 413167"/>
                <a:gd name="connsiteX223" fmla="*/ 2552414 w 2829850"/>
                <a:gd name="connsiteY223" fmla="*/ 59953 h 413167"/>
                <a:gd name="connsiteX224" fmla="*/ 2563511 w 2829850"/>
                <a:gd name="connsiteY224" fmla="*/ 105762 h 413167"/>
                <a:gd name="connsiteX225" fmla="*/ 2574614 w 2829850"/>
                <a:gd name="connsiteY225" fmla="*/ 188439 h 413167"/>
                <a:gd name="connsiteX226" fmla="*/ 2585711 w 2829850"/>
                <a:gd name="connsiteY226" fmla="*/ 284988 h 413167"/>
                <a:gd name="connsiteX227" fmla="*/ 2596808 w 2829850"/>
                <a:gd name="connsiteY227" fmla="*/ 331436 h 413167"/>
                <a:gd name="connsiteX228" fmla="*/ 2607904 w 2829850"/>
                <a:gd name="connsiteY228" fmla="*/ 370699 h 413167"/>
                <a:gd name="connsiteX229" fmla="*/ 2619001 w 2829850"/>
                <a:gd name="connsiteY229" fmla="*/ 368964 h 413167"/>
                <a:gd name="connsiteX230" fmla="*/ 2630097 w 2829850"/>
                <a:gd name="connsiteY230" fmla="*/ 300739 h 413167"/>
                <a:gd name="connsiteX231" fmla="*/ 2641194 w 2829850"/>
                <a:gd name="connsiteY231" fmla="*/ 294411 h 413167"/>
                <a:gd name="connsiteX232" fmla="*/ 2652290 w 2829850"/>
                <a:gd name="connsiteY232" fmla="*/ 268632 h 413167"/>
                <a:gd name="connsiteX233" fmla="*/ 2663394 w 2829850"/>
                <a:gd name="connsiteY233" fmla="*/ 254807 h 413167"/>
                <a:gd name="connsiteX234" fmla="*/ 2674491 w 2829850"/>
                <a:gd name="connsiteY234" fmla="*/ 208781 h 413167"/>
                <a:gd name="connsiteX235" fmla="*/ 2685587 w 2829850"/>
                <a:gd name="connsiteY235" fmla="*/ 143256 h 413167"/>
                <a:gd name="connsiteX236" fmla="*/ 2696684 w 2829850"/>
                <a:gd name="connsiteY236" fmla="*/ 17832 h 413167"/>
                <a:gd name="connsiteX237" fmla="*/ 2707780 w 2829850"/>
                <a:gd name="connsiteY237" fmla="*/ 1749 h 413167"/>
                <a:gd name="connsiteX238" fmla="*/ 2718877 w 2829850"/>
                <a:gd name="connsiteY238" fmla="*/ 23847 h 413167"/>
                <a:gd name="connsiteX239" fmla="*/ 2729974 w 2829850"/>
                <a:gd name="connsiteY239" fmla="*/ 78581 h 413167"/>
                <a:gd name="connsiteX240" fmla="*/ 2741070 w 2829850"/>
                <a:gd name="connsiteY240" fmla="*/ 203094 h 413167"/>
                <a:gd name="connsiteX241" fmla="*/ 2763270 w 2829850"/>
                <a:gd name="connsiteY241" fmla="*/ 337797 h 413167"/>
                <a:gd name="connsiteX242" fmla="*/ 2774367 w 2829850"/>
                <a:gd name="connsiteY242" fmla="*/ 364842 h 413167"/>
                <a:gd name="connsiteX243" fmla="*/ 2785464 w 2829850"/>
                <a:gd name="connsiteY243" fmla="*/ 344363 h 413167"/>
                <a:gd name="connsiteX244" fmla="*/ 2796560 w 2829850"/>
                <a:gd name="connsiteY244" fmla="*/ 332974 h 413167"/>
                <a:gd name="connsiteX245" fmla="*/ 2807657 w 2829850"/>
                <a:gd name="connsiteY245" fmla="*/ 284247 h 413167"/>
                <a:gd name="connsiteX246" fmla="*/ 2818754 w 2829850"/>
                <a:gd name="connsiteY246" fmla="*/ 303092 h 413167"/>
                <a:gd name="connsiteX247" fmla="*/ 2829850 w 2829850"/>
                <a:gd name="connsiteY247" fmla="*/ 288302 h 413167"/>
                <a:gd name="connsiteX248" fmla="*/ 2829850 w 2829850"/>
                <a:gd name="connsiteY248" fmla="*/ 28830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2829850" h="413167">
                  <a:moveTo>
                    <a:pt x="0" y="222838"/>
                  </a:moveTo>
                  <a:lnTo>
                    <a:pt x="11096" y="215993"/>
                  </a:lnTo>
                  <a:lnTo>
                    <a:pt x="22193" y="234431"/>
                  </a:lnTo>
                  <a:lnTo>
                    <a:pt x="33290" y="227389"/>
                  </a:lnTo>
                  <a:lnTo>
                    <a:pt x="44386" y="265693"/>
                  </a:lnTo>
                  <a:lnTo>
                    <a:pt x="55483" y="284178"/>
                  </a:lnTo>
                  <a:lnTo>
                    <a:pt x="66586" y="285988"/>
                  </a:lnTo>
                  <a:lnTo>
                    <a:pt x="77683" y="266163"/>
                  </a:lnTo>
                  <a:lnTo>
                    <a:pt x="88779" y="308528"/>
                  </a:lnTo>
                  <a:lnTo>
                    <a:pt x="99876" y="341478"/>
                  </a:lnTo>
                  <a:lnTo>
                    <a:pt x="110973" y="353833"/>
                  </a:lnTo>
                  <a:lnTo>
                    <a:pt x="122069" y="324272"/>
                  </a:lnTo>
                  <a:lnTo>
                    <a:pt x="133166" y="318101"/>
                  </a:lnTo>
                  <a:lnTo>
                    <a:pt x="144263" y="251698"/>
                  </a:lnTo>
                  <a:lnTo>
                    <a:pt x="155366" y="228961"/>
                  </a:lnTo>
                  <a:lnTo>
                    <a:pt x="166463" y="156986"/>
                  </a:lnTo>
                  <a:lnTo>
                    <a:pt x="177559" y="144780"/>
                  </a:lnTo>
                  <a:lnTo>
                    <a:pt x="188656" y="128581"/>
                  </a:lnTo>
                  <a:lnTo>
                    <a:pt x="199753" y="123553"/>
                  </a:lnTo>
                  <a:lnTo>
                    <a:pt x="210849" y="127002"/>
                  </a:lnTo>
                  <a:lnTo>
                    <a:pt x="221946" y="122090"/>
                  </a:lnTo>
                  <a:lnTo>
                    <a:pt x="233043" y="133459"/>
                  </a:lnTo>
                  <a:lnTo>
                    <a:pt x="244146" y="161700"/>
                  </a:lnTo>
                  <a:lnTo>
                    <a:pt x="255243" y="239533"/>
                  </a:lnTo>
                  <a:lnTo>
                    <a:pt x="266339" y="310032"/>
                  </a:lnTo>
                  <a:lnTo>
                    <a:pt x="277436" y="361603"/>
                  </a:lnTo>
                  <a:lnTo>
                    <a:pt x="288533" y="377843"/>
                  </a:lnTo>
                  <a:lnTo>
                    <a:pt x="299629" y="355731"/>
                  </a:lnTo>
                  <a:lnTo>
                    <a:pt x="310726" y="324816"/>
                  </a:lnTo>
                  <a:lnTo>
                    <a:pt x="321823" y="237778"/>
                  </a:lnTo>
                  <a:lnTo>
                    <a:pt x="332926" y="220647"/>
                  </a:lnTo>
                  <a:lnTo>
                    <a:pt x="344023" y="212333"/>
                  </a:lnTo>
                  <a:lnTo>
                    <a:pt x="355119" y="205897"/>
                  </a:lnTo>
                  <a:lnTo>
                    <a:pt x="366216" y="194997"/>
                  </a:lnTo>
                  <a:lnTo>
                    <a:pt x="377313" y="161326"/>
                  </a:lnTo>
                  <a:lnTo>
                    <a:pt x="388409" y="106510"/>
                  </a:lnTo>
                  <a:lnTo>
                    <a:pt x="399506" y="123363"/>
                  </a:lnTo>
                  <a:lnTo>
                    <a:pt x="410602" y="189071"/>
                  </a:lnTo>
                  <a:lnTo>
                    <a:pt x="421706" y="248378"/>
                  </a:lnTo>
                  <a:lnTo>
                    <a:pt x="432802" y="331191"/>
                  </a:lnTo>
                  <a:lnTo>
                    <a:pt x="443899" y="363188"/>
                  </a:lnTo>
                  <a:lnTo>
                    <a:pt x="454995" y="366570"/>
                  </a:lnTo>
                  <a:lnTo>
                    <a:pt x="466092" y="354099"/>
                  </a:lnTo>
                  <a:lnTo>
                    <a:pt x="477189" y="274102"/>
                  </a:lnTo>
                  <a:lnTo>
                    <a:pt x="488285" y="234485"/>
                  </a:lnTo>
                  <a:lnTo>
                    <a:pt x="499382" y="159700"/>
                  </a:lnTo>
                  <a:lnTo>
                    <a:pt x="510485" y="130438"/>
                  </a:lnTo>
                  <a:lnTo>
                    <a:pt x="521582" y="105762"/>
                  </a:lnTo>
                  <a:lnTo>
                    <a:pt x="532679" y="89426"/>
                  </a:lnTo>
                  <a:lnTo>
                    <a:pt x="543775" y="92624"/>
                  </a:lnTo>
                  <a:lnTo>
                    <a:pt x="554872" y="102510"/>
                  </a:lnTo>
                  <a:lnTo>
                    <a:pt x="565968" y="168729"/>
                  </a:lnTo>
                  <a:lnTo>
                    <a:pt x="577065" y="247698"/>
                  </a:lnTo>
                  <a:lnTo>
                    <a:pt x="588162" y="342172"/>
                  </a:lnTo>
                  <a:lnTo>
                    <a:pt x="599265" y="380728"/>
                  </a:lnTo>
                  <a:lnTo>
                    <a:pt x="610362" y="396696"/>
                  </a:lnTo>
                  <a:lnTo>
                    <a:pt x="621458" y="388892"/>
                  </a:lnTo>
                  <a:lnTo>
                    <a:pt x="632555" y="310032"/>
                  </a:lnTo>
                  <a:lnTo>
                    <a:pt x="643652" y="286328"/>
                  </a:lnTo>
                  <a:lnTo>
                    <a:pt x="654748" y="219068"/>
                  </a:lnTo>
                  <a:lnTo>
                    <a:pt x="676942" y="172994"/>
                  </a:lnTo>
                  <a:lnTo>
                    <a:pt x="688045" y="129907"/>
                  </a:lnTo>
                  <a:lnTo>
                    <a:pt x="699142" y="78228"/>
                  </a:lnTo>
                  <a:lnTo>
                    <a:pt x="710238" y="83153"/>
                  </a:lnTo>
                  <a:lnTo>
                    <a:pt x="721335" y="148808"/>
                  </a:lnTo>
                  <a:lnTo>
                    <a:pt x="732432" y="220987"/>
                  </a:lnTo>
                  <a:lnTo>
                    <a:pt x="743528" y="314393"/>
                  </a:lnTo>
                  <a:lnTo>
                    <a:pt x="754625" y="354582"/>
                  </a:lnTo>
                  <a:lnTo>
                    <a:pt x="765722" y="376618"/>
                  </a:lnTo>
                  <a:lnTo>
                    <a:pt x="776818" y="378156"/>
                  </a:lnTo>
                  <a:lnTo>
                    <a:pt x="787922" y="334838"/>
                  </a:lnTo>
                  <a:lnTo>
                    <a:pt x="799018" y="314352"/>
                  </a:lnTo>
                  <a:lnTo>
                    <a:pt x="810115" y="227668"/>
                  </a:lnTo>
                  <a:lnTo>
                    <a:pt x="821212" y="199943"/>
                  </a:lnTo>
                  <a:lnTo>
                    <a:pt x="832308" y="132486"/>
                  </a:lnTo>
                  <a:lnTo>
                    <a:pt x="843405" y="96114"/>
                  </a:lnTo>
                  <a:lnTo>
                    <a:pt x="865598" y="59558"/>
                  </a:lnTo>
                  <a:lnTo>
                    <a:pt x="876702" y="111456"/>
                  </a:lnTo>
                  <a:lnTo>
                    <a:pt x="887798" y="216082"/>
                  </a:lnTo>
                  <a:lnTo>
                    <a:pt x="898894" y="345989"/>
                  </a:lnTo>
                  <a:lnTo>
                    <a:pt x="909991" y="389620"/>
                  </a:lnTo>
                  <a:lnTo>
                    <a:pt x="921088" y="413167"/>
                  </a:lnTo>
                  <a:lnTo>
                    <a:pt x="932184" y="404928"/>
                  </a:lnTo>
                  <a:lnTo>
                    <a:pt x="943281" y="343376"/>
                  </a:lnTo>
                  <a:lnTo>
                    <a:pt x="954384" y="318652"/>
                  </a:lnTo>
                  <a:lnTo>
                    <a:pt x="965481" y="304855"/>
                  </a:lnTo>
                  <a:lnTo>
                    <a:pt x="976578" y="283505"/>
                  </a:lnTo>
                  <a:lnTo>
                    <a:pt x="987674" y="238329"/>
                  </a:lnTo>
                  <a:lnTo>
                    <a:pt x="998771" y="165721"/>
                  </a:lnTo>
                  <a:lnTo>
                    <a:pt x="1009868" y="56422"/>
                  </a:lnTo>
                  <a:lnTo>
                    <a:pt x="1020964" y="15233"/>
                  </a:lnTo>
                  <a:lnTo>
                    <a:pt x="1032061" y="10246"/>
                  </a:lnTo>
                  <a:lnTo>
                    <a:pt x="1043157" y="72098"/>
                  </a:lnTo>
                  <a:lnTo>
                    <a:pt x="1054261" y="252242"/>
                  </a:lnTo>
                  <a:lnTo>
                    <a:pt x="1065357" y="349302"/>
                  </a:lnTo>
                  <a:lnTo>
                    <a:pt x="1076454" y="402425"/>
                  </a:lnTo>
                  <a:lnTo>
                    <a:pt x="1087551" y="409663"/>
                  </a:lnTo>
                  <a:lnTo>
                    <a:pt x="1098647" y="394947"/>
                  </a:lnTo>
                  <a:lnTo>
                    <a:pt x="1109744" y="376734"/>
                  </a:lnTo>
                  <a:lnTo>
                    <a:pt x="1120841" y="303861"/>
                  </a:lnTo>
                  <a:lnTo>
                    <a:pt x="1131937" y="273585"/>
                  </a:lnTo>
                  <a:lnTo>
                    <a:pt x="1143041" y="239676"/>
                  </a:lnTo>
                  <a:lnTo>
                    <a:pt x="1154137" y="215871"/>
                  </a:lnTo>
                  <a:lnTo>
                    <a:pt x="1165234" y="173076"/>
                  </a:lnTo>
                  <a:lnTo>
                    <a:pt x="1176331" y="110293"/>
                  </a:lnTo>
                  <a:lnTo>
                    <a:pt x="1187427" y="35542"/>
                  </a:lnTo>
                  <a:lnTo>
                    <a:pt x="1198524" y="34011"/>
                  </a:lnTo>
                  <a:lnTo>
                    <a:pt x="1209621" y="126288"/>
                  </a:lnTo>
                  <a:lnTo>
                    <a:pt x="1220717" y="242690"/>
                  </a:lnTo>
                  <a:lnTo>
                    <a:pt x="1231821" y="379190"/>
                  </a:lnTo>
                  <a:lnTo>
                    <a:pt x="1242917" y="406466"/>
                  </a:lnTo>
                  <a:lnTo>
                    <a:pt x="1254014" y="404255"/>
                  </a:lnTo>
                  <a:lnTo>
                    <a:pt x="1265111" y="398247"/>
                  </a:lnTo>
                  <a:lnTo>
                    <a:pt x="1276207" y="339396"/>
                  </a:lnTo>
                  <a:lnTo>
                    <a:pt x="1287304" y="317189"/>
                  </a:lnTo>
                  <a:lnTo>
                    <a:pt x="1298400" y="246956"/>
                  </a:lnTo>
                  <a:lnTo>
                    <a:pt x="1309497" y="209380"/>
                  </a:lnTo>
                  <a:lnTo>
                    <a:pt x="1320601" y="145644"/>
                  </a:lnTo>
                  <a:lnTo>
                    <a:pt x="1353890" y="47693"/>
                  </a:lnTo>
                  <a:lnTo>
                    <a:pt x="1364987" y="56572"/>
                  </a:lnTo>
                  <a:lnTo>
                    <a:pt x="1376083" y="145474"/>
                  </a:lnTo>
                  <a:lnTo>
                    <a:pt x="1387180" y="296595"/>
                  </a:lnTo>
                  <a:lnTo>
                    <a:pt x="1398277" y="368692"/>
                  </a:lnTo>
                  <a:lnTo>
                    <a:pt x="1409380" y="412426"/>
                  </a:lnTo>
                  <a:lnTo>
                    <a:pt x="1420477" y="408732"/>
                  </a:lnTo>
                  <a:lnTo>
                    <a:pt x="1431573" y="362596"/>
                  </a:lnTo>
                  <a:lnTo>
                    <a:pt x="1442670" y="346057"/>
                  </a:lnTo>
                  <a:lnTo>
                    <a:pt x="1453767" y="304038"/>
                  </a:lnTo>
                  <a:lnTo>
                    <a:pt x="1464863" y="284444"/>
                  </a:lnTo>
                  <a:lnTo>
                    <a:pt x="1475960" y="232322"/>
                  </a:lnTo>
                  <a:lnTo>
                    <a:pt x="1487057" y="166272"/>
                  </a:lnTo>
                  <a:lnTo>
                    <a:pt x="1498160" y="52510"/>
                  </a:lnTo>
                  <a:lnTo>
                    <a:pt x="1509257" y="17655"/>
                  </a:lnTo>
                  <a:lnTo>
                    <a:pt x="1520353" y="11729"/>
                  </a:lnTo>
                  <a:lnTo>
                    <a:pt x="1531450" y="43563"/>
                  </a:lnTo>
                  <a:lnTo>
                    <a:pt x="1542546" y="162823"/>
                  </a:lnTo>
                  <a:lnTo>
                    <a:pt x="1553643" y="219204"/>
                  </a:lnTo>
                  <a:lnTo>
                    <a:pt x="1564740" y="298881"/>
                  </a:lnTo>
                  <a:lnTo>
                    <a:pt x="1575836" y="349608"/>
                  </a:lnTo>
                  <a:lnTo>
                    <a:pt x="1586940" y="383211"/>
                  </a:lnTo>
                  <a:lnTo>
                    <a:pt x="1598036" y="385899"/>
                  </a:lnTo>
                  <a:lnTo>
                    <a:pt x="1609133" y="348071"/>
                  </a:lnTo>
                  <a:lnTo>
                    <a:pt x="1620230" y="324694"/>
                  </a:lnTo>
                  <a:lnTo>
                    <a:pt x="1631326" y="245575"/>
                  </a:lnTo>
                  <a:lnTo>
                    <a:pt x="1642423" y="215932"/>
                  </a:lnTo>
                  <a:lnTo>
                    <a:pt x="1664616" y="131622"/>
                  </a:lnTo>
                  <a:lnTo>
                    <a:pt x="1675720" y="72125"/>
                  </a:lnTo>
                  <a:lnTo>
                    <a:pt x="1686816" y="59586"/>
                  </a:lnTo>
                  <a:lnTo>
                    <a:pt x="1697913" y="89909"/>
                  </a:lnTo>
                  <a:lnTo>
                    <a:pt x="1709010" y="132241"/>
                  </a:lnTo>
                  <a:lnTo>
                    <a:pt x="1720106" y="232056"/>
                  </a:lnTo>
                  <a:lnTo>
                    <a:pt x="1731203" y="299881"/>
                  </a:lnTo>
                  <a:lnTo>
                    <a:pt x="1742299" y="357385"/>
                  </a:lnTo>
                  <a:lnTo>
                    <a:pt x="1753396" y="379354"/>
                  </a:lnTo>
                  <a:lnTo>
                    <a:pt x="1764500" y="376129"/>
                  </a:lnTo>
                  <a:lnTo>
                    <a:pt x="1775596" y="360637"/>
                  </a:lnTo>
                  <a:lnTo>
                    <a:pt x="1786692" y="305052"/>
                  </a:lnTo>
                  <a:lnTo>
                    <a:pt x="1797789" y="282369"/>
                  </a:lnTo>
                  <a:lnTo>
                    <a:pt x="1808886" y="235234"/>
                  </a:lnTo>
                  <a:lnTo>
                    <a:pt x="1819982" y="215013"/>
                  </a:lnTo>
                  <a:lnTo>
                    <a:pt x="1831079" y="166871"/>
                  </a:lnTo>
                  <a:lnTo>
                    <a:pt x="1842176" y="109490"/>
                  </a:lnTo>
                  <a:lnTo>
                    <a:pt x="1853279" y="25888"/>
                  </a:lnTo>
                  <a:lnTo>
                    <a:pt x="1864376" y="12321"/>
                  </a:lnTo>
                  <a:lnTo>
                    <a:pt x="1875472" y="62545"/>
                  </a:lnTo>
                  <a:lnTo>
                    <a:pt x="1886569" y="146603"/>
                  </a:lnTo>
                  <a:lnTo>
                    <a:pt x="1897666" y="302466"/>
                  </a:lnTo>
                  <a:lnTo>
                    <a:pt x="1908762" y="362508"/>
                  </a:lnTo>
                  <a:lnTo>
                    <a:pt x="1919859" y="397145"/>
                  </a:lnTo>
                  <a:lnTo>
                    <a:pt x="1930956" y="402853"/>
                  </a:lnTo>
                  <a:lnTo>
                    <a:pt x="1942059" y="378184"/>
                  </a:lnTo>
                  <a:lnTo>
                    <a:pt x="1953156" y="357677"/>
                  </a:lnTo>
                  <a:lnTo>
                    <a:pt x="1964252" y="283206"/>
                  </a:lnTo>
                  <a:lnTo>
                    <a:pt x="1975349" y="245085"/>
                  </a:lnTo>
                  <a:lnTo>
                    <a:pt x="1986446" y="202148"/>
                  </a:lnTo>
                  <a:lnTo>
                    <a:pt x="1997542" y="175423"/>
                  </a:lnTo>
                  <a:lnTo>
                    <a:pt x="2008639" y="132656"/>
                  </a:lnTo>
                  <a:lnTo>
                    <a:pt x="2019735" y="73458"/>
                  </a:lnTo>
                  <a:lnTo>
                    <a:pt x="2030839" y="0"/>
                  </a:lnTo>
                  <a:lnTo>
                    <a:pt x="2041935" y="1592"/>
                  </a:lnTo>
                  <a:lnTo>
                    <a:pt x="2053032" y="76166"/>
                  </a:lnTo>
                  <a:lnTo>
                    <a:pt x="2064129" y="182234"/>
                  </a:lnTo>
                  <a:lnTo>
                    <a:pt x="2075225" y="326578"/>
                  </a:lnTo>
                  <a:lnTo>
                    <a:pt x="2086322" y="358120"/>
                  </a:lnTo>
                  <a:lnTo>
                    <a:pt x="2097419" y="373183"/>
                  </a:lnTo>
                  <a:lnTo>
                    <a:pt x="2108515" y="391185"/>
                  </a:lnTo>
                  <a:lnTo>
                    <a:pt x="2119619" y="375176"/>
                  </a:lnTo>
                  <a:lnTo>
                    <a:pt x="2130715" y="369924"/>
                  </a:lnTo>
                  <a:lnTo>
                    <a:pt x="2141812" y="308889"/>
                  </a:lnTo>
                  <a:lnTo>
                    <a:pt x="2152909" y="283178"/>
                  </a:lnTo>
                  <a:lnTo>
                    <a:pt x="2164005" y="199209"/>
                  </a:lnTo>
                  <a:lnTo>
                    <a:pt x="2175102" y="170123"/>
                  </a:lnTo>
                  <a:lnTo>
                    <a:pt x="2186198" y="134051"/>
                  </a:lnTo>
                  <a:lnTo>
                    <a:pt x="2197295" y="90195"/>
                  </a:lnTo>
                  <a:lnTo>
                    <a:pt x="2208399" y="56728"/>
                  </a:lnTo>
                  <a:lnTo>
                    <a:pt x="2219495" y="64355"/>
                  </a:lnTo>
                  <a:lnTo>
                    <a:pt x="2241688" y="198345"/>
                  </a:lnTo>
                  <a:lnTo>
                    <a:pt x="2252785" y="284798"/>
                  </a:lnTo>
                  <a:lnTo>
                    <a:pt x="2263881" y="320720"/>
                  </a:lnTo>
                  <a:lnTo>
                    <a:pt x="2274978" y="343553"/>
                  </a:lnTo>
                  <a:lnTo>
                    <a:pt x="2286075" y="359562"/>
                  </a:lnTo>
                  <a:lnTo>
                    <a:pt x="2297171" y="338750"/>
                  </a:lnTo>
                  <a:lnTo>
                    <a:pt x="2308275" y="327238"/>
                  </a:lnTo>
                  <a:lnTo>
                    <a:pt x="2319371" y="269912"/>
                  </a:lnTo>
                  <a:lnTo>
                    <a:pt x="2330468" y="241187"/>
                  </a:lnTo>
                  <a:lnTo>
                    <a:pt x="2341565" y="174763"/>
                  </a:lnTo>
                  <a:lnTo>
                    <a:pt x="2352661" y="145284"/>
                  </a:lnTo>
                  <a:lnTo>
                    <a:pt x="2363758" y="111000"/>
                  </a:lnTo>
                  <a:lnTo>
                    <a:pt x="2374855" y="69029"/>
                  </a:lnTo>
                  <a:lnTo>
                    <a:pt x="2385951" y="46155"/>
                  </a:lnTo>
                  <a:lnTo>
                    <a:pt x="2397055" y="76826"/>
                  </a:lnTo>
                  <a:lnTo>
                    <a:pt x="2408151" y="184486"/>
                  </a:lnTo>
                  <a:lnTo>
                    <a:pt x="2419248" y="247106"/>
                  </a:lnTo>
                  <a:lnTo>
                    <a:pt x="2430345" y="320047"/>
                  </a:lnTo>
                  <a:lnTo>
                    <a:pt x="2441441" y="337015"/>
                  </a:lnTo>
                  <a:lnTo>
                    <a:pt x="2452538" y="335831"/>
                  </a:lnTo>
                  <a:lnTo>
                    <a:pt x="2463635" y="344206"/>
                  </a:lnTo>
                  <a:lnTo>
                    <a:pt x="2474731" y="314236"/>
                  </a:lnTo>
                  <a:lnTo>
                    <a:pt x="2485834" y="303215"/>
                  </a:lnTo>
                  <a:lnTo>
                    <a:pt x="2508028" y="217551"/>
                  </a:lnTo>
                  <a:lnTo>
                    <a:pt x="2519124" y="144576"/>
                  </a:lnTo>
                  <a:lnTo>
                    <a:pt x="2530221" y="102251"/>
                  </a:lnTo>
                  <a:lnTo>
                    <a:pt x="2541318" y="74941"/>
                  </a:lnTo>
                  <a:lnTo>
                    <a:pt x="2552414" y="59953"/>
                  </a:lnTo>
                  <a:lnTo>
                    <a:pt x="2563511" y="105762"/>
                  </a:lnTo>
                  <a:lnTo>
                    <a:pt x="2574614" y="188439"/>
                  </a:lnTo>
                  <a:lnTo>
                    <a:pt x="2585711" y="284988"/>
                  </a:lnTo>
                  <a:lnTo>
                    <a:pt x="2596808" y="331436"/>
                  </a:lnTo>
                  <a:lnTo>
                    <a:pt x="2607904" y="370699"/>
                  </a:lnTo>
                  <a:lnTo>
                    <a:pt x="2619001" y="368964"/>
                  </a:lnTo>
                  <a:lnTo>
                    <a:pt x="2630097" y="300739"/>
                  </a:lnTo>
                  <a:lnTo>
                    <a:pt x="2641194" y="294411"/>
                  </a:lnTo>
                  <a:lnTo>
                    <a:pt x="2652290" y="268632"/>
                  </a:lnTo>
                  <a:lnTo>
                    <a:pt x="2663394" y="254807"/>
                  </a:lnTo>
                  <a:lnTo>
                    <a:pt x="2674491" y="208781"/>
                  </a:lnTo>
                  <a:lnTo>
                    <a:pt x="2685587" y="143256"/>
                  </a:lnTo>
                  <a:lnTo>
                    <a:pt x="2696684" y="17832"/>
                  </a:lnTo>
                  <a:lnTo>
                    <a:pt x="2707780" y="1749"/>
                  </a:lnTo>
                  <a:lnTo>
                    <a:pt x="2718877" y="23847"/>
                  </a:lnTo>
                  <a:lnTo>
                    <a:pt x="2729974" y="78581"/>
                  </a:lnTo>
                  <a:lnTo>
                    <a:pt x="2741070" y="203094"/>
                  </a:lnTo>
                  <a:lnTo>
                    <a:pt x="2763270" y="337797"/>
                  </a:lnTo>
                  <a:lnTo>
                    <a:pt x="2774367" y="364842"/>
                  </a:lnTo>
                  <a:lnTo>
                    <a:pt x="2785464" y="344363"/>
                  </a:lnTo>
                  <a:lnTo>
                    <a:pt x="2796560" y="332974"/>
                  </a:lnTo>
                  <a:lnTo>
                    <a:pt x="2807657" y="284247"/>
                  </a:lnTo>
                  <a:lnTo>
                    <a:pt x="2818754" y="303092"/>
                  </a:lnTo>
                  <a:lnTo>
                    <a:pt x="2829850" y="288302"/>
                  </a:lnTo>
                  <a:lnTo>
                    <a:pt x="2829850" y="288302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7" name="자유형: 도형 2326">
              <a:extLst>
                <a:ext uri="{FF2B5EF4-FFF2-40B4-BE49-F238E27FC236}">
                  <a16:creationId xmlns:a16="http://schemas.microsoft.com/office/drawing/2014/main" id="{98B97A82-2C95-EFE4-9B5C-50BFF59D8C9B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7652 h 413167"/>
                <a:gd name="connsiteX1" fmla="*/ 11096 w 2829850"/>
                <a:gd name="connsiteY1" fmla="*/ 320925 h 413167"/>
                <a:gd name="connsiteX2" fmla="*/ 22193 w 2829850"/>
                <a:gd name="connsiteY2" fmla="*/ 306263 h 413167"/>
                <a:gd name="connsiteX3" fmla="*/ 33290 w 2829850"/>
                <a:gd name="connsiteY3" fmla="*/ 294112 h 413167"/>
                <a:gd name="connsiteX4" fmla="*/ 55483 w 2829850"/>
                <a:gd name="connsiteY4" fmla="*/ 285634 h 413167"/>
                <a:gd name="connsiteX5" fmla="*/ 66586 w 2829850"/>
                <a:gd name="connsiteY5" fmla="*/ 317319 h 413167"/>
                <a:gd name="connsiteX6" fmla="*/ 77683 w 2829850"/>
                <a:gd name="connsiteY6" fmla="*/ 354521 h 413167"/>
                <a:gd name="connsiteX7" fmla="*/ 88779 w 2829850"/>
                <a:gd name="connsiteY7" fmla="*/ 346901 h 413167"/>
                <a:gd name="connsiteX8" fmla="*/ 110973 w 2829850"/>
                <a:gd name="connsiteY8" fmla="*/ 225634 h 413167"/>
                <a:gd name="connsiteX9" fmla="*/ 122069 w 2829850"/>
                <a:gd name="connsiteY9" fmla="*/ 231934 h 413167"/>
                <a:gd name="connsiteX10" fmla="*/ 133166 w 2829850"/>
                <a:gd name="connsiteY10" fmla="*/ 305542 h 413167"/>
                <a:gd name="connsiteX11" fmla="*/ 144263 w 2829850"/>
                <a:gd name="connsiteY11" fmla="*/ 357705 h 413167"/>
                <a:gd name="connsiteX12" fmla="*/ 155366 w 2829850"/>
                <a:gd name="connsiteY12" fmla="*/ 387960 h 413167"/>
                <a:gd name="connsiteX13" fmla="*/ 166463 w 2829850"/>
                <a:gd name="connsiteY13" fmla="*/ 385334 h 413167"/>
                <a:gd name="connsiteX14" fmla="*/ 177559 w 2829850"/>
                <a:gd name="connsiteY14" fmla="*/ 395247 h 413167"/>
                <a:gd name="connsiteX15" fmla="*/ 188656 w 2829850"/>
                <a:gd name="connsiteY15" fmla="*/ 367223 h 413167"/>
                <a:gd name="connsiteX16" fmla="*/ 199753 w 2829850"/>
                <a:gd name="connsiteY16" fmla="*/ 333191 h 413167"/>
                <a:gd name="connsiteX17" fmla="*/ 210849 w 2829850"/>
                <a:gd name="connsiteY17" fmla="*/ 321530 h 413167"/>
                <a:gd name="connsiteX18" fmla="*/ 221946 w 2829850"/>
                <a:gd name="connsiteY18" fmla="*/ 322265 h 413167"/>
                <a:gd name="connsiteX19" fmla="*/ 233043 w 2829850"/>
                <a:gd name="connsiteY19" fmla="*/ 348261 h 413167"/>
                <a:gd name="connsiteX20" fmla="*/ 244146 w 2829850"/>
                <a:gd name="connsiteY20" fmla="*/ 334464 h 413167"/>
                <a:gd name="connsiteX21" fmla="*/ 255243 w 2829850"/>
                <a:gd name="connsiteY21" fmla="*/ 263183 h 413167"/>
                <a:gd name="connsiteX22" fmla="*/ 266339 w 2829850"/>
                <a:gd name="connsiteY22" fmla="*/ 162776 h 413167"/>
                <a:gd name="connsiteX23" fmla="*/ 277436 w 2829850"/>
                <a:gd name="connsiteY23" fmla="*/ 136296 h 413167"/>
                <a:gd name="connsiteX24" fmla="*/ 288533 w 2829850"/>
                <a:gd name="connsiteY24" fmla="*/ 171763 h 413167"/>
                <a:gd name="connsiteX25" fmla="*/ 299629 w 2829850"/>
                <a:gd name="connsiteY25" fmla="*/ 259597 h 413167"/>
                <a:gd name="connsiteX26" fmla="*/ 310726 w 2829850"/>
                <a:gd name="connsiteY26" fmla="*/ 359535 h 413167"/>
                <a:gd name="connsiteX27" fmla="*/ 321823 w 2829850"/>
                <a:gd name="connsiteY27" fmla="*/ 380551 h 413167"/>
                <a:gd name="connsiteX28" fmla="*/ 332926 w 2829850"/>
                <a:gd name="connsiteY28" fmla="*/ 386708 h 413167"/>
                <a:gd name="connsiteX29" fmla="*/ 344023 w 2829850"/>
                <a:gd name="connsiteY29" fmla="*/ 363916 h 413167"/>
                <a:gd name="connsiteX30" fmla="*/ 355119 w 2829850"/>
                <a:gd name="connsiteY30" fmla="*/ 335498 h 413167"/>
                <a:gd name="connsiteX31" fmla="*/ 366216 w 2829850"/>
                <a:gd name="connsiteY31" fmla="*/ 310365 h 413167"/>
                <a:gd name="connsiteX32" fmla="*/ 388409 w 2829850"/>
                <a:gd name="connsiteY32" fmla="*/ 270639 h 413167"/>
                <a:gd name="connsiteX33" fmla="*/ 399506 w 2829850"/>
                <a:gd name="connsiteY33" fmla="*/ 264598 h 413167"/>
                <a:gd name="connsiteX34" fmla="*/ 410602 w 2829850"/>
                <a:gd name="connsiteY34" fmla="*/ 291057 h 413167"/>
                <a:gd name="connsiteX35" fmla="*/ 421706 w 2829850"/>
                <a:gd name="connsiteY35" fmla="*/ 273143 h 413167"/>
                <a:gd name="connsiteX36" fmla="*/ 443899 w 2829850"/>
                <a:gd name="connsiteY36" fmla="*/ 231954 h 413167"/>
                <a:gd name="connsiteX37" fmla="*/ 454995 w 2829850"/>
                <a:gd name="connsiteY37" fmla="*/ 258448 h 413167"/>
                <a:gd name="connsiteX38" fmla="*/ 466092 w 2829850"/>
                <a:gd name="connsiteY38" fmla="*/ 331144 h 413167"/>
                <a:gd name="connsiteX39" fmla="*/ 477189 w 2829850"/>
                <a:gd name="connsiteY39" fmla="*/ 371284 h 413167"/>
                <a:gd name="connsiteX40" fmla="*/ 488285 w 2829850"/>
                <a:gd name="connsiteY40" fmla="*/ 403962 h 413167"/>
                <a:gd name="connsiteX41" fmla="*/ 499382 w 2829850"/>
                <a:gd name="connsiteY41" fmla="*/ 391838 h 413167"/>
                <a:gd name="connsiteX42" fmla="*/ 510485 w 2829850"/>
                <a:gd name="connsiteY42" fmla="*/ 378013 h 413167"/>
                <a:gd name="connsiteX43" fmla="*/ 521582 w 2829850"/>
                <a:gd name="connsiteY43" fmla="*/ 354793 h 413167"/>
                <a:gd name="connsiteX44" fmla="*/ 532679 w 2829850"/>
                <a:gd name="connsiteY44" fmla="*/ 340281 h 413167"/>
                <a:gd name="connsiteX45" fmla="*/ 543775 w 2829850"/>
                <a:gd name="connsiteY45" fmla="*/ 345914 h 413167"/>
                <a:gd name="connsiteX46" fmla="*/ 554872 w 2829850"/>
                <a:gd name="connsiteY46" fmla="*/ 313719 h 413167"/>
                <a:gd name="connsiteX47" fmla="*/ 565968 w 2829850"/>
                <a:gd name="connsiteY47" fmla="*/ 240976 h 413167"/>
                <a:gd name="connsiteX48" fmla="*/ 577065 w 2829850"/>
                <a:gd name="connsiteY48" fmla="*/ 149638 h 413167"/>
                <a:gd name="connsiteX49" fmla="*/ 588162 w 2829850"/>
                <a:gd name="connsiteY49" fmla="*/ 130132 h 413167"/>
                <a:gd name="connsiteX50" fmla="*/ 599265 w 2829850"/>
                <a:gd name="connsiteY50" fmla="*/ 160904 h 413167"/>
                <a:gd name="connsiteX51" fmla="*/ 610362 w 2829850"/>
                <a:gd name="connsiteY51" fmla="*/ 232662 h 413167"/>
                <a:gd name="connsiteX52" fmla="*/ 621458 w 2829850"/>
                <a:gd name="connsiteY52" fmla="*/ 326599 h 413167"/>
                <a:gd name="connsiteX53" fmla="*/ 632555 w 2829850"/>
                <a:gd name="connsiteY53" fmla="*/ 372700 h 413167"/>
                <a:gd name="connsiteX54" fmla="*/ 643652 w 2829850"/>
                <a:gd name="connsiteY54" fmla="*/ 403030 h 413167"/>
                <a:gd name="connsiteX55" fmla="*/ 654748 w 2829850"/>
                <a:gd name="connsiteY55" fmla="*/ 391484 h 413167"/>
                <a:gd name="connsiteX56" fmla="*/ 665845 w 2829850"/>
                <a:gd name="connsiteY56" fmla="*/ 388259 h 413167"/>
                <a:gd name="connsiteX57" fmla="*/ 676942 w 2829850"/>
                <a:gd name="connsiteY57" fmla="*/ 368550 h 413167"/>
                <a:gd name="connsiteX58" fmla="*/ 688045 w 2829850"/>
                <a:gd name="connsiteY58" fmla="*/ 354820 h 413167"/>
                <a:gd name="connsiteX59" fmla="*/ 699142 w 2829850"/>
                <a:gd name="connsiteY59" fmla="*/ 334729 h 413167"/>
                <a:gd name="connsiteX60" fmla="*/ 710238 w 2829850"/>
                <a:gd name="connsiteY60" fmla="*/ 303473 h 413167"/>
                <a:gd name="connsiteX61" fmla="*/ 721335 w 2829850"/>
                <a:gd name="connsiteY61" fmla="*/ 285628 h 413167"/>
                <a:gd name="connsiteX62" fmla="*/ 732432 w 2829850"/>
                <a:gd name="connsiteY62" fmla="*/ 198753 h 413167"/>
                <a:gd name="connsiteX63" fmla="*/ 743528 w 2829850"/>
                <a:gd name="connsiteY63" fmla="*/ 147461 h 413167"/>
                <a:gd name="connsiteX64" fmla="*/ 754625 w 2829850"/>
                <a:gd name="connsiteY64" fmla="*/ 148338 h 413167"/>
                <a:gd name="connsiteX65" fmla="*/ 765722 w 2829850"/>
                <a:gd name="connsiteY65" fmla="*/ 225572 h 413167"/>
                <a:gd name="connsiteX66" fmla="*/ 776818 w 2829850"/>
                <a:gd name="connsiteY66" fmla="*/ 310814 h 413167"/>
                <a:gd name="connsiteX67" fmla="*/ 799018 w 2829850"/>
                <a:gd name="connsiteY67" fmla="*/ 398118 h 413167"/>
                <a:gd name="connsiteX68" fmla="*/ 810115 w 2829850"/>
                <a:gd name="connsiteY68" fmla="*/ 393485 h 413167"/>
                <a:gd name="connsiteX69" fmla="*/ 821212 w 2829850"/>
                <a:gd name="connsiteY69" fmla="*/ 377939 h 413167"/>
                <a:gd name="connsiteX70" fmla="*/ 832308 w 2829850"/>
                <a:gd name="connsiteY70" fmla="*/ 344200 h 413167"/>
                <a:gd name="connsiteX71" fmla="*/ 843405 w 2829850"/>
                <a:gd name="connsiteY71" fmla="*/ 342574 h 413167"/>
                <a:gd name="connsiteX72" fmla="*/ 854501 w 2829850"/>
                <a:gd name="connsiteY72" fmla="*/ 363630 h 413167"/>
                <a:gd name="connsiteX73" fmla="*/ 865598 w 2829850"/>
                <a:gd name="connsiteY73" fmla="*/ 356099 h 413167"/>
                <a:gd name="connsiteX74" fmla="*/ 876702 w 2829850"/>
                <a:gd name="connsiteY74" fmla="*/ 305997 h 413167"/>
                <a:gd name="connsiteX75" fmla="*/ 887798 w 2829850"/>
                <a:gd name="connsiteY75" fmla="*/ 166626 h 413167"/>
                <a:gd name="connsiteX76" fmla="*/ 898894 w 2829850"/>
                <a:gd name="connsiteY76" fmla="*/ 85609 h 413167"/>
                <a:gd name="connsiteX77" fmla="*/ 909991 w 2829850"/>
                <a:gd name="connsiteY77" fmla="*/ 60600 h 413167"/>
                <a:gd name="connsiteX78" fmla="*/ 921088 w 2829850"/>
                <a:gd name="connsiteY78" fmla="*/ 174117 h 413167"/>
                <a:gd name="connsiteX79" fmla="*/ 932184 w 2829850"/>
                <a:gd name="connsiteY79" fmla="*/ 318128 h 413167"/>
                <a:gd name="connsiteX80" fmla="*/ 943281 w 2829850"/>
                <a:gd name="connsiteY80" fmla="*/ 370550 h 413167"/>
                <a:gd name="connsiteX81" fmla="*/ 954384 w 2829850"/>
                <a:gd name="connsiteY81" fmla="*/ 396335 h 413167"/>
                <a:gd name="connsiteX82" fmla="*/ 976578 w 2829850"/>
                <a:gd name="connsiteY82" fmla="*/ 366243 h 413167"/>
                <a:gd name="connsiteX83" fmla="*/ 987674 w 2829850"/>
                <a:gd name="connsiteY83" fmla="*/ 347391 h 413167"/>
                <a:gd name="connsiteX84" fmla="*/ 998771 w 2829850"/>
                <a:gd name="connsiteY84" fmla="*/ 346458 h 413167"/>
                <a:gd name="connsiteX85" fmla="*/ 1009868 w 2829850"/>
                <a:gd name="connsiteY85" fmla="*/ 354167 h 413167"/>
                <a:gd name="connsiteX86" fmla="*/ 1020964 w 2829850"/>
                <a:gd name="connsiteY86" fmla="*/ 362876 h 413167"/>
                <a:gd name="connsiteX87" fmla="*/ 1032061 w 2829850"/>
                <a:gd name="connsiteY87" fmla="*/ 374802 h 413167"/>
                <a:gd name="connsiteX88" fmla="*/ 1043157 w 2829850"/>
                <a:gd name="connsiteY88" fmla="*/ 305433 h 413167"/>
                <a:gd name="connsiteX89" fmla="*/ 1065357 w 2829850"/>
                <a:gd name="connsiteY89" fmla="*/ 0 h 413167"/>
                <a:gd name="connsiteX90" fmla="*/ 1076454 w 2829850"/>
                <a:gd name="connsiteY90" fmla="*/ 25446 h 413167"/>
                <a:gd name="connsiteX91" fmla="*/ 1098647 w 2829850"/>
                <a:gd name="connsiteY91" fmla="*/ 310114 h 413167"/>
                <a:gd name="connsiteX92" fmla="*/ 1109744 w 2829850"/>
                <a:gd name="connsiteY92" fmla="*/ 391478 h 413167"/>
                <a:gd name="connsiteX93" fmla="*/ 1120841 w 2829850"/>
                <a:gd name="connsiteY93" fmla="*/ 397907 h 413167"/>
                <a:gd name="connsiteX94" fmla="*/ 1131937 w 2829850"/>
                <a:gd name="connsiteY94" fmla="*/ 395968 h 413167"/>
                <a:gd name="connsiteX95" fmla="*/ 1143041 w 2829850"/>
                <a:gd name="connsiteY95" fmla="*/ 370019 h 413167"/>
                <a:gd name="connsiteX96" fmla="*/ 1154137 w 2829850"/>
                <a:gd name="connsiteY96" fmla="*/ 353670 h 413167"/>
                <a:gd name="connsiteX97" fmla="*/ 1165234 w 2829850"/>
                <a:gd name="connsiteY97" fmla="*/ 351758 h 413167"/>
                <a:gd name="connsiteX98" fmla="*/ 1176331 w 2829850"/>
                <a:gd name="connsiteY98" fmla="*/ 361671 h 413167"/>
                <a:gd name="connsiteX99" fmla="*/ 1187427 w 2829850"/>
                <a:gd name="connsiteY99" fmla="*/ 356582 h 413167"/>
                <a:gd name="connsiteX100" fmla="*/ 1198524 w 2829850"/>
                <a:gd name="connsiteY100" fmla="*/ 346805 h 413167"/>
                <a:gd name="connsiteX101" fmla="*/ 1209621 w 2829850"/>
                <a:gd name="connsiteY101" fmla="*/ 316482 h 413167"/>
                <a:gd name="connsiteX102" fmla="*/ 1220717 w 2829850"/>
                <a:gd name="connsiteY102" fmla="*/ 180764 h 413167"/>
                <a:gd name="connsiteX103" fmla="*/ 1231821 w 2829850"/>
                <a:gd name="connsiteY103" fmla="*/ 100775 h 413167"/>
                <a:gd name="connsiteX104" fmla="*/ 1242917 w 2829850"/>
                <a:gd name="connsiteY104" fmla="*/ 92086 h 413167"/>
                <a:gd name="connsiteX105" fmla="*/ 1254014 w 2829850"/>
                <a:gd name="connsiteY105" fmla="*/ 200202 h 413167"/>
                <a:gd name="connsiteX106" fmla="*/ 1265111 w 2829850"/>
                <a:gd name="connsiteY106" fmla="*/ 320945 h 413167"/>
                <a:gd name="connsiteX107" fmla="*/ 1276207 w 2829850"/>
                <a:gd name="connsiteY107" fmla="*/ 377544 h 413167"/>
                <a:gd name="connsiteX108" fmla="*/ 1287304 w 2829850"/>
                <a:gd name="connsiteY108" fmla="*/ 413167 h 413167"/>
                <a:gd name="connsiteX109" fmla="*/ 1298400 w 2829850"/>
                <a:gd name="connsiteY109" fmla="*/ 396022 h 413167"/>
                <a:gd name="connsiteX110" fmla="*/ 1309497 w 2829850"/>
                <a:gd name="connsiteY110" fmla="*/ 375258 h 413167"/>
                <a:gd name="connsiteX111" fmla="*/ 1320601 w 2829850"/>
                <a:gd name="connsiteY111" fmla="*/ 349894 h 413167"/>
                <a:gd name="connsiteX112" fmla="*/ 1331697 w 2829850"/>
                <a:gd name="connsiteY112" fmla="*/ 341390 h 413167"/>
                <a:gd name="connsiteX113" fmla="*/ 1342794 w 2829850"/>
                <a:gd name="connsiteY113" fmla="*/ 362542 h 413167"/>
                <a:gd name="connsiteX114" fmla="*/ 1353890 w 2829850"/>
                <a:gd name="connsiteY114" fmla="*/ 363705 h 413167"/>
                <a:gd name="connsiteX115" fmla="*/ 1364987 w 2829850"/>
                <a:gd name="connsiteY115" fmla="*/ 305793 h 413167"/>
                <a:gd name="connsiteX116" fmla="*/ 1376083 w 2829850"/>
                <a:gd name="connsiteY116" fmla="*/ 189037 h 413167"/>
                <a:gd name="connsiteX117" fmla="*/ 1387180 w 2829850"/>
                <a:gd name="connsiteY117" fmla="*/ 90977 h 413167"/>
                <a:gd name="connsiteX118" fmla="*/ 1398277 w 2829850"/>
                <a:gd name="connsiteY118" fmla="*/ 37467 h 413167"/>
                <a:gd name="connsiteX119" fmla="*/ 1409380 w 2829850"/>
                <a:gd name="connsiteY119" fmla="*/ 124179 h 413167"/>
                <a:gd name="connsiteX120" fmla="*/ 1420477 w 2829850"/>
                <a:gd name="connsiteY120" fmla="*/ 255481 h 413167"/>
                <a:gd name="connsiteX121" fmla="*/ 1431573 w 2829850"/>
                <a:gd name="connsiteY121" fmla="*/ 337879 h 413167"/>
                <a:gd name="connsiteX122" fmla="*/ 1442670 w 2829850"/>
                <a:gd name="connsiteY122" fmla="*/ 388654 h 413167"/>
                <a:gd name="connsiteX123" fmla="*/ 1453767 w 2829850"/>
                <a:gd name="connsiteY123" fmla="*/ 383830 h 413167"/>
                <a:gd name="connsiteX124" fmla="*/ 1464863 w 2829850"/>
                <a:gd name="connsiteY124" fmla="*/ 382286 h 413167"/>
                <a:gd name="connsiteX125" fmla="*/ 1475960 w 2829850"/>
                <a:gd name="connsiteY125" fmla="*/ 367121 h 413167"/>
                <a:gd name="connsiteX126" fmla="*/ 1487057 w 2829850"/>
                <a:gd name="connsiteY126" fmla="*/ 365209 h 413167"/>
                <a:gd name="connsiteX127" fmla="*/ 1498160 w 2829850"/>
                <a:gd name="connsiteY127" fmla="*/ 364637 h 413167"/>
                <a:gd name="connsiteX128" fmla="*/ 1509257 w 2829850"/>
                <a:gd name="connsiteY128" fmla="*/ 364951 h 413167"/>
                <a:gd name="connsiteX129" fmla="*/ 1520353 w 2829850"/>
                <a:gd name="connsiteY129" fmla="*/ 360229 h 413167"/>
                <a:gd name="connsiteX130" fmla="*/ 1531450 w 2829850"/>
                <a:gd name="connsiteY130" fmla="*/ 305127 h 413167"/>
                <a:gd name="connsiteX131" fmla="*/ 1542546 w 2829850"/>
                <a:gd name="connsiteY131" fmla="*/ 208829 h 413167"/>
                <a:gd name="connsiteX132" fmla="*/ 1553643 w 2829850"/>
                <a:gd name="connsiteY132" fmla="*/ 152094 h 413167"/>
                <a:gd name="connsiteX133" fmla="*/ 1564740 w 2829850"/>
                <a:gd name="connsiteY133" fmla="*/ 160626 h 413167"/>
                <a:gd name="connsiteX134" fmla="*/ 1575836 w 2829850"/>
                <a:gd name="connsiteY134" fmla="*/ 172627 h 413167"/>
                <a:gd name="connsiteX135" fmla="*/ 1586940 w 2829850"/>
                <a:gd name="connsiteY135" fmla="*/ 219871 h 413167"/>
                <a:gd name="connsiteX136" fmla="*/ 1598036 w 2829850"/>
                <a:gd name="connsiteY136" fmla="*/ 275735 h 413167"/>
                <a:gd name="connsiteX137" fmla="*/ 1609133 w 2829850"/>
                <a:gd name="connsiteY137" fmla="*/ 324163 h 413167"/>
                <a:gd name="connsiteX138" fmla="*/ 1620230 w 2829850"/>
                <a:gd name="connsiteY138" fmla="*/ 378258 h 413167"/>
                <a:gd name="connsiteX139" fmla="*/ 1631326 w 2829850"/>
                <a:gd name="connsiteY139" fmla="*/ 386307 h 413167"/>
                <a:gd name="connsiteX140" fmla="*/ 1642423 w 2829850"/>
                <a:gd name="connsiteY140" fmla="*/ 392879 h 413167"/>
                <a:gd name="connsiteX141" fmla="*/ 1653520 w 2829850"/>
                <a:gd name="connsiteY141" fmla="*/ 370631 h 413167"/>
                <a:gd name="connsiteX142" fmla="*/ 1664616 w 2829850"/>
                <a:gd name="connsiteY142" fmla="*/ 356514 h 413167"/>
                <a:gd name="connsiteX143" fmla="*/ 1675720 w 2829850"/>
                <a:gd name="connsiteY143" fmla="*/ 351718 h 413167"/>
                <a:gd name="connsiteX144" fmla="*/ 1686816 w 2829850"/>
                <a:gd name="connsiteY144" fmla="*/ 338927 h 413167"/>
                <a:gd name="connsiteX145" fmla="*/ 1697913 w 2829850"/>
                <a:gd name="connsiteY145" fmla="*/ 333436 h 413167"/>
                <a:gd name="connsiteX146" fmla="*/ 1709010 w 2829850"/>
                <a:gd name="connsiteY146" fmla="*/ 284097 h 413167"/>
                <a:gd name="connsiteX147" fmla="*/ 1731203 w 2829850"/>
                <a:gd name="connsiteY147" fmla="*/ 112851 h 413167"/>
                <a:gd name="connsiteX148" fmla="*/ 1742299 w 2829850"/>
                <a:gd name="connsiteY148" fmla="*/ 118423 h 413167"/>
                <a:gd name="connsiteX149" fmla="*/ 1753396 w 2829850"/>
                <a:gd name="connsiteY149" fmla="*/ 186051 h 413167"/>
                <a:gd name="connsiteX150" fmla="*/ 1764500 w 2829850"/>
                <a:gd name="connsiteY150" fmla="*/ 283382 h 413167"/>
                <a:gd name="connsiteX151" fmla="*/ 1775596 w 2829850"/>
                <a:gd name="connsiteY151" fmla="*/ 359514 h 413167"/>
                <a:gd name="connsiteX152" fmla="*/ 1786692 w 2829850"/>
                <a:gd name="connsiteY152" fmla="*/ 368502 h 413167"/>
                <a:gd name="connsiteX153" fmla="*/ 1797789 w 2829850"/>
                <a:gd name="connsiteY153" fmla="*/ 366291 h 413167"/>
                <a:gd name="connsiteX154" fmla="*/ 1808886 w 2829850"/>
                <a:gd name="connsiteY154" fmla="*/ 355902 h 413167"/>
                <a:gd name="connsiteX155" fmla="*/ 1819982 w 2829850"/>
                <a:gd name="connsiteY155" fmla="*/ 351534 h 413167"/>
                <a:gd name="connsiteX156" fmla="*/ 1831079 w 2829850"/>
                <a:gd name="connsiteY156" fmla="*/ 348595 h 413167"/>
                <a:gd name="connsiteX157" fmla="*/ 1842176 w 2829850"/>
                <a:gd name="connsiteY157" fmla="*/ 360303 h 413167"/>
                <a:gd name="connsiteX158" fmla="*/ 1853279 w 2829850"/>
                <a:gd name="connsiteY158" fmla="*/ 355412 h 413167"/>
                <a:gd name="connsiteX159" fmla="*/ 1864376 w 2829850"/>
                <a:gd name="connsiteY159" fmla="*/ 353133 h 413167"/>
                <a:gd name="connsiteX160" fmla="*/ 1875472 w 2829850"/>
                <a:gd name="connsiteY160" fmla="*/ 342199 h 413167"/>
                <a:gd name="connsiteX161" fmla="*/ 1886569 w 2829850"/>
                <a:gd name="connsiteY161" fmla="*/ 253331 h 413167"/>
                <a:gd name="connsiteX162" fmla="*/ 1897666 w 2829850"/>
                <a:gd name="connsiteY162" fmla="*/ 146937 h 413167"/>
                <a:gd name="connsiteX163" fmla="*/ 1908762 w 2829850"/>
                <a:gd name="connsiteY163" fmla="*/ 68941 h 413167"/>
                <a:gd name="connsiteX164" fmla="*/ 1919859 w 2829850"/>
                <a:gd name="connsiteY164" fmla="*/ 115355 h 413167"/>
                <a:gd name="connsiteX165" fmla="*/ 1930956 w 2829850"/>
                <a:gd name="connsiteY165" fmla="*/ 218959 h 413167"/>
                <a:gd name="connsiteX166" fmla="*/ 1942059 w 2829850"/>
                <a:gd name="connsiteY166" fmla="*/ 304936 h 413167"/>
                <a:gd name="connsiteX167" fmla="*/ 1953156 w 2829850"/>
                <a:gd name="connsiteY167" fmla="*/ 377489 h 413167"/>
                <a:gd name="connsiteX168" fmla="*/ 1964252 w 2829850"/>
                <a:gd name="connsiteY168" fmla="*/ 385708 h 413167"/>
                <a:gd name="connsiteX169" fmla="*/ 1975349 w 2829850"/>
                <a:gd name="connsiteY169" fmla="*/ 389981 h 413167"/>
                <a:gd name="connsiteX170" fmla="*/ 1986446 w 2829850"/>
                <a:gd name="connsiteY170" fmla="*/ 377415 h 413167"/>
                <a:gd name="connsiteX171" fmla="*/ 1997542 w 2829850"/>
                <a:gd name="connsiteY171" fmla="*/ 371101 h 413167"/>
                <a:gd name="connsiteX172" fmla="*/ 2008639 w 2829850"/>
                <a:gd name="connsiteY172" fmla="*/ 368835 h 413167"/>
                <a:gd name="connsiteX173" fmla="*/ 2019735 w 2829850"/>
                <a:gd name="connsiteY173" fmla="*/ 379170 h 413167"/>
                <a:gd name="connsiteX174" fmla="*/ 2030839 w 2829850"/>
                <a:gd name="connsiteY174" fmla="*/ 369883 h 413167"/>
                <a:gd name="connsiteX175" fmla="*/ 2041935 w 2829850"/>
                <a:gd name="connsiteY175" fmla="*/ 347343 h 413167"/>
                <a:gd name="connsiteX176" fmla="*/ 2053032 w 2829850"/>
                <a:gd name="connsiteY176" fmla="*/ 299541 h 413167"/>
                <a:gd name="connsiteX177" fmla="*/ 2064129 w 2829850"/>
                <a:gd name="connsiteY177" fmla="*/ 164953 h 413167"/>
                <a:gd name="connsiteX178" fmla="*/ 2075225 w 2829850"/>
                <a:gd name="connsiteY178" fmla="*/ 95318 h 413167"/>
                <a:gd name="connsiteX179" fmla="*/ 2086322 w 2829850"/>
                <a:gd name="connsiteY179" fmla="*/ 116504 h 413167"/>
                <a:gd name="connsiteX180" fmla="*/ 2097419 w 2829850"/>
                <a:gd name="connsiteY180" fmla="*/ 201624 h 413167"/>
                <a:gd name="connsiteX181" fmla="*/ 2108515 w 2829850"/>
                <a:gd name="connsiteY181" fmla="*/ 263012 h 413167"/>
                <a:gd name="connsiteX182" fmla="*/ 2119619 w 2829850"/>
                <a:gd name="connsiteY182" fmla="*/ 285791 h 413167"/>
                <a:gd name="connsiteX183" fmla="*/ 2130715 w 2829850"/>
                <a:gd name="connsiteY183" fmla="*/ 337729 h 413167"/>
                <a:gd name="connsiteX184" fmla="*/ 2141812 w 2829850"/>
                <a:gd name="connsiteY184" fmla="*/ 357630 h 413167"/>
                <a:gd name="connsiteX185" fmla="*/ 2152909 w 2829850"/>
                <a:gd name="connsiteY185" fmla="*/ 372230 h 413167"/>
                <a:gd name="connsiteX186" fmla="*/ 2164005 w 2829850"/>
                <a:gd name="connsiteY186" fmla="*/ 359780 h 413167"/>
                <a:gd name="connsiteX187" fmla="*/ 2175102 w 2829850"/>
                <a:gd name="connsiteY187" fmla="*/ 362930 h 413167"/>
                <a:gd name="connsiteX188" fmla="*/ 2186198 w 2829850"/>
                <a:gd name="connsiteY188" fmla="*/ 361181 h 413167"/>
                <a:gd name="connsiteX189" fmla="*/ 2197295 w 2829850"/>
                <a:gd name="connsiteY189" fmla="*/ 368992 h 413167"/>
                <a:gd name="connsiteX190" fmla="*/ 2208399 w 2829850"/>
                <a:gd name="connsiteY190" fmla="*/ 362821 h 413167"/>
                <a:gd name="connsiteX191" fmla="*/ 2219495 w 2829850"/>
                <a:gd name="connsiteY191" fmla="*/ 339811 h 413167"/>
                <a:gd name="connsiteX192" fmla="*/ 2230592 w 2829850"/>
                <a:gd name="connsiteY192" fmla="*/ 288070 h 413167"/>
                <a:gd name="connsiteX193" fmla="*/ 2241688 w 2829850"/>
                <a:gd name="connsiteY193" fmla="*/ 192099 h 413167"/>
                <a:gd name="connsiteX194" fmla="*/ 2252785 w 2829850"/>
                <a:gd name="connsiteY194" fmla="*/ 139290 h 413167"/>
                <a:gd name="connsiteX195" fmla="*/ 2263881 w 2829850"/>
                <a:gd name="connsiteY195" fmla="*/ 147903 h 413167"/>
                <a:gd name="connsiteX196" fmla="*/ 2274978 w 2829850"/>
                <a:gd name="connsiteY196" fmla="*/ 220565 h 413167"/>
                <a:gd name="connsiteX197" fmla="*/ 2286075 w 2829850"/>
                <a:gd name="connsiteY197" fmla="*/ 279538 h 413167"/>
                <a:gd name="connsiteX198" fmla="*/ 2308275 w 2829850"/>
                <a:gd name="connsiteY198" fmla="*/ 362195 h 413167"/>
                <a:gd name="connsiteX199" fmla="*/ 2319371 w 2829850"/>
                <a:gd name="connsiteY199" fmla="*/ 366059 h 413167"/>
                <a:gd name="connsiteX200" fmla="*/ 2330468 w 2829850"/>
                <a:gd name="connsiteY200" fmla="*/ 370856 h 413167"/>
                <a:gd name="connsiteX201" fmla="*/ 2341565 w 2829850"/>
                <a:gd name="connsiteY201" fmla="*/ 365189 h 413167"/>
                <a:gd name="connsiteX202" fmla="*/ 2352661 w 2829850"/>
                <a:gd name="connsiteY202" fmla="*/ 368271 h 413167"/>
                <a:gd name="connsiteX203" fmla="*/ 2374855 w 2829850"/>
                <a:gd name="connsiteY203" fmla="*/ 378741 h 413167"/>
                <a:gd name="connsiteX204" fmla="*/ 2385951 w 2829850"/>
                <a:gd name="connsiteY204" fmla="*/ 365318 h 413167"/>
                <a:gd name="connsiteX205" fmla="*/ 2397055 w 2829850"/>
                <a:gd name="connsiteY205" fmla="*/ 322115 h 413167"/>
                <a:gd name="connsiteX206" fmla="*/ 2408151 w 2829850"/>
                <a:gd name="connsiteY206" fmla="*/ 242554 h 413167"/>
                <a:gd name="connsiteX207" fmla="*/ 2419248 w 2829850"/>
                <a:gd name="connsiteY207" fmla="*/ 137412 h 413167"/>
                <a:gd name="connsiteX208" fmla="*/ 2430345 w 2829850"/>
                <a:gd name="connsiteY208" fmla="*/ 136677 h 413167"/>
                <a:gd name="connsiteX209" fmla="*/ 2441441 w 2829850"/>
                <a:gd name="connsiteY209" fmla="*/ 201855 h 413167"/>
                <a:gd name="connsiteX210" fmla="*/ 2452538 w 2829850"/>
                <a:gd name="connsiteY210" fmla="*/ 287920 h 413167"/>
                <a:gd name="connsiteX211" fmla="*/ 2463635 w 2829850"/>
                <a:gd name="connsiteY211" fmla="*/ 331082 h 413167"/>
                <a:gd name="connsiteX212" fmla="*/ 2485834 w 2829850"/>
                <a:gd name="connsiteY212" fmla="*/ 340852 h 413167"/>
                <a:gd name="connsiteX213" fmla="*/ 2496931 w 2829850"/>
                <a:gd name="connsiteY213" fmla="*/ 329599 h 413167"/>
                <a:gd name="connsiteX214" fmla="*/ 2508028 w 2829850"/>
                <a:gd name="connsiteY214" fmla="*/ 334681 h 413167"/>
                <a:gd name="connsiteX215" fmla="*/ 2519124 w 2829850"/>
                <a:gd name="connsiteY215" fmla="*/ 341519 h 413167"/>
                <a:gd name="connsiteX216" fmla="*/ 2530221 w 2829850"/>
                <a:gd name="connsiteY216" fmla="*/ 354983 h 413167"/>
                <a:gd name="connsiteX217" fmla="*/ 2541318 w 2829850"/>
                <a:gd name="connsiteY217" fmla="*/ 369917 h 413167"/>
                <a:gd name="connsiteX218" fmla="*/ 2552414 w 2829850"/>
                <a:gd name="connsiteY218" fmla="*/ 357745 h 413167"/>
                <a:gd name="connsiteX219" fmla="*/ 2563511 w 2829850"/>
                <a:gd name="connsiteY219" fmla="*/ 292880 h 413167"/>
                <a:gd name="connsiteX220" fmla="*/ 2574614 w 2829850"/>
                <a:gd name="connsiteY220" fmla="*/ 175627 h 413167"/>
                <a:gd name="connsiteX221" fmla="*/ 2585711 w 2829850"/>
                <a:gd name="connsiteY221" fmla="*/ 110885 h 413167"/>
                <a:gd name="connsiteX222" fmla="*/ 2596808 w 2829850"/>
                <a:gd name="connsiteY222" fmla="*/ 95121 h 413167"/>
                <a:gd name="connsiteX223" fmla="*/ 2607904 w 2829850"/>
                <a:gd name="connsiteY223" fmla="*/ 186908 h 413167"/>
                <a:gd name="connsiteX224" fmla="*/ 2619001 w 2829850"/>
                <a:gd name="connsiteY224" fmla="*/ 296350 h 413167"/>
                <a:gd name="connsiteX225" fmla="*/ 2630097 w 2829850"/>
                <a:gd name="connsiteY225" fmla="*/ 331361 h 413167"/>
                <a:gd name="connsiteX226" fmla="*/ 2641194 w 2829850"/>
                <a:gd name="connsiteY226" fmla="*/ 354487 h 413167"/>
                <a:gd name="connsiteX227" fmla="*/ 2652290 w 2829850"/>
                <a:gd name="connsiteY227" fmla="*/ 342424 h 413167"/>
                <a:gd name="connsiteX228" fmla="*/ 2663394 w 2829850"/>
                <a:gd name="connsiteY228" fmla="*/ 342097 h 413167"/>
                <a:gd name="connsiteX229" fmla="*/ 2674491 w 2829850"/>
                <a:gd name="connsiteY229" fmla="*/ 344267 h 413167"/>
                <a:gd name="connsiteX230" fmla="*/ 2685587 w 2829850"/>
                <a:gd name="connsiteY230" fmla="*/ 364828 h 413167"/>
                <a:gd name="connsiteX231" fmla="*/ 2696684 w 2829850"/>
                <a:gd name="connsiteY231" fmla="*/ 368883 h 413167"/>
                <a:gd name="connsiteX232" fmla="*/ 2707780 w 2829850"/>
                <a:gd name="connsiteY232" fmla="*/ 366985 h 413167"/>
                <a:gd name="connsiteX233" fmla="*/ 2718877 w 2829850"/>
                <a:gd name="connsiteY233" fmla="*/ 358371 h 413167"/>
                <a:gd name="connsiteX234" fmla="*/ 2729974 w 2829850"/>
                <a:gd name="connsiteY234" fmla="*/ 290649 h 413167"/>
                <a:gd name="connsiteX235" fmla="*/ 2741070 w 2829850"/>
                <a:gd name="connsiteY235" fmla="*/ 156006 h 413167"/>
                <a:gd name="connsiteX236" fmla="*/ 2752174 w 2829850"/>
                <a:gd name="connsiteY236" fmla="*/ 65457 h 413167"/>
                <a:gd name="connsiteX237" fmla="*/ 2763270 w 2829850"/>
                <a:gd name="connsiteY237" fmla="*/ 65886 h 413167"/>
                <a:gd name="connsiteX238" fmla="*/ 2774367 w 2829850"/>
                <a:gd name="connsiteY238" fmla="*/ 145215 h 413167"/>
                <a:gd name="connsiteX239" fmla="*/ 2785464 w 2829850"/>
                <a:gd name="connsiteY239" fmla="*/ 245820 h 413167"/>
                <a:gd name="connsiteX240" fmla="*/ 2796560 w 2829850"/>
                <a:gd name="connsiteY240" fmla="*/ 328633 h 413167"/>
                <a:gd name="connsiteX241" fmla="*/ 2807657 w 2829850"/>
                <a:gd name="connsiteY241" fmla="*/ 346887 h 413167"/>
                <a:gd name="connsiteX242" fmla="*/ 2818754 w 2829850"/>
                <a:gd name="connsiteY242" fmla="*/ 322442 h 413167"/>
                <a:gd name="connsiteX243" fmla="*/ 2829850 w 2829850"/>
                <a:gd name="connsiteY243" fmla="*/ 285818 h 413167"/>
                <a:gd name="connsiteX244" fmla="*/ 2829850 w 2829850"/>
                <a:gd name="connsiteY244" fmla="*/ 28581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17652"/>
                  </a:moveTo>
                  <a:lnTo>
                    <a:pt x="11096" y="320925"/>
                  </a:lnTo>
                  <a:lnTo>
                    <a:pt x="22193" y="306263"/>
                  </a:lnTo>
                  <a:lnTo>
                    <a:pt x="33290" y="294112"/>
                  </a:lnTo>
                  <a:lnTo>
                    <a:pt x="55483" y="285634"/>
                  </a:lnTo>
                  <a:lnTo>
                    <a:pt x="66586" y="317319"/>
                  </a:lnTo>
                  <a:lnTo>
                    <a:pt x="77683" y="354521"/>
                  </a:lnTo>
                  <a:lnTo>
                    <a:pt x="88779" y="346901"/>
                  </a:lnTo>
                  <a:lnTo>
                    <a:pt x="110973" y="225634"/>
                  </a:lnTo>
                  <a:lnTo>
                    <a:pt x="122069" y="231934"/>
                  </a:lnTo>
                  <a:lnTo>
                    <a:pt x="133166" y="305542"/>
                  </a:lnTo>
                  <a:lnTo>
                    <a:pt x="144263" y="357705"/>
                  </a:lnTo>
                  <a:lnTo>
                    <a:pt x="155366" y="387960"/>
                  </a:lnTo>
                  <a:lnTo>
                    <a:pt x="166463" y="385334"/>
                  </a:lnTo>
                  <a:lnTo>
                    <a:pt x="177559" y="395247"/>
                  </a:lnTo>
                  <a:lnTo>
                    <a:pt x="188656" y="367223"/>
                  </a:lnTo>
                  <a:lnTo>
                    <a:pt x="199753" y="333191"/>
                  </a:lnTo>
                  <a:lnTo>
                    <a:pt x="210849" y="321530"/>
                  </a:lnTo>
                  <a:lnTo>
                    <a:pt x="221946" y="322265"/>
                  </a:lnTo>
                  <a:lnTo>
                    <a:pt x="233043" y="348261"/>
                  </a:lnTo>
                  <a:lnTo>
                    <a:pt x="244146" y="334464"/>
                  </a:lnTo>
                  <a:lnTo>
                    <a:pt x="255243" y="263183"/>
                  </a:lnTo>
                  <a:lnTo>
                    <a:pt x="266339" y="162776"/>
                  </a:lnTo>
                  <a:lnTo>
                    <a:pt x="277436" y="136296"/>
                  </a:lnTo>
                  <a:lnTo>
                    <a:pt x="288533" y="171763"/>
                  </a:lnTo>
                  <a:lnTo>
                    <a:pt x="299629" y="259597"/>
                  </a:lnTo>
                  <a:lnTo>
                    <a:pt x="310726" y="359535"/>
                  </a:lnTo>
                  <a:lnTo>
                    <a:pt x="321823" y="380551"/>
                  </a:lnTo>
                  <a:lnTo>
                    <a:pt x="332926" y="386708"/>
                  </a:lnTo>
                  <a:lnTo>
                    <a:pt x="344023" y="363916"/>
                  </a:lnTo>
                  <a:lnTo>
                    <a:pt x="355119" y="335498"/>
                  </a:lnTo>
                  <a:lnTo>
                    <a:pt x="366216" y="310365"/>
                  </a:lnTo>
                  <a:lnTo>
                    <a:pt x="388409" y="270639"/>
                  </a:lnTo>
                  <a:lnTo>
                    <a:pt x="399506" y="264598"/>
                  </a:lnTo>
                  <a:lnTo>
                    <a:pt x="410602" y="291057"/>
                  </a:lnTo>
                  <a:lnTo>
                    <a:pt x="421706" y="273143"/>
                  </a:lnTo>
                  <a:lnTo>
                    <a:pt x="443899" y="231954"/>
                  </a:lnTo>
                  <a:lnTo>
                    <a:pt x="454995" y="258448"/>
                  </a:lnTo>
                  <a:lnTo>
                    <a:pt x="466092" y="331144"/>
                  </a:lnTo>
                  <a:lnTo>
                    <a:pt x="477189" y="371284"/>
                  </a:lnTo>
                  <a:lnTo>
                    <a:pt x="488285" y="403962"/>
                  </a:lnTo>
                  <a:lnTo>
                    <a:pt x="499382" y="391838"/>
                  </a:lnTo>
                  <a:lnTo>
                    <a:pt x="510485" y="378013"/>
                  </a:lnTo>
                  <a:lnTo>
                    <a:pt x="521582" y="354793"/>
                  </a:lnTo>
                  <a:lnTo>
                    <a:pt x="532679" y="340281"/>
                  </a:lnTo>
                  <a:lnTo>
                    <a:pt x="543775" y="345914"/>
                  </a:lnTo>
                  <a:lnTo>
                    <a:pt x="554872" y="313719"/>
                  </a:lnTo>
                  <a:lnTo>
                    <a:pt x="565968" y="240976"/>
                  </a:lnTo>
                  <a:lnTo>
                    <a:pt x="577065" y="149638"/>
                  </a:lnTo>
                  <a:lnTo>
                    <a:pt x="588162" y="130132"/>
                  </a:lnTo>
                  <a:lnTo>
                    <a:pt x="599265" y="160904"/>
                  </a:lnTo>
                  <a:lnTo>
                    <a:pt x="610362" y="232662"/>
                  </a:lnTo>
                  <a:lnTo>
                    <a:pt x="621458" y="326599"/>
                  </a:lnTo>
                  <a:lnTo>
                    <a:pt x="632555" y="372700"/>
                  </a:lnTo>
                  <a:lnTo>
                    <a:pt x="643652" y="403030"/>
                  </a:lnTo>
                  <a:lnTo>
                    <a:pt x="654748" y="391484"/>
                  </a:lnTo>
                  <a:lnTo>
                    <a:pt x="665845" y="388259"/>
                  </a:lnTo>
                  <a:lnTo>
                    <a:pt x="676942" y="368550"/>
                  </a:lnTo>
                  <a:lnTo>
                    <a:pt x="688045" y="354820"/>
                  </a:lnTo>
                  <a:lnTo>
                    <a:pt x="699142" y="334729"/>
                  </a:lnTo>
                  <a:lnTo>
                    <a:pt x="710238" y="303473"/>
                  </a:lnTo>
                  <a:lnTo>
                    <a:pt x="721335" y="285628"/>
                  </a:lnTo>
                  <a:lnTo>
                    <a:pt x="732432" y="198753"/>
                  </a:lnTo>
                  <a:lnTo>
                    <a:pt x="743528" y="147461"/>
                  </a:lnTo>
                  <a:lnTo>
                    <a:pt x="754625" y="148338"/>
                  </a:lnTo>
                  <a:lnTo>
                    <a:pt x="765722" y="225572"/>
                  </a:lnTo>
                  <a:lnTo>
                    <a:pt x="776818" y="310814"/>
                  </a:lnTo>
                  <a:lnTo>
                    <a:pt x="799018" y="398118"/>
                  </a:lnTo>
                  <a:lnTo>
                    <a:pt x="810115" y="393485"/>
                  </a:lnTo>
                  <a:lnTo>
                    <a:pt x="821212" y="377939"/>
                  </a:lnTo>
                  <a:lnTo>
                    <a:pt x="832308" y="344200"/>
                  </a:lnTo>
                  <a:lnTo>
                    <a:pt x="843405" y="342574"/>
                  </a:lnTo>
                  <a:lnTo>
                    <a:pt x="854501" y="363630"/>
                  </a:lnTo>
                  <a:lnTo>
                    <a:pt x="865598" y="356099"/>
                  </a:lnTo>
                  <a:lnTo>
                    <a:pt x="876702" y="305997"/>
                  </a:lnTo>
                  <a:lnTo>
                    <a:pt x="887798" y="166626"/>
                  </a:lnTo>
                  <a:lnTo>
                    <a:pt x="898894" y="85609"/>
                  </a:lnTo>
                  <a:lnTo>
                    <a:pt x="909991" y="60600"/>
                  </a:lnTo>
                  <a:lnTo>
                    <a:pt x="921088" y="174117"/>
                  </a:lnTo>
                  <a:lnTo>
                    <a:pt x="932184" y="318128"/>
                  </a:lnTo>
                  <a:lnTo>
                    <a:pt x="943281" y="370550"/>
                  </a:lnTo>
                  <a:lnTo>
                    <a:pt x="954384" y="396335"/>
                  </a:lnTo>
                  <a:lnTo>
                    <a:pt x="976578" y="366243"/>
                  </a:lnTo>
                  <a:lnTo>
                    <a:pt x="987674" y="347391"/>
                  </a:lnTo>
                  <a:lnTo>
                    <a:pt x="998771" y="346458"/>
                  </a:lnTo>
                  <a:lnTo>
                    <a:pt x="1009868" y="354167"/>
                  </a:lnTo>
                  <a:lnTo>
                    <a:pt x="1020964" y="362876"/>
                  </a:lnTo>
                  <a:lnTo>
                    <a:pt x="1032061" y="374802"/>
                  </a:lnTo>
                  <a:lnTo>
                    <a:pt x="1043157" y="305433"/>
                  </a:lnTo>
                  <a:lnTo>
                    <a:pt x="1065357" y="0"/>
                  </a:lnTo>
                  <a:lnTo>
                    <a:pt x="1076454" y="25446"/>
                  </a:lnTo>
                  <a:lnTo>
                    <a:pt x="1098647" y="310114"/>
                  </a:lnTo>
                  <a:lnTo>
                    <a:pt x="1109744" y="391478"/>
                  </a:lnTo>
                  <a:lnTo>
                    <a:pt x="1120841" y="397907"/>
                  </a:lnTo>
                  <a:lnTo>
                    <a:pt x="1131937" y="395968"/>
                  </a:lnTo>
                  <a:lnTo>
                    <a:pt x="1143041" y="370019"/>
                  </a:lnTo>
                  <a:lnTo>
                    <a:pt x="1154137" y="353670"/>
                  </a:lnTo>
                  <a:lnTo>
                    <a:pt x="1165234" y="351758"/>
                  </a:lnTo>
                  <a:lnTo>
                    <a:pt x="1176331" y="361671"/>
                  </a:lnTo>
                  <a:lnTo>
                    <a:pt x="1187427" y="356582"/>
                  </a:lnTo>
                  <a:lnTo>
                    <a:pt x="1198524" y="346805"/>
                  </a:lnTo>
                  <a:lnTo>
                    <a:pt x="1209621" y="316482"/>
                  </a:lnTo>
                  <a:lnTo>
                    <a:pt x="1220717" y="180764"/>
                  </a:lnTo>
                  <a:lnTo>
                    <a:pt x="1231821" y="100775"/>
                  </a:lnTo>
                  <a:lnTo>
                    <a:pt x="1242917" y="92086"/>
                  </a:lnTo>
                  <a:lnTo>
                    <a:pt x="1254014" y="200202"/>
                  </a:lnTo>
                  <a:lnTo>
                    <a:pt x="1265111" y="320945"/>
                  </a:lnTo>
                  <a:lnTo>
                    <a:pt x="1276207" y="377544"/>
                  </a:lnTo>
                  <a:lnTo>
                    <a:pt x="1287304" y="413167"/>
                  </a:lnTo>
                  <a:lnTo>
                    <a:pt x="1298400" y="396022"/>
                  </a:lnTo>
                  <a:lnTo>
                    <a:pt x="1309497" y="375258"/>
                  </a:lnTo>
                  <a:lnTo>
                    <a:pt x="1320601" y="349894"/>
                  </a:lnTo>
                  <a:lnTo>
                    <a:pt x="1331697" y="341390"/>
                  </a:lnTo>
                  <a:lnTo>
                    <a:pt x="1342794" y="362542"/>
                  </a:lnTo>
                  <a:lnTo>
                    <a:pt x="1353890" y="363705"/>
                  </a:lnTo>
                  <a:lnTo>
                    <a:pt x="1364987" y="305793"/>
                  </a:lnTo>
                  <a:lnTo>
                    <a:pt x="1376083" y="189037"/>
                  </a:lnTo>
                  <a:lnTo>
                    <a:pt x="1387180" y="90977"/>
                  </a:lnTo>
                  <a:lnTo>
                    <a:pt x="1398277" y="37467"/>
                  </a:lnTo>
                  <a:lnTo>
                    <a:pt x="1409380" y="124179"/>
                  </a:lnTo>
                  <a:lnTo>
                    <a:pt x="1420477" y="255481"/>
                  </a:lnTo>
                  <a:lnTo>
                    <a:pt x="1431573" y="337879"/>
                  </a:lnTo>
                  <a:lnTo>
                    <a:pt x="1442670" y="388654"/>
                  </a:lnTo>
                  <a:lnTo>
                    <a:pt x="1453767" y="383830"/>
                  </a:lnTo>
                  <a:lnTo>
                    <a:pt x="1464863" y="382286"/>
                  </a:lnTo>
                  <a:lnTo>
                    <a:pt x="1475960" y="367121"/>
                  </a:lnTo>
                  <a:lnTo>
                    <a:pt x="1487057" y="365209"/>
                  </a:lnTo>
                  <a:lnTo>
                    <a:pt x="1498160" y="364637"/>
                  </a:lnTo>
                  <a:lnTo>
                    <a:pt x="1509257" y="364951"/>
                  </a:lnTo>
                  <a:lnTo>
                    <a:pt x="1520353" y="360229"/>
                  </a:lnTo>
                  <a:lnTo>
                    <a:pt x="1531450" y="305127"/>
                  </a:lnTo>
                  <a:lnTo>
                    <a:pt x="1542546" y="208829"/>
                  </a:lnTo>
                  <a:lnTo>
                    <a:pt x="1553643" y="152094"/>
                  </a:lnTo>
                  <a:lnTo>
                    <a:pt x="1564740" y="160626"/>
                  </a:lnTo>
                  <a:lnTo>
                    <a:pt x="1575836" y="172627"/>
                  </a:lnTo>
                  <a:lnTo>
                    <a:pt x="1586940" y="219871"/>
                  </a:lnTo>
                  <a:lnTo>
                    <a:pt x="1598036" y="275735"/>
                  </a:lnTo>
                  <a:lnTo>
                    <a:pt x="1609133" y="324163"/>
                  </a:lnTo>
                  <a:lnTo>
                    <a:pt x="1620230" y="378258"/>
                  </a:lnTo>
                  <a:lnTo>
                    <a:pt x="1631326" y="386307"/>
                  </a:lnTo>
                  <a:lnTo>
                    <a:pt x="1642423" y="392879"/>
                  </a:lnTo>
                  <a:lnTo>
                    <a:pt x="1653520" y="370631"/>
                  </a:lnTo>
                  <a:lnTo>
                    <a:pt x="1664616" y="356514"/>
                  </a:lnTo>
                  <a:lnTo>
                    <a:pt x="1675720" y="351718"/>
                  </a:lnTo>
                  <a:lnTo>
                    <a:pt x="1686816" y="338927"/>
                  </a:lnTo>
                  <a:lnTo>
                    <a:pt x="1697913" y="333436"/>
                  </a:lnTo>
                  <a:lnTo>
                    <a:pt x="1709010" y="284097"/>
                  </a:lnTo>
                  <a:lnTo>
                    <a:pt x="1731203" y="112851"/>
                  </a:lnTo>
                  <a:lnTo>
                    <a:pt x="1742299" y="118423"/>
                  </a:lnTo>
                  <a:lnTo>
                    <a:pt x="1753396" y="186051"/>
                  </a:lnTo>
                  <a:lnTo>
                    <a:pt x="1764500" y="283382"/>
                  </a:lnTo>
                  <a:lnTo>
                    <a:pt x="1775596" y="359514"/>
                  </a:lnTo>
                  <a:lnTo>
                    <a:pt x="1786692" y="368502"/>
                  </a:lnTo>
                  <a:lnTo>
                    <a:pt x="1797789" y="366291"/>
                  </a:lnTo>
                  <a:lnTo>
                    <a:pt x="1808886" y="355902"/>
                  </a:lnTo>
                  <a:lnTo>
                    <a:pt x="1819982" y="351534"/>
                  </a:lnTo>
                  <a:lnTo>
                    <a:pt x="1831079" y="348595"/>
                  </a:lnTo>
                  <a:lnTo>
                    <a:pt x="1842176" y="360303"/>
                  </a:lnTo>
                  <a:lnTo>
                    <a:pt x="1853279" y="355412"/>
                  </a:lnTo>
                  <a:lnTo>
                    <a:pt x="1864376" y="353133"/>
                  </a:lnTo>
                  <a:lnTo>
                    <a:pt x="1875472" y="342199"/>
                  </a:lnTo>
                  <a:lnTo>
                    <a:pt x="1886569" y="253331"/>
                  </a:lnTo>
                  <a:lnTo>
                    <a:pt x="1897666" y="146937"/>
                  </a:lnTo>
                  <a:lnTo>
                    <a:pt x="1908762" y="68941"/>
                  </a:lnTo>
                  <a:lnTo>
                    <a:pt x="1919859" y="115355"/>
                  </a:lnTo>
                  <a:lnTo>
                    <a:pt x="1930956" y="218959"/>
                  </a:lnTo>
                  <a:lnTo>
                    <a:pt x="1942059" y="304936"/>
                  </a:lnTo>
                  <a:lnTo>
                    <a:pt x="1953156" y="377489"/>
                  </a:lnTo>
                  <a:lnTo>
                    <a:pt x="1964252" y="385708"/>
                  </a:lnTo>
                  <a:lnTo>
                    <a:pt x="1975349" y="389981"/>
                  </a:lnTo>
                  <a:lnTo>
                    <a:pt x="1986446" y="377415"/>
                  </a:lnTo>
                  <a:lnTo>
                    <a:pt x="1997542" y="371101"/>
                  </a:lnTo>
                  <a:lnTo>
                    <a:pt x="2008639" y="368835"/>
                  </a:lnTo>
                  <a:lnTo>
                    <a:pt x="2019735" y="379170"/>
                  </a:lnTo>
                  <a:lnTo>
                    <a:pt x="2030839" y="369883"/>
                  </a:lnTo>
                  <a:lnTo>
                    <a:pt x="2041935" y="347343"/>
                  </a:lnTo>
                  <a:lnTo>
                    <a:pt x="2053032" y="299541"/>
                  </a:lnTo>
                  <a:lnTo>
                    <a:pt x="2064129" y="164953"/>
                  </a:lnTo>
                  <a:lnTo>
                    <a:pt x="2075225" y="95318"/>
                  </a:lnTo>
                  <a:lnTo>
                    <a:pt x="2086322" y="116504"/>
                  </a:lnTo>
                  <a:lnTo>
                    <a:pt x="2097419" y="201624"/>
                  </a:lnTo>
                  <a:lnTo>
                    <a:pt x="2108515" y="263012"/>
                  </a:lnTo>
                  <a:lnTo>
                    <a:pt x="2119619" y="285791"/>
                  </a:lnTo>
                  <a:lnTo>
                    <a:pt x="2130715" y="337729"/>
                  </a:lnTo>
                  <a:lnTo>
                    <a:pt x="2141812" y="357630"/>
                  </a:lnTo>
                  <a:lnTo>
                    <a:pt x="2152909" y="372230"/>
                  </a:lnTo>
                  <a:lnTo>
                    <a:pt x="2164005" y="359780"/>
                  </a:lnTo>
                  <a:lnTo>
                    <a:pt x="2175102" y="362930"/>
                  </a:lnTo>
                  <a:lnTo>
                    <a:pt x="2186198" y="361181"/>
                  </a:lnTo>
                  <a:lnTo>
                    <a:pt x="2197295" y="368992"/>
                  </a:lnTo>
                  <a:lnTo>
                    <a:pt x="2208399" y="362821"/>
                  </a:lnTo>
                  <a:lnTo>
                    <a:pt x="2219495" y="339811"/>
                  </a:lnTo>
                  <a:lnTo>
                    <a:pt x="2230592" y="288070"/>
                  </a:lnTo>
                  <a:lnTo>
                    <a:pt x="2241688" y="192099"/>
                  </a:lnTo>
                  <a:lnTo>
                    <a:pt x="2252785" y="139290"/>
                  </a:lnTo>
                  <a:lnTo>
                    <a:pt x="2263881" y="147903"/>
                  </a:lnTo>
                  <a:lnTo>
                    <a:pt x="2274978" y="220565"/>
                  </a:lnTo>
                  <a:lnTo>
                    <a:pt x="2286075" y="279538"/>
                  </a:lnTo>
                  <a:lnTo>
                    <a:pt x="2308275" y="362195"/>
                  </a:lnTo>
                  <a:lnTo>
                    <a:pt x="2319371" y="366059"/>
                  </a:lnTo>
                  <a:lnTo>
                    <a:pt x="2330468" y="370856"/>
                  </a:lnTo>
                  <a:lnTo>
                    <a:pt x="2341565" y="365189"/>
                  </a:lnTo>
                  <a:lnTo>
                    <a:pt x="2352661" y="368271"/>
                  </a:lnTo>
                  <a:lnTo>
                    <a:pt x="2374855" y="378741"/>
                  </a:lnTo>
                  <a:lnTo>
                    <a:pt x="2385951" y="365318"/>
                  </a:lnTo>
                  <a:lnTo>
                    <a:pt x="2397055" y="322115"/>
                  </a:lnTo>
                  <a:lnTo>
                    <a:pt x="2408151" y="242554"/>
                  </a:lnTo>
                  <a:lnTo>
                    <a:pt x="2419248" y="137412"/>
                  </a:lnTo>
                  <a:lnTo>
                    <a:pt x="2430345" y="136677"/>
                  </a:lnTo>
                  <a:lnTo>
                    <a:pt x="2441441" y="201855"/>
                  </a:lnTo>
                  <a:lnTo>
                    <a:pt x="2452538" y="287920"/>
                  </a:lnTo>
                  <a:lnTo>
                    <a:pt x="2463635" y="331082"/>
                  </a:lnTo>
                  <a:lnTo>
                    <a:pt x="2485834" y="340852"/>
                  </a:lnTo>
                  <a:lnTo>
                    <a:pt x="2496931" y="329599"/>
                  </a:lnTo>
                  <a:lnTo>
                    <a:pt x="2508028" y="334681"/>
                  </a:lnTo>
                  <a:lnTo>
                    <a:pt x="2519124" y="341519"/>
                  </a:lnTo>
                  <a:lnTo>
                    <a:pt x="2530221" y="354983"/>
                  </a:lnTo>
                  <a:lnTo>
                    <a:pt x="2541318" y="369917"/>
                  </a:lnTo>
                  <a:lnTo>
                    <a:pt x="2552414" y="357745"/>
                  </a:lnTo>
                  <a:lnTo>
                    <a:pt x="2563511" y="292880"/>
                  </a:lnTo>
                  <a:lnTo>
                    <a:pt x="2574614" y="175627"/>
                  </a:lnTo>
                  <a:lnTo>
                    <a:pt x="2585711" y="110885"/>
                  </a:lnTo>
                  <a:lnTo>
                    <a:pt x="2596808" y="95121"/>
                  </a:lnTo>
                  <a:lnTo>
                    <a:pt x="2607904" y="186908"/>
                  </a:lnTo>
                  <a:lnTo>
                    <a:pt x="2619001" y="296350"/>
                  </a:lnTo>
                  <a:lnTo>
                    <a:pt x="2630097" y="331361"/>
                  </a:lnTo>
                  <a:lnTo>
                    <a:pt x="2641194" y="354487"/>
                  </a:lnTo>
                  <a:lnTo>
                    <a:pt x="2652290" y="342424"/>
                  </a:lnTo>
                  <a:lnTo>
                    <a:pt x="2663394" y="342097"/>
                  </a:lnTo>
                  <a:lnTo>
                    <a:pt x="2674491" y="344267"/>
                  </a:lnTo>
                  <a:lnTo>
                    <a:pt x="2685587" y="364828"/>
                  </a:lnTo>
                  <a:lnTo>
                    <a:pt x="2696684" y="368883"/>
                  </a:lnTo>
                  <a:lnTo>
                    <a:pt x="2707780" y="366985"/>
                  </a:lnTo>
                  <a:lnTo>
                    <a:pt x="2718877" y="358371"/>
                  </a:lnTo>
                  <a:lnTo>
                    <a:pt x="2729974" y="290649"/>
                  </a:lnTo>
                  <a:lnTo>
                    <a:pt x="2741070" y="156006"/>
                  </a:lnTo>
                  <a:lnTo>
                    <a:pt x="2752174" y="65457"/>
                  </a:lnTo>
                  <a:lnTo>
                    <a:pt x="2763270" y="65886"/>
                  </a:lnTo>
                  <a:lnTo>
                    <a:pt x="2774367" y="145215"/>
                  </a:lnTo>
                  <a:lnTo>
                    <a:pt x="2785464" y="245820"/>
                  </a:lnTo>
                  <a:lnTo>
                    <a:pt x="2796560" y="328633"/>
                  </a:lnTo>
                  <a:lnTo>
                    <a:pt x="2807657" y="346887"/>
                  </a:lnTo>
                  <a:lnTo>
                    <a:pt x="2818754" y="322442"/>
                  </a:lnTo>
                  <a:lnTo>
                    <a:pt x="2829850" y="285818"/>
                  </a:lnTo>
                  <a:lnTo>
                    <a:pt x="2829850" y="285818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8" name="자유형: 도형 2327">
              <a:extLst>
                <a:ext uri="{FF2B5EF4-FFF2-40B4-BE49-F238E27FC236}">
                  <a16:creationId xmlns:a16="http://schemas.microsoft.com/office/drawing/2014/main" id="{5B5F1517-5388-8A64-2D6A-1A17CAD993C6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6795 h 413167"/>
                <a:gd name="connsiteX1" fmla="*/ 11096 w 2829850"/>
                <a:gd name="connsiteY1" fmla="*/ 315033 h 413167"/>
                <a:gd name="connsiteX2" fmla="*/ 22193 w 2829850"/>
                <a:gd name="connsiteY2" fmla="*/ 305195 h 413167"/>
                <a:gd name="connsiteX3" fmla="*/ 33290 w 2829850"/>
                <a:gd name="connsiteY3" fmla="*/ 290084 h 413167"/>
                <a:gd name="connsiteX4" fmla="*/ 55483 w 2829850"/>
                <a:gd name="connsiteY4" fmla="*/ 282301 h 413167"/>
                <a:gd name="connsiteX5" fmla="*/ 66586 w 2829850"/>
                <a:gd name="connsiteY5" fmla="*/ 315502 h 413167"/>
                <a:gd name="connsiteX6" fmla="*/ 77683 w 2829850"/>
                <a:gd name="connsiteY6" fmla="*/ 352323 h 413167"/>
                <a:gd name="connsiteX7" fmla="*/ 88779 w 2829850"/>
                <a:gd name="connsiteY7" fmla="*/ 345662 h 413167"/>
                <a:gd name="connsiteX8" fmla="*/ 99876 w 2829850"/>
                <a:gd name="connsiteY8" fmla="*/ 280586 h 413167"/>
                <a:gd name="connsiteX9" fmla="*/ 110973 w 2829850"/>
                <a:gd name="connsiteY9" fmla="*/ 230423 h 413167"/>
                <a:gd name="connsiteX10" fmla="*/ 122069 w 2829850"/>
                <a:gd name="connsiteY10" fmla="*/ 230138 h 413167"/>
                <a:gd name="connsiteX11" fmla="*/ 133166 w 2829850"/>
                <a:gd name="connsiteY11" fmla="*/ 307038 h 413167"/>
                <a:gd name="connsiteX12" fmla="*/ 144263 w 2829850"/>
                <a:gd name="connsiteY12" fmla="*/ 355214 h 413167"/>
                <a:gd name="connsiteX13" fmla="*/ 155366 w 2829850"/>
                <a:gd name="connsiteY13" fmla="*/ 387328 h 413167"/>
                <a:gd name="connsiteX14" fmla="*/ 166463 w 2829850"/>
                <a:gd name="connsiteY14" fmla="*/ 384211 h 413167"/>
                <a:gd name="connsiteX15" fmla="*/ 177559 w 2829850"/>
                <a:gd name="connsiteY15" fmla="*/ 394832 h 413167"/>
                <a:gd name="connsiteX16" fmla="*/ 188656 w 2829850"/>
                <a:gd name="connsiteY16" fmla="*/ 365985 h 413167"/>
                <a:gd name="connsiteX17" fmla="*/ 199753 w 2829850"/>
                <a:gd name="connsiteY17" fmla="*/ 333280 h 413167"/>
                <a:gd name="connsiteX18" fmla="*/ 210849 w 2829850"/>
                <a:gd name="connsiteY18" fmla="*/ 321666 h 413167"/>
                <a:gd name="connsiteX19" fmla="*/ 221946 w 2829850"/>
                <a:gd name="connsiteY19" fmla="*/ 320619 h 413167"/>
                <a:gd name="connsiteX20" fmla="*/ 233043 w 2829850"/>
                <a:gd name="connsiteY20" fmla="*/ 347227 h 413167"/>
                <a:gd name="connsiteX21" fmla="*/ 244146 w 2829850"/>
                <a:gd name="connsiteY21" fmla="*/ 332035 h 413167"/>
                <a:gd name="connsiteX22" fmla="*/ 255243 w 2829850"/>
                <a:gd name="connsiteY22" fmla="*/ 258808 h 413167"/>
                <a:gd name="connsiteX23" fmla="*/ 266339 w 2829850"/>
                <a:gd name="connsiteY23" fmla="*/ 164157 h 413167"/>
                <a:gd name="connsiteX24" fmla="*/ 277436 w 2829850"/>
                <a:gd name="connsiteY24" fmla="*/ 131227 h 413167"/>
                <a:gd name="connsiteX25" fmla="*/ 288533 w 2829850"/>
                <a:gd name="connsiteY25" fmla="*/ 171756 h 413167"/>
                <a:gd name="connsiteX26" fmla="*/ 299629 w 2829850"/>
                <a:gd name="connsiteY26" fmla="*/ 260223 h 413167"/>
                <a:gd name="connsiteX27" fmla="*/ 310726 w 2829850"/>
                <a:gd name="connsiteY27" fmla="*/ 358582 h 413167"/>
                <a:gd name="connsiteX28" fmla="*/ 321823 w 2829850"/>
                <a:gd name="connsiteY28" fmla="*/ 379340 h 413167"/>
                <a:gd name="connsiteX29" fmla="*/ 332926 w 2829850"/>
                <a:gd name="connsiteY29" fmla="*/ 385511 h 413167"/>
                <a:gd name="connsiteX30" fmla="*/ 344023 w 2829850"/>
                <a:gd name="connsiteY30" fmla="*/ 362767 h 413167"/>
                <a:gd name="connsiteX31" fmla="*/ 355119 w 2829850"/>
                <a:gd name="connsiteY31" fmla="*/ 336090 h 413167"/>
                <a:gd name="connsiteX32" fmla="*/ 366216 w 2829850"/>
                <a:gd name="connsiteY32" fmla="*/ 312454 h 413167"/>
                <a:gd name="connsiteX33" fmla="*/ 377313 w 2829850"/>
                <a:gd name="connsiteY33" fmla="*/ 292758 h 413167"/>
                <a:gd name="connsiteX34" fmla="*/ 388409 w 2829850"/>
                <a:gd name="connsiteY34" fmla="*/ 270966 h 413167"/>
                <a:gd name="connsiteX35" fmla="*/ 399506 w 2829850"/>
                <a:gd name="connsiteY35" fmla="*/ 261564 h 413167"/>
                <a:gd name="connsiteX36" fmla="*/ 410602 w 2829850"/>
                <a:gd name="connsiteY36" fmla="*/ 285451 h 413167"/>
                <a:gd name="connsiteX37" fmla="*/ 421706 w 2829850"/>
                <a:gd name="connsiteY37" fmla="*/ 269224 h 413167"/>
                <a:gd name="connsiteX38" fmla="*/ 432802 w 2829850"/>
                <a:gd name="connsiteY38" fmla="*/ 248922 h 413167"/>
                <a:gd name="connsiteX39" fmla="*/ 443899 w 2829850"/>
                <a:gd name="connsiteY39" fmla="*/ 232356 h 413167"/>
                <a:gd name="connsiteX40" fmla="*/ 454995 w 2829850"/>
                <a:gd name="connsiteY40" fmla="*/ 256549 h 413167"/>
                <a:gd name="connsiteX41" fmla="*/ 466092 w 2829850"/>
                <a:gd name="connsiteY41" fmla="*/ 329347 h 413167"/>
                <a:gd name="connsiteX42" fmla="*/ 477189 w 2829850"/>
                <a:gd name="connsiteY42" fmla="*/ 370019 h 413167"/>
                <a:gd name="connsiteX43" fmla="*/ 488285 w 2829850"/>
                <a:gd name="connsiteY43" fmla="*/ 403493 h 413167"/>
                <a:gd name="connsiteX44" fmla="*/ 499382 w 2829850"/>
                <a:gd name="connsiteY44" fmla="*/ 391709 h 413167"/>
                <a:gd name="connsiteX45" fmla="*/ 510485 w 2829850"/>
                <a:gd name="connsiteY45" fmla="*/ 377775 h 413167"/>
                <a:gd name="connsiteX46" fmla="*/ 521582 w 2829850"/>
                <a:gd name="connsiteY46" fmla="*/ 355011 h 413167"/>
                <a:gd name="connsiteX47" fmla="*/ 532679 w 2829850"/>
                <a:gd name="connsiteY47" fmla="*/ 341750 h 413167"/>
                <a:gd name="connsiteX48" fmla="*/ 543775 w 2829850"/>
                <a:gd name="connsiteY48" fmla="*/ 346227 h 413167"/>
                <a:gd name="connsiteX49" fmla="*/ 554872 w 2829850"/>
                <a:gd name="connsiteY49" fmla="*/ 314073 h 413167"/>
                <a:gd name="connsiteX50" fmla="*/ 565968 w 2829850"/>
                <a:gd name="connsiteY50" fmla="*/ 237989 h 413167"/>
                <a:gd name="connsiteX51" fmla="*/ 577065 w 2829850"/>
                <a:gd name="connsiteY51" fmla="*/ 147991 h 413167"/>
                <a:gd name="connsiteX52" fmla="*/ 588162 w 2829850"/>
                <a:gd name="connsiteY52" fmla="*/ 124390 h 413167"/>
                <a:gd name="connsiteX53" fmla="*/ 599265 w 2829850"/>
                <a:gd name="connsiteY53" fmla="*/ 160408 h 413167"/>
                <a:gd name="connsiteX54" fmla="*/ 610362 w 2829850"/>
                <a:gd name="connsiteY54" fmla="*/ 232342 h 413167"/>
                <a:gd name="connsiteX55" fmla="*/ 621458 w 2829850"/>
                <a:gd name="connsiteY55" fmla="*/ 327259 h 413167"/>
                <a:gd name="connsiteX56" fmla="*/ 632555 w 2829850"/>
                <a:gd name="connsiteY56" fmla="*/ 371074 h 413167"/>
                <a:gd name="connsiteX57" fmla="*/ 643652 w 2829850"/>
                <a:gd name="connsiteY57" fmla="*/ 401656 h 413167"/>
                <a:gd name="connsiteX58" fmla="*/ 654748 w 2829850"/>
                <a:gd name="connsiteY58" fmla="*/ 390695 h 413167"/>
                <a:gd name="connsiteX59" fmla="*/ 665845 w 2829850"/>
                <a:gd name="connsiteY59" fmla="*/ 387443 h 413167"/>
                <a:gd name="connsiteX60" fmla="*/ 676942 w 2829850"/>
                <a:gd name="connsiteY60" fmla="*/ 370577 h 413167"/>
                <a:gd name="connsiteX61" fmla="*/ 688045 w 2829850"/>
                <a:gd name="connsiteY61" fmla="*/ 356187 h 413167"/>
                <a:gd name="connsiteX62" fmla="*/ 699142 w 2829850"/>
                <a:gd name="connsiteY62" fmla="*/ 334736 h 413167"/>
                <a:gd name="connsiteX63" fmla="*/ 710238 w 2829850"/>
                <a:gd name="connsiteY63" fmla="*/ 305542 h 413167"/>
                <a:gd name="connsiteX64" fmla="*/ 721335 w 2829850"/>
                <a:gd name="connsiteY64" fmla="*/ 278708 h 413167"/>
                <a:gd name="connsiteX65" fmla="*/ 732432 w 2829850"/>
                <a:gd name="connsiteY65" fmla="*/ 199705 h 413167"/>
                <a:gd name="connsiteX66" fmla="*/ 743528 w 2829850"/>
                <a:gd name="connsiteY66" fmla="*/ 145767 h 413167"/>
                <a:gd name="connsiteX67" fmla="*/ 754625 w 2829850"/>
                <a:gd name="connsiteY67" fmla="*/ 149359 h 413167"/>
                <a:gd name="connsiteX68" fmla="*/ 765722 w 2829850"/>
                <a:gd name="connsiteY68" fmla="*/ 223171 h 413167"/>
                <a:gd name="connsiteX69" fmla="*/ 776818 w 2829850"/>
                <a:gd name="connsiteY69" fmla="*/ 308345 h 413167"/>
                <a:gd name="connsiteX70" fmla="*/ 799018 w 2829850"/>
                <a:gd name="connsiteY70" fmla="*/ 398036 h 413167"/>
                <a:gd name="connsiteX71" fmla="*/ 810115 w 2829850"/>
                <a:gd name="connsiteY71" fmla="*/ 392988 h 413167"/>
                <a:gd name="connsiteX72" fmla="*/ 821212 w 2829850"/>
                <a:gd name="connsiteY72" fmla="*/ 377489 h 413167"/>
                <a:gd name="connsiteX73" fmla="*/ 832308 w 2829850"/>
                <a:gd name="connsiteY73" fmla="*/ 345227 h 413167"/>
                <a:gd name="connsiteX74" fmla="*/ 843405 w 2829850"/>
                <a:gd name="connsiteY74" fmla="*/ 343812 h 413167"/>
                <a:gd name="connsiteX75" fmla="*/ 854501 w 2829850"/>
                <a:gd name="connsiteY75" fmla="*/ 365930 h 413167"/>
                <a:gd name="connsiteX76" fmla="*/ 865598 w 2829850"/>
                <a:gd name="connsiteY76" fmla="*/ 356473 h 413167"/>
                <a:gd name="connsiteX77" fmla="*/ 876702 w 2829850"/>
                <a:gd name="connsiteY77" fmla="*/ 302419 h 413167"/>
                <a:gd name="connsiteX78" fmla="*/ 887798 w 2829850"/>
                <a:gd name="connsiteY78" fmla="*/ 165599 h 413167"/>
                <a:gd name="connsiteX79" fmla="*/ 898894 w 2829850"/>
                <a:gd name="connsiteY79" fmla="*/ 79030 h 413167"/>
                <a:gd name="connsiteX80" fmla="*/ 909991 w 2829850"/>
                <a:gd name="connsiteY80" fmla="*/ 61729 h 413167"/>
                <a:gd name="connsiteX81" fmla="*/ 921088 w 2829850"/>
                <a:gd name="connsiteY81" fmla="*/ 176008 h 413167"/>
                <a:gd name="connsiteX82" fmla="*/ 932184 w 2829850"/>
                <a:gd name="connsiteY82" fmla="*/ 317414 h 413167"/>
                <a:gd name="connsiteX83" fmla="*/ 943281 w 2829850"/>
                <a:gd name="connsiteY83" fmla="*/ 369040 h 413167"/>
                <a:gd name="connsiteX84" fmla="*/ 954384 w 2829850"/>
                <a:gd name="connsiteY84" fmla="*/ 393838 h 413167"/>
                <a:gd name="connsiteX85" fmla="*/ 976578 w 2829850"/>
                <a:gd name="connsiteY85" fmla="*/ 365781 h 413167"/>
                <a:gd name="connsiteX86" fmla="*/ 987674 w 2829850"/>
                <a:gd name="connsiteY86" fmla="*/ 351826 h 413167"/>
                <a:gd name="connsiteX87" fmla="*/ 998771 w 2829850"/>
                <a:gd name="connsiteY87" fmla="*/ 350160 h 413167"/>
                <a:gd name="connsiteX88" fmla="*/ 1009868 w 2829850"/>
                <a:gd name="connsiteY88" fmla="*/ 356881 h 413167"/>
                <a:gd name="connsiteX89" fmla="*/ 1020964 w 2829850"/>
                <a:gd name="connsiteY89" fmla="*/ 366726 h 413167"/>
                <a:gd name="connsiteX90" fmla="*/ 1032061 w 2829850"/>
                <a:gd name="connsiteY90" fmla="*/ 373591 h 413167"/>
                <a:gd name="connsiteX91" fmla="*/ 1043157 w 2829850"/>
                <a:gd name="connsiteY91" fmla="*/ 305412 h 413167"/>
                <a:gd name="connsiteX92" fmla="*/ 1054261 w 2829850"/>
                <a:gd name="connsiteY92" fmla="*/ 144678 h 413167"/>
                <a:gd name="connsiteX93" fmla="*/ 1065357 w 2829850"/>
                <a:gd name="connsiteY93" fmla="*/ 0 h 413167"/>
                <a:gd name="connsiteX94" fmla="*/ 1076454 w 2829850"/>
                <a:gd name="connsiteY94" fmla="*/ 24473 h 413167"/>
                <a:gd name="connsiteX95" fmla="*/ 1098647 w 2829850"/>
                <a:gd name="connsiteY95" fmla="*/ 309284 h 413167"/>
                <a:gd name="connsiteX96" fmla="*/ 1109744 w 2829850"/>
                <a:gd name="connsiteY96" fmla="*/ 390743 h 413167"/>
                <a:gd name="connsiteX97" fmla="*/ 1120841 w 2829850"/>
                <a:gd name="connsiteY97" fmla="*/ 397308 h 413167"/>
                <a:gd name="connsiteX98" fmla="*/ 1131937 w 2829850"/>
                <a:gd name="connsiteY98" fmla="*/ 395016 h 413167"/>
                <a:gd name="connsiteX99" fmla="*/ 1143041 w 2829850"/>
                <a:gd name="connsiteY99" fmla="*/ 370162 h 413167"/>
                <a:gd name="connsiteX100" fmla="*/ 1154137 w 2829850"/>
                <a:gd name="connsiteY100" fmla="*/ 354473 h 413167"/>
                <a:gd name="connsiteX101" fmla="*/ 1165234 w 2829850"/>
                <a:gd name="connsiteY101" fmla="*/ 355773 h 413167"/>
                <a:gd name="connsiteX102" fmla="*/ 1176331 w 2829850"/>
                <a:gd name="connsiteY102" fmla="*/ 363610 h 413167"/>
                <a:gd name="connsiteX103" fmla="*/ 1187427 w 2829850"/>
                <a:gd name="connsiteY103" fmla="*/ 357745 h 413167"/>
                <a:gd name="connsiteX104" fmla="*/ 1198524 w 2829850"/>
                <a:gd name="connsiteY104" fmla="*/ 347608 h 413167"/>
                <a:gd name="connsiteX105" fmla="*/ 1209621 w 2829850"/>
                <a:gd name="connsiteY105" fmla="*/ 308583 h 413167"/>
                <a:gd name="connsiteX106" fmla="*/ 1220717 w 2829850"/>
                <a:gd name="connsiteY106" fmla="*/ 181091 h 413167"/>
                <a:gd name="connsiteX107" fmla="*/ 1231821 w 2829850"/>
                <a:gd name="connsiteY107" fmla="*/ 98904 h 413167"/>
                <a:gd name="connsiteX108" fmla="*/ 1242917 w 2829850"/>
                <a:gd name="connsiteY108" fmla="*/ 95304 h 413167"/>
                <a:gd name="connsiteX109" fmla="*/ 1254014 w 2829850"/>
                <a:gd name="connsiteY109" fmla="*/ 198930 h 413167"/>
                <a:gd name="connsiteX110" fmla="*/ 1265111 w 2829850"/>
                <a:gd name="connsiteY110" fmla="*/ 318353 h 413167"/>
                <a:gd name="connsiteX111" fmla="*/ 1276207 w 2829850"/>
                <a:gd name="connsiteY111" fmla="*/ 376584 h 413167"/>
                <a:gd name="connsiteX112" fmla="*/ 1287304 w 2829850"/>
                <a:gd name="connsiteY112" fmla="*/ 413167 h 413167"/>
                <a:gd name="connsiteX113" fmla="*/ 1298400 w 2829850"/>
                <a:gd name="connsiteY113" fmla="*/ 396329 h 413167"/>
                <a:gd name="connsiteX114" fmla="*/ 1309497 w 2829850"/>
                <a:gd name="connsiteY114" fmla="*/ 376095 h 413167"/>
                <a:gd name="connsiteX115" fmla="*/ 1320601 w 2829850"/>
                <a:gd name="connsiteY115" fmla="*/ 350751 h 413167"/>
                <a:gd name="connsiteX116" fmla="*/ 1331697 w 2829850"/>
                <a:gd name="connsiteY116" fmla="*/ 343642 h 413167"/>
                <a:gd name="connsiteX117" fmla="*/ 1342794 w 2829850"/>
                <a:gd name="connsiteY117" fmla="*/ 365468 h 413167"/>
                <a:gd name="connsiteX118" fmla="*/ 1353890 w 2829850"/>
                <a:gd name="connsiteY118" fmla="*/ 364699 h 413167"/>
                <a:gd name="connsiteX119" fmla="*/ 1364987 w 2829850"/>
                <a:gd name="connsiteY119" fmla="*/ 302807 h 413167"/>
                <a:gd name="connsiteX120" fmla="*/ 1376083 w 2829850"/>
                <a:gd name="connsiteY120" fmla="*/ 186329 h 413167"/>
                <a:gd name="connsiteX121" fmla="*/ 1387180 w 2829850"/>
                <a:gd name="connsiteY121" fmla="*/ 82949 h 413167"/>
                <a:gd name="connsiteX122" fmla="*/ 1398277 w 2829850"/>
                <a:gd name="connsiteY122" fmla="*/ 36045 h 413167"/>
                <a:gd name="connsiteX123" fmla="*/ 1409380 w 2829850"/>
                <a:gd name="connsiteY123" fmla="*/ 124206 h 413167"/>
                <a:gd name="connsiteX124" fmla="*/ 1420477 w 2829850"/>
                <a:gd name="connsiteY124" fmla="*/ 255039 h 413167"/>
                <a:gd name="connsiteX125" fmla="*/ 1431573 w 2829850"/>
                <a:gd name="connsiteY125" fmla="*/ 335362 h 413167"/>
                <a:gd name="connsiteX126" fmla="*/ 1442670 w 2829850"/>
                <a:gd name="connsiteY126" fmla="*/ 386293 h 413167"/>
                <a:gd name="connsiteX127" fmla="*/ 1453767 w 2829850"/>
                <a:gd name="connsiteY127" fmla="*/ 382626 h 413167"/>
                <a:gd name="connsiteX128" fmla="*/ 1464863 w 2829850"/>
                <a:gd name="connsiteY128" fmla="*/ 381864 h 413167"/>
                <a:gd name="connsiteX129" fmla="*/ 1475960 w 2829850"/>
                <a:gd name="connsiteY129" fmla="*/ 369080 h 413167"/>
                <a:gd name="connsiteX130" fmla="*/ 1487057 w 2829850"/>
                <a:gd name="connsiteY130" fmla="*/ 367495 h 413167"/>
                <a:gd name="connsiteX131" fmla="*/ 1498160 w 2829850"/>
                <a:gd name="connsiteY131" fmla="*/ 365086 h 413167"/>
                <a:gd name="connsiteX132" fmla="*/ 1509257 w 2829850"/>
                <a:gd name="connsiteY132" fmla="*/ 368128 h 413167"/>
                <a:gd name="connsiteX133" fmla="*/ 1520353 w 2829850"/>
                <a:gd name="connsiteY133" fmla="*/ 358889 h 413167"/>
                <a:gd name="connsiteX134" fmla="*/ 1531450 w 2829850"/>
                <a:gd name="connsiteY134" fmla="*/ 304929 h 413167"/>
                <a:gd name="connsiteX135" fmla="*/ 1542546 w 2829850"/>
                <a:gd name="connsiteY135" fmla="*/ 207026 h 413167"/>
                <a:gd name="connsiteX136" fmla="*/ 1553643 w 2829850"/>
                <a:gd name="connsiteY136" fmla="*/ 148862 h 413167"/>
                <a:gd name="connsiteX137" fmla="*/ 1564740 w 2829850"/>
                <a:gd name="connsiteY137" fmla="*/ 154251 h 413167"/>
                <a:gd name="connsiteX138" fmla="*/ 1575836 w 2829850"/>
                <a:gd name="connsiteY138" fmla="*/ 169219 h 413167"/>
                <a:gd name="connsiteX139" fmla="*/ 1586940 w 2829850"/>
                <a:gd name="connsiteY139" fmla="*/ 218088 h 413167"/>
                <a:gd name="connsiteX140" fmla="*/ 1598036 w 2829850"/>
                <a:gd name="connsiteY140" fmla="*/ 275443 h 413167"/>
                <a:gd name="connsiteX141" fmla="*/ 1609133 w 2829850"/>
                <a:gd name="connsiteY141" fmla="*/ 323013 h 413167"/>
                <a:gd name="connsiteX142" fmla="*/ 1620230 w 2829850"/>
                <a:gd name="connsiteY142" fmla="*/ 375822 h 413167"/>
                <a:gd name="connsiteX143" fmla="*/ 1631326 w 2829850"/>
                <a:gd name="connsiteY143" fmla="*/ 385572 h 413167"/>
                <a:gd name="connsiteX144" fmla="*/ 1642423 w 2829850"/>
                <a:gd name="connsiteY144" fmla="*/ 392206 h 413167"/>
                <a:gd name="connsiteX145" fmla="*/ 1653520 w 2829850"/>
                <a:gd name="connsiteY145" fmla="*/ 371795 h 413167"/>
                <a:gd name="connsiteX146" fmla="*/ 1664616 w 2829850"/>
                <a:gd name="connsiteY146" fmla="*/ 358283 h 413167"/>
                <a:gd name="connsiteX147" fmla="*/ 1675720 w 2829850"/>
                <a:gd name="connsiteY147" fmla="*/ 352411 h 413167"/>
                <a:gd name="connsiteX148" fmla="*/ 1686816 w 2829850"/>
                <a:gd name="connsiteY148" fmla="*/ 340083 h 413167"/>
                <a:gd name="connsiteX149" fmla="*/ 1697913 w 2829850"/>
                <a:gd name="connsiteY149" fmla="*/ 331409 h 413167"/>
                <a:gd name="connsiteX150" fmla="*/ 1709010 w 2829850"/>
                <a:gd name="connsiteY150" fmla="*/ 282974 h 413167"/>
                <a:gd name="connsiteX151" fmla="*/ 1720106 w 2829850"/>
                <a:gd name="connsiteY151" fmla="*/ 194535 h 413167"/>
                <a:gd name="connsiteX152" fmla="*/ 1731203 w 2829850"/>
                <a:gd name="connsiteY152" fmla="*/ 112769 h 413167"/>
                <a:gd name="connsiteX153" fmla="*/ 1742299 w 2829850"/>
                <a:gd name="connsiteY153" fmla="*/ 114756 h 413167"/>
                <a:gd name="connsiteX154" fmla="*/ 1753396 w 2829850"/>
                <a:gd name="connsiteY154" fmla="*/ 182873 h 413167"/>
                <a:gd name="connsiteX155" fmla="*/ 1764500 w 2829850"/>
                <a:gd name="connsiteY155" fmla="*/ 282267 h 413167"/>
                <a:gd name="connsiteX156" fmla="*/ 1775596 w 2829850"/>
                <a:gd name="connsiteY156" fmla="*/ 357222 h 413167"/>
                <a:gd name="connsiteX157" fmla="*/ 1786692 w 2829850"/>
                <a:gd name="connsiteY157" fmla="*/ 366692 h 413167"/>
                <a:gd name="connsiteX158" fmla="*/ 1797789 w 2829850"/>
                <a:gd name="connsiteY158" fmla="*/ 364848 h 413167"/>
                <a:gd name="connsiteX159" fmla="*/ 1808886 w 2829850"/>
                <a:gd name="connsiteY159" fmla="*/ 354929 h 413167"/>
                <a:gd name="connsiteX160" fmla="*/ 1819982 w 2829850"/>
                <a:gd name="connsiteY160" fmla="*/ 351636 h 413167"/>
                <a:gd name="connsiteX161" fmla="*/ 1831079 w 2829850"/>
                <a:gd name="connsiteY161" fmla="*/ 351357 h 413167"/>
                <a:gd name="connsiteX162" fmla="*/ 1842176 w 2829850"/>
                <a:gd name="connsiteY162" fmla="*/ 362277 h 413167"/>
                <a:gd name="connsiteX163" fmla="*/ 1853279 w 2829850"/>
                <a:gd name="connsiteY163" fmla="*/ 356732 h 413167"/>
                <a:gd name="connsiteX164" fmla="*/ 1864376 w 2829850"/>
                <a:gd name="connsiteY164" fmla="*/ 353425 h 413167"/>
                <a:gd name="connsiteX165" fmla="*/ 1875472 w 2829850"/>
                <a:gd name="connsiteY165" fmla="*/ 338090 h 413167"/>
                <a:gd name="connsiteX166" fmla="*/ 1886569 w 2829850"/>
                <a:gd name="connsiteY166" fmla="*/ 250970 h 413167"/>
                <a:gd name="connsiteX167" fmla="*/ 1897666 w 2829850"/>
                <a:gd name="connsiteY167" fmla="*/ 143290 h 413167"/>
                <a:gd name="connsiteX168" fmla="*/ 1908762 w 2829850"/>
                <a:gd name="connsiteY168" fmla="*/ 67743 h 413167"/>
                <a:gd name="connsiteX169" fmla="*/ 1919859 w 2829850"/>
                <a:gd name="connsiteY169" fmla="*/ 112769 h 413167"/>
                <a:gd name="connsiteX170" fmla="*/ 1930956 w 2829850"/>
                <a:gd name="connsiteY170" fmla="*/ 215292 h 413167"/>
                <a:gd name="connsiteX171" fmla="*/ 1942059 w 2829850"/>
                <a:gd name="connsiteY171" fmla="*/ 303167 h 413167"/>
                <a:gd name="connsiteX172" fmla="*/ 1953156 w 2829850"/>
                <a:gd name="connsiteY172" fmla="*/ 376346 h 413167"/>
                <a:gd name="connsiteX173" fmla="*/ 1964252 w 2829850"/>
                <a:gd name="connsiteY173" fmla="*/ 384402 h 413167"/>
                <a:gd name="connsiteX174" fmla="*/ 1975349 w 2829850"/>
                <a:gd name="connsiteY174" fmla="*/ 388872 h 413167"/>
                <a:gd name="connsiteX175" fmla="*/ 1986446 w 2829850"/>
                <a:gd name="connsiteY175" fmla="*/ 376802 h 413167"/>
                <a:gd name="connsiteX176" fmla="*/ 1997542 w 2829850"/>
                <a:gd name="connsiteY176" fmla="*/ 371081 h 413167"/>
                <a:gd name="connsiteX177" fmla="*/ 2008639 w 2829850"/>
                <a:gd name="connsiteY177" fmla="*/ 371686 h 413167"/>
                <a:gd name="connsiteX178" fmla="*/ 2019735 w 2829850"/>
                <a:gd name="connsiteY178" fmla="*/ 380803 h 413167"/>
                <a:gd name="connsiteX179" fmla="*/ 2030839 w 2829850"/>
                <a:gd name="connsiteY179" fmla="*/ 370176 h 413167"/>
                <a:gd name="connsiteX180" fmla="*/ 2041935 w 2829850"/>
                <a:gd name="connsiteY180" fmla="*/ 348894 h 413167"/>
                <a:gd name="connsiteX181" fmla="*/ 2053032 w 2829850"/>
                <a:gd name="connsiteY181" fmla="*/ 291669 h 413167"/>
                <a:gd name="connsiteX182" fmla="*/ 2064129 w 2829850"/>
                <a:gd name="connsiteY182" fmla="*/ 164817 h 413167"/>
                <a:gd name="connsiteX183" fmla="*/ 2075225 w 2829850"/>
                <a:gd name="connsiteY183" fmla="*/ 94413 h 413167"/>
                <a:gd name="connsiteX184" fmla="*/ 2086322 w 2829850"/>
                <a:gd name="connsiteY184" fmla="*/ 115498 h 413167"/>
                <a:gd name="connsiteX185" fmla="*/ 2097419 w 2829850"/>
                <a:gd name="connsiteY185" fmla="*/ 196501 h 413167"/>
                <a:gd name="connsiteX186" fmla="*/ 2108515 w 2829850"/>
                <a:gd name="connsiteY186" fmla="*/ 259543 h 413167"/>
                <a:gd name="connsiteX187" fmla="*/ 2119619 w 2829850"/>
                <a:gd name="connsiteY187" fmla="*/ 284076 h 413167"/>
                <a:gd name="connsiteX188" fmla="*/ 2130715 w 2829850"/>
                <a:gd name="connsiteY188" fmla="*/ 337022 h 413167"/>
                <a:gd name="connsiteX189" fmla="*/ 2141812 w 2829850"/>
                <a:gd name="connsiteY189" fmla="*/ 355670 h 413167"/>
                <a:gd name="connsiteX190" fmla="*/ 2152909 w 2829850"/>
                <a:gd name="connsiteY190" fmla="*/ 370441 h 413167"/>
                <a:gd name="connsiteX191" fmla="*/ 2164005 w 2829850"/>
                <a:gd name="connsiteY191" fmla="*/ 358276 h 413167"/>
                <a:gd name="connsiteX192" fmla="*/ 2175102 w 2829850"/>
                <a:gd name="connsiteY192" fmla="*/ 362093 h 413167"/>
                <a:gd name="connsiteX193" fmla="*/ 2186198 w 2829850"/>
                <a:gd name="connsiteY193" fmla="*/ 362440 h 413167"/>
                <a:gd name="connsiteX194" fmla="*/ 2197295 w 2829850"/>
                <a:gd name="connsiteY194" fmla="*/ 369502 h 413167"/>
                <a:gd name="connsiteX195" fmla="*/ 2208399 w 2829850"/>
                <a:gd name="connsiteY195" fmla="*/ 362372 h 413167"/>
                <a:gd name="connsiteX196" fmla="*/ 2219495 w 2829850"/>
                <a:gd name="connsiteY196" fmla="*/ 340192 h 413167"/>
                <a:gd name="connsiteX197" fmla="*/ 2230592 w 2829850"/>
                <a:gd name="connsiteY197" fmla="*/ 281654 h 413167"/>
                <a:gd name="connsiteX198" fmla="*/ 2241688 w 2829850"/>
                <a:gd name="connsiteY198" fmla="*/ 192174 h 413167"/>
                <a:gd name="connsiteX199" fmla="*/ 2252785 w 2829850"/>
                <a:gd name="connsiteY199" fmla="*/ 137412 h 413167"/>
                <a:gd name="connsiteX200" fmla="*/ 2263881 w 2829850"/>
                <a:gd name="connsiteY200" fmla="*/ 147284 h 413167"/>
                <a:gd name="connsiteX201" fmla="*/ 2274978 w 2829850"/>
                <a:gd name="connsiteY201" fmla="*/ 215857 h 413167"/>
                <a:gd name="connsiteX202" fmla="*/ 2286075 w 2829850"/>
                <a:gd name="connsiteY202" fmla="*/ 276593 h 413167"/>
                <a:gd name="connsiteX203" fmla="*/ 2308275 w 2829850"/>
                <a:gd name="connsiteY203" fmla="*/ 361256 h 413167"/>
                <a:gd name="connsiteX204" fmla="*/ 2319371 w 2829850"/>
                <a:gd name="connsiteY204" fmla="*/ 364760 h 413167"/>
                <a:gd name="connsiteX205" fmla="*/ 2330468 w 2829850"/>
                <a:gd name="connsiteY205" fmla="*/ 369672 h 413167"/>
                <a:gd name="connsiteX206" fmla="*/ 2341565 w 2829850"/>
                <a:gd name="connsiteY206" fmla="*/ 364447 h 413167"/>
                <a:gd name="connsiteX207" fmla="*/ 2352661 w 2829850"/>
                <a:gd name="connsiteY207" fmla="*/ 368658 h 413167"/>
                <a:gd name="connsiteX208" fmla="*/ 2363758 w 2829850"/>
                <a:gd name="connsiteY208" fmla="*/ 375102 h 413167"/>
                <a:gd name="connsiteX209" fmla="*/ 2374855 w 2829850"/>
                <a:gd name="connsiteY209" fmla="*/ 379354 h 413167"/>
                <a:gd name="connsiteX210" fmla="*/ 2385951 w 2829850"/>
                <a:gd name="connsiteY210" fmla="*/ 364903 h 413167"/>
                <a:gd name="connsiteX211" fmla="*/ 2397055 w 2829850"/>
                <a:gd name="connsiteY211" fmla="*/ 320816 h 413167"/>
                <a:gd name="connsiteX212" fmla="*/ 2408151 w 2829850"/>
                <a:gd name="connsiteY212" fmla="*/ 235989 h 413167"/>
                <a:gd name="connsiteX213" fmla="*/ 2419248 w 2829850"/>
                <a:gd name="connsiteY213" fmla="*/ 139004 h 413167"/>
                <a:gd name="connsiteX214" fmla="*/ 2430345 w 2829850"/>
                <a:gd name="connsiteY214" fmla="*/ 137555 h 413167"/>
                <a:gd name="connsiteX215" fmla="*/ 2441441 w 2829850"/>
                <a:gd name="connsiteY215" fmla="*/ 202046 h 413167"/>
                <a:gd name="connsiteX216" fmla="*/ 2452538 w 2829850"/>
                <a:gd name="connsiteY216" fmla="*/ 285144 h 413167"/>
                <a:gd name="connsiteX217" fmla="*/ 2463635 w 2829850"/>
                <a:gd name="connsiteY217" fmla="*/ 327626 h 413167"/>
                <a:gd name="connsiteX218" fmla="*/ 2485834 w 2829850"/>
                <a:gd name="connsiteY218" fmla="*/ 340111 h 413167"/>
                <a:gd name="connsiteX219" fmla="*/ 2496931 w 2829850"/>
                <a:gd name="connsiteY219" fmla="*/ 329177 h 413167"/>
                <a:gd name="connsiteX220" fmla="*/ 2508028 w 2829850"/>
                <a:gd name="connsiteY220" fmla="*/ 333559 h 413167"/>
                <a:gd name="connsiteX221" fmla="*/ 2519124 w 2829850"/>
                <a:gd name="connsiteY221" fmla="*/ 341669 h 413167"/>
                <a:gd name="connsiteX222" fmla="*/ 2530221 w 2829850"/>
                <a:gd name="connsiteY222" fmla="*/ 355528 h 413167"/>
                <a:gd name="connsiteX223" fmla="*/ 2541318 w 2829850"/>
                <a:gd name="connsiteY223" fmla="*/ 371305 h 413167"/>
                <a:gd name="connsiteX224" fmla="*/ 2552414 w 2829850"/>
                <a:gd name="connsiteY224" fmla="*/ 358133 h 413167"/>
                <a:gd name="connsiteX225" fmla="*/ 2563511 w 2829850"/>
                <a:gd name="connsiteY225" fmla="*/ 289424 h 413167"/>
                <a:gd name="connsiteX226" fmla="*/ 2574614 w 2829850"/>
                <a:gd name="connsiteY226" fmla="*/ 176022 h 413167"/>
                <a:gd name="connsiteX227" fmla="*/ 2585711 w 2829850"/>
                <a:gd name="connsiteY227" fmla="*/ 105585 h 413167"/>
                <a:gd name="connsiteX228" fmla="*/ 2596808 w 2829850"/>
                <a:gd name="connsiteY228" fmla="*/ 96624 h 413167"/>
                <a:gd name="connsiteX229" fmla="*/ 2607904 w 2829850"/>
                <a:gd name="connsiteY229" fmla="*/ 187602 h 413167"/>
                <a:gd name="connsiteX230" fmla="*/ 2619001 w 2829850"/>
                <a:gd name="connsiteY230" fmla="*/ 294860 h 413167"/>
                <a:gd name="connsiteX231" fmla="*/ 2630097 w 2829850"/>
                <a:gd name="connsiteY231" fmla="*/ 328218 h 413167"/>
                <a:gd name="connsiteX232" fmla="*/ 2641194 w 2829850"/>
                <a:gd name="connsiteY232" fmla="*/ 350860 h 413167"/>
                <a:gd name="connsiteX233" fmla="*/ 2652290 w 2829850"/>
                <a:gd name="connsiteY233" fmla="*/ 340328 h 413167"/>
                <a:gd name="connsiteX234" fmla="*/ 2663394 w 2829850"/>
                <a:gd name="connsiteY234" fmla="*/ 341485 h 413167"/>
                <a:gd name="connsiteX235" fmla="*/ 2674491 w 2829850"/>
                <a:gd name="connsiteY235" fmla="*/ 346567 h 413167"/>
                <a:gd name="connsiteX236" fmla="*/ 2685587 w 2829850"/>
                <a:gd name="connsiteY236" fmla="*/ 367032 h 413167"/>
                <a:gd name="connsiteX237" fmla="*/ 2696684 w 2829850"/>
                <a:gd name="connsiteY237" fmla="*/ 369468 h 413167"/>
                <a:gd name="connsiteX238" fmla="*/ 2707780 w 2829850"/>
                <a:gd name="connsiteY238" fmla="*/ 368727 h 413167"/>
                <a:gd name="connsiteX239" fmla="*/ 2718877 w 2829850"/>
                <a:gd name="connsiteY239" fmla="*/ 356283 h 413167"/>
                <a:gd name="connsiteX240" fmla="*/ 2729974 w 2829850"/>
                <a:gd name="connsiteY240" fmla="*/ 288281 h 413167"/>
                <a:gd name="connsiteX241" fmla="*/ 2741070 w 2829850"/>
                <a:gd name="connsiteY241" fmla="*/ 153019 h 413167"/>
                <a:gd name="connsiteX242" fmla="*/ 2752174 w 2829850"/>
                <a:gd name="connsiteY242" fmla="*/ 64137 h 413167"/>
                <a:gd name="connsiteX243" fmla="*/ 2763270 w 2829850"/>
                <a:gd name="connsiteY243" fmla="*/ 61885 h 413167"/>
                <a:gd name="connsiteX244" fmla="*/ 2774367 w 2829850"/>
                <a:gd name="connsiteY244" fmla="*/ 142208 h 413167"/>
                <a:gd name="connsiteX245" fmla="*/ 2785464 w 2829850"/>
                <a:gd name="connsiteY245" fmla="*/ 244432 h 413167"/>
                <a:gd name="connsiteX246" fmla="*/ 2796560 w 2829850"/>
                <a:gd name="connsiteY246" fmla="*/ 326544 h 413167"/>
                <a:gd name="connsiteX247" fmla="*/ 2807657 w 2829850"/>
                <a:gd name="connsiteY247" fmla="*/ 342506 h 413167"/>
                <a:gd name="connsiteX248" fmla="*/ 2818754 w 2829850"/>
                <a:gd name="connsiteY248" fmla="*/ 319863 h 413167"/>
                <a:gd name="connsiteX249" fmla="*/ 2829850 w 2829850"/>
                <a:gd name="connsiteY249" fmla="*/ 284042 h 413167"/>
                <a:gd name="connsiteX250" fmla="*/ 2829850 w 2829850"/>
                <a:gd name="connsiteY250" fmla="*/ 28404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2829850" h="413167">
                  <a:moveTo>
                    <a:pt x="0" y="316795"/>
                  </a:moveTo>
                  <a:lnTo>
                    <a:pt x="11096" y="315033"/>
                  </a:lnTo>
                  <a:lnTo>
                    <a:pt x="22193" y="305195"/>
                  </a:lnTo>
                  <a:lnTo>
                    <a:pt x="33290" y="290084"/>
                  </a:lnTo>
                  <a:lnTo>
                    <a:pt x="55483" y="282301"/>
                  </a:lnTo>
                  <a:lnTo>
                    <a:pt x="66586" y="315502"/>
                  </a:lnTo>
                  <a:lnTo>
                    <a:pt x="77683" y="352323"/>
                  </a:lnTo>
                  <a:lnTo>
                    <a:pt x="88779" y="345662"/>
                  </a:lnTo>
                  <a:lnTo>
                    <a:pt x="99876" y="280586"/>
                  </a:lnTo>
                  <a:lnTo>
                    <a:pt x="110973" y="230423"/>
                  </a:lnTo>
                  <a:lnTo>
                    <a:pt x="122069" y="230138"/>
                  </a:lnTo>
                  <a:lnTo>
                    <a:pt x="133166" y="307038"/>
                  </a:lnTo>
                  <a:lnTo>
                    <a:pt x="144263" y="355214"/>
                  </a:lnTo>
                  <a:lnTo>
                    <a:pt x="155366" y="387328"/>
                  </a:lnTo>
                  <a:lnTo>
                    <a:pt x="166463" y="384211"/>
                  </a:lnTo>
                  <a:lnTo>
                    <a:pt x="177559" y="394832"/>
                  </a:lnTo>
                  <a:lnTo>
                    <a:pt x="188656" y="365985"/>
                  </a:lnTo>
                  <a:lnTo>
                    <a:pt x="199753" y="333280"/>
                  </a:lnTo>
                  <a:lnTo>
                    <a:pt x="210849" y="321666"/>
                  </a:lnTo>
                  <a:lnTo>
                    <a:pt x="221946" y="320619"/>
                  </a:lnTo>
                  <a:lnTo>
                    <a:pt x="233043" y="347227"/>
                  </a:lnTo>
                  <a:lnTo>
                    <a:pt x="244146" y="332035"/>
                  </a:lnTo>
                  <a:lnTo>
                    <a:pt x="255243" y="258808"/>
                  </a:lnTo>
                  <a:lnTo>
                    <a:pt x="266339" y="164157"/>
                  </a:lnTo>
                  <a:lnTo>
                    <a:pt x="277436" y="131227"/>
                  </a:lnTo>
                  <a:lnTo>
                    <a:pt x="288533" y="171756"/>
                  </a:lnTo>
                  <a:lnTo>
                    <a:pt x="299629" y="260223"/>
                  </a:lnTo>
                  <a:lnTo>
                    <a:pt x="310726" y="358582"/>
                  </a:lnTo>
                  <a:lnTo>
                    <a:pt x="321823" y="379340"/>
                  </a:lnTo>
                  <a:lnTo>
                    <a:pt x="332926" y="385511"/>
                  </a:lnTo>
                  <a:lnTo>
                    <a:pt x="344023" y="362767"/>
                  </a:lnTo>
                  <a:lnTo>
                    <a:pt x="355119" y="336090"/>
                  </a:lnTo>
                  <a:lnTo>
                    <a:pt x="366216" y="312454"/>
                  </a:lnTo>
                  <a:lnTo>
                    <a:pt x="377313" y="292758"/>
                  </a:lnTo>
                  <a:lnTo>
                    <a:pt x="388409" y="270966"/>
                  </a:lnTo>
                  <a:lnTo>
                    <a:pt x="399506" y="261564"/>
                  </a:lnTo>
                  <a:lnTo>
                    <a:pt x="410602" y="285451"/>
                  </a:lnTo>
                  <a:lnTo>
                    <a:pt x="421706" y="269224"/>
                  </a:lnTo>
                  <a:lnTo>
                    <a:pt x="432802" y="248922"/>
                  </a:lnTo>
                  <a:lnTo>
                    <a:pt x="443899" y="232356"/>
                  </a:lnTo>
                  <a:lnTo>
                    <a:pt x="454995" y="256549"/>
                  </a:lnTo>
                  <a:lnTo>
                    <a:pt x="466092" y="329347"/>
                  </a:lnTo>
                  <a:lnTo>
                    <a:pt x="477189" y="370019"/>
                  </a:lnTo>
                  <a:lnTo>
                    <a:pt x="488285" y="403493"/>
                  </a:lnTo>
                  <a:lnTo>
                    <a:pt x="499382" y="391709"/>
                  </a:lnTo>
                  <a:lnTo>
                    <a:pt x="510485" y="377775"/>
                  </a:lnTo>
                  <a:lnTo>
                    <a:pt x="521582" y="355011"/>
                  </a:lnTo>
                  <a:lnTo>
                    <a:pt x="532679" y="341750"/>
                  </a:lnTo>
                  <a:lnTo>
                    <a:pt x="543775" y="346227"/>
                  </a:lnTo>
                  <a:lnTo>
                    <a:pt x="554872" y="314073"/>
                  </a:lnTo>
                  <a:lnTo>
                    <a:pt x="565968" y="237989"/>
                  </a:lnTo>
                  <a:lnTo>
                    <a:pt x="577065" y="147991"/>
                  </a:lnTo>
                  <a:lnTo>
                    <a:pt x="588162" y="124390"/>
                  </a:lnTo>
                  <a:lnTo>
                    <a:pt x="599265" y="160408"/>
                  </a:lnTo>
                  <a:lnTo>
                    <a:pt x="610362" y="232342"/>
                  </a:lnTo>
                  <a:lnTo>
                    <a:pt x="621458" y="327259"/>
                  </a:lnTo>
                  <a:lnTo>
                    <a:pt x="632555" y="371074"/>
                  </a:lnTo>
                  <a:lnTo>
                    <a:pt x="643652" y="401656"/>
                  </a:lnTo>
                  <a:lnTo>
                    <a:pt x="654748" y="390695"/>
                  </a:lnTo>
                  <a:lnTo>
                    <a:pt x="665845" y="387443"/>
                  </a:lnTo>
                  <a:lnTo>
                    <a:pt x="676942" y="370577"/>
                  </a:lnTo>
                  <a:lnTo>
                    <a:pt x="688045" y="356187"/>
                  </a:lnTo>
                  <a:lnTo>
                    <a:pt x="699142" y="334736"/>
                  </a:lnTo>
                  <a:lnTo>
                    <a:pt x="710238" y="305542"/>
                  </a:lnTo>
                  <a:lnTo>
                    <a:pt x="721335" y="278708"/>
                  </a:lnTo>
                  <a:lnTo>
                    <a:pt x="732432" y="199705"/>
                  </a:lnTo>
                  <a:lnTo>
                    <a:pt x="743528" y="145767"/>
                  </a:lnTo>
                  <a:lnTo>
                    <a:pt x="754625" y="149359"/>
                  </a:lnTo>
                  <a:lnTo>
                    <a:pt x="765722" y="223171"/>
                  </a:lnTo>
                  <a:lnTo>
                    <a:pt x="776818" y="308345"/>
                  </a:lnTo>
                  <a:lnTo>
                    <a:pt x="799018" y="398036"/>
                  </a:lnTo>
                  <a:lnTo>
                    <a:pt x="810115" y="392988"/>
                  </a:lnTo>
                  <a:lnTo>
                    <a:pt x="821212" y="377489"/>
                  </a:lnTo>
                  <a:lnTo>
                    <a:pt x="832308" y="345227"/>
                  </a:lnTo>
                  <a:lnTo>
                    <a:pt x="843405" y="343812"/>
                  </a:lnTo>
                  <a:lnTo>
                    <a:pt x="854501" y="365930"/>
                  </a:lnTo>
                  <a:lnTo>
                    <a:pt x="865598" y="356473"/>
                  </a:lnTo>
                  <a:lnTo>
                    <a:pt x="876702" y="302419"/>
                  </a:lnTo>
                  <a:lnTo>
                    <a:pt x="887798" y="165599"/>
                  </a:lnTo>
                  <a:lnTo>
                    <a:pt x="898894" y="79030"/>
                  </a:lnTo>
                  <a:lnTo>
                    <a:pt x="909991" y="61729"/>
                  </a:lnTo>
                  <a:lnTo>
                    <a:pt x="921088" y="176008"/>
                  </a:lnTo>
                  <a:lnTo>
                    <a:pt x="932184" y="317414"/>
                  </a:lnTo>
                  <a:lnTo>
                    <a:pt x="943281" y="369040"/>
                  </a:lnTo>
                  <a:lnTo>
                    <a:pt x="954384" y="393838"/>
                  </a:lnTo>
                  <a:lnTo>
                    <a:pt x="976578" y="365781"/>
                  </a:lnTo>
                  <a:lnTo>
                    <a:pt x="987674" y="351826"/>
                  </a:lnTo>
                  <a:lnTo>
                    <a:pt x="998771" y="350160"/>
                  </a:lnTo>
                  <a:lnTo>
                    <a:pt x="1009868" y="356881"/>
                  </a:lnTo>
                  <a:lnTo>
                    <a:pt x="1020964" y="366726"/>
                  </a:lnTo>
                  <a:lnTo>
                    <a:pt x="1032061" y="373591"/>
                  </a:lnTo>
                  <a:lnTo>
                    <a:pt x="1043157" y="305412"/>
                  </a:lnTo>
                  <a:lnTo>
                    <a:pt x="1054261" y="144678"/>
                  </a:lnTo>
                  <a:lnTo>
                    <a:pt x="1065357" y="0"/>
                  </a:lnTo>
                  <a:lnTo>
                    <a:pt x="1076454" y="24473"/>
                  </a:lnTo>
                  <a:lnTo>
                    <a:pt x="1098647" y="309284"/>
                  </a:lnTo>
                  <a:lnTo>
                    <a:pt x="1109744" y="390743"/>
                  </a:lnTo>
                  <a:lnTo>
                    <a:pt x="1120841" y="397308"/>
                  </a:lnTo>
                  <a:lnTo>
                    <a:pt x="1131937" y="395016"/>
                  </a:lnTo>
                  <a:lnTo>
                    <a:pt x="1143041" y="370162"/>
                  </a:lnTo>
                  <a:lnTo>
                    <a:pt x="1154137" y="354473"/>
                  </a:lnTo>
                  <a:lnTo>
                    <a:pt x="1165234" y="355773"/>
                  </a:lnTo>
                  <a:lnTo>
                    <a:pt x="1176331" y="363610"/>
                  </a:lnTo>
                  <a:lnTo>
                    <a:pt x="1187427" y="357745"/>
                  </a:lnTo>
                  <a:lnTo>
                    <a:pt x="1198524" y="347608"/>
                  </a:lnTo>
                  <a:lnTo>
                    <a:pt x="1209621" y="308583"/>
                  </a:lnTo>
                  <a:lnTo>
                    <a:pt x="1220717" y="181091"/>
                  </a:lnTo>
                  <a:lnTo>
                    <a:pt x="1231821" y="98904"/>
                  </a:lnTo>
                  <a:lnTo>
                    <a:pt x="1242917" y="95304"/>
                  </a:lnTo>
                  <a:lnTo>
                    <a:pt x="1254014" y="198930"/>
                  </a:lnTo>
                  <a:lnTo>
                    <a:pt x="1265111" y="318353"/>
                  </a:lnTo>
                  <a:lnTo>
                    <a:pt x="1276207" y="376584"/>
                  </a:lnTo>
                  <a:lnTo>
                    <a:pt x="1287304" y="413167"/>
                  </a:lnTo>
                  <a:lnTo>
                    <a:pt x="1298400" y="396329"/>
                  </a:lnTo>
                  <a:lnTo>
                    <a:pt x="1309497" y="376095"/>
                  </a:lnTo>
                  <a:lnTo>
                    <a:pt x="1320601" y="350751"/>
                  </a:lnTo>
                  <a:lnTo>
                    <a:pt x="1331697" y="343642"/>
                  </a:lnTo>
                  <a:lnTo>
                    <a:pt x="1342794" y="365468"/>
                  </a:lnTo>
                  <a:lnTo>
                    <a:pt x="1353890" y="364699"/>
                  </a:lnTo>
                  <a:lnTo>
                    <a:pt x="1364987" y="302807"/>
                  </a:lnTo>
                  <a:lnTo>
                    <a:pt x="1376083" y="186329"/>
                  </a:lnTo>
                  <a:lnTo>
                    <a:pt x="1387180" y="82949"/>
                  </a:lnTo>
                  <a:lnTo>
                    <a:pt x="1398277" y="36045"/>
                  </a:lnTo>
                  <a:lnTo>
                    <a:pt x="1409380" y="124206"/>
                  </a:lnTo>
                  <a:lnTo>
                    <a:pt x="1420477" y="255039"/>
                  </a:lnTo>
                  <a:lnTo>
                    <a:pt x="1431573" y="335362"/>
                  </a:lnTo>
                  <a:lnTo>
                    <a:pt x="1442670" y="386293"/>
                  </a:lnTo>
                  <a:lnTo>
                    <a:pt x="1453767" y="382626"/>
                  </a:lnTo>
                  <a:lnTo>
                    <a:pt x="1464863" y="381864"/>
                  </a:lnTo>
                  <a:lnTo>
                    <a:pt x="1475960" y="369080"/>
                  </a:lnTo>
                  <a:lnTo>
                    <a:pt x="1487057" y="367495"/>
                  </a:lnTo>
                  <a:lnTo>
                    <a:pt x="1498160" y="365086"/>
                  </a:lnTo>
                  <a:lnTo>
                    <a:pt x="1509257" y="368128"/>
                  </a:lnTo>
                  <a:lnTo>
                    <a:pt x="1520353" y="358889"/>
                  </a:lnTo>
                  <a:lnTo>
                    <a:pt x="1531450" y="304929"/>
                  </a:lnTo>
                  <a:lnTo>
                    <a:pt x="1542546" y="207026"/>
                  </a:lnTo>
                  <a:lnTo>
                    <a:pt x="1553643" y="148862"/>
                  </a:lnTo>
                  <a:lnTo>
                    <a:pt x="1564740" y="154251"/>
                  </a:lnTo>
                  <a:lnTo>
                    <a:pt x="1575836" y="169219"/>
                  </a:lnTo>
                  <a:lnTo>
                    <a:pt x="1586940" y="218088"/>
                  </a:lnTo>
                  <a:lnTo>
                    <a:pt x="1598036" y="275443"/>
                  </a:lnTo>
                  <a:lnTo>
                    <a:pt x="1609133" y="323013"/>
                  </a:lnTo>
                  <a:lnTo>
                    <a:pt x="1620230" y="375822"/>
                  </a:lnTo>
                  <a:lnTo>
                    <a:pt x="1631326" y="385572"/>
                  </a:lnTo>
                  <a:lnTo>
                    <a:pt x="1642423" y="392206"/>
                  </a:lnTo>
                  <a:lnTo>
                    <a:pt x="1653520" y="371795"/>
                  </a:lnTo>
                  <a:lnTo>
                    <a:pt x="1664616" y="358283"/>
                  </a:lnTo>
                  <a:lnTo>
                    <a:pt x="1675720" y="352411"/>
                  </a:lnTo>
                  <a:lnTo>
                    <a:pt x="1686816" y="340083"/>
                  </a:lnTo>
                  <a:lnTo>
                    <a:pt x="1697913" y="331409"/>
                  </a:lnTo>
                  <a:lnTo>
                    <a:pt x="1709010" y="282974"/>
                  </a:lnTo>
                  <a:lnTo>
                    <a:pt x="1720106" y="194535"/>
                  </a:lnTo>
                  <a:lnTo>
                    <a:pt x="1731203" y="112769"/>
                  </a:lnTo>
                  <a:lnTo>
                    <a:pt x="1742299" y="114756"/>
                  </a:lnTo>
                  <a:lnTo>
                    <a:pt x="1753396" y="182873"/>
                  </a:lnTo>
                  <a:lnTo>
                    <a:pt x="1764500" y="282267"/>
                  </a:lnTo>
                  <a:lnTo>
                    <a:pt x="1775596" y="357222"/>
                  </a:lnTo>
                  <a:lnTo>
                    <a:pt x="1786692" y="366692"/>
                  </a:lnTo>
                  <a:lnTo>
                    <a:pt x="1797789" y="364848"/>
                  </a:lnTo>
                  <a:lnTo>
                    <a:pt x="1808886" y="354929"/>
                  </a:lnTo>
                  <a:lnTo>
                    <a:pt x="1819982" y="351636"/>
                  </a:lnTo>
                  <a:lnTo>
                    <a:pt x="1831079" y="351357"/>
                  </a:lnTo>
                  <a:lnTo>
                    <a:pt x="1842176" y="362277"/>
                  </a:lnTo>
                  <a:lnTo>
                    <a:pt x="1853279" y="356732"/>
                  </a:lnTo>
                  <a:lnTo>
                    <a:pt x="1864376" y="353425"/>
                  </a:lnTo>
                  <a:lnTo>
                    <a:pt x="1875472" y="338090"/>
                  </a:lnTo>
                  <a:lnTo>
                    <a:pt x="1886569" y="250970"/>
                  </a:lnTo>
                  <a:lnTo>
                    <a:pt x="1897666" y="143290"/>
                  </a:lnTo>
                  <a:lnTo>
                    <a:pt x="1908762" y="67743"/>
                  </a:lnTo>
                  <a:lnTo>
                    <a:pt x="1919859" y="112769"/>
                  </a:lnTo>
                  <a:lnTo>
                    <a:pt x="1930956" y="215292"/>
                  </a:lnTo>
                  <a:lnTo>
                    <a:pt x="1942059" y="303167"/>
                  </a:lnTo>
                  <a:lnTo>
                    <a:pt x="1953156" y="376346"/>
                  </a:lnTo>
                  <a:lnTo>
                    <a:pt x="1964252" y="384402"/>
                  </a:lnTo>
                  <a:lnTo>
                    <a:pt x="1975349" y="388872"/>
                  </a:lnTo>
                  <a:lnTo>
                    <a:pt x="1986446" y="376802"/>
                  </a:lnTo>
                  <a:lnTo>
                    <a:pt x="1997542" y="371081"/>
                  </a:lnTo>
                  <a:lnTo>
                    <a:pt x="2008639" y="371686"/>
                  </a:lnTo>
                  <a:lnTo>
                    <a:pt x="2019735" y="380803"/>
                  </a:lnTo>
                  <a:lnTo>
                    <a:pt x="2030839" y="370176"/>
                  </a:lnTo>
                  <a:lnTo>
                    <a:pt x="2041935" y="348894"/>
                  </a:lnTo>
                  <a:lnTo>
                    <a:pt x="2053032" y="291669"/>
                  </a:lnTo>
                  <a:lnTo>
                    <a:pt x="2064129" y="164817"/>
                  </a:lnTo>
                  <a:lnTo>
                    <a:pt x="2075225" y="94413"/>
                  </a:lnTo>
                  <a:lnTo>
                    <a:pt x="2086322" y="115498"/>
                  </a:lnTo>
                  <a:lnTo>
                    <a:pt x="2097419" y="196501"/>
                  </a:lnTo>
                  <a:lnTo>
                    <a:pt x="2108515" y="259543"/>
                  </a:lnTo>
                  <a:lnTo>
                    <a:pt x="2119619" y="284076"/>
                  </a:lnTo>
                  <a:lnTo>
                    <a:pt x="2130715" y="337022"/>
                  </a:lnTo>
                  <a:lnTo>
                    <a:pt x="2141812" y="355670"/>
                  </a:lnTo>
                  <a:lnTo>
                    <a:pt x="2152909" y="370441"/>
                  </a:lnTo>
                  <a:lnTo>
                    <a:pt x="2164005" y="358276"/>
                  </a:lnTo>
                  <a:lnTo>
                    <a:pt x="2175102" y="362093"/>
                  </a:lnTo>
                  <a:lnTo>
                    <a:pt x="2186198" y="362440"/>
                  </a:lnTo>
                  <a:lnTo>
                    <a:pt x="2197295" y="369502"/>
                  </a:lnTo>
                  <a:lnTo>
                    <a:pt x="2208399" y="362372"/>
                  </a:lnTo>
                  <a:lnTo>
                    <a:pt x="2219495" y="340192"/>
                  </a:lnTo>
                  <a:lnTo>
                    <a:pt x="2230592" y="281654"/>
                  </a:lnTo>
                  <a:lnTo>
                    <a:pt x="2241688" y="192174"/>
                  </a:lnTo>
                  <a:lnTo>
                    <a:pt x="2252785" y="137412"/>
                  </a:lnTo>
                  <a:lnTo>
                    <a:pt x="2263881" y="147284"/>
                  </a:lnTo>
                  <a:lnTo>
                    <a:pt x="2274978" y="215857"/>
                  </a:lnTo>
                  <a:lnTo>
                    <a:pt x="2286075" y="276593"/>
                  </a:lnTo>
                  <a:lnTo>
                    <a:pt x="2308275" y="361256"/>
                  </a:lnTo>
                  <a:lnTo>
                    <a:pt x="2319371" y="364760"/>
                  </a:lnTo>
                  <a:lnTo>
                    <a:pt x="2330468" y="369672"/>
                  </a:lnTo>
                  <a:lnTo>
                    <a:pt x="2341565" y="364447"/>
                  </a:lnTo>
                  <a:lnTo>
                    <a:pt x="2352661" y="368658"/>
                  </a:lnTo>
                  <a:lnTo>
                    <a:pt x="2363758" y="375102"/>
                  </a:lnTo>
                  <a:lnTo>
                    <a:pt x="2374855" y="379354"/>
                  </a:lnTo>
                  <a:lnTo>
                    <a:pt x="2385951" y="364903"/>
                  </a:lnTo>
                  <a:lnTo>
                    <a:pt x="2397055" y="320816"/>
                  </a:lnTo>
                  <a:lnTo>
                    <a:pt x="2408151" y="235989"/>
                  </a:lnTo>
                  <a:lnTo>
                    <a:pt x="2419248" y="139004"/>
                  </a:lnTo>
                  <a:lnTo>
                    <a:pt x="2430345" y="137555"/>
                  </a:lnTo>
                  <a:lnTo>
                    <a:pt x="2441441" y="202046"/>
                  </a:lnTo>
                  <a:lnTo>
                    <a:pt x="2452538" y="285144"/>
                  </a:lnTo>
                  <a:lnTo>
                    <a:pt x="2463635" y="327626"/>
                  </a:lnTo>
                  <a:lnTo>
                    <a:pt x="2485834" y="340111"/>
                  </a:lnTo>
                  <a:lnTo>
                    <a:pt x="2496931" y="329177"/>
                  </a:lnTo>
                  <a:lnTo>
                    <a:pt x="2508028" y="333559"/>
                  </a:lnTo>
                  <a:lnTo>
                    <a:pt x="2519124" y="341669"/>
                  </a:lnTo>
                  <a:lnTo>
                    <a:pt x="2530221" y="355528"/>
                  </a:lnTo>
                  <a:lnTo>
                    <a:pt x="2541318" y="371305"/>
                  </a:lnTo>
                  <a:lnTo>
                    <a:pt x="2552414" y="358133"/>
                  </a:lnTo>
                  <a:lnTo>
                    <a:pt x="2563511" y="289424"/>
                  </a:lnTo>
                  <a:lnTo>
                    <a:pt x="2574614" y="176022"/>
                  </a:lnTo>
                  <a:lnTo>
                    <a:pt x="2585711" y="105585"/>
                  </a:lnTo>
                  <a:lnTo>
                    <a:pt x="2596808" y="96624"/>
                  </a:lnTo>
                  <a:lnTo>
                    <a:pt x="2607904" y="187602"/>
                  </a:lnTo>
                  <a:lnTo>
                    <a:pt x="2619001" y="294860"/>
                  </a:lnTo>
                  <a:lnTo>
                    <a:pt x="2630097" y="328218"/>
                  </a:lnTo>
                  <a:lnTo>
                    <a:pt x="2641194" y="350860"/>
                  </a:lnTo>
                  <a:lnTo>
                    <a:pt x="2652290" y="340328"/>
                  </a:lnTo>
                  <a:lnTo>
                    <a:pt x="2663394" y="341485"/>
                  </a:lnTo>
                  <a:lnTo>
                    <a:pt x="2674491" y="346567"/>
                  </a:lnTo>
                  <a:lnTo>
                    <a:pt x="2685587" y="367032"/>
                  </a:lnTo>
                  <a:lnTo>
                    <a:pt x="2696684" y="369468"/>
                  </a:lnTo>
                  <a:lnTo>
                    <a:pt x="2707780" y="368727"/>
                  </a:lnTo>
                  <a:lnTo>
                    <a:pt x="2718877" y="356283"/>
                  </a:lnTo>
                  <a:lnTo>
                    <a:pt x="2729974" y="288281"/>
                  </a:lnTo>
                  <a:lnTo>
                    <a:pt x="2741070" y="153019"/>
                  </a:lnTo>
                  <a:lnTo>
                    <a:pt x="2752174" y="64137"/>
                  </a:lnTo>
                  <a:lnTo>
                    <a:pt x="2763270" y="61885"/>
                  </a:lnTo>
                  <a:lnTo>
                    <a:pt x="2774367" y="142208"/>
                  </a:lnTo>
                  <a:lnTo>
                    <a:pt x="2785464" y="244432"/>
                  </a:lnTo>
                  <a:lnTo>
                    <a:pt x="2796560" y="326544"/>
                  </a:lnTo>
                  <a:lnTo>
                    <a:pt x="2807657" y="342506"/>
                  </a:lnTo>
                  <a:lnTo>
                    <a:pt x="2818754" y="319863"/>
                  </a:lnTo>
                  <a:lnTo>
                    <a:pt x="2829850" y="284042"/>
                  </a:lnTo>
                  <a:lnTo>
                    <a:pt x="2829850" y="284042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29" name="자유형: 도형 2328">
              <a:extLst>
                <a:ext uri="{FF2B5EF4-FFF2-40B4-BE49-F238E27FC236}">
                  <a16:creationId xmlns:a16="http://schemas.microsoft.com/office/drawing/2014/main" id="{B44AA871-5413-2A20-E037-7527F8DCAF2C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30410 h 413167"/>
                <a:gd name="connsiteX1" fmla="*/ 11096 w 2829850"/>
                <a:gd name="connsiteY1" fmla="*/ 220973 h 413167"/>
                <a:gd name="connsiteX2" fmla="*/ 22193 w 2829850"/>
                <a:gd name="connsiteY2" fmla="*/ 243391 h 413167"/>
                <a:gd name="connsiteX3" fmla="*/ 33290 w 2829850"/>
                <a:gd name="connsiteY3" fmla="*/ 235601 h 413167"/>
                <a:gd name="connsiteX4" fmla="*/ 44386 w 2829850"/>
                <a:gd name="connsiteY4" fmla="*/ 268979 h 413167"/>
                <a:gd name="connsiteX5" fmla="*/ 55483 w 2829850"/>
                <a:gd name="connsiteY5" fmla="*/ 292492 h 413167"/>
                <a:gd name="connsiteX6" fmla="*/ 66586 w 2829850"/>
                <a:gd name="connsiteY6" fmla="*/ 286682 h 413167"/>
                <a:gd name="connsiteX7" fmla="*/ 77683 w 2829850"/>
                <a:gd name="connsiteY7" fmla="*/ 265809 h 413167"/>
                <a:gd name="connsiteX8" fmla="*/ 88779 w 2829850"/>
                <a:gd name="connsiteY8" fmla="*/ 314638 h 413167"/>
                <a:gd name="connsiteX9" fmla="*/ 99876 w 2829850"/>
                <a:gd name="connsiteY9" fmla="*/ 344172 h 413167"/>
                <a:gd name="connsiteX10" fmla="*/ 110973 w 2829850"/>
                <a:gd name="connsiteY10" fmla="*/ 356072 h 413167"/>
                <a:gd name="connsiteX11" fmla="*/ 122069 w 2829850"/>
                <a:gd name="connsiteY11" fmla="*/ 329456 h 413167"/>
                <a:gd name="connsiteX12" fmla="*/ 133166 w 2829850"/>
                <a:gd name="connsiteY12" fmla="*/ 316815 h 413167"/>
                <a:gd name="connsiteX13" fmla="*/ 144263 w 2829850"/>
                <a:gd name="connsiteY13" fmla="*/ 256080 h 413167"/>
                <a:gd name="connsiteX14" fmla="*/ 155366 w 2829850"/>
                <a:gd name="connsiteY14" fmla="*/ 229192 h 413167"/>
                <a:gd name="connsiteX15" fmla="*/ 166463 w 2829850"/>
                <a:gd name="connsiteY15" fmla="*/ 165599 h 413167"/>
                <a:gd name="connsiteX16" fmla="*/ 177559 w 2829850"/>
                <a:gd name="connsiteY16" fmla="*/ 150026 h 413167"/>
                <a:gd name="connsiteX17" fmla="*/ 188656 w 2829850"/>
                <a:gd name="connsiteY17" fmla="*/ 138024 h 413167"/>
                <a:gd name="connsiteX18" fmla="*/ 199753 w 2829850"/>
                <a:gd name="connsiteY18" fmla="*/ 134840 h 413167"/>
                <a:gd name="connsiteX19" fmla="*/ 210849 w 2829850"/>
                <a:gd name="connsiteY19" fmla="*/ 139841 h 413167"/>
                <a:gd name="connsiteX20" fmla="*/ 221946 w 2829850"/>
                <a:gd name="connsiteY20" fmla="*/ 129479 h 413167"/>
                <a:gd name="connsiteX21" fmla="*/ 233043 w 2829850"/>
                <a:gd name="connsiteY21" fmla="*/ 139371 h 413167"/>
                <a:gd name="connsiteX22" fmla="*/ 244146 w 2829850"/>
                <a:gd name="connsiteY22" fmla="*/ 175022 h 413167"/>
                <a:gd name="connsiteX23" fmla="*/ 255243 w 2829850"/>
                <a:gd name="connsiteY23" fmla="*/ 239928 h 413167"/>
                <a:gd name="connsiteX24" fmla="*/ 266339 w 2829850"/>
                <a:gd name="connsiteY24" fmla="*/ 316944 h 413167"/>
                <a:gd name="connsiteX25" fmla="*/ 277436 w 2829850"/>
                <a:gd name="connsiteY25" fmla="*/ 362011 h 413167"/>
                <a:gd name="connsiteX26" fmla="*/ 288533 w 2829850"/>
                <a:gd name="connsiteY26" fmla="*/ 378843 h 413167"/>
                <a:gd name="connsiteX27" fmla="*/ 299629 w 2829850"/>
                <a:gd name="connsiteY27" fmla="*/ 355875 h 413167"/>
                <a:gd name="connsiteX28" fmla="*/ 310726 w 2829850"/>
                <a:gd name="connsiteY28" fmla="*/ 323054 h 413167"/>
                <a:gd name="connsiteX29" fmla="*/ 321823 w 2829850"/>
                <a:gd name="connsiteY29" fmla="*/ 241547 h 413167"/>
                <a:gd name="connsiteX30" fmla="*/ 332926 w 2829850"/>
                <a:gd name="connsiteY30" fmla="*/ 224797 h 413167"/>
                <a:gd name="connsiteX31" fmla="*/ 344023 w 2829850"/>
                <a:gd name="connsiteY31" fmla="*/ 221776 h 413167"/>
                <a:gd name="connsiteX32" fmla="*/ 355119 w 2829850"/>
                <a:gd name="connsiteY32" fmla="*/ 222769 h 413167"/>
                <a:gd name="connsiteX33" fmla="*/ 366216 w 2829850"/>
                <a:gd name="connsiteY33" fmla="*/ 204393 h 413167"/>
                <a:gd name="connsiteX34" fmla="*/ 377313 w 2829850"/>
                <a:gd name="connsiteY34" fmla="*/ 172913 h 413167"/>
                <a:gd name="connsiteX35" fmla="*/ 388409 w 2829850"/>
                <a:gd name="connsiteY35" fmla="*/ 113021 h 413167"/>
                <a:gd name="connsiteX36" fmla="*/ 399506 w 2829850"/>
                <a:gd name="connsiteY36" fmla="*/ 132384 h 413167"/>
                <a:gd name="connsiteX37" fmla="*/ 410602 w 2829850"/>
                <a:gd name="connsiteY37" fmla="*/ 189173 h 413167"/>
                <a:gd name="connsiteX38" fmla="*/ 421706 w 2829850"/>
                <a:gd name="connsiteY38" fmla="*/ 256889 h 413167"/>
                <a:gd name="connsiteX39" fmla="*/ 432802 w 2829850"/>
                <a:gd name="connsiteY39" fmla="*/ 334049 h 413167"/>
                <a:gd name="connsiteX40" fmla="*/ 443899 w 2829850"/>
                <a:gd name="connsiteY40" fmla="*/ 365835 h 413167"/>
                <a:gd name="connsiteX41" fmla="*/ 454995 w 2829850"/>
                <a:gd name="connsiteY41" fmla="*/ 369910 h 413167"/>
                <a:gd name="connsiteX42" fmla="*/ 466092 w 2829850"/>
                <a:gd name="connsiteY42" fmla="*/ 355276 h 413167"/>
                <a:gd name="connsiteX43" fmla="*/ 477189 w 2829850"/>
                <a:gd name="connsiteY43" fmla="*/ 277831 h 413167"/>
                <a:gd name="connsiteX44" fmla="*/ 488285 w 2829850"/>
                <a:gd name="connsiteY44" fmla="*/ 235887 h 413167"/>
                <a:gd name="connsiteX45" fmla="*/ 499382 w 2829850"/>
                <a:gd name="connsiteY45" fmla="*/ 167865 h 413167"/>
                <a:gd name="connsiteX46" fmla="*/ 510485 w 2829850"/>
                <a:gd name="connsiteY46" fmla="*/ 140222 h 413167"/>
                <a:gd name="connsiteX47" fmla="*/ 521582 w 2829850"/>
                <a:gd name="connsiteY47" fmla="*/ 118981 h 413167"/>
                <a:gd name="connsiteX48" fmla="*/ 532679 w 2829850"/>
                <a:gd name="connsiteY48" fmla="*/ 102271 h 413167"/>
                <a:gd name="connsiteX49" fmla="*/ 543775 w 2829850"/>
                <a:gd name="connsiteY49" fmla="*/ 94706 h 413167"/>
                <a:gd name="connsiteX50" fmla="*/ 554872 w 2829850"/>
                <a:gd name="connsiteY50" fmla="*/ 113443 h 413167"/>
                <a:gd name="connsiteX51" fmla="*/ 565968 w 2829850"/>
                <a:gd name="connsiteY51" fmla="*/ 165579 h 413167"/>
                <a:gd name="connsiteX52" fmla="*/ 577065 w 2829850"/>
                <a:gd name="connsiteY52" fmla="*/ 257767 h 413167"/>
                <a:gd name="connsiteX53" fmla="*/ 588162 w 2829850"/>
                <a:gd name="connsiteY53" fmla="*/ 340124 h 413167"/>
                <a:gd name="connsiteX54" fmla="*/ 599265 w 2829850"/>
                <a:gd name="connsiteY54" fmla="*/ 382966 h 413167"/>
                <a:gd name="connsiteX55" fmla="*/ 610362 w 2829850"/>
                <a:gd name="connsiteY55" fmla="*/ 395736 h 413167"/>
                <a:gd name="connsiteX56" fmla="*/ 621458 w 2829850"/>
                <a:gd name="connsiteY56" fmla="*/ 386912 h 413167"/>
                <a:gd name="connsiteX57" fmla="*/ 632555 w 2829850"/>
                <a:gd name="connsiteY57" fmla="*/ 310522 h 413167"/>
                <a:gd name="connsiteX58" fmla="*/ 643652 w 2829850"/>
                <a:gd name="connsiteY58" fmla="*/ 284315 h 413167"/>
                <a:gd name="connsiteX59" fmla="*/ 654748 w 2829850"/>
                <a:gd name="connsiteY59" fmla="*/ 228280 h 413167"/>
                <a:gd name="connsiteX60" fmla="*/ 665845 w 2829850"/>
                <a:gd name="connsiteY60" fmla="*/ 208761 h 413167"/>
                <a:gd name="connsiteX61" fmla="*/ 676942 w 2829850"/>
                <a:gd name="connsiteY61" fmla="*/ 184418 h 413167"/>
                <a:gd name="connsiteX62" fmla="*/ 688045 w 2829850"/>
                <a:gd name="connsiteY62" fmla="*/ 145454 h 413167"/>
                <a:gd name="connsiteX63" fmla="*/ 699142 w 2829850"/>
                <a:gd name="connsiteY63" fmla="*/ 86582 h 413167"/>
                <a:gd name="connsiteX64" fmla="*/ 710238 w 2829850"/>
                <a:gd name="connsiteY64" fmla="*/ 98135 h 413167"/>
                <a:gd name="connsiteX65" fmla="*/ 721335 w 2829850"/>
                <a:gd name="connsiteY65" fmla="*/ 141174 h 413167"/>
                <a:gd name="connsiteX66" fmla="*/ 743528 w 2829850"/>
                <a:gd name="connsiteY66" fmla="*/ 313964 h 413167"/>
                <a:gd name="connsiteX67" fmla="*/ 754625 w 2829850"/>
                <a:gd name="connsiteY67" fmla="*/ 356092 h 413167"/>
                <a:gd name="connsiteX68" fmla="*/ 765722 w 2829850"/>
                <a:gd name="connsiteY68" fmla="*/ 378347 h 413167"/>
                <a:gd name="connsiteX69" fmla="*/ 776818 w 2829850"/>
                <a:gd name="connsiteY69" fmla="*/ 377877 h 413167"/>
                <a:gd name="connsiteX70" fmla="*/ 787922 w 2829850"/>
                <a:gd name="connsiteY70" fmla="*/ 334008 h 413167"/>
                <a:gd name="connsiteX71" fmla="*/ 799018 w 2829850"/>
                <a:gd name="connsiteY71" fmla="*/ 314985 h 413167"/>
                <a:gd name="connsiteX72" fmla="*/ 810115 w 2829850"/>
                <a:gd name="connsiteY72" fmla="*/ 238703 h 413167"/>
                <a:gd name="connsiteX73" fmla="*/ 821212 w 2829850"/>
                <a:gd name="connsiteY73" fmla="*/ 206591 h 413167"/>
                <a:gd name="connsiteX74" fmla="*/ 832308 w 2829850"/>
                <a:gd name="connsiteY74" fmla="*/ 146780 h 413167"/>
                <a:gd name="connsiteX75" fmla="*/ 843405 w 2829850"/>
                <a:gd name="connsiteY75" fmla="*/ 107755 h 413167"/>
                <a:gd name="connsiteX76" fmla="*/ 854501 w 2829850"/>
                <a:gd name="connsiteY76" fmla="*/ 79051 h 413167"/>
                <a:gd name="connsiteX77" fmla="*/ 865598 w 2829850"/>
                <a:gd name="connsiteY77" fmla="*/ 71703 h 413167"/>
                <a:gd name="connsiteX78" fmla="*/ 876702 w 2829850"/>
                <a:gd name="connsiteY78" fmla="*/ 105027 h 413167"/>
                <a:gd name="connsiteX79" fmla="*/ 887798 w 2829850"/>
                <a:gd name="connsiteY79" fmla="*/ 233002 h 413167"/>
                <a:gd name="connsiteX80" fmla="*/ 898894 w 2829850"/>
                <a:gd name="connsiteY80" fmla="*/ 342158 h 413167"/>
                <a:gd name="connsiteX81" fmla="*/ 909991 w 2829850"/>
                <a:gd name="connsiteY81" fmla="*/ 391729 h 413167"/>
                <a:gd name="connsiteX82" fmla="*/ 921088 w 2829850"/>
                <a:gd name="connsiteY82" fmla="*/ 413167 h 413167"/>
                <a:gd name="connsiteX83" fmla="*/ 932184 w 2829850"/>
                <a:gd name="connsiteY83" fmla="*/ 403574 h 413167"/>
                <a:gd name="connsiteX84" fmla="*/ 943281 w 2829850"/>
                <a:gd name="connsiteY84" fmla="*/ 340791 h 413167"/>
                <a:gd name="connsiteX85" fmla="*/ 954384 w 2829850"/>
                <a:gd name="connsiteY85" fmla="*/ 319986 h 413167"/>
                <a:gd name="connsiteX86" fmla="*/ 965481 w 2829850"/>
                <a:gd name="connsiteY86" fmla="*/ 312794 h 413167"/>
                <a:gd name="connsiteX87" fmla="*/ 976578 w 2829850"/>
                <a:gd name="connsiteY87" fmla="*/ 298350 h 413167"/>
                <a:gd name="connsiteX88" fmla="*/ 987674 w 2829850"/>
                <a:gd name="connsiteY88" fmla="*/ 250623 h 413167"/>
                <a:gd name="connsiteX89" fmla="*/ 998771 w 2829850"/>
                <a:gd name="connsiteY89" fmla="*/ 180934 h 413167"/>
                <a:gd name="connsiteX90" fmla="*/ 1009868 w 2829850"/>
                <a:gd name="connsiteY90" fmla="*/ 67138 h 413167"/>
                <a:gd name="connsiteX91" fmla="*/ 1020964 w 2829850"/>
                <a:gd name="connsiteY91" fmla="*/ 24854 h 413167"/>
                <a:gd name="connsiteX92" fmla="*/ 1032061 w 2829850"/>
                <a:gd name="connsiteY92" fmla="*/ 0 h 413167"/>
                <a:gd name="connsiteX93" fmla="*/ 1043157 w 2829850"/>
                <a:gd name="connsiteY93" fmla="*/ 86195 h 413167"/>
                <a:gd name="connsiteX94" fmla="*/ 1054261 w 2829850"/>
                <a:gd name="connsiteY94" fmla="*/ 251120 h 413167"/>
                <a:gd name="connsiteX95" fmla="*/ 1065357 w 2829850"/>
                <a:gd name="connsiteY95" fmla="*/ 354759 h 413167"/>
                <a:gd name="connsiteX96" fmla="*/ 1076454 w 2829850"/>
                <a:gd name="connsiteY96" fmla="*/ 403384 h 413167"/>
                <a:gd name="connsiteX97" fmla="*/ 1087551 w 2829850"/>
                <a:gd name="connsiteY97" fmla="*/ 409902 h 413167"/>
                <a:gd name="connsiteX98" fmla="*/ 1098647 w 2829850"/>
                <a:gd name="connsiteY98" fmla="*/ 393906 h 413167"/>
                <a:gd name="connsiteX99" fmla="*/ 1109744 w 2829850"/>
                <a:gd name="connsiteY99" fmla="*/ 375482 h 413167"/>
                <a:gd name="connsiteX100" fmla="*/ 1120841 w 2829850"/>
                <a:gd name="connsiteY100" fmla="*/ 307100 h 413167"/>
                <a:gd name="connsiteX101" fmla="*/ 1143041 w 2829850"/>
                <a:gd name="connsiteY101" fmla="*/ 252440 h 413167"/>
                <a:gd name="connsiteX102" fmla="*/ 1154137 w 2829850"/>
                <a:gd name="connsiteY102" fmla="*/ 231791 h 413167"/>
                <a:gd name="connsiteX103" fmla="*/ 1165234 w 2829850"/>
                <a:gd name="connsiteY103" fmla="*/ 181091 h 413167"/>
                <a:gd name="connsiteX104" fmla="*/ 1176331 w 2829850"/>
                <a:gd name="connsiteY104" fmla="*/ 123478 h 413167"/>
                <a:gd name="connsiteX105" fmla="*/ 1187427 w 2829850"/>
                <a:gd name="connsiteY105" fmla="*/ 38427 h 413167"/>
                <a:gd name="connsiteX106" fmla="*/ 1198524 w 2829850"/>
                <a:gd name="connsiteY106" fmla="*/ 48693 h 413167"/>
                <a:gd name="connsiteX107" fmla="*/ 1209621 w 2829850"/>
                <a:gd name="connsiteY107" fmla="*/ 113232 h 413167"/>
                <a:gd name="connsiteX108" fmla="*/ 1220717 w 2829850"/>
                <a:gd name="connsiteY108" fmla="*/ 252923 h 413167"/>
                <a:gd name="connsiteX109" fmla="*/ 1231821 w 2829850"/>
                <a:gd name="connsiteY109" fmla="*/ 378653 h 413167"/>
                <a:gd name="connsiteX110" fmla="*/ 1242917 w 2829850"/>
                <a:gd name="connsiteY110" fmla="*/ 406636 h 413167"/>
                <a:gd name="connsiteX111" fmla="*/ 1254014 w 2829850"/>
                <a:gd name="connsiteY111" fmla="*/ 404813 h 413167"/>
                <a:gd name="connsiteX112" fmla="*/ 1265111 w 2829850"/>
                <a:gd name="connsiteY112" fmla="*/ 396818 h 413167"/>
                <a:gd name="connsiteX113" fmla="*/ 1276207 w 2829850"/>
                <a:gd name="connsiteY113" fmla="*/ 337886 h 413167"/>
                <a:gd name="connsiteX114" fmla="*/ 1287304 w 2829850"/>
                <a:gd name="connsiteY114" fmla="*/ 318285 h 413167"/>
                <a:gd name="connsiteX115" fmla="*/ 1298400 w 2829850"/>
                <a:gd name="connsiteY115" fmla="*/ 256154 h 413167"/>
                <a:gd name="connsiteX116" fmla="*/ 1309497 w 2829850"/>
                <a:gd name="connsiteY116" fmla="*/ 219340 h 413167"/>
                <a:gd name="connsiteX117" fmla="*/ 1320601 w 2829850"/>
                <a:gd name="connsiteY117" fmla="*/ 161905 h 413167"/>
                <a:gd name="connsiteX118" fmla="*/ 1331697 w 2829850"/>
                <a:gd name="connsiteY118" fmla="*/ 127043 h 413167"/>
                <a:gd name="connsiteX119" fmla="*/ 1342794 w 2829850"/>
                <a:gd name="connsiteY119" fmla="*/ 83337 h 413167"/>
                <a:gd name="connsiteX120" fmla="*/ 1353890 w 2829850"/>
                <a:gd name="connsiteY120" fmla="*/ 59701 h 413167"/>
                <a:gd name="connsiteX121" fmla="*/ 1364987 w 2829850"/>
                <a:gd name="connsiteY121" fmla="*/ 52251 h 413167"/>
                <a:gd name="connsiteX122" fmla="*/ 1376083 w 2829850"/>
                <a:gd name="connsiteY122" fmla="*/ 162095 h 413167"/>
                <a:gd name="connsiteX123" fmla="*/ 1387180 w 2829850"/>
                <a:gd name="connsiteY123" fmla="*/ 289846 h 413167"/>
                <a:gd name="connsiteX124" fmla="*/ 1398277 w 2829850"/>
                <a:gd name="connsiteY124" fmla="*/ 372149 h 413167"/>
                <a:gd name="connsiteX125" fmla="*/ 1409380 w 2829850"/>
                <a:gd name="connsiteY125" fmla="*/ 412038 h 413167"/>
                <a:gd name="connsiteX126" fmla="*/ 1420477 w 2829850"/>
                <a:gd name="connsiteY126" fmla="*/ 407650 h 413167"/>
                <a:gd name="connsiteX127" fmla="*/ 1431573 w 2829850"/>
                <a:gd name="connsiteY127" fmla="*/ 362583 h 413167"/>
                <a:gd name="connsiteX128" fmla="*/ 1442670 w 2829850"/>
                <a:gd name="connsiteY128" fmla="*/ 344914 h 413167"/>
                <a:gd name="connsiteX129" fmla="*/ 1453767 w 2829850"/>
                <a:gd name="connsiteY129" fmla="*/ 311012 h 413167"/>
                <a:gd name="connsiteX130" fmla="*/ 1464863 w 2829850"/>
                <a:gd name="connsiteY130" fmla="*/ 294574 h 413167"/>
                <a:gd name="connsiteX131" fmla="*/ 1475960 w 2829850"/>
                <a:gd name="connsiteY131" fmla="*/ 244418 h 413167"/>
                <a:gd name="connsiteX132" fmla="*/ 1487057 w 2829850"/>
                <a:gd name="connsiteY132" fmla="*/ 179791 h 413167"/>
                <a:gd name="connsiteX133" fmla="*/ 1498160 w 2829850"/>
                <a:gd name="connsiteY133" fmla="*/ 67124 h 413167"/>
                <a:gd name="connsiteX134" fmla="*/ 1509257 w 2829850"/>
                <a:gd name="connsiteY134" fmla="*/ 26439 h 413167"/>
                <a:gd name="connsiteX135" fmla="*/ 1520353 w 2829850"/>
                <a:gd name="connsiteY135" fmla="*/ 6613 h 413167"/>
                <a:gd name="connsiteX136" fmla="*/ 1531450 w 2829850"/>
                <a:gd name="connsiteY136" fmla="*/ 54361 h 413167"/>
                <a:gd name="connsiteX137" fmla="*/ 1542546 w 2829850"/>
                <a:gd name="connsiteY137" fmla="*/ 162946 h 413167"/>
                <a:gd name="connsiteX138" fmla="*/ 1553643 w 2829850"/>
                <a:gd name="connsiteY138" fmla="*/ 226328 h 413167"/>
                <a:gd name="connsiteX139" fmla="*/ 1564740 w 2829850"/>
                <a:gd name="connsiteY139" fmla="*/ 298847 h 413167"/>
                <a:gd name="connsiteX140" fmla="*/ 1575836 w 2829850"/>
                <a:gd name="connsiteY140" fmla="*/ 353561 h 413167"/>
                <a:gd name="connsiteX141" fmla="*/ 1586940 w 2829850"/>
                <a:gd name="connsiteY141" fmla="*/ 384354 h 413167"/>
                <a:gd name="connsiteX142" fmla="*/ 1598036 w 2829850"/>
                <a:gd name="connsiteY142" fmla="*/ 385953 h 413167"/>
                <a:gd name="connsiteX143" fmla="*/ 1609133 w 2829850"/>
                <a:gd name="connsiteY143" fmla="*/ 352908 h 413167"/>
                <a:gd name="connsiteX144" fmla="*/ 1620230 w 2829850"/>
                <a:gd name="connsiteY144" fmla="*/ 325483 h 413167"/>
                <a:gd name="connsiteX145" fmla="*/ 1631326 w 2829850"/>
                <a:gd name="connsiteY145" fmla="*/ 253488 h 413167"/>
                <a:gd name="connsiteX146" fmla="*/ 1642423 w 2829850"/>
                <a:gd name="connsiteY146" fmla="*/ 225661 h 413167"/>
                <a:gd name="connsiteX147" fmla="*/ 1664616 w 2829850"/>
                <a:gd name="connsiteY147" fmla="*/ 144719 h 413167"/>
                <a:gd name="connsiteX148" fmla="*/ 1675720 w 2829850"/>
                <a:gd name="connsiteY148" fmla="*/ 82085 h 413167"/>
                <a:gd name="connsiteX149" fmla="*/ 1686816 w 2829850"/>
                <a:gd name="connsiteY149" fmla="*/ 71199 h 413167"/>
                <a:gd name="connsiteX150" fmla="*/ 1697913 w 2829850"/>
                <a:gd name="connsiteY150" fmla="*/ 86793 h 413167"/>
                <a:gd name="connsiteX151" fmla="*/ 1709010 w 2829850"/>
                <a:gd name="connsiteY151" fmla="*/ 145583 h 413167"/>
                <a:gd name="connsiteX152" fmla="*/ 1720106 w 2829850"/>
                <a:gd name="connsiteY152" fmla="*/ 232131 h 413167"/>
                <a:gd name="connsiteX153" fmla="*/ 1731203 w 2829850"/>
                <a:gd name="connsiteY153" fmla="*/ 306671 h 413167"/>
                <a:gd name="connsiteX154" fmla="*/ 1742299 w 2829850"/>
                <a:gd name="connsiteY154" fmla="*/ 357331 h 413167"/>
                <a:gd name="connsiteX155" fmla="*/ 1753396 w 2829850"/>
                <a:gd name="connsiteY155" fmla="*/ 380095 h 413167"/>
                <a:gd name="connsiteX156" fmla="*/ 1764500 w 2829850"/>
                <a:gd name="connsiteY156" fmla="*/ 376013 h 413167"/>
                <a:gd name="connsiteX157" fmla="*/ 1775596 w 2829850"/>
                <a:gd name="connsiteY157" fmla="*/ 359800 h 413167"/>
                <a:gd name="connsiteX158" fmla="*/ 1786692 w 2829850"/>
                <a:gd name="connsiteY158" fmla="*/ 311651 h 413167"/>
                <a:gd name="connsiteX159" fmla="*/ 1797789 w 2829850"/>
                <a:gd name="connsiteY159" fmla="*/ 288172 h 413167"/>
                <a:gd name="connsiteX160" fmla="*/ 1808886 w 2829850"/>
                <a:gd name="connsiteY160" fmla="*/ 247677 h 413167"/>
                <a:gd name="connsiteX161" fmla="*/ 1819982 w 2829850"/>
                <a:gd name="connsiteY161" fmla="*/ 228525 h 413167"/>
                <a:gd name="connsiteX162" fmla="*/ 1831079 w 2829850"/>
                <a:gd name="connsiteY162" fmla="*/ 177355 h 413167"/>
                <a:gd name="connsiteX163" fmla="*/ 1842176 w 2829850"/>
                <a:gd name="connsiteY163" fmla="*/ 118423 h 413167"/>
                <a:gd name="connsiteX164" fmla="*/ 1853279 w 2829850"/>
                <a:gd name="connsiteY164" fmla="*/ 27969 h 413167"/>
                <a:gd name="connsiteX165" fmla="*/ 1864376 w 2829850"/>
                <a:gd name="connsiteY165" fmla="*/ 21561 h 413167"/>
                <a:gd name="connsiteX166" fmla="*/ 1875472 w 2829850"/>
                <a:gd name="connsiteY166" fmla="*/ 55626 h 413167"/>
                <a:gd name="connsiteX167" fmla="*/ 1886569 w 2829850"/>
                <a:gd name="connsiteY167" fmla="*/ 157986 h 413167"/>
                <a:gd name="connsiteX168" fmla="*/ 1897666 w 2829850"/>
                <a:gd name="connsiteY168" fmla="*/ 302766 h 413167"/>
                <a:gd name="connsiteX169" fmla="*/ 1908762 w 2829850"/>
                <a:gd name="connsiteY169" fmla="*/ 366461 h 413167"/>
                <a:gd name="connsiteX170" fmla="*/ 1919859 w 2829850"/>
                <a:gd name="connsiteY170" fmla="*/ 398553 h 413167"/>
                <a:gd name="connsiteX171" fmla="*/ 1930956 w 2829850"/>
                <a:gd name="connsiteY171" fmla="*/ 403356 h 413167"/>
                <a:gd name="connsiteX172" fmla="*/ 1942059 w 2829850"/>
                <a:gd name="connsiteY172" fmla="*/ 379258 h 413167"/>
                <a:gd name="connsiteX173" fmla="*/ 1953156 w 2829850"/>
                <a:gd name="connsiteY173" fmla="*/ 357793 h 413167"/>
                <a:gd name="connsiteX174" fmla="*/ 1964252 w 2829850"/>
                <a:gd name="connsiteY174" fmla="*/ 288825 h 413167"/>
                <a:gd name="connsiteX175" fmla="*/ 1975349 w 2829850"/>
                <a:gd name="connsiteY175" fmla="*/ 251977 h 413167"/>
                <a:gd name="connsiteX176" fmla="*/ 1986446 w 2829850"/>
                <a:gd name="connsiteY176" fmla="*/ 218980 h 413167"/>
                <a:gd name="connsiteX177" fmla="*/ 1997542 w 2829850"/>
                <a:gd name="connsiteY177" fmla="*/ 189527 h 413167"/>
                <a:gd name="connsiteX178" fmla="*/ 2008639 w 2829850"/>
                <a:gd name="connsiteY178" fmla="*/ 142814 h 413167"/>
                <a:gd name="connsiteX179" fmla="*/ 2019735 w 2829850"/>
                <a:gd name="connsiteY179" fmla="*/ 86460 h 413167"/>
                <a:gd name="connsiteX180" fmla="*/ 2030839 w 2829850"/>
                <a:gd name="connsiteY180" fmla="*/ 4953 h 413167"/>
                <a:gd name="connsiteX181" fmla="*/ 2041935 w 2829850"/>
                <a:gd name="connsiteY181" fmla="*/ 13798 h 413167"/>
                <a:gd name="connsiteX182" fmla="*/ 2053032 w 2829850"/>
                <a:gd name="connsiteY182" fmla="*/ 65233 h 413167"/>
                <a:gd name="connsiteX183" fmla="*/ 2064129 w 2829850"/>
                <a:gd name="connsiteY183" fmla="*/ 189105 h 413167"/>
                <a:gd name="connsiteX184" fmla="*/ 2075225 w 2829850"/>
                <a:gd name="connsiteY184" fmla="*/ 324503 h 413167"/>
                <a:gd name="connsiteX185" fmla="*/ 2086322 w 2829850"/>
                <a:gd name="connsiteY185" fmla="*/ 358501 h 413167"/>
                <a:gd name="connsiteX186" fmla="*/ 2097419 w 2829850"/>
                <a:gd name="connsiteY186" fmla="*/ 373747 h 413167"/>
                <a:gd name="connsiteX187" fmla="*/ 2108515 w 2829850"/>
                <a:gd name="connsiteY187" fmla="*/ 390750 h 413167"/>
                <a:gd name="connsiteX188" fmla="*/ 2119619 w 2829850"/>
                <a:gd name="connsiteY188" fmla="*/ 375210 h 413167"/>
                <a:gd name="connsiteX189" fmla="*/ 2130715 w 2829850"/>
                <a:gd name="connsiteY189" fmla="*/ 369951 h 413167"/>
                <a:gd name="connsiteX190" fmla="*/ 2141812 w 2829850"/>
                <a:gd name="connsiteY190" fmla="*/ 315087 h 413167"/>
                <a:gd name="connsiteX191" fmla="*/ 2152909 w 2829850"/>
                <a:gd name="connsiteY191" fmla="*/ 286179 h 413167"/>
                <a:gd name="connsiteX192" fmla="*/ 2164005 w 2829850"/>
                <a:gd name="connsiteY192" fmla="*/ 214768 h 413167"/>
                <a:gd name="connsiteX193" fmla="*/ 2186198 w 2829850"/>
                <a:gd name="connsiteY193" fmla="*/ 143426 h 413167"/>
                <a:gd name="connsiteX194" fmla="*/ 2197295 w 2829850"/>
                <a:gd name="connsiteY194" fmla="*/ 102380 h 413167"/>
                <a:gd name="connsiteX195" fmla="*/ 2208399 w 2829850"/>
                <a:gd name="connsiteY195" fmla="*/ 65110 h 413167"/>
                <a:gd name="connsiteX196" fmla="*/ 2219495 w 2829850"/>
                <a:gd name="connsiteY196" fmla="*/ 78527 h 413167"/>
                <a:gd name="connsiteX197" fmla="*/ 2230592 w 2829850"/>
                <a:gd name="connsiteY197" fmla="*/ 129254 h 413167"/>
                <a:gd name="connsiteX198" fmla="*/ 2252785 w 2829850"/>
                <a:gd name="connsiteY198" fmla="*/ 285396 h 413167"/>
                <a:gd name="connsiteX199" fmla="*/ 2263881 w 2829850"/>
                <a:gd name="connsiteY199" fmla="*/ 321748 h 413167"/>
                <a:gd name="connsiteX200" fmla="*/ 2274978 w 2829850"/>
                <a:gd name="connsiteY200" fmla="*/ 344601 h 413167"/>
                <a:gd name="connsiteX201" fmla="*/ 2286075 w 2829850"/>
                <a:gd name="connsiteY201" fmla="*/ 359154 h 413167"/>
                <a:gd name="connsiteX202" fmla="*/ 2297171 w 2829850"/>
                <a:gd name="connsiteY202" fmla="*/ 340220 h 413167"/>
                <a:gd name="connsiteX203" fmla="*/ 2308275 w 2829850"/>
                <a:gd name="connsiteY203" fmla="*/ 327885 h 413167"/>
                <a:gd name="connsiteX204" fmla="*/ 2319371 w 2829850"/>
                <a:gd name="connsiteY204" fmla="*/ 279783 h 413167"/>
                <a:gd name="connsiteX205" fmla="*/ 2330468 w 2829850"/>
                <a:gd name="connsiteY205" fmla="*/ 248147 h 413167"/>
                <a:gd name="connsiteX206" fmla="*/ 2341565 w 2829850"/>
                <a:gd name="connsiteY206" fmla="*/ 187996 h 413167"/>
                <a:gd name="connsiteX207" fmla="*/ 2352661 w 2829850"/>
                <a:gd name="connsiteY207" fmla="*/ 154448 h 413167"/>
                <a:gd name="connsiteX208" fmla="*/ 2385951 w 2829850"/>
                <a:gd name="connsiteY208" fmla="*/ 48033 h 413167"/>
                <a:gd name="connsiteX209" fmla="*/ 2397055 w 2829850"/>
                <a:gd name="connsiteY209" fmla="*/ 92930 h 413167"/>
                <a:gd name="connsiteX210" fmla="*/ 2408151 w 2829850"/>
                <a:gd name="connsiteY210" fmla="*/ 178791 h 413167"/>
                <a:gd name="connsiteX211" fmla="*/ 2419248 w 2829850"/>
                <a:gd name="connsiteY211" fmla="*/ 253515 h 413167"/>
                <a:gd name="connsiteX212" fmla="*/ 2430345 w 2829850"/>
                <a:gd name="connsiteY212" fmla="*/ 320149 h 413167"/>
                <a:gd name="connsiteX213" fmla="*/ 2441441 w 2829850"/>
                <a:gd name="connsiteY213" fmla="*/ 337287 h 413167"/>
                <a:gd name="connsiteX214" fmla="*/ 2452538 w 2829850"/>
                <a:gd name="connsiteY214" fmla="*/ 337662 h 413167"/>
                <a:gd name="connsiteX215" fmla="*/ 2463635 w 2829850"/>
                <a:gd name="connsiteY215" fmla="*/ 345547 h 413167"/>
                <a:gd name="connsiteX216" fmla="*/ 2474731 w 2829850"/>
                <a:gd name="connsiteY216" fmla="*/ 317843 h 413167"/>
                <a:gd name="connsiteX217" fmla="*/ 2485834 w 2829850"/>
                <a:gd name="connsiteY217" fmla="*/ 309155 h 413167"/>
                <a:gd name="connsiteX218" fmla="*/ 2496931 w 2829850"/>
                <a:gd name="connsiteY218" fmla="*/ 271088 h 413167"/>
                <a:gd name="connsiteX219" fmla="*/ 2508028 w 2829850"/>
                <a:gd name="connsiteY219" fmla="*/ 227777 h 413167"/>
                <a:gd name="connsiteX220" fmla="*/ 2519124 w 2829850"/>
                <a:gd name="connsiteY220" fmla="*/ 159530 h 413167"/>
                <a:gd name="connsiteX221" fmla="*/ 2530221 w 2829850"/>
                <a:gd name="connsiteY221" fmla="*/ 111824 h 413167"/>
                <a:gd name="connsiteX222" fmla="*/ 2541318 w 2829850"/>
                <a:gd name="connsiteY222" fmla="*/ 77622 h 413167"/>
                <a:gd name="connsiteX223" fmla="*/ 2552414 w 2829850"/>
                <a:gd name="connsiteY223" fmla="*/ 72118 h 413167"/>
                <a:gd name="connsiteX224" fmla="*/ 2563511 w 2829850"/>
                <a:gd name="connsiteY224" fmla="*/ 104680 h 413167"/>
                <a:gd name="connsiteX225" fmla="*/ 2574614 w 2829850"/>
                <a:gd name="connsiteY225" fmla="*/ 202338 h 413167"/>
                <a:gd name="connsiteX226" fmla="*/ 2585711 w 2829850"/>
                <a:gd name="connsiteY226" fmla="*/ 280538 h 413167"/>
                <a:gd name="connsiteX227" fmla="*/ 2596808 w 2829850"/>
                <a:gd name="connsiteY227" fmla="*/ 333763 h 413167"/>
                <a:gd name="connsiteX228" fmla="*/ 2607904 w 2829850"/>
                <a:gd name="connsiteY228" fmla="*/ 370250 h 413167"/>
                <a:gd name="connsiteX229" fmla="*/ 2619001 w 2829850"/>
                <a:gd name="connsiteY229" fmla="*/ 364706 h 413167"/>
                <a:gd name="connsiteX230" fmla="*/ 2630097 w 2829850"/>
                <a:gd name="connsiteY230" fmla="*/ 301841 h 413167"/>
                <a:gd name="connsiteX231" fmla="*/ 2641194 w 2829850"/>
                <a:gd name="connsiteY231" fmla="*/ 293391 h 413167"/>
                <a:gd name="connsiteX232" fmla="*/ 2652290 w 2829850"/>
                <a:gd name="connsiteY232" fmla="*/ 277137 h 413167"/>
                <a:gd name="connsiteX233" fmla="*/ 2663394 w 2829850"/>
                <a:gd name="connsiteY233" fmla="*/ 265156 h 413167"/>
                <a:gd name="connsiteX234" fmla="*/ 2674491 w 2829850"/>
                <a:gd name="connsiteY234" fmla="*/ 222001 h 413167"/>
                <a:gd name="connsiteX235" fmla="*/ 2685587 w 2829850"/>
                <a:gd name="connsiteY235" fmla="*/ 152414 h 413167"/>
                <a:gd name="connsiteX236" fmla="*/ 2696684 w 2829850"/>
                <a:gd name="connsiteY236" fmla="*/ 27310 h 413167"/>
                <a:gd name="connsiteX237" fmla="*/ 2707780 w 2829850"/>
                <a:gd name="connsiteY237" fmla="*/ 7974 h 413167"/>
                <a:gd name="connsiteX238" fmla="*/ 2718877 w 2829850"/>
                <a:gd name="connsiteY238" fmla="*/ 21023 h 413167"/>
                <a:gd name="connsiteX239" fmla="*/ 2729974 w 2829850"/>
                <a:gd name="connsiteY239" fmla="*/ 91494 h 413167"/>
                <a:gd name="connsiteX240" fmla="*/ 2741070 w 2829850"/>
                <a:gd name="connsiteY240" fmla="*/ 203094 h 413167"/>
                <a:gd name="connsiteX241" fmla="*/ 2752174 w 2829850"/>
                <a:gd name="connsiteY241" fmla="*/ 277375 h 413167"/>
                <a:gd name="connsiteX242" fmla="*/ 2763270 w 2829850"/>
                <a:gd name="connsiteY242" fmla="*/ 339328 h 413167"/>
                <a:gd name="connsiteX243" fmla="*/ 2774367 w 2829850"/>
                <a:gd name="connsiteY243" fmla="*/ 366189 h 413167"/>
                <a:gd name="connsiteX244" fmla="*/ 2785464 w 2829850"/>
                <a:gd name="connsiteY244" fmla="*/ 340233 h 413167"/>
                <a:gd name="connsiteX245" fmla="*/ 2796560 w 2829850"/>
                <a:gd name="connsiteY245" fmla="*/ 328932 h 413167"/>
                <a:gd name="connsiteX246" fmla="*/ 2807657 w 2829850"/>
                <a:gd name="connsiteY246" fmla="*/ 286512 h 413167"/>
                <a:gd name="connsiteX247" fmla="*/ 2818754 w 2829850"/>
                <a:gd name="connsiteY247" fmla="*/ 303154 h 413167"/>
                <a:gd name="connsiteX248" fmla="*/ 2829850 w 2829850"/>
                <a:gd name="connsiteY248" fmla="*/ 297500 h 413167"/>
                <a:gd name="connsiteX249" fmla="*/ 2829850 w 2829850"/>
                <a:gd name="connsiteY249" fmla="*/ 29750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30410"/>
                  </a:moveTo>
                  <a:lnTo>
                    <a:pt x="11096" y="220973"/>
                  </a:lnTo>
                  <a:lnTo>
                    <a:pt x="22193" y="243391"/>
                  </a:lnTo>
                  <a:lnTo>
                    <a:pt x="33290" y="235601"/>
                  </a:lnTo>
                  <a:lnTo>
                    <a:pt x="44386" y="268979"/>
                  </a:lnTo>
                  <a:lnTo>
                    <a:pt x="55483" y="292492"/>
                  </a:lnTo>
                  <a:lnTo>
                    <a:pt x="66586" y="286682"/>
                  </a:lnTo>
                  <a:lnTo>
                    <a:pt x="77683" y="265809"/>
                  </a:lnTo>
                  <a:lnTo>
                    <a:pt x="88779" y="314638"/>
                  </a:lnTo>
                  <a:lnTo>
                    <a:pt x="99876" y="344172"/>
                  </a:lnTo>
                  <a:lnTo>
                    <a:pt x="110973" y="356072"/>
                  </a:lnTo>
                  <a:lnTo>
                    <a:pt x="122069" y="329456"/>
                  </a:lnTo>
                  <a:lnTo>
                    <a:pt x="133166" y="316815"/>
                  </a:lnTo>
                  <a:lnTo>
                    <a:pt x="144263" y="256080"/>
                  </a:lnTo>
                  <a:lnTo>
                    <a:pt x="155366" y="229192"/>
                  </a:lnTo>
                  <a:lnTo>
                    <a:pt x="166463" y="165599"/>
                  </a:lnTo>
                  <a:lnTo>
                    <a:pt x="177559" y="150026"/>
                  </a:lnTo>
                  <a:lnTo>
                    <a:pt x="188656" y="138024"/>
                  </a:lnTo>
                  <a:lnTo>
                    <a:pt x="199753" y="134840"/>
                  </a:lnTo>
                  <a:lnTo>
                    <a:pt x="210849" y="139841"/>
                  </a:lnTo>
                  <a:lnTo>
                    <a:pt x="221946" y="129479"/>
                  </a:lnTo>
                  <a:lnTo>
                    <a:pt x="233043" y="139371"/>
                  </a:lnTo>
                  <a:lnTo>
                    <a:pt x="244146" y="175022"/>
                  </a:lnTo>
                  <a:lnTo>
                    <a:pt x="255243" y="239928"/>
                  </a:lnTo>
                  <a:lnTo>
                    <a:pt x="266339" y="316944"/>
                  </a:lnTo>
                  <a:lnTo>
                    <a:pt x="277436" y="362011"/>
                  </a:lnTo>
                  <a:lnTo>
                    <a:pt x="288533" y="378843"/>
                  </a:lnTo>
                  <a:lnTo>
                    <a:pt x="299629" y="355875"/>
                  </a:lnTo>
                  <a:lnTo>
                    <a:pt x="310726" y="323054"/>
                  </a:lnTo>
                  <a:lnTo>
                    <a:pt x="321823" y="241547"/>
                  </a:lnTo>
                  <a:lnTo>
                    <a:pt x="332926" y="224797"/>
                  </a:lnTo>
                  <a:lnTo>
                    <a:pt x="344023" y="221776"/>
                  </a:lnTo>
                  <a:lnTo>
                    <a:pt x="355119" y="222769"/>
                  </a:lnTo>
                  <a:lnTo>
                    <a:pt x="366216" y="204393"/>
                  </a:lnTo>
                  <a:lnTo>
                    <a:pt x="377313" y="172913"/>
                  </a:lnTo>
                  <a:lnTo>
                    <a:pt x="388409" y="113021"/>
                  </a:lnTo>
                  <a:lnTo>
                    <a:pt x="399506" y="132384"/>
                  </a:lnTo>
                  <a:lnTo>
                    <a:pt x="410602" y="189173"/>
                  </a:lnTo>
                  <a:lnTo>
                    <a:pt x="421706" y="256889"/>
                  </a:lnTo>
                  <a:lnTo>
                    <a:pt x="432802" y="334049"/>
                  </a:lnTo>
                  <a:lnTo>
                    <a:pt x="443899" y="365835"/>
                  </a:lnTo>
                  <a:lnTo>
                    <a:pt x="454995" y="369910"/>
                  </a:lnTo>
                  <a:lnTo>
                    <a:pt x="466092" y="355276"/>
                  </a:lnTo>
                  <a:lnTo>
                    <a:pt x="477189" y="277831"/>
                  </a:lnTo>
                  <a:lnTo>
                    <a:pt x="488285" y="235887"/>
                  </a:lnTo>
                  <a:lnTo>
                    <a:pt x="499382" y="167865"/>
                  </a:lnTo>
                  <a:lnTo>
                    <a:pt x="510485" y="140222"/>
                  </a:lnTo>
                  <a:lnTo>
                    <a:pt x="521582" y="118981"/>
                  </a:lnTo>
                  <a:lnTo>
                    <a:pt x="532679" y="102271"/>
                  </a:lnTo>
                  <a:lnTo>
                    <a:pt x="543775" y="94706"/>
                  </a:lnTo>
                  <a:lnTo>
                    <a:pt x="554872" y="113443"/>
                  </a:lnTo>
                  <a:lnTo>
                    <a:pt x="565968" y="165579"/>
                  </a:lnTo>
                  <a:lnTo>
                    <a:pt x="577065" y="257767"/>
                  </a:lnTo>
                  <a:lnTo>
                    <a:pt x="588162" y="340124"/>
                  </a:lnTo>
                  <a:lnTo>
                    <a:pt x="599265" y="382966"/>
                  </a:lnTo>
                  <a:lnTo>
                    <a:pt x="610362" y="395736"/>
                  </a:lnTo>
                  <a:lnTo>
                    <a:pt x="621458" y="386912"/>
                  </a:lnTo>
                  <a:lnTo>
                    <a:pt x="632555" y="310522"/>
                  </a:lnTo>
                  <a:lnTo>
                    <a:pt x="643652" y="284315"/>
                  </a:lnTo>
                  <a:lnTo>
                    <a:pt x="654748" y="228280"/>
                  </a:lnTo>
                  <a:lnTo>
                    <a:pt x="665845" y="208761"/>
                  </a:lnTo>
                  <a:lnTo>
                    <a:pt x="676942" y="184418"/>
                  </a:lnTo>
                  <a:lnTo>
                    <a:pt x="688045" y="145454"/>
                  </a:lnTo>
                  <a:lnTo>
                    <a:pt x="699142" y="86582"/>
                  </a:lnTo>
                  <a:lnTo>
                    <a:pt x="710238" y="98135"/>
                  </a:lnTo>
                  <a:lnTo>
                    <a:pt x="721335" y="141174"/>
                  </a:lnTo>
                  <a:lnTo>
                    <a:pt x="743528" y="313964"/>
                  </a:lnTo>
                  <a:lnTo>
                    <a:pt x="754625" y="356092"/>
                  </a:lnTo>
                  <a:lnTo>
                    <a:pt x="765722" y="378347"/>
                  </a:lnTo>
                  <a:lnTo>
                    <a:pt x="776818" y="377877"/>
                  </a:lnTo>
                  <a:lnTo>
                    <a:pt x="787922" y="334008"/>
                  </a:lnTo>
                  <a:lnTo>
                    <a:pt x="799018" y="314985"/>
                  </a:lnTo>
                  <a:lnTo>
                    <a:pt x="810115" y="238703"/>
                  </a:lnTo>
                  <a:lnTo>
                    <a:pt x="821212" y="206591"/>
                  </a:lnTo>
                  <a:lnTo>
                    <a:pt x="832308" y="146780"/>
                  </a:lnTo>
                  <a:lnTo>
                    <a:pt x="843405" y="107755"/>
                  </a:lnTo>
                  <a:lnTo>
                    <a:pt x="854501" y="79051"/>
                  </a:lnTo>
                  <a:lnTo>
                    <a:pt x="865598" y="71703"/>
                  </a:lnTo>
                  <a:lnTo>
                    <a:pt x="876702" y="105027"/>
                  </a:lnTo>
                  <a:lnTo>
                    <a:pt x="887798" y="233002"/>
                  </a:lnTo>
                  <a:lnTo>
                    <a:pt x="898894" y="342158"/>
                  </a:lnTo>
                  <a:lnTo>
                    <a:pt x="909991" y="391729"/>
                  </a:lnTo>
                  <a:lnTo>
                    <a:pt x="921088" y="413167"/>
                  </a:lnTo>
                  <a:lnTo>
                    <a:pt x="932184" y="403574"/>
                  </a:lnTo>
                  <a:lnTo>
                    <a:pt x="943281" y="340791"/>
                  </a:lnTo>
                  <a:lnTo>
                    <a:pt x="954384" y="319986"/>
                  </a:lnTo>
                  <a:lnTo>
                    <a:pt x="965481" y="312794"/>
                  </a:lnTo>
                  <a:lnTo>
                    <a:pt x="976578" y="298350"/>
                  </a:lnTo>
                  <a:lnTo>
                    <a:pt x="987674" y="250623"/>
                  </a:lnTo>
                  <a:lnTo>
                    <a:pt x="998771" y="180934"/>
                  </a:lnTo>
                  <a:lnTo>
                    <a:pt x="1009868" y="67138"/>
                  </a:lnTo>
                  <a:lnTo>
                    <a:pt x="1020964" y="24854"/>
                  </a:lnTo>
                  <a:lnTo>
                    <a:pt x="1032061" y="0"/>
                  </a:lnTo>
                  <a:lnTo>
                    <a:pt x="1043157" y="86195"/>
                  </a:lnTo>
                  <a:lnTo>
                    <a:pt x="1054261" y="251120"/>
                  </a:lnTo>
                  <a:lnTo>
                    <a:pt x="1065357" y="354759"/>
                  </a:lnTo>
                  <a:lnTo>
                    <a:pt x="1076454" y="403384"/>
                  </a:lnTo>
                  <a:lnTo>
                    <a:pt x="1087551" y="409902"/>
                  </a:lnTo>
                  <a:lnTo>
                    <a:pt x="1098647" y="393906"/>
                  </a:lnTo>
                  <a:lnTo>
                    <a:pt x="1109744" y="375482"/>
                  </a:lnTo>
                  <a:lnTo>
                    <a:pt x="1120841" y="307100"/>
                  </a:lnTo>
                  <a:lnTo>
                    <a:pt x="1143041" y="252440"/>
                  </a:lnTo>
                  <a:lnTo>
                    <a:pt x="1154137" y="231791"/>
                  </a:lnTo>
                  <a:lnTo>
                    <a:pt x="1165234" y="181091"/>
                  </a:lnTo>
                  <a:lnTo>
                    <a:pt x="1176331" y="123478"/>
                  </a:lnTo>
                  <a:lnTo>
                    <a:pt x="1187427" y="38427"/>
                  </a:lnTo>
                  <a:lnTo>
                    <a:pt x="1198524" y="48693"/>
                  </a:lnTo>
                  <a:lnTo>
                    <a:pt x="1209621" y="113232"/>
                  </a:lnTo>
                  <a:lnTo>
                    <a:pt x="1220717" y="252923"/>
                  </a:lnTo>
                  <a:lnTo>
                    <a:pt x="1231821" y="378653"/>
                  </a:lnTo>
                  <a:lnTo>
                    <a:pt x="1242917" y="406636"/>
                  </a:lnTo>
                  <a:lnTo>
                    <a:pt x="1254014" y="404813"/>
                  </a:lnTo>
                  <a:lnTo>
                    <a:pt x="1265111" y="396818"/>
                  </a:lnTo>
                  <a:lnTo>
                    <a:pt x="1276207" y="337886"/>
                  </a:lnTo>
                  <a:lnTo>
                    <a:pt x="1287304" y="318285"/>
                  </a:lnTo>
                  <a:lnTo>
                    <a:pt x="1298400" y="256154"/>
                  </a:lnTo>
                  <a:lnTo>
                    <a:pt x="1309497" y="219340"/>
                  </a:lnTo>
                  <a:lnTo>
                    <a:pt x="1320601" y="161905"/>
                  </a:lnTo>
                  <a:lnTo>
                    <a:pt x="1331697" y="127043"/>
                  </a:lnTo>
                  <a:lnTo>
                    <a:pt x="1342794" y="83337"/>
                  </a:lnTo>
                  <a:lnTo>
                    <a:pt x="1353890" y="59701"/>
                  </a:lnTo>
                  <a:lnTo>
                    <a:pt x="1364987" y="52251"/>
                  </a:lnTo>
                  <a:lnTo>
                    <a:pt x="1376083" y="162095"/>
                  </a:lnTo>
                  <a:lnTo>
                    <a:pt x="1387180" y="289846"/>
                  </a:lnTo>
                  <a:lnTo>
                    <a:pt x="1398277" y="372149"/>
                  </a:lnTo>
                  <a:lnTo>
                    <a:pt x="1409380" y="412038"/>
                  </a:lnTo>
                  <a:lnTo>
                    <a:pt x="1420477" y="407650"/>
                  </a:lnTo>
                  <a:lnTo>
                    <a:pt x="1431573" y="362583"/>
                  </a:lnTo>
                  <a:lnTo>
                    <a:pt x="1442670" y="344914"/>
                  </a:lnTo>
                  <a:lnTo>
                    <a:pt x="1453767" y="311012"/>
                  </a:lnTo>
                  <a:lnTo>
                    <a:pt x="1464863" y="294574"/>
                  </a:lnTo>
                  <a:lnTo>
                    <a:pt x="1475960" y="244418"/>
                  </a:lnTo>
                  <a:lnTo>
                    <a:pt x="1487057" y="179791"/>
                  </a:lnTo>
                  <a:lnTo>
                    <a:pt x="1498160" y="67124"/>
                  </a:lnTo>
                  <a:lnTo>
                    <a:pt x="1509257" y="26439"/>
                  </a:lnTo>
                  <a:lnTo>
                    <a:pt x="1520353" y="6613"/>
                  </a:lnTo>
                  <a:lnTo>
                    <a:pt x="1531450" y="54361"/>
                  </a:lnTo>
                  <a:lnTo>
                    <a:pt x="1542546" y="162946"/>
                  </a:lnTo>
                  <a:lnTo>
                    <a:pt x="1553643" y="226328"/>
                  </a:lnTo>
                  <a:lnTo>
                    <a:pt x="1564740" y="298847"/>
                  </a:lnTo>
                  <a:lnTo>
                    <a:pt x="1575836" y="353561"/>
                  </a:lnTo>
                  <a:lnTo>
                    <a:pt x="1586940" y="384354"/>
                  </a:lnTo>
                  <a:lnTo>
                    <a:pt x="1598036" y="385953"/>
                  </a:lnTo>
                  <a:lnTo>
                    <a:pt x="1609133" y="352908"/>
                  </a:lnTo>
                  <a:lnTo>
                    <a:pt x="1620230" y="325483"/>
                  </a:lnTo>
                  <a:lnTo>
                    <a:pt x="1631326" y="253488"/>
                  </a:lnTo>
                  <a:lnTo>
                    <a:pt x="1642423" y="225661"/>
                  </a:lnTo>
                  <a:lnTo>
                    <a:pt x="1664616" y="144719"/>
                  </a:lnTo>
                  <a:lnTo>
                    <a:pt x="1675720" y="82085"/>
                  </a:lnTo>
                  <a:lnTo>
                    <a:pt x="1686816" y="71199"/>
                  </a:lnTo>
                  <a:lnTo>
                    <a:pt x="1697913" y="86793"/>
                  </a:lnTo>
                  <a:lnTo>
                    <a:pt x="1709010" y="145583"/>
                  </a:lnTo>
                  <a:lnTo>
                    <a:pt x="1720106" y="232131"/>
                  </a:lnTo>
                  <a:lnTo>
                    <a:pt x="1731203" y="306671"/>
                  </a:lnTo>
                  <a:lnTo>
                    <a:pt x="1742299" y="357331"/>
                  </a:lnTo>
                  <a:lnTo>
                    <a:pt x="1753396" y="380095"/>
                  </a:lnTo>
                  <a:lnTo>
                    <a:pt x="1764500" y="376013"/>
                  </a:lnTo>
                  <a:lnTo>
                    <a:pt x="1775596" y="359800"/>
                  </a:lnTo>
                  <a:lnTo>
                    <a:pt x="1786692" y="311651"/>
                  </a:lnTo>
                  <a:lnTo>
                    <a:pt x="1797789" y="288172"/>
                  </a:lnTo>
                  <a:lnTo>
                    <a:pt x="1808886" y="247677"/>
                  </a:lnTo>
                  <a:lnTo>
                    <a:pt x="1819982" y="228525"/>
                  </a:lnTo>
                  <a:lnTo>
                    <a:pt x="1831079" y="177355"/>
                  </a:lnTo>
                  <a:lnTo>
                    <a:pt x="1842176" y="118423"/>
                  </a:lnTo>
                  <a:lnTo>
                    <a:pt x="1853279" y="27969"/>
                  </a:lnTo>
                  <a:lnTo>
                    <a:pt x="1864376" y="21561"/>
                  </a:lnTo>
                  <a:lnTo>
                    <a:pt x="1875472" y="55626"/>
                  </a:lnTo>
                  <a:lnTo>
                    <a:pt x="1886569" y="157986"/>
                  </a:lnTo>
                  <a:lnTo>
                    <a:pt x="1897666" y="302766"/>
                  </a:lnTo>
                  <a:lnTo>
                    <a:pt x="1908762" y="366461"/>
                  </a:lnTo>
                  <a:lnTo>
                    <a:pt x="1919859" y="398553"/>
                  </a:lnTo>
                  <a:lnTo>
                    <a:pt x="1930956" y="403356"/>
                  </a:lnTo>
                  <a:lnTo>
                    <a:pt x="1942059" y="379258"/>
                  </a:lnTo>
                  <a:lnTo>
                    <a:pt x="1953156" y="357793"/>
                  </a:lnTo>
                  <a:lnTo>
                    <a:pt x="1964252" y="288825"/>
                  </a:lnTo>
                  <a:lnTo>
                    <a:pt x="1975349" y="251977"/>
                  </a:lnTo>
                  <a:lnTo>
                    <a:pt x="1986446" y="218980"/>
                  </a:lnTo>
                  <a:lnTo>
                    <a:pt x="1997542" y="189527"/>
                  </a:lnTo>
                  <a:lnTo>
                    <a:pt x="2008639" y="142814"/>
                  </a:lnTo>
                  <a:lnTo>
                    <a:pt x="2019735" y="86460"/>
                  </a:lnTo>
                  <a:lnTo>
                    <a:pt x="2030839" y="4953"/>
                  </a:lnTo>
                  <a:lnTo>
                    <a:pt x="2041935" y="13798"/>
                  </a:lnTo>
                  <a:lnTo>
                    <a:pt x="2053032" y="65233"/>
                  </a:lnTo>
                  <a:lnTo>
                    <a:pt x="2064129" y="189105"/>
                  </a:lnTo>
                  <a:lnTo>
                    <a:pt x="2075225" y="324503"/>
                  </a:lnTo>
                  <a:lnTo>
                    <a:pt x="2086322" y="358501"/>
                  </a:lnTo>
                  <a:lnTo>
                    <a:pt x="2097419" y="373747"/>
                  </a:lnTo>
                  <a:lnTo>
                    <a:pt x="2108515" y="390750"/>
                  </a:lnTo>
                  <a:lnTo>
                    <a:pt x="2119619" y="375210"/>
                  </a:lnTo>
                  <a:lnTo>
                    <a:pt x="2130715" y="369951"/>
                  </a:lnTo>
                  <a:lnTo>
                    <a:pt x="2141812" y="315087"/>
                  </a:lnTo>
                  <a:lnTo>
                    <a:pt x="2152909" y="286179"/>
                  </a:lnTo>
                  <a:lnTo>
                    <a:pt x="2164005" y="214768"/>
                  </a:lnTo>
                  <a:lnTo>
                    <a:pt x="2186198" y="143426"/>
                  </a:lnTo>
                  <a:lnTo>
                    <a:pt x="2197295" y="102380"/>
                  </a:lnTo>
                  <a:lnTo>
                    <a:pt x="2208399" y="65110"/>
                  </a:lnTo>
                  <a:lnTo>
                    <a:pt x="2219495" y="78527"/>
                  </a:lnTo>
                  <a:lnTo>
                    <a:pt x="2230592" y="129254"/>
                  </a:lnTo>
                  <a:lnTo>
                    <a:pt x="2252785" y="285396"/>
                  </a:lnTo>
                  <a:lnTo>
                    <a:pt x="2263881" y="321748"/>
                  </a:lnTo>
                  <a:lnTo>
                    <a:pt x="2274978" y="344601"/>
                  </a:lnTo>
                  <a:lnTo>
                    <a:pt x="2286075" y="359154"/>
                  </a:lnTo>
                  <a:lnTo>
                    <a:pt x="2297171" y="340220"/>
                  </a:lnTo>
                  <a:lnTo>
                    <a:pt x="2308275" y="327885"/>
                  </a:lnTo>
                  <a:lnTo>
                    <a:pt x="2319371" y="279783"/>
                  </a:lnTo>
                  <a:lnTo>
                    <a:pt x="2330468" y="248147"/>
                  </a:lnTo>
                  <a:lnTo>
                    <a:pt x="2341565" y="187996"/>
                  </a:lnTo>
                  <a:lnTo>
                    <a:pt x="2352661" y="154448"/>
                  </a:lnTo>
                  <a:lnTo>
                    <a:pt x="2385951" y="48033"/>
                  </a:lnTo>
                  <a:lnTo>
                    <a:pt x="2397055" y="92930"/>
                  </a:lnTo>
                  <a:lnTo>
                    <a:pt x="2408151" y="178791"/>
                  </a:lnTo>
                  <a:lnTo>
                    <a:pt x="2419248" y="253515"/>
                  </a:lnTo>
                  <a:lnTo>
                    <a:pt x="2430345" y="320149"/>
                  </a:lnTo>
                  <a:lnTo>
                    <a:pt x="2441441" y="337287"/>
                  </a:lnTo>
                  <a:lnTo>
                    <a:pt x="2452538" y="337662"/>
                  </a:lnTo>
                  <a:lnTo>
                    <a:pt x="2463635" y="345547"/>
                  </a:lnTo>
                  <a:lnTo>
                    <a:pt x="2474731" y="317843"/>
                  </a:lnTo>
                  <a:lnTo>
                    <a:pt x="2485834" y="309155"/>
                  </a:lnTo>
                  <a:lnTo>
                    <a:pt x="2496931" y="271088"/>
                  </a:lnTo>
                  <a:lnTo>
                    <a:pt x="2508028" y="227777"/>
                  </a:lnTo>
                  <a:lnTo>
                    <a:pt x="2519124" y="159530"/>
                  </a:lnTo>
                  <a:lnTo>
                    <a:pt x="2530221" y="111824"/>
                  </a:lnTo>
                  <a:lnTo>
                    <a:pt x="2541318" y="77622"/>
                  </a:lnTo>
                  <a:lnTo>
                    <a:pt x="2552414" y="72118"/>
                  </a:lnTo>
                  <a:lnTo>
                    <a:pt x="2563511" y="104680"/>
                  </a:lnTo>
                  <a:lnTo>
                    <a:pt x="2574614" y="202338"/>
                  </a:lnTo>
                  <a:lnTo>
                    <a:pt x="2585711" y="280538"/>
                  </a:lnTo>
                  <a:lnTo>
                    <a:pt x="2596808" y="333763"/>
                  </a:lnTo>
                  <a:lnTo>
                    <a:pt x="2607904" y="370250"/>
                  </a:lnTo>
                  <a:lnTo>
                    <a:pt x="2619001" y="364706"/>
                  </a:lnTo>
                  <a:lnTo>
                    <a:pt x="2630097" y="301841"/>
                  </a:lnTo>
                  <a:lnTo>
                    <a:pt x="2641194" y="293391"/>
                  </a:lnTo>
                  <a:lnTo>
                    <a:pt x="2652290" y="277137"/>
                  </a:lnTo>
                  <a:lnTo>
                    <a:pt x="2663394" y="265156"/>
                  </a:lnTo>
                  <a:lnTo>
                    <a:pt x="2674491" y="222001"/>
                  </a:lnTo>
                  <a:lnTo>
                    <a:pt x="2685587" y="152414"/>
                  </a:lnTo>
                  <a:lnTo>
                    <a:pt x="2696684" y="27310"/>
                  </a:lnTo>
                  <a:lnTo>
                    <a:pt x="2707780" y="7974"/>
                  </a:lnTo>
                  <a:lnTo>
                    <a:pt x="2718877" y="21023"/>
                  </a:lnTo>
                  <a:lnTo>
                    <a:pt x="2729974" y="91494"/>
                  </a:lnTo>
                  <a:lnTo>
                    <a:pt x="2741070" y="203094"/>
                  </a:lnTo>
                  <a:lnTo>
                    <a:pt x="2752174" y="277375"/>
                  </a:lnTo>
                  <a:lnTo>
                    <a:pt x="2763270" y="339328"/>
                  </a:lnTo>
                  <a:lnTo>
                    <a:pt x="2774367" y="366189"/>
                  </a:lnTo>
                  <a:lnTo>
                    <a:pt x="2785464" y="340233"/>
                  </a:lnTo>
                  <a:lnTo>
                    <a:pt x="2796560" y="328932"/>
                  </a:lnTo>
                  <a:lnTo>
                    <a:pt x="2807657" y="286512"/>
                  </a:lnTo>
                  <a:lnTo>
                    <a:pt x="2818754" y="303154"/>
                  </a:lnTo>
                  <a:lnTo>
                    <a:pt x="2829850" y="297500"/>
                  </a:lnTo>
                  <a:lnTo>
                    <a:pt x="2829850" y="297500"/>
                  </a:lnTo>
                </a:path>
              </a:pathLst>
            </a:custGeom>
            <a:noFill/>
            <a:ln w="19050" cap="sq">
              <a:solidFill>
                <a:srgbClr val="E377C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0" name="자유형: 도형 2329">
              <a:extLst>
                <a:ext uri="{FF2B5EF4-FFF2-40B4-BE49-F238E27FC236}">
                  <a16:creationId xmlns:a16="http://schemas.microsoft.com/office/drawing/2014/main" id="{C0401804-E664-5AFB-992B-24C61318DA69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28553 h 413167"/>
                <a:gd name="connsiteX1" fmla="*/ 11096 w 2829850"/>
                <a:gd name="connsiteY1" fmla="*/ 218211 h 413167"/>
                <a:gd name="connsiteX2" fmla="*/ 22193 w 2829850"/>
                <a:gd name="connsiteY2" fmla="*/ 239153 h 413167"/>
                <a:gd name="connsiteX3" fmla="*/ 33290 w 2829850"/>
                <a:gd name="connsiteY3" fmla="*/ 230213 h 413167"/>
                <a:gd name="connsiteX4" fmla="*/ 44386 w 2829850"/>
                <a:gd name="connsiteY4" fmla="*/ 271211 h 413167"/>
                <a:gd name="connsiteX5" fmla="*/ 55483 w 2829850"/>
                <a:gd name="connsiteY5" fmla="*/ 279804 h 413167"/>
                <a:gd name="connsiteX6" fmla="*/ 66586 w 2829850"/>
                <a:gd name="connsiteY6" fmla="*/ 291581 h 413167"/>
                <a:gd name="connsiteX7" fmla="*/ 77683 w 2829850"/>
                <a:gd name="connsiteY7" fmla="*/ 267571 h 413167"/>
                <a:gd name="connsiteX8" fmla="*/ 88779 w 2829850"/>
                <a:gd name="connsiteY8" fmla="*/ 314733 h 413167"/>
                <a:gd name="connsiteX9" fmla="*/ 99876 w 2829850"/>
                <a:gd name="connsiteY9" fmla="*/ 343764 h 413167"/>
                <a:gd name="connsiteX10" fmla="*/ 110973 w 2829850"/>
                <a:gd name="connsiteY10" fmla="*/ 357977 h 413167"/>
                <a:gd name="connsiteX11" fmla="*/ 122069 w 2829850"/>
                <a:gd name="connsiteY11" fmla="*/ 325619 h 413167"/>
                <a:gd name="connsiteX12" fmla="*/ 133166 w 2829850"/>
                <a:gd name="connsiteY12" fmla="*/ 325483 h 413167"/>
                <a:gd name="connsiteX13" fmla="*/ 144263 w 2829850"/>
                <a:gd name="connsiteY13" fmla="*/ 244677 h 413167"/>
                <a:gd name="connsiteX14" fmla="*/ 155366 w 2829850"/>
                <a:gd name="connsiteY14" fmla="*/ 234887 h 413167"/>
                <a:gd name="connsiteX15" fmla="*/ 166463 w 2829850"/>
                <a:gd name="connsiteY15" fmla="*/ 150441 h 413167"/>
                <a:gd name="connsiteX16" fmla="*/ 177559 w 2829850"/>
                <a:gd name="connsiteY16" fmla="*/ 149373 h 413167"/>
                <a:gd name="connsiteX17" fmla="*/ 188656 w 2829850"/>
                <a:gd name="connsiteY17" fmla="*/ 129322 h 413167"/>
                <a:gd name="connsiteX18" fmla="*/ 199753 w 2829850"/>
                <a:gd name="connsiteY18" fmla="*/ 130465 h 413167"/>
                <a:gd name="connsiteX19" fmla="*/ 210849 w 2829850"/>
                <a:gd name="connsiteY19" fmla="*/ 133337 h 413167"/>
                <a:gd name="connsiteX20" fmla="*/ 221946 w 2829850"/>
                <a:gd name="connsiteY20" fmla="*/ 128098 h 413167"/>
                <a:gd name="connsiteX21" fmla="*/ 233043 w 2829850"/>
                <a:gd name="connsiteY21" fmla="*/ 140814 h 413167"/>
                <a:gd name="connsiteX22" fmla="*/ 244146 w 2829850"/>
                <a:gd name="connsiteY22" fmla="*/ 163150 h 413167"/>
                <a:gd name="connsiteX23" fmla="*/ 255243 w 2829850"/>
                <a:gd name="connsiteY23" fmla="*/ 252984 h 413167"/>
                <a:gd name="connsiteX24" fmla="*/ 277436 w 2829850"/>
                <a:gd name="connsiteY24" fmla="*/ 365862 h 413167"/>
                <a:gd name="connsiteX25" fmla="*/ 288533 w 2829850"/>
                <a:gd name="connsiteY25" fmla="*/ 381443 h 413167"/>
                <a:gd name="connsiteX26" fmla="*/ 299629 w 2829850"/>
                <a:gd name="connsiteY26" fmla="*/ 349268 h 413167"/>
                <a:gd name="connsiteX27" fmla="*/ 310726 w 2829850"/>
                <a:gd name="connsiteY27" fmla="*/ 330762 h 413167"/>
                <a:gd name="connsiteX28" fmla="*/ 321823 w 2829850"/>
                <a:gd name="connsiteY28" fmla="*/ 231049 h 413167"/>
                <a:gd name="connsiteX29" fmla="*/ 332926 w 2829850"/>
                <a:gd name="connsiteY29" fmla="*/ 229301 h 413167"/>
                <a:gd name="connsiteX30" fmla="*/ 344023 w 2829850"/>
                <a:gd name="connsiteY30" fmla="*/ 220728 h 413167"/>
                <a:gd name="connsiteX31" fmla="*/ 355119 w 2829850"/>
                <a:gd name="connsiteY31" fmla="*/ 213775 h 413167"/>
                <a:gd name="connsiteX32" fmla="*/ 366216 w 2829850"/>
                <a:gd name="connsiteY32" fmla="*/ 200767 h 413167"/>
                <a:gd name="connsiteX33" fmla="*/ 377313 w 2829850"/>
                <a:gd name="connsiteY33" fmla="*/ 166014 h 413167"/>
                <a:gd name="connsiteX34" fmla="*/ 388409 w 2829850"/>
                <a:gd name="connsiteY34" fmla="*/ 117049 h 413167"/>
                <a:gd name="connsiteX35" fmla="*/ 399506 w 2829850"/>
                <a:gd name="connsiteY35" fmla="*/ 125757 h 413167"/>
                <a:gd name="connsiteX36" fmla="*/ 410602 w 2829850"/>
                <a:gd name="connsiteY36" fmla="*/ 195650 h 413167"/>
                <a:gd name="connsiteX37" fmla="*/ 421706 w 2829850"/>
                <a:gd name="connsiteY37" fmla="*/ 250895 h 413167"/>
                <a:gd name="connsiteX38" fmla="*/ 432802 w 2829850"/>
                <a:gd name="connsiteY38" fmla="*/ 336430 h 413167"/>
                <a:gd name="connsiteX39" fmla="*/ 443899 w 2829850"/>
                <a:gd name="connsiteY39" fmla="*/ 366931 h 413167"/>
                <a:gd name="connsiteX40" fmla="*/ 454995 w 2829850"/>
                <a:gd name="connsiteY40" fmla="*/ 365406 h 413167"/>
                <a:gd name="connsiteX41" fmla="*/ 466092 w 2829850"/>
                <a:gd name="connsiteY41" fmla="*/ 359297 h 413167"/>
                <a:gd name="connsiteX42" fmla="*/ 477189 w 2829850"/>
                <a:gd name="connsiteY42" fmla="*/ 262176 h 413167"/>
                <a:gd name="connsiteX43" fmla="*/ 488285 w 2829850"/>
                <a:gd name="connsiteY43" fmla="*/ 242098 h 413167"/>
                <a:gd name="connsiteX44" fmla="*/ 499382 w 2829850"/>
                <a:gd name="connsiteY44" fmla="*/ 157455 h 413167"/>
                <a:gd name="connsiteX45" fmla="*/ 510485 w 2829850"/>
                <a:gd name="connsiteY45" fmla="*/ 141052 h 413167"/>
                <a:gd name="connsiteX46" fmla="*/ 521582 w 2829850"/>
                <a:gd name="connsiteY46" fmla="*/ 117246 h 413167"/>
                <a:gd name="connsiteX47" fmla="*/ 532679 w 2829850"/>
                <a:gd name="connsiteY47" fmla="*/ 95393 h 413167"/>
                <a:gd name="connsiteX48" fmla="*/ 543775 w 2829850"/>
                <a:gd name="connsiteY48" fmla="*/ 100809 h 413167"/>
                <a:gd name="connsiteX49" fmla="*/ 554872 w 2829850"/>
                <a:gd name="connsiteY49" fmla="*/ 102203 h 413167"/>
                <a:gd name="connsiteX50" fmla="*/ 565968 w 2829850"/>
                <a:gd name="connsiteY50" fmla="*/ 185186 h 413167"/>
                <a:gd name="connsiteX51" fmla="*/ 577065 w 2829850"/>
                <a:gd name="connsiteY51" fmla="*/ 247909 h 413167"/>
                <a:gd name="connsiteX52" fmla="*/ 588162 w 2829850"/>
                <a:gd name="connsiteY52" fmla="*/ 349398 h 413167"/>
                <a:gd name="connsiteX53" fmla="*/ 599265 w 2829850"/>
                <a:gd name="connsiteY53" fmla="*/ 383068 h 413167"/>
                <a:gd name="connsiteX54" fmla="*/ 610362 w 2829850"/>
                <a:gd name="connsiteY54" fmla="*/ 394668 h 413167"/>
                <a:gd name="connsiteX55" fmla="*/ 621458 w 2829850"/>
                <a:gd name="connsiteY55" fmla="*/ 394328 h 413167"/>
                <a:gd name="connsiteX56" fmla="*/ 632555 w 2829850"/>
                <a:gd name="connsiteY56" fmla="*/ 296404 h 413167"/>
                <a:gd name="connsiteX57" fmla="*/ 643652 w 2829850"/>
                <a:gd name="connsiteY57" fmla="*/ 294112 h 413167"/>
                <a:gd name="connsiteX58" fmla="*/ 654748 w 2829850"/>
                <a:gd name="connsiteY58" fmla="*/ 215415 h 413167"/>
                <a:gd name="connsiteX59" fmla="*/ 665845 w 2829850"/>
                <a:gd name="connsiteY59" fmla="*/ 205645 h 413167"/>
                <a:gd name="connsiteX60" fmla="*/ 676942 w 2829850"/>
                <a:gd name="connsiteY60" fmla="*/ 178226 h 413167"/>
                <a:gd name="connsiteX61" fmla="*/ 688045 w 2829850"/>
                <a:gd name="connsiteY61" fmla="*/ 138909 h 413167"/>
                <a:gd name="connsiteX62" fmla="*/ 699142 w 2829850"/>
                <a:gd name="connsiteY62" fmla="*/ 93576 h 413167"/>
                <a:gd name="connsiteX63" fmla="*/ 710238 w 2829850"/>
                <a:gd name="connsiteY63" fmla="*/ 85759 h 413167"/>
                <a:gd name="connsiteX64" fmla="*/ 721335 w 2829850"/>
                <a:gd name="connsiteY64" fmla="*/ 161013 h 413167"/>
                <a:gd name="connsiteX65" fmla="*/ 732432 w 2829850"/>
                <a:gd name="connsiteY65" fmla="*/ 219266 h 413167"/>
                <a:gd name="connsiteX66" fmla="*/ 743528 w 2829850"/>
                <a:gd name="connsiteY66" fmla="*/ 321496 h 413167"/>
                <a:gd name="connsiteX67" fmla="*/ 754625 w 2829850"/>
                <a:gd name="connsiteY67" fmla="*/ 357514 h 413167"/>
                <a:gd name="connsiteX68" fmla="*/ 765722 w 2829850"/>
                <a:gd name="connsiteY68" fmla="*/ 376741 h 413167"/>
                <a:gd name="connsiteX69" fmla="*/ 776818 w 2829850"/>
                <a:gd name="connsiteY69" fmla="*/ 382660 h 413167"/>
                <a:gd name="connsiteX70" fmla="*/ 787922 w 2829850"/>
                <a:gd name="connsiteY70" fmla="*/ 321183 h 413167"/>
                <a:gd name="connsiteX71" fmla="*/ 799018 w 2829850"/>
                <a:gd name="connsiteY71" fmla="*/ 322551 h 413167"/>
                <a:gd name="connsiteX72" fmla="*/ 810115 w 2829850"/>
                <a:gd name="connsiteY72" fmla="*/ 219728 h 413167"/>
                <a:gd name="connsiteX73" fmla="*/ 821212 w 2829850"/>
                <a:gd name="connsiteY73" fmla="*/ 212659 h 413167"/>
                <a:gd name="connsiteX74" fmla="*/ 832308 w 2829850"/>
                <a:gd name="connsiteY74" fmla="*/ 142943 h 413167"/>
                <a:gd name="connsiteX75" fmla="*/ 843405 w 2829850"/>
                <a:gd name="connsiteY75" fmla="*/ 103360 h 413167"/>
                <a:gd name="connsiteX76" fmla="*/ 854501 w 2829850"/>
                <a:gd name="connsiteY76" fmla="*/ 87236 h 413167"/>
                <a:gd name="connsiteX77" fmla="*/ 865598 w 2829850"/>
                <a:gd name="connsiteY77" fmla="*/ 61355 h 413167"/>
                <a:gd name="connsiteX78" fmla="*/ 876702 w 2829850"/>
                <a:gd name="connsiteY78" fmla="*/ 134065 h 413167"/>
                <a:gd name="connsiteX79" fmla="*/ 887798 w 2829850"/>
                <a:gd name="connsiteY79" fmla="*/ 212578 h 413167"/>
                <a:gd name="connsiteX80" fmla="*/ 898894 w 2829850"/>
                <a:gd name="connsiteY80" fmla="*/ 355167 h 413167"/>
                <a:gd name="connsiteX81" fmla="*/ 909991 w 2829850"/>
                <a:gd name="connsiteY81" fmla="*/ 391695 h 413167"/>
                <a:gd name="connsiteX82" fmla="*/ 921088 w 2829850"/>
                <a:gd name="connsiteY82" fmla="*/ 412909 h 413167"/>
                <a:gd name="connsiteX83" fmla="*/ 932184 w 2829850"/>
                <a:gd name="connsiteY83" fmla="*/ 409385 h 413167"/>
                <a:gd name="connsiteX84" fmla="*/ 943281 w 2829850"/>
                <a:gd name="connsiteY84" fmla="*/ 332688 h 413167"/>
                <a:gd name="connsiteX85" fmla="*/ 954384 w 2829850"/>
                <a:gd name="connsiteY85" fmla="*/ 325156 h 413167"/>
                <a:gd name="connsiteX86" fmla="*/ 965481 w 2829850"/>
                <a:gd name="connsiteY86" fmla="*/ 305426 h 413167"/>
                <a:gd name="connsiteX87" fmla="*/ 976578 w 2829850"/>
                <a:gd name="connsiteY87" fmla="*/ 293350 h 413167"/>
                <a:gd name="connsiteX88" fmla="*/ 987674 w 2829850"/>
                <a:gd name="connsiteY88" fmla="*/ 242649 h 413167"/>
                <a:gd name="connsiteX89" fmla="*/ 998771 w 2829850"/>
                <a:gd name="connsiteY89" fmla="*/ 177526 h 413167"/>
                <a:gd name="connsiteX90" fmla="*/ 1009868 w 2829850"/>
                <a:gd name="connsiteY90" fmla="*/ 71526 h 413167"/>
                <a:gd name="connsiteX91" fmla="*/ 1020964 w 2829850"/>
                <a:gd name="connsiteY91" fmla="*/ 19091 h 413167"/>
                <a:gd name="connsiteX92" fmla="*/ 1032061 w 2829850"/>
                <a:gd name="connsiteY92" fmla="*/ 22969 h 413167"/>
                <a:gd name="connsiteX93" fmla="*/ 1043157 w 2829850"/>
                <a:gd name="connsiteY93" fmla="*/ 68083 h 413167"/>
                <a:gd name="connsiteX94" fmla="*/ 1054261 w 2829850"/>
                <a:gd name="connsiteY94" fmla="*/ 273626 h 413167"/>
                <a:gd name="connsiteX95" fmla="*/ 1065357 w 2829850"/>
                <a:gd name="connsiteY95" fmla="*/ 350751 h 413167"/>
                <a:gd name="connsiteX96" fmla="*/ 1076454 w 2829850"/>
                <a:gd name="connsiteY96" fmla="*/ 405833 h 413167"/>
                <a:gd name="connsiteX97" fmla="*/ 1087551 w 2829850"/>
                <a:gd name="connsiteY97" fmla="*/ 413031 h 413167"/>
                <a:gd name="connsiteX98" fmla="*/ 1098647 w 2829850"/>
                <a:gd name="connsiteY98" fmla="*/ 390022 h 413167"/>
                <a:gd name="connsiteX99" fmla="*/ 1109744 w 2829850"/>
                <a:gd name="connsiteY99" fmla="*/ 382572 h 413167"/>
                <a:gd name="connsiteX100" fmla="*/ 1120841 w 2829850"/>
                <a:gd name="connsiteY100" fmla="*/ 294601 h 413167"/>
                <a:gd name="connsiteX101" fmla="*/ 1131937 w 2829850"/>
                <a:gd name="connsiteY101" fmla="*/ 283171 h 413167"/>
                <a:gd name="connsiteX102" fmla="*/ 1143041 w 2829850"/>
                <a:gd name="connsiteY102" fmla="*/ 245460 h 413167"/>
                <a:gd name="connsiteX103" fmla="*/ 1154137 w 2829850"/>
                <a:gd name="connsiteY103" fmla="*/ 224933 h 413167"/>
                <a:gd name="connsiteX104" fmla="*/ 1165234 w 2829850"/>
                <a:gd name="connsiteY104" fmla="*/ 178628 h 413167"/>
                <a:gd name="connsiteX105" fmla="*/ 1176331 w 2829850"/>
                <a:gd name="connsiteY105" fmla="*/ 115810 h 413167"/>
                <a:gd name="connsiteX106" fmla="*/ 1187427 w 2829850"/>
                <a:gd name="connsiteY106" fmla="*/ 48278 h 413167"/>
                <a:gd name="connsiteX107" fmla="*/ 1198524 w 2829850"/>
                <a:gd name="connsiteY107" fmla="*/ 33827 h 413167"/>
                <a:gd name="connsiteX108" fmla="*/ 1209621 w 2829850"/>
                <a:gd name="connsiteY108" fmla="*/ 141079 h 413167"/>
                <a:gd name="connsiteX109" fmla="*/ 1220717 w 2829850"/>
                <a:gd name="connsiteY109" fmla="*/ 239493 h 413167"/>
                <a:gd name="connsiteX110" fmla="*/ 1231821 w 2829850"/>
                <a:gd name="connsiteY110" fmla="*/ 385402 h 413167"/>
                <a:gd name="connsiteX111" fmla="*/ 1242917 w 2829850"/>
                <a:gd name="connsiteY111" fmla="*/ 409657 h 413167"/>
                <a:gd name="connsiteX112" fmla="*/ 1254014 w 2829850"/>
                <a:gd name="connsiteY112" fmla="*/ 403384 h 413167"/>
                <a:gd name="connsiteX113" fmla="*/ 1265111 w 2829850"/>
                <a:gd name="connsiteY113" fmla="*/ 402731 h 413167"/>
                <a:gd name="connsiteX114" fmla="*/ 1276207 w 2829850"/>
                <a:gd name="connsiteY114" fmla="*/ 327381 h 413167"/>
                <a:gd name="connsiteX115" fmla="*/ 1287304 w 2829850"/>
                <a:gd name="connsiteY115" fmla="*/ 325585 h 413167"/>
                <a:gd name="connsiteX116" fmla="*/ 1298400 w 2829850"/>
                <a:gd name="connsiteY116" fmla="*/ 242792 h 413167"/>
                <a:gd name="connsiteX117" fmla="*/ 1309497 w 2829850"/>
                <a:gd name="connsiteY117" fmla="*/ 223219 h 413167"/>
                <a:gd name="connsiteX118" fmla="*/ 1320601 w 2829850"/>
                <a:gd name="connsiteY118" fmla="*/ 159489 h 413167"/>
                <a:gd name="connsiteX119" fmla="*/ 1331697 w 2829850"/>
                <a:gd name="connsiteY119" fmla="*/ 120063 h 413167"/>
                <a:gd name="connsiteX120" fmla="*/ 1342794 w 2829850"/>
                <a:gd name="connsiteY120" fmla="*/ 89474 h 413167"/>
                <a:gd name="connsiteX121" fmla="*/ 1353890 w 2829850"/>
                <a:gd name="connsiteY121" fmla="*/ 47741 h 413167"/>
                <a:gd name="connsiteX122" fmla="*/ 1364987 w 2829850"/>
                <a:gd name="connsiteY122" fmla="*/ 76139 h 413167"/>
                <a:gd name="connsiteX123" fmla="*/ 1376083 w 2829850"/>
                <a:gd name="connsiteY123" fmla="*/ 140378 h 413167"/>
                <a:gd name="connsiteX124" fmla="*/ 1387180 w 2829850"/>
                <a:gd name="connsiteY124" fmla="*/ 309141 h 413167"/>
                <a:gd name="connsiteX125" fmla="*/ 1398277 w 2829850"/>
                <a:gd name="connsiteY125" fmla="*/ 369856 h 413167"/>
                <a:gd name="connsiteX126" fmla="*/ 1409380 w 2829850"/>
                <a:gd name="connsiteY126" fmla="*/ 413167 h 413167"/>
                <a:gd name="connsiteX127" fmla="*/ 1420477 w 2829850"/>
                <a:gd name="connsiteY127" fmla="*/ 412779 h 413167"/>
                <a:gd name="connsiteX128" fmla="*/ 1431573 w 2829850"/>
                <a:gd name="connsiteY128" fmla="*/ 354697 h 413167"/>
                <a:gd name="connsiteX129" fmla="*/ 1442670 w 2829850"/>
                <a:gd name="connsiteY129" fmla="*/ 351595 h 413167"/>
                <a:gd name="connsiteX130" fmla="*/ 1453767 w 2829850"/>
                <a:gd name="connsiteY130" fmla="*/ 301256 h 413167"/>
                <a:gd name="connsiteX131" fmla="*/ 1464863 w 2829850"/>
                <a:gd name="connsiteY131" fmla="*/ 292819 h 413167"/>
                <a:gd name="connsiteX132" fmla="*/ 1487057 w 2829850"/>
                <a:gd name="connsiteY132" fmla="*/ 176410 h 413167"/>
                <a:gd name="connsiteX133" fmla="*/ 1498160 w 2829850"/>
                <a:gd name="connsiteY133" fmla="*/ 63368 h 413167"/>
                <a:gd name="connsiteX134" fmla="*/ 1509257 w 2829850"/>
                <a:gd name="connsiteY134" fmla="*/ 19526 h 413167"/>
                <a:gd name="connsiteX135" fmla="*/ 1520353 w 2829850"/>
                <a:gd name="connsiteY135" fmla="*/ 20941 h 413167"/>
                <a:gd name="connsiteX136" fmla="*/ 1531450 w 2829850"/>
                <a:gd name="connsiteY136" fmla="*/ 41277 h 413167"/>
                <a:gd name="connsiteX137" fmla="*/ 1542546 w 2829850"/>
                <a:gd name="connsiteY137" fmla="*/ 175648 h 413167"/>
                <a:gd name="connsiteX138" fmla="*/ 1553643 w 2829850"/>
                <a:gd name="connsiteY138" fmla="*/ 220892 h 413167"/>
                <a:gd name="connsiteX139" fmla="*/ 1564740 w 2829850"/>
                <a:gd name="connsiteY139" fmla="*/ 307066 h 413167"/>
                <a:gd name="connsiteX140" fmla="*/ 1575836 w 2829850"/>
                <a:gd name="connsiteY140" fmla="*/ 352500 h 413167"/>
                <a:gd name="connsiteX141" fmla="*/ 1586940 w 2829850"/>
                <a:gd name="connsiteY141" fmla="*/ 383592 h 413167"/>
                <a:gd name="connsiteX142" fmla="*/ 1598036 w 2829850"/>
                <a:gd name="connsiteY142" fmla="*/ 390545 h 413167"/>
                <a:gd name="connsiteX143" fmla="*/ 1609133 w 2829850"/>
                <a:gd name="connsiteY143" fmla="*/ 341628 h 413167"/>
                <a:gd name="connsiteX144" fmla="*/ 1620230 w 2829850"/>
                <a:gd name="connsiteY144" fmla="*/ 331218 h 413167"/>
                <a:gd name="connsiteX145" fmla="*/ 1631326 w 2829850"/>
                <a:gd name="connsiteY145" fmla="*/ 239826 h 413167"/>
                <a:gd name="connsiteX146" fmla="*/ 1642423 w 2829850"/>
                <a:gd name="connsiteY146" fmla="*/ 223844 h 413167"/>
                <a:gd name="connsiteX147" fmla="*/ 1653520 w 2829850"/>
                <a:gd name="connsiteY147" fmla="*/ 178213 h 413167"/>
                <a:gd name="connsiteX148" fmla="*/ 1664616 w 2829850"/>
                <a:gd name="connsiteY148" fmla="*/ 141739 h 413167"/>
                <a:gd name="connsiteX149" fmla="*/ 1675720 w 2829850"/>
                <a:gd name="connsiteY149" fmla="*/ 85535 h 413167"/>
                <a:gd name="connsiteX150" fmla="*/ 1686816 w 2829850"/>
                <a:gd name="connsiteY150" fmla="*/ 62566 h 413167"/>
                <a:gd name="connsiteX151" fmla="*/ 1697913 w 2829850"/>
                <a:gd name="connsiteY151" fmla="*/ 102033 h 413167"/>
                <a:gd name="connsiteX152" fmla="*/ 1709010 w 2829850"/>
                <a:gd name="connsiteY152" fmla="*/ 130554 h 413167"/>
                <a:gd name="connsiteX153" fmla="*/ 1720106 w 2829850"/>
                <a:gd name="connsiteY153" fmla="*/ 246765 h 413167"/>
                <a:gd name="connsiteX154" fmla="*/ 1731203 w 2829850"/>
                <a:gd name="connsiteY154" fmla="*/ 300398 h 413167"/>
                <a:gd name="connsiteX155" fmla="*/ 1742299 w 2829850"/>
                <a:gd name="connsiteY155" fmla="*/ 362773 h 413167"/>
                <a:gd name="connsiteX156" fmla="*/ 1753396 w 2829850"/>
                <a:gd name="connsiteY156" fmla="*/ 382402 h 413167"/>
                <a:gd name="connsiteX157" fmla="*/ 1764500 w 2829850"/>
                <a:gd name="connsiteY157" fmla="*/ 371012 h 413167"/>
                <a:gd name="connsiteX158" fmla="*/ 1775596 w 2829850"/>
                <a:gd name="connsiteY158" fmla="*/ 366556 h 413167"/>
                <a:gd name="connsiteX159" fmla="*/ 1786692 w 2829850"/>
                <a:gd name="connsiteY159" fmla="*/ 299861 h 413167"/>
                <a:gd name="connsiteX160" fmla="*/ 1797789 w 2829850"/>
                <a:gd name="connsiteY160" fmla="*/ 291370 h 413167"/>
                <a:gd name="connsiteX161" fmla="*/ 1808886 w 2829850"/>
                <a:gd name="connsiteY161" fmla="*/ 239581 h 413167"/>
                <a:gd name="connsiteX162" fmla="*/ 1819982 w 2829850"/>
                <a:gd name="connsiteY162" fmla="*/ 223144 h 413167"/>
                <a:gd name="connsiteX163" fmla="*/ 1842176 w 2829850"/>
                <a:gd name="connsiteY163" fmla="*/ 114803 h 413167"/>
                <a:gd name="connsiteX164" fmla="*/ 1853279 w 2829850"/>
                <a:gd name="connsiteY164" fmla="*/ 34480 h 413167"/>
                <a:gd name="connsiteX165" fmla="*/ 1864376 w 2829850"/>
                <a:gd name="connsiteY165" fmla="*/ 13825 h 413167"/>
                <a:gd name="connsiteX166" fmla="*/ 1875472 w 2829850"/>
                <a:gd name="connsiteY166" fmla="*/ 73179 h 413167"/>
                <a:gd name="connsiteX167" fmla="*/ 1886569 w 2829850"/>
                <a:gd name="connsiteY167" fmla="*/ 145508 h 413167"/>
                <a:gd name="connsiteX168" fmla="*/ 1897666 w 2829850"/>
                <a:gd name="connsiteY168" fmla="*/ 315278 h 413167"/>
                <a:gd name="connsiteX169" fmla="*/ 1908762 w 2829850"/>
                <a:gd name="connsiteY169" fmla="*/ 364903 h 413167"/>
                <a:gd name="connsiteX170" fmla="*/ 1919859 w 2829850"/>
                <a:gd name="connsiteY170" fmla="*/ 399662 h 413167"/>
                <a:gd name="connsiteX171" fmla="*/ 1930956 w 2829850"/>
                <a:gd name="connsiteY171" fmla="*/ 406527 h 413167"/>
                <a:gd name="connsiteX172" fmla="*/ 1942059 w 2829850"/>
                <a:gd name="connsiteY172" fmla="*/ 373230 h 413167"/>
                <a:gd name="connsiteX173" fmla="*/ 1953156 w 2829850"/>
                <a:gd name="connsiteY173" fmla="*/ 363937 h 413167"/>
                <a:gd name="connsiteX174" fmla="*/ 1964252 w 2829850"/>
                <a:gd name="connsiteY174" fmla="*/ 275674 h 413167"/>
                <a:gd name="connsiteX175" fmla="*/ 1975349 w 2829850"/>
                <a:gd name="connsiteY175" fmla="*/ 255141 h 413167"/>
                <a:gd name="connsiteX176" fmla="*/ 1986446 w 2829850"/>
                <a:gd name="connsiteY176" fmla="*/ 208128 h 413167"/>
                <a:gd name="connsiteX177" fmla="*/ 1997542 w 2829850"/>
                <a:gd name="connsiteY177" fmla="*/ 183472 h 413167"/>
                <a:gd name="connsiteX178" fmla="*/ 2008639 w 2829850"/>
                <a:gd name="connsiteY178" fmla="*/ 138977 h 413167"/>
                <a:gd name="connsiteX179" fmla="*/ 2019735 w 2829850"/>
                <a:gd name="connsiteY179" fmla="*/ 77697 h 413167"/>
                <a:gd name="connsiteX180" fmla="*/ 2030839 w 2829850"/>
                <a:gd name="connsiteY180" fmla="*/ 10641 h 413167"/>
                <a:gd name="connsiteX181" fmla="*/ 2041935 w 2829850"/>
                <a:gd name="connsiteY181" fmla="*/ 0 h 413167"/>
                <a:gd name="connsiteX182" fmla="*/ 2064129 w 2829850"/>
                <a:gd name="connsiteY182" fmla="*/ 178390 h 413167"/>
                <a:gd name="connsiteX183" fmla="*/ 2075225 w 2829850"/>
                <a:gd name="connsiteY183" fmla="*/ 331572 h 413167"/>
                <a:gd name="connsiteX184" fmla="*/ 2086322 w 2829850"/>
                <a:gd name="connsiteY184" fmla="*/ 361692 h 413167"/>
                <a:gd name="connsiteX185" fmla="*/ 2097419 w 2829850"/>
                <a:gd name="connsiteY185" fmla="*/ 374326 h 413167"/>
                <a:gd name="connsiteX186" fmla="*/ 2108515 w 2829850"/>
                <a:gd name="connsiteY186" fmla="*/ 395471 h 413167"/>
                <a:gd name="connsiteX187" fmla="*/ 2119619 w 2829850"/>
                <a:gd name="connsiteY187" fmla="*/ 371135 h 413167"/>
                <a:gd name="connsiteX188" fmla="*/ 2130715 w 2829850"/>
                <a:gd name="connsiteY188" fmla="*/ 375918 h 413167"/>
                <a:gd name="connsiteX189" fmla="*/ 2141812 w 2829850"/>
                <a:gd name="connsiteY189" fmla="*/ 300242 h 413167"/>
                <a:gd name="connsiteX190" fmla="*/ 2152909 w 2829850"/>
                <a:gd name="connsiteY190" fmla="*/ 292173 h 413167"/>
                <a:gd name="connsiteX191" fmla="*/ 2164005 w 2829850"/>
                <a:gd name="connsiteY191" fmla="*/ 200971 h 413167"/>
                <a:gd name="connsiteX192" fmla="*/ 2175102 w 2829850"/>
                <a:gd name="connsiteY192" fmla="*/ 177022 h 413167"/>
                <a:gd name="connsiteX193" fmla="*/ 2186198 w 2829850"/>
                <a:gd name="connsiteY193" fmla="*/ 139194 h 413167"/>
                <a:gd name="connsiteX194" fmla="*/ 2197295 w 2829850"/>
                <a:gd name="connsiteY194" fmla="*/ 95896 h 413167"/>
                <a:gd name="connsiteX195" fmla="*/ 2208399 w 2829850"/>
                <a:gd name="connsiteY195" fmla="*/ 68743 h 413167"/>
                <a:gd name="connsiteX196" fmla="*/ 2219495 w 2829850"/>
                <a:gd name="connsiteY196" fmla="*/ 65893 h 413167"/>
                <a:gd name="connsiteX197" fmla="*/ 2230592 w 2829850"/>
                <a:gd name="connsiteY197" fmla="*/ 144903 h 413167"/>
                <a:gd name="connsiteX198" fmla="*/ 2241688 w 2829850"/>
                <a:gd name="connsiteY198" fmla="*/ 197161 h 413167"/>
                <a:gd name="connsiteX199" fmla="*/ 2252785 w 2829850"/>
                <a:gd name="connsiteY199" fmla="*/ 291635 h 413167"/>
                <a:gd name="connsiteX200" fmla="*/ 2263881 w 2829850"/>
                <a:gd name="connsiteY200" fmla="*/ 324429 h 413167"/>
                <a:gd name="connsiteX201" fmla="*/ 2286075 w 2829850"/>
                <a:gd name="connsiteY201" fmla="*/ 364787 h 413167"/>
                <a:gd name="connsiteX202" fmla="*/ 2297171 w 2829850"/>
                <a:gd name="connsiteY202" fmla="*/ 329980 h 413167"/>
                <a:gd name="connsiteX203" fmla="*/ 2308275 w 2829850"/>
                <a:gd name="connsiteY203" fmla="*/ 334695 h 413167"/>
                <a:gd name="connsiteX204" fmla="*/ 2319371 w 2829850"/>
                <a:gd name="connsiteY204" fmla="*/ 263563 h 413167"/>
                <a:gd name="connsiteX205" fmla="*/ 2330468 w 2829850"/>
                <a:gd name="connsiteY205" fmla="*/ 250855 h 413167"/>
                <a:gd name="connsiteX206" fmla="*/ 2341565 w 2829850"/>
                <a:gd name="connsiteY206" fmla="*/ 176396 h 413167"/>
                <a:gd name="connsiteX207" fmla="*/ 2352661 w 2829850"/>
                <a:gd name="connsiteY207" fmla="*/ 152386 h 413167"/>
                <a:gd name="connsiteX208" fmla="*/ 2363758 w 2829850"/>
                <a:gd name="connsiteY208" fmla="*/ 114722 h 413167"/>
                <a:gd name="connsiteX209" fmla="*/ 2374855 w 2829850"/>
                <a:gd name="connsiteY209" fmla="*/ 74077 h 413167"/>
                <a:gd name="connsiteX210" fmla="*/ 2385951 w 2829850"/>
                <a:gd name="connsiteY210" fmla="*/ 58919 h 413167"/>
                <a:gd name="connsiteX211" fmla="*/ 2397055 w 2829850"/>
                <a:gd name="connsiteY211" fmla="*/ 75948 h 413167"/>
                <a:gd name="connsiteX212" fmla="*/ 2408151 w 2829850"/>
                <a:gd name="connsiteY212" fmla="*/ 196637 h 413167"/>
                <a:gd name="connsiteX213" fmla="*/ 2419248 w 2829850"/>
                <a:gd name="connsiteY213" fmla="*/ 247119 h 413167"/>
                <a:gd name="connsiteX214" fmla="*/ 2430345 w 2829850"/>
                <a:gd name="connsiteY214" fmla="*/ 324421 h 413167"/>
                <a:gd name="connsiteX215" fmla="*/ 2441441 w 2829850"/>
                <a:gd name="connsiteY215" fmla="*/ 340492 h 413167"/>
                <a:gd name="connsiteX216" fmla="*/ 2452538 w 2829850"/>
                <a:gd name="connsiteY216" fmla="*/ 336015 h 413167"/>
                <a:gd name="connsiteX217" fmla="*/ 2463635 w 2829850"/>
                <a:gd name="connsiteY217" fmla="*/ 349486 h 413167"/>
                <a:gd name="connsiteX218" fmla="*/ 2474731 w 2829850"/>
                <a:gd name="connsiteY218" fmla="*/ 306930 h 413167"/>
                <a:gd name="connsiteX219" fmla="*/ 2485834 w 2829850"/>
                <a:gd name="connsiteY219" fmla="*/ 309964 h 413167"/>
                <a:gd name="connsiteX220" fmla="*/ 2496931 w 2829850"/>
                <a:gd name="connsiteY220" fmla="*/ 257359 h 413167"/>
                <a:gd name="connsiteX221" fmla="*/ 2508028 w 2829850"/>
                <a:gd name="connsiteY221" fmla="*/ 229131 h 413167"/>
                <a:gd name="connsiteX222" fmla="*/ 2519124 w 2829850"/>
                <a:gd name="connsiteY222" fmla="*/ 153176 h 413167"/>
                <a:gd name="connsiteX223" fmla="*/ 2530221 w 2829850"/>
                <a:gd name="connsiteY223" fmla="*/ 109088 h 413167"/>
                <a:gd name="connsiteX224" fmla="*/ 2541318 w 2829850"/>
                <a:gd name="connsiteY224" fmla="*/ 83963 h 413167"/>
                <a:gd name="connsiteX225" fmla="*/ 2552414 w 2829850"/>
                <a:gd name="connsiteY225" fmla="*/ 61708 h 413167"/>
                <a:gd name="connsiteX226" fmla="*/ 2563511 w 2829850"/>
                <a:gd name="connsiteY226" fmla="*/ 127628 h 413167"/>
                <a:gd name="connsiteX227" fmla="*/ 2574614 w 2829850"/>
                <a:gd name="connsiteY227" fmla="*/ 187085 h 413167"/>
                <a:gd name="connsiteX228" fmla="*/ 2585711 w 2829850"/>
                <a:gd name="connsiteY228" fmla="*/ 294445 h 413167"/>
                <a:gd name="connsiteX229" fmla="*/ 2596808 w 2829850"/>
                <a:gd name="connsiteY229" fmla="*/ 333341 h 413167"/>
                <a:gd name="connsiteX230" fmla="*/ 2607904 w 2829850"/>
                <a:gd name="connsiteY230" fmla="*/ 369148 h 413167"/>
                <a:gd name="connsiteX231" fmla="*/ 2619001 w 2829850"/>
                <a:gd name="connsiteY231" fmla="*/ 374543 h 413167"/>
                <a:gd name="connsiteX232" fmla="*/ 2630097 w 2829850"/>
                <a:gd name="connsiteY232" fmla="*/ 291302 h 413167"/>
                <a:gd name="connsiteX233" fmla="*/ 2641194 w 2829850"/>
                <a:gd name="connsiteY233" fmla="*/ 302861 h 413167"/>
                <a:gd name="connsiteX234" fmla="*/ 2652290 w 2829850"/>
                <a:gd name="connsiteY234" fmla="*/ 268265 h 413167"/>
                <a:gd name="connsiteX235" fmla="*/ 2663394 w 2829850"/>
                <a:gd name="connsiteY235" fmla="*/ 264291 h 413167"/>
                <a:gd name="connsiteX236" fmla="*/ 2685587 w 2829850"/>
                <a:gd name="connsiteY236" fmla="*/ 152740 h 413167"/>
                <a:gd name="connsiteX237" fmla="*/ 2696684 w 2829850"/>
                <a:gd name="connsiteY237" fmla="*/ 25296 h 413167"/>
                <a:gd name="connsiteX238" fmla="*/ 2707780 w 2829850"/>
                <a:gd name="connsiteY238" fmla="*/ 5123 h 413167"/>
                <a:gd name="connsiteX239" fmla="*/ 2718877 w 2829850"/>
                <a:gd name="connsiteY239" fmla="*/ 33392 h 413167"/>
                <a:gd name="connsiteX240" fmla="*/ 2729974 w 2829850"/>
                <a:gd name="connsiteY240" fmla="*/ 76942 h 413167"/>
                <a:gd name="connsiteX241" fmla="*/ 2741070 w 2829850"/>
                <a:gd name="connsiteY241" fmla="*/ 215707 h 413167"/>
                <a:gd name="connsiteX242" fmla="*/ 2752174 w 2829850"/>
                <a:gd name="connsiteY242" fmla="*/ 273347 h 413167"/>
                <a:gd name="connsiteX243" fmla="*/ 2763270 w 2829850"/>
                <a:gd name="connsiteY243" fmla="*/ 344554 h 413167"/>
                <a:gd name="connsiteX244" fmla="*/ 2774367 w 2829850"/>
                <a:gd name="connsiteY244" fmla="*/ 369291 h 413167"/>
                <a:gd name="connsiteX245" fmla="*/ 2785464 w 2829850"/>
                <a:gd name="connsiteY245" fmla="*/ 337913 h 413167"/>
                <a:gd name="connsiteX246" fmla="*/ 2796560 w 2829850"/>
                <a:gd name="connsiteY246" fmla="*/ 338376 h 413167"/>
                <a:gd name="connsiteX247" fmla="*/ 2807657 w 2829850"/>
                <a:gd name="connsiteY247" fmla="*/ 278293 h 413167"/>
                <a:gd name="connsiteX248" fmla="*/ 2818754 w 2829850"/>
                <a:gd name="connsiteY248" fmla="*/ 309358 h 413167"/>
                <a:gd name="connsiteX249" fmla="*/ 2829850 w 2829850"/>
                <a:gd name="connsiteY249" fmla="*/ 288186 h 413167"/>
                <a:gd name="connsiteX250" fmla="*/ 2829850 w 2829850"/>
                <a:gd name="connsiteY250" fmla="*/ 288186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2829850" h="413167">
                  <a:moveTo>
                    <a:pt x="0" y="228553"/>
                  </a:moveTo>
                  <a:lnTo>
                    <a:pt x="11096" y="218211"/>
                  </a:lnTo>
                  <a:lnTo>
                    <a:pt x="22193" y="239153"/>
                  </a:lnTo>
                  <a:lnTo>
                    <a:pt x="33290" y="230213"/>
                  </a:lnTo>
                  <a:lnTo>
                    <a:pt x="44386" y="271211"/>
                  </a:lnTo>
                  <a:lnTo>
                    <a:pt x="55483" y="279804"/>
                  </a:lnTo>
                  <a:lnTo>
                    <a:pt x="66586" y="291581"/>
                  </a:lnTo>
                  <a:lnTo>
                    <a:pt x="77683" y="267571"/>
                  </a:lnTo>
                  <a:lnTo>
                    <a:pt x="88779" y="314733"/>
                  </a:lnTo>
                  <a:lnTo>
                    <a:pt x="99876" y="343764"/>
                  </a:lnTo>
                  <a:lnTo>
                    <a:pt x="110973" y="357977"/>
                  </a:lnTo>
                  <a:lnTo>
                    <a:pt x="122069" y="325619"/>
                  </a:lnTo>
                  <a:lnTo>
                    <a:pt x="133166" y="325483"/>
                  </a:lnTo>
                  <a:lnTo>
                    <a:pt x="144263" y="244677"/>
                  </a:lnTo>
                  <a:lnTo>
                    <a:pt x="155366" y="234887"/>
                  </a:lnTo>
                  <a:lnTo>
                    <a:pt x="166463" y="150441"/>
                  </a:lnTo>
                  <a:lnTo>
                    <a:pt x="177559" y="149373"/>
                  </a:lnTo>
                  <a:lnTo>
                    <a:pt x="188656" y="129322"/>
                  </a:lnTo>
                  <a:lnTo>
                    <a:pt x="199753" y="130465"/>
                  </a:lnTo>
                  <a:lnTo>
                    <a:pt x="210849" y="133337"/>
                  </a:lnTo>
                  <a:lnTo>
                    <a:pt x="221946" y="128098"/>
                  </a:lnTo>
                  <a:lnTo>
                    <a:pt x="233043" y="140814"/>
                  </a:lnTo>
                  <a:lnTo>
                    <a:pt x="244146" y="163150"/>
                  </a:lnTo>
                  <a:lnTo>
                    <a:pt x="255243" y="252984"/>
                  </a:lnTo>
                  <a:lnTo>
                    <a:pt x="277436" y="365862"/>
                  </a:lnTo>
                  <a:lnTo>
                    <a:pt x="288533" y="381443"/>
                  </a:lnTo>
                  <a:lnTo>
                    <a:pt x="299629" y="349268"/>
                  </a:lnTo>
                  <a:lnTo>
                    <a:pt x="310726" y="330762"/>
                  </a:lnTo>
                  <a:lnTo>
                    <a:pt x="321823" y="231049"/>
                  </a:lnTo>
                  <a:lnTo>
                    <a:pt x="332926" y="229301"/>
                  </a:lnTo>
                  <a:lnTo>
                    <a:pt x="344023" y="220728"/>
                  </a:lnTo>
                  <a:lnTo>
                    <a:pt x="355119" y="213775"/>
                  </a:lnTo>
                  <a:lnTo>
                    <a:pt x="366216" y="200767"/>
                  </a:lnTo>
                  <a:lnTo>
                    <a:pt x="377313" y="166014"/>
                  </a:lnTo>
                  <a:lnTo>
                    <a:pt x="388409" y="117049"/>
                  </a:lnTo>
                  <a:lnTo>
                    <a:pt x="399506" y="125757"/>
                  </a:lnTo>
                  <a:lnTo>
                    <a:pt x="410602" y="195650"/>
                  </a:lnTo>
                  <a:lnTo>
                    <a:pt x="421706" y="250895"/>
                  </a:lnTo>
                  <a:lnTo>
                    <a:pt x="432802" y="336430"/>
                  </a:lnTo>
                  <a:lnTo>
                    <a:pt x="443899" y="366931"/>
                  </a:lnTo>
                  <a:lnTo>
                    <a:pt x="454995" y="365406"/>
                  </a:lnTo>
                  <a:lnTo>
                    <a:pt x="466092" y="359297"/>
                  </a:lnTo>
                  <a:lnTo>
                    <a:pt x="477189" y="262176"/>
                  </a:lnTo>
                  <a:lnTo>
                    <a:pt x="488285" y="242098"/>
                  </a:lnTo>
                  <a:lnTo>
                    <a:pt x="499382" y="157455"/>
                  </a:lnTo>
                  <a:lnTo>
                    <a:pt x="510485" y="141052"/>
                  </a:lnTo>
                  <a:lnTo>
                    <a:pt x="521582" y="117246"/>
                  </a:lnTo>
                  <a:lnTo>
                    <a:pt x="532679" y="95393"/>
                  </a:lnTo>
                  <a:lnTo>
                    <a:pt x="543775" y="100809"/>
                  </a:lnTo>
                  <a:lnTo>
                    <a:pt x="554872" y="102203"/>
                  </a:lnTo>
                  <a:lnTo>
                    <a:pt x="565968" y="185186"/>
                  </a:lnTo>
                  <a:lnTo>
                    <a:pt x="577065" y="247909"/>
                  </a:lnTo>
                  <a:lnTo>
                    <a:pt x="588162" y="349398"/>
                  </a:lnTo>
                  <a:lnTo>
                    <a:pt x="599265" y="383068"/>
                  </a:lnTo>
                  <a:lnTo>
                    <a:pt x="610362" y="394668"/>
                  </a:lnTo>
                  <a:lnTo>
                    <a:pt x="621458" y="394328"/>
                  </a:lnTo>
                  <a:lnTo>
                    <a:pt x="632555" y="296404"/>
                  </a:lnTo>
                  <a:lnTo>
                    <a:pt x="643652" y="294112"/>
                  </a:lnTo>
                  <a:lnTo>
                    <a:pt x="654748" y="215415"/>
                  </a:lnTo>
                  <a:lnTo>
                    <a:pt x="665845" y="205645"/>
                  </a:lnTo>
                  <a:lnTo>
                    <a:pt x="676942" y="178226"/>
                  </a:lnTo>
                  <a:lnTo>
                    <a:pt x="688045" y="138909"/>
                  </a:lnTo>
                  <a:lnTo>
                    <a:pt x="699142" y="93576"/>
                  </a:lnTo>
                  <a:lnTo>
                    <a:pt x="710238" y="85759"/>
                  </a:lnTo>
                  <a:lnTo>
                    <a:pt x="721335" y="161013"/>
                  </a:lnTo>
                  <a:lnTo>
                    <a:pt x="732432" y="219266"/>
                  </a:lnTo>
                  <a:lnTo>
                    <a:pt x="743528" y="321496"/>
                  </a:lnTo>
                  <a:lnTo>
                    <a:pt x="754625" y="357514"/>
                  </a:lnTo>
                  <a:lnTo>
                    <a:pt x="765722" y="376741"/>
                  </a:lnTo>
                  <a:lnTo>
                    <a:pt x="776818" y="382660"/>
                  </a:lnTo>
                  <a:lnTo>
                    <a:pt x="787922" y="321183"/>
                  </a:lnTo>
                  <a:lnTo>
                    <a:pt x="799018" y="322551"/>
                  </a:lnTo>
                  <a:lnTo>
                    <a:pt x="810115" y="219728"/>
                  </a:lnTo>
                  <a:lnTo>
                    <a:pt x="821212" y="212659"/>
                  </a:lnTo>
                  <a:lnTo>
                    <a:pt x="832308" y="142943"/>
                  </a:lnTo>
                  <a:lnTo>
                    <a:pt x="843405" y="103360"/>
                  </a:lnTo>
                  <a:lnTo>
                    <a:pt x="854501" y="87236"/>
                  </a:lnTo>
                  <a:lnTo>
                    <a:pt x="865598" y="61355"/>
                  </a:lnTo>
                  <a:lnTo>
                    <a:pt x="876702" y="134065"/>
                  </a:lnTo>
                  <a:lnTo>
                    <a:pt x="887798" y="212578"/>
                  </a:lnTo>
                  <a:lnTo>
                    <a:pt x="898894" y="355167"/>
                  </a:lnTo>
                  <a:lnTo>
                    <a:pt x="909991" y="391695"/>
                  </a:lnTo>
                  <a:lnTo>
                    <a:pt x="921088" y="412909"/>
                  </a:lnTo>
                  <a:lnTo>
                    <a:pt x="932184" y="409385"/>
                  </a:lnTo>
                  <a:lnTo>
                    <a:pt x="943281" y="332688"/>
                  </a:lnTo>
                  <a:lnTo>
                    <a:pt x="954384" y="325156"/>
                  </a:lnTo>
                  <a:lnTo>
                    <a:pt x="965481" y="305426"/>
                  </a:lnTo>
                  <a:lnTo>
                    <a:pt x="976578" y="293350"/>
                  </a:lnTo>
                  <a:lnTo>
                    <a:pt x="987674" y="242649"/>
                  </a:lnTo>
                  <a:lnTo>
                    <a:pt x="998771" y="177526"/>
                  </a:lnTo>
                  <a:lnTo>
                    <a:pt x="1009868" y="71526"/>
                  </a:lnTo>
                  <a:lnTo>
                    <a:pt x="1020964" y="19091"/>
                  </a:lnTo>
                  <a:lnTo>
                    <a:pt x="1032061" y="22969"/>
                  </a:lnTo>
                  <a:lnTo>
                    <a:pt x="1043157" y="68083"/>
                  </a:lnTo>
                  <a:lnTo>
                    <a:pt x="1054261" y="273626"/>
                  </a:lnTo>
                  <a:lnTo>
                    <a:pt x="1065357" y="350751"/>
                  </a:lnTo>
                  <a:lnTo>
                    <a:pt x="1076454" y="405833"/>
                  </a:lnTo>
                  <a:lnTo>
                    <a:pt x="1087551" y="413031"/>
                  </a:lnTo>
                  <a:lnTo>
                    <a:pt x="1098647" y="390022"/>
                  </a:lnTo>
                  <a:lnTo>
                    <a:pt x="1109744" y="382572"/>
                  </a:lnTo>
                  <a:lnTo>
                    <a:pt x="1120841" y="294601"/>
                  </a:lnTo>
                  <a:lnTo>
                    <a:pt x="1131937" y="283171"/>
                  </a:lnTo>
                  <a:lnTo>
                    <a:pt x="1143041" y="245460"/>
                  </a:lnTo>
                  <a:lnTo>
                    <a:pt x="1154137" y="224933"/>
                  </a:lnTo>
                  <a:lnTo>
                    <a:pt x="1165234" y="178628"/>
                  </a:lnTo>
                  <a:lnTo>
                    <a:pt x="1176331" y="115810"/>
                  </a:lnTo>
                  <a:lnTo>
                    <a:pt x="1187427" y="48278"/>
                  </a:lnTo>
                  <a:lnTo>
                    <a:pt x="1198524" y="33827"/>
                  </a:lnTo>
                  <a:lnTo>
                    <a:pt x="1209621" y="141079"/>
                  </a:lnTo>
                  <a:lnTo>
                    <a:pt x="1220717" y="239493"/>
                  </a:lnTo>
                  <a:lnTo>
                    <a:pt x="1231821" y="385402"/>
                  </a:lnTo>
                  <a:lnTo>
                    <a:pt x="1242917" y="409657"/>
                  </a:lnTo>
                  <a:lnTo>
                    <a:pt x="1254014" y="403384"/>
                  </a:lnTo>
                  <a:lnTo>
                    <a:pt x="1265111" y="402731"/>
                  </a:lnTo>
                  <a:lnTo>
                    <a:pt x="1276207" y="327381"/>
                  </a:lnTo>
                  <a:lnTo>
                    <a:pt x="1287304" y="325585"/>
                  </a:lnTo>
                  <a:lnTo>
                    <a:pt x="1298400" y="242792"/>
                  </a:lnTo>
                  <a:lnTo>
                    <a:pt x="1309497" y="223219"/>
                  </a:lnTo>
                  <a:lnTo>
                    <a:pt x="1320601" y="159489"/>
                  </a:lnTo>
                  <a:lnTo>
                    <a:pt x="1331697" y="120063"/>
                  </a:lnTo>
                  <a:lnTo>
                    <a:pt x="1342794" y="89474"/>
                  </a:lnTo>
                  <a:lnTo>
                    <a:pt x="1353890" y="47741"/>
                  </a:lnTo>
                  <a:lnTo>
                    <a:pt x="1364987" y="76139"/>
                  </a:lnTo>
                  <a:lnTo>
                    <a:pt x="1376083" y="140378"/>
                  </a:lnTo>
                  <a:lnTo>
                    <a:pt x="1387180" y="309141"/>
                  </a:lnTo>
                  <a:lnTo>
                    <a:pt x="1398277" y="369856"/>
                  </a:lnTo>
                  <a:lnTo>
                    <a:pt x="1409380" y="413167"/>
                  </a:lnTo>
                  <a:lnTo>
                    <a:pt x="1420477" y="412779"/>
                  </a:lnTo>
                  <a:lnTo>
                    <a:pt x="1431573" y="354697"/>
                  </a:lnTo>
                  <a:lnTo>
                    <a:pt x="1442670" y="351595"/>
                  </a:lnTo>
                  <a:lnTo>
                    <a:pt x="1453767" y="301256"/>
                  </a:lnTo>
                  <a:lnTo>
                    <a:pt x="1464863" y="292819"/>
                  </a:lnTo>
                  <a:lnTo>
                    <a:pt x="1487057" y="176410"/>
                  </a:lnTo>
                  <a:lnTo>
                    <a:pt x="1498160" y="63368"/>
                  </a:lnTo>
                  <a:lnTo>
                    <a:pt x="1509257" y="19526"/>
                  </a:lnTo>
                  <a:lnTo>
                    <a:pt x="1520353" y="20941"/>
                  </a:lnTo>
                  <a:lnTo>
                    <a:pt x="1531450" y="41277"/>
                  </a:lnTo>
                  <a:lnTo>
                    <a:pt x="1542546" y="175648"/>
                  </a:lnTo>
                  <a:lnTo>
                    <a:pt x="1553643" y="220892"/>
                  </a:lnTo>
                  <a:lnTo>
                    <a:pt x="1564740" y="307066"/>
                  </a:lnTo>
                  <a:lnTo>
                    <a:pt x="1575836" y="352500"/>
                  </a:lnTo>
                  <a:lnTo>
                    <a:pt x="1586940" y="383592"/>
                  </a:lnTo>
                  <a:lnTo>
                    <a:pt x="1598036" y="390545"/>
                  </a:lnTo>
                  <a:lnTo>
                    <a:pt x="1609133" y="341628"/>
                  </a:lnTo>
                  <a:lnTo>
                    <a:pt x="1620230" y="331218"/>
                  </a:lnTo>
                  <a:lnTo>
                    <a:pt x="1631326" y="239826"/>
                  </a:lnTo>
                  <a:lnTo>
                    <a:pt x="1642423" y="223844"/>
                  </a:lnTo>
                  <a:lnTo>
                    <a:pt x="1653520" y="178213"/>
                  </a:lnTo>
                  <a:lnTo>
                    <a:pt x="1664616" y="141739"/>
                  </a:lnTo>
                  <a:lnTo>
                    <a:pt x="1675720" y="85535"/>
                  </a:lnTo>
                  <a:lnTo>
                    <a:pt x="1686816" y="62566"/>
                  </a:lnTo>
                  <a:lnTo>
                    <a:pt x="1697913" y="102033"/>
                  </a:lnTo>
                  <a:lnTo>
                    <a:pt x="1709010" y="130554"/>
                  </a:lnTo>
                  <a:lnTo>
                    <a:pt x="1720106" y="246765"/>
                  </a:lnTo>
                  <a:lnTo>
                    <a:pt x="1731203" y="300398"/>
                  </a:lnTo>
                  <a:lnTo>
                    <a:pt x="1742299" y="362773"/>
                  </a:lnTo>
                  <a:lnTo>
                    <a:pt x="1753396" y="382402"/>
                  </a:lnTo>
                  <a:lnTo>
                    <a:pt x="1764500" y="371012"/>
                  </a:lnTo>
                  <a:lnTo>
                    <a:pt x="1775596" y="366556"/>
                  </a:lnTo>
                  <a:lnTo>
                    <a:pt x="1786692" y="299861"/>
                  </a:lnTo>
                  <a:lnTo>
                    <a:pt x="1797789" y="291370"/>
                  </a:lnTo>
                  <a:lnTo>
                    <a:pt x="1808886" y="239581"/>
                  </a:lnTo>
                  <a:lnTo>
                    <a:pt x="1819982" y="223144"/>
                  </a:lnTo>
                  <a:lnTo>
                    <a:pt x="1842176" y="114803"/>
                  </a:lnTo>
                  <a:lnTo>
                    <a:pt x="1853279" y="34480"/>
                  </a:lnTo>
                  <a:lnTo>
                    <a:pt x="1864376" y="13825"/>
                  </a:lnTo>
                  <a:lnTo>
                    <a:pt x="1875472" y="73179"/>
                  </a:lnTo>
                  <a:lnTo>
                    <a:pt x="1886569" y="145508"/>
                  </a:lnTo>
                  <a:lnTo>
                    <a:pt x="1897666" y="315278"/>
                  </a:lnTo>
                  <a:lnTo>
                    <a:pt x="1908762" y="364903"/>
                  </a:lnTo>
                  <a:lnTo>
                    <a:pt x="1919859" y="399662"/>
                  </a:lnTo>
                  <a:lnTo>
                    <a:pt x="1930956" y="406527"/>
                  </a:lnTo>
                  <a:lnTo>
                    <a:pt x="1942059" y="373230"/>
                  </a:lnTo>
                  <a:lnTo>
                    <a:pt x="1953156" y="363937"/>
                  </a:lnTo>
                  <a:lnTo>
                    <a:pt x="1964252" y="275674"/>
                  </a:lnTo>
                  <a:lnTo>
                    <a:pt x="1975349" y="255141"/>
                  </a:lnTo>
                  <a:lnTo>
                    <a:pt x="1986446" y="208128"/>
                  </a:lnTo>
                  <a:lnTo>
                    <a:pt x="1997542" y="183472"/>
                  </a:lnTo>
                  <a:lnTo>
                    <a:pt x="2008639" y="138977"/>
                  </a:lnTo>
                  <a:lnTo>
                    <a:pt x="2019735" y="77697"/>
                  </a:lnTo>
                  <a:lnTo>
                    <a:pt x="2030839" y="10641"/>
                  </a:lnTo>
                  <a:lnTo>
                    <a:pt x="2041935" y="0"/>
                  </a:lnTo>
                  <a:lnTo>
                    <a:pt x="2064129" y="178390"/>
                  </a:lnTo>
                  <a:lnTo>
                    <a:pt x="2075225" y="331572"/>
                  </a:lnTo>
                  <a:lnTo>
                    <a:pt x="2086322" y="361692"/>
                  </a:lnTo>
                  <a:lnTo>
                    <a:pt x="2097419" y="374326"/>
                  </a:lnTo>
                  <a:lnTo>
                    <a:pt x="2108515" y="395471"/>
                  </a:lnTo>
                  <a:lnTo>
                    <a:pt x="2119619" y="371135"/>
                  </a:lnTo>
                  <a:lnTo>
                    <a:pt x="2130715" y="375918"/>
                  </a:lnTo>
                  <a:lnTo>
                    <a:pt x="2141812" y="300242"/>
                  </a:lnTo>
                  <a:lnTo>
                    <a:pt x="2152909" y="292173"/>
                  </a:lnTo>
                  <a:lnTo>
                    <a:pt x="2164005" y="200971"/>
                  </a:lnTo>
                  <a:lnTo>
                    <a:pt x="2175102" y="177022"/>
                  </a:lnTo>
                  <a:lnTo>
                    <a:pt x="2186198" y="139194"/>
                  </a:lnTo>
                  <a:lnTo>
                    <a:pt x="2197295" y="95896"/>
                  </a:lnTo>
                  <a:lnTo>
                    <a:pt x="2208399" y="68743"/>
                  </a:lnTo>
                  <a:lnTo>
                    <a:pt x="2219495" y="65893"/>
                  </a:lnTo>
                  <a:lnTo>
                    <a:pt x="2230592" y="144903"/>
                  </a:lnTo>
                  <a:lnTo>
                    <a:pt x="2241688" y="197161"/>
                  </a:lnTo>
                  <a:lnTo>
                    <a:pt x="2252785" y="291635"/>
                  </a:lnTo>
                  <a:lnTo>
                    <a:pt x="2263881" y="324429"/>
                  </a:lnTo>
                  <a:lnTo>
                    <a:pt x="2286075" y="364787"/>
                  </a:lnTo>
                  <a:lnTo>
                    <a:pt x="2297171" y="329980"/>
                  </a:lnTo>
                  <a:lnTo>
                    <a:pt x="2308275" y="334695"/>
                  </a:lnTo>
                  <a:lnTo>
                    <a:pt x="2319371" y="263563"/>
                  </a:lnTo>
                  <a:lnTo>
                    <a:pt x="2330468" y="250855"/>
                  </a:lnTo>
                  <a:lnTo>
                    <a:pt x="2341565" y="176396"/>
                  </a:lnTo>
                  <a:lnTo>
                    <a:pt x="2352661" y="152386"/>
                  </a:lnTo>
                  <a:lnTo>
                    <a:pt x="2363758" y="114722"/>
                  </a:lnTo>
                  <a:lnTo>
                    <a:pt x="2374855" y="74077"/>
                  </a:lnTo>
                  <a:lnTo>
                    <a:pt x="2385951" y="58919"/>
                  </a:lnTo>
                  <a:lnTo>
                    <a:pt x="2397055" y="75948"/>
                  </a:lnTo>
                  <a:lnTo>
                    <a:pt x="2408151" y="196637"/>
                  </a:lnTo>
                  <a:lnTo>
                    <a:pt x="2419248" y="247119"/>
                  </a:lnTo>
                  <a:lnTo>
                    <a:pt x="2430345" y="324421"/>
                  </a:lnTo>
                  <a:lnTo>
                    <a:pt x="2441441" y="340492"/>
                  </a:lnTo>
                  <a:lnTo>
                    <a:pt x="2452538" y="336015"/>
                  </a:lnTo>
                  <a:lnTo>
                    <a:pt x="2463635" y="349486"/>
                  </a:lnTo>
                  <a:lnTo>
                    <a:pt x="2474731" y="306930"/>
                  </a:lnTo>
                  <a:lnTo>
                    <a:pt x="2485834" y="309964"/>
                  </a:lnTo>
                  <a:lnTo>
                    <a:pt x="2496931" y="257359"/>
                  </a:lnTo>
                  <a:lnTo>
                    <a:pt x="2508028" y="229131"/>
                  </a:lnTo>
                  <a:lnTo>
                    <a:pt x="2519124" y="153176"/>
                  </a:lnTo>
                  <a:lnTo>
                    <a:pt x="2530221" y="109088"/>
                  </a:lnTo>
                  <a:lnTo>
                    <a:pt x="2541318" y="83963"/>
                  </a:lnTo>
                  <a:lnTo>
                    <a:pt x="2552414" y="61708"/>
                  </a:lnTo>
                  <a:lnTo>
                    <a:pt x="2563511" y="127628"/>
                  </a:lnTo>
                  <a:lnTo>
                    <a:pt x="2574614" y="187085"/>
                  </a:lnTo>
                  <a:lnTo>
                    <a:pt x="2585711" y="294445"/>
                  </a:lnTo>
                  <a:lnTo>
                    <a:pt x="2596808" y="333341"/>
                  </a:lnTo>
                  <a:lnTo>
                    <a:pt x="2607904" y="369148"/>
                  </a:lnTo>
                  <a:lnTo>
                    <a:pt x="2619001" y="374543"/>
                  </a:lnTo>
                  <a:lnTo>
                    <a:pt x="2630097" y="291302"/>
                  </a:lnTo>
                  <a:lnTo>
                    <a:pt x="2641194" y="302861"/>
                  </a:lnTo>
                  <a:lnTo>
                    <a:pt x="2652290" y="268265"/>
                  </a:lnTo>
                  <a:lnTo>
                    <a:pt x="2663394" y="264291"/>
                  </a:lnTo>
                  <a:lnTo>
                    <a:pt x="2685587" y="152740"/>
                  </a:lnTo>
                  <a:lnTo>
                    <a:pt x="2696684" y="25296"/>
                  </a:lnTo>
                  <a:lnTo>
                    <a:pt x="2707780" y="5123"/>
                  </a:lnTo>
                  <a:lnTo>
                    <a:pt x="2718877" y="33392"/>
                  </a:lnTo>
                  <a:lnTo>
                    <a:pt x="2729974" y="76942"/>
                  </a:lnTo>
                  <a:lnTo>
                    <a:pt x="2741070" y="215707"/>
                  </a:lnTo>
                  <a:lnTo>
                    <a:pt x="2752174" y="273347"/>
                  </a:lnTo>
                  <a:lnTo>
                    <a:pt x="2763270" y="344554"/>
                  </a:lnTo>
                  <a:lnTo>
                    <a:pt x="2774367" y="369291"/>
                  </a:lnTo>
                  <a:lnTo>
                    <a:pt x="2785464" y="337913"/>
                  </a:lnTo>
                  <a:lnTo>
                    <a:pt x="2796560" y="338376"/>
                  </a:lnTo>
                  <a:lnTo>
                    <a:pt x="2807657" y="278293"/>
                  </a:lnTo>
                  <a:lnTo>
                    <a:pt x="2818754" y="309358"/>
                  </a:lnTo>
                  <a:lnTo>
                    <a:pt x="2829850" y="288186"/>
                  </a:lnTo>
                  <a:lnTo>
                    <a:pt x="2829850" y="288186"/>
                  </a:lnTo>
                </a:path>
              </a:pathLst>
            </a:custGeom>
            <a:noFill/>
            <a:ln w="19050" cap="sq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1" name="자유형: 도형 2330">
              <a:extLst>
                <a:ext uri="{FF2B5EF4-FFF2-40B4-BE49-F238E27FC236}">
                  <a16:creationId xmlns:a16="http://schemas.microsoft.com/office/drawing/2014/main" id="{82B78A66-492E-4519-CE30-0084F6784B97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31138 h 413167"/>
                <a:gd name="connsiteX1" fmla="*/ 11096 w 2829850"/>
                <a:gd name="connsiteY1" fmla="*/ 224334 h 413167"/>
                <a:gd name="connsiteX2" fmla="*/ 22193 w 2829850"/>
                <a:gd name="connsiteY2" fmla="*/ 249718 h 413167"/>
                <a:gd name="connsiteX3" fmla="*/ 33290 w 2829850"/>
                <a:gd name="connsiteY3" fmla="*/ 241758 h 413167"/>
                <a:gd name="connsiteX4" fmla="*/ 44386 w 2829850"/>
                <a:gd name="connsiteY4" fmla="*/ 274939 h 413167"/>
                <a:gd name="connsiteX5" fmla="*/ 55483 w 2829850"/>
                <a:gd name="connsiteY5" fmla="*/ 292213 h 413167"/>
                <a:gd name="connsiteX6" fmla="*/ 66586 w 2829850"/>
                <a:gd name="connsiteY6" fmla="*/ 292404 h 413167"/>
                <a:gd name="connsiteX7" fmla="*/ 77683 w 2829850"/>
                <a:gd name="connsiteY7" fmla="*/ 269946 h 413167"/>
                <a:gd name="connsiteX8" fmla="*/ 88779 w 2829850"/>
                <a:gd name="connsiteY8" fmla="*/ 315699 h 413167"/>
                <a:gd name="connsiteX9" fmla="*/ 99876 w 2829850"/>
                <a:gd name="connsiteY9" fmla="*/ 345553 h 413167"/>
                <a:gd name="connsiteX10" fmla="*/ 110973 w 2829850"/>
                <a:gd name="connsiteY10" fmla="*/ 358215 h 413167"/>
                <a:gd name="connsiteX11" fmla="*/ 122069 w 2829850"/>
                <a:gd name="connsiteY11" fmla="*/ 330109 h 413167"/>
                <a:gd name="connsiteX12" fmla="*/ 133166 w 2829850"/>
                <a:gd name="connsiteY12" fmla="*/ 321938 h 413167"/>
                <a:gd name="connsiteX13" fmla="*/ 144263 w 2829850"/>
                <a:gd name="connsiteY13" fmla="*/ 258856 h 413167"/>
                <a:gd name="connsiteX14" fmla="*/ 155366 w 2829850"/>
                <a:gd name="connsiteY14" fmla="*/ 237846 h 413167"/>
                <a:gd name="connsiteX15" fmla="*/ 166463 w 2829850"/>
                <a:gd name="connsiteY15" fmla="*/ 168450 h 413167"/>
                <a:gd name="connsiteX16" fmla="*/ 177559 w 2829850"/>
                <a:gd name="connsiteY16" fmla="*/ 155224 h 413167"/>
                <a:gd name="connsiteX17" fmla="*/ 188656 w 2829850"/>
                <a:gd name="connsiteY17" fmla="*/ 137276 h 413167"/>
                <a:gd name="connsiteX18" fmla="*/ 199753 w 2829850"/>
                <a:gd name="connsiteY18" fmla="*/ 133990 h 413167"/>
                <a:gd name="connsiteX19" fmla="*/ 210849 w 2829850"/>
                <a:gd name="connsiteY19" fmla="*/ 137296 h 413167"/>
                <a:gd name="connsiteX20" fmla="*/ 221946 w 2829850"/>
                <a:gd name="connsiteY20" fmla="*/ 128451 h 413167"/>
                <a:gd name="connsiteX21" fmla="*/ 233043 w 2829850"/>
                <a:gd name="connsiteY21" fmla="*/ 136616 h 413167"/>
                <a:gd name="connsiteX22" fmla="*/ 244146 w 2829850"/>
                <a:gd name="connsiteY22" fmla="*/ 174940 h 413167"/>
                <a:gd name="connsiteX23" fmla="*/ 255243 w 2829850"/>
                <a:gd name="connsiteY23" fmla="*/ 243833 h 413167"/>
                <a:gd name="connsiteX24" fmla="*/ 266339 w 2829850"/>
                <a:gd name="connsiteY24" fmla="*/ 317856 h 413167"/>
                <a:gd name="connsiteX25" fmla="*/ 277436 w 2829850"/>
                <a:gd name="connsiteY25" fmla="*/ 364127 h 413167"/>
                <a:gd name="connsiteX26" fmla="*/ 288533 w 2829850"/>
                <a:gd name="connsiteY26" fmla="*/ 381170 h 413167"/>
                <a:gd name="connsiteX27" fmla="*/ 299629 w 2829850"/>
                <a:gd name="connsiteY27" fmla="*/ 355908 h 413167"/>
                <a:gd name="connsiteX28" fmla="*/ 310726 w 2829850"/>
                <a:gd name="connsiteY28" fmla="*/ 323238 h 413167"/>
                <a:gd name="connsiteX29" fmla="*/ 321823 w 2829850"/>
                <a:gd name="connsiteY29" fmla="*/ 242343 h 413167"/>
                <a:gd name="connsiteX30" fmla="*/ 332926 w 2829850"/>
                <a:gd name="connsiteY30" fmla="*/ 224518 h 413167"/>
                <a:gd name="connsiteX31" fmla="*/ 344023 w 2829850"/>
                <a:gd name="connsiteY31" fmla="*/ 220048 h 413167"/>
                <a:gd name="connsiteX32" fmla="*/ 355119 w 2829850"/>
                <a:gd name="connsiteY32" fmla="*/ 219558 h 413167"/>
                <a:gd name="connsiteX33" fmla="*/ 366216 w 2829850"/>
                <a:gd name="connsiteY33" fmla="*/ 201495 h 413167"/>
                <a:gd name="connsiteX34" fmla="*/ 377313 w 2829850"/>
                <a:gd name="connsiteY34" fmla="*/ 168422 h 413167"/>
                <a:gd name="connsiteX35" fmla="*/ 388409 w 2829850"/>
                <a:gd name="connsiteY35" fmla="*/ 111313 h 413167"/>
                <a:gd name="connsiteX36" fmla="*/ 399506 w 2829850"/>
                <a:gd name="connsiteY36" fmla="*/ 130513 h 413167"/>
                <a:gd name="connsiteX37" fmla="*/ 410602 w 2829850"/>
                <a:gd name="connsiteY37" fmla="*/ 189833 h 413167"/>
                <a:gd name="connsiteX38" fmla="*/ 421706 w 2829850"/>
                <a:gd name="connsiteY38" fmla="*/ 258631 h 413167"/>
                <a:gd name="connsiteX39" fmla="*/ 432802 w 2829850"/>
                <a:gd name="connsiteY39" fmla="*/ 336341 h 413167"/>
                <a:gd name="connsiteX40" fmla="*/ 443899 w 2829850"/>
                <a:gd name="connsiteY40" fmla="*/ 367760 h 413167"/>
                <a:gd name="connsiteX41" fmla="*/ 454995 w 2829850"/>
                <a:gd name="connsiteY41" fmla="*/ 370257 h 413167"/>
                <a:gd name="connsiteX42" fmla="*/ 466092 w 2829850"/>
                <a:gd name="connsiteY42" fmla="*/ 358473 h 413167"/>
                <a:gd name="connsiteX43" fmla="*/ 477189 w 2829850"/>
                <a:gd name="connsiteY43" fmla="*/ 278573 h 413167"/>
                <a:gd name="connsiteX44" fmla="*/ 488285 w 2829850"/>
                <a:gd name="connsiteY44" fmla="*/ 239628 h 413167"/>
                <a:gd name="connsiteX45" fmla="*/ 499382 w 2829850"/>
                <a:gd name="connsiteY45" fmla="*/ 165007 h 413167"/>
                <a:gd name="connsiteX46" fmla="*/ 510485 w 2829850"/>
                <a:gd name="connsiteY46" fmla="*/ 137283 h 413167"/>
                <a:gd name="connsiteX47" fmla="*/ 521582 w 2829850"/>
                <a:gd name="connsiteY47" fmla="*/ 115151 h 413167"/>
                <a:gd name="connsiteX48" fmla="*/ 532679 w 2829850"/>
                <a:gd name="connsiteY48" fmla="*/ 100700 h 413167"/>
                <a:gd name="connsiteX49" fmla="*/ 543775 w 2829850"/>
                <a:gd name="connsiteY49" fmla="*/ 92059 h 413167"/>
                <a:gd name="connsiteX50" fmla="*/ 554872 w 2829850"/>
                <a:gd name="connsiteY50" fmla="*/ 109694 h 413167"/>
                <a:gd name="connsiteX51" fmla="*/ 565968 w 2829850"/>
                <a:gd name="connsiteY51" fmla="*/ 169232 h 413167"/>
                <a:gd name="connsiteX52" fmla="*/ 588162 w 2829850"/>
                <a:gd name="connsiteY52" fmla="*/ 342410 h 413167"/>
                <a:gd name="connsiteX53" fmla="*/ 599265 w 2829850"/>
                <a:gd name="connsiteY53" fmla="*/ 384483 h 413167"/>
                <a:gd name="connsiteX54" fmla="*/ 610362 w 2829850"/>
                <a:gd name="connsiteY54" fmla="*/ 396267 h 413167"/>
                <a:gd name="connsiteX55" fmla="*/ 621458 w 2829850"/>
                <a:gd name="connsiteY55" fmla="*/ 388464 h 413167"/>
                <a:gd name="connsiteX56" fmla="*/ 632555 w 2829850"/>
                <a:gd name="connsiteY56" fmla="*/ 314073 h 413167"/>
                <a:gd name="connsiteX57" fmla="*/ 643652 w 2829850"/>
                <a:gd name="connsiteY57" fmla="*/ 289757 h 413167"/>
                <a:gd name="connsiteX58" fmla="*/ 654748 w 2829850"/>
                <a:gd name="connsiteY58" fmla="*/ 227328 h 413167"/>
                <a:gd name="connsiteX59" fmla="*/ 665845 w 2829850"/>
                <a:gd name="connsiteY59" fmla="*/ 207856 h 413167"/>
                <a:gd name="connsiteX60" fmla="*/ 676942 w 2829850"/>
                <a:gd name="connsiteY60" fmla="*/ 177464 h 413167"/>
                <a:gd name="connsiteX61" fmla="*/ 688045 w 2829850"/>
                <a:gd name="connsiteY61" fmla="*/ 137561 h 413167"/>
                <a:gd name="connsiteX62" fmla="*/ 699142 w 2829850"/>
                <a:gd name="connsiteY62" fmla="*/ 83555 h 413167"/>
                <a:gd name="connsiteX63" fmla="*/ 710238 w 2829850"/>
                <a:gd name="connsiteY63" fmla="*/ 94971 h 413167"/>
                <a:gd name="connsiteX64" fmla="*/ 721335 w 2829850"/>
                <a:gd name="connsiteY64" fmla="*/ 144147 h 413167"/>
                <a:gd name="connsiteX65" fmla="*/ 743528 w 2829850"/>
                <a:gd name="connsiteY65" fmla="*/ 316407 h 413167"/>
                <a:gd name="connsiteX66" fmla="*/ 754625 w 2829850"/>
                <a:gd name="connsiteY66" fmla="*/ 357582 h 413167"/>
                <a:gd name="connsiteX67" fmla="*/ 765722 w 2829850"/>
                <a:gd name="connsiteY67" fmla="*/ 379034 h 413167"/>
                <a:gd name="connsiteX68" fmla="*/ 776818 w 2829850"/>
                <a:gd name="connsiteY68" fmla="*/ 381517 h 413167"/>
                <a:gd name="connsiteX69" fmla="*/ 787922 w 2829850"/>
                <a:gd name="connsiteY69" fmla="*/ 335307 h 413167"/>
                <a:gd name="connsiteX70" fmla="*/ 799018 w 2829850"/>
                <a:gd name="connsiteY70" fmla="*/ 317012 h 413167"/>
                <a:gd name="connsiteX71" fmla="*/ 810115 w 2829850"/>
                <a:gd name="connsiteY71" fmla="*/ 237057 h 413167"/>
                <a:gd name="connsiteX72" fmla="*/ 821212 w 2829850"/>
                <a:gd name="connsiteY72" fmla="*/ 206318 h 413167"/>
                <a:gd name="connsiteX73" fmla="*/ 832308 w 2829850"/>
                <a:gd name="connsiteY73" fmla="*/ 141317 h 413167"/>
                <a:gd name="connsiteX74" fmla="*/ 843405 w 2829850"/>
                <a:gd name="connsiteY74" fmla="*/ 104734 h 413167"/>
                <a:gd name="connsiteX75" fmla="*/ 854501 w 2829850"/>
                <a:gd name="connsiteY75" fmla="*/ 72751 h 413167"/>
                <a:gd name="connsiteX76" fmla="*/ 865598 w 2829850"/>
                <a:gd name="connsiteY76" fmla="*/ 63328 h 413167"/>
                <a:gd name="connsiteX77" fmla="*/ 876702 w 2829850"/>
                <a:gd name="connsiteY77" fmla="*/ 109701 h 413167"/>
                <a:gd name="connsiteX78" fmla="*/ 898894 w 2829850"/>
                <a:gd name="connsiteY78" fmla="*/ 344853 h 413167"/>
                <a:gd name="connsiteX79" fmla="*/ 909991 w 2829850"/>
                <a:gd name="connsiteY79" fmla="*/ 391920 h 413167"/>
                <a:gd name="connsiteX80" fmla="*/ 921088 w 2829850"/>
                <a:gd name="connsiteY80" fmla="*/ 413167 h 413167"/>
                <a:gd name="connsiteX81" fmla="*/ 932184 w 2829850"/>
                <a:gd name="connsiteY81" fmla="*/ 404187 h 413167"/>
                <a:gd name="connsiteX82" fmla="*/ 943281 w 2829850"/>
                <a:gd name="connsiteY82" fmla="*/ 343859 h 413167"/>
                <a:gd name="connsiteX83" fmla="*/ 954384 w 2829850"/>
                <a:gd name="connsiteY83" fmla="*/ 321136 h 413167"/>
                <a:gd name="connsiteX84" fmla="*/ 965481 w 2829850"/>
                <a:gd name="connsiteY84" fmla="*/ 311386 h 413167"/>
                <a:gd name="connsiteX85" fmla="*/ 976578 w 2829850"/>
                <a:gd name="connsiteY85" fmla="*/ 295949 h 413167"/>
                <a:gd name="connsiteX86" fmla="*/ 987674 w 2829850"/>
                <a:gd name="connsiteY86" fmla="*/ 240738 h 413167"/>
                <a:gd name="connsiteX87" fmla="*/ 998771 w 2829850"/>
                <a:gd name="connsiteY87" fmla="*/ 169491 h 413167"/>
                <a:gd name="connsiteX88" fmla="*/ 1009868 w 2829850"/>
                <a:gd name="connsiteY88" fmla="*/ 59797 h 413167"/>
                <a:gd name="connsiteX89" fmla="*/ 1020964 w 2829850"/>
                <a:gd name="connsiteY89" fmla="*/ 21561 h 413167"/>
                <a:gd name="connsiteX90" fmla="*/ 1032061 w 2829850"/>
                <a:gd name="connsiteY90" fmla="*/ 0 h 413167"/>
                <a:gd name="connsiteX91" fmla="*/ 1043157 w 2829850"/>
                <a:gd name="connsiteY91" fmla="*/ 80480 h 413167"/>
                <a:gd name="connsiteX92" fmla="*/ 1054261 w 2829850"/>
                <a:gd name="connsiteY92" fmla="*/ 257196 h 413167"/>
                <a:gd name="connsiteX93" fmla="*/ 1065357 w 2829850"/>
                <a:gd name="connsiteY93" fmla="*/ 355997 h 413167"/>
                <a:gd name="connsiteX94" fmla="*/ 1076454 w 2829850"/>
                <a:gd name="connsiteY94" fmla="*/ 403785 h 413167"/>
                <a:gd name="connsiteX95" fmla="*/ 1087551 w 2829850"/>
                <a:gd name="connsiteY95" fmla="*/ 411269 h 413167"/>
                <a:gd name="connsiteX96" fmla="*/ 1109744 w 2829850"/>
                <a:gd name="connsiteY96" fmla="*/ 376109 h 413167"/>
                <a:gd name="connsiteX97" fmla="*/ 1120841 w 2829850"/>
                <a:gd name="connsiteY97" fmla="*/ 307569 h 413167"/>
                <a:gd name="connsiteX98" fmla="*/ 1143041 w 2829850"/>
                <a:gd name="connsiteY98" fmla="*/ 249385 h 413167"/>
                <a:gd name="connsiteX99" fmla="*/ 1154137 w 2829850"/>
                <a:gd name="connsiteY99" fmla="*/ 230641 h 413167"/>
                <a:gd name="connsiteX100" fmla="*/ 1176331 w 2829850"/>
                <a:gd name="connsiteY100" fmla="*/ 114164 h 413167"/>
                <a:gd name="connsiteX101" fmla="*/ 1187427 w 2829850"/>
                <a:gd name="connsiteY101" fmla="*/ 34848 h 413167"/>
                <a:gd name="connsiteX102" fmla="*/ 1198524 w 2829850"/>
                <a:gd name="connsiteY102" fmla="*/ 43414 h 413167"/>
                <a:gd name="connsiteX103" fmla="*/ 1209621 w 2829850"/>
                <a:gd name="connsiteY103" fmla="*/ 118205 h 413167"/>
                <a:gd name="connsiteX104" fmla="*/ 1231821 w 2829850"/>
                <a:gd name="connsiteY104" fmla="*/ 380524 h 413167"/>
                <a:gd name="connsiteX105" fmla="*/ 1242917 w 2829850"/>
                <a:gd name="connsiteY105" fmla="*/ 407582 h 413167"/>
                <a:gd name="connsiteX106" fmla="*/ 1254014 w 2829850"/>
                <a:gd name="connsiteY106" fmla="*/ 405248 h 413167"/>
                <a:gd name="connsiteX107" fmla="*/ 1265111 w 2829850"/>
                <a:gd name="connsiteY107" fmla="*/ 399819 h 413167"/>
                <a:gd name="connsiteX108" fmla="*/ 1276207 w 2829850"/>
                <a:gd name="connsiteY108" fmla="*/ 339335 h 413167"/>
                <a:gd name="connsiteX109" fmla="*/ 1287304 w 2829850"/>
                <a:gd name="connsiteY109" fmla="*/ 319523 h 413167"/>
                <a:gd name="connsiteX110" fmla="*/ 1298400 w 2829850"/>
                <a:gd name="connsiteY110" fmla="*/ 251950 h 413167"/>
                <a:gd name="connsiteX111" fmla="*/ 1309497 w 2829850"/>
                <a:gd name="connsiteY111" fmla="*/ 213761 h 413167"/>
                <a:gd name="connsiteX112" fmla="*/ 1320601 w 2829850"/>
                <a:gd name="connsiteY112" fmla="*/ 155890 h 413167"/>
                <a:gd name="connsiteX113" fmla="*/ 1331697 w 2829850"/>
                <a:gd name="connsiteY113" fmla="*/ 125227 h 413167"/>
                <a:gd name="connsiteX114" fmla="*/ 1342794 w 2829850"/>
                <a:gd name="connsiteY114" fmla="*/ 77493 h 413167"/>
                <a:gd name="connsiteX115" fmla="*/ 1353890 w 2829850"/>
                <a:gd name="connsiteY115" fmla="*/ 51823 h 413167"/>
                <a:gd name="connsiteX116" fmla="*/ 1364987 w 2829850"/>
                <a:gd name="connsiteY116" fmla="*/ 56218 h 413167"/>
                <a:gd name="connsiteX117" fmla="*/ 1376083 w 2829850"/>
                <a:gd name="connsiteY117" fmla="*/ 159639 h 413167"/>
                <a:gd name="connsiteX118" fmla="*/ 1387180 w 2829850"/>
                <a:gd name="connsiteY118" fmla="*/ 293962 h 413167"/>
                <a:gd name="connsiteX119" fmla="*/ 1398277 w 2829850"/>
                <a:gd name="connsiteY119" fmla="*/ 372149 h 413167"/>
                <a:gd name="connsiteX120" fmla="*/ 1409380 w 2829850"/>
                <a:gd name="connsiteY120" fmla="*/ 412344 h 413167"/>
                <a:gd name="connsiteX121" fmla="*/ 1420477 w 2829850"/>
                <a:gd name="connsiteY121" fmla="*/ 407888 h 413167"/>
                <a:gd name="connsiteX122" fmla="*/ 1431573 w 2829850"/>
                <a:gd name="connsiteY122" fmla="*/ 365372 h 413167"/>
                <a:gd name="connsiteX123" fmla="*/ 1442670 w 2829850"/>
                <a:gd name="connsiteY123" fmla="*/ 348064 h 413167"/>
                <a:gd name="connsiteX124" fmla="*/ 1453767 w 2829850"/>
                <a:gd name="connsiteY124" fmla="*/ 310862 h 413167"/>
                <a:gd name="connsiteX125" fmla="*/ 1464863 w 2829850"/>
                <a:gd name="connsiteY125" fmla="*/ 294105 h 413167"/>
                <a:gd name="connsiteX126" fmla="*/ 1475960 w 2829850"/>
                <a:gd name="connsiteY126" fmla="*/ 237247 h 413167"/>
                <a:gd name="connsiteX127" fmla="*/ 1487057 w 2829850"/>
                <a:gd name="connsiteY127" fmla="*/ 171423 h 413167"/>
                <a:gd name="connsiteX128" fmla="*/ 1498160 w 2829850"/>
                <a:gd name="connsiteY128" fmla="*/ 62729 h 413167"/>
                <a:gd name="connsiteX129" fmla="*/ 1509257 w 2829850"/>
                <a:gd name="connsiteY129" fmla="*/ 27167 h 413167"/>
                <a:gd name="connsiteX130" fmla="*/ 1520353 w 2829850"/>
                <a:gd name="connsiteY130" fmla="*/ 8096 h 413167"/>
                <a:gd name="connsiteX131" fmla="*/ 1531450 w 2829850"/>
                <a:gd name="connsiteY131" fmla="*/ 50952 h 413167"/>
                <a:gd name="connsiteX132" fmla="*/ 1542546 w 2829850"/>
                <a:gd name="connsiteY132" fmla="*/ 164973 h 413167"/>
                <a:gd name="connsiteX133" fmla="*/ 1553643 w 2829850"/>
                <a:gd name="connsiteY133" fmla="*/ 224960 h 413167"/>
                <a:gd name="connsiteX134" fmla="*/ 1564740 w 2829850"/>
                <a:gd name="connsiteY134" fmla="*/ 301072 h 413167"/>
                <a:gd name="connsiteX135" fmla="*/ 1575836 w 2829850"/>
                <a:gd name="connsiteY135" fmla="*/ 355596 h 413167"/>
                <a:gd name="connsiteX136" fmla="*/ 1586940 w 2829850"/>
                <a:gd name="connsiteY136" fmla="*/ 385164 h 413167"/>
                <a:gd name="connsiteX137" fmla="*/ 1598036 w 2829850"/>
                <a:gd name="connsiteY137" fmla="*/ 387035 h 413167"/>
                <a:gd name="connsiteX138" fmla="*/ 1609133 w 2829850"/>
                <a:gd name="connsiteY138" fmla="*/ 353881 h 413167"/>
                <a:gd name="connsiteX139" fmla="*/ 1620230 w 2829850"/>
                <a:gd name="connsiteY139" fmla="*/ 329368 h 413167"/>
                <a:gd name="connsiteX140" fmla="*/ 1631326 w 2829850"/>
                <a:gd name="connsiteY140" fmla="*/ 253011 h 413167"/>
                <a:gd name="connsiteX141" fmla="*/ 1642423 w 2829850"/>
                <a:gd name="connsiteY141" fmla="*/ 225831 h 413167"/>
                <a:gd name="connsiteX142" fmla="*/ 1653520 w 2829850"/>
                <a:gd name="connsiteY142" fmla="*/ 179900 h 413167"/>
                <a:gd name="connsiteX143" fmla="*/ 1664616 w 2829850"/>
                <a:gd name="connsiteY143" fmla="*/ 138113 h 413167"/>
                <a:gd name="connsiteX144" fmla="*/ 1675720 w 2829850"/>
                <a:gd name="connsiteY144" fmla="*/ 77921 h 413167"/>
                <a:gd name="connsiteX145" fmla="*/ 1686816 w 2829850"/>
                <a:gd name="connsiteY145" fmla="*/ 68941 h 413167"/>
                <a:gd name="connsiteX146" fmla="*/ 1697913 w 2829850"/>
                <a:gd name="connsiteY146" fmla="*/ 86086 h 413167"/>
                <a:gd name="connsiteX147" fmla="*/ 1709010 w 2829850"/>
                <a:gd name="connsiteY147" fmla="*/ 141596 h 413167"/>
                <a:gd name="connsiteX148" fmla="*/ 1720106 w 2829850"/>
                <a:gd name="connsiteY148" fmla="*/ 236241 h 413167"/>
                <a:gd name="connsiteX149" fmla="*/ 1731203 w 2829850"/>
                <a:gd name="connsiteY149" fmla="*/ 307467 h 413167"/>
                <a:gd name="connsiteX150" fmla="*/ 1742299 w 2829850"/>
                <a:gd name="connsiteY150" fmla="*/ 359229 h 413167"/>
                <a:gd name="connsiteX151" fmla="*/ 1753396 w 2829850"/>
                <a:gd name="connsiteY151" fmla="*/ 381810 h 413167"/>
                <a:gd name="connsiteX152" fmla="*/ 1764500 w 2829850"/>
                <a:gd name="connsiteY152" fmla="*/ 376462 h 413167"/>
                <a:gd name="connsiteX153" fmla="*/ 1775596 w 2829850"/>
                <a:gd name="connsiteY153" fmla="*/ 359997 h 413167"/>
                <a:gd name="connsiteX154" fmla="*/ 1786692 w 2829850"/>
                <a:gd name="connsiteY154" fmla="*/ 311161 h 413167"/>
                <a:gd name="connsiteX155" fmla="*/ 1797789 w 2829850"/>
                <a:gd name="connsiteY155" fmla="*/ 287954 h 413167"/>
                <a:gd name="connsiteX156" fmla="*/ 1808886 w 2829850"/>
                <a:gd name="connsiteY156" fmla="*/ 245038 h 413167"/>
                <a:gd name="connsiteX157" fmla="*/ 1819982 w 2829850"/>
                <a:gd name="connsiteY157" fmla="*/ 228859 h 413167"/>
                <a:gd name="connsiteX158" fmla="*/ 1842176 w 2829850"/>
                <a:gd name="connsiteY158" fmla="*/ 113620 h 413167"/>
                <a:gd name="connsiteX159" fmla="*/ 1853279 w 2829850"/>
                <a:gd name="connsiteY159" fmla="*/ 24459 h 413167"/>
                <a:gd name="connsiteX160" fmla="*/ 1864376 w 2829850"/>
                <a:gd name="connsiteY160" fmla="*/ 16839 h 413167"/>
                <a:gd name="connsiteX161" fmla="*/ 1875472 w 2829850"/>
                <a:gd name="connsiteY161" fmla="*/ 57980 h 413167"/>
                <a:gd name="connsiteX162" fmla="*/ 1886569 w 2829850"/>
                <a:gd name="connsiteY162" fmla="*/ 155584 h 413167"/>
                <a:gd name="connsiteX163" fmla="*/ 1897666 w 2829850"/>
                <a:gd name="connsiteY163" fmla="*/ 306147 h 413167"/>
                <a:gd name="connsiteX164" fmla="*/ 1908762 w 2829850"/>
                <a:gd name="connsiteY164" fmla="*/ 366998 h 413167"/>
                <a:gd name="connsiteX165" fmla="*/ 1919859 w 2829850"/>
                <a:gd name="connsiteY165" fmla="*/ 399029 h 413167"/>
                <a:gd name="connsiteX166" fmla="*/ 1930956 w 2829850"/>
                <a:gd name="connsiteY166" fmla="*/ 404806 h 413167"/>
                <a:gd name="connsiteX167" fmla="*/ 1942059 w 2829850"/>
                <a:gd name="connsiteY167" fmla="*/ 379776 h 413167"/>
                <a:gd name="connsiteX168" fmla="*/ 1953156 w 2829850"/>
                <a:gd name="connsiteY168" fmla="*/ 359249 h 413167"/>
                <a:gd name="connsiteX169" fmla="*/ 1964252 w 2829850"/>
                <a:gd name="connsiteY169" fmla="*/ 288676 h 413167"/>
                <a:gd name="connsiteX170" fmla="*/ 1986446 w 2829850"/>
                <a:gd name="connsiteY170" fmla="*/ 215401 h 413167"/>
                <a:gd name="connsiteX171" fmla="*/ 1997542 w 2829850"/>
                <a:gd name="connsiteY171" fmla="*/ 191004 h 413167"/>
                <a:gd name="connsiteX172" fmla="*/ 2019735 w 2829850"/>
                <a:gd name="connsiteY172" fmla="*/ 78840 h 413167"/>
                <a:gd name="connsiteX173" fmla="*/ 2030839 w 2829850"/>
                <a:gd name="connsiteY173" fmla="*/ 3327 h 413167"/>
                <a:gd name="connsiteX174" fmla="*/ 2041935 w 2829850"/>
                <a:gd name="connsiteY174" fmla="*/ 11035 h 413167"/>
                <a:gd name="connsiteX175" fmla="*/ 2053032 w 2829850"/>
                <a:gd name="connsiteY175" fmla="*/ 71825 h 413167"/>
                <a:gd name="connsiteX176" fmla="*/ 2064129 w 2829850"/>
                <a:gd name="connsiteY176" fmla="*/ 189316 h 413167"/>
                <a:gd name="connsiteX177" fmla="*/ 2075225 w 2829850"/>
                <a:gd name="connsiteY177" fmla="*/ 326333 h 413167"/>
                <a:gd name="connsiteX178" fmla="*/ 2086322 w 2829850"/>
                <a:gd name="connsiteY178" fmla="*/ 358201 h 413167"/>
                <a:gd name="connsiteX179" fmla="*/ 2108515 w 2829850"/>
                <a:gd name="connsiteY179" fmla="*/ 393689 h 413167"/>
                <a:gd name="connsiteX180" fmla="*/ 2119619 w 2829850"/>
                <a:gd name="connsiteY180" fmla="*/ 376142 h 413167"/>
                <a:gd name="connsiteX181" fmla="*/ 2130715 w 2829850"/>
                <a:gd name="connsiteY181" fmla="*/ 371210 h 413167"/>
                <a:gd name="connsiteX182" fmla="*/ 2141812 w 2829850"/>
                <a:gd name="connsiteY182" fmla="*/ 316142 h 413167"/>
                <a:gd name="connsiteX183" fmla="*/ 2152909 w 2829850"/>
                <a:gd name="connsiteY183" fmla="*/ 289111 h 413167"/>
                <a:gd name="connsiteX184" fmla="*/ 2164005 w 2829850"/>
                <a:gd name="connsiteY184" fmla="*/ 212877 h 413167"/>
                <a:gd name="connsiteX185" fmla="*/ 2175102 w 2829850"/>
                <a:gd name="connsiteY185" fmla="*/ 181989 h 413167"/>
                <a:gd name="connsiteX186" fmla="*/ 2186198 w 2829850"/>
                <a:gd name="connsiteY186" fmla="*/ 137725 h 413167"/>
                <a:gd name="connsiteX187" fmla="*/ 2197295 w 2829850"/>
                <a:gd name="connsiteY187" fmla="*/ 96720 h 413167"/>
                <a:gd name="connsiteX188" fmla="*/ 2208399 w 2829850"/>
                <a:gd name="connsiteY188" fmla="*/ 63368 h 413167"/>
                <a:gd name="connsiteX189" fmla="*/ 2219495 w 2829850"/>
                <a:gd name="connsiteY189" fmla="*/ 76942 h 413167"/>
                <a:gd name="connsiteX190" fmla="*/ 2230592 w 2829850"/>
                <a:gd name="connsiteY190" fmla="*/ 132445 h 413167"/>
                <a:gd name="connsiteX191" fmla="*/ 2241688 w 2829850"/>
                <a:gd name="connsiteY191" fmla="*/ 206931 h 413167"/>
                <a:gd name="connsiteX192" fmla="*/ 2252785 w 2829850"/>
                <a:gd name="connsiteY192" fmla="*/ 287703 h 413167"/>
                <a:gd name="connsiteX193" fmla="*/ 2263881 w 2829850"/>
                <a:gd name="connsiteY193" fmla="*/ 323408 h 413167"/>
                <a:gd name="connsiteX194" fmla="*/ 2274978 w 2829850"/>
                <a:gd name="connsiteY194" fmla="*/ 346343 h 413167"/>
                <a:gd name="connsiteX195" fmla="*/ 2286075 w 2829850"/>
                <a:gd name="connsiteY195" fmla="*/ 363399 h 413167"/>
                <a:gd name="connsiteX196" fmla="*/ 2297171 w 2829850"/>
                <a:gd name="connsiteY196" fmla="*/ 341118 h 413167"/>
                <a:gd name="connsiteX197" fmla="*/ 2308275 w 2829850"/>
                <a:gd name="connsiteY197" fmla="*/ 330184 h 413167"/>
                <a:gd name="connsiteX198" fmla="*/ 2319371 w 2829850"/>
                <a:gd name="connsiteY198" fmla="*/ 278511 h 413167"/>
                <a:gd name="connsiteX199" fmla="*/ 2330468 w 2829850"/>
                <a:gd name="connsiteY199" fmla="*/ 249290 h 413167"/>
                <a:gd name="connsiteX200" fmla="*/ 2341565 w 2829850"/>
                <a:gd name="connsiteY200" fmla="*/ 185731 h 413167"/>
                <a:gd name="connsiteX201" fmla="*/ 2352661 w 2829850"/>
                <a:gd name="connsiteY201" fmla="*/ 155761 h 413167"/>
                <a:gd name="connsiteX202" fmla="*/ 2363758 w 2829850"/>
                <a:gd name="connsiteY202" fmla="*/ 112674 h 413167"/>
                <a:gd name="connsiteX203" fmla="*/ 2374855 w 2829850"/>
                <a:gd name="connsiteY203" fmla="*/ 74329 h 413167"/>
                <a:gd name="connsiteX204" fmla="*/ 2385951 w 2829850"/>
                <a:gd name="connsiteY204" fmla="*/ 47462 h 413167"/>
                <a:gd name="connsiteX205" fmla="*/ 2397055 w 2829850"/>
                <a:gd name="connsiteY205" fmla="*/ 89542 h 413167"/>
                <a:gd name="connsiteX206" fmla="*/ 2408151 w 2829850"/>
                <a:gd name="connsiteY206" fmla="*/ 181873 h 413167"/>
                <a:gd name="connsiteX207" fmla="*/ 2430345 w 2829850"/>
                <a:gd name="connsiteY207" fmla="*/ 320557 h 413167"/>
                <a:gd name="connsiteX208" fmla="*/ 2441441 w 2829850"/>
                <a:gd name="connsiteY208" fmla="*/ 337117 h 413167"/>
                <a:gd name="connsiteX209" fmla="*/ 2452538 w 2829850"/>
                <a:gd name="connsiteY209" fmla="*/ 339070 h 413167"/>
                <a:gd name="connsiteX210" fmla="*/ 2463635 w 2829850"/>
                <a:gd name="connsiteY210" fmla="*/ 348976 h 413167"/>
                <a:gd name="connsiteX211" fmla="*/ 2474731 w 2829850"/>
                <a:gd name="connsiteY211" fmla="*/ 319292 h 413167"/>
                <a:gd name="connsiteX212" fmla="*/ 2485834 w 2829850"/>
                <a:gd name="connsiteY212" fmla="*/ 310386 h 413167"/>
                <a:gd name="connsiteX213" fmla="*/ 2508028 w 2829850"/>
                <a:gd name="connsiteY213" fmla="*/ 223538 h 413167"/>
                <a:gd name="connsiteX214" fmla="*/ 2519124 w 2829850"/>
                <a:gd name="connsiteY214" fmla="*/ 153999 h 413167"/>
                <a:gd name="connsiteX215" fmla="*/ 2530221 w 2829850"/>
                <a:gd name="connsiteY215" fmla="*/ 110449 h 413167"/>
                <a:gd name="connsiteX216" fmla="*/ 2541318 w 2829850"/>
                <a:gd name="connsiteY216" fmla="*/ 72329 h 413167"/>
                <a:gd name="connsiteX217" fmla="*/ 2552414 w 2829850"/>
                <a:gd name="connsiteY217" fmla="*/ 65076 h 413167"/>
                <a:gd name="connsiteX218" fmla="*/ 2563511 w 2829850"/>
                <a:gd name="connsiteY218" fmla="*/ 108544 h 413167"/>
                <a:gd name="connsiteX219" fmla="*/ 2574614 w 2829850"/>
                <a:gd name="connsiteY219" fmla="*/ 201597 h 413167"/>
                <a:gd name="connsiteX220" fmla="*/ 2585711 w 2829850"/>
                <a:gd name="connsiteY220" fmla="*/ 283927 h 413167"/>
                <a:gd name="connsiteX221" fmla="*/ 2596808 w 2829850"/>
                <a:gd name="connsiteY221" fmla="*/ 334266 h 413167"/>
                <a:gd name="connsiteX222" fmla="*/ 2607904 w 2829850"/>
                <a:gd name="connsiteY222" fmla="*/ 370584 h 413167"/>
                <a:gd name="connsiteX223" fmla="*/ 2619001 w 2829850"/>
                <a:gd name="connsiteY223" fmla="*/ 366209 h 413167"/>
                <a:gd name="connsiteX224" fmla="*/ 2630097 w 2829850"/>
                <a:gd name="connsiteY224" fmla="*/ 306433 h 413167"/>
                <a:gd name="connsiteX225" fmla="*/ 2641194 w 2829850"/>
                <a:gd name="connsiteY225" fmla="*/ 298119 h 413167"/>
                <a:gd name="connsiteX226" fmla="*/ 2652290 w 2829850"/>
                <a:gd name="connsiteY226" fmla="*/ 276885 h 413167"/>
                <a:gd name="connsiteX227" fmla="*/ 2663394 w 2829850"/>
                <a:gd name="connsiteY227" fmla="*/ 264557 h 413167"/>
                <a:gd name="connsiteX228" fmla="*/ 2674491 w 2829850"/>
                <a:gd name="connsiteY228" fmla="*/ 215707 h 413167"/>
                <a:gd name="connsiteX229" fmla="*/ 2685587 w 2829850"/>
                <a:gd name="connsiteY229" fmla="*/ 147849 h 413167"/>
                <a:gd name="connsiteX230" fmla="*/ 2696684 w 2829850"/>
                <a:gd name="connsiteY230" fmla="*/ 24030 h 413167"/>
                <a:gd name="connsiteX231" fmla="*/ 2707780 w 2829850"/>
                <a:gd name="connsiteY231" fmla="*/ 8198 h 413167"/>
                <a:gd name="connsiteX232" fmla="*/ 2718877 w 2829850"/>
                <a:gd name="connsiteY232" fmla="*/ 22350 h 413167"/>
                <a:gd name="connsiteX233" fmla="*/ 2729974 w 2829850"/>
                <a:gd name="connsiteY233" fmla="*/ 89807 h 413167"/>
                <a:gd name="connsiteX234" fmla="*/ 2741070 w 2829850"/>
                <a:gd name="connsiteY234" fmla="*/ 207543 h 413167"/>
                <a:gd name="connsiteX235" fmla="*/ 2752174 w 2829850"/>
                <a:gd name="connsiteY235" fmla="*/ 277681 h 413167"/>
                <a:gd name="connsiteX236" fmla="*/ 2763270 w 2829850"/>
                <a:gd name="connsiteY236" fmla="*/ 341478 h 413167"/>
                <a:gd name="connsiteX237" fmla="*/ 2774367 w 2829850"/>
                <a:gd name="connsiteY237" fmla="*/ 369019 h 413167"/>
                <a:gd name="connsiteX238" fmla="*/ 2785464 w 2829850"/>
                <a:gd name="connsiteY238" fmla="*/ 342832 h 413167"/>
                <a:gd name="connsiteX239" fmla="*/ 2796560 w 2829850"/>
                <a:gd name="connsiteY239" fmla="*/ 328749 h 413167"/>
                <a:gd name="connsiteX240" fmla="*/ 2807657 w 2829850"/>
                <a:gd name="connsiteY240" fmla="*/ 290934 h 413167"/>
                <a:gd name="connsiteX241" fmla="*/ 2818754 w 2829850"/>
                <a:gd name="connsiteY241" fmla="*/ 306317 h 413167"/>
                <a:gd name="connsiteX242" fmla="*/ 2829850 w 2829850"/>
                <a:gd name="connsiteY242" fmla="*/ 295554 h 413167"/>
                <a:gd name="connsiteX243" fmla="*/ 2829850 w 2829850"/>
                <a:gd name="connsiteY243" fmla="*/ 295554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231138"/>
                  </a:moveTo>
                  <a:lnTo>
                    <a:pt x="11096" y="224334"/>
                  </a:lnTo>
                  <a:lnTo>
                    <a:pt x="22193" y="249718"/>
                  </a:lnTo>
                  <a:lnTo>
                    <a:pt x="33290" y="241758"/>
                  </a:lnTo>
                  <a:lnTo>
                    <a:pt x="44386" y="274939"/>
                  </a:lnTo>
                  <a:lnTo>
                    <a:pt x="55483" y="292213"/>
                  </a:lnTo>
                  <a:lnTo>
                    <a:pt x="66586" y="292404"/>
                  </a:lnTo>
                  <a:lnTo>
                    <a:pt x="77683" y="269946"/>
                  </a:lnTo>
                  <a:lnTo>
                    <a:pt x="88779" y="315699"/>
                  </a:lnTo>
                  <a:lnTo>
                    <a:pt x="99876" y="345553"/>
                  </a:lnTo>
                  <a:lnTo>
                    <a:pt x="110973" y="358215"/>
                  </a:lnTo>
                  <a:lnTo>
                    <a:pt x="122069" y="330109"/>
                  </a:lnTo>
                  <a:lnTo>
                    <a:pt x="133166" y="321938"/>
                  </a:lnTo>
                  <a:lnTo>
                    <a:pt x="144263" y="258856"/>
                  </a:lnTo>
                  <a:lnTo>
                    <a:pt x="155366" y="237846"/>
                  </a:lnTo>
                  <a:lnTo>
                    <a:pt x="166463" y="168450"/>
                  </a:lnTo>
                  <a:lnTo>
                    <a:pt x="177559" y="155224"/>
                  </a:lnTo>
                  <a:lnTo>
                    <a:pt x="188656" y="137276"/>
                  </a:lnTo>
                  <a:lnTo>
                    <a:pt x="199753" y="133990"/>
                  </a:lnTo>
                  <a:lnTo>
                    <a:pt x="210849" y="137296"/>
                  </a:lnTo>
                  <a:lnTo>
                    <a:pt x="221946" y="128451"/>
                  </a:lnTo>
                  <a:lnTo>
                    <a:pt x="233043" y="136616"/>
                  </a:lnTo>
                  <a:lnTo>
                    <a:pt x="244146" y="174940"/>
                  </a:lnTo>
                  <a:lnTo>
                    <a:pt x="255243" y="243833"/>
                  </a:lnTo>
                  <a:lnTo>
                    <a:pt x="266339" y="317856"/>
                  </a:lnTo>
                  <a:lnTo>
                    <a:pt x="277436" y="364127"/>
                  </a:lnTo>
                  <a:lnTo>
                    <a:pt x="288533" y="381170"/>
                  </a:lnTo>
                  <a:lnTo>
                    <a:pt x="299629" y="355908"/>
                  </a:lnTo>
                  <a:lnTo>
                    <a:pt x="310726" y="323238"/>
                  </a:lnTo>
                  <a:lnTo>
                    <a:pt x="321823" y="242343"/>
                  </a:lnTo>
                  <a:lnTo>
                    <a:pt x="332926" y="224518"/>
                  </a:lnTo>
                  <a:lnTo>
                    <a:pt x="344023" y="220048"/>
                  </a:lnTo>
                  <a:lnTo>
                    <a:pt x="355119" y="219558"/>
                  </a:lnTo>
                  <a:lnTo>
                    <a:pt x="366216" y="201495"/>
                  </a:lnTo>
                  <a:lnTo>
                    <a:pt x="377313" y="168422"/>
                  </a:lnTo>
                  <a:lnTo>
                    <a:pt x="388409" y="111313"/>
                  </a:lnTo>
                  <a:lnTo>
                    <a:pt x="399506" y="130513"/>
                  </a:lnTo>
                  <a:lnTo>
                    <a:pt x="410602" y="189833"/>
                  </a:lnTo>
                  <a:lnTo>
                    <a:pt x="421706" y="258631"/>
                  </a:lnTo>
                  <a:lnTo>
                    <a:pt x="432802" y="336341"/>
                  </a:lnTo>
                  <a:lnTo>
                    <a:pt x="443899" y="367760"/>
                  </a:lnTo>
                  <a:lnTo>
                    <a:pt x="454995" y="370257"/>
                  </a:lnTo>
                  <a:lnTo>
                    <a:pt x="466092" y="358473"/>
                  </a:lnTo>
                  <a:lnTo>
                    <a:pt x="477189" y="278573"/>
                  </a:lnTo>
                  <a:lnTo>
                    <a:pt x="488285" y="239628"/>
                  </a:lnTo>
                  <a:lnTo>
                    <a:pt x="499382" y="165007"/>
                  </a:lnTo>
                  <a:lnTo>
                    <a:pt x="510485" y="137283"/>
                  </a:lnTo>
                  <a:lnTo>
                    <a:pt x="521582" y="115151"/>
                  </a:lnTo>
                  <a:lnTo>
                    <a:pt x="532679" y="100700"/>
                  </a:lnTo>
                  <a:lnTo>
                    <a:pt x="543775" y="92059"/>
                  </a:lnTo>
                  <a:lnTo>
                    <a:pt x="554872" y="109694"/>
                  </a:lnTo>
                  <a:lnTo>
                    <a:pt x="565968" y="169232"/>
                  </a:lnTo>
                  <a:lnTo>
                    <a:pt x="588162" y="342410"/>
                  </a:lnTo>
                  <a:lnTo>
                    <a:pt x="599265" y="384483"/>
                  </a:lnTo>
                  <a:lnTo>
                    <a:pt x="610362" y="396267"/>
                  </a:lnTo>
                  <a:lnTo>
                    <a:pt x="621458" y="388464"/>
                  </a:lnTo>
                  <a:lnTo>
                    <a:pt x="632555" y="314073"/>
                  </a:lnTo>
                  <a:lnTo>
                    <a:pt x="643652" y="289757"/>
                  </a:lnTo>
                  <a:lnTo>
                    <a:pt x="654748" y="227328"/>
                  </a:lnTo>
                  <a:lnTo>
                    <a:pt x="665845" y="207856"/>
                  </a:lnTo>
                  <a:lnTo>
                    <a:pt x="676942" y="177464"/>
                  </a:lnTo>
                  <a:lnTo>
                    <a:pt x="688045" y="137561"/>
                  </a:lnTo>
                  <a:lnTo>
                    <a:pt x="699142" y="83555"/>
                  </a:lnTo>
                  <a:lnTo>
                    <a:pt x="710238" y="94971"/>
                  </a:lnTo>
                  <a:lnTo>
                    <a:pt x="721335" y="144147"/>
                  </a:lnTo>
                  <a:lnTo>
                    <a:pt x="743528" y="316407"/>
                  </a:lnTo>
                  <a:lnTo>
                    <a:pt x="754625" y="357582"/>
                  </a:lnTo>
                  <a:lnTo>
                    <a:pt x="765722" y="379034"/>
                  </a:lnTo>
                  <a:lnTo>
                    <a:pt x="776818" y="381517"/>
                  </a:lnTo>
                  <a:lnTo>
                    <a:pt x="787922" y="335307"/>
                  </a:lnTo>
                  <a:lnTo>
                    <a:pt x="799018" y="317012"/>
                  </a:lnTo>
                  <a:lnTo>
                    <a:pt x="810115" y="237057"/>
                  </a:lnTo>
                  <a:lnTo>
                    <a:pt x="821212" y="206318"/>
                  </a:lnTo>
                  <a:lnTo>
                    <a:pt x="832308" y="141317"/>
                  </a:lnTo>
                  <a:lnTo>
                    <a:pt x="843405" y="104734"/>
                  </a:lnTo>
                  <a:lnTo>
                    <a:pt x="854501" y="72751"/>
                  </a:lnTo>
                  <a:lnTo>
                    <a:pt x="865598" y="63328"/>
                  </a:lnTo>
                  <a:lnTo>
                    <a:pt x="876702" y="109701"/>
                  </a:lnTo>
                  <a:lnTo>
                    <a:pt x="898894" y="344853"/>
                  </a:lnTo>
                  <a:lnTo>
                    <a:pt x="909991" y="391920"/>
                  </a:lnTo>
                  <a:lnTo>
                    <a:pt x="921088" y="413167"/>
                  </a:lnTo>
                  <a:lnTo>
                    <a:pt x="932184" y="404187"/>
                  </a:lnTo>
                  <a:lnTo>
                    <a:pt x="943281" y="343859"/>
                  </a:lnTo>
                  <a:lnTo>
                    <a:pt x="954384" y="321136"/>
                  </a:lnTo>
                  <a:lnTo>
                    <a:pt x="965481" y="311386"/>
                  </a:lnTo>
                  <a:lnTo>
                    <a:pt x="976578" y="295949"/>
                  </a:lnTo>
                  <a:lnTo>
                    <a:pt x="987674" y="240738"/>
                  </a:lnTo>
                  <a:lnTo>
                    <a:pt x="998771" y="169491"/>
                  </a:lnTo>
                  <a:lnTo>
                    <a:pt x="1009868" y="59797"/>
                  </a:lnTo>
                  <a:lnTo>
                    <a:pt x="1020964" y="21561"/>
                  </a:lnTo>
                  <a:lnTo>
                    <a:pt x="1032061" y="0"/>
                  </a:lnTo>
                  <a:lnTo>
                    <a:pt x="1043157" y="80480"/>
                  </a:lnTo>
                  <a:lnTo>
                    <a:pt x="1054261" y="257196"/>
                  </a:lnTo>
                  <a:lnTo>
                    <a:pt x="1065357" y="355997"/>
                  </a:lnTo>
                  <a:lnTo>
                    <a:pt x="1076454" y="403785"/>
                  </a:lnTo>
                  <a:lnTo>
                    <a:pt x="1087551" y="411269"/>
                  </a:lnTo>
                  <a:lnTo>
                    <a:pt x="1109744" y="376109"/>
                  </a:lnTo>
                  <a:lnTo>
                    <a:pt x="1120841" y="307569"/>
                  </a:lnTo>
                  <a:lnTo>
                    <a:pt x="1143041" y="249385"/>
                  </a:lnTo>
                  <a:lnTo>
                    <a:pt x="1154137" y="230641"/>
                  </a:lnTo>
                  <a:lnTo>
                    <a:pt x="1176331" y="114164"/>
                  </a:lnTo>
                  <a:lnTo>
                    <a:pt x="1187427" y="34848"/>
                  </a:lnTo>
                  <a:lnTo>
                    <a:pt x="1198524" y="43414"/>
                  </a:lnTo>
                  <a:lnTo>
                    <a:pt x="1209621" y="118205"/>
                  </a:lnTo>
                  <a:lnTo>
                    <a:pt x="1231821" y="380524"/>
                  </a:lnTo>
                  <a:lnTo>
                    <a:pt x="1242917" y="407582"/>
                  </a:lnTo>
                  <a:lnTo>
                    <a:pt x="1254014" y="405248"/>
                  </a:lnTo>
                  <a:lnTo>
                    <a:pt x="1265111" y="399819"/>
                  </a:lnTo>
                  <a:lnTo>
                    <a:pt x="1276207" y="339335"/>
                  </a:lnTo>
                  <a:lnTo>
                    <a:pt x="1287304" y="319523"/>
                  </a:lnTo>
                  <a:lnTo>
                    <a:pt x="1298400" y="251950"/>
                  </a:lnTo>
                  <a:lnTo>
                    <a:pt x="1309497" y="213761"/>
                  </a:lnTo>
                  <a:lnTo>
                    <a:pt x="1320601" y="155890"/>
                  </a:lnTo>
                  <a:lnTo>
                    <a:pt x="1331697" y="125227"/>
                  </a:lnTo>
                  <a:lnTo>
                    <a:pt x="1342794" y="77493"/>
                  </a:lnTo>
                  <a:lnTo>
                    <a:pt x="1353890" y="51823"/>
                  </a:lnTo>
                  <a:lnTo>
                    <a:pt x="1364987" y="56218"/>
                  </a:lnTo>
                  <a:lnTo>
                    <a:pt x="1376083" y="159639"/>
                  </a:lnTo>
                  <a:lnTo>
                    <a:pt x="1387180" y="293962"/>
                  </a:lnTo>
                  <a:lnTo>
                    <a:pt x="1398277" y="372149"/>
                  </a:lnTo>
                  <a:lnTo>
                    <a:pt x="1409380" y="412344"/>
                  </a:lnTo>
                  <a:lnTo>
                    <a:pt x="1420477" y="407888"/>
                  </a:lnTo>
                  <a:lnTo>
                    <a:pt x="1431573" y="365372"/>
                  </a:lnTo>
                  <a:lnTo>
                    <a:pt x="1442670" y="348064"/>
                  </a:lnTo>
                  <a:lnTo>
                    <a:pt x="1453767" y="310862"/>
                  </a:lnTo>
                  <a:lnTo>
                    <a:pt x="1464863" y="294105"/>
                  </a:lnTo>
                  <a:lnTo>
                    <a:pt x="1475960" y="237247"/>
                  </a:lnTo>
                  <a:lnTo>
                    <a:pt x="1487057" y="171423"/>
                  </a:lnTo>
                  <a:lnTo>
                    <a:pt x="1498160" y="62729"/>
                  </a:lnTo>
                  <a:lnTo>
                    <a:pt x="1509257" y="27167"/>
                  </a:lnTo>
                  <a:lnTo>
                    <a:pt x="1520353" y="8096"/>
                  </a:lnTo>
                  <a:lnTo>
                    <a:pt x="1531450" y="50952"/>
                  </a:lnTo>
                  <a:lnTo>
                    <a:pt x="1542546" y="164973"/>
                  </a:lnTo>
                  <a:lnTo>
                    <a:pt x="1553643" y="224960"/>
                  </a:lnTo>
                  <a:lnTo>
                    <a:pt x="1564740" y="301072"/>
                  </a:lnTo>
                  <a:lnTo>
                    <a:pt x="1575836" y="355596"/>
                  </a:lnTo>
                  <a:lnTo>
                    <a:pt x="1586940" y="385164"/>
                  </a:lnTo>
                  <a:lnTo>
                    <a:pt x="1598036" y="387035"/>
                  </a:lnTo>
                  <a:lnTo>
                    <a:pt x="1609133" y="353881"/>
                  </a:lnTo>
                  <a:lnTo>
                    <a:pt x="1620230" y="329368"/>
                  </a:lnTo>
                  <a:lnTo>
                    <a:pt x="1631326" y="253011"/>
                  </a:lnTo>
                  <a:lnTo>
                    <a:pt x="1642423" y="225831"/>
                  </a:lnTo>
                  <a:lnTo>
                    <a:pt x="1653520" y="179900"/>
                  </a:lnTo>
                  <a:lnTo>
                    <a:pt x="1664616" y="138113"/>
                  </a:lnTo>
                  <a:lnTo>
                    <a:pt x="1675720" y="77921"/>
                  </a:lnTo>
                  <a:lnTo>
                    <a:pt x="1686816" y="68941"/>
                  </a:lnTo>
                  <a:lnTo>
                    <a:pt x="1697913" y="86086"/>
                  </a:lnTo>
                  <a:lnTo>
                    <a:pt x="1709010" y="141596"/>
                  </a:lnTo>
                  <a:lnTo>
                    <a:pt x="1720106" y="236241"/>
                  </a:lnTo>
                  <a:lnTo>
                    <a:pt x="1731203" y="307467"/>
                  </a:lnTo>
                  <a:lnTo>
                    <a:pt x="1742299" y="359229"/>
                  </a:lnTo>
                  <a:lnTo>
                    <a:pt x="1753396" y="381810"/>
                  </a:lnTo>
                  <a:lnTo>
                    <a:pt x="1764500" y="376462"/>
                  </a:lnTo>
                  <a:lnTo>
                    <a:pt x="1775596" y="359997"/>
                  </a:lnTo>
                  <a:lnTo>
                    <a:pt x="1786692" y="311161"/>
                  </a:lnTo>
                  <a:lnTo>
                    <a:pt x="1797789" y="287954"/>
                  </a:lnTo>
                  <a:lnTo>
                    <a:pt x="1808886" y="245038"/>
                  </a:lnTo>
                  <a:lnTo>
                    <a:pt x="1819982" y="228859"/>
                  </a:lnTo>
                  <a:lnTo>
                    <a:pt x="1842176" y="113620"/>
                  </a:lnTo>
                  <a:lnTo>
                    <a:pt x="1853279" y="24459"/>
                  </a:lnTo>
                  <a:lnTo>
                    <a:pt x="1864376" y="16839"/>
                  </a:lnTo>
                  <a:lnTo>
                    <a:pt x="1875472" y="57980"/>
                  </a:lnTo>
                  <a:lnTo>
                    <a:pt x="1886569" y="155584"/>
                  </a:lnTo>
                  <a:lnTo>
                    <a:pt x="1897666" y="306147"/>
                  </a:lnTo>
                  <a:lnTo>
                    <a:pt x="1908762" y="366998"/>
                  </a:lnTo>
                  <a:lnTo>
                    <a:pt x="1919859" y="399029"/>
                  </a:lnTo>
                  <a:lnTo>
                    <a:pt x="1930956" y="404806"/>
                  </a:lnTo>
                  <a:lnTo>
                    <a:pt x="1942059" y="379776"/>
                  </a:lnTo>
                  <a:lnTo>
                    <a:pt x="1953156" y="359249"/>
                  </a:lnTo>
                  <a:lnTo>
                    <a:pt x="1964252" y="288676"/>
                  </a:lnTo>
                  <a:lnTo>
                    <a:pt x="1986446" y="215401"/>
                  </a:lnTo>
                  <a:lnTo>
                    <a:pt x="1997542" y="191004"/>
                  </a:lnTo>
                  <a:lnTo>
                    <a:pt x="2019735" y="78840"/>
                  </a:lnTo>
                  <a:lnTo>
                    <a:pt x="2030839" y="3327"/>
                  </a:lnTo>
                  <a:lnTo>
                    <a:pt x="2041935" y="11035"/>
                  </a:lnTo>
                  <a:lnTo>
                    <a:pt x="2053032" y="71825"/>
                  </a:lnTo>
                  <a:lnTo>
                    <a:pt x="2064129" y="189316"/>
                  </a:lnTo>
                  <a:lnTo>
                    <a:pt x="2075225" y="326333"/>
                  </a:lnTo>
                  <a:lnTo>
                    <a:pt x="2086322" y="358201"/>
                  </a:lnTo>
                  <a:lnTo>
                    <a:pt x="2108515" y="393689"/>
                  </a:lnTo>
                  <a:lnTo>
                    <a:pt x="2119619" y="376142"/>
                  </a:lnTo>
                  <a:lnTo>
                    <a:pt x="2130715" y="371210"/>
                  </a:lnTo>
                  <a:lnTo>
                    <a:pt x="2141812" y="316142"/>
                  </a:lnTo>
                  <a:lnTo>
                    <a:pt x="2152909" y="289111"/>
                  </a:lnTo>
                  <a:lnTo>
                    <a:pt x="2164005" y="212877"/>
                  </a:lnTo>
                  <a:lnTo>
                    <a:pt x="2175102" y="181989"/>
                  </a:lnTo>
                  <a:lnTo>
                    <a:pt x="2186198" y="137725"/>
                  </a:lnTo>
                  <a:lnTo>
                    <a:pt x="2197295" y="96720"/>
                  </a:lnTo>
                  <a:lnTo>
                    <a:pt x="2208399" y="63368"/>
                  </a:lnTo>
                  <a:lnTo>
                    <a:pt x="2219495" y="76942"/>
                  </a:lnTo>
                  <a:lnTo>
                    <a:pt x="2230592" y="132445"/>
                  </a:lnTo>
                  <a:lnTo>
                    <a:pt x="2241688" y="206931"/>
                  </a:lnTo>
                  <a:lnTo>
                    <a:pt x="2252785" y="287703"/>
                  </a:lnTo>
                  <a:lnTo>
                    <a:pt x="2263881" y="323408"/>
                  </a:lnTo>
                  <a:lnTo>
                    <a:pt x="2274978" y="346343"/>
                  </a:lnTo>
                  <a:lnTo>
                    <a:pt x="2286075" y="363399"/>
                  </a:lnTo>
                  <a:lnTo>
                    <a:pt x="2297171" y="341118"/>
                  </a:lnTo>
                  <a:lnTo>
                    <a:pt x="2308275" y="330184"/>
                  </a:lnTo>
                  <a:lnTo>
                    <a:pt x="2319371" y="278511"/>
                  </a:lnTo>
                  <a:lnTo>
                    <a:pt x="2330468" y="249290"/>
                  </a:lnTo>
                  <a:lnTo>
                    <a:pt x="2341565" y="185731"/>
                  </a:lnTo>
                  <a:lnTo>
                    <a:pt x="2352661" y="155761"/>
                  </a:lnTo>
                  <a:lnTo>
                    <a:pt x="2363758" y="112674"/>
                  </a:lnTo>
                  <a:lnTo>
                    <a:pt x="2374855" y="74329"/>
                  </a:lnTo>
                  <a:lnTo>
                    <a:pt x="2385951" y="47462"/>
                  </a:lnTo>
                  <a:lnTo>
                    <a:pt x="2397055" y="89542"/>
                  </a:lnTo>
                  <a:lnTo>
                    <a:pt x="2408151" y="181873"/>
                  </a:lnTo>
                  <a:lnTo>
                    <a:pt x="2430345" y="320557"/>
                  </a:lnTo>
                  <a:lnTo>
                    <a:pt x="2441441" y="337117"/>
                  </a:lnTo>
                  <a:lnTo>
                    <a:pt x="2452538" y="339070"/>
                  </a:lnTo>
                  <a:lnTo>
                    <a:pt x="2463635" y="348976"/>
                  </a:lnTo>
                  <a:lnTo>
                    <a:pt x="2474731" y="319292"/>
                  </a:lnTo>
                  <a:lnTo>
                    <a:pt x="2485834" y="310386"/>
                  </a:lnTo>
                  <a:lnTo>
                    <a:pt x="2508028" y="223538"/>
                  </a:lnTo>
                  <a:lnTo>
                    <a:pt x="2519124" y="153999"/>
                  </a:lnTo>
                  <a:lnTo>
                    <a:pt x="2530221" y="110449"/>
                  </a:lnTo>
                  <a:lnTo>
                    <a:pt x="2541318" y="72329"/>
                  </a:lnTo>
                  <a:lnTo>
                    <a:pt x="2552414" y="65076"/>
                  </a:lnTo>
                  <a:lnTo>
                    <a:pt x="2563511" y="108544"/>
                  </a:lnTo>
                  <a:lnTo>
                    <a:pt x="2574614" y="201597"/>
                  </a:lnTo>
                  <a:lnTo>
                    <a:pt x="2585711" y="283927"/>
                  </a:lnTo>
                  <a:lnTo>
                    <a:pt x="2596808" y="334266"/>
                  </a:lnTo>
                  <a:lnTo>
                    <a:pt x="2607904" y="370584"/>
                  </a:lnTo>
                  <a:lnTo>
                    <a:pt x="2619001" y="366209"/>
                  </a:lnTo>
                  <a:lnTo>
                    <a:pt x="2630097" y="306433"/>
                  </a:lnTo>
                  <a:lnTo>
                    <a:pt x="2641194" y="298119"/>
                  </a:lnTo>
                  <a:lnTo>
                    <a:pt x="2652290" y="276885"/>
                  </a:lnTo>
                  <a:lnTo>
                    <a:pt x="2663394" y="264557"/>
                  </a:lnTo>
                  <a:lnTo>
                    <a:pt x="2674491" y="215707"/>
                  </a:lnTo>
                  <a:lnTo>
                    <a:pt x="2685587" y="147849"/>
                  </a:lnTo>
                  <a:lnTo>
                    <a:pt x="2696684" y="24030"/>
                  </a:lnTo>
                  <a:lnTo>
                    <a:pt x="2707780" y="8198"/>
                  </a:lnTo>
                  <a:lnTo>
                    <a:pt x="2718877" y="22350"/>
                  </a:lnTo>
                  <a:lnTo>
                    <a:pt x="2729974" y="89807"/>
                  </a:lnTo>
                  <a:lnTo>
                    <a:pt x="2741070" y="207543"/>
                  </a:lnTo>
                  <a:lnTo>
                    <a:pt x="2752174" y="277681"/>
                  </a:lnTo>
                  <a:lnTo>
                    <a:pt x="2763270" y="341478"/>
                  </a:lnTo>
                  <a:lnTo>
                    <a:pt x="2774367" y="369019"/>
                  </a:lnTo>
                  <a:lnTo>
                    <a:pt x="2785464" y="342832"/>
                  </a:lnTo>
                  <a:lnTo>
                    <a:pt x="2796560" y="328749"/>
                  </a:lnTo>
                  <a:lnTo>
                    <a:pt x="2807657" y="290934"/>
                  </a:lnTo>
                  <a:lnTo>
                    <a:pt x="2818754" y="306317"/>
                  </a:lnTo>
                  <a:lnTo>
                    <a:pt x="2829850" y="295554"/>
                  </a:lnTo>
                  <a:lnTo>
                    <a:pt x="2829850" y="295554"/>
                  </a:lnTo>
                </a:path>
              </a:pathLst>
            </a:custGeom>
            <a:noFill/>
            <a:ln w="19050" cap="sq">
              <a:solidFill>
                <a:srgbClr val="BCBD2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2" name="자유형: 도형 2331">
              <a:extLst>
                <a:ext uri="{FF2B5EF4-FFF2-40B4-BE49-F238E27FC236}">
                  <a16:creationId xmlns:a16="http://schemas.microsoft.com/office/drawing/2014/main" id="{CD72BDAF-6B0B-541A-9B8E-29574FFB060E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5774 h 413167"/>
                <a:gd name="connsiteX1" fmla="*/ 11096 w 2829850"/>
                <a:gd name="connsiteY1" fmla="*/ 317537 h 413167"/>
                <a:gd name="connsiteX2" fmla="*/ 33290 w 2829850"/>
                <a:gd name="connsiteY2" fmla="*/ 291826 h 413167"/>
                <a:gd name="connsiteX3" fmla="*/ 44386 w 2829850"/>
                <a:gd name="connsiteY3" fmla="*/ 284995 h 413167"/>
                <a:gd name="connsiteX4" fmla="*/ 55483 w 2829850"/>
                <a:gd name="connsiteY4" fmla="*/ 283995 h 413167"/>
                <a:gd name="connsiteX5" fmla="*/ 66586 w 2829850"/>
                <a:gd name="connsiteY5" fmla="*/ 316114 h 413167"/>
                <a:gd name="connsiteX6" fmla="*/ 77683 w 2829850"/>
                <a:gd name="connsiteY6" fmla="*/ 353024 h 413167"/>
                <a:gd name="connsiteX7" fmla="*/ 88779 w 2829850"/>
                <a:gd name="connsiteY7" fmla="*/ 346336 h 413167"/>
                <a:gd name="connsiteX8" fmla="*/ 99876 w 2829850"/>
                <a:gd name="connsiteY8" fmla="*/ 281042 h 413167"/>
                <a:gd name="connsiteX9" fmla="*/ 110973 w 2829850"/>
                <a:gd name="connsiteY9" fmla="*/ 224756 h 413167"/>
                <a:gd name="connsiteX10" fmla="*/ 122069 w 2829850"/>
                <a:gd name="connsiteY10" fmla="*/ 232573 h 413167"/>
                <a:gd name="connsiteX11" fmla="*/ 133166 w 2829850"/>
                <a:gd name="connsiteY11" fmla="*/ 306100 h 413167"/>
                <a:gd name="connsiteX12" fmla="*/ 144263 w 2829850"/>
                <a:gd name="connsiteY12" fmla="*/ 355929 h 413167"/>
                <a:gd name="connsiteX13" fmla="*/ 155366 w 2829850"/>
                <a:gd name="connsiteY13" fmla="*/ 387130 h 413167"/>
                <a:gd name="connsiteX14" fmla="*/ 166463 w 2829850"/>
                <a:gd name="connsiteY14" fmla="*/ 383687 h 413167"/>
                <a:gd name="connsiteX15" fmla="*/ 177559 w 2829850"/>
                <a:gd name="connsiteY15" fmla="*/ 394063 h 413167"/>
                <a:gd name="connsiteX16" fmla="*/ 188656 w 2829850"/>
                <a:gd name="connsiteY16" fmla="*/ 365025 h 413167"/>
                <a:gd name="connsiteX17" fmla="*/ 199753 w 2829850"/>
                <a:gd name="connsiteY17" fmla="*/ 333021 h 413167"/>
                <a:gd name="connsiteX18" fmla="*/ 210849 w 2829850"/>
                <a:gd name="connsiteY18" fmla="*/ 322768 h 413167"/>
                <a:gd name="connsiteX19" fmla="*/ 221946 w 2829850"/>
                <a:gd name="connsiteY19" fmla="*/ 321925 h 413167"/>
                <a:gd name="connsiteX20" fmla="*/ 233043 w 2829850"/>
                <a:gd name="connsiteY20" fmla="*/ 349255 h 413167"/>
                <a:gd name="connsiteX21" fmla="*/ 244146 w 2829850"/>
                <a:gd name="connsiteY21" fmla="*/ 333953 h 413167"/>
                <a:gd name="connsiteX22" fmla="*/ 255243 w 2829850"/>
                <a:gd name="connsiteY22" fmla="*/ 261502 h 413167"/>
                <a:gd name="connsiteX23" fmla="*/ 266339 w 2829850"/>
                <a:gd name="connsiteY23" fmla="*/ 162646 h 413167"/>
                <a:gd name="connsiteX24" fmla="*/ 277436 w 2829850"/>
                <a:gd name="connsiteY24" fmla="*/ 132160 h 413167"/>
                <a:gd name="connsiteX25" fmla="*/ 288533 w 2829850"/>
                <a:gd name="connsiteY25" fmla="*/ 170899 h 413167"/>
                <a:gd name="connsiteX26" fmla="*/ 299629 w 2829850"/>
                <a:gd name="connsiteY26" fmla="*/ 259427 h 413167"/>
                <a:gd name="connsiteX27" fmla="*/ 310726 w 2829850"/>
                <a:gd name="connsiteY27" fmla="*/ 359378 h 413167"/>
                <a:gd name="connsiteX28" fmla="*/ 321823 w 2829850"/>
                <a:gd name="connsiteY28" fmla="*/ 378667 h 413167"/>
                <a:gd name="connsiteX29" fmla="*/ 332926 w 2829850"/>
                <a:gd name="connsiteY29" fmla="*/ 385722 h 413167"/>
                <a:gd name="connsiteX30" fmla="*/ 344023 w 2829850"/>
                <a:gd name="connsiteY30" fmla="*/ 362324 h 413167"/>
                <a:gd name="connsiteX31" fmla="*/ 366216 w 2829850"/>
                <a:gd name="connsiteY31" fmla="*/ 309637 h 413167"/>
                <a:gd name="connsiteX32" fmla="*/ 377313 w 2829850"/>
                <a:gd name="connsiteY32" fmla="*/ 292404 h 413167"/>
                <a:gd name="connsiteX33" fmla="*/ 388409 w 2829850"/>
                <a:gd name="connsiteY33" fmla="*/ 273320 h 413167"/>
                <a:gd name="connsiteX34" fmla="*/ 399506 w 2829850"/>
                <a:gd name="connsiteY34" fmla="*/ 264183 h 413167"/>
                <a:gd name="connsiteX35" fmla="*/ 410602 w 2829850"/>
                <a:gd name="connsiteY35" fmla="*/ 290492 h 413167"/>
                <a:gd name="connsiteX36" fmla="*/ 443899 w 2829850"/>
                <a:gd name="connsiteY36" fmla="*/ 232002 h 413167"/>
                <a:gd name="connsiteX37" fmla="*/ 454995 w 2829850"/>
                <a:gd name="connsiteY37" fmla="*/ 257216 h 413167"/>
                <a:gd name="connsiteX38" fmla="*/ 466092 w 2829850"/>
                <a:gd name="connsiteY38" fmla="*/ 329844 h 413167"/>
                <a:gd name="connsiteX39" fmla="*/ 477189 w 2829850"/>
                <a:gd name="connsiteY39" fmla="*/ 369393 h 413167"/>
                <a:gd name="connsiteX40" fmla="*/ 488285 w 2829850"/>
                <a:gd name="connsiteY40" fmla="*/ 403486 h 413167"/>
                <a:gd name="connsiteX41" fmla="*/ 510485 w 2829850"/>
                <a:gd name="connsiteY41" fmla="*/ 377666 h 413167"/>
                <a:gd name="connsiteX42" fmla="*/ 521582 w 2829850"/>
                <a:gd name="connsiteY42" fmla="*/ 355602 h 413167"/>
                <a:gd name="connsiteX43" fmla="*/ 532679 w 2829850"/>
                <a:gd name="connsiteY43" fmla="*/ 341812 h 413167"/>
                <a:gd name="connsiteX44" fmla="*/ 543775 w 2829850"/>
                <a:gd name="connsiteY44" fmla="*/ 346411 h 413167"/>
                <a:gd name="connsiteX45" fmla="*/ 554872 w 2829850"/>
                <a:gd name="connsiteY45" fmla="*/ 314618 h 413167"/>
                <a:gd name="connsiteX46" fmla="*/ 565968 w 2829850"/>
                <a:gd name="connsiteY46" fmla="*/ 241200 h 413167"/>
                <a:gd name="connsiteX47" fmla="*/ 577065 w 2829850"/>
                <a:gd name="connsiteY47" fmla="*/ 149726 h 413167"/>
                <a:gd name="connsiteX48" fmla="*/ 588162 w 2829850"/>
                <a:gd name="connsiteY48" fmla="*/ 129023 h 413167"/>
                <a:gd name="connsiteX49" fmla="*/ 599265 w 2829850"/>
                <a:gd name="connsiteY49" fmla="*/ 160061 h 413167"/>
                <a:gd name="connsiteX50" fmla="*/ 610362 w 2829850"/>
                <a:gd name="connsiteY50" fmla="*/ 232580 h 413167"/>
                <a:gd name="connsiteX51" fmla="*/ 621458 w 2829850"/>
                <a:gd name="connsiteY51" fmla="*/ 327300 h 413167"/>
                <a:gd name="connsiteX52" fmla="*/ 632555 w 2829850"/>
                <a:gd name="connsiteY52" fmla="*/ 370244 h 413167"/>
                <a:gd name="connsiteX53" fmla="*/ 643652 w 2829850"/>
                <a:gd name="connsiteY53" fmla="*/ 401853 h 413167"/>
                <a:gd name="connsiteX54" fmla="*/ 654748 w 2829850"/>
                <a:gd name="connsiteY54" fmla="*/ 390001 h 413167"/>
                <a:gd name="connsiteX55" fmla="*/ 665845 w 2829850"/>
                <a:gd name="connsiteY55" fmla="*/ 387681 h 413167"/>
                <a:gd name="connsiteX56" fmla="*/ 676942 w 2829850"/>
                <a:gd name="connsiteY56" fmla="*/ 369386 h 413167"/>
                <a:gd name="connsiteX57" fmla="*/ 688045 w 2829850"/>
                <a:gd name="connsiteY57" fmla="*/ 356453 h 413167"/>
                <a:gd name="connsiteX58" fmla="*/ 699142 w 2829850"/>
                <a:gd name="connsiteY58" fmla="*/ 336096 h 413167"/>
                <a:gd name="connsiteX59" fmla="*/ 710238 w 2829850"/>
                <a:gd name="connsiteY59" fmla="*/ 306100 h 413167"/>
                <a:gd name="connsiteX60" fmla="*/ 721335 w 2829850"/>
                <a:gd name="connsiteY60" fmla="*/ 282580 h 413167"/>
                <a:gd name="connsiteX61" fmla="*/ 732432 w 2829850"/>
                <a:gd name="connsiteY61" fmla="*/ 198889 h 413167"/>
                <a:gd name="connsiteX62" fmla="*/ 743528 w 2829850"/>
                <a:gd name="connsiteY62" fmla="*/ 148468 h 413167"/>
                <a:gd name="connsiteX63" fmla="*/ 754625 w 2829850"/>
                <a:gd name="connsiteY63" fmla="*/ 149740 h 413167"/>
                <a:gd name="connsiteX64" fmla="*/ 765722 w 2829850"/>
                <a:gd name="connsiteY64" fmla="*/ 225443 h 413167"/>
                <a:gd name="connsiteX65" fmla="*/ 776818 w 2829850"/>
                <a:gd name="connsiteY65" fmla="*/ 309835 h 413167"/>
                <a:gd name="connsiteX66" fmla="*/ 799018 w 2829850"/>
                <a:gd name="connsiteY66" fmla="*/ 397819 h 413167"/>
                <a:gd name="connsiteX67" fmla="*/ 810115 w 2829850"/>
                <a:gd name="connsiteY67" fmla="*/ 391838 h 413167"/>
                <a:gd name="connsiteX68" fmla="*/ 821212 w 2829850"/>
                <a:gd name="connsiteY68" fmla="*/ 377034 h 413167"/>
                <a:gd name="connsiteX69" fmla="*/ 832308 w 2829850"/>
                <a:gd name="connsiteY69" fmla="*/ 345274 h 413167"/>
                <a:gd name="connsiteX70" fmla="*/ 843405 w 2829850"/>
                <a:gd name="connsiteY70" fmla="*/ 344213 h 413167"/>
                <a:gd name="connsiteX71" fmla="*/ 854501 w 2829850"/>
                <a:gd name="connsiteY71" fmla="*/ 365372 h 413167"/>
                <a:gd name="connsiteX72" fmla="*/ 865598 w 2829850"/>
                <a:gd name="connsiteY72" fmla="*/ 357542 h 413167"/>
                <a:gd name="connsiteX73" fmla="*/ 876702 w 2829850"/>
                <a:gd name="connsiteY73" fmla="*/ 304487 h 413167"/>
                <a:gd name="connsiteX74" fmla="*/ 887798 w 2829850"/>
                <a:gd name="connsiteY74" fmla="*/ 167715 h 413167"/>
                <a:gd name="connsiteX75" fmla="*/ 898894 w 2829850"/>
                <a:gd name="connsiteY75" fmla="*/ 82534 h 413167"/>
                <a:gd name="connsiteX76" fmla="*/ 909991 w 2829850"/>
                <a:gd name="connsiteY76" fmla="*/ 60572 h 413167"/>
                <a:gd name="connsiteX77" fmla="*/ 921088 w 2829850"/>
                <a:gd name="connsiteY77" fmla="*/ 175743 h 413167"/>
                <a:gd name="connsiteX78" fmla="*/ 932184 w 2829850"/>
                <a:gd name="connsiteY78" fmla="*/ 318863 h 413167"/>
                <a:gd name="connsiteX79" fmla="*/ 943281 w 2829850"/>
                <a:gd name="connsiteY79" fmla="*/ 368427 h 413167"/>
                <a:gd name="connsiteX80" fmla="*/ 954384 w 2829850"/>
                <a:gd name="connsiteY80" fmla="*/ 394866 h 413167"/>
                <a:gd name="connsiteX81" fmla="*/ 965481 w 2829850"/>
                <a:gd name="connsiteY81" fmla="*/ 379429 h 413167"/>
                <a:gd name="connsiteX82" fmla="*/ 976578 w 2829850"/>
                <a:gd name="connsiteY82" fmla="*/ 366543 h 413167"/>
                <a:gd name="connsiteX83" fmla="*/ 987674 w 2829850"/>
                <a:gd name="connsiteY83" fmla="*/ 349758 h 413167"/>
                <a:gd name="connsiteX84" fmla="*/ 998771 w 2829850"/>
                <a:gd name="connsiteY84" fmla="*/ 350003 h 413167"/>
                <a:gd name="connsiteX85" fmla="*/ 1009868 w 2829850"/>
                <a:gd name="connsiteY85" fmla="*/ 357521 h 413167"/>
                <a:gd name="connsiteX86" fmla="*/ 1020964 w 2829850"/>
                <a:gd name="connsiteY86" fmla="*/ 366692 h 413167"/>
                <a:gd name="connsiteX87" fmla="*/ 1032061 w 2829850"/>
                <a:gd name="connsiteY87" fmla="*/ 374408 h 413167"/>
                <a:gd name="connsiteX88" fmla="*/ 1043157 w 2829850"/>
                <a:gd name="connsiteY88" fmla="*/ 305780 h 413167"/>
                <a:gd name="connsiteX89" fmla="*/ 1065357 w 2829850"/>
                <a:gd name="connsiteY89" fmla="*/ 0 h 413167"/>
                <a:gd name="connsiteX90" fmla="*/ 1076454 w 2829850"/>
                <a:gd name="connsiteY90" fmla="*/ 28357 h 413167"/>
                <a:gd name="connsiteX91" fmla="*/ 1098647 w 2829850"/>
                <a:gd name="connsiteY91" fmla="*/ 308596 h 413167"/>
                <a:gd name="connsiteX92" fmla="*/ 1109744 w 2829850"/>
                <a:gd name="connsiteY92" fmla="*/ 391546 h 413167"/>
                <a:gd name="connsiteX93" fmla="*/ 1120841 w 2829850"/>
                <a:gd name="connsiteY93" fmla="*/ 396512 h 413167"/>
                <a:gd name="connsiteX94" fmla="*/ 1131937 w 2829850"/>
                <a:gd name="connsiteY94" fmla="*/ 394873 h 413167"/>
                <a:gd name="connsiteX95" fmla="*/ 1143041 w 2829850"/>
                <a:gd name="connsiteY95" fmla="*/ 369604 h 413167"/>
                <a:gd name="connsiteX96" fmla="*/ 1154137 w 2829850"/>
                <a:gd name="connsiteY96" fmla="*/ 354806 h 413167"/>
                <a:gd name="connsiteX97" fmla="*/ 1165234 w 2829850"/>
                <a:gd name="connsiteY97" fmla="*/ 353956 h 413167"/>
                <a:gd name="connsiteX98" fmla="*/ 1176331 w 2829850"/>
                <a:gd name="connsiteY98" fmla="*/ 364147 h 413167"/>
                <a:gd name="connsiteX99" fmla="*/ 1187427 w 2829850"/>
                <a:gd name="connsiteY99" fmla="*/ 358208 h 413167"/>
                <a:gd name="connsiteX100" fmla="*/ 1198524 w 2829850"/>
                <a:gd name="connsiteY100" fmla="*/ 348561 h 413167"/>
                <a:gd name="connsiteX101" fmla="*/ 1209621 w 2829850"/>
                <a:gd name="connsiteY101" fmla="*/ 312195 h 413167"/>
                <a:gd name="connsiteX102" fmla="*/ 1220717 w 2829850"/>
                <a:gd name="connsiteY102" fmla="*/ 180438 h 413167"/>
                <a:gd name="connsiteX103" fmla="*/ 1231821 w 2829850"/>
                <a:gd name="connsiteY103" fmla="*/ 102006 h 413167"/>
                <a:gd name="connsiteX104" fmla="*/ 1242917 w 2829850"/>
                <a:gd name="connsiteY104" fmla="*/ 94617 h 413167"/>
                <a:gd name="connsiteX105" fmla="*/ 1254014 w 2829850"/>
                <a:gd name="connsiteY105" fmla="*/ 200216 h 413167"/>
                <a:gd name="connsiteX106" fmla="*/ 1265111 w 2829850"/>
                <a:gd name="connsiteY106" fmla="*/ 319815 h 413167"/>
                <a:gd name="connsiteX107" fmla="*/ 1276207 w 2829850"/>
                <a:gd name="connsiteY107" fmla="*/ 375557 h 413167"/>
                <a:gd name="connsiteX108" fmla="*/ 1287304 w 2829850"/>
                <a:gd name="connsiteY108" fmla="*/ 413167 h 413167"/>
                <a:gd name="connsiteX109" fmla="*/ 1298400 w 2829850"/>
                <a:gd name="connsiteY109" fmla="*/ 395219 h 413167"/>
                <a:gd name="connsiteX110" fmla="*/ 1309497 w 2829850"/>
                <a:gd name="connsiteY110" fmla="*/ 375285 h 413167"/>
                <a:gd name="connsiteX111" fmla="*/ 1320601 w 2829850"/>
                <a:gd name="connsiteY111" fmla="*/ 351452 h 413167"/>
                <a:gd name="connsiteX112" fmla="*/ 1331697 w 2829850"/>
                <a:gd name="connsiteY112" fmla="*/ 343948 h 413167"/>
                <a:gd name="connsiteX113" fmla="*/ 1342794 w 2829850"/>
                <a:gd name="connsiteY113" fmla="*/ 364706 h 413167"/>
                <a:gd name="connsiteX114" fmla="*/ 1353890 w 2829850"/>
                <a:gd name="connsiteY114" fmla="*/ 365352 h 413167"/>
                <a:gd name="connsiteX115" fmla="*/ 1364987 w 2829850"/>
                <a:gd name="connsiteY115" fmla="*/ 304290 h 413167"/>
                <a:gd name="connsiteX116" fmla="*/ 1376083 w 2829850"/>
                <a:gd name="connsiteY116" fmla="*/ 188071 h 413167"/>
                <a:gd name="connsiteX117" fmla="*/ 1387180 w 2829850"/>
                <a:gd name="connsiteY117" fmla="*/ 86895 h 413167"/>
                <a:gd name="connsiteX118" fmla="*/ 1398277 w 2829850"/>
                <a:gd name="connsiteY118" fmla="*/ 36215 h 413167"/>
                <a:gd name="connsiteX119" fmla="*/ 1409380 w 2829850"/>
                <a:gd name="connsiteY119" fmla="*/ 125356 h 413167"/>
                <a:gd name="connsiteX120" fmla="*/ 1420477 w 2829850"/>
                <a:gd name="connsiteY120" fmla="*/ 256713 h 413167"/>
                <a:gd name="connsiteX121" fmla="*/ 1431573 w 2829850"/>
                <a:gd name="connsiteY121" fmla="*/ 335089 h 413167"/>
                <a:gd name="connsiteX122" fmla="*/ 1442670 w 2829850"/>
                <a:gd name="connsiteY122" fmla="*/ 387008 h 413167"/>
                <a:gd name="connsiteX123" fmla="*/ 1453767 w 2829850"/>
                <a:gd name="connsiteY123" fmla="*/ 381769 h 413167"/>
                <a:gd name="connsiteX124" fmla="*/ 1464863 w 2829850"/>
                <a:gd name="connsiteY124" fmla="*/ 382157 h 413167"/>
                <a:gd name="connsiteX125" fmla="*/ 1475960 w 2829850"/>
                <a:gd name="connsiteY125" fmla="*/ 367767 h 413167"/>
                <a:gd name="connsiteX126" fmla="*/ 1498160 w 2829850"/>
                <a:gd name="connsiteY126" fmla="*/ 365706 h 413167"/>
                <a:gd name="connsiteX127" fmla="*/ 1509257 w 2829850"/>
                <a:gd name="connsiteY127" fmla="*/ 367332 h 413167"/>
                <a:gd name="connsiteX128" fmla="*/ 1520353 w 2829850"/>
                <a:gd name="connsiteY128" fmla="*/ 358895 h 413167"/>
                <a:gd name="connsiteX129" fmla="*/ 1531450 w 2829850"/>
                <a:gd name="connsiteY129" fmla="*/ 305283 h 413167"/>
                <a:gd name="connsiteX130" fmla="*/ 1542546 w 2829850"/>
                <a:gd name="connsiteY130" fmla="*/ 209462 h 413167"/>
                <a:gd name="connsiteX131" fmla="*/ 1553643 w 2829850"/>
                <a:gd name="connsiteY131" fmla="*/ 151087 h 413167"/>
                <a:gd name="connsiteX132" fmla="*/ 1564740 w 2829850"/>
                <a:gd name="connsiteY132" fmla="*/ 158959 h 413167"/>
                <a:gd name="connsiteX133" fmla="*/ 1575836 w 2829850"/>
                <a:gd name="connsiteY133" fmla="*/ 170933 h 413167"/>
                <a:gd name="connsiteX134" fmla="*/ 1586940 w 2829850"/>
                <a:gd name="connsiteY134" fmla="*/ 219204 h 413167"/>
                <a:gd name="connsiteX135" fmla="*/ 1598036 w 2829850"/>
                <a:gd name="connsiteY135" fmla="*/ 275844 h 413167"/>
                <a:gd name="connsiteX136" fmla="*/ 1609133 w 2829850"/>
                <a:gd name="connsiteY136" fmla="*/ 322905 h 413167"/>
                <a:gd name="connsiteX137" fmla="*/ 1620230 w 2829850"/>
                <a:gd name="connsiteY137" fmla="*/ 376966 h 413167"/>
                <a:gd name="connsiteX138" fmla="*/ 1642423 w 2829850"/>
                <a:gd name="connsiteY138" fmla="*/ 392335 h 413167"/>
                <a:gd name="connsiteX139" fmla="*/ 1653520 w 2829850"/>
                <a:gd name="connsiteY139" fmla="*/ 370815 h 413167"/>
                <a:gd name="connsiteX140" fmla="*/ 1664616 w 2829850"/>
                <a:gd name="connsiteY140" fmla="*/ 358059 h 413167"/>
                <a:gd name="connsiteX141" fmla="*/ 1675720 w 2829850"/>
                <a:gd name="connsiteY141" fmla="*/ 353112 h 413167"/>
                <a:gd name="connsiteX142" fmla="*/ 1686816 w 2829850"/>
                <a:gd name="connsiteY142" fmla="*/ 340539 h 413167"/>
                <a:gd name="connsiteX143" fmla="*/ 1697913 w 2829850"/>
                <a:gd name="connsiteY143" fmla="*/ 333056 h 413167"/>
                <a:gd name="connsiteX144" fmla="*/ 1709010 w 2829850"/>
                <a:gd name="connsiteY144" fmla="*/ 283818 h 413167"/>
                <a:gd name="connsiteX145" fmla="*/ 1731203 w 2829850"/>
                <a:gd name="connsiteY145" fmla="*/ 112633 h 413167"/>
                <a:gd name="connsiteX146" fmla="*/ 1742299 w 2829850"/>
                <a:gd name="connsiteY146" fmla="*/ 116668 h 413167"/>
                <a:gd name="connsiteX147" fmla="*/ 1753396 w 2829850"/>
                <a:gd name="connsiteY147" fmla="*/ 184601 h 413167"/>
                <a:gd name="connsiteX148" fmla="*/ 1764500 w 2829850"/>
                <a:gd name="connsiteY148" fmla="*/ 281750 h 413167"/>
                <a:gd name="connsiteX149" fmla="*/ 1775596 w 2829850"/>
                <a:gd name="connsiteY149" fmla="*/ 358779 h 413167"/>
                <a:gd name="connsiteX150" fmla="*/ 1786692 w 2829850"/>
                <a:gd name="connsiteY150" fmla="*/ 366202 h 413167"/>
                <a:gd name="connsiteX151" fmla="*/ 1797789 w 2829850"/>
                <a:gd name="connsiteY151" fmla="*/ 365209 h 413167"/>
                <a:gd name="connsiteX152" fmla="*/ 1808886 w 2829850"/>
                <a:gd name="connsiteY152" fmla="*/ 354840 h 413167"/>
                <a:gd name="connsiteX153" fmla="*/ 1819982 w 2829850"/>
                <a:gd name="connsiteY153" fmla="*/ 351609 h 413167"/>
                <a:gd name="connsiteX154" fmla="*/ 1831079 w 2829850"/>
                <a:gd name="connsiteY154" fmla="*/ 349295 h 413167"/>
                <a:gd name="connsiteX155" fmla="*/ 1842176 w 2829850"/>
                <a:gd name="connsiteY155" fmla="*/ 362501 h 413167"/>
                <a:gd name="connsiteX156" fmla="*/ 1853279 w 2829850"/>
                <a:gd name="connsiteY156" fmla="*/ 356711 h 413167"/>
                <a:gd name="connsiteX157" fmla="*/ 1864376 w 2829850"/>
                <a:gd name="connsiteY157" fmla="*/ 354187 h 413167"/>
                <a:gd name="connsiteX158" fmla="*/ 1875472 w 2829850"/>
                <a:gd name="connsiteY158" fmla="*/ 339410 h 413167"/>
                <a:gd name="connsiteX159" fmla="*/ 1886569 w 2829850"/>
                <a:gd name="connsiteY159" fmla="*/ 251766 h 413167"/>
                <a:gd name="connsiteX160" fmla="*/ 1897666 w 2829850"/>
                <a:gd name="connsiteY160" fmla="*/ 146597 h 413167"/>
                <a:gd name="connsiteX161" fmla="*/ 1908762 w 2829850"/>
                <a:gd name="connsiteY161" fmla="*/ 69539 h 413167"/>
                <a:gd name="connsiteX162" fmla="*/ 1919859 w 2829850"/>
                <a:gd name="connsiteY162" fmla="*/ 115341 h 413167"/>
                <a:gd name="connsiteX163" fmla="*/ 1930956 w 2829850"/>
                <a:gd name="connsiteY163" fmla="*/ 216517 h 413167"/>
                <a:gd name="connsiteX164" fmla="*/ 1942059 w 2829850"/>
                <a:gd name="connsiteY164" fmla="*/ 302895 h 413167"/>
                <a:gd name="connsiteX165" fmla="*/ 1953156 w 2829850"/>
                <a:gd name="connsiteY165" fmla="*/ 376911 h 413167"/>
                <a:gd name="connsiteX166" fmla="*/ 1964252 w 2829850"/>
                <a:gd name="connsiteY166" fmla="*/ 383994 h 413167"/>
                <a:gd name="connsiteX167" fmla="*/ 1975349 w 2829850"/>
                <a:gd name="connsiteY167" fmla="*/ 388763 h 413167"/>
                <a:gd name="connsiteX168" fmla="*/ 1986446 w 2829850"/>
                <a:gd name="connsiteY168" fmla="*/ 377054 h 413167"/>
                <a:gd name="connsiteX169" fmla="*/ 1997542 w 2829850"/>
                <a:gd name="connsiteY169" fmla="*/ 371326 h 413167"/>
                <a:gd name="connsiteX170" fmla="*/ 2008639 w 2829850"/>
                <a:gd name="connsiteY170" fmla="*/ 370870 h 413167"/>
                <a:gd name="connsiteX171" fmla="*/ 2019735 w 2829850"/>
                <a:gd name="connsiteY171" fmla="*/ 381204 h 413167"/>
                <a:gd name="connsiteX172" fmla="*/ 2030839 w 2829850"/>
                <a:gd name="connsiteY172" fmla="*/ 370488 h 413167"/>
                <a:gd name="connsiteX173" fmla="*/ 2041935 w 2829850"/>
                <a:gd name="connsiteY173" fmla="*/ 348969 h 413167"/>
                <a:gd name="connsiteX174" fmla="*/ 2053032 w 2829850"/>
                <a:gd name="connsiteY174" fmla="*/ 293322 h 413167"/>
                <a:gd name="connsiteX175" fmla="*/ 2064129 w 2829850"/>
                <a:gd name="connsiteY175" fmla="*/ 164055 h 413167"/>
                <a:gd name="connsiteX176" fmla="*/ 2075225 w 2829850"/>
                <a:gd name="connsiteY176" fmla="*/ 97434 h 413167"/>
                <a:gd name="connsiteX177" fmla="*/ 2086322 w 2829850"/>
                <a:gd name="connsiteY177" fmla="*/ 118090 h 413167"/>
                <a:gd name="connsiteX178" fmla="*/ 2097419 w 2829850"/>
                <a:gd name="connsiteY178" fmla="*/ 198120 h 413167"/>
                <a:gd name="connsiteX179" fmla="*/ 2108515 w 2829850"/>
                <a:gd name="connsiteY179" fmla="*/ 260148 h 413167"/>
                <a:gd name="connsiteX180" fmla="*/ 2119619 w 2829850"/>
                <a:gd name="connsiteY180" fmla="*/ 284335 h 413167"/>
                <a:gd name="connsiteX181" fmla="*/ 2130715 w 2829850"/>
                <a:gd name="connsiteY181" fmla="*/ 337614 h 413167"/>
                <a:gd name="connsiteX182" fmla="*/ 2141812 w 2829850"/>
                <a:gd name="connsiteY182" fmla="*/ 355011 h 413167"/>
                <a:gd name="connsiteX183" fmla="*/ 2152909 w 2829850"/>
                <a:gd name="connsiteY183" fmla="*/ 370482 h 413167"/>
                <a:gd name="connsiteX184" fmla="*/ 2164005 w 2829850"/>
                <a:gd name="connsiteY184" fmla="*/ 358446 h 413167"/>
                <a:gd name="connsiteX185" fmla="*/ 2175102 w 2829850"/>
                <a:gd name="connsiteY185" fmla="*/ 362243 h 413167"/>
                <a:gd name="connsiteX186" fmla="*/ 2186198 w 2829850"/>
                <a:gd name="connsiteY186" fmla="*/ 362256 h 413167"/>
                <a:gd name="connsiteX187" fmla="*/ 2197295 w 2829850"/>
                <a:gd name="connsiteY187" fmla="*/ 369917 h 413167"/>
                <a:gd name="connsiteX188" fmla="*/ 2208399 w 2829850"/>
                <a:gd name="connsiteY188" fmla="*/ 363216 h 413167"/>
                <a:gd name="connsiteX189" fmla="*/ 2219495 w 2829850"/>
                <a:gd name="connsiteY189" fmla="*/ 340567 h 413167"/>
                <a:gd name="connsiteX190" fmla="*/ 2230592 w 2829850"/>
                <a:gd name="connsiteY190" fmla="*/ 283899 h 413167"/>
                <a:gd name="connsiteX191" fmla="*/ 2241688 w 2829850"/>
                <a:gd name="connsiteY191" fmla="*/ 191146 h 413167"/>
                <a:gd name="connsiteX192" fmla="*/ 2252785 w 2829850"/>
                <a:gd name="connsiteY192" fmla="*/ 140269 h 413167"/>
                <a:gd name="connsiteX193" fmla="*/ 2263881 w 2829850"/>
                <a:gd name="connsiteY193" fmla="*/ 148270 h 413167"/>
                <a:gd name="connsiteX194" fmla="*/ 2274978 w 2829850"/>
                <a:gd name="connsiteY194" fmla="*/ 218225 h 413167"/>
                <a:gd name="connsiteX195" fmla="*/ 2286075 w 2829850"/>
                <a:gd name="connsiteY195" fmla="*/ 277899 h 413167"/>
                <a:gd name="connsiteX196" fmla="*/ 2308275 w 2829850"/>
                <a:gd name="connsiteY196" fmla="*/ 361950 h 413167"/>
                <a:gd name="connsiteX197" fmla="*/ 2319371 w 2829850"/>
                <a:gd name="connsiteY197" fmla="*/ 364379 h 413167"/>
                <a:gd name="connsiteX198" fmla="*/ 2330468 w 2829850"/>
                <a:gd name="connsiteY198" fmla="*/ 369883 h 413167"/>
                <a:gd name="connsiteX199" fmla="*/ 2341565 w 2829850"/>
                <a:gd name="connsiteY199" fmla="*/ 364073 h 413167"/>
                <a:gd name="connsiteX200" fmla="*/ 2352661 w 2829850"/>
                <a:gd name="connsiteY200" fmla="*/ 368597 h 413167"/>
                <a:gd name="connsiteX201" fmla="*/ 2374855 w 2829850"/>
                <a:gd name="connsiteY201" fmla="*/ 380197 h 413167"/>
                <a:gd name="connsiteX202" fmla="*/ 2385951 w 2829850"/>
                <a:gd name="connsiteY202" fmla="*/ 365753 h 413167"/>
                <a:gd name="connsiteX203" fmla="*/ 2397055 w 2829850"/>
                <a:gd name="connsiteY203" fmla="*/ 322421 h 413167"/>
                <a:gd name="connsiteX204" fmla="*/ 2408151 w 2829850"/>
                <a:gd name="connsiteY204" fmla="*/ 238104 h 413167"/>
                <a:gd name="connsiteX205" fmla="*/ 2419248 w 2829850"/>
                <a:gd name="connsiteY205" fmla="*/ 137827 h 413167"/>
                <a:gd name="connsiteX206" fmla="*/ 2430345 w 2829850"/>
                <a:gd name="connsiteY206" fmla="*/ 139589 h 413167"/>
                <a:gd name="connsiteX207" fmla="*/ 2441441 w 2829850"/>
                <a:gd name="connsiteY207" fmla="*/ 203924 h 413167"/>
                <a:gd name="connsiteX208" fmla="*/ 2452538 w 2829850"/>
                <a:gd name="connsiteY208" fmla="*/ 286247 h 413167"/>
                <a:gd name="connsiteX209" fmla="*/ 2463635 w 2829850"/>
                <a:gd name="connsiteY209" fmla="*/ 329552 h 413167"/>
                <a:gd name="connsiteX210" fmla="*/ 2474731 w 2829850"/>
                <a:gd name="connsiteY210" fmla="*/ 332919 h 413167"/>
                <a:gd name="connsiteX211" fmla="*/ 2485834 w 2829850"/>
                <a:gd name="connsiteY211" fmla="*/ 340009 h 413167"/>
                <a:gd name="connsiteX212" fmla="*/ 2496931 w 2829850"/>
                <a:gd name="connsiteY212" fmla="*/ 327994 h 413167"/>
                <a:gd name="connsiteX213" fmla="*/ 2508028 w 2829850"/>
                <a:gd name="connsiteY213" fmla="*/ 334110 h 413167"/>
                <a:gd name="connsiteX214" fmla="*/ 2519124 w 2829850"/>
                <a:gd name="connsiteY214" fmla="*/ 342213 h 413167"/>
                <a:gd name="connsiteX215" fmla="*/ 2530221 w 2829850"/>
                <a:gd name="connsiteY215" fmla="*/ 356099 h 413167"/>
                <a:gd name="connsiteX216" fmla="*/ 2541318 w 2829850"/>
                <a:gd name="connsiteY216" fmla="*/ 371339 h 413167"/>
                <a:gd name="connsiteX217" fmla="*/ 2552414 w 2829850"/>
                <a:gd name="connsiteY217" fmla="*/ 358766 h 413167"/>
                <a:gd name="connsiteX218" fmla="*/ 2563511 w 2829850"/>
                <a:gd name="connsiteY218" fmla="*/ 291588 h 413167"/>
                <a:gd name="connsiteX219" fmla="*/ 2574614 w 2829850"/>
                <a:gd name="connsiteY219" fmla="*/ 176628 h 413167"/>
                <a:gd name="connsiteX220" fmla="*/ 2585711 w 2829850"/>
                <a:gd name="connsiteY220" fmla="*/ 108095 h 413167"/>
                <a:gd name="connsiteX221" fmla="*/ 2596808 w 2829850"/>
                <a:gd name="connsiteY221" fmla="*/ 95366 h 413167"/>
                <a:gd name="connsiteX222" fmla="*/ 2607904 w 2829850"/>
                <a:gd name="connsiteY222" fmla="*/ 187745 h 413167"/>
                <a:gd name="connsiteX223" fmla="*/ 2619001 w 2829850"/>
                <a:gd name="connsiteY223" fmla="*/ 295880 h 413167"/>
                <a:gd name="connsiteX224" fmla="*/ 2630097 w 2829850"/>
                <a:gd name="connsiteY224" fmla="*/ 328259 h 413167"/>
                <a:gd name="connsiteX225" fmla="*/ 2641194 w 2829850"/>
                <a:gd name="connsiteY225" fmla="*/ 352364 h 413167"/>
                <a:gd name="connsiteX226" fmla="*/ 2652290 w 2829850"/>
                <a:gd name="connsiteY226" fmla="*/ 339573 h 413167"/>
                <a:gd name="connsiteX227" fmla="*/ 2663394 w 2829850"/>
                <a:gd name="connsiteY227" fmla="*/ 341641 h 413167"/>
                <a:gd name="connsiteX228" fmla="*/ 2674491 w 2829850"/>
                <a:gd name="connsiteY228" fmla="*/ 344887 h 413167"/>
                <a:gd name="connsiteX229" fmla="*/ 2685587 w 2829850"/>
                <a:gd name="connsiteY229" fmla="*/ 367060 h 413167"/>
                <a:gd name="connsiteX230" fmla="*/ 2696684 w 2829850"/>
                <a:gd name="connsiteY230" fmla="*/ 369699 h 413167"/>
                <a:gd name="connsiteX231" fmla="*/ 2707780 w 2829850"/>
                <a:gd name="connsiteY231" fmla="*/ 368455 h 413167"/>
                <a:gd name="connsiteX232" fmla="*/ 2718877 w 2829850"/>
                <a:gd name="connsiteY232" fmla="*/ 357331 h 413167"/>
                <a:gd name="connsiteX233" fmla="*/ 2729974 w 2829850"/>
                <a:gd name="connsiteY233" fmla="*/ 289016 h 413167"/>
                <a:gd name="connsiteX234" fmla="*/ 2741070 w 2829850"/>
                <a:gd name="connsiteY234" fmla="*/ 155128 h 413167"/>
                <a:gd name="connsiteX235" fmla="*/ 2752174 w 2829850"/>
                <a:gd name="connsiteY235" fmla="*/ 63994 h 413167"/>
                <a:gd name="connsiteX236" fmla="*/ 2763270 w 2829850"/>
                <a:gd name="connsiteY236" fmla="*/ 64008 h 413167"/>
                <a:gd name="connsiteX237" fmla="*/ 2774367 w 2829850"/>
                <a:gd name="connsiteY237" fmla="*/ 144011 h 413167"/>
                <a:gd name="connsiteX238" fmla="*/ 2785464 w 2829850"/>
                <a:gd name="connsiteY238" fmla="*/ 243432 h 413167"/>
                <a:gd name="connsiteX239" fmla="*/ 2796560 w 2829850"/>
                <a:gd name="connsiteY239" fmla="*/ 327245 h 413167"/>
                <a:gd name="connsiteX240" fmla="*/ 2807657 w 2829850"/>
                <a:gd name="connsiteY240" fmla="*/ 340567 h 413167"/>
                <a:gd name="connsiteX241" fmla="*/ 2818754 w 2829850"/>
                <a:gd name="connsiteY241" fmla="*/ 318605 h 413167"/>
                <a:gd name="connsiteX242" fmla="*/ 2829850 w 2829850"/>
                <a:gd name="connsiteY242" fmla="*/ 284770 h 413167"/>
                <a:gd name="connsiteX243" fmla="*/ 2829850 w 2829850"/>
                <a:gd name="connsiteY243" fmla="*/ 28477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2829850" h="413167">
                  <a:moveTo>
                    <a:pt x="0" y="315774"/>
                  </a:moveTo>
                  <a:lnTo>
                    <a:pt x="11096" y="317537"/>
                  </a:lnTo>
                  <a:lnTo>
                    <a:pt x="33290" y="291826"/>
                  </a:lnTo>
                  <a:lnTo>
                    <a:pt x="44386" y="284995"/>
                  </a:lnTo>
                  <a:lnTo>
                    <a:pt x="55483" y="283995"/>
                  </a:lnTo>
                  <a:lnTo>
                    <a:pt x="66586" y="316114"/>
                  </a:lnTo>
                  <a:lnTo>
                    <a:pt x="77683" y="353024"/>
                  </a:lnTo>
                  <a:lnTo>
                    <a:pt x="88779" y="346336"/>
                  </a:lnTo>
                  <a:lnTo>
                    <a:pt x="99876" y="281042"/>
                  </a:lnTo>
                  <a:lnTo>
                    <a:pt x="110973" y="224756"/>
                  </a:lnTo>
                  <a:lnTo>
                    <a:pt x="122069" y="232573"/>
                  </a:lnTo>
                  <a:lnTo>
                    <a:pt x="133166" y="306100"/>
                  </a:lnTo>
                  <a:lnTo>
                    <a:pt x="144263" y="355929"/>
                  </a:lnTo>
                  <a:lnTo>
                    <a:pt x="155366" y="387130"/>
                  </a:lnTo>
                  <a:lnTo>
                    <a:pt x="166463" y="383687"/>
                  </a:lnTo>
                  <a:lnTo>
                    <a:pt x="177559" y="394063"/>
                  </a:lnTo>
                  <a:lnTo>
                    <a:pt x="188656" y="365025"/>
                  </a:lnTo>
                  <a:lnTo>
                    <a:pt x="199753" y="333021"/>
                  </a:lnTo>
                  <a:lnTo>
                    <a:pt x="210849" y="322768"/>
                  </a:lnTo>
                  <a:lnTo>
                    <a:pt x="221946" y="321925"/>
                  </a:lnTo>
                  <a:lnTo>
                    <a:pt x="233043" y="349255"/>
                  </a:lnTo>
                  <a:lnTo>
                    <a:pt x="244146" y="333953"/>
                  </a:lnTo>
                  <a:lnTo>
                    <a:pt x="255243" y="261502"/>
                  </a:lnTo>
                  <a:lnTo>
                    <a:pt x="266339" y="162646"/>
                  </a:lnTo>
                  <a:lnTo>
                    <a:pt x="277436" y="132160"/>
                  </a:lnTo>
                  <a:lnTo>
                    <a:pt x="288533" y="170899"/>
                  </a:lnTo>
                  <a:lnTo>
                    <a:pt x="299629" y="259427"/>
                  </a:lnTo>
                  <a:lnTo>
                    <a:pt x="310726" y="359378"/>
                  </a:lnTo>
                  <a:lnTo>
                    <a:pt x="321823" y="378667"/>
                  </a:lnTo>
                  <a:lnTo>
                    <a:pt x="332926" y="385722"/>
                  </a:lnTo>
                  <a:lnTo>
                    <a:pt x="344023" y="362324"/>
                  </a:lnTo>
                  <a:lnTo>
                    <a:pt x="366216" y="309637"/>
                  </a:lnTo>
                  <a:lnTo>
                    <a:pt x="377313" y="292404"/>
                  </a:lnTo>
                  <a:lnTo>
                    <a:pt x="388409" y="273320"/>
                  </a:lnTo>
                  <a:lnTo>
                    <a:pt x="399506" y="264183"/>
                  </a:lnTo>
                  <a:lnTo>
                    <a:pt x="410602" y="290492"/>
                  </a:lnTo>
                  <a:lnTo>
                    <a:pt x="443899" y="232002"/>
                  </a:lnTo>
                  <a:lnTo>
                    <a:pt x="454995" y="257216"/>
                  </a:lnTo>
                  <a:lnTo>
                    <a:pt x="466092" y="329844"/>
                  </a:lnTo>
                  <a:lnTo>
                    <a:pt x="477189" y="369393"/>
                  </a:lnTo>
                  <a:lnTo>
                    <a:pt x="488285" y="403486"/>
                  </a:lnTo>
                  <a:lnTo>
                    <a:pt x="510485" y="377666"/>
                  </a:lnTo>
                  <a:lnTo>
                    <a:pt x="521582" y="355602"/>
                  </a:lnTo>
                  <a:lnTo>
                    <a:pt x="532679" y="341812"/>
                  </a:lnTo>
                  <a:lnTo>
                    <a:pt x="543775" y="346411"/>
                  </a:lnTo>
                  <a:lnTo>
                    <a:pt x="554872" y="314618"/>
                  </a:lnTo>
                  <a:lnTo>
                    <a:pt x="565968" y="241200"/>
                  </a:lnTo>
                  <a:lnTo>
                    <a:pt x="577065" y="149726"/>
                  </a:lnTo>
                  <a:lnTo>
                    <a:pt x="588162" y="129023"/>
                  </a:lnTo>
                  <a:lnTo>
                    <a:pt x="599265" y="160061"/>
                  </a:lnTo>
                  <a:lnTo>
                    <a:pt x="610362" y="232580"/>
                  </a:lnTo>
                  <a:lnTo>
                    <a:pt x="621458" y="327300"/>
                  </a:lnTo>
                  <a:lnTo>
                    <a:pt x="632555" y="370244"/>
                  </a:lnTo>
                  <a:lnTo>
                    <a:pt x="643652" y="401853"/>
                  </a:lnTo>
                  <a:lnTo>
                    <a:pt x="654748" y="390001"/>
                  </a:lnTo>
                  <a:lnTo>
                    <a:pt x="665845" y="387681"/>
                  </a:lnTo>
                  <a:lnTo>
                    <a:pt x="676942" y="369386"/>
                  </a:lnTo>
                  <a:lnTo>
                    <a:pt x="688045" y="356453"/>
                  </a:lnTo>
                  <a:lnTo>
                    <a:pt x="699142" y="336096"/>
                  </a:lnTo>
                  <a:lnTo>
                    <a:pt x="710238" y="306100"/>
                  </a:lnTo>
                  <a:lnTo>
                    <a:pt x="721335" y="282580"/>
                  </a:lnTo>
                  <a:lnTo>
                    <a:pt x="732432" y="198889"/>
                  </a:lnTo>
                  <a:lnTo>
                    <a:pt x="743528" y="148468"/>
                  </a:lnTo>
                  <a:lnTo>
                    <a:pt x="754625" y="149740"/>
                  </a:lnTo>
                  <a:lnTo>
                    <a:pt x="765722" y="225443"/>
                  </a:lnTo>
                  <a:lnTo>
                    <a:pt x="776818" y="309835"/>
                  </a:lnTo>
                  <a:lnTo>
                    <a:pt x="799018" y="397819"/>
                  </a:lnTo>
                  <a:lnTo>
                    <a:pt x="810115" y="391838"/>
                  </a:lnTo>
                  <a:lnTo>
                    <a:pt x="821212" y="377034"/>
                  </a:lnTo>
                  <a:lnTo>
                    <a:pt x="832308" y="345274"/>
                  </a:lnTo>
                  <a:lnTo>
                    <a:pt x="843405" y="344213"/>
                  </a:lnTo>
                  <a:lnTo>
                    <a:pt x="854501" y="365372"/>
                  </a:lnTo>
                  <a:lnTo>
                    <a:pt x="865598" y="357542"/>
                  </a:lnTo>
                  <a:lnTo>
                    <a:pt x="876702" y="304487"/>
                  </a:lnTo>
                  <a:lnTo>
                    <a:pt x="887798" y="167715"/>
                  </a:lnTo>
                  <a:lnTo>
                    <a:pt x="898894" y="82534"/>
                  </a:lnTo>
                  <a:lnTo>
                    <a:pt x="909991" y="60572"/>
                  </a:lnTo>
                  <a:lnTo>
                    <a:pt x="921088" y="175743"/>
                  </a:lnTo>
                  <a:lnTo>
                    <a:pt x="932184" y="318863"/>
                  </a:lnTo>
                  <a:lnTo>
                    <a:pt x="943281" y="368427"/>
                  </a:lnTo>
                  <a:lnTo>
                    <a:pt x="954384" y="394866"/>
                  </a:lnTo>
                  <a:lnTo>
                    <a:pt x="965481" y="379429"/>
                  </a:lnTo>
                  <a:lnTo>
                    <a:pt x="976578" y="366543"/>
                  </a:lnTo>
                  <a:lnTo>
                    <a:pt x="987674" y="349758"/>
                  </a:lnTo>
                  <a:lnTo>
                    <a:pt x="998771" y="350003"/>
                  </a:lnTo>
                  <a:lnTo>
                    <a:pt x="1009868" y="357521"/>
                  </a:lnTo>
                  <a:lnTo>
                    <a:pt x="1020964" y="366692"/>
                  </a:lnTo>
                  <a:lnTo>
                    <a:pt x="1032061" y="374408"/>
                  </a:lnTo>
                  <a:lnTo>
                    <a:pt x="1043157" y="305780"/>
                  </a:lnTo>
                  <a:lnTo>
                    <a:pt x="1065357" y="0"/>
                  </a:lnTo>
                  <a:lnTo>
                    <a:pt x="1076454" y="28357"/>
                  </a:lnTo>
                  <a:lnTo>
                    <a:pt x="1098647" y="308596"/>
                  </a:lnTo>
                  <a:lnTo>
                    <a:pt x="1109744" y="391546"/>
                  </a:lnTo>
                  <a:lnTo>
                    <a:pt x="1120841" y="396512"/>
                  </a:lnTo>
                  <a:lnTo>
                    <a:pt x="1131937" y="394873"/>
                  </a:lnTo>
                  <a:lnTo>
                    <a:pt x="1143041" y="369604"/>
                  </a:lnTo>
                  <a:lnTo>
                    <a:pt x="1154137" y="354806"/>
                  </a:lnTo>
                  <a:lnTo>
                    <a:pt x="1165234" y="353956"/>
                  </a:lnTo>
                  <a:lnTo>
                    <a:pt x="1176331" y="364147"/>
                  </a:lnTo>
                  <a:lnTo>
                    <a:pt x="1187427" y="358208"/>
                  </a:lnTo>
                  <a:lnTo>
                    <a:pt x="1198524" y="348561"/>
                  </a:lnTo>
                  <a:lnTo>
                    <a:pt x="1209621" y="312195"/>
                  </a:lnTo>
                  <a:lnTo>
                    <a:pt x="1220717" y="180438"/>
                  </a:lnTo>
                  <a:lnTo>
                    <a:pt x="1231821" y="102006"/>
                  </a:lnTo>
                  <a:lnTo>
                    <a:pt x="1242917" y="94617"/>
                  </a:lnTo>
                  <a:lnTo>
                    <a:pt x="1254014" y="200216"/>
                  </a:lnTo>
                  <a:lnTo>
                    <a:pt x="1265111" y="319815"/>
                  </a:lnTo>
                  <a:lnTo>
                    <a:pt x="1276207" y="375557"/>
                  </a:lnTo>
                  <a:lnTo>
                    <a:pt x="1287304" y="413167"/>
                  </a:lnTo>
                  <a:lnTo>
                    <a:pt x="1298400" y="395219"/>
                  </a:lnTo>
                  <a:lnTo>
                    <a:pt x="1309497" y="375285"/>
                  </a:lnTo>
                  <a:lnTo>
                    <a:pt x="1320601" y="351452"/>
                  </a:lnTo>
                  <a:lnTo>
                    <a:pt x="1331697" y="343948"/>
                  </a:lnTo>
                  <a:lnTo>
                    <a:pt x="1342794" y="364706"/>
                  </a:lnTo>
                  <a:lnTo>
                    <a:pt x="1353890" y="365352"/>
                  </a:lnTo>
                  <a:lnTo>
                    <a:pt x="1364987" y="304290"/>
                  </a:lnTo>
                  <a:lnTo>
                    <a:pt x="1376083" y="188071"/>
                  </a:lnTo>
                  <a:lnTo>
                    <a:pt x="1387180" y="86895"/>
                  </a:lnTo>
                  <a:lnTo>
                    <a:pt x="1398277" y="36215"/>
                  </a:lnTo>
                  <a:lnTo>
                    <a:pt x="1409380" y="125356"/>
                  </a:lnTo>
                  <a:lnTo>
                    <a:pt x="1420477" y="256713"/>
                  </a:lnTo>
                  <a:lnTo>
                    <a:pt x="1431573" y="335089"/>
                  </a:lnTo>
                  <a:lnTo>
                    <a:pt x="1442670" y="387008"/>
                  </a:lnTo>
                  <a:lnTo>
                    <a:pt x="1453767" y="381769"/>
                  </a:lnTo>
                  <a:lnTo>
                    <a:pt x="1464863" y="382157"/>
                  </a:lnTo>
                  <a:lnTo>
                    <a:pt x="1475960" y="367767"/>
                  </a:lnTo>
                  <a:lnTo>
                    <a:pt x="1498160" y="365706"/>
                  </a:lnTo>
                  <a:lnTo>
                    <a:pt x="1509257" y="367332"/>
                  </a:lnTo>
                  <a:lnTo>
                    <a:pt x="1520353" y="358895"/>
                  </a:lnTo>
                  <a:lnTo>
                    <a:pt x="1531450" y="305283"/>
                  </a:lnTo>
                  <a:lnTo>
                    <a:pt x="1542546" y="209462"/>
                  </a:lnTo>
                  <a:lnTo>
                    <a:pt x="1553643" y="151087"/>
                  </a:lnTo>
                  <a:lnTo>
                    <a:pt x="1564740" y="158959"/>
                  </a:lnTo>
                  <a:lnTo>
                    <a:pt x="1575836" y="170933"/>
                  </a:lnTo>
                  <a:lnTo>
                    <a:pt x="1586940" y="219204"/>
                  </a:lnTo>
                  <a:lnTo>
                    <a:pt x="1598036" y="275844"/>
                  </a:lnTo>
                  <a:lnTo>
                    <a:pt x="1609133" y="322905"/>
                  </a:lnTo>
                  <a:lnTo>
                    <a:pt x="1620230" y="376966"/>
                  </a:lnTo>
                  <a:lnTo>
                    <a:pt x="1642423" y="392335"/>
                  </a:lnTo>
                  <a:lnTo>
                    <a:pt x="1653520" y="370815"/>
                  </a:lnTo>
                  <a:lnTo>
                    <a:pt x="1664616" y="358059"/>
                  </a:lnTo>
                  <a:lnTo>
                    <a:pt x="1675720" y="353112"/>
                  </a:lnTo>
                  <a:lnTo>
                    <a:pt x="1686816" y="340539"/>
                  </a:lnTo>
                  <a:lnTo>
                    <a:pt x="1697913" y="333056"/>
                  </a:lnTo>
                  <a:lnTo>
                    <a:pt x="1709010" y="283818"/>
                  </a:lnTo>
                  <a:lnTo>
                    <a:pt x="1731203" y="112633"/>
                  </a:lnTo>
                  <a:lnTo>
                    <a:pt x="1742299" y="116668"/>
                  </a:lnTo>
                  <a:lnTo>
                    <a:pt x="1753396" y="184601"/>
                  </a:lnTo>
                  <a:lnTo>
                    <a:pt x="1764500" y="281750"/>
                  </a:lnTo>
                  <a:lnTo>
                    <a:pt x="1775596" y="358779"/>
                  </a:lnTo>
                  <a:lnTo>
                    <a:pt x="1786692" y="366202"/>
                  </a:lnTo>
                  <a:lnTo>
                    <a:pt x="1797789" y="365209"/>
                  </a:lnTo>
                  <a:lnTo>
                    <a:pt x="1808886" y="354840"/>
                  </a:lnTo>
                  <a:lnTo>
                    <a:pt x="1819982" y="351609"/>
                  </a:lnTo>
                  <a:lnTo>
                    <a:pt x="1831079" y="349295"/>
                  </a:lnTo>
                  <a:lnTo>
                    <a:pt x="1842176" y="362501"/>
                  </a:lnTo>
                  <a:lnTo>
                    <a:pt x="1853279" y="356711"/>
                  </a:lnTo>
                  <a:lnTo>
                    <a:pt x="1864376" y="354187"/>
                  </a:lnTo>
                  <a:lnTo>
                    <a:pt x="1875472" y="339410"/>
                  </a:lnTo>
                  <a:lnTo>
                    <a:pt x="1886569" y="251766"/>
                  </a:lnTo>
                  <a:lnTo>
                    <a:pt x="1897666" y="146597"/>
                  </a:lnTo>
                  <a:lnTo>
                    <a:pt x="1908762" y="69539"/>
                  </a:lnTo>
                  <a:lnTo>
                    <a:pt x="1919859" y="115341"/>
                  </a:lnTo>
                  <a:lnTo>
                    <a:pt x="1930956" y="216517"/>
                  </a:lnTo>
                  <a:lnTo>
                    <a:pt x="1942059" y="302895"/>
                  </a:lnTo>
                  <a:lnTo>
                    <a:pt x="1953156" y="376911"/>
                  </a:lnTo>
                  <a:lnTo>
                    <a:pt x="1964252" y="383994"/>
                  </a:lnTo>
                  <a:lnTo>
                    <a:pt x="1975349" y="388763"/>
                  </a:lnTo>
                  <a:lnTo>
                    <a:pt x="1986446" y="377054"/>
                  </a:lnTo>
                  <a:lnTo>
                    <a:pt x="1997542" y="371326"/>
                  </a:lnTo>
                  <a:lnTo>
                    <a:pt x="2008639" y="370870"/>
                  </a:lnTo>
                  <a:lnTo>
                    <a:pt x="2019735" y="381204"/>
                  </a:lnTo>
                  <a:lnTo>
                    <a:pt x="2030839" y="370488"/>
                  </a:lnTo>
                  <a:lnTo>
                    <a:pt x="2041935" y="348969"/>
                  </a:lnTo>
                  <a:lnTo>
                    <a:pt x="2053032" y="293322"/>
                  </a:lnTo>
                  <a:lnTo>
                    <a:pt x="2064129" y="164055"/>
                  </a:lnTo>
                  <a:lnTo>
                    <a:pt x="2075225" y="97434"/>
                  </a:lnTo>
                  <a:lnTo>
                    <a:pt x="2086322" y="118090"/>
                  </a:lnTo>
                  <a:lnTo>
                    <a:pt x="2097419" y="198120"/>
                  </a:lnTo>
                  <a:lnTo>
                    <a:pt x="2108515" y="260148"/>
                  </a:lnTo>
                  <a:lnTo>
                    <a:pt x="2119619" y="284335"/>
                  </a:lnTo>
                  <a:lnTo>
                    <a:pt x="2130715" y="337614"/>
                  </a:lnTo>
                  <a:lnTo>
                    <a:pt x="2141812" y="355011"/>
                  </a:lnTo>
                  <a:lnTo>
                    <a:pt x="2152909" y="370482"/>
                  </a:lnTo>
                  <a:lnTo>
                    <a:pt x="2164005" y="358446"/>
                  </a:lnTo>
                  <a:lnTo>
                    <a:pt x="2175102" y="362243"/>
                  </a:lnTo>
                  <a:lnTo>
                    <a:pt x="2186198" y="362256"/>
                  </a:lnTo>
                  <a:lnTo>
                    <a:pt x="2197295" y="369917"/>
                  </a:lnTo>
                  <a:lnTo>
                    <a:pt x="2208399" y="363216"/>
                  </a:lnTo>
                  <a:lnTo>
                    <a:pt x="2219495" y="340567"/>
                  </a:lnTo>
                  <a:lnTo>
                    <a:pt x="2230592" y="283899"/>
                  </a:lnTo>
                  <a:lnTo>
                    <a:pt x="2241688" y="191146"/>
                  </a:lnTo>
                  <a:lnTo>
                    <a:pt x="2252785" y="140269"/>
                  </a:lnTo>
                  <a:lnTo>
                    <a:pt x="2263881" y="148270"/>
                  </a:lnTo>
                  <a:lnTo>
                    <a:pt x="2274978" y="218225"/>
                  </a:lnTo>
                  <a:lnTo>
                    <a:pt x="2286075" y="277899"/>
                  </a:lnTo>
                  <a:lnTo>
                    <a:pt x="2308275" y="361950"/>
                  </a:lnTo>
                  <a:lnTo>
                    <a:pt x="2319371" y="364379"/>
                  </a:lnTo>
                  <a:lnTo>
                    <a:pt x="2330468" y="369883"/>
                  </a:lnTo>
                  <a:lnTo>
                    <a:pt x="2341565" y="364073"/>
                  </a:lnTo>
                  <a:lnTo>
                    <a:pt x="2352661" y="368597"/>
                  </a:lnTo>
                  <a:lnTo>
                    <a:pt x="2374855" y="380197"/>
                  </a:lnTo>
                  <a:lnTo>
                    <a:pt x="2385951" y="365753"/>
                  </a:lnTo>
                  <a:lnTo>
                    <a:pt x="2397055" y="322421"/>
                  </a:lnTo>
                  <a:lnTo>
                    <a:pt x="2408151" y="238104"/>
                  </a:lnTo>
                  <a:lnTo>
                    <a:pt x="2419248" y="137827"/>
                  </a:lnTo>
                  <a:lnTo>
                    <a:pt x="2430345" y="139589"/>
                  </a:lnTo>
                  <a:lnTo>
                    <a:pt x="2441441" y="203924"/>
                  </a:lnTo>
                  <a:lnTo>
                    <a:pt x="2452538" y="286247"/>
                  </a:lnTo>
                  <a:lnTo>
                    <a:pt x="2463635" y="329552"/>
                  </a:lnTo>
                  <a:lnTo>
                    <a:pt x="2474731" y="332919"/>
                  </a:lnTo>
                  <a:lnTo>
                    <a:pt x="2485834" y="340009"/>
                  </a:lnTo>
                  <a:lnTo>
                    <a:pt x="2496931" y="327994"/>
                  </a:lnTo>
                  <a:lnTo>
                    <a:pt x="2508028" y="334110"/>
                  </a:lnTo>
                  <a:lnTo>
                    <a:pt x="2519124" y="342213"/>
                  </a:lnTo>
                  <a:lnTo>
                    <a:pt x="2530221" y="356099"/>
                  </a:lnTo>
                  <a:lnTo>
                    <a:pt x="2541318" y="371339"/>
                  </a:lnTo>
                  <a:lnTo>
                    <a:pt x="2552414" y="358766"/>
                  </a:lnTo>
                  <a:lnTo>
                    <a:pt x="2563511" y="291588"/>
                  </a:lnTo>
                  <a:lnTo>
                    <a:pt x="2574614" y="176628"/>
                  </a:lnTo>
                  <a:lnTo>
                    <a:pt x="2585711" y="108095"/>
                  </a:lnTo>
                  <a:lnTo>
                    <a:pt x="2596808" y="95366"/>
                  </a:lnTo>
                  <a:lnTo>
                    <a:pt x="2607904" y="187745"/>
                  </a:lnTo>
                  <a:lnTo>
                    <a:pt x="2619001" y="295880"/>
                  </a:lnTo>
                  <a:lnTo>
                    <a:pt x="2630097" y="328259"/>
                  </a:lnTo>
                  <a:lnTo>
                    <a:pt x="2641194" y="352364"/>
                  </a:lnTo>
                  <a:lnTo>
                    <a:pt x="2652290" y="339573"/>
                  </a:lnTo>
                  <a:lnTo>
                    <a:pt x="2663394" y="341641"/>
                  </a:lnTo>
                  <a:lnTo>
                    <a:pt x="2674491" y="344887"/>
                  </a:lnTo>
                  <a:lnTo>
                    <a:pt x="2685587" y="367060"/>
                  </a:lnTo>
                  <a:lnTo>
                    <a:pt x="2696684" y="369699"/>
                  </a:lnTo>
                  <a:lnTo>
                    <a:pt x="2707780" y="368455"/>
                  </a:lnTo>
                  <a:lnTo>
                    <a:pt x="2718877" y="357331"/>
                  </a:lnTo>
                  <a:lnTo>
                    <a:pt x="2729974" y="289016"/>
                  </a:lnTo>
                  <a:lnTo>
                    <a:pt x="2741070" y="155128"/>
                  </a:lnTo>
                  <a:lnTo>
                    <a:pt x="2752174" y="63994"/>
                  </a:lnTo>
                  <a:lnTo>
                    <a:pt x="2763270" y="64008"/>
                  </a:lnTo>
                  <a:lnTo>
                    <a:pt x="2774367" y="144011"/>
                  </a:lnTo>
                  <a:lnTo>
                    <a:pt x="2785464" y="243432"/>
                  </a:lnTo>
                  <a:lnTo>
                    <a:pt x="2796560" y="327245"/>
                  </a:lnTo>
                  <a:lnTo>
                    <a:pt x="2807657" y="340567"/>
                  </a:lnTo>
                  <a:lnTo>
                    <a:pt x="2818754" y="318605"/>
                  </a:lnTo>
                  <a:lnTo>
                    <a:pt x="2829850" y="284770"/>
                  </a:lnTo>
                  <a:lnTo>
                    <a:pt x="2829850" y="284770"/>
                  </a:lnTo>
                </a:path>
              </a:pathLst>
            </a:custGeom>
            <a:noFill/>
            <a:ln w="19050" cap="sq">
              <a:solidFill>
                <a:srgbClr val="17BEC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3" name="자유형: 도형 2332">
              <a:extLst>
                <a:ext uri="{FF2B5EF4-FFF2-40B4-BE49-F238E27FC236}">
                  <a16:creationId xmlns:a16="http://schemas.microsoft.com/office/drawing/2014/main" id="{B3E3DDE7-7D25-A50F-7588-A96C6F1BBB9E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26307 h 413167"/>
                <a:gd name="connsiteX1" fmla="*/ 11096 w 2829850"/>
                <a:gd name="connsiteY1" fmla="*/ 211108 h 413167"/>
                <a:gd name="connsiteX2" fmla="*/ 22193 w 2829850"/>
                <a:gd name="connsiteY2" fmla="*/ 240601 h 413167"/>
                <a:gd name="connsiteX3" fmla="*/ 33290 w 2829850"/>
                <a:gd name="connsiteY3" fmla="*/ 232886 h 413167"/>
                <a:gd name="connsiteX4" fmla="*/ 44386 w 2829850"/>
                <a:gd name="connsiteY4" fmla="*/ 269170 h 413167"/>
                <a:gd name="connsiteX5" fmla="*/ 55483 w 2829850"/>
                <a:gd name="connsiteY5" fmla="*/ 288349 h 413167"/>
                <a:gd name="connsiteX6" fmla="*/ 66586 w 2829850"/>
                <a:gd name="connsiteY6" fmla="*/ 287111 h 413167"/>
                <a:gd name="connsiteX7" fmla="*/ 77683 w 2829850"/>
                <a:gd name="connsiteY7" fmla="*/ 266414 h 413167"/>
                <a:gd name="connsiteX8" fmla="*/ 88779 w 2829850"/>
                <a:gd name="connsiteY8" fmla="*/ 313617 h 413167"/>
                <a:gd name="connsiteX9" fmla="*/ 99876 w 2829850"/>
                <a:gd name="connsiteY9" fmla="*/ 338416 h 413167"/>
                <a:gd name="connsiteX10" fmla="*/ 110973 w 2829850"/>
                <a:gd name="connsiteY10" fmla="*/ 356201 h 413167"/>
                <a:gd name="connsiteX11" fmla="*/ 122069 w 2829850"/>
                <a:gd name="connsiteY11" fmla="*/ 324313 h 413167"/>
                <a:gd name="connsiteX12" fmla="*/ 133166 w 2829850"/>
                <a:gd name="connsiteY12" fmla="*/ 317217 h 413167"/>
                <a:gd name="connsiteX13" fmla="*/ 144263 w 2829850"/>
                <a:gd name="connsiteY13" fmla="*/ 248888 h 413167"/>
                <a:gd name="connsiteX14" fmla="*/ 155366 w 2829850"/>
                <a:gd name="connsiteY14" fmla="*/ 229206 h 413167"/>
                <a:gd name="connsiteX15" fmla="*/ 166463 w 2829850"/>
                <a:gd name="connsiteY15" fmla="*/ 162830 h 413167"/>
                <a:gd name="connsiteX16" fmla="*/ 177559 w 2829850"/>
                <a:gd name="connsiteY16" fmla="*/ 148794 h 413167"/>
                <a:gd name="connsiteX17" fmla="*/ 188656 w 2829850"/>
                <a:gd name="connsiteY17" fmla="*/ 132098 h 413167"/>
                <a:gd name="connsiteX18" fmla="*/ 199753 w 2829850"/>
                <a:gd name="connsiteY18" fmla="*/ 131098 h 413167"/>
                <a:gd name="connsiteX19" fmla="*/ 210849 w 2829850"/>
                <a:gd name="connsiteY19" fmla="*/ 134806 h 413167"/>
                <a:gd name="connsiteX20" fmla="*/ 221946 w 2829850"/>
                <a:gd name="connsiteY20" fmla="*/ 126581 h 413167"/>
                <a:gd name="connsiteX21" fmla="*/ 233043 w 2829850"/>
                <a:gd name="connsiteY21" fmla="*/ 136507 h 413167"/>
                <a:gd name="connsiteX22" fmla="*/ 244146 w 2829850"/>
                <a:gd name="connsiteY22" fmla="*/ 169845 h 413167"/>
                <a:gd name="connsiteX23" fmla="*/ 255243 w 2829850"/>
                <a:gd name="connsiteY23" fmla="*/ 236873 h 413167"/>
                <a:gd name="connsiteX24" fmla="*/ 266339 w 2829850"/>
                <a:gd name="connsiteY24" fmla="*/ 314842 h 413167"/>
                <a:gd name="connsiteX25" fmla="*/ 277436 w 2829850"/>
                <a:gd name="connsiteY25" fmla="*/ 360617 h 413167"/>
                <a:gd name="connsiteX26" fmla="*/ 288533 w 2829850"/>
                <a:gd name="connsiteY26" fmla="*/ 378912 h 413167"/>
                <a:gd name="connsiteX27" fmla="*/ 299629 w 2829850"/>
                <a:gd name="connsiteY27" fmla="*/ 356956 h 413167"/>
                <a:gd name="connsiteX28" fmla="*/ 310726 w 2829850"/>
                <a:gd name="connsiteY28" fmla="*/ 321898 h 413167"/>
                <a:gd name="connsiteX29" fmla="*/ 321823 w 2829850"/>
                <a:gd name="connsiteY29" fmla="*/ 237696 h 413167"/>
                <a:gd name="connsiteX30" fmla="*/ 332926 w 2829850"/>
                <a:gd name="connsiteY30" fmla="*/ 223586 h 413167"/>
                <a:gd name="connsiteX31" fmla="*/ 344023 w 2829850"/>
                <a:gd name="connsiteY31" fmla="*/ 217884 h 413167"/>
                <a:gd name="connsiteX32" fmla="*/ 355119 w 2829850"/>
                <a:gd name="connsiteY32" fmla="*/ 217721 h 413167"/>
                <a:gd name="connsiteX33" fmla="*/ 366216 w 2829850"/>
                <a:gd name="connsiteY33" fmla="*/ 200842 h 413167"/>
                <a:gd name="connsiteX34" fmla="*/ 377313 w 2829850"/>
                <a:gd name="connsiteY34" fmla="*/ 169171 h 413167"/>
                <a:gd name="connsiteX35" fmla="*/ 388409 w 2829850"/>
                <a:gd name="connsiteY35" fmla="*/ 109197 h 413167"/>
                <a:gd name="connsiteX36" fmla="*/ 399506 w 2829850"/>
                <a:gd name="connsiteY36" fmla="*/ 127404 h 413167"/>
                <a:gd name="connsiteX37" fmla="*/ 410602 w 2829850"/>
                <a:gd name="connsiteY37" fmla="*/ 187466 h 413167"/>
                <a:gd name="connsiteX38" fmla="*/ 421706 w 2829850"/>
                <a:gd name="connsiteY38" fmla="*/ 253011 h 413167"/>
                <a:gd name="connsiteX39" fmla="*/ 432802 w 2829850"/>
                <a:gd name="connsiteY39" fmla="*/ 331701 h 413167"/>
                <a:gd name="connsiteX40" fmla="*/ 443899 w 2829850"/>
                <a:gd name="connsiteY40" fmla="*/ 365542 h 413167"/>
                <a:gd name="connsiteX41" fmla="*/ 454995 w 2829850"/>
                <a:gd name="connsiteY41" fmla="*/ 368039 h 413167"/>
                <a:gd name="connsiteX42" fmla="*/ 466092 w 2829850"/>
                <a:gd name="connsiteY42" fmla="*/ 354834 h 413167"/>
                <a:gd name="connsiteX43" fmla="*/ 477189 w 2829850"/>
                <a:gd name="connsiteY43" fmla="*/ 276191 h 413167"/>
                <a:gd name="connsiteX44" fmla="*/ 488285 w 2829850"/>
                <a:gd name="connsiteY44" fmla="*/ 235227 h 413167"/>
                <a:gd name="connsiteX45" fmla="*/ 499382 w 2829850"/>
                <a:gd name="connsiteY45" fmla="*/ 162653 h 413167"/>
                <a:gd name="connsiteX46" fmla="*/ 521582 w 2829850"/>
                <a:gd name="connsiteY46" fmla="*/ 112572 h 413167"/>
                <a:gd name="connsiteX47" fmla="*/ 532679 w 2829850"/>
                <a:gd name="connsiteY47" fmla="*/ 97686 h 413167"/>
                <a:gd name="connsiteX48" fmla="*/ 543775 w 2829850"/>
                <a:gd name="connsiteY48" fmla="*/ 92828 h 413167"/>
                <a:gd name="connsiteX49" fmla="*/ 554872 w 2829850"/>
                <a:gd name="connsiteY49" fmla="*/ 107626 h 413167"/>
                <a:gd name="connsiteX50" fmla="*/ 565968 w 2829850"/>
                <a:gd name="connsiteY50" fmla="*/ 163885 h 413167"/>
                <a:gd name="connsiteX51" fmla="*/ 588162 w 2829850"/>
                <a:gd name="connsiteY51" fmla="*/ 339430 h 413167"/>
                <a:gd name="connsiteX52" fmla="*/ 599265 w 2829850"/>
                <a:gd name="connsiteY52" fmla="*/ 382429 h 413167"/>
                <a:gd name="connsiteX53" fmla="*/ 610362 w 2829850"/>
                <a:gd name="connsiteY53" fmla="*/ 395322 h 413167"/>
                <a:gd name="connsiteX54" fmla="*/ 621458 w 2829850"/>
                <a:gd name="connsiteY54" fmla="*/ 386463 h 413167"/>
                <a:gd name="connsiteX55" fmla="*/ 632555 w 2829850"/>
                <a:gd name="connsiteY55" fmla="*/ 307181 h 413167"/>
                <a:gd name="connsiteX56" fmla="*/ 643652 w 2829850"/>
                <a:gd name="connsiteY56" fmla="*/ 285369 h 413167"/>
                <a:gd name="connsiteX57" fmla="*/ 654748 w 2829850"/>
                <a:gd name="connsiteY57" fmla="*/ 227525 h 413167"/>
                <a:gd name="connsiteX58" fmla="*/ 665845 w 2829850"/>
                <a:gd name="connsiteY58" fmla="*/ 206291 h 413167"/>
                <a:gd name="connsiteX59" fmla="*/ 676942 w 2829850"/>
                <a:gd name="connsiteY59" fmla="*/ 181696 h 413167"/>
                <a:gd name="connsiteX60" fmla="*/ 688045 w 2829850"/>
                <a:gd name="connsiteY60" fmla="*/ 139616 h 413167"/>
                <a:gd name="connsiteX61" fmla="*/ 699142 w 2829850"/>
                <a:gd name="connsiteY61" fmla="*/ 80466 h 413167"/>
                <a:gd name="connsiteX62" fmla="*/ 710238 w 2829850"/>
                <a:gd name="connsiteY62" fmla="*/ 90971 h 413167"/>
                <a:gd name="connsiteX63" fmla="*/ 721335 w 2829850"/>
                <a:gd name="connsiteY63" fmla="*/ 137909 h 413167"/>
                <a:gd name="connsiteX64" fmla="*/ 743528 w 2829850"/>
                <a:gd name="connsiteY64" fmla="*/ 311808 h 413167"/>
                <a:gd name="connsiteX65" fmla="*/ 754625 w 2829850"/>
                <a:gd name="connsiteY65" fmla="*/ 355725 h 413167"/>
                <a:gd name="connsiteX66" fmla="*/ 765722 w 2829850"/>
                <a:gd name="connsiteY66" fmla="*/ 377285 h 413167"/>
                <a:gd name="connsiteX67" fmla="*/ 776818 w 2829850"/>
                <a:gd name="connsiteY67" fmla="*/ 378020 h 413167"/>
                <a:gd name="connsiteX68" fmla="*/ 787922 w 2829850"/>
                <a:gd name="connsiteY68" fmla="*/ 335232 h 413167"/>
                <a:gd name="connsiteX69" fmla="*/ 799018 w 2829850"/>
                <a:gd name="connsiteY69" fmla="*/ 314413 h 413167"/>
                <a:gd name="connsiteX70" fmla="*/ 810115 w 2829850"/>
                <a:gd name="connsiteY70" fmla="*/ 231947 h 413167"/>
                <a:gd name="connsiteX71" fmla="*/ 821212 w 2829850"/>
                <a:gd name="connsiteY71" fmla="*/ 206523 h 413167"/>
                <a:gd name="connsiteX72" fmla="*/ 832308 w 2829850"/>
                <a:gd name="connsiteY72" fmla="*/ 141460 h 413167"/>
                <a:gd name="connsiteX73" fmla="*/ 843405 w 2829850"/>
                <a:gd name="connsiteY73" fmla="*/ 104081 h 413167"/>
                <a:gd name="connsiteX74" fmla="*/ 854501 w 2829850"/>
                <a:gd name="connsiteY74" fmla="*/ 79609 h 413167"/>
                <a:gd name="connsiteX75" fmla="*/ 865598 w 2829850"/>
                <a:gd name="connsiteY75" fmla="*/ 63627 h 413167"/>
                <a:gd name="connsiteX76" fmla="*/ 876702 w 2829850"/>
                <a:gd name="connsiteY76" fmla="*/ 103455 h 413167"/>
                <a:gd name="connsiteX77" fmla="*/ 898894 w 2829850"/>
                <a:gd name="connsiteY77" fmla="*/ 343220 h 413167"/>
                <a:gd name="connsiteX78" fmla="*/ 909991 w 2829850"/>
                <a:gd name="connsiteY78" fmla="*/ 391199 h 413167"/>
                <a:gd name="connsiteX79" fmla="*/ 921088 w 2829850"/>
                <a:gd name="connsiteY79" fmla="*/ 413167 h 413167"/>
                <a:gd name="connsiteX80" fmla="*/ 932184 w 2829850"/>
                <a:gd name="connsiteY80" fmla="*/ 403091 h 413167"/>
                <a:gd name="connsiteX81" fmla="*/ 943281 w 2829850"/>
                <a:gd name="connsiteY81" fmla="*/ 341179 h 413167"/>
                <a:gd name="connsiteX82" fmla="*/ 954384 w 2829850"/>
                <a:gd name="connsiteY82" fmla="*/ 320176 h 413167"/>
                <a:gd name="connsiteX83" fmla="*/ 965481 w 2829850"/>
                <a:gd name="connsiteY83" fmla="*/ 313012 h 413167"/>
                <a:gd name="connsiteX84" fmla="*/ 976578 w 2829850"/>
                <a:gd name="connsiteY84" fmla="*/ 296187 h 413167"/>
                <a:gd name="connsiteX85" fmla="*/ 987674 w 2829850"/>
                <a:gd name="connsiteY85" fmla="*/ 249698 h 413167"/>
                <a:gd name="connsiteX86" fmla="*/ 998771 w 2829850"/>
                <a:gd name="connsiteY86" fmla="*/ 175764 h 413167"/>
                <a:gd name="connsiteX87" fmla="*/ 1009868 w 2829850"/>
                <a:gd name="connsiteY87" fmla="*/ 60395 h 413167"/>
                <a:gd name="connsiteX88" fmla="*/ 1020964 w 2829850"/>
                <a:gd name="connsiteY88" fmla="*/ 19172 h 413167"/>
                <a:gd name="connsiteX89" fmla="*/ 1032061 w 2829850"/>
                <a:gd name="connsiteY89" fmla="*/ 320 h 413167"/>
                <a:gd name="connsiteX90" fmla="*/ 1043157 w 2829850"/>
                <a:gd name="connsiteY90" fmla="*/ 77418 h 413167"/>
                <a:gd name="connsiteX91" fmla="*/ 1054261 w 2829850"/>
                <a:gd name="connsiteY91" fmla="*/ 247535 h 413167"/>
                <a:gd name="connsiteX92" fmla="*/ 1065357 w 2829850"/>
                <a:gd name="connsiteY92" fmla="*/ 353833 h 413167"/>
                <a:gd name="connsiteX93" fmla="*/ 1076454 w 2829850"/>
                <a:gd name="connsiteY93" fmla="*/ 403493 h 413167"/>
                <a:gd name="connsiteX94" fmla="*/ 1087551 w 2829850"/>
                <a:gd name="connsiteY94" fmla="*/ 410113 h 413167"/>
                <a:gd name="connsiteX95" fmla="*/ 1098647 w 2829850"/>
                <a:gd name="connsiteY95" fmla="*/ 394505 h 413167"/>
                <a:gd name="connsiteX96" fmla="*/ 1109744 w 2829850"/>
                <a:gd name="connsiteY96" fmla="*/ 374605 h 413167"/>
                <a:gd name="connsiteX97" fmla="*/ 1120841 w 2829850"/>
                <a:gd name="connsiteY97" fmla="*/ 304004 h 413167"/>
                <a:gd name="connsiteX98" fmla="*/ 1131937 w 2829850"/>
                <a:gd name="connsiteY98" fmla="*/ 278525 h 413167"/>
                <a:gd name="connsiteX99" fmla="*/ 1143041 w 2829850"/>
                <a:gd name="connsiteY99" fmla="*/ 248848 h 413167"/>
                <a:gd name="connsiteX100" fmla="*/ 1154137 w 2829850"/>
                <a:gd name="connsiteY100" fmla="*/ 229001 h 413167"/>
                <a:gd name="connsiteX101" fmla="*/ 1165234 w 2829850"/>
                <a:gd name="connsiteY101" fmla="*/ 181900 h 413167"/>
                <a:gd name="connsiteX102" fmla="*/ 1176331 w 2829850"/>
                <a:gd name="connsiteY102" fmla="*/ 117491 h 413167"/>
                <a:gd name="connsiteX103" fmla="*/ 1187427 w 2829850"/>
                <a:gd name="connsiteY103" fmla="*/ 36018 h 413167"/>
                <a:gd name="connsiteX104" fmla="*/ 1198524 w 2829850"/>
                <a:gd name="connsiteY104" fmla="*/ 39583 h 413167"/>
                <a:gd name="connsiteX105" fmla="*/ 1209621 w 2829850"/>
                <a:gd name="connsiteY105" fmla="*/ 112694 h 413167"/>
                <a:gd name="connsiteX106" fmla="*/ 1231821 w 2829850"/>
                <a:gd name="connsiteY106" fmla="*/ 377374 h 413167"/>
                <a:gd name="connsiteX107" fmla="*/ 1242917 w 2829850"/>
                <a:gd name="connsiteY107" fmla="*/ 406792 h 413167"/>
                <a:gd name="connsiteX108" fmla="*/ 1254014 w 2829850"/>
                <a:gd name="connsiteY108" fmla="*/ 404241 h 413167"/>
                <a:gd name="connsiteX109" fmla="*/ 1265111 w 2829850"/>
                <a:gd name="connsiteY109" fmla="*/ 397226 h 413167"/>
                <a:gd name="connsiteX110" fmla="*/ 1276207 w 2829850"/>
                <a:gd name="connsiteY110" fmla="*/ 339709 h 413167"/>
                <a:gd name="connsiteX111" fmla="*/ 1287304 w 2829850"/>
                <a:gd name="connsiteY111" fmla="*/ 317979 h 413167"/>
                <a:gd name="connsiteX112" fmla="*/ 1298400 w 2829850"/>
                <a:gd name="connsiteY112" fmla="*/ 251052 h 413167"/>
                <a:gd name="connsiteX113" fmla="*/ 1309497 w 2829850"/>
                <a:gd name="connsiteY113" fmla="*/ 217170 h 413167"/>
                <a:gd name="connsiteX114" fmla="*/ 1320601 w 2829850"/>
                <a:gd name="connsiteY114" fmla="*/ 154672 h 413167"/>
                <a:gd name="connsiteX115" fmla="*/ 1331697 w 2829850"/>
                <a:gd name="connsiteY115" fmla="*/ 123165 h 413167"/>
                <a:gd name="connsiteX116" fmla="*/ 1342794 w 2829850"/>
                <a:gd name="connsiteY116" fmla="*/ 84167 h 413167"/>
                <a:gd name="connsiteX117" fmla="*/ 1353890 w 2829850"/>
                <a:gd name="connsiteY117" fmla="*/ 51802 h 413167"/>
                <a:gd name="connsiteX118" fmla="*/ 1364987 w 2829850"/>
                <a:gd name="connsiteY118" fmla="*/ 50272 h 413167"/>
                <a:gd name="connsiteX119" fmla="*/ 1376083 w 2829850"/>
                <a:gd name="connsiteY119" fmla="*/ 154305 h 413167"/>
                <a:gd name="connsiteX120" fmla="*/ 1387180 w 2829850"/>
                <a:gd name="connsiteY120" fmla="*/ 290642 h 413167"/>
                <a:gd name="connsiteX121" fmla="*/ 1398277 w 2829850"/>
                <a:gd name="connsiteY121" fmla="*/ 370870 h 413167"/>
                <a:gd name="connsiteX122" fmla="*/ 1409380 w 2829850"/>
                <a:gd name="connsiteY122" fmla="*/ 412059 h 413167"/>
                <a:gd name="connsiteX123" fmla="*/ 1420477 w 2829850"/>
                <a:gd name="connsiteY123" fmla="*/ 407119 h 413167"/>
                <a:gd name="connsiteX124" fmla="*/ 1431573 w 2829850"/>
                <a:gd name="connsiteY124" fmla="*/ 360936 h 413167"/>
                <a:gd name="connsiteX125" fmla="*/ 1442670 w 2829850"/>
                <a:gd name="connsiteY125" fmla="*/ 345458 h 413167"/>
                <a:gd name="connsiteX126" fmla="*/ 1453767 w 2829850"/>
                <a:gd name="connsiteY126" fmla="*/ 310257 h 413167"/>
                <a:gd name="connsiteX127" fmla="*/ 1464863 w 2829850"/>
                <a:gd name="connsiteY127" fmla="*/ 293207 h 413167"/>
                <a:gd name="connsiteX128" fmla="*/ 1475960 w 2829850"/>
                <a:gd name="connsiteY128" fmla="*/ 241574 h 413167"/>
                <a:gd name="connsiteX129" fmla="*/ 1487057 w 2829850"/>
                <a:gd name="connsiteY129" fmla="*/ 175022 h 413167"/>
                <a:gd name="connsiteX130" fmla="*/ 1498160 w 2829850"/>
                <a:gd name="connsiteY130" fmla="*/ 57790 h 413167"/>
                <a:gd name="connsiteX131" fmla="*/ 1509257 w 2829850"/>
                <a:gd name="connsiteY131" fmla="*/ 21751 h 413167"/>
                <a:gd name="connsiteX132" fmla="*/ 1520353 w 2829850"/>
                <a:gd name="connsiteY132" fmla="*/ 3871 h 413167"/>
                <a:gd name="connsiteX133" fmla="*/ 1531450 w 2829850"/>
                <a:gd name="connsiteY133" fmla="*/ 47210 h 413167"/>
                <a:gd name="connsiteX134" fmla="*/ 1542546 w 2829850"/>
                <a:gd name="connsiteY134" fmla="*/ 160544 h 413167"/>
                <a:gd name="connsiteX135" fmla="*/ 1553643 w 2829850"/>
                <a:gd name="connsiteY135" fmla="*/ 222640 h 413167"/>
                <a:gd name="connsiteX136" fmla="*/ 1564740 w 2829850"/>
                <a:gd name="connsiteY136" fmla="*/ 296296 h 413167"/>
                <a:gd name="connsiteX137" fmla="*/ 1575836 w 2829850"/>
                <a:gd name="connsiteY137" fmla="*/ 352466 h 413167"/>
                <a:gd name="connsiteX138" fmla="*/ 1586940 w 2829850"/>
                <a:gd name="connsiteY138" fmla="*/ 383436 h 413167"/>
                <a:gd name="connsiteX139" fmla="*/ 1598036 w 2829850"/>
                <a:gd name="connsiteY139" fmla="*/ 385565 h 413167"/>
                <a:gd name="connsiteX140" fmla="*/ 1609133 w 2829850"/>
                <a:gd name="connsiteY140" fmla="*/ 349520 h 413167"/>
                <a:gd name="connsiteX141" fmla="*/ 1620230 w 2829850"/>
                <a:gd name="connsiteY141" fmla="*/ 325844 h 413167"/>
                <a:gd name="connsiteX142" fmla="*/ 1631326 w 2829850"/>
                <a:gd name="connsiteY142" fmla="*/ 252732 h 413167"/>
                <a:gd name="connsiteX143" fmla="*/ 1642423 w 2829850"/>
                <a:gd name="connsiteY143" fmla="*/ 223708 h 413167"/>
                <a:gd name="connsiteX144" fmla="*/ 1664616 w 2829850"/>
                <a:gd name="connsiteY144" fmla="*/ 139875 h 413167"/>
                <a:gd name="connsiteX145" fmla="*/ 1675720 w 2829850"/>
                <a:gd name="connsiteY145" fmla="*/ 76268 h 413167"/>
                <a:gd name="connsiteX146" fmla="*/ 1686816 w 2829850"/>
                <a:gd name="connsiteY146" fmla="*/ 65688 h 413167"/>
                <a:gd name="connsiteX147" fmla="*/ 1697913 w 2829850"/>
                <a:gd name="connsiteY147" fmla="*/ 86399 h 413167"/>
                <a:gd name="connsiteX148" fmla="*/ 1709010 w 2829850"/>
                <a:gd name="connsiteY148" fmla="*/ 138337 h 413167"/>
                <a:gd name="connsiteX149" fmla="*/ 1720106 w 2829850"/>
                <a:gd name="connsiteY149" fmla="*/ 228934 h 413167"/>
                <a:gd name="connsiteX150" fmla="*/ 1731203 w 2829850"/>
                <a:gd name="connsiteY150" fmla="*/ 304399 h 413167"/>
                <a:gd name="connsiteX151" fmla="*/ 1742299 w 2829850"/>
                <a:gd name="connsiteY151" fmla="*/ 357228 h 413167"/>
                <a:gd name="connsiteX152" fmla="*/ 1753396 w 2829850"/>
                <a:gd name="connsiteY152" fmla="*/ 380129 h 413167"/>
                <a:gd name="connsiteX153" fmla="*/ 1764500 w 2829850"/>
                <a:gd name="connsiteY153" fmla="*/ 376727 h 413167"/>
                <a:gd name="connsiteX154" fmla="*/ 1775596 w 2829850"/>
                <a:gd name="connsiteY154" fmla="*/ 358963 h 413167"/>
                <a:gd name="connsiteX155" fmla="*/ 1786692 w 2829850"/>
                <a:gd name="connsiteY155" fmla="*/ 306896 h 413167"/>
                <a:gd name="connsiteX156" fmla="*/ 1797789 w 2829850"/>
                <a:gd name="connsiteY156" fmla="*/ 287111 h 413167"/>
                <a:gd name="connsiteX157" fmla="*/ 1808886 w 2829850"/>
                <a:gd name="connsiteY157" fmla="*/ 243112 h 413167"/>
                <a:gd name="connsiteX158" fmla="*/ 1819982 w 2829850"/>
                <a:gd name="connsiteY158" fmla="*/ 225960 h 413167"/>
                <a:gd name="connsiteX159" fmla="*/ 1831079 w 2829850"/>
                <a:gd name="connsiteY159" fmla="*/ 175213 h 413167"/>
                <a:gd name="connsiteX160" fmla="*/ 1842176 w 2829850"/>
                <a:gd name="connsiteY160" fmla="*/ 114803 h 413167"/>
                <a:gd name="connsiteX161" fmla="*/ 1853279 w 2829850"/>
                <a:gd name="connsiteY161" fmla="*/ 25425 h 413167"/>
                <a:gd name="connsiteX162" fmla="*/ 1864376 w 2829850"/>
                <a:gd name="connsiteY162" fmla="*/ 14444 h 413167"/>
                <a:gd name="connsiteX163" fmla="*/ 1875472 w 2829850"/>
                <a:gd name="connsiteY163" fmla="*/ 54782 h 413167"/>
                <a:gd name="connsiteX164" fmla="*/ 1886569 w 2829850"/>
                <a:gd name="connsiteY164" fmla="*/ 151856 h 413167"/>
                <a:gd name="connsiteX165" fmla="*/ 1897666 w 2829850"/>
                <a:gd name="connsiteY165" fmla="*/ 300779 h 413167"/>
                <a:gd name="connsiteX166" fmla="*/ 1908762 w 2829850"/>
                <a:gd name="connsiteY166" fmla="*/ 365644 h 413167"/>
                <a:gd name="connsiteX167" fmla="*/ 1919859 w 2829850"/>
                <a:gd name="connsiteY167" fmla="*/ 398275 h 413167"/>
                <a:gd name="connsiteX168" fmla="*/ 1930956 w 2829850"/>
                <a:gd name="connsiteY168" fmla="*/ 403452 h 413167"/>
                <a:gd name="connsiteX169" fmla="*/ 1942059 w 2829850"/>
                <a:gd name="connsiteY169" fmla="*/ 378857 h 413167"/>
                <a:gd name="connsiteX170" fmla="*/ 1953156 w 2829850"/>
                <a:gd name="connsiteY170" fmla="*/ 356759 h 413167"/>
                <a:gd name="connsiteX171" fmla="*/ 1964252 w 2829850"/>
                <a:gd name="connsiteY171" fmla="*/ 283940 h 413167"/>
                <a:gd name="connsiteX172" fmla="*/ 1975349 w 2829850"/>
                <a:gd name="connsiteY172" fmla="*/ 250426 h 413167"/>
                <a:gd name="connsiteX173" fmla="*/ 1986446 w 2829850"/>
                <a:gd name="connsiteY173" fmla="*/ 212823 h 413167"/>
                <a:gd name="connsiteX174" fmla="*/ 1997542 w 2829850"/>
                <a:gd name="connsiteY174" fmla="*/ 187472 h 413167"/>
                <a:gd name="connsiteX175" fmla="*/ 2008639 w 2829850"/>
                <a:gd name="connsiteY175" fmla="*/ 141691 h 413167"/>
                <a:gd name="connsiteX176" fmla="*/ 2019735 w 2829850"/>
                <a:gd name="connsiteY176" fmla="*/ 79738 h 413167"/>
                <a:gd name="connsiteX177" fmla="*/ 2030839 w 2829850"/>
                <a:gd name="connsiteY177" fmla="*/ 0 h 413167"/>
                <a:gd name="connsiteX178" fmla="*/ 2041935 w 2829850"/>
                <a:gd name="connsiteY178" fmla="*/ 5695 h 413167"/>
                <a:gd name="connsiteX179" fmla="*/ 2053032 w 2829850"/>
                <a:gd name="connsiteY179" fmla="*/ 62756 h 413167"/>
                <a:gd name="connsiteX180" fmla="*/ 2064129 w 2829850"/>
                <a:gd name="connsiteY180" fmla="*/ 185091 h 413167"/>
                <a:gd name="connsiteX181" fmla="*/ 2075225 w 2829850"/>
                <a:gd name="connsiteY181" fmla="*/ 324463 h 413167"/>
                <a:gd name="connsiteX182" fmla="*/ 2086322 w 2829850"/>
                <a:gd name="connsiteY182" fmla="*/ 357684 h 413167"/>
                <a:gd name="connsiteX183" fmla="*/ 2097419 w 2829850"/>
                <a:gd name="connsiteY183" fmla="*/ 371890 h 413167"/>
                <a:gd name="connsiteX184" fmla="*/ 2108515 w 2829850"/>
                <a:gd name="connsiteY184" fmla="*/ 391389 h 413167"/>
                <a:gd name="connsiteX185" fmla="*/ 2119619 w 2829850"/>
                <a:gd name="connsiteY185" fmla="*/ 374788 h 413167"/>
                <a:gd name="connsiteX186" fmla="*/ 2130715 w 2829850"/>
                <a:gd name="connsiteY186" fmla="*/ 369264 h 413167"/>
                <a:gd name="connsiteX187" fmla="*/ 2141812 w 2829850"/>
                <a:gd name="connsiteY187" fmla="*/ 309386 h 413167"/>
                <a:gd name="connsiteX188" fmla="*/ 2152909 w 2829850"/>
                <a:gd name="connsiteY188" fmla="*/ 286138 h 413167"/>
                <a:gd name="connsiteX189" fmla="*/ 2164005 w 2829850"/>
                <a:gd name="connsiteY189" fmla="*/ 209305 h 413167"/>
                <a:gd name="connsiteX190" fmla="*/ 2175102 w 2829850"/>
                <a:gd name="connsiteY190" fmla="*/ 178342 h 413167"/>
                <a:gd name="connsiteX191" fmla="*/ 2186198 w 2829850"/>
                <a:gd name="connsiteY191" fmla="*/ 140378 h 413167"/>
                <a:gd name="connsiteX192" fmla="*/ 2197295 w 2829850"/>
                <a:gd name="connsiteY192" fmla="*/ 96305 h 413167"/>
                <a:gd name="connsiteX193" fmla="*/ 2208399 w 2829850"/>
                <a:gd name="connsiteY193" fmla="*/ 59320 h 413167"/>
                <a:gd name="connsiteX194" fmla="*/ 2219495 w 2829850"/>
                <a:gd name="connsiteY194" fmla="*/ 71696 h 413167"/>
                <a:gd name="connsiteX195" fmla="*/ 2230592 w 2829850"/>
                <a:gd name="connsiteY195" fmla="*/ 125227 h 413167"/>
                <a:gd name="connsiteX196" fmla="*/ 2252785 w 2829850"/>
                <a:gd name="connsiteY196" fmla="*/ 282593 h 413167"/>
                <a:gd name="connsiteX197" fmla="*/ 2263881 w 2829850"/>
                <a:gd name="connsiteY197" fmla="*/ 321163 h 413167"/>
                <a:gd name="connsiteX198" fmla="*/ 2274978 w 2829850"/>
                <a:gd name="connsiteY198" fmla="*/ 341519 h 413167"/>
                <a:gd name="connsiteX199" fmla="*/ 2286075 w 2829850"/>
                <a:gd name="connsiteY199" fmla="*/ 359460 h 413167"/>
                <a:gd name="connsiteX200" fmla="*/ 2297171 w 2829850"/>
                <a:gd name="connsiteY200" fmla="*/ 339546 h 413167"/>
                <a:gd name="connsiteX201" fmla="*/ 2308275 w 2829850"/>
                <a:gd name="connsiteY201" fmla="*/ 327483 h 413167"/>
                <a:gd name="connsiteX202" fmla="*/ 2319371 w 2829850"/>
                <a:gd name="connsiteY202" fmla="*/ 273252 h 413167"/>
                <a:gd name="connsiteX203" fmla="*/ 2330468 w 2829850"/>
                <a:gd name="connsiteY203" fmla="*/ 246936 h 413167"/>
                <a:gd name="connsiteX204" fmla="*/ 2341565 w 2829850"/>
                <a:gd name="connsiteY204" fmla="*/ 182771 h 413167"/>
                <a:gd name="connsiteX205" fmla="*/ 2352661 w 2829850"/>
                <a:gd name="connsiteY205" fmla="*/ 152325 h 413167"/>
                <a:gd name="connsiteX206" fmla="*/ 2363758 w 2829850"/>
                <a:gd name="connsiteY206" fmla="*/ 115953 h 413167"/>
                <a:gd name="connsiteX207" fmla="*/ 2374855 w 2829850"/>
                <a:gd name="connsiteY207" fmla="*/ 74159 h 413167"/>
                <a:gd name="connsiteX208" fmla="*/ 2385951 w 2829850"/>
                <a:gd name="connsiteY208" fmla="*/ 45468 h 413167"/>
                <a:gd name="connsiteX209" fmla="*/ 2397055 w 2829850"/>
                <a:gd name="connsiteY209" fmla="*/ 84936 h 413167"/>
                <a:gd name="connsiteX210" fmla="*/ 2408151 w 2829850"/>
                <a:gd name="connsiteY210" fmla="*/ 177240 h 413167"/>
                <a:gd name="connsiteX211" fmla="*/ 2430345 w 2829850"/>
                <a:gd name="connsiteY211" fmla="*/ 319278 h 413167"/>
                <a:gd name="connsiteX212" fmla="*/ 2441441 w 2829850"/>
                <a:gd name="connsiteY212" fmla="*/ 336525 h 413167"/>
                <a:gd name="connsiteX213" fmla="*/ 2452538 w 2829850"/>
                <a:gd name="connsiteY213" fmla="*/ 336532 h 413167"/>
                <a:gd name="connsiteX214" fmla="*/ 2463635 w 2829850"/>
                <a:gd name="connsiteY214" fmla="*/ 345139 h 413167"/>
                <a:gd name="connsiteX215" fmla="*/ 2474731 w 2829850"/>
                <a:gd name="connsiteY215" fmla="*/ 317788 h 413167"/>
                <a:gd name="connsiteX216" fmla="*/ 2485834 w 2829850"/>
                <a:gd name="connsiteY216" fmla="*/ 308093 h 413167"/>
                <a:gd name="connsiteX217" fmla="*/ 2508028 w 2829850"/>
                <a:gd name="connsiteY217" fmla="*/ 225491 h 413167"/>
                <a:gd name="connsiteX218" fmla="*/ 2519124 w 2829850"/>
                <a:gd name="connsiteY218" fmla="*/ 152883 h 413167"/>
                <a:gd name="connsiteX219" fmla="*/ 2530221 w 2829850"/>
                <a:gd name="connsiteY219" fmla="*/ 108755 h 413167"/>
                <a:gd name="connsiteX220" fmla="*/ 2541318 w 2829850"/>
                <a:gd name="connsiteY220" fmla="*/ 76023 h 413167"/>
                <a:gd name="connsiteX221" fmla="*/ 2552414 w 2829850"/>
                <a:gd name="connsiteY221" fmla="*/ 64171 h 413167"/>
                <a:gd name="connsiteX222" fmla="*/ 2563511 w 2829850"/>
                <a:gd name="connsiteY222" fmla="*/ 99870 h 413167"/>
                <a:gd name="connsiteX223" fmla="*/ 2574614 w 2829850"/>
                <a:gd name="connsiteY223" fmla="*/ 196501 h 413167"/>
                <a:gd name="connsiteX224" fmla="*/ 2585711 w 2829850"/>
                <a:gd name="connsiteY224" fmla="*/ 279647 h 413167"/>
                <a:gd name="connsiteX225" fmla="*/ 2596808 w 2829850"/>
                <a:gd name="connsiteY225" fmla="*/ 332817 h 413167"/>
                <a:gd name="connsiteX226" fmla="*/ 2607904 w 2829850"/>
                <a:gd name="connsiteY226" fmla="*/ 369237 h 413167"/>
                <a:gd name="connsiteX227" fmla="*/ 2619001 w 2829850"/>
                <a:gd name="connsiteY227" fmla="*/ 364617 h 413167"/>
                <a:gd name="connsiteX228" fmla="*/ 2630097 w 2829850"/>
                <a:gd name="connsiteY228" fmla="*/ 297275 h 413167"/>
                <a:gd name="connsiteX229" fmla="*/ 2641194 w 2829850"/>
                <a:gd name="connsiteY229" fmla="*/ 294105 h 413167"/>
                <a:gd name="connsiteX230" fmla="*/ 2652290 w 2829850"/>
                <a:gd name="connsiteY230" fmla="*/ 274327 h 413167"/>
                <a:gd name="connsiteX231" fmla="*/ 2663394 w 2829850"/>
                <a:gd name="connsiteY231" fmla="*/ 263237 h 413167"/>
                <a:gd name="connsiteX232" fmla="*/ 2674491 w 2829850"/>
                <a:gd name="connsiteY232" fmla="*/ 216796 h 413167"/>
                <a:gd name="connsiteX233" fmla="*/ 2685587 w 2829850"/>
                <a:gd name="connsiteY233" fmla="*/ 148862 h 413167"/>
                <a:gd name="connsiteX234" fmla="*/ 2696684 w 2829850"/>
                <a:gd name="connsiteY234" fmla="*/ 19574 h 413167"/>
                <a:gd name="connsiteX235" fmla="*/ 2707780 w 2829850"/>
                <a:gd name="connsiteY235" fmla="*/ 3517 h 413167"/>
                <a:gd name="connsiteX236" fmla="*/ 2718877 w 2829850"/>
                <a:gd name="connsiteY236" fmla="*/ 17274 h 413167"/>
                <a:gd name="connsiteX237" fmla="*/ 2729974 w 2829850"/>
                <a:gd name="connsiteY237" fmla="*/ 84303 h 413167"/>
                <a:gd name="connsiteX238" fmla="*/ 2741070 w 2829850"/>
                <a:gd name="connsiteY238" fmla="*/ 199957 h 413167"/>
                <a:gd name="connsiteX239" fmla="*/ 2752174 w 2829850"/>
                <a:gd name="connsiteY239" fmla="*/ 275089 h 413167"/>
                <a:gd name="connsiteX240" fmla="*/ 2763270 w 2829850"/>
                <a:gd name="connsiteY240" fmla="*/ 337274 h 413167"/>
                <a:gd name="connsiteX241" fmla="*/ 2774367 w 2829850"/>
                <a:gd name="connsiteY241" fmla="*/ 366359 h 413167"/>
                <a:gd name="connsiteX242" fmla="*/ 2785464 w 2829850"/>
                <a:gd name="connsiteY242" fmla="*/ 343417 h 413167"/>
                <a:gd name="connsiteX243" fmla="*/ 2796560 w 2829850"/>
                <a:gd name="connsiteY243" fmla="*/ 328048 h 413167"/>
                <a:gd name="connsiteX244" fmla="*/ 2807657 w 2829850"/>
                <a:gd name="connsiteY244" fmla="*/ 280545 h 413167"/>
                <a:gd name="connsiteX245" fmla="*/ 2818754 w 2829850"/>
                <a:gd name="connsiteY245" fmla="*/ 303868 h 413167"/>
                <a:gd name="connsiteX246" fmla="*/ 2829850 w 2829850"/>
                <a:gd name="connsiteY246" fmla="*/ 294609 h 413167"/>
                <a:gd name="connsiteX247" fmla="*/ 2829850 w 2829850"/>
                <a:gd name="connsiteY247" fmla="*/ 294609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2829850" h="413167">
                  <a:moveTo>
                    <a:pt x="0" y="226307"/>
                  </a:moveTo>
                  <a:lnTo>
                    <a:pt x="11096" y="211108"/>
                  </a:lnTo>
                  <a:lnTo>
                    <a:pt x="22193" y="240601"/>
                  </a:lnTo>
                  <a:lnTo>
                    <a:pt x="33290" y="232886"/>
                  </a:lnTo>
                  <a:lnTo>
                    <a:pt x="44386" y="269170"/>
                  </a:lnTo>
                  <a:lnTo>
                    <a:pt x="55483" y="288349"/>
                  </a:lnTo>
                  <a:lnTo>
                    <a:pt x="66586" y="287111"/>
                  </a:lnTo>
                  <a:lnTo>
                    <a:pt x="77683" y="266414"/>
                  </a:lnTo>
                  <a:lnTo>
                    <a:pt x="88779" y="313617"/>
                  </a:lnTo>
                  <a:lnTo>
                    <a:pt x="99876" y="338416"/>
                  </a:lnTo>
                  <a:lnTo>
                    <a:pt x="110973" y="356201"/>
                  </a:lnTo>
                  <a:lnTo>
                    <a:pt x="122069" y="324313"/>
                  </a:lnTo>
                  <a:lnTo>
                    <a:pt x="133166" y="317217"/>
                  </a:lnTo>
                  <a:lnTo>
                    <a:pt x="144263" y="248888"/>
                  </a:lnTo>
                  <a:lnTo>
                    <a:pt x="155366" y="229206"/>
                  </a:lnTo>
                  <a:lnTo>
                    <a:pt x="166463" y="162830"/>
                  </a:lnTo>
                  <a:lnTo>
                    <a:pt x="177559" y="148794"/>
                  </a:lnTo>
                  <a:lnTo>
                    <a:pt x="188656" y="132098"/>
                  </a:lnTo>
                  <a:lnTo>
                    <a:pt x="199753" y="131098"/>
                  </a:lnTo>
                  <a:lnTo>
                    <a:pt x="210849" y="134806"/>
                  </a:lnTo>
                  <a:lnTo>
                    <a:pt x="221946" y="126581"/>
                  </a:lnTo>
                  <a:lnTo>
                    <a:pt x="233043" y="136507"/>
                  </a:lnTo>
                  <a:lnTo>
                    <a:pt x="244146" y="169845"/>
                  </a:lnTo>
                  <a:lnTo>
                    <a:pt x="255243" y="236873"/>
                  </a:lnTo>
                  <a:lnTo>
                    <a:pt x="266339" y="314842"/>
                  </a:lnTo>
                  <a:lnTo>
                    <a:pt x="277436" y="360617"/>
                  </a:lnTo>
                  <a:lnTo>
                    <a:pt x="288533" y="378912"/>
                  </a:lnTo>
                  <a:lnTo>
                    <a:pt x="299629" y="356956"/>
                  </a:lnTo>
                  <a:lnTo>
                    <a:pt x="310726" y="321898"/>
                  </a:lnTo>
                  <a:lnTo>
                    <a:pt x="321823" y="237696"/>
                  </a:lnTo>
                  <a:lnTo>
                    <a:pt x="332926" y="223586"/>
                  </a:lnTo>
                  <a:lnTo>
                    <a:pt x="344023" y="217884"/>
                  </a:lnTo>
                  <a:lnTo>
                    <a:pt x="355119" y="217721"/>
                  </a:lnTo>
                  <a:lnTo>
                    <a:pt x="366216" y="200842"/>
                  </a:lnTo>
                  <a:lnTo>
                    <a:pt x="377313" y="169171"/>
                  </a:lnTo>
                  <a:lnTo>
                    <a:pt x="388409" y="109197"/>
                  </a:lnTo>
                  <a:lnTo>
                    <a:pt x="399506" y="127404"/>
                  </a:lnTo>
                  <a:lnTo>
                    <a:pt x="410602" y="187466"/>
                  </a:lnTo>
                  <a:lnTo>
                    <a:pt x="421706" y="253011"/>
                  </a:lnTo>
                  <a:lnTo>
                    <a:pt x="432802" y="331701"/>
                  </a:lnTo>
                  <a:lnTo>
                    <a:pt x="443899" y="365542"/>
                  </a:lnTo>
                  <a:lnTo>
                    <a:pt x="454995" y="368039"/>
                  </a:lnTo>
                  <a:lnTo>
                    <a:pt x="466092" y="354834"/>
                  </a:lnTo>
                  <a:lnTo>
                    <a:pt x="477189" y="276191"/>
                  </a:lnTo>
                  <a:lnTo>
                    <a:pt x="488285" y="235227"/>
                  </a:lnTo>
                  <a:lnTo>
                    <a:pt x="499382" y="162653"/>
                  </a:lnTo>
                  <a:lnTo>
                    <a:pt x="521582" y="112572"/>
                  </a:lnTo>
                  <a:lnTo>
                    <a:pt x="532679" y="97686"/>
                  </a:lnTo>
                  <a:lnTo>
                    <a:pt x="543775" y="92828"/>
                  </a:lnTo>
                  <a:lnTo>
                    <a:pt x="554872" y="107626"/>
                  </a:lnTo>
                  <a:lnTo>
                    <a:pt x="565968" y="163885"/>
                  </a:lnTo>
                  <a:lnTo>
                    <a:pt x="588162" y="339430"/>
                  </a:lnTo>
                  <a:lnTo>
                    <a:pt x="599265" y="382429"/>
                  </a:lnTo>
                  <a:lnTo>
                    <a:pt x="610362" y="395322"/>
                  </a:lnTo>
                  <a:lnTo>
                    <a:pt x="621458" y="386463"/>
                  </a:lnTo>
                  <a:lnTo>
                    <a:pt x="632555" y="307181"/>
                  </a:lnTo>
                  <a:lnTo>
                    <a:pt x="643652" y="285369"/>
                  </a:lnTo>
                  <a:lnTo>
                    <a:pt x="654748" y="227525"/>
                  </a:lnTo>
                  <a:lnTo>
                    <a:pt x="665845" y="206291"/>
                  </a:lnTo>
                  <a:lnTo>
                    <a:pt x="676942" y="181696"/>
                  </a:lnTo>
                  <a:lnTo>
                    <a:pt x="688045" y="139616"/>
                  </a:lnTo>
                  <a:lnTo>
                    <a:pt x="699142" y="80466"/>
                  </a:lnTo>
                  <a:lnTo>
                    <a:pt x="710238" y="90971"/>
                  </a:lnTo>
                  <a:lnTo>
                    <a:pt x="721335" y="137909"/>
                  </a:lnTo>
                  <a:lnTo>
                    <a:pt x="743528" y="311808"/>
                  </a:lnTo>
                  <a:lnTo>
                    <a:pt x="754625" y="355725"/>
                  </a:lnTo>
                  <a:lnTo>
                    <a:pt x="765722" y="377285"/>
                  </a:lnTo>
                  <a:lnTo>
                    <a:pt x="776818" y="378020"/>
                  </a:lnTo>
                  <a:lnTo>
                    <a:pt x="787922" y="335232"/>
                  </a:lnTo>
                  <a:lnTo>
                    <a:pt x="799018" y="314413"/>
                  </a:lnTo>
                  <a:lnTo>
                    <a:pt x="810115" y="231947"/>
                  </a:lnTo>
                  <a:lnTo>
                    <a:pt x="821212" y="206523"/>
                  </a:lnTo>
                  <a:lnTo>
                    <a:pt x="832308" y="141460"/>
                  </a:lnTo>
                  <a:lnTo>
                    <a:pt x="843405" y="104081"/>
                  </a:lnTo>
                  <a:lnTo>
                    <a:pt x="854501" y="79609"/>
                  </a:lnTo>
                  <a:lnTo>
                    <a:pt x="865598" y="63627"/>
                  </a:lnTo>
                  <a:lnTo>
                    <a:pt x="876702" y="103455"/>
                  </a:lnTo>
                  <a:lnTo>
                    <a:pt x="898894" y="343220"/>
                  </a:lnTo>
                  <a:lnTo>
                    <a:pt x="909991" y="391199"/>
                  </a:lnTo>
                  <a:lnTo>
                    <a:pt x="921088" y="413167"/>
                  </a:lnTo>
                  <a:lnTo>
                    <a:pt x="932184" y="403091"/>
                  </a:lnTo>
                  <a:lnTo>
                    <a:pt x="943281" y="341179"/>
                  </a:lnTo>
                  <a:lnTo>
                    <a:pt x="954384" y="320176"/>
                  </a:lnTo>
                  <a:lnTo>
                    <a:pt x="965481" y="313012"/>
                  </a:lnTo>
                  <a:lnTo>
                    <a:pt x="976578" y="296187"/>
                  </a:lnTo>
                  <a:lnTo>
                    <a:pt x="987674" y="249698"/>
                  </a:lnTo>
                  <a:lnTo>
                    <a:pt x="998771" y="175764"/>
                  </a:lnTo>
                  <a:lnTo>
                    <a:pt x="1009868" y="60395"/>
                  </a:lnTo>
                  <a:lnTo>
                    <a:pt x="1020964" y="19172"/>
                  </a:lnTo>
                  <a:lnTo>
                    <a:pt x="1032061" y="320"/>
                  </a:lnTo>
                  <a:lnTo>
                    <a:pt x="1043157" y="77418"/>
                  </a:lnTo>
                  <a:lnTo>
                    <a:pt x="1054261" y="247535"/>
                  </a:lnTo>
                  <a:lnTo>
                    <a:pt x="1065357" y="353833"/>
                  </a:lnTo>
                  <a:lnTo>
                    <a:pt x="1076454" y="403493"/>
                  </a:lnTo>
                  <a:lnTo>
                    <a:pt x="1087551" y="410113"/>
                  </a:lnTo>
                  <a:lnTo>
                    <a:pt x="1098647" y="394505"/>
                  </a:lnTo>
                  <a:lnTo>
                    <a:pt x="1109744" y="374605"/>
                  </a:lnTo>
                  <a:lnTo>
                    <a:pt x="1120841" y="304004"/>
                  </a:lnTo>
                  <a:lnTo>
                    <a:pt x="1131937" y="278525"/>
                  </a:lnTo>
                  <a:lnTo>
                    <a:pt x="1143041" y="248848"/>
                  </a:lnTo>
                  <a:lnTo>
                    <a:pt x="1154137" y="229001"/>
                  </a:lnTo>
                  <a:lnTo>
                    <a:pt x="1165234" y="181900"/>
                  </a:lnTo>
                  <a:lnTo>
                    <a:pt x="1176331" y="117491"/>
                  </a:lnTo>
                  <a:lnTo>
                    <a:pt x="1187427" y="36018"/>
                  </a:lnTo>
                  <a:lnTo>
                    <a:pt x="1198524" y="39583"/>
                  </a:lnTo>
                  <a:lnTo>
                    <a:pt x="1209621" y="112694"/>
                  </a:lnTo>
                  <a:lnTo>
                    <a:pt x="1231821" y="377374"/>
                  </a:lnTo>
                  <a:lnTo>
                    <a:pt x="1242917" y="406792"/>
                  </a:lnTo>
                  <a:lnTo>
                    <a:pt x="1254014" y="404241"/>
                  </a:lnTo>
                  <a:lnTo>
                    <a:pt x="1265111" y="397226"/>
                  </a:lnTo>
                  <a:lnTo>
                    <a:pt x="1276207" y="339709"/>
                  </a:lnTo>
                  <a:lnTo>
                    <a:pt x="1287304" y="317979"/>
                  </a:lnTo>
                  <a:lnTo>
                    <a:pt x="1298400" y="251052"/>
                  </a:lnTo>
                  <a:lnTo>
                    <a:pt x="1309497" y="217170"/>
                  </a:lnTo>
                  <a:lnTo>
                    <a:pt x="1320601" y="154672"/>
                  </a:lnTo>
                  <a:lnTo>
                    <a:pt x="1331697" y="123165"/>
                  </a:lnTo>
                  <a:lnTo>
                    <a:pt x="1342794" y="84167"/>
                  </a:lnTo>
                  <a:lnTo>
                    <a:pt x="1353890" y="51802"/>
                  </a:lnTo>
                  <a:lnTo>
                    <a:pt x="1364987" y="50272"/>
                  </a:lnTo>
                  <a:lnTo>
                    <a:pt x="1376083" y="154305"/>
                  </a:lnTo>
                  <a:lnTo>
                    <a:pt x="1387180" y="290642"/>
                  </a:lnTo>
                  <a:lnTo>
                    <a:pt x="1398277" y="370870"/>
                  </a:lnTo>
                  <a:lnTo>
                    <a:pt x="1409380" y="412059"/>
                  </a:lnTo>
                  <a:lnTo>
                    <a:pt x="1420477" y="407119"/>
                  </a:lnTo>
                  <a:lnTo>
                    <a:pt x="1431573" y="360936"/>
                  </a:lnTo>
                  <a:lnTo>
                    <a:pt x="1442670" y="345458"/>
                  </a:lnTo>
                  <a:lnTo>
                    <a:pt x="1453767" y="310257"/>
                  </a:lnTo>
                  <a:lnTo>
                    <a:pt x="1464863" y="293207"/>
                  </a:lnTo>
                  <a:lnTo>
                    <a:pt x="1475960" y="241574"/>
                  </a:lnTo>
                  <a:lnTo>
                    <a:pt x="1487057" y="175022"/>
                  </a:lnTo>
                  <a:lnTo>
                    <a:pt x="1498160" y="57790"/>
                  </a:lnTo>
                  <a:lnTo>
                    <a:pt x="1509257" y="21751"/>
                  </a:lnTo>
                  <a:lnTo>
                    <a:pt x="1520353" y="3871"/>
                  </a:lnTo>
                  <a:lnTo>
                    <a:pt x="1531450" y="47210"/>
                  </a:lnTo>
                  <a:lnTo>
                    <a:pt x="1542546" y="160544"/>
                  </a:lnTo>
                  <a:lnTo>
                    <a:pt x="1553643" y="222640"/>
                  </a:lnTo>
                  <a:lnTo>
                    <a:pt x="1564740" y="296296"/>
                  </a:lnTo>
                  <a:lnTo>
                    <a:pt x="1575836" y="352466"/>
                  </a:lnTo>
                  <a:lnTo>
                    <a:pt x="1586940" y="383436"/>
                  </a:lnTo>
                  <a:lnTo>
                    <a:pt x="1598036" y="385565"/>
                  </a:lnTo>
                  <a:lnTo>
                    <a:pt x="1609133" y="349520"/>
                  </a:lnTo>
                  <a:lnTo>
                    <a:pt x="1620230" y="325844"/>
                  </a:lnTo>
                  <a:lnTo>
                    <a:pt x="1631326" y="252732"/>
                  </a:lnTo>
                  <a:lnTo>
                    <a:pt x="1642423" y="223708"/>
                  </a:lnTo>
                  <a:lnTo>
                    <a:pt x="1664616" y="139875"/>
                  </a:lnTo>
                  <a:lnTo>
                    <a:pt x="1675720" y="76268"/>
                  </a:lnTo>
                  <a:lnTo>
                    <a:pt x="1686816" y="65688"/>
                  </a:lnTo>
                  <a:lnTo>
                    <a:pt x="1697913" y="86399"/>
                  </a:lnTo>
                  <a:lnTo>
                    <a:pt x="1709010" y="138337"/>
                  </a:lnTo>
                  <a:lnTo>
                    <a:pt x="1720106" y="228934"/>
                  </a:lnTo>
                  <a:lnTo>
                    <a:pt x="1731203" y="304399"/>
                  </a:lnTo>
                  <a:lnTo>
                    <a:pt x="1742299" y="357228"/>
                  </a:lnTo>
                  <a:lnTo>
                    <a:pt x="1753396" y="380129"/>
                  </a:lnTo>
                  <a:lnTo>
                    <a:pt x="1764500" y="376727"/>
                  </a:lnTo>
                  <a:lnTo>
                    <a:pt x="1775596" y="358963"/>
                  </a:lnTo>
                  <a:lnTo>
                    <a:pt x="1786692" y="306896"/>
                  </a:lnTo>
                  <a:lnTo>
                    <a:pt x="1797789" y="287111"/>
                  </a:lnTo>
                  <a:lnTo>
                    <a:pt x="1808886" y="243112"/>
                  </a:lnTo>
                  <a:lnTo>
                    <a:pt x="1819982" y="225960"/>
                  </a:lnTo>
                  <a:lnTo>
                    <a:pt x="1831079" y="175213"/>
                  </a:lnTo>
                  <a:lnTo>
                    <a:pt x="1842176" y="114803"/>
                  </a:lnTo>
                  <a:lnTo>
                    <a:pt x="1853279" y="25425"/>
                  </a:lnTo>
                  <a:lnTo>
                    <a:pt x="1864376" y="14444"/>
                  </a:lnTo>
                  <a:lnTo>
                    <a:pt x="1875472" y="54782"/>
                  </a:lnTo>
                  <a:lnTo>
                    <a:pt x="1886569" y="151856"/>
                  </a:lnTo>
                  <a:lnTo>
                    <a:pt x="1897666" y="300779"/>
                  </a:lnTo>
                  <a:lnTo>
                    <a:pt x="1908762" y="365644"/>
                  </a:lnTo>
                  <a:lnTo>
                    <a:pt x="1919859" y="398275"/>
                  </a:lnTo>
                  <a:lnTo>
                    <a:pt x="1930956" y="403452"/>
                  </a:lnTo>
                  <a:lnTo>
                    <a:pt x="1942059" y="378857"/>
                  </a:lnTo>
                  <a:lnTo>
                    <a:pt x="1953156" y="356759"/>
                  </a:lnTo>
                  <a:lnTo>
                    <a:pt x="1964252" y="283940"/>
                  </a:lnTo>
                  <a:lnTo>
                    <a:pt x="1975349" y="250426"/>
                  </a:lnTo>
                  <a:lnTo>
                    <a:pt x="1986446" y="212823"/>
                  </a:lnTo>
                  <a:lnTo>
                    <a:pt x="1997542" y="187472"/>
                  </a:lnTo>
                  <a:lnTo>
                    <a:pt x="2008639" y="141691"/>
                  </a:lnTo>
                  <a:lnTo>
                    <a:pt x="2019735" y="79738"/>
                  </a:lnTo>
                  <a:lnTo>
                    <a:pt x="2030839" y="0"/>
                  </a:lnTo>
                  <a:lnTo>
                    <a:pt x="2041935" y="5695"/>
                  </a:lnTo>
                  <a:lnTo>
                    <a:pt x="2053032" y="62756"/>
                  </a:lnTo>
                  <a:lnTo>
                    <a:pt x="2064129" y="185091"/>
                  </a:lnTo>
                  <a:lnTo>
                    <a:pt x="2075225" y="324463"/>
                  </a:lnTo>
                  <a:lnTo>
                    <a:pt x="2086322" y="357684"/>
                  </a:lnTo>
                  <a:lnTo>
                    <a:pt x="2097419" y="371890"/>
                  </a:lnTo>
                  <a:lnTo>
                    <a:pt x="2108515" y="391389"/>
                  </a:lnTo>
                  <a:lnTo>
                    <a:pt x="2119619" y="374788"/>
                  </a:lnTo>
                  <a:lnTo>
                    <a:pt x="2130715" y="369264"/>
                  </a:lnTo>
                  <a:lnTo>
                    <a:pt x="2141812" y="309386"/>
                  </a:lnTo>
                  <a:lnTo>
                    <a:pt x="2152909" y="286138"/>
                  </a:lnTo>
                  <a:lnTo>
                    <a:pt x="2164005" y="209305"/>
                  </a:lnTo>
                  <a:lnTo>
                    <a:pt x="2175102" y="178342"/>
                  </a:lnTo>
                  <a:lnTo>
                    <a:pt x="2186198" y="140378"/>
                  </a:lnTo>
                  <a:lnTo>
                    <a:pt x="2197295" y="96305"/>
                  </a:lnTo>
                  <a:lnTo>
                    <a:pt x="2208399" y="59320"/>
                  </a:lnTo>
                  <a:lnTo>
                    <a:pt x="2219495" y="71696"/>
                  </a:lnTo>
                  <a:lnTo>
                    <a:pt x="2230592" y="125227"/>
                  </a:lnTo>
                  <a:lnTo>
                    <a:pt x="2252785" y="282593"/>
                  </a:lnTo>
                  <a:lnTo>
                    <a:pt x="2263881" y="321163"/>
                  </a:lnTo>
                  <a:lnTo>
                    <a:pt x="2274978" y="341519"/>
                  </a:lnTo>
                  <a:lnTo>
                    <a:pt x="2286075" y="359460"/>
                  </a:lnTo>
                  <a:lnTo>
                    <a:pt x="2297171" y="339546"/>
                  </a:lnTo>
                  <a:lnTo>
                    <a:pt x="2308275" y="327483"/>
                  </a:lnTo>
                  <a:lnTo>
                    <a:pt x="2319371" y="273252"/>
                  </a:lnTo>
                  <a:lnTo>
                    <a:pt x="2330468" y="246936"/>
                  </a:lnTo>
                  <a:lnTo>
                    <a:pt x="2341565" y="182771"/>
                  </a:lnTo>
                  <a:lnTo>
                    <a:pt x="2352661" y="152325"/>
                  </a:lnTo>
                  <a:lnTo>
                    <a:pt x="2363758" y="115953"/>
                  </a:lnTo>
                  <a:lnTo>
                    <a:pt x="2374855" y="74159"/>
                  </a:lnTo>
                  <a:lnTo>
                    <a:pt x="2385951" y="45468"/>
                  </a:lnTo>
                  <a:lnTo>
                    <a:pt x="2397055" y="84936"/>
                  </a:lnTo>
                  <a:lnTo>
                    <a:pt x="2408151" y="177240"/>
                  </a:lnTo>
                  <a:lnTo>
                    <a:pt x="2430345" y="319278"/>
                  </a:lnTo>
                  <a:lnTo>
                    <a:pt x="2441441" y="336525"/>
                  </a:lnTo>
                  <a:lnTo>
                    <a:pt x="2452538" y="336532"/>
                  </a:lnTo>
                  <a:lnTo>
                    <a:pt x="2463635" y="345139"/>
                  </a:lnTo>
                  <a:lnTo>
                    <a:pt x="2474731" y="317788"/>
                  </a:lnTo>
                  <a:lnTo>
                    <a:pt x="2485834" y="308093"/>
                  </a:lnTo>
                  <a:lnTo>
                    <a:pt x="2508028" y="225491"/>
                  </a:lnTo>
                  <a:lnTo>
                    <a:pt x="2519124" y="152883"/>
                  </a:lnTo>
                  <a:lnTo>
                    <a:pt x="2530221" y="108755"/>
                  </a:lnTo>
                  <a:lnTo>
                    <a:pt x="2541318" y="76023"/>
                  </a:lnTo>
                  <a:lnTo>
                    <a:pt x="2552414" y="64171"/>
                  </a:lnTo>
                  <a:lnTo>
                    <a:pt x="2563511" y="99870"/>
                  </a:lnTo>
                  <a:lnTo>
                    <a:pt x="2574614" y="196501"/>
                  </a:lnTo>
                  <a:lnTo>
                    <a:pt x="2585711" y="279647"/>
                  </a:lnTo>
                  <a:lnTo>
                    <a:pt x="2596808" y="332817"/>
                  </a:lnTo>
                  <a:lnTo>
                    <a:pt x="2607904" y="369237"/>
                  </a:lnTo>
                  <a:lnTo>
                    <a:pt x="2619001" y="364617"/>
                  </a:lnTo>
                  <a:lnTo>
                    <a:pt x="2630097" y="297275"/>
                  </a:lnTo>
                  <a:lnTo>
                    <a:pt x="2641194" y="294105"/>
                  </a:lnTo>
                  <a:lnTo>
                    <a:pt x="2652290" y="274327"/>
                  </a:lnTo>
                  <a:lnTo>
                    <a:pt x="2663394" y="263237"/>
                  </a:lnTo>
                  <a:lnTo>
                    <a:pt x="2674491" y="216796"/>
                  </a:lnTo>
                  <a:lnTo>
                    <a:pt x="2685587" y="148862"/>
                  </a:lnTo>
                  <a:lnTo>
                    <a:pt x="2696684" y="19574"/>
                  </a:lnTo>
                  <a:lnTo>
                    <a:pt x="2707780" y="3517"/>
                  </a:lnTo>
                  <a:lnTo>
                    <a:pt x="2718877" y="17274"/>
                  </a:lnTo>
                  <a:lnTo>
                    <a:pt x="2729974" y="84303"/>
                  </a:lnTo>
                  <a:lnTo>
                    <a:pt x="2741070" y="199957"/>
                  </a:lnTo>
                  <a:lnTo>
                    <a:pt x="2752174" y="275089"/>
                  </a:lnTo>
                  <a:lnTo>
                    <a:pt x="2763270" y="337274"/>
                  </a:lnTo>
                  <a:lnTo>
                    <a:pt x="2774367" y="366359"/>
                  </a:lnTo>
                  <a:lnTo>
                    <a:pt x="2785464" y="343417"/>
                  </a:lnTo>
                  <a:lnTo>
                    <a:pt x="2796560" y="328048"/>
                  </a:lnTo>
                  <a:lnTo>
                    <a:pt x="2807657" y="280545"/>
                  </a:lnTo>
                  <a:lnTo>
                    <a:pt x="2818754" y="303868"/>
                  </a:lnTo>
                  <a:lnTo>
                    <a:pt x="2829850" y="294609"/>
                  </a:lnTo>
                  <a:lnTo>
                    <a:pt x="2829850" y="294609"/>
                  </a:lnTo>
                </a:path>
              </a:pathLst>
            </a:custGeom>
            <a:noFill/>
            <a:ln w="19050" cap="sq">
              <a:solidFill>
                <a:srgbClr val="1F77B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4" name="자유형: 도형 2333">
              <a:extLst>
                <a:ext uri="{FF2B5EF4-FFF2-40B4-BE49-F238E27FC236}">
                  <a16:creationId xmlns:a16="http://schemas.microsoft.com/office/drawing/2014/main" id="{3741ED34-6019-2B48-F106-AD780E685D83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33002 h 413167"/>
                <a:gd name="connsiteX1" fmla="*/ 11096 w 2829850"/>
                <a:gd name="connsiteY1" fmla="*/ 220783 h 413167"/>
                <a:gd name="connsiteX2" fmla="*/ 22193 w 2829850"/>
                <a:gd name="connsiteY2" fmla="*/ 247929 h 413167"/>
                <a:gd name="connsiteX3" fmla="*/ 33290 w 2829850"/>
                <a:gd name="connsiteY3" fmla="*/ 238397 h 413167"/>
                <a:gd name="connsiteX4" fmla="*/ 44386 w 2829850"/>
                <a:gd name="connsiteY4" fmla="*/ 276103 h 413167"/>
                <a:gd name="connsiteX5" fmla="*/ 55483 w 2829850"/>
                <a:gd name="connsiteY5" fmla="*/ 291377 h 413167"/>
                <a:gd name="connsiteX6" fmla="*/ 66586 w 2829850"/>
                <a:gd name="connsiteY6" fmla="*/ 290499 h 413167"/>
                <a:gd name="connsiteX7" fmla="*/ 77683 w 2829850"/>
                <a:gd name="connsiteY7" fmla="*/ 263850 h 413167"/>
                <a:gd name="connsiteX8" fmla="*/ 88779 w 2829850"/>
                <a:gd name="connsiteY8" fmla="*/ 314998 h 413167"/>
                <a:gd name="connsiteX9" fmla="*/ 99876 w 2829850"/>
                <a:gd name="connsiteY9" fmla="*/ 342743 h 413167"/>
                <a:gd name="connsiteX10" fmla="*/ 110973 w 2829850"/>
                <a:gd name="connsiteY10" fmla="*/ 360004 h 413167"/>
                <a:gd name="connsiteX11" fmla="*/ 122069 w 2829850"/>
                <a:gd name="connsiteY11" fmla="*/ 328266 h 413167"/>
                <a:gd name="connsiteX12" fmla="*/ 133166 w 2829850"/>
                <a:gd name="connsiteY12" fmla="*/ 319754 h 413167"/>
                <a:gd name="connsiteX13" fmla="*/ 144263 w 2829850"/>
                <a:gd name="connsiteY13" fmla="*/ 251345 h 413167"/>
                <a:gd name="connsiteX14" fmla="*/ 155366 w 2829850"/>
                <a:gd name="connsiteY14" fmla="*/ 233369 h 413167"/>
                <a:gd name="connsiteX15" fmla="*/ 166463 w 2829850"/>
                <a:gd name="connsiteY15" fmla="*/ 165198 h 413167"/>
                <a:gd name="connsiteX16" fmla="*/ 177559 w 2829850"/>
                <a:gd name="connsiteY16" fmla="*/ 154482 h 413167"/>
                <a:gd name="connsiteX17" fmla="*/ 188656 w 2829850"/>
                <a:gd name="connsiteY17" fmla="*/ 140766 h 413167"/>
                <a:gd name="connsiteX18" fmla="*/ 199753 w 2829850"/>
                <a:gd name="connsiteY18" fmla="*/ 140310 h 413167"/>
                <a:gd name="connsiteX19" fmla="*/ 210849 w 2829850"/>
                <a:gd name="connsiteY19" fmla="*/ 141317 h 413167"/>
                <a:gd name="connsiteX20" fmla="*/ 221946 w 2829850"/>
                <a:gd name="connsiteY20" fmla="*/ 129384 h 413167"/>
                <a:gd name="connsiteX21" fmla="*/ 233043 w 2829850"/>
                <a:gd name="connsiteY21" fmla="*/ 137629 h 413167"/>
                <a:gd name="connsiteX22" fmla="*/ 244146 w 2829850"/>
                <a:gd name="connsiteY22" fmla="*/ 175144 h 413167"/>
                <a:gd name="connsiteX23" fmla="*/ 255243 w 2829850"/>
                <a:gd name="connsiteY23" fmla="*/ 241826 h 413167"/>
                <a:gd name="connsiteX24" fmla="*/ 266339 w 2829850"/>
                <a:gd name="connsiteY24" fmla="*/ 319271 h 413167"/>
                <a:gd name="connsiteX25" fmla="*/ 277436 w 2829850"/>
                <a:gd name="connsiteY25" fmla="*/ 364590 h 413167"/>
                <a:gd name="connsiteX26" fmla="*/ 288533 w 2829850"/>
                <a:gd name="connsiteY26" fmla="*/ 380878 h 413167"/>
                <a:gd name="connsiteX27" fmla="*/ 299629 w 2829850"/>
                <a:gd name="connsiteY27" fmla="*/ 355936 h 413167"/>
                <a:gd name="connsiteX28" fmla="*/ 310726 w 2829850"/>
                <a:gd name="connsiteY28" fmla="*/ 322660 h 413167"/>
                <a:gd name="connsiteX29" fmla="*/ 321823 w 2829850"/>
                <a:gd name="connsiteY29" fmla="*/ 237125 h 413167"/>
                <a:gd name="connsiteX30" fmla="*/ 332926 w 2829850"/>
                <a:gd name="connsiteY30" fmla="*/ 227307 h 413167"/>
                <a:gd name="connsiteX31" fmla="*/ 344023 w 2829850"/>
                <a:gd name="connsiteY31" fmla="*/ 224783 h 413167"/>
                <a:gd name="connsiteX32" fmla="*/ 355119 w 2829850"/>
                <a:gd name="connsiteY32" fmla="*/ 226824 h 413167"/>
                <a:gd name="connsiteX33" fmla="*/ 366216 w 2829850"/>
                <a:gd name="connsiteY33" fmla="*/ 212918 h 413167"/>
                <a:gd name="connsiteX34" fmla="*/ 377313 w 2829850"/>
                <a:gd name="connsiteY34" fmla="*/ 178648 h 413167"/>
                <a:gd name="connsiteX35" fmla="*/ 388409 w 2829850"/>
                <a:gd name="connsiteY35" fmla="*/ 116702 h 413167"/>
                <a:gd name="connsiteX36" fmla="*/ 399506 w 2829850"/>
                <a:gd name="connsiteY36" fmla="*/ 133010 h 413167"/>
                <a:gd name="connsiteX37" fmla="*/ 410602 w 2829850"/>
                <a:gd name="connsiteY37" fmla="*/ 187772 h 413167"/>
                <a:gd name="connsiteX38" fmla="*/ 421706 w 2829850"/>
                <a:gd name="connsiteY38" fmla="*/ 254624 h 413167"/>
                <a:gd name="connsiteX39" fmla="*/ 432802 w 2829850"/>
                <a:gd name="connsiteY39" fmla="*/ 334423 h 413167"/>
                <a:gd name="connsiteX40" fmla="*/ 443899 w 2829850"/>
                <a:gd name="connsiteY40" fmla="*/ 368373 h 413167"/>
                <a:gd name="connsiteX41" fmla="*/ 454995 w 2829850"/>
                <a:gd name="connsiteY41" fmla="*/ 369420 h 413167"/>
                <a:gd name="connsiteX42" fmla="*/ 466092 w 2829850"/>
                <a:gd name="connsiteY42" fmla="*/ 358834 h 413167"/>
                <a:gd name="connsiteX43" fmla="*/ 477189 w 2829850"/>
                <a:gd name="connsiteY43" fmla="*/ 276892 h 413167"/>
                <a:gd name="connsiteX44" fmla="*/ 488285 w 2829850"/>
                <a:gd name="connsiteY44" fmla="*/ 238989 h 413167"/>
                <a:gd name="connsiteX45" fmla="*/ 499382 w 2829850"/>
                <a:gd name="connsiteY45" fmla="*/ 167695 h 413167"/>
                <a:gd name="connsiteX46" fmla="*/ 510485 w 2829850"/>
                <a:gd name="connsiteY46" fmla="*/ 143725 h 413167"/>
                <a:gd name="connsiteX47" fmla="*/ 532679 w 2829850"/>
                <a:gd name="connsiteY47" fmla="*/ 103618 h 413167"/>
                <a:gd name="connsiteX48" fmla="*/ 543775 w 2829850"/>
                <a:gd name="connsiteY48" fmla="*/ 98101 h 413167"/>
                <a:gd name="connsiteX49" fmla="*/ 554872 w 2829850"/>
                <a:gd name="connsiteY49" fmla="*/ 110259 h 413167"/>
                <a:gd name="connsiteX50" fmla="*/ 565968 w 2829850"/>
                <a:gd name="connsiteY50" fmla="*/ 169171 h 413167"/>
                <a:gd name="connsiteX51" fmla="*/ 577065 w 2829850"/>
                <a:gd name="connsiteY51" fmla="*/ 259543 h 413167"/>
                <a:gd name="connsiteX52" fmla="*/ 588162 w 2829850"/>
                <a:gd name="connsiteY52" fmla="*/ 342158 h 413167"/>
                <a:gd name="connsiteX53" fmla="*/ 599265 w 2829850"/>
                <a:gd name="connsiteY53" fmla="*/ 382769 h 413167"/>
                <a:gd name="connsiteX54" fmla="*/ 610362 w 2829850"/>
                <a:gd name="connsiteY54" fmla="*/ 394566 h 413167"/>
                <a:gd name="connsiteX55" fmla="*/ 621458 w 2829850"/>
                <a:gd name="connsiteY55" fmla="*/ 387783 h 413167"/>
                <a:gd name="connsiteX56" fmla="*/ 632555 w 2829850"/>
                <a:gd name="connsiteY56" fmla="*/ 305345 h 413167"/>
                <a:gd name="connsiteX57" fmla="*/ 643652 w 2829850"/>
                <a:gd name="connsiteY57" fmla="*/ 289989 h 413167"/>
                <a:gd name="connsiteX58" fmla="*/ 654748 w 2829850"/>
                <a:gd name="connsiteY58" fmla="*/ 230539 h 413167"/>
                <a:gd name="connsiteX59" fmla="*/ 665845 w 2829850"/>
                <a:gd name="connsiteY59" fmla="*/ 212884 h 413167"/>
                <a:gd name="connsiteX60" fmla="*/ 676942 w 2829850"/>
                <a:gd name="connsiteY60" fmla="*/ 189656 h 413167"/>
                <a:gd name="connsiteX61" fmla="*/ 688045 w 2829850"/>
                <a:gd name="connsiteY61" fmla="*/ 148474 h 413167"/>
                <a:gd name="connsiteX62" fmla="*/ 699142 w 2829850"/>
                <a:gd name="connsiteY62" fmla="*/ 91889 h 413167"/>
                <a:gd name="connsiteX63" fmla="*/ 710238 w 2829850"/>
                <a:gd name="connsiteY63" fmla="*/ 99938 h 413167"/>
                <a:gd name="connsiteX64" fmla="*/ 721335 w 2829850"/>
                <a:gd name="connsiteY64" fmla="*/ 142923 h 413167"/>
                <a:gd name="connsiteX65" fmla="*/ 732432 w 2829850"/>
                <a:gd name="connsiteY65" fmla="*/ 222667 h 413167"/>
                <a:gd name="connsiteX66" fmla="*/ 743528 w 2829850"/>
                <a:gd name="connsiteY66" fmla="*/ 314754 h 413167"/>
                <a:gd name="connsiteX67" fmla="*/ 754625 w 2829850"/>
                <a:gd name="connsiteY67" fmla="*/ 358507 h 413167"/>
                <a:gd name="connsiteX68" fmla="*/ 765722 w 2829850"/>
                <a:gd name="connsiteY68" fmla="*/ 377564 h 413167"/>
                <a:gd name="connsiteX69" fmla="*/ 776818 w 2829850"/>
                <a:gd name="connsiteY69" fmla="*/ 379612 h 413167"/>
                <a:gd name="connsiteX70" fmla="*/ 787922 w 2829850"/>
                <a:gd name="connsiteY70" fmla="*/ 330395 h 413167"/>
                <a:gd name="connsiteX71" fmla="*/ 799018 w 2829850"/>
                <a:gd name="connsiteY71" fmla="*/ 318013 h 413167"/>
                <a:gd name="connsiteX72" fmla="*/ 810115 w 2829850"/>
                <a:gd name="connsiteY72" fmla="*/ 237384 h 413167"/>
                <a:gd name="connsiteX73" fmla="*/ 821212 w 2829850"/>
                <a:gd name="connsiteY73" fmla="*/ 214340 h 413167"/>
                <a:gd name="connsiteX74" fmla="*/ 832308 w 2829850"/>
                <a:gd name="connsiteY74" fmla="*/ 152176 h 413167"/>
                <a:gd name="connsiteX75" fmla="*/ 843405 w 2829850"/>
                <a:gd name="connsiteY75" fmla="*/ 107782 h 413167"/>
                <a:gd name="connsiteX76" fmla="*/ 854501 w 2829850"/>
                <a:gd name="connsiteY76" fmla="*/ 81493 h 413167"/>
                <a:gd name="connsiteX77" fmla="*/ 865598 w 2829850"/>
                <a:gd name="connsiteY77" fmla="*/ 64763 h 413167"/>
                <a:gd name="connsiteX78" fmla="*/ 876702 w 2829850"/>
                <a:gd name="connsiteY78" fmla="*/ 110926 h 413167"/>
                <a:gd name="connsiteX79" fmla="*/ 887798 w 2829850"/>
                <a:gd name="connsiteY79" fmla="*/ 234968 h 413167"/>
                <a:gd name="connsiteX80" fmla="*/ 898894 w 2829850"/>
                <a:gd name="connsiteY80" fmla="*/ 345894 h 413167"/>
                <a:gd name="connsiteX81" fmla="*/ 909991 w 2829850"/>
                <a:gd name="connsiteY81" fmla="*/ 391328 h 413167"/>
                <a:gd name="connsiteX82" fmla="*/ 921088 w 2829850"/>
                <a:gd name="connsiteY82" fmla="*/ 413167 h 413167"/>
                <a:gd name="connsiteX83" fmla="*/ 932184 w 2829850"/>
                <a:gd name="connsiteY83" fmla="*/ 404329 h 413167"/>
                <a:gd name="connsiteX84" fmla="*/ 943281 w 2829850"/>
                <a:gd name="connsiteY84" fmla="*/ 336464 h 413167"/>
                <a:gd name="connsiteX85" fmla="*/ 954384 w 2829850"/>
                <a:gd name="connsiteY85" fmla="*/ 322775 h 413167"/>
                <a:gd name="connsiteX86" fmla="*/ 965481 w 2829850"/>
                <a:gd name="connsiteY86" fmla="*/ 316863 h 413167"/>
                <a:gd name="connsiteX87" fmla="*/ 976578 w 2829850"/>
                <a:gd name="connsiteY87" fmla="*/ 305127 h 413167"/>
                <a:gd name="connsiteX88" fmla="*/ 987674 w 2829850"/>
                <a:gd name="connsiteY88" fmla="*/ 258461 h 413167"/>
                <a:gd name="connsiteX89" fmla="*/ 998771 w 2829850"/>
                <a:gd name="connsiteY89" fmla="*/ 184669 h 413167"/>
                <a:gd name="connsiteX90" fmla="*/ 1009868 w 2829850"/>
                <a:gd name="connsiteY90" fmla="*/ 71302 h 413167"/>
                <a:gd name="connsiteX91" fmla="*/ 1020964 w 2829850"/>
                <a:gd name="connsiteY91" fmla="*/ 21588 h 413167"/>
                <a:gd name="connsiteX92" fmla="*/ 1032061 w 2829850"/>
                <a:gd name="connsiteY92" fmla="*/ 0 h 413167"/>
                <a:gd name="connsiteX93" fmla="*/ 1043157 w 2829850"/>
                <a:gd name="connsiteY93" fmla="*/ 78132 h 413167"/>
                <a:gd name="connsiteX94" fmla="*/ 1054261 w 2829850"/>
                <a:gd name="connsiteY94" fmla="*/ 255787 h 413167"/>
                <a:gd name="connsiteX95" fmla="*/ 1065357 w 2829850"/>
                <a:gd name="connsiteY95" fmla="*/ 358304 h 413167"/>
                <a:gd name="connsiteX96" fmla="*/ 1076454 w 2829850"/>
                <a:gd name="connsiteY96" fmla="*/ 404772 h 413167"/>
                <a:gd name="connsiteX97" fmla="*/ 1087551 w 2829850"/>
                <a:gd name="connsiteY97" fmla="*/ 410820 h 413167"/>
                <a:gd name="connsiteX98" fmla="*/ 1098647 w 2829850"/>
                <a:gd name="connsiteY98" fmla="*/ 392566 h 413167"/>
                <a:gd name="connsiteX99" fmla="*/ 1109744 w 2829850"/>
                <a:gd name="connsiteY99" fmla="*/ 375959 h 413167"/>
                <a:gd name="connsiteX100" fmla="*/ 1120841 w 2829850"/>
                <a:gd name="connsiteY100" fmla="*/ 302569 h 413167"/>
                <a:gd name="connsiteX101" fmla="*/ 1131937 w 2829850"/>
                <a:gd name="connsiteY101" fmla="*/ 284301 h 413167"/>
                <a:gd name="connsiteX102" fmla="*/ 1143041 w 2829850"/>
                <a:gd name="connsiteY102" fmla="*/ 257441 h 413167"/>
                <a:gd name="connsiteX103" fmla="*/ 1154137 w 2829850"/>
                <a:gd name="connsiteY103" fmla="*/ 237935 h 413167"/>
                <a:gd name="connsiteX104" fmla="*/ 1165234 w 2829850"/>
                <a:gd name="connsiteY104" fmla="*/ 189786 h 413167"/>
                <a:gd name="connsiteX105" fmla="*/ 1176331 w 2829850"/>
                <a:gd name="connsiteY105" fmla="*/ 122594 h 413167"/>
                <a:gd name="connsiteX106" fmla="*/ 1187427 w 2829850"/>
                <a:gd name="connsiteY106" fmla="*/ 42733 h 413167"/>
                <a:gd name="connsiteX107" fmla="*/ 1198524 w 2829850"/>
                <a:gd name="connsiteY107" fmla="*/ 47013 h 413167"/>
                <a:gd name="connsiteX108" fmla="*/ 1209621 w 2829850"/>
                <a:gd name="connsiteY108" fmla="*/ 114865 h 413167"/>
                <a:gd name="connsiteX109" fmla="*/ 1231821 w 2829850"/>
                <a:gd name="connsiteY109" fmla="*/ 379524 h 413167"/>
                <a:gd name="connsiteX110" fmla="*/ 1242917 w 2829850"/>
                <a:gd name="connsiteY110" fmla="*/ 408119 h 413167"/>
                <a:gd name="connsiteX111" fmla="*/ 1254014 w 2829850"/>
                <a:gd name="connsiteY111" fmla="*/ 403853 h 413167"/>
                <a:gd name="connsiteX112" fmla="*/ 1265111 w 2829850"/>
                <a:gd name="connsiteY112" fmla="*/ 398615 h 413167"/>
                <a:gd name="connsiteX113" fmla="*/ 1276207 w 2829850"/>
                <a:gd name="connsiteY113" fmla="*/ 335627 h 413167"/>
                <a:gd name="connsiteX114" fmla="*/ 1287304 w 2829850"/>
                <a:gd name="connsiteY114" fmla="*/ 320775 h 413167"/>
                <a:gd name="connsiteX115" fmla="*/ 1298400 w 2829850"/>
                <a:gd name="connsiteY115" fmla="*/ 255107 h 413167"/>
                <a:gd name="connsiteX116" fmla="*/ 1309497 w 2829850"/>
                <a:gd name="connsiteY116" fmla="*/ 225824 h 413167"/>
                <a:gd name="connsiteX117" fmla="*/ 1320601 w 2829850"/>
                <a:gd name="connsiteY117" fmla="*/ 167572 h 413167"/>
                <a:gd name="connsiteX118" fmla="*/ 1353890 w 2829850"/>
                <a:gd name="connsiteY118" fmla="*/ 53490 h 413167"/>
                <a:gd name="connsiteX119" fmla="*/ 1364987 w 2829850"/>
                <a:gd name="connsiteY119" fmla="*/ 58633 h 413167"/>
                <a:gd name="connsiteX120" fmla="*/ 1376083 w 2829850"/>
                <a:gd name="connsiteY120" fmla="*/ 164470 h 413167"/>
                <a:gd name="connsiteX121" fmla="*/ 1387180 w 2829850"/>
                <a:gd name="connsiteY121" fmla="*/ 295187 h 413167"/>
                <a:gd name="connsiteX122" fmla="*/ 1398277 w 2829850"/>
                <a:gd name="connsiteY122" fmla="*/ 370727 h 413167"/>
                <a:gd name="connsiteX123" fmla="*/ 1409380 w 2829850"/>
                <a:gd name="connsiteY123" fmla="*/ 412086 h 413167"/>
                <a:gd name="connsiteX124" fmla="*/ 1420477 w 2829850"/>
                <a:gd name="connsiteY124" fmla="*/ 407725 h 413167"/>
                <a:gd name="connsiteX125" fmla="*/ 1431573 w 2829850"/>
                <a:gd name="connsiteY125" fmla="*/ 358807 h 413167"/>
                <a:gd name="connsiteX126" fmla="*/ 1442670 w 2829850"/>
                <a:gd name="connsiteY126" fmla="*/ 348302 h 413167"/>
                <a:gd name="connsiteX127" fmla="*/ 1453767 w 2829850"/>
                <a:gd name="connsiteY127" fmla="*/ 312760 h 413167"/>
                <a:gd name="connsiteX128" fmla="*/ 1464863 w 2829850"/>
                <a:gd name="connsiteY128" fmla="*/ 299418 h 413167"/>
                <a:gd name="connsiteX129" fmla="*/ 1475960 w 2829850"/>
                <a:gd name="connsiteY129" fmla="*/ 248480 h 413167"/>
                <a:gd name="connsiteX130" fmla="*/ 1487057 w 2829850"/>
                <a:gd name="connsiteY130" fmla="*/ 185118 h 413167"/>
                <a:gd name="connsiteX131" fmla="*/ 1498160 w 2829850"/>
                <a:gd name="connsiteY131" fmla="*/ 70397 h 413167"/>
                <a:gd name="connsiteX132" fmla="*/ 1509257 w 2829850"/>
                <a:gd name="connsiteY132" fmla="*/ 25717 h 413167"/>
                <a:gd name="connsiteX133" fmla="*/ 1520353 w 2829850"/>
                <a:gd name="connsiteY133" fmla="*/ 9430 h 413167"/>
                <a:gd name="connsiteX134" fmla="*/ 1531450 w 2829850"/>
                <a:gd name="connsiteY134" fmla="*/ 48816 h 413167"/>
                <a:gd name="connsiteX135" fmla="*/ 1542546 w 2829850"/>
                <a:gd name="connsiteY135" fmla="*/ 165844 h 413167"/>
                <a:gd name="connsiteX136" fmla="*/ 1553643 w 2829850"/>
                <a:gd name="connsiteY136" fmla="*/ 226852 h 413167"/>
                <a:gd name="connsiteX137" fmla="*/ 1564740 w 2829850"/>
                <a:gd name="connsiteY137" fmla="*/ 299248 h 413167"/>
                <a:gd name="connsiteX138" fmla="*/ 1575836 w 2829850"/>
                <a:gd name="connsiteY138" fmla="*/ 353738 h 413167"/>
                <a:gd name="connsiteX139" fmla="*/ 1586940 w 2829850"/>
                <a:gd name="connsiteY139" fmla="*/ 383824 h 413167"/>
                <a:gd name="connsiteX140" fmla="*/ 1598036 w 2829850"/>
                <a:gd name="connsiteY140" fmla="*/ 387402 h 413167"/>
                <a:gd name="connsiteX141" fmla="*/ 1609133 w 2829850"/>
                <a:gd name="connsiteY141" fmla="*/ 349922 h 413167"/>
                <a:gd name="connsiteX142" fmla="*/ 1620230 w 2829850"/>
                <a:gd name="connsiteY142" fmla="*/ 330456 h 413167"/>
                <a:gd name="connsiteX143" fmla="*/ 1631326 w 2829850"/>
                <a:gd name="connsiteY143" fmla="*/ 255161 h 413167"/>
                <a:gd name="connsiteX144" fmla="*/ 1642423 w 2829850"/>
                <a:gd name="connsiteY144" fmla="*/ 229825 h 413167"/>
                <a:gd name="connsiteX145" fmla="*/ 1653520 w 2829850"/>
                <a:gd name="connsiteY145" fmla="*/ 190561 h 413167"/>
                <a:gd name="connsiteX146" fmla="*/ 1664616 w 2829850"/>
                <a:gd name="connsiteY146" fmla="*/ 148059 h 413167"/>
                <a:gd name="connsiteX147" fmla="*/ 1675720 w 2829850"/>
                <a:gd name="connsiteY147" fmla="*/ 86140 h 413167"/>
                <a:gd name="connsiteX148" fmla="*/ 1686816 w 2829850"/>
                <a:gd name="connsiteY148" fmla="*/ 70478 h 413167"/>
                <a:gd name="connsiteX149" fmla="*/ 1697913 w 2829850"/>
                <a:gd name="connsiteY149" fmla="*/ 88637 h 413167"/>
                <a:gd name="connsiteX150" fmla="*/ 1709010 w 2829850"/>
                <a:gd name="connsiteY150" fmla="*/ 140439 h 413167"/>
                <a:gd name="connsiteX151" fmla="*/ 1720106 w 2829850"/>
                <a:gd name="connsiteY151" fmla="*/ 236281 h 413167"/>
                <a:gd name="connsiteX152" fmla="*/ 1731203 w 2829850"/>
                <a:gd name="connsiteY152" fmla="*/ 310216 h 413167"/>
                <a:gd name="connsiteX153" fmla="*/ 1742299 w 2829850"/>
                <a:gd name="connsiteY153" fmla="*/ 360440 h 413167"/>
                <a:gd name="connsiteX154" fmla="*/ 1753396 w 2829850"/>
                <a:gd name="connsiteY154" fmla="*/ 380993 h 413167"/>
                <a:gd name="connsiteX155" fmla="*/ 1764500 w 2829850"/>
                <a:gd name="connsiteY155" fmla="*/ 374877 h 413167"/>
                <a:gd name="connsiteX156" fmla="*/ 1775596 w 2829850"/>
                <a:gd name="connsiteY156" fmla="*/ 360283 h 413167"/>
                <a:gd name="connsiteX157" fmla="*/ 1786692 w 2829850"/>
                <a:gd name="connsiteY157" fmla="*/ 307998 h 413167"/>
                <a:gd name="connsiteX158" fmla="*/ 1797789 w 2829850"/>
                <a:gd name="connsiteY158" fmla="*/ 293200 h 413167"/>
                <a:gd name="connsiteX159" fmla="*/ 1808886 w 2829850"/>
                <a:gd name="connsiteY159" fmla="*/ 250678 h 413167"/>
                <a:gd name="connsiteX160" fmla="*/ 1819982 w 2829850"/>
                <a:gd name="connsiteY160" fmla="*/ 234050 h 413167"/>
                <a:gd name="connsiteX161" fmla="*/ 1831079 w 2829850"/>
                <a:gd name="connsiteY161" fmla="*/ 184724 h 413167"/>
                <a:gd name="connsiteX162" fmla="*/ 1842176 w 2829850"/>
                <a:gd name="connsiteY162" fmla="*/ 120117 h 413167"/>
                <a:gd name="connsiteX163" fmla="*/ 1853279 w 2829850"/>
                <a:gd name="connsiteY163" fmla="*/ 29657 h 413167"/>
                <a:gd name="connsiteX164" fmla="*/ 1864376 w 2829850"/>
                <a:gd name="connsiteY164" fmla="*/ 17301 h 413167"/>
                <a:gd name="connsiteX165" fmla="*/ 1875472 w 2829850"/>
                <a:gd name="connsiteY165" fmla="*/ 56497 h 413167"/>
                <a:gd name="connsiteX166" fmla="*/ 1886569 w 2829850"/>
                <a:gd name="connsiteY166" fmla="*/ 153298 h 413167"/>
                <a:gd name="connsiteX167" fmla="*/ 1897666 w 2829850"/>
                <a:gd name="connsiteY167" fmla="*/ 305460 h 413167"/>
                <a:gd name="connsiteX168" fmla="*/ 1908762 w 2829850"/>
                <a:gd name="connsiteY168" fmla="*/ 368713 h 413167"/>
                <a:gd name="connsiteX169" fmla="*/ 1919859 w 2829850"/>
                <a:gd name="connsiteY169" fmla="*/ 399274 h 413167"/>
                <a:gd name="connsiteX170" fmla="*/ 1930956 w 2829850"/>
                <a:gd name="connsiteY170" fmla="*/ 404867 h 413167"/>
                <a:gd name="connsiteX171" fmla="*/ 1942059 w 2829850"/>
                <a:gd name="connsiteY171" fmla="*/ 378279 h 413167"/>
                <a:gd name="connsiteX172" fmla="*/ 1953156 w 2829850"/>
                <a:gd name="connsiteY172" fmla="*/ 359052 h 413167"/>
                <a:gd name="connsiteX173" fmla="*/ 1964252 w 2829850"/>
                <a:gd name="connsiteY173" fmla="*/ 285464 h 413167"/>
                <a:gd name="connsiteX174" fmla="*/ 1975349 w 2829850"/>
                <a:gd name="connsiteY174" fmla="*/ 258352 h 413167"/>
                <a:gd name="connsiteX175" fmla="*/ 1986446 w 2829850"/>
                <a:gd name="connsiteY175" fmla="*/ 223062 h 413167"/>
                <a:gd name="connsiteX176" fmla="*/ 1997542 w 2829850"/>
                <a:gd name="connsiteY176" fmla="*/ 194800 h 413167"/>
                <a:gd name="connsiteX177" fmla="*/ 2008639 w 2829850"/>
                <a:gd name="connsiteY177" fmla="*/ 149148 h 413167"/>
                <a:gd name="connsiteX178" fmla="*/ 2019735 w 2829850"/>
                <a:gd name="connsiteY178" fmla="*/ 85283 h 413167"/>
                <a:gd name="connsiteX179" fmla="*/ 2030839 w 2829850"/>
                <a:gd name="connsiteY179" fmla="*/ 8022 h 413167"/>
                <a:gd name="connsiteX180" fmla="*/ 2041935 w 2829850"/>
                <a:gd name="connsiteY180" fmla="*/ 12866 h 413167"/>
                <a:gd name="connsiteX181" fmla="*/ 2053032 w 2829850"/>
                <a:gd name="connsiteY181" fmla="*/ 69424 h 413167"/>
                <a:gd name="connsiteX182" fmla="*/ 2064129 w 2829850"/>
                <a:gd name="connsiteY182" fmla="*/ 184071 h 413167"/>
                <a:gd name="connsiteX183" fmla="*/ 2075225 w 2829850"/>
                <a:gd name="connsiteY183" fmla="*/ 325000 h 413167"/>
                <a:gd name="connsiteX184" fmla="*/ 2086322 w 2829850"/>
                <a:gd name="connsiteY184" fmla="*/ 358514 h 413167"/>
                <a:gd name="connsiteX185" fmla="*/ 2097419 w 2829850"/>
                <a:gd name="connsiteY185" fmla="*/ 373053 h 413167"/>
                <a:gd name="connsiteX186" fmla="*/ 2108515 w 2829850"/>
                <a:gd name="connsiteY186" fmla="*/ 392743 h 413167"/>
                <a:gd name="connsiteX187" fmla="*/ 2119619 w 2829850"/>
                <a:gd name="connsiteY187" fmla="*/ 373217 h 413167"/>
                <a:gd name="connsiteX188" fmla="*/ 2130715 w 2829850"/>
                <a:gd name="connsiteY188" fmla="*/ 370978 h 413167"/>
                <a:gd name="connsiteX189" fmla="*/ 2141812 w 2829850"/>
                <a:gd name="connsiteY189" fmla="*/ 311638 h 413167"/>
                <a:gd name="connsiteX190" fmla="*/ 2152909 w 2829850"/>
                <a:gd name="connsiteY190" fmla="*/ 293942 h 413167"/>
                <a:gd name="connsiteX191" fmla="*/ 2164005 w 2829850"/>
                <a:gd name="connsiteY191" fmla="*/ 218524 h 413167"/>
                <a:gd name="connsiteX192" fmla="*/ 2186198 w 2829850"/>
                <a:gd name="connsiteY192" fmla="*/ 146529 h 413167"/>
                <a:gd name="connsiteX193" fmla="*/ 2197295 w 2829850"/>
                <a:gd name="connsiteY193" fmla="*/ 102224 h 413167"/>
                <a:gd name="connsiteX194" fmla="*/ 2208399 w 2829850"/>
                <a:gd name="connsiteY194" fmla="*/ 67968 h 413167"/>
                <a:gd name="connsiteX195" fmla="*/ 2219495 w 2829850"/>
                <a:gd name="connsiteY195" fmla="*/ 79337 h 413167"/>
                <a:gd name="connsiteX196" fmla="*/ 2230592 w 2829850"/>
                <a:gd name="connsiteY196" fmla="*/ 133493 h 413167"/>
                <a:gd name="connsiteX197" fmla="*/ 2241688 w 2829850"/>
                <a:gd name="connsiteY197" fmla="*/ 204747 h 413167"/>
                <a:gd name="connsiteX198" fmla="*/ 2252785 w 2829850"/>
                <a:gd name="connsiteY198" fmla="*/ 286301 h 413167"/>
                <a:gd name="connsiteX199" fmla="*/ 2263881 w 2829850"/>
                <a:gd name="connsiteY199" fmla="*/ 323687 h 413167"/>
                <a:gd name="connsiteX200" fmla="*/ 2274978 w 2829850"/>
                <a:gd name="connsiteY200" fmla="*/ 343213 h 413167"/>
                <a:gd name="connsiteX201" fmla="*/ 2286075 w 2829850"/>
                <a:gd name="connsiteY201" fmla="*/ 361018 h 413167"/>
                <a:gd name="connsiteX202" fmla="*/ 2297171 w 2829850"/>
                <a:gd name="connsiteY202" fmla="*/ 337294 h 413167"/>
                <a:gd name="connsiteX203" fmla="*/ 2308275 w 2829850"/>
                <a:gd name="connsiteY203" fmla="*/ 330497 h 413167"/>
                <a:gd name="connsiteX204" fmla="*/ 2319371 w 2829850"/>
                <a:gd name="connsiteY204" fmla="*/ 277123 h 413167"/>
                <a:gd name="connsiteX205" fmla="*/ 2330468 w 2829850"/>
                <a:gd name="connsiteY205" fmla="*/ 254767 h 413167"/>
                <a:gd name="connsiteX206" fmla="*/ 2341565 w 2829850"/>
                <a:gd name="connsiteY206" fmla="*/ 190310 h 413167"/>
                <a:gd name="connsiteX207" fmla="*/ 2352661 w 2829850"/>
                <a:gd name="connsiteY207" fmla="*/ 157714 h 413167"/>
                <a:gd name="connsiteX208" fmla="*/ 2363758 w 2829850"/>
                <a:gd name="connsiteY208" fmla="*/ 121226 h 413167"/>
                <a:gd name="connsiteX209" fmla="*/ 2374855 w 2829850"/>
                <a:gd name="connsiteY209" fmla="*/ 77751 h 413167"/>
                <a:gd name="connsiteX210" fmla="*/ 2385951 w 2829850"/>
                <a:gd name="connsiteY210" fmla="*/ 51605 h 413167"/>
                <a:gd name="connsiteX211" fmla="*/ 2397055 w 2829850"/>
                <a:gd name="connsiteY211" fmla="*/ 92603 h 413167"/>
                <a:gd name="connsiteX212" fmla="*/ 2408151 w 2829850"/>
                <a:gd name="connsiteY212" fmla="*/ 183322 h 413167"/>
                <a:gd name="connsiteX213" fmla="*/ 2430345 w 2829850"/>
                <a:gd name="connsiteY213" fmla="*/ 320850 h 413167"/>
                <a:gd name="connsiteX214" fmla="*/ 2441441 w 2829850"/>
                <a:gd name="connsiteY214" fmla="*/ 337797 h 413167"/>
                <a:gd name="connsiteX215" fmla="*/ 2452538 w 2829850"/>
                <a:gd name="connsiteY215" fmla="*/ 335668 h 413167"/>
                <a:gd name="connsiteX216" fmla="*/ 2463635 w 2829850"/>
                <a:gd name="connsiteY216" fmla="*/ 347635 h 413167"/>
                <a:gd name="connsiteX217" fmla="*/ 2474731 w 2829850"/>
                <a:gd name="connsiteY217" fmla="*/ 317305 h 413167"/>
                <a:gd name="connsiteX218" fmla="*/ 2485834 w 2829850"/>
                <a:gd name="connsiteY218" fmla="*/ 313917 h 413167"/>
                <a:gd name="connsiteX219" fmla="*/ 2508028 w 2829850"/>
                <a:gd name="connsiteY219" fmla="*/ 234730 h 413167"/>
                <a:gd name="connsiteX220" fmla="*/ 2519124 w 2829850"/>
                <a:gd name="connsiteY220" fmla="*/ 163762 h 413167"/>
                <a:gd name="connsiteX221" fmla="*/ 2530221 w 2829850"/>
                <a:gd name="connsiteY221" fmla="*/ 111123 h 413167"/>
                <a:gd name="connsiteX222" fmla="*/ 2541318 w 2829850"/>
                <a:gd name="connsiteY222" fmla="*/ 78724 h 413167"/>
                <a:gd name="connsiteX223" fmla="*/ 2552414 w 2829850"/>
                <a:gd name="connsiteY223" fmla="*/ 65872 h 413167"/>
                <a:gd name="connsiteX224" fmla="*/ 2563511 w 2829850"/>
                <a:gd name="connsiteY224" fmla="*/ 109817 h 413167"/>
                <a:gd name="connsiteX225" fmla="*/ 2574614 w 2829850"/>
                <a:gd name="connsiteY225" fmla="*/ 204828 h 413167"/>
                <a:gd name="connsiteX226" fmla="*/ 2585711 w 2829850"/>
                <a:gd name="connsiteY226" fmla="*/ 284396 h 413167"/>
                <a:gd name="connsiteX227" fmla="*/ 2596808 w 2829850"/>
                <a:gd name="connsiteY227" fmla="*/ 333675 h 413167"/>
                <a:gd name="connsiteX228" fmla="*/ 2607904 w 2829850"/>
                <a:gd name="connsiteY228" fmla="*/ 368624 h 413167"/>
                <a:gd name="connsiteX229" fmla="*/ 2619001 w 2829850"/>
                <a:gd name="connsiteY229" fmla="*/ 364685 h 413167"/>
                <a:gd name="connsiteX230" fmla="*/ 2630097 w 2829850"/>
                <a:gd name="connsiteY230" fmla="*/ 296622 h 413167"/>
                <a:gd name="connsiteX231" fmla="*/ 2641194 w 2829850"/>
                <a:gd name="connsiteY231" fmla="*/ 298200 h 413167"/>
                <a:gd name="connsiteX232" fmla="*/ 2652290 w 2829850"/>
                <a:gd name="connsiteY232" fmla="*/ 278328 h 413167"/>
                <a:gd name="connsiteX233" fmla="*/ 2663394 w 2829850"/>
                <a:gd name="connsiteY233" fmla="*/ 269394 h 413167"/>
                <a:gd name="connsiteX234" fmla="*/ 2674491 w 2829850"/>
                <a:gd name="connsiteY234" fmla="*/ 225654 h 413167"/>
                <a:gd name="connsiteX235" fmla="*/ 2685587 w 2829850"/>
                <a:gd name="connsiteY235" fmla="*/ 157469 h 413167"/>
                <a:gd name="connsiteX236" fmla="*/ 2696684 w 2829850"/>
                <a:gd name="connsiteY236" fmla="*/ 26833 h 413167"/>
                <a:gd name="connsiteX237" fmla="*/ 2707780 w 2829850"/>
                <a:gd name="connsiteY237" fmla="*/ 5919 h 413167"/>
                <a:gd name="connsiteX238" fmla="*/ 2718877 w 2829850"/>
                <a:gd name="connsiteY238" fmla="*/ 20642 h 413167"/>
                <a:gd name="connsiteX239" fmla="*/ 2729974 w 2829850"/>
                <a:gd name="connsiteY239" fmla="*/ 87004 h 413167"/>
                <a:gd name="connsiteX240" fmla="*/ 2741070 w 2829850"/>
                <a:gd name="connsiteY240" fmla="*/ 206842 h 413167"/>
                <a:gd name="connsiteX241" fmla="*/ 2752174 w 2829850"/>
                <a:gd name="connsiteY241" fmla="*/ 280614 h 413167"/>
                <a:gd name="connsiteX242" fmla="*/ 2763270 w 2829850"/>
                <a:gd name="connsiteY242" fmla="*/ 343294 h 413167"/>
                <a:gd name="connsiteX243" fmla="*/ 2774367 w 2829850"/>
                <a:gd name="connsiteY243" fmla="*/ 368196 h 413167"/>
                <a:gd name="connsiteX244" fmla="*/ 2785464 w 2829850"/>
                <a:gd name="connsiteY244" fmla="*/ 338927 h 413167"/>
                <a:gd name="connsiteX245" fmla="*/ 2796560 w 2829850"/>
                <a:gd name="connsiteY245" fmla="*/ 326163 h 413167"/>
                <a:gd name="connsiteX246" fmla="*/ 2807657 w 2829850"/>
                <a:gd name="connsiteY246" fmla="*/ 282416 h 413167"/>
                <a:gd name="connsiteX247" fmla="*/ 2818754 w 2829850"/>
                <a:gd name="connsiteY247" fmla="*/ 307760 h 413167"/>
                <a:gd name="connsiteX248" fmla="*/ 2829850 w 2829850"/>
                <a:gd name="connsiteY248" fmla="*/ 299228 h 413167"/>
                <a:gd name="connsiteX249" fmla="*/ 2829850 w 2829850"/>
                <a:gd name="connsiteY249" fmla="*/ 29922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233002"/>
                  </a:moveTo>
                  <a:lnTo>
                    <a:pt x="11096" y="220783"/>
                  </a:lnTo>
                  <a:lnTo>
                    <a:pt x="22193" y="247929"/>
                  </a:lnTo>
                  <a:lnTo>
                    <a:pt x="33290" y="238397"/>
                  </a:lnTo>
                  <a:lnTo>
                    <a:pt x="44386" y="276103"/>
                  </a:lnTo>
                  <a:lnTo>
                    <a:pt x="55483" y="291377"/>
                  </a:lnTo>
                  <a:lnTo>
                    <a:pt x="66586" y="290499"/>
                  </a:lnTo>
                  <a:lnTo>
                    <a:pt x="77683" y="263850"/>
                  </a:lnTo>
                  <a:lnTo>
                    <a:pt x="88779" y="314998"/>
                  </a:lnTo>
                  <a:lnTo>
                    <a:pt x="99876" y="342743"/>
                  </a:lnTo>
                  <a:lnTo>
                    <a:pt x="110973" y="360004"/>
                  </a:lnTo>
                  <a:lnTo>
                    <a:pt x="122069" y="328266"/>
                  </a:lnTo>
                  <a:lnTo>
                    <a:pt x="133166" y="319754"/>
                  </a:lnTo>
                  <a:lnTo>
                    <a:pt x="144263" y="251345"/>
                  </a:lnTo>
                  <a:lnTo>
                    <a:pt x="155366" y="233369"/>
                  </a:lnTo>
                  <a:lnTo>
                    <a:pt x="166463" y="165198"/>
                  </a:lnTo>
                  <a:lnTo>
                    <a:pt x="177559" y="154482"/>
                  </a:lnTo>
                  <a:lnTo>
                    <a:pt x="188656" y="140766"/>
                  </a:lnTo>
                  <a:lnTo>
                    <a:pt x="199753" y="140310"/>
                  </a:lnTo>
                  <a:lnTo>
                    <a:pt x="210849" y="141317"/>
                  </a:lnTo>
                  <a:lnTo>
                    <a:pt x="221946" y="129384"/>
                  </a:lnTo>
                  <a:lnTo>
                    <a:pt x="233043" y="137629"/>
                  </a:lnTo>
                  <a:lnTo>
                    <a:pt x="244146" y="175144"/>
                  </a:lnTo>
                  <a:lnTo>
                    <a:pt x="255243" y="241826"/>
                  </a:lnTo>
                  <a:lnTo>
                    <a:pt x="266339" y="319271"/>
                  </a:lnTo>
                  <a:lnTo>
                    <a:pt x="277436" y="364590"/>
                  </a:lnTo>
                  <a:lnTo>
                    <a:pt x="288533" y="380878"/>
                  </a:lnTo>
                  <a:lnTo>
                    <a:pt x="299629" y="355936"/>
                  </a:lnTo>
                  <a:lnTo>
                    <a:pt x="310726" y="322660"/>
                  </a:lnTo>
                  <a:lnTo>
                    <a:pt x="321823" y="237125"/>
                  </a:lnTo>
                  <a:lnTo>
                    <a:pt x="332926" y="227307"/>
                  </a:lnTo>
                  <a:lnTo>
                    <a:pt x="344023" y="224783"/>
                  </a:lnTo>
                  <a:lnTo>
                    <a:pt x="355119" y="226824"/>
                  </a:lnTo>
                  <a:lnTo>
                    <a:pt x="366216" y="212918"/>
                  </a:lnTo>
                  <a:lnTo>
                    <a:pt x="377313" y="178648"/>
                  </a:lnTo>
                  <a:lnTo>
                    <a:pt x="388409" y="116702"/>
                  </a:lnTo>
                  <a:lnTo>
                    <a:pt x="399506" y="133010"/>
                  </a:lnTo>
                  <a:lnTo>
                    <a:pt x="410602" y="187772"/>
                  </a:lnTo>
                  <a:lnTo>
                    <a:pt x="421706" y="254624"/>
                  </a:lnTo>
                  <a:lnTo>
                    <a:pt x="432802" y="334423"/>
                  </a:lnTo>
                  <a:lnTo>
                    <a:pt x="443899" y="368373"/>
                  </a:lnTo>
                  <a:lnTo>
                    <a:pt x="454995" y="369420"/>
                  </a:lnTo>
                  <a:lnTo>
                    <a:pt x="466092" y="358834"/>
                  </a:lnTo>
                  <a:lnTo>
                    <a:pt x="477189" y="276892"/>
                  </a:lnTo>
                  <a:lnTo>
                    <a:pt x="488285" y="238989"/>
                  </a:lnTo>
                  <a:lnTo>
                    <a:pt x="499382" y="167695"/>
                  </a:lnTo>
                  <a:lnTo>
                    <a:pt x="510485" y="143725"/>
                  </a:lnTo>
                  <a:lnTo>
                    <a:pt x="532679" y="103618"/>
                  </a:lnTo>
                  <a:lnTo>
                    <a:pt x="543775" y="98101"/>
                  </a:lnTo>
                  <a:lnTo>
                    <a:pt x="554872" y="110259"/>
                  </a:lnTo>
                  <a:lnTo>
                    <a:pt x="565968" y="169171"/>
                  </a:lnTo>
                  <a:lnTo>
                    <a:pt x="577065" y="259543"/>
                  </a:lnTo>
                  <a:lnTo>
                    <a:pt x="588162" y="342158"/>
                  </a:lnTo>
                  <a:lnTo>
                    <a:pt x="599265" y="382769"/>
                  </a:lnTo>
                  <a:lnTo>
                    <a:pt x="610362" y="394566"/>
                  </a:lnTo>
                  <a:lnTo>
                    <a:pt x="621458" y="387783"/>
                  </a:lnTo>
                  <a:lnTo>
                    <a:pt x="632555" y="305345"/>
                  </a:lnTo>
                  <a:lnTo>
                    <a:pt x="643652" y="289989"/>
                  </a:lnTo>
                  <a:lnTo>
                    <a:pt x="654748" y="230539"/>
                  </a:lnTo>
                  <a:lnTo>
                    <a:pt x="665845" y="212884"/>
                  </a:lnTo>
                  <a:lnTo>
                    <a:pt x="676942" y="189656"/>
                  </a:lnTo>
                  <a:lnTo>
                    <a:pt x="688045" y="148474"/>
                  </a:lnTo>
                  <a:lnTo>
                    <a:pt x="699142" y="91889"/>
                  </a:lnTo>
                  <a:lnTo>
                    <a:pt x="710238" y="99938"/>
                  </a:lnTo>
                  <a:lnTo>
                    <a:pt x="721335" y="142923"/>
                  </a:lnTo>
                  <a:lnTo>
                    <a:pt x="732432" y="222667"/>
                  </a:lnTo>
                  <a:lnTo>
                    <a:pt x="743528" y="314754"/>
                  </a:lnTo>
                  <a:lnTo>
                    <a:pt x="754625" y="358507"/>
                  </a:lnTo>
                  <a:lnTo>
                    <a:pt x="765722" y="377564"/>
                  </a:lnTo>
                  <a:lnTo>
                    <a:pt x="776818" y="379612"/>
                  </a:lnTo>
                  <a:lnTo>
                    <a:pt x="787922" y="330395"/>
                  </a:lnTo>
                  <a:lnTo>
                    <a:pt x="799018" y="318013"/>
                  </a:lnTo>
                  <a:lnTo>
                    <a:pt x="810115" y="237384"/>
                  </a:lnTo>
                  <a:lnTo>
                    <a:pt x="821212" y="214340"/>
                  </a:lnTo>
                  <a:lnTo>
                    <a:pt x="832308" y="152176"/>
                  </a:lnTo>
                  <a:lnTo>
                    <a:pt x="843405" y="107782"/>
                  </a:lnTo>
                  <a:lnTo>
                    <a:pt x="854501" y="81493"/>
                  </a:lnTo>
                  <a:lnTo>
                    <a:pt x="865598" y="64763"/>
                  </a:lnTo>
                  <a:lnTo>
                    <a:pt x="876702" y="110926"/>
                  </a:lnTo>
                  <a:lnTo>
                    <a:pt x="887798" y="234968"/>
                  </a:lnTo>
                  <a:lnTo>
                    <a:pt x="898894" y="345894"/>
                  </a:lnTo>
                  <a:lnTo>
                    <a:pt x="909991" y="391328"/>
                  </a:lnTo>
                  <a:lnTo>
                    <a:pt x="921088" y="413167"/>
                  </a:lnTo>
                  <a:lnTo>
                    <a:pt x="932184" y="404329"/>
                  </a:lnTo>
                  <a:lnTo>
                    <a:pt x="943281" y="336464"/>
                  </a:lnTo>
                  <a:lnTo>
                    <a:pt x="954384" y="322775"/>
                  </a:lnTo>
                  <a:lnTo>
                    <a:pt x="965481" y="316863"/>
                  </a:lnTo>
                  <a:lnTo>
                    <a:pt x="976578" y="305127"/>
                  </a:lnTo>
                  <a:lnTo>
                    <a:pt x="987674" y="258461"/>
                  </a:lnTo>
                  <a:lnTo>
                    <a:pt x="998771" y="184669"/>
                  </a:lnTo>
                  <a:lnTo>
                    <a:pt x="1009868" y="71302"/>
                  </a:lnTo>
                  <a:lnTo>
                    <a:pt x="1020964" y="21588"/>
                  </a:lnTo>
                  <a:lnTo>
                    <a:pt x="1032061" y="0"/>
                  </a:lnTo>
                  <a:lnTo>
                    <a:pt x="1043157" y="78132"/>
                  </a:lnTo>
                  <a:lnTo>
                    <a:pt x="1054261" y="255787"/>
                  </a:lnTo>
                  <a:lnTo>
                    <a:pt x="1065357" y="358304"/>
                  </a:lnTo>
                  <a:lnTo>
                    <a:pt x="1076454" y="404772"/>
                  </a:lnTo>
                  <a:lnTo>
                    <a:pt x="1087551" y="410820"/>
                  </a:lnTo>
                  <a:lnTo>
                    <a:pt x="1098647" y="392566"/>
                  </a:lnTo>
                  <a:lnTo>
                    <a:pt x="1109744" y="375959"/>
                  </a:lnTo>
                  <a:lnTo>
                    <a:pt x="1120841" y="302569"/>
                  </a:lnTo>
                  <a:lnTo>
                    <a:pt x="1131937" y="284301"/>
                  </a:lnTo>
                  <a:lnTo>
                    <a:pt x="1143041" y="257441"/>
                  </a:lnTo>
                  <a:lnTo>
                    <a:pt x="1154137" y="237935"/>
                  </a:lnTo>
                  <a:lnTo>
                    <a:pt x="1165234" y="189786"/>
                  </a:lnTo>
                  <a:lnTo>
                    <a:pt x="1176331" y="122594"/>
                  </a:lnTo>
                  <a:lnTo>
                    <a:pt x="1187427" y="42733"/>
                  </a:lnTo>
                  <a:lnTo>
                    <a:pt x="1198524" y="47013"/>
                  </a:lnTo>
                  <a:lnTo>
                    <a:pt x="1209621" y="114865"/>
                  </a:lnTo>
                  <a:lnTo>
                    <a:pt x="1231821" y="379524"/>
                  </a:lnTo>
                  <a:lnTo>
                    <a:pt x="1242917" y="408119"/>
                  </a:lnTo>
                  <a:lnTo>
                    <a:pt x="1254014" y="403853"/>
                  </a:lnTo>
                  <a:lnTo>
                    <a:pt x="1265111" y="398615"/>
                  </a:lnTo>
                  <a:lnTo>
                    <a:pt x="1276207" y="335627"/>
                  </a:lnTo>
                  <a:lnTo>
                    <a:pt x="1287304" y="320775"/>
                  </a:lnTo>
                  <a:lnTo>
                    <a:pt x="1298400" y="255107"/>
                  </a:lnTo>
                  <a:lnTo>
                    <a:pt x="1309497" y="225824"/>
                  </a:lnTo>
                  <a:lnTo>
                    <a:pt x="1320601" y="167572"/>
                  </a:lnTo>
                  <a:lnTo>
                    <a:pt x="1353890" y="53490"/>
                  </a:lnTo>
                  <a:lnTo>
                    <a:pt x="1364987" y="58633"/>
                  </a:lnTo>
                  <a:lnTo>
                    <a:pt x="1376083" y="164470"/>
                  </a:lnTo>
                  <a:lnTo>
                    <a:pt x="1387180" y="295187"/>
                  </a:lnTo>
                  <a:lnTo>
                    <a:pt x="1398277" y="370727"/>
                  </a:lnTo>
                  <a:lnTo>
                    <a:pt x="1409380" y="412086"/>
                  </a:lnTo>
                  <a:lnTo>
                    <a:pt x="1420477" y="407725"/>
                  </a:lnTo>
                  <a:lnTo>
                    <a:pt x="1431573" y="358807"/>
                  </a:lnTo>
                  <a:lnTo>
                    <a:pt x="1442670" y="348302"/>
                  </a:lnTo>
                  <a:lnTo>
                    <a:pt x="1453767" y="312760"/>
                  </a:lnTo>
                  <a:lnTo>
                    <a:pt x="1464863" y="299418"/>
                  </a:lnTo>
                  <a:lnTo>
                    <a:pt x="1475960" y="248480"/>
                  </a:lnTo>
                  <a:lnTo>
                    <a:pt x="1487057" y="185118"/>
                  </a:lnTo>
                  <a:lnTo>
                    <a:pt x="1498160" y="70397"/>
                  </a:lnTo>
                  <a:lnTo>
                    <a:pt x="1509257" y="25717"/>
                  </a:lnTo>
                  <a:lnTo>
                    <a:pt x="1520353" y="9430"/>
                  </a:lnTo>
                  <a:lnTo>
                    <a:pt x="1531450" y="48816"/>
                  </a:lnTo>
                  <a:lnTo>
                    <a:pt x="1542546" y="165844"/>
                  </a:lnTo>
                  <a:lnTo>
                    <a:pt x="1553643" y="226852"/>
                  </a:lnTo>
                  <a:lnTo>
                    <a:pt x="1564740" y="299248"/>
                  </a:lnTo>
                  <a:lnTo>
                    <a:pt x="1575836" y="353738"/>
                  </a:lnTo>
                  <a:lnTo>
                    <a:pt x="1586940" y="383824"/>
                  </a:lnTo>
                  <a:lnTo>
                    <a:pt x="1598036" y="387402"/>
                  </a:lnTo>
                  <a:lnTo>
                    <a:pt x="1609133" y="349922"/>
                  </a:lnTo>
                  <a:lnTo>
                    <a:pt x="1620230" y="330456"/>
                  </a:lnTo>
                  <a:lnTo>
                    <a:pt x="1631326" y="255161"/>
                  </a:lnTo>
                  <a:lnTo>
                    <a:pt x="1642423" y="229825"/>
                  </a:lnTo>
                  <a:lnTo>
                    <a:pt x="1653520" y="190561"/>
                  </a:lnTo>
                  <a:lnTo>
                    <a:pt x="1664616" y="148059"/>
                  </a:lnTo>
                  <a:lnTo>
                    <a:pt x="1675720" y="86140"/>
                  </a:lnTo>
                  <a:lnTo>
                    <a:pt x="1686816" y="70478"/>
                  </a:lnTo>
                  <a:lnTo>
                    <a:pt x="1697913" y="88637"/>
                  </a:lnTo>
                  <a:lnTo>
                    <a:pt x="1709010" y="140439"/>
                  </a:lnTo>
                  <a:lnTo>
                    <a:pt x="1720106" y="236281"/>
                  </a:lnTo>
                  <a:lnTo>
                    <a:pt x="1731203" y="310216"/>
                  </a:lnTo>
                  <a:lnTo>
                    <a:pt x="1742299" y="360440"/>
                  </a:lnTo>
                  <a:lnTo>
                    <a:pt x="1753396" y="380993"/>
                  </a:lnTo>
                  <a:lnTo>
                    <a:pt x="1764500" y="374877"/>
                  </a:lnTo>
                  <a:lnTo>
                    <a:pt x="1775596" y="360283"/>
                  </a:lnTo>
                  <a:lnTo>
                    <a:pt x="1786692" y="307998"/>
                  </a:lnTo>
                  <a:lnTo>
                    <a:pt x="1797789" y="293200"/>
                  </a:lnTo>
                  <a:lnTo>
                    <a:pt x="1808886" y="250678"/>
                  </a:lnTo>
                  <a:lnTo>
                    <a:pt x="1819982" y="234050"/>
                  </a:lnTo>
                  <a:lnTo>
                    <a:pt x="1831079" y="184724"/>
                  </a:lnTo>
                  <a:lnTo>
                    <a:pt x="1842176" y="120117"/>
                  </a:lnTo>
                  <a:lnTo>
                    <a:pt x="1853279" y="29657"/>
                  </a:lnTo>
                  <a:lnTo>
                    <a:pt x="1864376" y="17301"/>
                  </a:lnTo>
                  <a:lnTo>
                    <a:pt x="1875472" y="56497"/>
                  </a:lnTo>
                  <a:lnTo>
                    <a:pt x="1886569" y="153298"/>
                  </a:lnTo>
                  <a:lnTo>
                    <a:pt x="1897666" y="305460"/>
                  </a:lnTo>
                  <a:lnTo>
                    <a:pt x="1908762" y="368713"/>
                  </a:lnTo>
                  <a:lnTo>
                    <a:pt x="1919859" y="399274"/>
                  </a:lnTo>
                  <a:lnTo>
                    <a:pt x="1930956" y="404867"/>
                  </a:lnTo>
                  <a:lnTo>
                    <a:pt x="1942059" y="378279"/>
                  </a:lnTo>
                  <a:lnTo>
                    <a:pt x="1953156" y="359052"/>
                  </a:lnTo>
                  <a:lnTo>
                    <a:pt x="1964252" y="285464"/>
                  </a:lnTo>
                  <a:lnTo>
                    <a:pt x="1975349" y="258352"/>
                  </a:lnTo>
                  <a:lnTo>
                    <a:pt x="1986446" y="223062"/>
                  </a:lnTo>
                  <a:lnTo>
                    <a:pt x="1997542" y="194800"/>
                  </a:lnTo>
                  <a:lnTo>
                    <a:pt x="2008639" y="149148"/>
                  </a:lnTo>
                  <a:lnTo>
                    <a:pt x="2019735" y="85283"/>
                  </a:lnTo>
                  <a:lnTo>
                    <a:pt x="2030839" y="8022"/>
                  </a:lnTo>
                  <a:lnTo>
                    <a:pt x="2041935" y="12866"/>
                  </a:lnTo>
                  <a:lnTo>
                    <a:pt x="2053032" y="69424"/>
                  </a:lnTo>
                  <a:lnTo>
                    <a:pt x="2064129" y="184071"/>
                  </a:lnTo>
                  <a:lnTo>
                    <a:pt x="2075225" y="325000"/>
                  </a:lnTo>
                  <a:lnTo>
                    <a:pt x="2086322" y="358514"/>
                  </a:lnTo>
                  <a:lnTo>
                    <a:pt x="2097419" y="373053"/>
                  </a:lnTo>
                  <a:lnTo>
                    <a:pt x="2108515" y="392743"/>
                  </a:lnTo>
                  <a:lnTo>
                    <a:pt x="2119619" y="373217"/>
                  </a:lnTo>
                  <a:lnTo>
                    <a:pt x="2130715" y="370978"/>
                  </a:lnTo>
                  <a:lnTo>
                    <a:pt x="2141812" y="311638"/>
                  </a:lnTo>
                  <a:lnTo>
                    <a:pt x="2152909" y="293942"/>
                  </a:lnTo>
                  <a:lnTo>
                    <a:pt x="2164005" y="218524"/>
                  </a:lnTo>
                  <a:lnTo>
                    <a:pt x="2186198" y="146529"/>
                  </a:lnTo>
                  <a:lnTo>
                    <a:pt x="2197295" y="102224"/>
                  </a:lnTo>
                  <a:lnTo>
                    <a:pt x="2208399" y="67968"/>
                  </a:lnTo>
                  <a:lnTo>
                    <a:pt x="2219495" y="79337"/>
                  </a:lnTo>
                  <a:lnTo>
                    <a:pt x="2230592" y="133493"/>
                  </a:lnTo>
                  <a:lnTo>
                    <a:pt x="2241688" y="204747"/>
                  </a:lnTo>
                  <a:lnTo>
                    <a:pt x="2252785" y="286301"/>
                  </a:lnTo>
                  <a:lnTo>
                    <a:pt x="2263881" y="323687"/>
                  </a:lnTo>
                  <a:lnTo>
                    <a:pt x="2274978" y="343213"/>
                  </a:lnTo>
                  <a:lnTo>
                    <a:pt x="2286075" y="361018"/>
                  </a:lnTo>
                  <a:lnTo>
                    <a:pt x="2297171" y="337294"/>
                  </a:lnTo>
                  <a:lnTo>
                    <a:pt x="2308275" y="330497"/>
                  </a:lnTo>
                  <a:lnTo>
                    <a:pt x="2319371" y="277123"/>
                  </a:lnTo>
                  <a:lnTo>
                    <a:pt x="2330468" y="254767"/>
                  </a:lnTo>
                  <a:lnTo>
                    <a:pt x="2341565" y="190310"/>
                  </a:lnTo>
                  <a:lnTo>
                    <a:pt x="2352661" y="157714"/>
                  </a:lnTo>
                  <a:lnTo>
                    <a:pt x="2363758" y="121226"/>
                  </a:lnTo>
                  <a:lnTo>
                    <a:pt x="2374855" y="77751"/>
                  </a:lnTo>
                  <a:lnTo>
                    <a:pt x="2385951" y="51605"/>
                  </a:lnTo>
                  <a:lnTo>
                    <a:pt x="2397055" y="92603"/>
                  </a:lnTo>
                  <a:lnTo>
                    <a:pt x="2408151" y="183322"/>
                  </a:lnTo>
                  <a:lnTo>
                    <a:pt x="2430345" y="320850"/>
                  </a:lnTo>
                  <a:lnTo>
                    <a:pt x="2441441" y="337797"/>
                  </a:lnTo>
                  <a:lnTo>
                    <a:pt x="2452538" y="335668"/>
                  </a:lnTo>
                  <a:lnTo>
                    <a:pt x="2463635" y="347635"/>
                  </a:lnTo>
                  <a:lnTo>
                    <a:pt x="2474731" y="317305"/>
                  </a:lnTo>
                  <a:lnTo>
                    <a:pt x="2485834" y="313917"/>
                  </a:lnTo>
                  <a:lnTo>
                    <a:pt x="2508028" y="234730"/>
                  </a:lnTo>
                  <a:lnTo>
                    <a:pt x="2519124" y="163762"/>
                  </a:lnTo>
                  <a:lnTo>
                    <a:pt x="2530221" y="111123"/>
                  </a:lnTo>
                  <a:lnTo>
                    <a:pt x="2541318" y="78724"/>
                  </a:lnTo>
                  <a:lnTo>
                    <a:pt x="2552414" y="65872"/>
                  </a:lnTo>
                  <a:lnTo>
                    <a:pt x="2563511" y="109817"/>
                  </a:lnTo>
                  <a:lnTo>
                    <a:pt x="2574614" y="204828"/>
                  </a:lnTo>
                  <a:lnTo>
                    <a:pt x="2585711" y="284396"/>
                  </a:lnTo>
                  <a:lnTo>
                    <a:pt x="2596808" y="333675"/>
                  </a:lnTo>
                  <a:lnTo>
                    <a:pt x="2607904" y="368624"/>
                  </a:lnTo>
                  <a:lnTo>
                    <a:pt x="2619001" y="364685"/>
                  </a:lnTo>
                  <a:lnTo>
                    <a:pt x="2630097" y="296622"/>
                  </a:lnTo>
                  <a:lnTo>
                    <a:pt x="2641194" y="298200"/>
                  </a:lnTo>
                  <a:lnTo>
                    <a:pt x="2652290" y="278328"/>
                  </a:lnTo>
                  <a:lnTo>
                    <a:pt x="2663394" y="269394"/>
                  </a:lnTo>
                  <a:lnTo>
                    <a:pt x="2674491" y="225654"/>
                  </a:lnTo>
                  <a:lnTo>
                    <a:pt x="2685587" y="157469"/>
                  </a:lnTo>
                  <a:lnTo>
                    <a:pt x="2696684" y="26833"/>
                  </a:lnTo>
                  <a:lnTo>
                    <a:pt x="2707780" y="5919"/>
                  </a:lnTo>
                  <a:lnTo>
                    <a:pt x="2718877" y="20642"/>
                  </a:lnTo>
                  <a:lnTo>
                    <a:pt x="2729974" y="87004"/>
                  </a:lnTo>
                  <a:lnTo>
                    <a:pt x="2741070" y="206842"/>
                  </a:lnTo>
                  <a:lnTo>
                    <a:pt x="2752174" y="280614"/>
                  </a:lnTo>
                  <a:lnTo>
                    <a:pt x="2763270" y="343294"/>
                  </a:lnTo>
                  <a:lnTo>
                    <a:pt x="2774367" y="368196"/>
                  </a:lnTo>
                  <a:lnTo>
                    <a:pt x="2785464" y="338927"/>
                  </a:lnTo>
                  <a:lnTo>
                    <a:pt x="2796560" y="326163"/>
                  </a:lnTo>
                  <a:lnTo>
                    <a:pt x="2807657" y="282416"/>
                  </a:lnTo>
                  <a:lnTo>
                    <a:pt x="2818754" y="307760"/>
                  </a:lnTo>
                  <a:lnTo>
                    <a:pt x="2829850" y="299228"/>
                  </a:lnTo>
                  <a:lnTo>
                    <a:pt x="2829850" y="299228"/>
                  </a:lnTo>
                </a:path>
              </a:pathLst>
            </a:custGeom>
            <a:noFill/>
            <a:ln w="19050" cap="sq">
              <a:solidFill>
                <a:srgbClr val="FF7F0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5" name="자유형: 도형 2334">
              <a:extLst>
                <a:ext uri="{FF2B5EF4-FFF2-40B4-BE49-F238E27FC236}">
                  <a16:creationId xmlns:a16="http://schemas.microsoft.com/office/drawing/2014/main" id="{BCBFD6F5-32AF-FD48-5881-B751B87CC923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5386 h 413167"/>
                <a:gd name="connsiteX1" fmla="*/ 11096 w 2829850"/>
                <a:gd name="connsiteY1" fmla="*/ 317121 h 413167"/>
                <a:gd name="connsiteX2" fmla="*/ 33290 w 2829850"/>
                <a:gd name="connsiteY2" fmla="*/ 290492 h 413167"/>
                <a:gd name="connsiteX3" fmla="*/ 44386 w 2829850"/>
                <a:gd name="connsiteY3" fmla="*/ 287158 h 413167"/>
                <a:gd name="connsiteX4" fmla="*/ 55483 w 2829850"/>
                <a:gd name="connsiteY4" fmla="*/ 284967 h 413167"/>
                <a:gd name="connsiteX5" fmla="*/ 66586 w 2829850"/>
                <a:gd name="connsiteY5" fmla="*/ 316421 h 413167"/>
                <a:gd name="connsiteX6" fmla="*/ 77683 w 2829850"/>
                <a:gd name="connsiteY6" fmla="*/ 352595 h 413167"/>
                <a:gd name="connsiteX7" fmla="*/ 88779 w 2829850"/>
                <a:gd name="connsiteY7" fmla="*/ 346969 h 413167"/>
                <a:gd name="connsiteX8" fmla="*/ 99876 w 2829850"/>
                <a:gd name="connsiteY8" fmla="*/ 280130 h 413167"/>
                <a:gd name="connsiteX9" fmla="*/ 110973 w 2829850"/>
                <a:gd name="connsiteY9" fmla="*/ 225443 h 413167"/>
                <a:gd name="connsiteX10" fmla="*/ 122069 w 2829850"/>
                <a:gd name="connsiteY10" fmla="*/ 230315 h 413167"/>
                <a:gd name="connsiteX11" fmla="*/ 133166 w 2829850"/>
                <a:gd name="connsiteY11" fmla="*/ 306107 h 413167"/>
                <a:gd name="connsiteX12" fmla="*/ 144263 w 2829850"/>
                <a:gd name="connsiteY12" fmla="*/ 356228 h 413167"/>
                <a:gd name="connsiteX13" fmla="*/ 155366 w 2829850"/>
                <a:gd name="connsiteY13" fmla="*/ 387110 h 413167"/>
                <a:gd name="connsiteX14" fmla="*/ 166463 w 2829850"/>
                <a:gd name="connsiteY14" fmla="*/ 384756 h 413167"/>
                <a:gd name="connsiteX15" fmla="*/ 177559 w 2829850"/>
                <a:gd name="connsiteY15" fmla="*/ 394628 h 413167"/>
                <a:gd name="connsiteX16" fmla="*/ 188656 w 2829850"/>
                <a:gd name="connsiteY16" fmla="*/ 365910 h 413167"/>
                <a:gd name="connsiteX17" fmla="*/ 199753 w 2829850"/>
                <a:gd name="connsiteY17" fmla="*/ 334960 h 413167"/>
                <a:gd name="connsiteX18" fmla="*/ 210849 w 2829850"/>
                <a:gd name="connsiteY18" fmla="*/ 321986 h 413167"/>
                <a:gd name="connsiteX19" fmla="*/ 221946 w 2829850"/>
                <a:gd name="connsiteY19" fmla="*/ 322625 h 413167"/>
                <a:gd name="connsiteX20" fmla="*/ 233043 w 2829850"/>
                <a:gd name="connsiteY20" fmla="*/ 347520 h 413167"/>
                <a:gd name="connsiteX21" fmla="*/ 244146 w 2829850"/>
                <a:gd name="connsiteY21" fmla="*/ 330831 h 413167"/>
                <a:gd name="connsiteX22" fmla="*/ 255243 w 2829850"/>
                <a:gd name="connsiteY22" fmla="*/ 257787 h 413167"/>
                <a:gd name="connsiteX23" fmla="*/ 266339 w 2829850"/>
                <a:gd name="connsiteY23" fmla="*/ 162081 h 413167"/>
                <a:gd name="connsiteX24" fmla="*/ 277436 w 2829850"/>
                <a:gd name="connsiteY24" fmla="*/ 132636 h 413167"/>
                <a:gd name="connsiteX25" fmla="*/ 288533 w 2829850"/>
                <a:gd name="connsiteY25" fmla="*/ 173954 h 413167"/>
                <a:gd name="connsiteX26" fmla="*/ 299629 w 2829850"/>
                <a:gd name="connsiteY26" fmla="*/ 259795 h 413167"/>
                <a:gd name="connsiteX27" fmla="*/ 310726 w 2829850"/>
                <a:gd name="connsiteY27" fmla="*/ 359167 h 413167"/>
                <a:gd name="connsiteX28" fmla="*/ 321823 w 2829850"/>
                <a:gd name="connsiteY28" fmla="*/ 379340 h 413167"/>
                <a:gd name="connsiteX29" fmla="*/ 332926 w 2829850"/>
                <a:gd name="connsiteY29" fmla="*/ 386103 h 413167"/>
                <a:gd name="connsiteX30" fmla="*/ 344023 w 2829850"/>
                <a:gd name="connsiteY30" fmla="*/ 363107 h 413167"/>
                <a:gd name="connsiteX31" fmla="*/ 366216 w 2829850"/>
                <a:gd name="connsiteY31" fmla="*/ 310468 h 413167"/>
                <a:gd name="connsiteX32" fmla="*/ 377313 w 2829850"/>
                <a:gd name="connsiteY32" fmla="*/ 293860 h 413167"/>
                <a:gd name="connsiteX33" fmla="*/ 388409 w 2829850"/>
                <a:gd name="connsiteY33" fmla="*/ 270184 h 413167"/>
                <a:gd name="connsiteX34" fmla="*/ 399506 w 2829850"/>
                <a:gd name="connsiteY34" fmla="*/ 263529 h 413167"/>
                <a:gd name="connsiteX35" fmla="*/ 410602 w 2829850"/>
                <a:gd name="connsiteY35" fmla="*/ 288138 h 413167"/>
                <a:gd name="connsiteX36" fmla="*/ 432802 w 2829850"/>
                <a:gd name="connsiteY36" fmla="*/ 248827 h 413167"/>
                <a:gd name="connsiteX37" fmla="*/ 443899 w 2829850"/>
                <a:gd name="connsiteY37" fmla="*/ 232131 h 413167"/>
                <a:gd name="connsiteX38" fmla="*/ 454995 w 2829850"/>
                <a:gd name="connsiteY38" fmla="*/ 258012 h 413167"/>
                <a:gd name="connsiteX39" fmla="*/ 466092 w 2829850"/>
                <a:gd name="connsiteY39" fmla="*/ 329946 h 413167"/>
                <a:gd name="connsiteX40" fmla="*/ 477189 w 2829850"/>
                <a:gd name="connsiteY40" fmla="*/ 370747 h 413167"/>
                <a:gd name="connsiteX41" fmla="*/ 488285 w 2829850"/>
                <a:gd name="connsiteY41" fmla="*/ 403785 h 413167"/>
                <a:gd name="connsiteX42" fmla="*/ 510485 w 2829850"/>
                <a:gd name="connsiteY42" fmla="*/ 379109 h 413167"/>
                <a:gd name="connsiteX43" fmla="*/ 521582 w 2829850"/>
                <a:gd name="connsiteY43" fmla="*/ 355092 h 413167"/>
                <a:gd name="connsiteX44" fmla="*/ 532679 w 2829850"/>
                <a:gd name="connsiteY44" fmla="*/ 342322 h 413167"/>
                <a:gd name="connsiteX45" fmla="*/ 543775 w 2829850"/>
                <a:gd name="connsiteY45" fmla="*/ 345220 h 413167"/>
                <a:gd name="connsiteX46" fmla="*/ 554872 w 2829850"/>
                <a:gd name="connsiteY46" fmla="*/ 313461 h 413167"/>
                <a:gd name="connsiteX47" fmla="*/ 565968 w 2829850"/>
                <a:gd name="connsiteY47" fmla="*/ 236247 h 413167"/>
                <a:gd name="connsiteX48" fmla="*/ 577065 w 2829850"/>
                <a:gd name="connsiteY48" fmla="*/ 148066 h 413167"/>
                <a:gd name="connsiteX49" fmla="*/ 588162 w 2829850"/>
                <a:gd name="connsiteY49" fmla="*/ 127581 h 413167"/>
                <a:gd name="connsiteX50" fmla="*/ 599265 w 2829850"/>
                <a:gd name="connsiteY50" fmla="*/ 158891 h 413167"/>
                <a:gd name="connsiteX51" fmla="*/ 610362 w 2829850"/>
                <a:gd name="connsiteY51" fmla="*/ 231179 h 413167"/>
                <a:gd name="connsiteX52" fmla="*/ 621458 w 2829850"/>
                <a:gd name="connsiteY52" fmla="*/ 326830 h 413167"/>
                <a:gd name="connsiteX53" fmla="*/ 632555 w 2829850"/>
                <a:gd name="connsiteY53" fmla="*/ 371393 h 413167"/>
                <a:gd name="connsiteX54" fmla="*/ 643652 w 2829850"/>
                <a:gd name="connsiteY54" fmla="*/ 402316 h 413167"/>
                <a:gd name="connsiteX55" fmla="*/ 654748 w 2829850"/>
                <a:gd name="connsiteY55" fmla="*/ 391110 h 413167"/>
                <a:gd name="connsiteX56" fmla="*/ 665845 w 2829850"/>
                <a:gd name="connsiteY56" fmla="*/ 388613 h 413167"/>
                <a:gd name="connsiteX57" fmla="*/ 676942 w 2829850"/>
                <a:gd name="connsiteY57" fmla="*/ 368978 h 413167"/>
                <a:gd name="connsiteX58" fmla="*/ 688045 w 2829850"/>
                <a:gd name="connsiteY58" fmla="*/ 357324 h 413167"/>
                <a:gd name="connsiteX59" fmla="*/ 699142 w 2829850"/>
                <a:gd name="connsiteY59" fmla="*/ 333913 h 413167"/>
                <a:gd name="connsiteX60" fmla="*/ 710238 w 2829850"/>
                <a:gd name="connsiteY60" fmla="*/ 304487 h 413167"/>
                <a:gd name="connsiteX61" fmla="*/ 721335 w 2829850"/>
                <a:gd name="connsiteY61" fmla="*/ 279545 h 413167"/>
                <a:gd name="connsiteX62" fmla="*/ 732432 w 2829850"/>
                <a:gd name="connsiteY62" fmla="*/ 197780 h 413167"/>
                <a:gd name="connsiteX63" fmla="*/ 743528 w 2829850"/>
                <a:gd name="connsiteY63" fmla="*/ 143113 h 413167"/>
                <a:gd name="connsiteX64" fmla="*/ 754625 w 2829850"/>
                <a:gd name="connsiteY64" fmla="*/ 149774 h 413167"/>
                <a:gd name="connsiteX65" fmla="*/ 765722 w 2829850"/>
                <a:gd name="connsiteY65" fmla="*/ 225579 h 413167"/>
                <a:gd name="connsiteX66" fmla="*/ 776818 w 2829850"/>
                <a:gd name="connsiteY66" fmla="*/ 309481 h 413167"/>
                <a:gd name="connsiteX67" fmla="*/ 799018 w 2829850"/>
                <a:gd name="connsiteY67" fmla="*/ 397682 h 413167"/>
                <a:gd name="connsiteX68" fmla="*/ 810115 w 2829850"/>
                <a:gd name="connsiteY68" fmla="*/ 392274 h 413167"/>
                <a:gd name="connsiteX69" fmla="*/ 821212 w 2829850"/>
                <a:gd name="connsiteY69" fmla="*/ 379748 h 413167"/>
                <a:gd name="connsiteX70" fmla="*/ 832308 w 2829850"/>
                <a:gd name="connsiteY70" fmla="*/ 345921 h 413167"/>
                <a:gd name="connsiteX71" fmla="*/ 843405 w 2829850"/>
                <a:gd name="connsiteY71" fmla="*/ 345860 h 413167"/>
                <a:gd name="connsiteX72" fmla="*/ 854501 w 2829850"/>
                <a:gd name="connsiteY72" fmla="*/ 364331 h 413167"/>
                <a:gd name="connsiteX73" fmla="*/ 865598 w 2829850"/>
                <a:gd name="connsiteY73" fmla="*/ 356283 h 413167"/>
                <a:gd name="connsiteX74" fmla="*/ 876702 w 2829850"/>
                <a:gd name="connsiteY74" fmla="*/ 300174 h 413167"/>
                <a:gd name="connsiteX75" fmla="*/ 887798 w 2829850"/>
                <a:gd name="connsiteY75" fmla="*/ 163816 h 413167"/>
                <a:gd name="connsiteX76" fmla="*/ 898894 w 2829850"/>
                <a:gd name="connsiteY76" fmla="*/ 81711 h 413167"/>
                <a:gd name="connsiteX77" fmla="*/ 909991 w 2829850"/>
                <a:gd name="connsiteY77" fmla="*/ 62062 h 413167"/>
                <a:gd name="connsiteX78" fmla="*/ 921088 w 2829850"/>
                <a:gd name="connsiteY78" fmla="*/ 174049 h 413167"/>
                <a:gd name="connsiteX79" fmla="*/ 932184 w 2829850"/>
                <a:gd name="connsiteY79" fmla="*/ 318257 h 413167"/>
                <a:gd name="connsiteX80" fmla="*/ 943281 w 2829850"/>
                <a:gd name="connsiteY80" fmla="*/ 369692 h 413167"/>
                <a:gd name="connsiteX81" fmla="*/ 954384 w 2829850"/>
                <a:gd name="connsiteY81" fmla="*/ 394845 h 413167"/>
                <a:gd name="connsiteX82" fmla="*/ 965481 w 2829850"/>
                <a:gd name="connsiteY82" fmla="*/ 380626 h 413167"/>
                <a:gd name="connsiteX83" fmla="*/ 976578 w 2829850"/>
                <a:gd name="connsiteY83" fmla="*/ 367760 h 413167"/>
                <a:gd name="connsiteX84" fmla="*/ 987674 w 2829850"/>
                <a:gd name="connsiteY84" fmla="*/ 348887 h 413167"/>
                <a:gd name="connsiteX85" fmla="*/ 998771 w 2829850"/>
                <a:gd name="connsiteY85" fmla="*/ 352174 h 413167"/>
                <a:gd name="connsiteX86" fmla="*/ 1009868 w 2829850"/>
                <a:gd name="connsiteY86" fmla="*/ 356405 h 413167"/>
                <a:gd name="connsiteX87" fmla="*/ 1020964 w 2829850"/>
                <a:gd name="connsiteY87" fmla="*/ 366475 h 413167"/>
                <a:gd name="connsiteX88" fmla="*/ 1032061 w 2829850"/>
                <a:gd name="connsiteY88" fmla="*/ 372155 h 413167"/>
                <a:gd name="connsiteX89" fmla="*/ 1043157 w 2829850"/>
                <a:gd name="connsiteY89" fmla="*/ 302990 h 413167"/>
                <a:gd name="connsiteX90" fmla="*/ 1054261 w 2829850"/>
                <a:gd name="connsiteY90" fmla="*/ 142086 h 413167"/>
                <a:gd name="connsiteX91" fmla="*/ 1065357 w 2829850"/>
                <a:gd name="connsiteY91" fmla="*/ 0 h 413167"/>
                <a:gd name="connsiteX92" fmla="*/ 1076454 w 2829850"/>
                <a:gd name="connsiteY92" fmla="*/ 27936 h 413167"/>
                <a:gd name="connsiteX93" fmla="*/ 1098647 w 2829850"/>
                <a:gd name="connsiteY93" fmla="*/ 309433 h 413167"/>
                <a:gd name="connsiteX94" fmla="*/ 1109744 w 2829850"/>
                <a:gd name="connsiteY94" fmla="*/ 391192 h 413167"/>
                <a:gd name="connsiteX95" fmla="*/ 1120841 w 2829850"/>
                <a:gd name="connsiteY95" fmla="*/ 396920 h 413167"/>
                <a:gd name="connsiteX96" fmla="*/ 1131937 w 2829850"/>
                <a:gd name="connsiteY96" fmla="*/ 395444 h 413167"/>
                <a:gd name="connsiteX97" fmla="*/ 1143041 w 2829850"/>
                <a:gd name="connsiteY97" fmla="*/ 370277 h 413167"/>
                <a:gd name="connsiteX98" fmla="*/ 1154137 w 2829850"/>
                <a:gd name="connsiteY98" fmla="*/ 355902 h 413167"/>
                <a:gd name="connsiteX99" fmla="*/ 1165234 w 2829850"/>
                <a:gd name="connsiteY99" fmla="*/ 353663 h 413167"/>
                <a:gd name="connsiteX100" fmla="*/ 1176331 w 2829850"/>
                <a:gd name="connsiteY100" fmla="*/ 365039 h 413167"/>
                <a:gd name="connsiteX101" fmla="*/ 1198524 w 2829850"/>
                <a:gd name="connsiteY101" fmla="*/ 347112 h 413167"/>
                <a:gd name="connsiteX102" fmla="*/ 1209621 w 2829850"/>
                <a:gd name="connsiteY102" fmla="*/ 309447 h 413167"/>
                <a:gd name="connsiteX103" fmla="*/ 1220717 w 2829850"/>
                <a:gd name="connsiteY103" fmla="*/ 178362 h 413167"/>
                <a:gd name="connsiteX104" fmla="*/ 1231821 w 2829850"/>
                <a:gd name="connsiteY104" fmla="*/ 96135 h 413167"/>
                <a:gd name="connsiteX105" fmla="*/ 1242917 w 2829850"/>
                <a:gd name="connsiteY105" fmla="*/ 95080 h 413167"/>
                <a:gd name="connsiteX106" fmla="*/ 1254014 w 2829850"/>
                <a:gd name="connsiteY106" fmla="*/ 200352 h 413167"/>
                <a:gd name="connsiteX107" fmla="*/ 1265111 w 2829850"/>
                <a:gd name="connsiteY107" fmla="*/ 319741 h 413167"/>
                <a:gd name="connsiteX108" fmla="*/ 1276207 w 2829850"/>
                <a:gd name="connsiteY108" fmla="*/ 376993 h 413167"/>
                <a:gd name="connsiteX109" fmla="*/ 1287304 w 2829850"/>
                <a:gd name="connsiteY109" fmla="*/ 413167 h 413167"/>
                <a:gd name="connsiteX110" fmla="*/ 1309497 w 2829850"/>
                <a:gd name="connsiteY110" fmla="*/ 377496 h 413167"/>
                <a:gd name="connsiteX111" fmla="*/ 1320601 w 2829850"/>
                <a:gd name="connsiteY111" fmla="*/ 351125 h 413167"/>
                <a:gd name="connsiteX112" fmla="*/ 1331697 w 2829850"/>
                <a:gd name="connsiteY112" fmla="*/ 344948 h 413167"/>
                <a:gd name="connsiteX113" fmla="*/ 1342794 w 2829850"/>
                <a:gd name="connsiteY113" fmla="*/ 363875 h 413167"/>
                <a:gd name="connsiteX114" fmla="*/ 1353890 w 2829850"/>
                <a:gd name="connsiteY114" fmla="*/ 364331 h 413167"/>
                <a:gd name="connsiteX115" fmla="*/ 1364987 w 2829850"/>
                <a:gd name="connsiteY115" fmla="*/ 300507 h 413167"/>
                <a:gd name="connsiteX116" fmla="*/ 1376083 w 2829850"/>
                <a:gd name="connsiteY116" fmla="*/ 185785 h 413167"/>
                <a:gd name="connsiteX117" fmla="*/ 1387180 w 2829850"/>
                <a:gd name="connsiteY117" fmla="*/ 86195 h 413167"/>
                <a:gd name="connsiteX118" fmla="*/ 1398277 w 2829850"/>
                <a:gd name="connsiteY118" fmla="*/ 37706 h 413167"/>
                <a:gd name="connsiteX119" fmla="*/ 1409380 w 2829850"/>
                <a:gd name="connsiteY119" fmla="*/ 123233 h 413167"/>
                <a:gd name="connsiteX120" fmla="*/ 1420477 w 2829850"/>
                <a:gd name="connsiteY120" fmla="*/ 255665 h 413167"/>
                <a:gd name="connsiteX121" fmla="*/ 1431573 w 2829850"/>
                <a:gd name="connsiteY121" fmla="*/ 336130 h 413167"/>
                <a:gd name="connsiteX122" fmla="*/ 1442670 w 2829850"/>
                <a:gd name="connsiteY122" fmla="*/ 386933 h 413167"/>
                <a:gd name="connsiteX123" fmla="*/ 1453767 w 2829850"/>
                <a:gd name="connsiteY123" fmla="*/ 383211 h 413167"/>
                <a:gd name="connsiteX124" fmla="*/ 1464863 w 2829850"/>
                <a:gd name="connsiteY124" fmla="*/ 383082 h 413167"/>
                <a:gd name="connsiteX125" fmla="*/ 1475960 w 2829850"/>
                <a:gd name="connsiteY125" fmla="*/ 367277 h 413167"/>
                <a:gd name="connsiteX126" fmla="*/ 1487057 w 2829850"/>
                <a:gd name="connsiteY126" fmla="*/ 368033 h 413167"/>
                <a:gd name="connsiteX127" fmla="*/ 1498160 w 2829850"/>
                <a:gd name="connsiteY127" fmla="*/ 365447 h 413167"/>
                <a:gd name="connsiteX128" fmla="*/ 1509257 w 2829850"/>
                <a:gd name="connsiteY128" fmla="*/ 367509 h 413167"/>
                <a:gd name="connsiteX129" fmla="*/ 1520353 w 2829850"/>
                <a:gd name="connsiteY129" fmla="*/ 358059 h 413167"/>
                <a:gd name="connsiteX130" fmla="*/ 1531450 w 2829850"/>
                <a:gd name="connsiteY130" fmla="*/ 305514 h 413167"/>
                <a:gd name="connsiteX131" fmla="*/ 1542546 w 2829850"/>
                <a:gd name="connsiteY131" fmla="*/ 205618 h 413167"/>
                <a:gd name="connsiteX132" fmla="*/ 1553643 w 2829850"/>
                <a:gd name="connsiteY132" fmla="*/ 150066 h 413167"/>
                <a:gd name="connsiteX133" fmla="*/ 1564740 w 2829850"/>
                <a:gd name="connsiteY133" fmla="*/ 157448 h 413167"/>
                <a:gd name="connsiteX134" fmla="*/ 1575836 w 2829850"/>
                <a:gd name="connsiteY134" fmla="*/ 169184 h 413167"/>
                <a:gd name="connsiteX135" fmla="*/ 1586940 w 2829850"/>
                <a:gd name="connsiteY135" fmla="*/ 217524 h 413167"/>
                <a:gd name="connsiteX136" fmla="*/ 1598036 w 2829850"/>
                <a:gd name="connsiteY136" fmla="*/ 275361 h 413167"/>
                <a:gd name="connsiteX137" fmla="*/ 1609133 w 2829850"/>
                <a:gd name="connsiteY137" fmla="*/ 323809 h 413167"/>
                <a:gd name="connsiteX138" fmla="*/ 1620230 w 2829850"/>
                <a:gd name="connsiteY138" fmla="*/ 377292 h 413167"/>
                <a:gd name="connsiteX139" fmla="*/ 1631326 w 2829850"/>
                <a:gd name="connsiteY139" fmla="*/ 386041 h 413167"/>
                <a:gd name="connsiteX140" fmla="*/ 1642423 w 2829850"/>
                <a:gd name="connsiteY140" fmla="*/ 393022 h 413167"/>
                <a:gd name="connsiteX141" fmla="*/ 1653520 w 2829850"/>
                <a:gd name="connsiteY141" fmla="*/ 370468 h 413167"/>
                <a:gd name="connsiteX142" fmla="*/ 1664616 w 2829850"/>
                <a:gd name="connsiteY142" fmla="*/ 359623 h 413167"/>
                <a:gd name="connsiteX143" fmla="*/ 1675720 w 2829850"/>
                <a:gd name="connsiteY143" fmla="*/ 352044 h 413167"/>
                <a:gd name="connsiteX144" fmla="*/ 1686816 w 2829850"/>
                <a:gd name="connsiteY144" fmla="*/ 340390 h 413167"/>
                <a:gd name="connsiteX145" fmla="*/ 1697913 w 2829850"/>
                <a:gd name="connsiteY145" fmla="*/ 331225 h 413167"/>
                <a:gd name="connsiteX146" fmla="*/ 1709010 w 2829850"/>
                <a:gd name="connsiteY146" fmla="*/ 281722 h 413167"/>
                <a:gd name="connsiteX147" fmla="*/ 1720106 w 2829850"/>
                <a:gd name="connsiteY147" fmla="*/ 192691 h 413167"/>
                <a:gd name="connsiteX148" fmla="*/ 1731203 w 2829850"/>
                <a:gd name="connsiteY148" fmla="*/ 112279 h 413167"/>
                <a:gd name="connsiteX149" fmla="*/ 1742299 w 2829850"/>
                <a:gd name="connsiteY149" fmla="*/ 117090 h 413167"/>
                <a:gd name="connsiteX150" fmla="*/ 1753396 w 2829850"/>
                <a:gd name="connsiteY150" fmla="*/ 185962 h 413167"/>
                <a:gd name="connsiteX151" fmla="*/ 1764500 w 2829850"/>
                <a:gd name="connsiteY151" fmla="*/ 282681 h 413167"/>
                <a:gd name="connsiteX152" fmla="*/ 1775596 w 2829850"/>
                <a:gd name="connsiteY152" fmla="*/ 358528 h 413167"/>
                <a:gd name="connsiteX153" fmla="*/ 1786692 w 2829850"/>
                <a:gd name="connsiteY153" fmla="*/ 366794 h 413167"/>
                <a:gd name="connsiteX154" fmla="*/ 1797789 w 2829850"/>
                <a:gd name="connsiteY154" fmla="*/ 365454 h 413167"/>
                <a:gd name="connsiteX155" fmla="*/ 1808886 w 2829850"/>
                <a:gd name="connsiteY155" fmla="*/ 355541 h 413167"/>
                <a:gd name="connsiteX156" fmla="*/ 1819982 w 2829850"/>
                <a:gd name="connsiteY156" fmla="*/ 351901 h 413167"/>
                <a:gd name="connsiteX157" fmla="*/ 1831079 w 2829850"/>
                <a:gd name="connsiteY157" fmla="*/ 350091 h 413167"/>
                <a:gd name="connsiteX158" fmla="*/ 1842176 w 2829850"/>
                <a:gd name="connsiteY158" fmla="*/ 363978 h 413167"/>
                <a:gd name="connsiteX159" fmla="*/ 1853279 w 2829850"/>
                <a:gd name="connsiteY159" fmla="*/ 355922 h 413167"/>
                <a:gd name="connsiteX160" fmla="*/ 1864376 w 2829850"/>
                <a:gd name="connsiteY160" fmla="*/ 353738 h 413167"/>
                <a:gd name="connsiteX161" fmla="*/ 1875472 w 2829850"/>
                <a:gd name="connsiteY161" fmla="*/ 338131 h 413167"/>
                <a:gd name="connsiteX162" fmla="*/ 1886569 w 2829850"/>
                <a:gd name="connsiteY162" fmla="*/ 250678 h 413167"/>
                <a:gd name="connsiteX163" fmla="*/ 1897666 w 2829850"/>
                <a:gd name="connsiteY163" fmla="*/ 142236 h 413167"/>
                <a:gd name="connsiteX164" fmla="*/ 1908762 w 2829850"/>
                <a:gd name="connsiteY164" fmla="*/ 68682 h 413167"/>
                <a:gd name="connsiteX165" fmla="*/ 1919859 w 2829850"/>
                <a:gd name="connsiteY165" fmla="*/ 115300 h 413167"/>
                <a:gd name="connsiteX166" fmla="*/ 1930956 w 2829850"/>
                <a:gd name="connsiteY166" fmla="*/ 216340 h 413167"/>
                <a:gd name="connsiteX167" fmla="*/ 1942059 w 2829850"/>
                <a:gd name="connsiteY167" fmla="*/ 304079 h 413167"/>
                <a:gd name="connsiteX168" fmla="*/ 1953156 w 2829850"/>
                <a:gd name="connsiteY168" fmla="*/ 376639 h 413167"/>
                <a:gd name="connsiteX169" fmla="*/ 1964252 w 2829850"/>
                <a:gd name="connsiteY169" fmla="*/ 384354 h 413167"/>
                <a:gd name="connsiteX170" fmla="*/ 1975349 w 2829850"/>
                <a:gd name="connsiteY170" fmla="*/ 389151 h 413167"/>
                <a:gd name="connsiteX171" fmla="*/ 1986446 w 2829850"/>
                <a:gd name="connsiteY171" fmla="*/ 377333 h 413167"/>
                <a:gd name="connsiteX172" fmla="*/ 1997542 w 2829850"/>
                <a:gd name="connsiteY172" fmla="*/ 372312 h 413167"/>
                <a:gd name="connsiteX173" fmla="*/ 2008639 w 2829850"/>
                <a:gd name="connsiteY173" fmla="*/ 370230 h 413167"/>
                <a:gd name="connsiteX174" fmla="*/ 2019735 w 2829850"/>
                <a:gd name="connsiteY174" fmla="*/ 381354 h 413167"/>
                <a:gd name="connsiteX175" fmla="*/ 2030839 w 2829850"/>
                <a:gd name="connsiteY175" fmla="*/ 369230 h 413167"/>
                <a:gd name="connsiteX176" fmla="*/ 2041935 w 2829850"/>
                <a:gd name="connsiteY176" fmla="*/ 347826 h 413167"/>
                <a:gd name="connsiteX177" fmla="*/ 2053032 w 2829850"/>
                <a:gd name="connsiteY177" fmla="*/ 292166 h 413167"/>
                <a:gd name="connsiteX178" fmla="*/ 2064129 w 2829850"/>
                <a:gd name="connsiteY178" fmla="*/ 166007 h 413167"/>
                <a:gd name="connsiteX179" fmla="*/ 2075225 w 2829850"/>
                <a:gd name="connsiteY179" fmla="*/ 93168 h 413167"/>
                <a:gd name="connsiteX180" fmla="*/ 2086322 w 2829850"/>
                <a:gd name="connsiteY180" fmla="*/ 116749 h 413167"/>
                <a:gd name="connsiteX181" fmla="*/ 2097419 w 2829850"/>
                <a:gd name="connsiteY181" fmla="*/ 198358 h 413167"/>
                <a:gd name="connsiteX182" fmla="*/ 2108515 w 2829850"/>
                <a:gd name="connsiteY182" fmla="*/ 260196 h 413167"/>
                <a:gd name="connsiteX183" fmla="*/ 2119619 w 2829850"/>
                <a:gd name="connsiteY183" fmla="*/ 284519 h 413167"/>
                <a:gd name="connsiteX184" fmla="*/ 2130715 w 2829850"/>
                <a:gd name="connsiteY184" fmla="*/ 337076 h 413167"/>
                <a:gd name="connsiteX185" fmla="*/ 2141812 w 2829850"/>
                <a:gd name="connsiteY185" fmla="*/ 355773 h 413167"/>
                <a:gd name="connsiteX186" fmla="*/ 2152909 w 2829850"/>
                <a:gd name="connsiteY186" fmla="*/ 371067 h 413167"/>
                <a:gd name="connsiteX187" fmla="*/ 2164005 w 2829850"/>
                <a:gd name="connsiteY187" fmla="*/ 359358 h 413167"/>
                <a:gd name="connsiteX188" fmla="*/ 2175102 w 2829850"/>
                <a:gd name="connsiteY188" fmla="*/ 363290 h 413167"/>
                <a:gd name="connsiteX189" fmla="*/ 2186198 w 2829850"/>
                <a:gd name="connsiteY189" fmla="*/ 361780 h 413167"/>
                <a:gd name="connsiteX190" fmla="*/ 2197295 w 2829850"/>
                <a:gd name="connsiteY190" fmla="*/ 369883 h 413167"/>
                <a:gd name="connsiteX191" fmla="*/ 2208399 w 2829850"/>
                <a:gd name="connsiteY191" fmla="*/ 362011 h 413167"/>
                <a:gd name="connsiteX192" fmla="*/ 2219495 w 2829850"/>
                <a:gd name="connsiteY192" fmla="*/ 339621 h 413167"/>
                <a:gd name="connsiteX193" fmla="*/ 2230592 w 2829850"/>
                <a:gd name="connsiteY193" fmla="*/ 282226 h 413167"/>
                <a:gd name="connsiteX194" fmla="*/ 2241688 w 2829850"/>
                <a:gd name="connsiteY194" fmla="*/ 191555 h 413167"/>
                <a:gd name="connsiteX195" fmla="*/ 2252785 w 2829850"/>
                <a:gd name="connsiteY195" fmla="*/ 136105 h 413167"/>
                <a:gd name="connsiteX196" fmla="*/ 2263881 w 2829850"/>
                <a:gd name="connsiteY196" fmla="*/ 147780 h 413167"/>
                <a:gd name="connsiteX197" fmla="*/ 2274978 w 2829850"/>
                <a:gd name="connsiteY197" fmla="*/ 218368 h 413167"/>
                <a:gd name="connsiteX198" fmla="*/ 2286075 w 2829850"/>
                <a:gd name="connsiteY198" fmla="*/ 278035 h 413167"/>
                <a:gd name="connsiteX199" fmla="*/ 2308275 w 2829850"/>
                <a:gd name="connsiteY199" fmla="*/ 361787 h 413167"/>
                <a:gd name="connsiteX200" fmla="*/ 2319371 w 2829850"/>
                <a:gd name="connsiteY200" fmla="*/ 364828 h 413167"/>
                <a:gd name="connsiteX201" fmla="*/ 2330468 w 2829850"/>
                <a:gd name="connsiteY201" fmla="*/ 370407 h 413167"/>
                <a:gd name="connsiteX202" fmla="*/ 2341565 w 2829850"/>
                <a:gd name="connsiteY202" fmla="*/ 365162 h 413167"/>
                <a:gd name="connsiteX203" fmla="*/ 2363758 w 2829850"/>
                <a:gd name="connsiteY203" fmla="*/ 374020 h 413167"/>
                <a:gd name="connsiteX204" fmla="*/ 2374855 w 2829850"/>
                <a:gd name="connsiteY204" fmla="*/ 380327 h 413167"/>
                <a:gd name="connsiteX205" fmla="*/ 2385951 w 2829850"/>
                <a:gd name="connsiteY205" fmla="*/ 363964 h 413167"/>
                <a:gd name="connsiteX206" fmla="*/ 2397055 w 2829850"/>
                <a:gd name="connsiteY206" fmla="*/ 320646 h 413167"/>
                <a:gd name="connsiteX207" fmla="*/ 2408151 w 2829850"/>
                <a:gd name="connsiteY207" fmla="*/ 236683 h 413167"/>
                <a:gd name="connsiteX208" fmla="*/ 2419248 w 2829850"/>
                <a:gd name="connsiteY208" fmla="*/ 139052 h 413167"/>
                <a:gd name="connsiteX209" fmla="*/ 2430345 w 2829850"/>
                <a:gd name="connsiteY209" fmla="*/ 135235 h 413167"/>
                <a:gd name="connsiteX210" fmla="*/ 2441441 w 2829850"/>
                <a:gd name="connsiteY210" fmla="*/ 203338 h 413167"/>
                <a:gd name="connsiteX211" fmla="*/ 2452538 w 2829850"/>
                <a:gd name="connsiteY211" fmla="*/ 286866 h 413167"/>
                <a:gd name="connsiteX212" fmla="*/ 2463635 w 2829850"/>
                <a:gd name="connsiteY212" fmla="*/ 328946 h 413167"/>
                <a:gd name="connsiteX213" fmla="*/ 2485834 w 2829850"/>
                <a:gd name="connsiteY213" fmla="*/ 340131 h 413167"/>
                <a:gd name="connsiteX214" fmla="*/ 2496931 w 2829850"/>
                <a:gd name="connsiteY214" fmla="*/ 328796 h 413167"/>
                <a:gd name="connsiteX215" fmla="*/ 2508028 w 2829850"/>
                <a:gd name="connsiteY215" fmla="*/ 336613 h 413167"/>
                <a:gd name="connsiteX216" fmla="*/ 2519124 w 2829850"/>
                <a:gd name="connsiteY216" fmla="*/ 342873 h 413167"/>
                <a:gd name="connsiteX217" fmla="*/ 2530221 w 2829850"/>
                <a:gd name="connsiteY217" fmla="*/ 357031 h 413167"/>
                <a:gd name="connsiteX218" fmla="*/ 2541318 w 2829850"/>
                <a:gd name="connsiteY218" fmla="*/ 369924 h 413167"/>
                <a:gd name="connsiteX219" fmla="*/ 2552414 w 2829850"/>
                <a:gd name="connsiteY219" fmla="*/ 357439 h 413167"/>
                <a:gd name="connsiteX220" fmla="*/ 2563511 w 2829850"/>
                <a:gd name="connsiteY220" fmla="*/ 287669 h 413167"/>
                <a:gd name="connsiteX221" fmla="*/ 2574614 w 2829850"/>
                <a:gd name="connsiteY221" fmla="*/ 174274 h 413167"/>
                <a:gd name="connsiteX222" fmla="*/ 2585711 w 2829850"/>
                <a:gd name="connsiteY222" fmla="*/ 107735 h 413167"/>
                <a:gd name="connsiteX223" fmla="*/ 2596808 w 2829850"/>
                <a:gd name="connsiteY223" fmla="*/ 96795 h 413167"/>
                <a:gd name="connsiteX224" fmla="*/ 2607904 w 2829850"/>
                <a:gd name="connsiteY224" fmla="*/ 186207 h 413167"/>
                <a:gd name="connsiteX225" fmla="*/ 2619001 w 2829850"/>
                <a:gd name="connsiteY225" fmla="*/ 295656 h 413167"/>
                <a:gd name="connsiteX226" fmla="*/ 2630097 w 2829850"/>
                <a:gd name="connsiteY226" fmla="*/ 329381 h 413167"/>
                <a:gd name="connsiteX227" fmla="*/ 2641194 w 2829850"/>
                <a:gd name="connsiteY227" fmla="*/ 352514 h 413167"/>
                <a:gd name="connsiteX228" fmla="*/ 2652290 w 2829850"/>
                <a:gd name="connsiteY228" fmla="*/ 341499 h 413167"/>
                <a:gd name="connsiteX229" fmla="*/ 2663394 w 2829850"/>
                <a:gd name="connsiteY229" fmla="*/ 342369 h 413167"/>
                <a:gd name="connsiteX230" fmla="*/ 2674491 w 2829850"/>
                <a:gd name="connsiteY230" fmla="*/ 345247 h 413167"/>
                <a:gd name="connsiteX231" fmla="*/ 2685587 w 2829850"/>
                <a:gd name="connsiteY231" fmla="*/ 367699 h 413167"/>
                <a:gd name="connsiteX232" fmla="*/ 2696684 w 2829850"/>
                <a:gd name="connsiteY232" fmla="*/ 369386 h 413167"/>
                <a:gd name="connsiteX233" fmla="*/ 2707780 w 2829850"/>
                <a:gd name="connsiteY233" fmla="*/ 368393 h 413167"/>
                <a:gd name="connsiteX234" fmla="*/ 2718877 w 2829850"/>
                <a:gd name="connsiteY234" fmla="*/ 355881 h 413167"/>
                <a:gd name="connsiteX235" fmla="*/ 2729974 w 2829850"/>
                <a:gd name="connsiteY235" fmla="*/ 287709 h 413167"/>
                <a:gd name="connsiteX236" fmla="*/ 2741070 w 2829850"/>
                <a:gd name="connsiteY236" fmla="*/ 151407 h 413167"/>
                <a:gd name="connsiteX237" fmla="*/ 2752174 w 2829850"/>
                <a:gd name="connsiteY237" fmla="*/ 64280 h 413167"/>
                <a:gd name="connsiteX238" fmla="*/ 2763270 w 2829850"/>
                <a:gd name="connsiteY238" fmla="*/ 65668 h 413167"/>
                <a:gd name="connsiteX239" fmla="*/ 2774367 w 2829850"/>
                <a:gd name="connsiteY239" fmla="*/ 145869 h 413167"/>
                <a:gd name="connsiteX240" fmla="*/ 2785464 w 2829850"/>
                <a:gd name="connsiteY240" fmla="*/ 245269 h 413167"/>
                <a:gd name="connsiteX241" fmla="*/ 2796560 w 2829850"/>
                <a:gd name="connsiteY241" fmla="*/ 326973 h 413167"/>
                <a:gd name="connsiteX242" fmla="*/ 2807657 w 2829850"/>
                <a:gd name="connsiteY242" fmla="*/ 342968 h 413167"/>
                <a:gd name="connsiteX243" fmla="*/ 2818754 w 2829850"/>
                <a:gd name="connsiteY243" fmla="*/ 320700 h 413167"/>
                <a:gd name="connsiteX244" fmla="*/ 2829850 w 2829850"/>
                <a:gd name="connsiteY244" fmla="*/ 285512 h 413167"/>
                <a:gd name="connsiteX245" fmla="*/ 2829850 w 2829850"/>
                <a:gd name="connsiteY245" fmla="*/ 28551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2829850" h="413167">
                  <a:moveTo>
                    <a:pt x="0" y="315386"/>
                  </a:moveTo>
                  <a:lnTo>
                    <a:pt x="11096" y="317121"/>
                  </a:lnTo>
                  <a:lnTo>
                    <a:pt x="33290" y="290492"/>
                  </a:lnTo>
                  <a:lnTo>
                    <a:pt x="44386" y="287158"/>
                  </a:lnTo>
                  <a:lnTo>
                    <a:pt x="55483" y="284967"/>
                  </a:lnTo>
                  <a:lnTo>
                    <a:pt x="66586" y="316421"/>
                  </a:lnTo>
                  <a:lnTo>
                    <a:pt x="77683" y="352595"/>
                  </a:lnTo>
                  <a:lnTo>
                    <a:pt x="88779" y="346969"/>
                  </a:lnTo>
                  <a:lnTo>
                    <a:pt x="99876" y="280130"/>
                  </a:lnTo>
                  <a:lnTo>
                    <a:pt x="110973" y="225443"/>
                  </a:lnTo>
                  <a:lnTo>
                    <a:pt x="122069" y="230315"/>
                  </a:lnTo>
                  <a:lnTo>
                    <a:pt x="133166" y="306107"/>
                  </a:lnTo>
                  <a:lnTo>
                    <a:pt x="144263" y="356228"/>
                  </a:lnTo>
                  <a:lnTo>
                    <a:pt x="155366" y="387110"/>
                  </a:lnTo>
                  <a:lnTo>
                    <a:pt x="166463" y="384756"/>
                  </a:lnTo>
                  <a:lnTo>
                    <a:pt x="177559" y="394628"/>
                  </a:lnTo>
                  <a:lnTo>
                    <a:pt x="188656" y="365910"/>
                  </a:lnTo>
                  <a:lnTo>
                    <a:pt x="199753" y="334960"/>
                  </a:lnTo>
                  <a:lnTo>
                    <a:pt x="210849" y="321986"/>
                  </a:lnTo>
                  <a:lnTo>
                    <a:pt x="221946" y="322625"/>
                  </a:lnTo>
                  <a:lnTo>
                    <a:pt x="233043" y="347520"/>
                  </a:lnTo>
                  <a:lnTo>
                    <a:pt x="244146" y="330831"/>
                  </a:lnTo>
                  <a:lnTo>
                    <a:pt x="255243" y="257787"/>
                  </a:lnTo>
                  <a:lnTo>
                    <a:pt x="266339" y="162081"/>
                  </a:lnTo>
                  <a:lnTo>
                    <a:pt x="277436" y="132636"/>
                  </a:lnTo>
                  <a:lnTo>
                    <a:pt x="288533" y="173954"/>
                  </a:lnTo>
                  <a:lnTo>
                    <a:pt x="299629" y="259795"/>
                  </a:lnTo>
                  <a:lnTo>
                    <a:pt x="310726" y="359167"/>
                  </a:lnTo>
                  <a:lnTo>
                    <a:pt x="321823" y="379340"/>
                  </a:lnTo>
                  <a:lnTo>
                    <a:pt x="332926" y="386103"/>
                  </a:lnTo>
                  <a:lnTo>
                    <a:pt x="344023" y="363107"/>
                  </a:lnTo>
                  <a:lnTo>
                    <a:pt x="366216" y="310468"/>
                  </a:lnTo>
                  <a:lnTo>
                    <a:pt x="377313" y="293860"/>
                  </a:lnTo>
                  <a:lnTo>
                    <a:pt x="388409" y="270184"/>
                  </a:lnTo>
                  <a:lnTo>
                    <a:pt x="399506" y="263529"/>
                  </a:lnTo>
                  <a:lnTo>
                    <a:pt x="410602" y="288138"/>
                  </a:lnTo>
                  <a:lnTo>
                    <a:pt x="432802" y="248827"/>
                  </a:lnTo>
                  <a:lnTo>
                    <a:pt x="443899" y="232131"/>
                  </a:lnTo>
                  <a:lnTo>
                    <a:pt x="454995" y="258012"/>
                  </a:lnTo>
                  <a:lnTo>
                    <a:pt x="466092" y="329946"/>
                  </a:lnTo>
                  <a:lnTo>
                    <a:pt x="477189" y="370747"/>
                  </a:lnTo>
                  <a:lnTo>
                    <a:pt x="488285" y="403785"/>
                  </a:lnTo>
                  <a:lnTo>
                    <a:pt x="510485" y="379109"/>
                  </a:lnTo>
                  <a:lnTo>
                    <a:pt x="521582" y="355092"/>
                  </a:lnTo>
                  <a:lnTo>
                    <a:pt x="532679" y="342322"/>
                  </a:lnTo>
                  <a:lnTo>
                    <a:pt x="543775" y="345220"/>
                  </a:lnTo>
                  <a:lnTo>
                    <a:pt x="554872" y="313461"/>
                  </a:lnTo>
                  <a:lnTo>
                    <a:pt x="565968" y="236247"/>
                  </a:lnTo>
                  <a:lnTo>
                    <a:pt x="577065" y="148066"/>
                  </a:lnTo>
                  <a:lnTo>
                    <a:pt x="588162" y="127581"/>
                  </a:lnTo>
                  <a:lnTo>
                    <a:pt x="599265" y="158891"/>
                  </a:lnTo>
                  <a:lnTo>
                    <a:pt x="610362" y="231179"/>
                  </a:lnTo>
                  <a:lnTo>
                    <a:pt x="621458" y="326830"/>
                  </a:lnTo>
                  <a:lnTo>
                    <a:pt x="632555" y="371393"/>
                  </a:lnTo>
                  <a:lnTo>
                    <a:pt x="643652" y="402316"/>
                  </a:lnTo>
                  <a:lnTo>
                    <a:pt x="654748" y="391110"/>
                  </a:lnTo>
                  <a:lnTo>
                    <a:pt x="665845" y="388613"/>
                  </a:lnTo>
                  <a:lnTo>
                    <a:pt x="676942" y="368978"/>
                  </a:lnTo>
                  <a:lnTo>
                    <a:pt x="688045" y="357324"/>
                  </a:lnTo>
                  <a:lnTo>
                    <a:pt x="699142" y="333913"/>
                  </a:lnTo>
                  <a:lnTo>
                    <a:pt x="710238" y="304487"/>
                  </a:lnTo>
                  <a:lnTo>
                    <a:pt x="721335" y="279545"/>
                  </a:lnTo>
                  <a:lnTo>
                    <a:pt x="732432" y="197780"/>
                  </a:lnTo>
                  <a:lnTo>
                    <a:pt x="743528" y="143113"/>
                  </a:lnTo>
                  <a:lnTo>
                    <a:pt x="754625" y="149774"/>
                  </a:lnTo>
                  <a:lnTo>
                    <a:pt x="765722" y="225579"/>
                  </a:lnTo>
                  <a:lnTo>
                    <a:pt x="776818" y="309481"/>
                  </a:lnTo>
                  <a:lnTo>
                    <a:pt x="799018" y="397682"/>
                  </a:lnTo>
                  <a:lnTo>
                    <a:pt x="810115" y="392274"/>
                  </a:lnTo>
                  <a:lnTo>
                    <a:pt x="821212" y="379748"/>
                  </a:lnTo>
                  <a:lnTo>
                    <a:pt x="832308" y="345921"/>
                  </a:lnTo>
                  <a:lnTo>
                    <a:pt x="843405" y="345860"/>
                  </a:lnTo>
                  <a:lnTo>
                    <a:pt x="854501" y="364331"/>
                  </a:lnTo>
                  <a:lnTo>
                    <a:pt x="865598" y="356283"/>
                  </a:lnTo>
                  <a:lnTo>
                    <a:pt x="876702" y="300174"/>
                  </a:lnTo>
                  <a:lnTo>
                    <a:pt x="887798" y="163816"/>
                  </a:lnTo>
                  <a:lnTo>
                    <a:pt x="898894" y="81711"/>
                  </a:lnTo>
                  <a:lnTo>
                    <a:pt x="909991" y="62062"/>
                  </a:lnTo>
                  <a:lnTo>
                    <a:pt x="921088" y="174049"/>
                  </a:lnTo>
                  <a:lnTo>
                    <a:pt x="932184" y="318257"/>
                  </a:lnTo>
                  <a:lnTo>
                    <a:pt x="943281" y="369692"/>
                  </a:lnTo>
                  <a:lnTo>
                    <a:pt x="954384" y="394845"/>
                  </a:lnTo>
                  <a:lnTo>
                    <a:pt x="965481" y="380626"/>
                  </a:lnTo>
                  <a:lnTo>
                    <a:pt x="976578" y="367760"/>
                  </a:lnTo>
                  <a:lnTo>
                    <a:pt x="987674" y="348887"/>
                  </a:lnTo>
                  <a:lnTo>
                    <a:pt x="998771" y="352174"/>
                  </a:lnTo>
                  <a:lnTo>
                    <a:pt x="1009868" y="356405"/>
                  </a:lnTo>
                  <a:lnTo>
                    <a:pt x="1020964" y="366475"/>
                  </a:lnTo>
                  <a:lnTo>
                    <a:pt x="1032061" y="372155"/>
                  </a:lnTo>
                  <a:lnTo>
                    <a:pt x="1043157" y="302990"/>
                  </a:lnTo>
                  <a:lnTo>
                    <a:pt x="1054261" y="142086"/>
                  </a:lnTo>
                  <a:lnTo>
                    <a:pt x="1065357" y="0"/>
                  </a:lnTo>
                  <a:lnTo>
                    <a:pt x="1076454" y="27936"/>
                  </a:lnTo>
                  <a:lnTo>
                    <a:pt x="1098647" y="309433"/>
                  </a:lnTo>
                  <a:lnTo>
                    <a:pt x="1109744" y="391192"/>
                  </a:lnTo>
                  <a:lnTo>
                    <a:pt x="1120841" y="396920"/>
                  </a:lnTo>
                  <a:lnTo>
                    <a:pt x="1131937" y="395444"/>
                  </a:lnTo>
                  <a:lnTo>
                    <a:pt x="1143041" y="370277"/>
                  </a:lnTo>
                  <a:lnTo>
                    <a:pt x="1154137" y="355902"/>
                  </a:lnTo>
                  <a:lnTo>
                    <a:pt x="1165234" y="353663"/>
                  </a:lnTo>
                  <a:lnTo>
                    <a:pt x="1176331" y="365039"/>
                  </a:lnTo>
                  <a:lnTo>
                    <a:pt x="1198524" y="347112"/>
                  </a:lnTo>
                  <a:lnTo>
                    <a:pt x="1209621" y="309447"/>
                  </a:lnTo>
                  <a:lnTo>
                    <a:pt x="1220717" y="178362"/>
                  </a:lnTo>
                  <a:lnTo>
                    <a:pt x="1231821" y="96135"/>
                  </a:lnTo>
                  <a:lnTo>
                    <a:pt x="1242917" y="95080"/>
                  </a:lnTo>
                  <a:lnTo>
                    <a:pt x="1254014" y="200352"/>
                  </a:lnTo>
                  <a:lnTo>
                    <a:pt x="1265111" y="319741"/>
                  </a:lnTo>
                  <a:lnTo>
                    <a:pt x="1276207" y="376993"/>
                  </a:lnTo>
                  <a:lnTo>
                    <a:pt x="1287304" y="413167"/>
                  </a:lnTo>
                  <a:lnTo>
                    <a:pt x="1309497" y="377496"/>
                  </a:lnTo>
                  <a:lnTo>
                    <a:pt x="1320601" y="351125"/>
                  </a:lnTo>
                  <a:lnTo>
                    <a:pt x="1331697" y="344948"/>
                  </a:lnTo>
                  <a:lnTo>
                    <a:pt x="1342794" y="363875"/>
                  </a:lnTo>
                  <a:lnTo>
                    <a:pt x="1353890" y="364331"/>
                  </a:lnTo>
                  <a:lnTo>
                    <a:pt x="1364987" y="300507"/>
                  </a:lnTo>
                  <a:lnTo>
                    <a:pt x="1376083" y="185785"/>
                  </a:lnTo>
                  <a:lnTo>
                    <a:pt x="1387180" y="86195"/>
                  </a:lnTo>
                  <a:lnTo>
                    <a:pt x="1398277" y="37706"/>
                  </a:lnTo>
                  <a:lnTo>
                    <a:pt x="1409380" y="123233"/>
                  </a:lnTo>
                  <a:lnTo>
                    <a:pt x="1420477" y="255665"/>
                  </a:lnTo>
                  <a:lnTo>
                    <a:pt x="1431573" y="336130"/>
                  </a:lnTo>
                  <a:lnTo>
                    <a:pt x="1442670" y="386933"/>
                  </a:lnTo>
                  <a:lnTo>
                    <a:pt x="1453767" y="383211"/>
                  </a:lnTo>
                  <a:lnTo>
                    <a:pt x="1464863" y="383082"/>
                  </a:lnTo>
                  <a:lnTo>
                    <a:pt x="1475960" y="367277"/>
                  </a:lnTo>
                  <a:lnTo>
                    <a:pt x="1487057" y="368033"/>
                  </a:lnTo>
                  <a:lnTo>
                    <a:pt x="1498160" y="365447"/>
                  </a:lnTo>
                  <a:lnTo>
                    <a:pt x="1509257" y="367509"/>
                  </a:lnTo>
                  <a:lnTo>
                    <a:pt x="1520353" y="358059"/>
                  </a:lnTo>
                  <a:lnTo>
                    <a:pt x="1531450" y="305514"/>
                  </a:lnTo>
                  <a:lnTo>
                    <a:pt x="1542546" y="205618"/>
                  </a:lnTo>
                  <a:lnTo>
                    <a:pt x="1553643" y="150066"/>
                  </a:lnTo>
                  <a:lnTo>
                    <a:pt x="1564740" y="157448"/>
                  </a:lnTo>
                  <a:lnTo>
                    <a:pt x="1575836" y="169184"/>
                  </a:lnTo>
                  <a:lnTo>
                    <a:pt x="1586940" y="217524"/>
                  </a:lnTo>
                  <a:lnTo>
                    <a:pt x="1598036" y="275361"/>
                  </a:lnTo>
                  <a:lnTo>
                    <a:pt x="1609133" y="323809"/>
                  </a:lnTo>
                  <a:lnTo>
                    <a:pt x="1620230" y="377292"/>
                  </a:lnTo>
                  <a:lnTo>
                    <a:pt x="1631326" y="386041"/>
                  </a:lnTo>
                  <a:lnTo>
                    <a:pt x="1642423" y="393022"/>
                  </a:lnTo>
                  <a:lnTo>
                    <a:pt x="1653520" y="370468"/>
                  </a:lnTo>
                  <a:lnTo>
                    <a:pt x="1664616" y="359623"/>
                  </a:lnTo>
                  <a:lnTo>
                    <a:pt x="1675720" y="352044"/>
                  </a:lnTo>
                  <a:lnTo>
                    <a:pt x="1686816" y="340390"/>
                  </a:lnTo>
                  <a:lnTo>
                    <a:pt x="1697913" y="331225"/>
                  </a:lnTo>
                  <a:lnTo>
                    <a:pt x="1709010" y="281722"/>
                  </a:lnTo>
                  <a:lnTo>
                    <a:pt x="1720106" y="192691"/>
                  </a:lnTo>
                  <a:lnTo>
                    <a:pt x="1731203" y="112279"/>
                  </a:lnTo>
                  <a:lnTo>
                    <a:pt x="1742299" y="117090"/>
                  </a:lnTo>
                  <a:lnTo>
                    <a:pt x="1753396" y="185962"/>
                  </a:lnTo>
                  <a:lnTo>
                    <a:pt x="1764500" y="282681"/>
                  </a:lnTo>
                  <a:lnTo>
                    <a:pt x="1775596" y="358528"/>
                  </a:lnTo>
                  <a:lnTo>
                    <a:pt x="1786692" y="366794"/>
                  </a:lnTo>
                  <a:lnTo>
                    <a:pt x="1797789" y="365454"/>
                  </a:lnTo>
                  <a:lnTo>
                    <a:pt x="1808886" y="355541"/>
                  </a:lnTo>
                  <a:lnTo>
                    <a:pt x="1819982" y="351901"/>
                  </a:lnTo>
                  <a:lnTo>
                    <a:pt x="1831079" y="350091"/>
                  </a:lnTo>
                  <a:lnTo>
                    <a:pt x="1842176" y="363978"/>
                  </a:lnTo>
                  <a:lnTo>
                    <a:pt x="1853279" y="355922"/>
                  </a:lnTo>
                  <a:lnTo>
                    <a:pt x="1864376" y="353738"/>
                  </a:lnTo>
                  <a:lnTo>
                    <a:pt x="1875472" y="338131"/>
                  </a:lnTo>
                  <a:lnTo>
                    <a:pt x="1886569" y="250678"/>
                  </a:lnTo>
                  <a:lnTo>
                    <a:pt x="1897666" y="142236"/>
                  </a:lnTo>
                  <a:lnTo>
                    <a:pt x="1908762" y="68682"/>
                  </a:lnTo>
                  <a:lnTo>
                    <a:pt x="1919859" y="115300"/>
                  </a:lnTo>
                  <a:lnTo>
                    <a:pt x="1930956" y="216340"/>
                  </a:lnTo>
                  <a:lnTo>
                    <a:pt x="1942059" y="304079"/>
                  </a:lnTo>
                  <a:lnTo>
                    <a:pt x="1953156" y="376639"/>
                  </a:lnTo>
                  <a:lnTo>
                    <a:pt x="1964252" y="384354"/>
                  </a:lnTo>
                  <a:lnTo>
                    <a:pt x="1975349" y="389151"/>
                  </a:lnTo>
                  <a:lnTo>
                    <a:pt x="1986446" y="377333"/>
                  </a:lnTo>
                  <a:lnTo>
                    <a:pt x="1997542" y="372312"/>
                  </a:lnTo>
                  <a:lnTo>
                    <a:pt x="2008639" y="370230"/>
                  </a:lnTo>
                  <a:lnTo>
                    <a:pt x="2019735" y="381354"/>
                  </a:lnTo>
                  <a:lnTo>
                    <a:pt x="2030839" y="369230"/>
                  </a:lnTo>
                  <a:lnTo>
                    <a:pt x="2041935" y="347826"/>
                  </a:lnTo>
                  <a:lnTo>
                    <a:pt x="2053032" y="292166"/>
                  </a:lnTo>
                  <a:lnTo>
                    <a:pt x="2064129" y="166007"/>
                  </a:lnTo>
                  <a:lnTo>
                    <a:pt x="2075225" y="93168"/>
                  </a:lnTo>
                  <a:lnTo>
                    <a:pt x="2086322" y="116749"/>
                  </a:lnTo>
                  <a:lnTo>
                    <a:pt x="2097419" y="198358"/>
                  </a:lnTo>
                  <a:lnTo>
                    <a:pt x="2108515" y="260196"/>
                  </a:lnTo>
                  <a:lnTo>
                    <a:pt x="2119619" y="284519"/>
                  </a:lnTo>
                  <a:lnTo>
                    <a:pt x="2130715" y="337076"/>
                  </a:lnTo>
                  <a:lnTo>
                    <a:pt x="2141812" y="355773"/>
                  </a:lnTo>
                  <a:lnTo>
                    <a:pt x="2152909" y="371067"/>
                  </a:lnTo>
                  <a:lnTo>
                    <a:pt x="2164005" y="359358"/>
                  </a:lnTo>
                  <a:lnTo>
                    <a:pt x="2175102" y="363290"/>
                  </a:lnTo>
                  <a:lnTo>
                    <a:pt x="2186198" y="361780"/>
                  </a:lnTo>
                  <a:lnTo>
                    <a:pt x="2197295" y="369883"/>
                  </a:lnTo>
                  <a:lnTo>
                    <a:pt x="2208399" y="362011"/>
                  </a:lnTo>
                  <a:lnTo>
                    <a:pt x="2219495" y="339621"/>
                  </a:lnTo>
                  <a:lnTo>
                    <a:pt x="2230592" y="282226"/>
                  </a:lnTo>
                  <a:lnTo>
                    <a:pt x="2241688" y="191555"/>
                  </a:lnTo>
                  <a:lnTo>
                    <a:pt x="2252785" y="136105"/>
                  </a:lnTo>
                  <a:lnTo>
                    <a:pt x="2263881" y="147780"/>
                  </a:lnTo>
                  <a:lnTo>
                    <a:pt x="2274978" y="218368"/>
                  </a:lnTo>
                  <a:lnTo>
                    <a:pt x="2286075" y="278035"/>
                  </a:lnTo>
                  <a:lnTo>
                    <a:pt x="2308275" y="361787"/>
                  </a:lnTo>
                  <a:lnTo>
                    <a:pt x="2319371" y="364828"/>
                  </a:lnTo>
                  <a:lnTo>
                    <a:pt x="2330468" y="370407"/>
                  </a:lnTo>
                  <a:lnTo>
                    <a:pt x="2341565" y="365162"/>
                  </a:lnTo>
                  <a:lnTo>
                    <a:pt x="2363758" y="374020"/>
                  </a:lnTo>
                  <a:lnTo>
                    <a:pt x="2374855" y="380327"/>
                  </a:lnTo>
                  <a:lnTo>
                    <a:pt x="2385951" y="363964"/>
                  </a:lnTo>
                  <a:lnTo>
                    <a:pt x="2397055" y="320646"/>
                  </a:lnTo>
                  <a:lnTo>
                    <a:pt x="2408151" y="236683"/>
                  </a:lnTo>
                  <a:lnTo>
                    <a:pt x="2419248" y="139052"/>
                  </a:lnTo>
                  <a:lnTo>
                    <a:pt x="2430345" y="135235"/>
                  </a:lnTo>
                  <a:lnTo>
                    <a:pt x="2441441" y="203338"/>
                  </a:lnTo>
                  <a:lnTo>
                    <a:pt x="2452538" y="286866"/>
                  </a:lnTo>
                  <a:lnTo>
                    <a:pt x="2463635" y="328946"/>
                  </a:lnTo>
                  <a:lnTo>
                    <a:pt x="2485834" y="340131"/>
                  </a:lnTo>
                  <a:lnTo>
                    <a:pt x="2496931" y="328796"/>
                  </a:lnTo>
                  <a:lnTo>
                    <a:pt x="2508028" y="336613"/>
                  </a:lnTo>
                  <a:lnTo>
                    <a:pt x="2519124" y="342873"/>
                  </a:lnTo>
                  <a:lnTo>
                    <a:pt x="2530221" y="357031"/>
                  </a:lnTo>
                  <a:lnTo>
                    <a:pt x="2541318" y="369924"/>
                  </a:lnTo>
                  <a:lnTo>
                    <a:pt x="2552414" y="357439"/>
                  </a:lnTo>
                  <a:lnTo>
                    <a:pt x="2563511" y="287669"/>
                  </a:lnTo>
                  <a:lnTo>
                    <a:pt x="2574614" y="174274"/>
                  </a:lnTo>
                  <a:lnTo>
                    <a:pt x="2585711" y="107735"/>
                  </a:lnTo>
                  <a:lnTo>
                    <a:pt x="2596808" y="96795"/>
                  </a:lnTo>
                  <a:lnTo>
                    <a:pt x="2607904" y="186207"/>
                  </a:lnTo>
                  <a:lnTo>
                    <a:pt x="2619001" y="295656"/>
                  </a:lnTo>
                  <a:lnTo>
                    <a:pt x="2630097" y="329381"/>
                  </a:lnTo>
                  <a:lnTo>
                    <a:pt x="2641194" y="352514"/>
                  </a:lnTo>
                  <a:lnTo>
                    <a:pt x="2652290" y="341499"/>
                  </a:lnTo>
                  <a:lnTo>
                    <a:pt x="2663394" y="342369"/>
                  </a:lnTo>
                  <a:lnTo>
                    <a:pt x="2674491" y="345247"/>
                  </a:lnTo>
                  <a:lnTo>
                    <a:pt x="2685587" y="367699"/>
                  </a:lnTo>
                  <a:lnTo>
                    <a:pt x="2696684" y="369386"/>
                  </a:lnTo>
                  <a:lnTo>
                    <a:pt x="2707780" y="368393"/>
                  </a:lnTo>
                  <a:lnTo>
                    <a:pt x="2718877" y="355881"/>
                  </a:lnTo>
                  <a:lnTo>
                    <a:pt x="2729974" y="287709"/>
                  </a:lnTo>
                  <a:lnTo>
                    <a:pt x="2741070" y="151407"/>
                  </a:lnTo>
                  <a:lnTo>
                    <a:pt x="2752174" y="64280"/>
                  </a:lnTo>
                  <a:lnTo>
                    <a:pt x="2763270" y="65668"/>
                  </a:lnTo>
                  <a:lnTo>
                    <a:pt x="2774367" y="145869"/>
                  </a:lnTo>
                  <a:lnTo>
                    <a:pt x="2785464" y="245269"/>
                  </a:lnTo>
                  <a:lnTo>
                    <a:pt x="2796560" y="326973"/>
                  </a:lnTo>
                  <a:lnTo>
                    <a:pt x="2807657" y="342968"/>
                  </a:lnTo>
                  <a:lnTo>
                    <a:pt x="2818754" y="320700"/>
                  </a:lnTo>
                  <a:lnTo>
                    <a:pt x="2829850" y="285512"/>
                  </a:lnTo>
                  <a:lnTo>
                    <a:pt x="2829850" y="285512"/>
                  </a:lnTo>
                </a:path>
              </a:pathLst>
            </a:custGeom>
            <a:noFill/>
            <a:ln w="19050" cap="sq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6" name="자유형: 도형 2335">
              <a:extLst>
                <a:ext uri="{FF2B5EF4-FFF2-40B4-BE49-F238E27FC236}">
                  <a16:creationId xmlns:a16="http://schemas.microsoft.com/office/drawing/2014/main" id="{1F560D96-8A80-03D1-DB24-FBA34EFA7C83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229968 h 413167"/>
                <a:gd name="connsiteX1" fmla="*/ 11096 w 2829850"/>
                <a:gd name="connsiteY1" fmla="*/ 222218 h 413167"/>
                <a:gd name="connsiteX2" fmla="*/ 22193 w 2829850"/>
                <a:gd name="connsiteY2" fmla="*/ 245684 h 413167"/>
                <a:gd name="connsiteX3" fmla="*/ 33290 w 2829850"/>
                <a:gd name="connsiteY3" fmla="*/ 239595 h 413167"/>
                <a:gd name="connsiteX4" fmla="*/ 44386 w 2829850"/>
                <a:gd name="connsiteY4" fmla="*/ 270592 h 413167"/>
                <a:gd name="connsiteX5" fmla="*/ 55483 w 2829850"/>
                <a:gd name="connsiteY5" fmla="*/ 292247 h 413167"/>
                <a:gd name="connsiteX6" fmla="*/ 66586 w 2829850"/>
                <a:gd name="connsiteY6" fmla="*/ 291567 h 413167"/>
                <a:gd name="connsiteX7" fmla="*/ 77683 w 2829850"/>
                <a:gd name="connsiteY7" fmla="*/ 268857 h 413167"/>
                <a:gd name="connsiteX8" fmla="*/ 88779 w 2829850"/>
                <a:gd name="connsiteY8" fmla="*/ 315577 h 413167"/>
                <a:gd name="connsiteX9" fmla="*/ 99876 w 2829850"/>
                <a:gd name="connsiteY9" fmla="*/ 344275 h 413167"/>
                <a:gd name="connsiteX10" fmla="*/ 110973 w 2829850"/>
                <a:gd name="connsiteY10" fmla="*/ 356841 h 413167"/>
                <a:gd name="connsiteX11" fmla="*/ 122069 w 2829850"/>
                <a:gd name="connsiteY11" fmla="*/ 329769 h 413167"/>
                <a:gd name="connsiteX12" fmla="*/ 133166 w 2829850"/>
                <a:gd name="connsiteY12" fmla="*/ 319026 h 413167"/>
                <a:gd name="connsiteX13" fmla="*/ 144263 w 2829850"/>
                <a:gd name="connsiteY13" fmla="*/ 259100 h 413167"/>
                <a:gd name="connsiteX14" fmla="*/ 155366 w 2829850"/>
                <a:gd name="connsiteY14" fmla="*/ 232614 h 413167"/>
                <a:gd name="connsiteX15" fmla="*/ 166463 w 2829850"/>
                <a:gd name="connsiteY15" fmla="*/ 168001 h 413167"/>
                <a:gd name="connsiteX16" fmla="*/ 177559 w 2829850"/>
                <a:gd name="connsiteY16" fmla="*/ 154108 h 413167"/>
                <a:gd name="connsiteX17" fmla="*/ 188656 w 2829850"/>
                <a:gd name="connsiteY17" fmla="*/ 138623 h 413167"/>
                <a:gd name="connsiteX18" fmla="*/ 199753 w 2829850"/>
                <a:gd name="connsiteY18" fmla="*/ 139575 h 413167"/>
                <a:gd name="connsiteX19" fmla="*/ 210849 w 2829850"/>
                <a:gd name="connsiteY19" fmla="*/ 138623 h 413167"/>
                <a:gd name="connsiteX20" fmla="*/ 221946 w 2829850"/>
                <a:gd name="connsiteY20" fmla="*/ 132472 h 413167"/>
                <a:gd name="connsiteX21" fmla="*/ 233043 w 2829850"/>
                <a:gd name="connsiteY21" fmla="*/ 137561 h 413167"/>
                <a:gd name="connsiteX22" fmla="*/ 244146 w 2829850"/>
                <a:gd name="connsiteY22" fmla="*/ 177233 h 413167"/>
                <a:gd name="connsiteX23" fmla="*/ 255243 w 2829850"/>
                <a:gd name="connsiteY23" fmla="*/ 241540 h 413167"/>
                <a:gd name="connsiteX24" fmla="*/ 266339 w 2829850"/>
                <a:gd name="connsiteY24" fmla="*/ 316666 h 413167"/>
                <a:gd name="connsiteX25" fmla="*/ 277436 w 2829850"/>
                <a:gd name="connsiteY25" fmla="*/ 363447 h 413167"/>
                <a:gd name="connsiteX26" fmla="*/ 288533 w 2829850"/>
                <a:gd name="connsiteY26" fmla="*/ 379054 h 413167"/>
                <a:gd name="connsiteX27" fmla="*/ 299629 w 2829850"/>
                <a:gd name="connsiteY27" fmla="*/ 356609 h 413167"/>
                <a:gd name="connsiteX28" fmla="*/ 310726 w 2829850"/>
                <a:gd name="connsiteY28" fmla="*/ 323313 h 413167"/>
                <a:gd name="connsiteX29" fmla="*/ 321823 w 2829850"/>
                <a:gd name="connsiteY29" fmla="*/ 244003 h 413167"/>
                <a:gd name="connsiteX30" fmla="*/ 332926 w 2829850"/>
                <a:gd name="connsiteY30" fmla="*/ 226123 h 413167"/>
                <a:gd name="connsiteX31" fmla="*/ 344023 w 2829850"/>
                <a:gd name="connsiteY31" fmla="*/ 219844 h 413167"/>
                <a:gd name="connsiteX32" fmla="*/ 355119 w 2829850"/>
                <a:gd name="connsiteY32" fmla="*/ 223395 h 413167"/>
                <a:gd name="connsiteX33" fmla="*/ 366216 w 2829850"/>
                <a:gd name="connsiteY33" fmla="*/ 201712 h 413167"/>
                <a:gd name="connsiteX34" fmla="*/ 377313 w 2829850"/>
                <a:gd name="connsiteY34" fmla="*/ 174763 h 413167"/>
                <a:gd name="connsiteX35" fmla="*/ 388409 w 2829850"/>
                <a:gd name="connsiteY35" fmla="*/ 113919 h 413167"/>
                <a:gd name="connsiteX36" fmla="*/ 399506 w 2829850"/>
                <a:gd name="connsiteY36" fmla="*/ 132622 h 413167"/>
                <a:gd name="connsiteX37" fmla="*/ 410602 w 2829850"/>
                <a:gd name="connsiteY37" fmla="*/ 189684 h 413167"/>
                <a:gd name="connsiteX38" fmla="*/ 421706 w 2829850"/>
                <a:gd name="connsiteY38" fmla="*/ 256046 h 413167"/>
                <a:gd name="connsiteX39" fmla="*/ 432802 w 2829850"/>
                <a:gd name="connsiteY39" fmla="*/ 334845 h 413167"/>
                <a:gd name="connsiteX40" fmla="*/ 443899 w 2829850"/>
                <a:gd name="connsiteY40" fmla="*/ 366971 h 413167"/>
                <a:gd name="connsiteX41" fmla="*/ 454995 w 2829850"/>
                <a:gd name="connsiteY41" fmla="*/ 371115 h 413167"/>
                <a:gd name="connsiteX42" fmla="*/ 466092 w 2829850"/>
                <a:gd name="connsiteY42" fmla="*/ 356807 h 413167"/>
                <a:gd name="connsiteX43" fmla="*/ 477189 w 2829850"/>
                <a:gd name="connsiteY43" fmla="*/ 279042 h 413167"/>
                <a:gd name="connsiteX44" fmla="*/ 488285 w 2829850"/>
                <a:gd name="connsiteY44" fmla="*/ 239159 h 413167"/>
                <a:gd name="connsiteX45" fmla="*/ 499382 w 2829850"/>
                <a:gd name="connsiteY45" fmla="*/ 168661 h 413167"/>
                <a:gd name="connsiteX46" fmla="*/ 510485 w 2829850"/>
                <a:gd name="connsiteY46" fmla="*/ 143664 h 413167"/>
                <a:gd name="connsiteX47" fmla="*/ 521582 w 2829850"/>
                <a:gd name="connsiteY47" fmla="*/ 116715 h 413167"/>
                <a:gd name="connsiteX48" fmla="*/ 543775 w 2829850"/>
                <a:gd name="connsiteY48" fmla="*/ 92570 h 413167"/>
                <a:gd name="connsiteX49" fmla="*/ 554872 w 2829850"/>
                <a:gd name="connsiteY49" fmla="*/ 113225 h 413167"/>
                <a:gd name="connsiteX50" fmla="*/ 565968 w 2829850"/>
                <a:gd name="connsiteY50" fmla="*/ 168906 h 413167"/>
                <a:gd name="connsiteX51" fmla="*/ 588162 w 2829850"/>
                <a:gd name="connsiteY51" fmla="*/ 341512 h 413167"/>
                <a:gd name="connsiteX52" fmla="*/ 599265 w 2829850"/>
                <a:gd name="connsiteY52" fmla="*/ 382293 h 413167"/>
                <a:gd name="connsiteX53" fmla="*/ 610362 w 2829850"/>
                <a:gd name="connsiteY53" fmla="*/ 396628 h 413167"/>
                <a:gd name="connsiteX54" fmla="*/ 621458 w 2829850"/>
                <a:gd name="connsiteY54" fmla="*/ 387416 h 413167"/>
                <a:gd name="connsiteX55" fmla="*/ 632555 w 2829850"/>
                <a:gd name="connsiteY55" fmla="*/ 314713 h 413167"/>
                <a:gd name="connsiteX56" fmla="*/ 643652 w 2829850"/>
                <a:gd name="connsiteY56" fmla="*/ 286090 h 413167"/>
                <a:gd name="connsiteX57" fmla="*/ 654748 w 2829850"/>
                <a:gd name="connsiteY57" fmla="*/ 227729 h 413167"/>
                <a:gd name="connsiteX58" fmla="*/ 665845 w 2829850"/>
                <a:gd name="connsiteY58" fmla="*/ 211714 h 413167"/>
                <a:gd name="connsiteX59" fmla="*/ 676942 w 2829850"/>
                <a:gd name="connsiteY59" fmla="*/ 181839 h 413167"/>
                <a:gd name="connsiteX60" fmla="*/ 688045 w 2829850"/>
                <a:gd name="connsiteY60" fmla="*/ 147842 h 413167"/>
                <a:gd name="connsiteX61" fmla="*/ 699142 w 2829850"/>
                <a:gd name="connsiteY61" fmla="*/ 86297 h 413167"/>
                <a:gd name="connsiteX62" fmla="*/ 710238 w 2829850"/>
                <a:gd name="connsiteY62" fmla="*/ 97706 h 413167"/>
                <a:gd name="connsiteX63" fmla="*/ 721335 w 2829850"/>
                <a:gd name="connsiteY63" fmla="*/ 141508 h 413167"/>
                <a:gd name="connsiteX64" fmla="*/ 732432 w 2829850"/>
                <a:gd name="connsiteY64" fmla="*/ 225055 h 413167"/>
                <a:gd name="connsiteX65" fmla="*/ 743528 w 2829850"/>
                <a:gd name="connsiteY65" fmla="*/ 315148 h 413167"/>
                <a:gd name="connsiteX66" fmla="*/ 754625 w 2829850"/>
                <a:gd name="connsiteY66" fmla="*/ 356344 h 413167"/>
                <a:gd name="connsiteX67" fmla="*/ 765722 w 2829850"/>
                <a:gd name="connsiteY67" fmla="*/ 379463 h 413167"/>
                <a:gd name="connsiteX68" fmla="*/ 776818 w 2829850"/>
                <a:gd name="connsiteY68" fmla="*/ 378891 h 413167"/>
                <a:gd name="connsiteX69" fmla="*/ 787922 w 2829850"/>
                <a:gd name="connsiteY69" fmla="*/ 335076 h 413167"/>
                <a:gd name="connsiteX70" fmla="*/ 799018 w 2829850"/>
                <a:gd name="connsiteY70" fmla="*/ 316659 h 413167"/>
                <a:gd name="connsiteX71" fmla="*/ 810115 w 2829850"/>
                <a:gd name="connsiteY71" fmla="*/ 239336 h 413167"/>
                <a:gd name="connsiteX72" fmla="*/ 821212 w 2829850"/>
                <a:gd name="connsiteY72" fmla="*/ 212061 h 413167"/>
                <a:gd name="connsiteX73" fmla="*/ 832308 w 2829850"/>
                <a:gd name="connsiteY73" fmla="*/ 143664 h 413167"/>
                <a:gd name="connsiteX74" fmla="*/ 854501 w 2829850"/>
                <a:gd name="connsiteY74" fmla="*/ 76588 h 413167"/>
                <a:gd name="connsiteX75" fmla="*/ 865598 w 2829850"/>
                <a:gd name="connsiteY75" fmla="*/ 69533 h 413167"/>
                <a:gd name="connsiteX76" fmla="*/ 876702 w 2829850"/>
                <a:gd name="connsiteY76" fmla="*/ 109048 h 413167"/>
                <a:gd name="connsiteX77" fmla="*/ 898894 w 2829850"/>
                <a:gd name="connsiteY77" fmla="*/ 344247 h 413167"/>
                <a:gd name="connsiteX78" fmla="*/ 909991 w 2829850"/>
                <a:gd name="connsiteY78" fmla="*/ 390260 h 413167"/>
                <a:gd name="connsiteX79" fmla="*/ 921088 w 2829850"/>
                <a:gd name="connsiteY79" fmla="*/ 413167 h 413167"/>
                <a:gd name="connsiteX80" fmla="*/ 932184 w 2829850"/>
                <a:gd name="connsiteY80" fmla="*/ 403949 h 413167"/>
                <a:gd name="connsiteX81" fmla="*/ 943281 w 2829850"/>
                <a:gd name="connsiteY81" fmla="*/ 344349 h 413167"/>
                <a:gd name="connsiteX82" fmla="*/ 954384 w 2829850"/>
                <a:gd name="connsiteY82" fmla="*/ 318530 h 413167"/>
                <a:gd name="connsiteX83" fmla="*/ 965481 w 2829850"/>
                <a:gd name="connsiteY83" fmla="*/ 311039 h 413167"/>
                <a:gd name="connsiteX84" fmla="*/ 976578 w 2829850"/>
                <a:gd name="connsiteY84" fmla="*/ 300126 h 413167"/>
                <a:gd name="connsiteX85" fmla="*/ 987674 w 2829850"/>
                <a:gd name="connsiteY85" fmla="*/ 246902 h 413167"/>
                <a:gd name="connsiteX86" fmla="*/ 998771 w 2829850"/>
                <a:gd name="connsiteY86" fmla="*/ 181846 h 413167"/>
                <a:gd name="connsiteX87" fmla="*/ 1009868 w 2829850"/>
                <a:gd name="connsiteY87" fmla="*/ 64396 h 413167"/>
                <a:gd name="connsiteX88" fmla="*/ 1020964 w 2829850"/>
                <a:gd name="connsiteY88" fmla="*/ 27997 h 413167"/>
                <a:gd name="connsiteX89" fmla="*/ 1032061 w 2829850"/>
                <a:gd name="connsiteY89" fmla="*/ 0 h 413167"/>
                <a:gd name="connsiteX90" fmla="*/ 1043157 w 2829850"/>
                <a:gd name="connsiteY90" fmla="*/ 80568 h 413167"/>
                <a:gd name="connsiteX91" fmla="*/ 1054261 w 2829850"/>
                <a:gd name="connsiteY91" fmla="*/ 253032 h 413167"/>
                <a:gd name="connsiteX92" fmla="*/ 1065357 w 2829850"/>
                <a:gd name="connsiteY92" fmla="*/ 355174 h 413167"/>
                <a:gd name="connsiteX93" fmla="*/ 1076454 w 2829850"/>
                <a:gd name="connsiteY93" fmla="*/ 403955 h 413167"/>
                <a:gd name="connsiteX94" fmla="*/ 1087551 w 2829850"/>
                <a:gd name="connsiteY94" fmla="*/ 409718 h 413167"/>
                <a:gd name="connsiteX95" fmla="*/ 1098647 w 2829850"/>
                <a:gd name="connsiteY95" fmla="*/ 394389 h 413167"/>
                <a:gd name="connsiteX96" fmla="*/ 1109744 w 2829850"/>
                <a:gd name="connsiteY96" fmla="*/ 375673 h 413167"/>
                <a:gd name="connsiteX97" fmla="*/ 1120841 w 2829850"/>
                <a:gd name="connsiteY97" fmla="*/ 309134 h 413167"/>
                <a:gd name="connsiteX98" fmla="*/ 1143041 w 2829850"/>
                <a:gd name="connsiteY98" fmla="*/ 249262 h 413167"/>
                <a:gd name="connsiteX99" fmla="*/ 1154137 w 2829850"/>
                <a:gd name="connsiteY99" fmla="*/ 234308 h 413167"/>
                <a:gd name="connsiteX100" fmla="*/ 1176331 w 2829850"/>
                <a:gd name="connsiteY100" fmla="*/ 124043 h 413167"/>
                <a:gd name="connsiteX101" fmla="*/ 1187427 w 2829850"/>
                <a:gd name="connsiteY101" fmla="*/ 39978 h 413167"/>
                <a:gd name="connsiteX102" fmla="*/ 1198524 w 2829850"/>
                <a:gd name="connsiteY102" fmla="*/ 47530 h 413167"/>
                <a:gd name="connsiteX103" fmla="*/ 1209621 w 2829850"/>
                <a:gd name="connsiteY103" fmla="*/ 115994 h 413167"/>
                <a:gd name="connsiteX104" fmla="*/ 1231821 w 2829850"/>
                <a:gd name="connsiteY104" fmla="*/ 379122 h 413167"/>
                <a:gd name="connsiteX105" fmla="*/ 1242917 w 2829850"/>
                <a:gd name="connsiteY105" fmla="*/ 406820 h 413167"/>
                <a:gd name="connsiteX106" fmla="*/ 1254014 w 2829850"/>
                <a:gd name="connsiteY106" fmla="*/ 405799 h 413167"/>
                <a:gd name="connsiteX107" fmla="*/ 1265111 w 2829850"/>
                <a:gd name="connsiteY107" fmla="*/ 397288 h 413167"/>
                <a:gd name="connsiteX108" fmla="*/ 1276207 w 2829850"/>
                <a:gd name="connsiteY108" fmla="*/ 338886 h 413167"/>
                <a:gd name="connsiteX109" fmla="*/ 1287304 w 2829850"/>
                <a:gd name="connsiteY109" fmla="*/ 319557 h 413167"/>
                <a:gd name="connsiteX110" fmla="*/ 1298400 w 2829850"/>
                <a:gd name="connsiteY110" fmla="*/ 255957 h 413167"/>
                <a:gd name="connsiteX111" fmla="*/ 1309497 w 2829850"/>
                <a:gd name="connsiteY111" fmla="*/ 221865 h 413167"/>
                <a:gd name="connsiteX112" fmla="*/ 1320601 w 2829850"/>
                <a:gd name="connsiteY112" fmla="*/ 157326 h 413167"/>
                <a:gd name="connsiteX113" fmla="*/ 1331697 w 2829850"/>
                <a:gd name="connsiteY113" fmla="*/ 130098 h 413167"/>
                <a:gd name="connsiteX114" fmla="*/ 1342794 w 2829850"/>
                <a:gd name="connsiteY114" fmla="*/ 80915 h 413167"/>
                <a:gd name="connsiteX115" fmla="*/ 1353890 w 2829850"/>
                <a:gd name="connsiteY115" fmla="*/ 58205 h 413167"/>
                <a:gd name="connsiteX116" fmla="*/ 1364987 w 2829850"/>
                <a:gd name="connsiteY116" fmla="*/ 56701 h 413167"/>
                <a:gd name="connsiteX117" fmla="*/ 1376083 w 2829850"/>
                <a:gd name="connsiteY117" fmla="*/ 159666 h 413167"/>
                <a:gd name="connsiteX118" fmla="*/ 1387180 w 2829850"/>
                <a:gd name="connsiteY118" fmla="*/ 292588 h 413167"/>
                <a:gd name="connsiteX119" fmla="*/ 1398277 w 2829850"/>
                <a:gd name="connsiteY119" fmla="*/ 369999 h 413167"/>
                <a:gd name="connsiteX120" fmla="*/ 1409380 w 2829850"/>
                <a:gd name="connsiteY120" fmla="*/ 412344 h 413167"/>
                <a:gd name="connsiteX121" fmla="*/ 1420477 w 2829850"/>
                <a:gd name="connsiteY121" fmla="*/ 407228 h 413167"/>
                <a:gd name="connsiteX122" fmla="*/ 1431573 w 2829850"/>
                <a:gd name="connsiteY122" fmla="*/ 365583 h 413167"/>
                <a:gd name="connsiteX123" fmla="*/ 1442670 w 2829850"/>
                <a:gd name="connsiteY123" fmla="*/ 344254 h 413167"/>
                <a:gd name="connsiteX124" fmla="*/ 1453767 w 2829850"/>
                <a:gd name="connsiteY124" fmla="*/ 310141 h 413167"/>
                <a:gd name="connsiteX125" fmla="*/ 1464863 w 2829850"/>
                <a:gd name="connsiteY125" fmla="*/ 296990 h 413167"/>
                <a:gd name="connsiteX126" fmla="*/ 1475960 w 2829850"/>
                <a:gd name="connsiteY126" fmla="*/ 242649 h 413167"/>
                <a:gd name="connsiteX127" fmla="*/ 1487057 w 2829850"/>
                <a:gd name="connsiteY127" fmla="*/ 181295 h 413167"/>
                <a:gd name="connsiteX128" fmla="*/ 1498160 w 2829850"/>
                <a:gd name="connsiteY128" fmla="*/ 64852 h 413167"/>
                <a:gd name="connsiteX129" fmla="*/ 1509257 w 2829850"/>
                <a:gd name="connsiteY129" fmla="*/ 30378 h 413167"/>
                <a:gd name="connsiteX130" fmla="*/ 1520353 w 2829850"/>
                <a:gd name="connsiteY130" fmla="*/ 7715 h 413167"/>
                <a:gd name="connsiteX131" fmla="*/ 1531450 w 2829850"/>
                <a:gd name="connsiteY131" fmla="*/ 52517 h 413167"/>
                <a:gd name="connsiteX132" fmla="*/ 1542546 w 2829850"/>
                <a:gd name="connsiteY132" fmla="*/ 165062 h 413167"/>
                <a:gd name="connsiteX133" fmla="*/ 1553643 w 2829850"/>
                <a:gd name="connsiteY133" fmla="*/ 225464 h 413167"/>
                <a:gd name="connsiteX134" fmla="*/ 1564740 w 2829850"/>
                <a:gd name="connsiteY134" fmla="*/ 299690 h 413167"/>
                <a:gd name="connsiteX135" fmla="*/ 1575836 w 2829850"/>
                <a:gd name="connsiteY135" fmla="*/ 353269 h 413167"/>
                <a:gd name="connsiteX136" fmla="*/ 1586940 w 2829850"/>
                <a:gd name="connsiteY136" fmla="*/ 384722 h 413167"/>
                <a:gd name="connsiteX137" fmla="*/ 1598036 w 2829850"/>
                <a:gd name="connsiteY137" fmla="*/ 386164 h 413167"/>
                <a:gd name="connsiteX138" fmla="*/ 1609133 w 2829850"/>
                <a:gd name="connsiteY138" fmla="*/ 354310 h 413167"/>
                <a:gd name="connsiteX139" fmla="*/ 1620230 w 2829850"/>
                <a:gd name="connsiteY139" fmla="*/ 327517 h 413167"/>
                <a:gd name="connsiteX140" fmla="*/ 1631326 w 2829850"/>
                <a:gd name="connsiteY140" fmla="*/ 253141 h 413167"/>
                <a:gd name="connsiteX141" fmla="*/ 1642423 w 2829850"/>
                <a:gd name="connsiteY141" fmla="*/ 227852 h 413167"/>
                <a:gd name="connsiteX142" fmla="*/ 1653520 w 2829850"/>
                <a:gd name="connsiteY142" fmla="*/ 184336 h 413167"/>
                <a:gd name="connsiteX143" fmla="*/ 1664616 w 2829850"/>
                <a:gd name="connsiteY143" fmla="*/ 147719 h 413167"/>
                <a:gd name="connsiteX144" fmla="*/ 1675720 w 2829850"/>
                <a:gd name="connsiteY144" fmla="*/ 80799 h 413167"/>
                <a:gd name="connsiteX145" fmla="*/ 1686816 w 2829850"/>
                <a:gd name="connsiteY145" fmla="*/ 73118 h 413167"/>
                <a:gd name="connsiteX146" fmla="*/ 1697913 w 2829850"/>
                <a:gd name="connsiteY146" fmla="*/ 86711 h 413167"/>
                <a:gd name="connsiteX147" fmla="*/ 1709010 w 2829850"/>
                <a:gd name="connsiteY147" fmla="*/ 142984 h 413167"/>
                <a:gd name="connsiteX148" fmla="*/ 1720106 w 2829850"/>
                <a:gd name="connsiteY148" fmla="*/ 234063 h 413167"/>
                <a:gd name="connsiteX149" fmla="*/ 1731203 w 2829850"/>
                <a:gd name="connsiteY149" fmla="*/ 306494 h 413167"/>
                <a:gd name="connsiteX150" fmla="*/ 1742299 w 2829850"/>
                <a:gd name="connsiteY150" fmla="*/ 358821 h 413167"/>
                <a:gd name="connsiteX151" fmla="*/ 1753396 w 2829850"/>
                <a:gd name="connsiteY151" fmla="*/ 379823 h 413167"/>
                <a:gd name="connsiteX152" fmla="*/ 1764500 w 2829850"/>
                <a:gd name="connsiteY152" fmla="*/ 376544 h 413167"/>
                <a:gd name="connsiteX153" fmla="*/ 1775596 w 2829850"/>
                <a:gd name="connsiteY153" fmla="*/ 359521 h 413167"/>
                <a:gd name="connsiteX154" fmla="*/ 1786692 w 2829850"/>
                <a:gd name="connsiteY154" fmla="*/ 312379 h 413167"/>
                <a:gd name="connsiteX155" fmla="*/ 1797789 w 2829850"/>
                <a:gd name="connsiteY155" fmla="*/ 289635 h 413167"/>
                <a:gd name="connsiteX156" fmla="*/ 1808886 w 2829850"/>
                <a:gd name="connsiteY156" fmla="*/ 244541 h 413167"/>
                <a:gd name="connsiteX157" fmla="*/ 1819982 w 2829850"/>
                <a:gd name="connsiteY157" fmla="*/ 230641 h 413167"/>
                <a:gd name="connsiteX158" fmla="*/ 1842176 w 2829850"/>
                <a:gd name="connsiteY158" fmla="*/ 122070 h 413167"/>
                <a:gd name="connsiteX159" fmla="*/ 1853279 w 2829850"/>
                <a:gd name="connsiteY159" fmla="*/ 29405 h 413167"/>
                <a:gd name="connsiteX160" fmla="*/ 1864376 w 2829850"/>
                <a:gd name="connsiteY160" fmla="*/ 22425 h 413167"/>
                <a:gd name="connsiteX161" fmla="*/ 1875472 w 2829850"/>
                <a:gd name="connsiteY161" fmla="*/ 57034 h 413167"/>
                <a:gd name="connsiteX162" fmla="*/ 1886569 w 2829850"/>
                <a:gd name="connsiteY162" fmla="*/ 155074 h 413167"/>
                <a:gd name="connsiteX163" fmla="*/ 1897666 w 2829850"/>
                <a:gd name="connsiteY163" fmla="*/ 303752 h 413167"/>
                <a:gd name="connsiteX164" fmla="*/ 1908762 w 2829850"/>
                <a:gd name="connsiteY164" fmla="*/ 366978 h 413167"/>
                <a:gd name="connsiteX165" fmla="*/ 1919859 w 2829850"/>
                <a:gd name="connsiteY165" fmla="*/ 399302 h 413167"/>
                <a:gd name="connsiteX166" fmla="*/ 1930956 w 2829850"/>
                <a:gd name="connsiteY166" fmla="*/ 403200 h 413167"/>
                <a:gd name="connsiteX167" fmla="*/ 1942059 w 2829850"/>
                <a:gd name="connsiteY167" fmla="*/ 379666 h 413167"/>
                <a:gd name="connsiteX168" fmla="*/ 1953156 w 2829850"/>
                <a:gd name="connsiteY168" fmla="*/ 358644 h 413167"/>
                <a:gd name="connsiteX169" fmla="*/ 1964252 w 2829850"/>
                <a:gd name="connsiteY169" fmla="*/ 291132 h 413167"/>
                <a:gd name="connsiteX170" fmla="*/ 1986446 w 2829850"/>
                <a:gd name="connsiteY170" fmla="*/ 215211 h 413167"/>
                <a:gd name="connsiteX171" fmla="*/ 1997542 w 2829850"/>
                <a:gd name="connsiteY171" fmla="*/ 193378 h 413167"/>
                <a:gd name="connsiteX172" fmla="*/ 2019735 w 2829850"/>
                <a:gd name="connsiteY172" fmla="*/ 87834 h 413167"/>
                <a:gd name="connsiteX173" fmla="*/ 2030839 w 2829850"/>
                <a:gd name="connsiteY173" fmla="*/ 6647 h 413167"/>
                <a:gd name="connsiteX174" fmla="*/ 2041935 w 2829850"/>
                <a:gd name="connsiteY174" fmla="*/ 14043 h 413167"/>
                <a:gd name="connsiteX175" fmla="*/ 2053032 w 2829850"/>
                <a:gd name="connsiteY175" fmla="*/ 68301 h 413167"/>
                <a:gd name="connsiteX176" fmla="*/ 2064129 w 2829850"/>
                <a:gd name="connsiteY176" fmla="*/ 186860 h 413167"/>
                <a:gd name="connsiteX177" fmla="*/ 2075225 w 2829850"/>
                <a:gd name="connsiteY177" fmla="*/ 325728 h 413167"/>
                <a:gd name="connsiteX178" fmla="*/ 2086322 w 2829850"/>
                <a:gd name="connsiteY178" fmla="*/ 358256 h 413167"/>
                <a:gd name="connsiteX179" fmla="*/ 2108515 w 2829850"/>
                <a:gd name="connsiteY179" fmla="*/ 391314 h 413167"/>
                <a:gd name="connsiteX180" fmla="*/ 2119619 w 2829850"/>
                <a:gd name="connsiteY180" fmla="*/ 375884 h 413167"/>
                <a:gd name="connsiteX181" fmla="*/ 2130715 w 2829850"/>
                <a:gd name="connsiteY181" fmla="*/ 370591 h 413167"/>
                <a:gd name="connsiteX182" fmla="*/ 2141812 w 2829850"/>
                <a:gd name="connsiteY182" fmla="*/ 317244 h 413167"/>
                <a:gd name="connsiteX183" fmla="*/ 2152909 w 2829850"/>
                <a:gd name="connsiteY183" fmla="*/ 288485 h 413167"/>
                <a:gd name="connsiteX184" fmla="*/ 2164005 w 2829850"/>
                <a:gd name="connsiteY184" fmla="*/ 212795 h 413167"/>
                <a:gd name="connsiteX185" fmla="*/ 2175102 w 2829850"/>
                <a:gd name="connsiteY185" fmla="*/ 183989 h 413167"/>
                <a:gd name="connsiteX186" fmla="*/ 2186198 w 2829850"/>
                <a:gd name="connsiteY186" fmla="*/ 142276 h 413167"/>
                <a:gd name="connsiteX187" fmla="*/ 2208399 w 2829850"/>
                <a:gd name="connsiteY187" fmla="*/ 65376 h 413167"/>
                <a:gd name="connsiteX188" fmla="*/ 2219495 w 2829850"/>
                <a:gd name="connsiteY188" fmla="*/ 79044 h 413167"/>
                <a:gd name="connsiteX189" fmla="*/ 2230592 w 2829850"/>
                <a:gd name="connsiteY189" fmla="*/ 129730 h 413167"/>
                <a:gd name="connsiteX190" fmla="*/ 2252785 w 2829850"/>
                <a:gd name="connsiteY190" fmla="*/ 286573 h 413167"/>
                <a:gd name="connsiteX191" fmla="*/ 2263881 w 2829850"/>
                <a:gd name="connsiteY191" fmla="*/ 322047 h 413167"/>
                <a:gd name="connsiteX192" fmla="*/ 2274978 w 2829850"/>
                <a:gd name="connsiteY192" fmla="*/ 346078 h 413167"/>
                <a:gd name="connsiteX193" fmla="*/ 2286075 w 2829850"/>
                <a:gd name="connsiteY193" fmla="*/ 359991 h 413167"/>
                <a:gd name="connsiteX194" fmla="*/ 2297171 w 2829850"/>
                <a:gd name="connsiteY194" fmla="*/ 340832 h 413167"/>
                <a:gd name="connsiteX195" fmla="*/ 2308275 w 2829850"/>
                <a:gd name="connsiteY195" fmla="*/ 329300 h 413167"/>
                <a:gd name="connsiteX196" fmla="*/ 2319371 w 2829850"/>
                <a:gd name="connsiteY196" fmla="*/ 280266 h 413167"/>
                <a:gd name="connsiteX197" fmla="*/ 2330468 w 2829850"/>
                <a:gd name="connsiteY197" fmla="*/ 251909 h 413167"/>
                <a:gd name="connsiteX198" fmla="*/ 2341565 w 2829850"/>
                <a:gd name="connsiteY198" fmla="*/ 186363 h 413167"/>
                <a:gd name="connsiteX199" fmla="*/ 2352661 w 2829850"/>
                <a:gd name="connsiteY199" fmla="*/ 157659 h 413167"/>
                <a:gd name="connsiteX200" fmla="*/ 2363758 w 2829850"/>
                <a:gd name="connsiteY200" fmla="*/ 116899 h 413167"/>
                <a:gd name="connsiteX201" fmla="*/ 2374855 w 2829850"/>
                <a:gd name="connsiteY201" fmla="*/ 82099 h 413167"/>
                <a:gd name="connsiteX202" fmla="*/ 2385951 w 2829850"/>
                <a:gd name="connsiteY202" fmla="*/ 50054 h 413167"/>
                <a:gd name="connsiteX203" fmla="*/ 2397055 w 2829850"/>
                <a:gd name="connsiteY203" fmla="*/ 91665 h 413167"/>
                <a:gd name="connsiteX204" fmla="*/ 2408151 w 2829850"/>
                <a:gd name="connsiteY204" fmla="*/ 180104 h 413167"/>
                <a:gd name="connsiteX205" fmla="*/ 2430345 w 2829850"/>
                <a:gd name="connsiteY205" fmla="*/ 320217 h 413167"/>
                <a:gd name="connsiteX206" fmla="*/ 2441441 w 2829850"/>
                <a:gd name="connsiteY206" fmla="*/ 337417 h 413167"/>
                <a:gd name="connsiteX207" fmla="*/ 2452538 w 2829850"/>
                <a:gd name="connsiteY207" fmla="*/ 339505 h 413167"/>
                <a:gd name="connsiteX208" fmla="*/ 2463635 w 2829850"/>
                <a:gd name="connsiteY208" fmla="*/ 346207 h 413167"/>
                <a:gd name="connsiteX209" fmla="*/ 2474731 w 2829850"/>
                <a:gd name="connsiteY209" fmla="*/ 318142 h 413167"/>
                <a:gd name="connsiteX210" fmla="*/ 2485834 w 2829850"/>
                <a:gd name="connsiteY210" fmla="*/ 310848 h 413167"/>
                <a:gd name="connsiteX211" fmla="*/ 2508028 w 2829850"/>
                <a:gd name="connsiteY211" fmla="*/ 230519 h 413167"/>
                <a:gd name="connsiteX212" fmla="*/ 2519124 w 2829850"/>
                <a:gd name="connsiteY212" fmla="*/ 156040 h 413167"/>
                <a:gd name="connsiteX213" fmla="*/ 2541318 w 2829850"/>
                <a:gd name="connsiteY213" fmla="*/ 75683 h 413167"/>
                <a:gd name="connsiteX214" fmla="*/ 2552414 w 2829850"/>
                <a:gd name="connsiteY214" fmla="*/ 70077 h 413167"/>
                <a:gd name="connsiteX215" fmla="*/ 2563511 w 2829850"/>
                <a:gd name="connsiteY215" fmla="*/ 107183 h 413167"/>
                <a:gd name="connsiteX216" fmla="*/ 2574614 w 2829850"/>
                <a:gd name="connsiteY216" fmla="*/ 201427 h 413167"/>
                <a:gd name="connsiteX217" fmla="*/ 2585711 w 2829850"/>
                <a:gd name="connsiteY217" fmla="*/ 282913 h 413167"/>
                <a:gd name="connsiteX218" fmla="*/ 2596808 w 2829850"/>
                <a:gd name="connsiteY218" fmla="*/ 333076 h 413167"/>
                <a:gd name="connsiteX219" fmla="*/ 2607904 w 2829850"/>
                <a:gd name="connsiteY219" fmla="*/ 370393 h 413167"/>
                <a:gd name="connsiteX220" fmla="*/ 2619001 w 2829850"/>
                <a:gd name="connsiteY220" fmla="*/ 365059 h 413167"/>
                <a:gd name="connsiteX221" fmla="*/ 2630097 w 2829850"/>
                <a:gd name="connsiteY221" fmla="*/ 306073 h 413167"/>
                <a:gd name="connsiteX222" fmla="*/ 2641194 w 2829850"/>
                <a:gd name="connsiteY222" fmla="*/ 294200 h 413167"/>
                <a:gd name="connsiteX223" fmla="*/ 2652290 w 2829850"/>
                <a:gd name="connsiteY223" fmla="*/ 276211 h 413167"/>
                <a:gd name="connsiteX224" fmla="*/ 2663394 w 2829850"/>
                <a:gd name="connsiteY224" fmla="*/ 266700 h 413167"/>
                <a:gd name="connsiteX225" fmla="*/ 2674491 w 2829850"/>
                <a:gd name="connsiteY225" fmla="*/ 219987 h 413167"/>
                <a:gd name="connsiteX226" fmla="*/ 2685587 w 2829850"/>
                <a:gd name="connsiteY226" fmla="*/ 156292 h 413167"/>
                <a:gd name="connsiteX227" fmla="*/ 2696684 w 2829850"/>
                <a:gd name="connsiteY227" fmla="*/ 26942 h 413167"/>
                <a:gd name="connsiteX228" fmla="*/ 2707780 w 2829850"/>
                <a:gd name="connsiteY228" fmla="*/ 11818 h 413167"/>
                <a:gd name="connsiteX229" fmla="*/ 2718877 w 2829850"/>
                <a:gd name="connsiteY229" fmla="*/ 21370 h 413167"/>
                <a:gd name="connsiteX230" fmla="*/ 2729974 w 2829850"/>
                <a:gd name="connsiteY230" fmla="*/ 91658 h 413167"/>
                <a:gd name="connsiteX231" fmla="*/ 2741070 w 2829850"/>
                <a:gd name="connsiteY231" fmla="*/ 205441 h 413167"/>
                <a:gd name="connsiteX232" fmla="*/ 2752174 w 2829850"/>
                <a:gd name="connsiteY232" fmla="*/ 277232 h 413167"/>
                <a:gd name="connsiteX233" fmla="*/ 2763270 w 2829850"/>
                <a:gd name="connsiteY233" fmla="*/ 340240 h 413167"/>
                <a:gd name="connsiteX234" fmla="*/ 2774367 w 2829850"/>
                <a:gd name="connsiteY234" fmla="*/ 367583 h 413167"/>
                <a:gd name="connsiteX235" fmla="*/ 2785464 w 2829850"/>
                <a:gd name="connsiteY235" fmla="*/ 343179 h 413167"/>
                <a:gd name="connsiteX236" fmla="*/ 2796560 w 2829850"/>
                <a:gd name="connsiteY236" fmla="*/ 326891 h 413167"/>
                <a:gd name="connsiteX237" fmla="*/ 2807657 w 2829850"/>
                <a:gd name="connsiteY237" fmla="*/ 289839 h 413167"/>
                <a:gd name="connsiteX238" fmla="*/ 2818754 w 2829850"/>
                <a:gd name="connsiteY238" fmla="*/ 304453 h 413167"/>
                <a:gd name="connsiteX239" fmla="*/ 2829850 w 2829850"/>
                <a:gd name="connsiteY239" fmla="*/ 296588 h 413167"/>
                <a:gd name="connsiteX240" fmla="*/ 2829850 w 2829850"/>
                <a:gd name="connsiteY240" fmla="*/ 296588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829850" h="413167">
                  <a:moveTo>
                    <a:pt x="0" y="229968"/>
                  </a:moveTo>
                  <a:lnTo>
                    <a:pt x="11096" y="222218"/>
                  </a:lnTo>
                  <a:lnTo>
                    <a:pt x="22193" y="245684"/>
                  </a:lnTo>
                  <a:lnTo>
                    <a:pt x="33290" y="239595"/>
                  </a:lnTo>
                  <a:lnTo>
                    <a:pt x="44386" y="270592"/>
                  </a:lnTo>
                  <a:lnTo>
                    <a:pt x="55483" y="292247"/>
                  </a:lnTo>
                  <a:lnTo>
                    <a:pt x="66586" y="291567"/>
                  </a:lnTo>
                  <a:lnTo>
                    <a:pt x="77683" y="268857"/>
                  </a:lnTo>
                  <a:lnTo>
                    <a:pt x="88779" y="315577"/>
                  </a:lnTo>
                  <a:lnTo>
                    <a:pt x="99876" y="344275"/>
                  </a:lnTo>
                  <a:lnTo>
                    <a:pt x="110973" y="356841"/>
                  </a:lnTo>
                  <a:lnTo>
                    <a:pt x="122069" y="329769"/>
                  </a:lnTo>
                  <a:lnTo>
                    <a:pt x="133166" y="319026"/>
                  </a:lnTo>
                  <a:lnTo>
                    <a:pt x="144263" y="259100"/>
                  </a:lnTo>
                  <a:lnTo>
                    <a:pt x="155366" y="232614"/>
                  </a:lnTo>
                  <a:lnTo>
                    <a:pt x="166463" y="168001"/>
                  </a:lnTo>
                  <a:lnTo>
                    <a:pt x="177559" y="154108"/>
                  </a:lnTo>
                  <a:lnTo>
                    <a:pt x="188656" y="138623"/>
                  </a:lnTo>
                  <a:lnTo>
                    <a:pt x="199753" y="139575"/>
                  </a:lnTo>
                  <a:lnTo>
                    <a:pt x="210849" y="138623"/>
                  </a:lnTo>
                  <a:lnTo>
                    <a:pt x="221946" y="132472"/>
                  </a:lnTo>
                  <a:lnTo>
                    <a:pt x="233043" y="137561"/>
                  </a:lnTo>
                  <a:lnTo>
                    <a:pt x="244146" y="177233"/>
                  </a:lnTo>
                  <a:lnTo>
                    <a:pt x="255243" y="241540"/>
                  </a:lnTo>
                  <a:lnTo>
                    <a:pt x="266339" y="316666"/>
                  </a:lnTo>
                  <a:lnTo>
                    <a:pt x="277436" y="363447"/>
                  </a:lnTo>
                  <a:lnTo>
                    <a:pt x="288533" y="379054"/>
                  </a:lnTo>
                  <a:lnTo>
                    <a:pt x="299629" y="356609"/>
                  </a:lnTo>
                  <a:lnTo>
                    <a:pt x="310726" y="323313"/>
                  </a:lnTo>
                  <a:lnTo>
                    <a:pt x="321823" y="244003"/>
                  </a:lnTo>
                  <a:lnTo>
                    <a:pt x="332926" y="226123"/>
                  </a:lnTo>
                  <a:lnTo>
                    <a:pt x="344023" y="219844"/>
                  </a:lnTo>
                  <a:lnTo>
                    <a:pt x="355119" y="223395"/>
                  </a:lnTo>
                  <a:lnTo>
                    <a:pt x="366216" y="201712"/>
                  </a:lnTo>
                  <a:lnTo>
                    <a:pt x="377313" y="174763"/>
                  </a:lnTo>
                  <a:lnTo>
                    <a:pt x="388409" y="113919"/>
                  </a:lnTo>
                  <a:lnTo>
                    <a:pt x="399506" y="132622"/>
                  </a:lnTo>
                  <a:lnTo>
                    <a:pt x="410602" y="189684"/>
                  </a:lnTo>
                  <a:lnTo>
                    <a:pt x="421706" y="256046"/>
                  </a:lnTo>
                  <a:lnTo>
                    <a:pt x="432802" y="334845"/>
                  </a:lnTo>
                  <a:lnTo>
                    <a:pt x="443899" y="366971"/>
                  </a:lnTo>
                  <a:lnTo>
                    <a:pt x="454995" y="371115"/>
                  </a:lnTo>
                  <a:lnTo>
                    <a:pt x="466092" y="356807"/>
                  </a:lnTo>
                  <a:lnTo>
                    <a:pt x="477189" y="279042"/>
                  </a:lnTo>
                  <a:lnTo>
                    <a:pt x="488285" y="239159"/>
                  </a:lnTo>
                  <a:lnTo>
                    <a:pt x="499382" y="168661"/>
                  </a:lnTo>
                  <a:lnTo>
                    <a:pt x="510485" y="143664"/>
                  </a:lnTo>
                  <a:lnTo>
                    <a:pt x="521582" y="116715"/>
                  </a:lnTo>
                  <a:lnTo>
                    <a:pt x="543775" y="92570"/>
                  </a:lnTo>
                  <a:lnTo>
                    <a:pt x="554872" y="113225"/>
                  </a:lnTo>
                  <a:lnTo>
                    <a:pt x="565968" y="168906"/>
                  </a:lnTo>
                  <a:lnTo>
                    <a:pt x="588162" y="341512"/>
                  </a:lnTo>
                  <a:lnTo>
                    <a:pt x="599265" y="382293"/>
                  </a:lnTo>
                  <a:lnTo>
                    <a:pt x="610362" y="396628"/>
                  </a:lnTo>
                  <a:lnTo>
                    <a:pt x="621458" y="387416"/>
                  </a:lnTo>
                  <a:lnTo>
                    <a:pt x="632555" y="314713"/>
                  </a:lnTo>
                  <a:lnTo>
                    <a:pt x="643652" y="286090"/>
                  </a:lnTo>
                  <a:lnTo>
                    <a:pt x="654748" y="227729"/>
                  </a:lnTo>
                  <a:lnTo>
                    <a:pt x="665845" y="211714"/>
                  </a:lnTo>
                  <a:lnTo>
                    <a:pt x="676942" y="181839"/>
                  </a:lnTo>
                  <a:lnTo>
                    <a:pt x="688045" y="147842"/>
                  </a:lnTo>
                  <a:lnTo>
                    <a:pt x="699142" y="86297"/>
                  </a:lnTo>
                  <a:lnTo>
                    <a:pt x="710238" y="97706"/>
                  </a:lnTo>
                  <a:lnTo>
                    <a:pt x="721335" y="141508"/>
                  </a:lnTo>
                  <a:lnTo>
                    <a:pt x="732432" y="225055"/>
                  </a:lnTo>
                  <a:lnTo>
                    <a:pt x="743528" y="315148"/>
                  </a:lnTo>
                  <a:lnTo>
                    <a:pt x="754625" y="356344"/>
                  </a:lnTo>
                  <a:lnTo>
                    <a:pt x="765722" y="379463"/>
                  </a:lnTo>
                  <a:lnTo>
                    <a:pt x="776818" y="378891"/>
                  </a:lnTo>
                  <a:lnTo>
                    <a:pt x="787922" y="335076"/>
                  </a:lnTo>
                  <a:lnTo>
                    <a:pt x="799018" y="316659"/>
                  </a:lnTo>
                  <a:lnTo>
                    <a:pt x="810115" y="239336"/>
                  </a:lnTo>
                  <a:lnTo>
                    <a:pt x="821212" y="212061"/>
                  </a:lnTo>
                  <a:lnTo>
                    <a:pt x="832308" y="143664"/>
                  </a:lnTo>
                  <a:lnTo>
                    <a:pt x="854501" y="76588"/>
                  </a:lnTo>
                  <a:lnTo>
                    <a:pt x="865598" y="69533"/>
                  </a:lnTo>
                  <a:lnTo>
                    <a:pt x="876702" y="109048"/>
                  </a:lnTo>
                  <a:lnTo>
                    <a:pt x="898894" y="344247"/>
                  </a:lnTo>
                  <a:lnTo>
                    <a:pt x="909991" y="390260"/>
                  </a:lnTo>
                  <a:lnTo>
                    <a:pt x="921088" y="413167"/>
                  </a:lnTo>
                  <a:lnTo>
                    <a:pt x="932184" y="403949"/>
                  </a:lnTo>
                  <a:lnTo>
                    <a:pt x="943281" y="344349"/>
                  </a:lnTo>
                  <a:lnTo>
                    <a:pt x="954384" y="318530"/>
                  </a:lnTo>
                  <a:lnTo>
                    <a:pt x="965481" y="311039"/>
                  </a:lnTo>
                  <a:lnTo>
                    <a:pt x="976578" y="300126"/>
                  </a:lnTo>
                  <a:lnTo>
                    <a:pt x="987674" y="246902"/>
                  </a:lnTo>
                  <a:lnTo>
                    <a:pt x="998771" y="181846"/>
                  </a:lnTo>
                  <a:lnTo>
                    <a:pt x="1009868" y="64396"/>
                  </a:lnTo>
                  <a:lnTo>
                    <a:pt x="1020964" y="27997"/>
                  </a:lnTo>
                  <a:lnTo>
                    <a:pt x="1032061" y="0"/>
                  </a:lnTo>
                  <a:lnTo>
                    <a:pt x="1043157" y="80568"/>
                  </a:lnTo>
                  <a:lnTo>
                    <a:pt x="1054261" y="253032"/>
                  </a:lnTo>
                  <a:lnTo>
                    <a:pt x="1065357" y="355174"/>
                  </a:lnTo>
                  <a:lnTo>
                    <a:pt x="1076454" y="403955"/>
                  </a:lnTo>
                  <a:lnTo>
                    <a:pt x="1087551" y="409718"/>
                  </a:lnTo>
                  <a:lnTo>
                    <a:pt x="1098647" y="394389"/>
                  </a:lnTo>
                  <a:lnTo>
                    <a:pt x="1109744" y="375673"/>
                  </a:lnTo>
                  <a:lnTo>
                    <a:pt x="1120841" y="309134"/>
                  </a:lnTo>
                  <a:lnTo>
                    <a:pt x="1143041" y="249262"/>
                  </a:lnTo>
                  <a:lnTo>
                    <a:pt x="1154137" y="234308"/>
                  </a:lnTo>
                  <a:lnTo>
                    <a:pt x="1176331" y="124043"/>
                  </a:lnTo>
                  <a:lnTo>
                    <a:pt x="1187427" y="39978"/>
                  </a:lnTo>
                  <a:lnTo>
                    <a:pt x="1198524" y="47530"/>
                  </a:lnTo>
                  <a:lnTo>
                    <a:pt x="1209621" y="115994"/>
                  </a:lnTo>
                  <a:lnTo>
                    <a:pt x="1231821" y="379122"/>
                  </a:lnTo>
                  <a:lnTo>
                    <a:pt x="1242917" y="406820"/>
                  </a:lnTo>
                  <a:lnTo>
                    <a:pt x="1254014" y="405799"/>
                  </a:lnTo>
                  <a:lnTo>
                    <a:pt x="1265111" y="397288"/>
                  </a:lnTo>
                  <a:lnTo>
                    <a:pt x="1276207" y="338886"/>
                  </a:lnTo>
                  <a:lnTo>
                    <a:pt x="1287304" y="319557"/>
                  </a:lnTo>
                  <a:lnTo>
                    <a:pt x="1298400" y="255957"/>
                  </a:lnTo>
                  <a:lnTo>
                    <a:pt x="1309497" y="221865"/>
                  </a:lnTo>
                  <a:lnTo>
                    <a:pt x="1320601" y="157326"/>
                  </a:lnTo>
                  <a:lnTo>
                    <a:pt x="1331697" y="130098"/>
                  </a:lnTo>
                  <a:lnTo>
                    <a:pt x="1342794" y="80915"/>
                  </a:lnTo>
                  <a:lnTo>
                    <a:pt x="1353890" y="58205"/>
                  </a:lnTo>
                  <a:lnTo>
                    <a:pt x="1364987" y="56701"/>
                  </a:lnTo>
                  <a:lnTo>
                    <a:pt x="1376083" y="159666"/>
                  </a:lnTo>
                  <a:lnTo>
                    <a:pt x="1387180" y="292588"/>
                  </a:lnTo>
                  <a:lnTo>
                    <a:pt x="1398277" y="369999"/>
                  </a:lnTo>
                  <a:lnTo>
                    <a:pt x="1409380" y="412344"/>
                  </a:lnTo>
                  <a:lnTo>
                    <a:pt x="1420477" y="407228"/>
                  </a:lnTo>
                  <a:lnTo>
                    <a:pt x="1431573" y="365583"/>
                  </a:lnTo>
                  <a:lnTo>
                    <a:pt x="1442670" y="344254"/>
                  </a:lnTo>
                  <a:lnTo>
                    <a:pt x="1453767" y="310141"/>
                  </a:lnTo>
                  <a:lnTo>
                    <a:pt x="1464863" y="296990"/>
                  </a:lnTo>
                  <a:lnTo>
                    <a:pt x="1475960" y="242649"/>
                  </a:lnTo>
                  <a:lnTo>
                    <a:pt x="1487057" y="181295"/>
                  </a:lnTo>
                  <a:lnTo>
                    <a:pt x="1498160" y="64852"/>
                  </a:lnTo>
                  <a:lnTo>
                    <a:pt x="1509257" y="30378"/>
                  </a:lnTo>
                  <a:lnTo>
                    <a:pt x="1520353" y="7715"/>
                  </a:lnTo>
                  <a:lnTo>
                    <a:pt x="1531450" y="52517"/>
                  </a:lnTo>
                  <a:lnTo>
                    <a:pt x="1542546" y="165062"/>
                  </a:lnTo>
                  <a:lnTo>
                    <a:pt x="1553643" y="225464"/>
                  </a:lnTo>
                  <a:lnTo>
                    <a:pt x="1564740" y="299690"/>
                  </a:lnTo>
                  <a:lnTo>
                    <a:pt x="1575836" y="353269"/>
                  </a:lnTo>
                  <a:lnTo>
                    <a:pt x="1586940" y="384722"/>
                  </a:lnTo>
                  <a:lnTo>
                    <a:pt x="1598036" y="386164"/>
                  </a:lnTo>
                  <a:lnTo>
                    <a:pt x="1609133" y="354310"/>
                  </a:lnTo>
                  <a:lnTo>
                    <a:pt x="1620230" y="327517"/>
                  </a:lnTo>
                  <a:lnTo>
                    <a:pt x="1631326" y="253141"/>
                  </a:lnTo>
                  <a:lnTo>
                    <a:pt x="1642423" y="227852"/>
                  </a:lnTo>
                  <a:lnTo>
                    <a:pt x="1653520" y="184336"/>
                  </a:lnTo>
                  <a:lnTo>
                    <a:pt x="1664616" y="147719"/>
                  </a:lnTo>
                  <a:lnTo>
                    <a:pt x="1675720" y="80799"/>
                  </a:lnTo>
                  <a:lnTo>
                    <a:pt x="1686816" y="73118"/>
                  </a:lnTo>
                  <a:lnTo>
                    <a:pt x="1697913" y="86711"/>
                  </a:lnTo>
                  <a:lnTo>
                    <a:pt x="1709010" y="142984"/>
                  </a:lnTo>
                  <a:lnTo>
                    <a:pt x="1720106" y="234063"/>
                  </a:lnTo>
                  <a:lnTo>
                    <a:pt x="1731203" y="306494"/>
                  </a:lnTo>
                  <a:lnTo>
                    <a:pt x="1742299" y="358821"/>
                  </a:lnTo>
                  <a:lnTo>
                    <a:pt x="1753396" y="379823"/>
                  </a:lnTo>
                  <a:lnTo>
                    <a:pt x="1764500" y="376544"/>
                  </a:lnTo>
                  <a:lnTo>
                    <a:pt x="1775596" y="359521"/>
                  </a:lnTo>
                  <a:lnTo>
                    <a:pt x="1786692" y="312379"/>
                  </a:lnTo>
                  <a:lnTo>
                    <a:pt x="1797789" y="289635"/>
                  </a:lnTo>
                  <a:lnTo>
                    <a:pt x="1808886" y="244541"/>
                  </a:lnTo>
                  <a:lnTo>
                    <a:pt x="1819982" y="230641"/>
                  </a:lnTo>
                  <a:lnTo>
                    <a:pt x="1842176" y="122070"/>
                  </a:lnTo>
                  <a:lnTo>
                    <a:pt x="1853279" y="29405"/>
                  </a:lnTo>
                  <a:lnTo>
                    <a:pt x="1864376" y="22425"/>
                  </a:lnTo>
                  <a:lnTo>
                    <a:pt x="1875472" y="57034"/>
                  </a:lnTo>
                  <a:lnTo>
                    <a:pt x="1886569" y="155074"/>
                  </a:lnTo>
                  <a:lnTo>
                    <a:pt x="1897666" y="303752"/>
                  </a:lnTo>
                  <a:lnTo>
                    <a:pt x="1908762" y="366978"/>
                  </a:lnTo>
                  <a:lnTo>
                    <a:pt x="1919859" y="399302"/>
                  </a:lnTo>
                  <a:lnTo>
                    <a:pt x="1930956" y="403200"/>
                  </a:lnTo>
                  <a:lnTo>
                    <a:pt x="1942059" y="379666"/>
                  </a:lnTo>
                  <a:lnTo>
                    <a:pt x="1953156" y="358644"/>
                  </a:lnTo>
                  <a:lnTo>
                    <a:pt x="1964252" y="291132"/>
                  </a:lnTo>
                  <a:lnTo>
                    <a:pt x="1986446" y="215211"/>
                  </a:lnTo>
                  <a:lnTo>
                    <a:pt x="1997542" y="193378"/>
                  </a:lnTo>
                  <a:lnTo>
                    <a:pt x="2019735" y="87834"/>
                  </a:lnTo>
                  <a:lnTo>
                    <a:pt x="2030839" y="6647"/>
                  </a:lnTo>
                  <a:lnTo>
                    <a:pt x="2041935" y="14043"/>
                  </a:lnTo>
                  <a:lnTo>
                    <a:pt x="2053032" y="68301"/>
                  </a:lnTo>
                  <a:lnTo>
                    <a:pt x="2064129" y="186860"/>
                  </a:lnTo>
                  <a:lnTo>
                    <a:pt x="2075225" y="325728"/>
                  </a:lnTo>
                  <a:lnTo>
                    <a:pt x="2086322" y="358256"/>
                  </a:lnTo>
                  <a:lnTo>
                    <a:pt x="2108515" y="391314"/>
                  </a:lnTo>
                  <a:lnTo>
                    <a:pt x="2119619" y="375884"/>
                  </a:lnTo>
                  <a:lnTo>
                    <a:pt x="2130715" y="370591"/>
                  </a:lnTo>
                  <a:lnTo>
                    <a:pt x="2141812" y="317244"/>
                  </a:lnTo>
                  <a:lnTo>
                    <a:pt x="2152909" y="288485"/>
                  </a:lnTo>
                  <a:lnTo>
                    <a:pt x="2164005" y="212795"/>
                  </a:lnTo>
                  <a:lnTo>
                    <a:pt x="2175102" y="183989"/>
                  </a:lnTo>
                  <a:lnTo>
                    <a:pt x="2186198" y="142276"/>
                  </a:lnTo>
                  <a:lnTo>
                    <a:pt x="2208399" y="65376"/>
                  </a:lnTo>
                  <a:lnTo>
                    <a:pt x="2219495" y="79044"/>
                  </a:lnTo>
                  <a:lnTo>
                    <a:pt x="2230592" y="129730"/>
                  </a:lnTo>
                  <a:lnTo>
                    <a:pt x="2252785" y="286573"/>
                  </a:lnTo>
                  <a:lnTo>
                    <a:pt x="2263881" y="322047"/>
                  </a:lnTo>
                  <a:lnTo>
                    <a:pt x="2274978" y="346078"/>
                  </a:lnTo>
                  <a:lnTo>
                    <a:pt x="2286075" y="359991"/>
                  </a:lnTo>
                  <a:lnTo>
                    <a:pt x="2297171" y="340832"/>
                  </a:lnTo>
                  <a:lnTo>
                    <a:pt x="2308275" y="329300"/>
                  </a:lnTo>
                  <a:lnTo>
                    <a:pt x="2319371" y="280266"/>
                  </a:lnTo>
                  <a:lnTo>
                    <a:pt x="2330468" y="251909"/>
                  </a:lnTo>
                  <a:lnTo>
                    <a:pt x="2341565" y="186363"/>
                  </a:lnTo>
                  <a:lnTo>
                    <a:pt x="2352661" y="157659"/>
                  </a:lnTo>
                  <a:lnTo>
                    <a:pt x="2363758" y="116899"/>
                  </a:lnTo>
                  <a:lnTo>
                    <a:pt x="2374855" y="82099"/>
                  </a:lnTo>
                  <a:lnTo>
                    <a:pt x="2385951" y="50054"/>
                  </a:lnTo>
                  <a:lnTo>
                    <a:pt x="2397055" y="91665"/>
                  </a:lnTo>
                  <a:lnTo>
                    <a:pt x="2408151" y="180104"/>
                  </a:lnTo>
                  <a:lnTo>
                    <a:pt x="2430345" y="320217"/>
                  </a:lnTo>
                  <a:lnTo>
                    <a:pt x="2441441" y="337417"/>
                  </a:lnTo>
                  <a:lnTo>
                    <a:pt x="2452538" y="339505"/>
                  </a:lnTo>
                  <a:lnTo>
                    <a:pt x="2463635" y="346207"/>
                  </a:lnTo>
                  <a:lnTo>
                    <a:pt x="2474731" y="318142"/>
                  </a:lnTo>
                  <a:lnTo>
                    <a:pt x="2485834" y="310848"/>
                  </a:lnTo>
                  <a:lnTo>
                    <a:pt x="2508028" y="230519"/>
                  </a:lnTo>
                  <a:lnTo>
                    <a:pt x="2519124" y="156040"/>
                  </a:lnTo>
                  <a:lnTo>
                    <a:pt x="2541318" y="75683"/>
                  </a:lnTo>
                  <a:lnTo>
                    <a:pt x="2552414" y="70077"/>
                  </a:lnTo>
                  <a:lnTo>
                    <a:pt x="2563511" y="107183"/>
                  </a:lnTo>
                  <a:lnTo>
                    <a:pt x="2574614" y="201427"/>
                  </a:lnTo>
                  <a:lnTo>
                    <a:pt x="2585711" y="282913"/>
                  </a:lnTo>
                  <a:lnTo>
                    <a:pt x="2596808" y="333076"/>
                  </a:lnTo>
                  <a:lnTo>
                    <a:pt x="2607904" y="370393"/>
                  </a:lnTo>
                  <a:lnTo>
                    <a:pt x="2619001" y="365059"/>
                  </a:lnTo>
                  <a:lnTo>
                    <a:pt x="2630097" y="306073"/>
                  </a:lnTo>
                  <a:lnTo>
                    <a:pt x="2641194" y="294200"/>
                  </a:lnTo>
                  <a:lnTo>
                    <a:pt x="2652290" y="276211"/>
                  </a:lnTo>
                  <a:lnTo>
                    <a:pt x="2663394" y="266700"/>
                  </a:lnTo>
                  <a:lnTo>
                    <a:pt x="2674491" y="219987"/>
                  </a:lnTo>
                  <a:lnTo>
                    <a:pt x="2685587" y="156292"/>
                  </a:lnTo>
                  <a:lnTo>
                    <a:pt x="2696684" y="26942"/>
                  </a:lnTo>
                  <a:lnTo>
                    <a:pt x="2707780" y="11818"/>
                  </a:lnTo>
                  <a:lnTo>
                    <a:pt x="2718877" y="21370"/>
                  </a:lnTo>
                  <a:lnTo>
                    <a:pt x="2729974" y="91658"/>
                  </a:lnTo>
                  <a:lnTo>
                    <a:pt x="2741070" y="205441"/>
                  </a:lnTo>
                  <a:lnTo>
                    <a:pt x="2752174" y="277232"/>
                  </a:lnTo>
                  <a:lnTo>
                    <a:pt x="2763270" y="340240"/>
                  </a:lnTo>
                  <a:lnTo>
                    <a:pt x="2774367" y="367583"/>
                  </a:lnTo>
                  <a:lnTo>
                    <a:pt x="2785464" y="343179"/>
                  </a:lnTo>
                  <a:lnTo>
                    <a:pt x="2796560" y="326891"/>
                  </a:lnTo>
                  <a:lnTo>
                    <a:pt x="2807657" y="289839"/>
                  </a:lnTo>
                  <a:lnTo>
                    <a:pt x="2818754" y="304453"/>
                  </a:lnTo>
                  <a:lnTo>
                    <a:pt x="2829850" y="296588"/>
                  </a:lnTo>
                  <a:lnTo>
                    <a:pt x="2829850" y="296588"/>
                  </a:lnTo>
                </a:path>
              </a:pathLst>
            </a:custGeom>
            <a:noFill/>
            <a:ln w="19050" cap="sq">
              <a:solidFill>
                <a:srgbClr val="D6272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7" name="자유형: 도형 2336">
              <a:extLst>
                <a:ext uri="{FF2B5EF4-FFF2-40B4-BE49-F238E27FC236}">
                  <a16:creationId xmlns:a16="http://schemas.microsoft.com/office/drawing/2014/main" id="{6B11A441-AC3C-E2B1-DA38-9142ACBEB2F8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7074 h 413167"/>
                <a:gd name="connsiteX1" fmla="*/ 11096 w 2829850"/>
                <a:gd name="connsiteY1" fmla="*/ 320673 h 413167"/>
                <a:gd name="connsiteX2" fmla="*/ 33290 w 2829850"/>
                <a:gd name="connsiteY2" fmla="*/ 292390 h 413167"/>
                <a:gd name="connsiteX3" fmla="*/ 44386 w 2829850"/>
                <a:gd name="connsiteY3" fmla="*/ 288104 h 413167"/>
                <a:gd name="connsiteX4" fmla="*/ 55483 w 2829850"/>
                <a:gd name="connsiteY4" fmla="*/ 286730 h 413167"/>
                <a:gd name="connsiteX5" fmla="*/ 66586 w 2829850"/>
                <a:gd name="connsiteY5" fmla="*/ 317638 h 413167"/>
                <a:gd name="connsiteX6" fmla="*/ 77683 w 2829850"/>
                <a:gd name="connsiteY6" fmla="*/ 353405 h 413167"/>
                <a:gd name="connsiteX7" fmla="*/ 88779 w 2829850"/>
                <a:gd name="connsiteY7" fmla="*/ 347404 h 413167"/>
                <a:gd name="connsiteX8" fmla="*/ 110973 w 2829850"/>
                <a:gd name="connsiteY8" fmla="*/ 225919 h 413167"/>
                <a:gd name="connsiteX9" fmla="*/ 122069 w 2829850"/>
                <a:gd name="connsiteY9" fmla="*/ 232784 h 413167"/>
                <a:gd name="connsiteX10" fmla="*/ 133166 w 2829850"/>
                <a:gd name="connsiteY10" fmla="*/ 306093 h 413167"/>
                <a:gd name="connsiteX11" fmla="*/ 144263 w 2829850"/>
                <a:gd name="connsiteY11" fmla="*/ 356881 h 413167"/>
                <a:gd name="connsiteX12" fmla="*/ 155366 w 2829850"/>
                <a:gd name="connsiteY12" fmla="*/ 387879 h 413167"/>
                <a:gd name="connsiteX13" fmla="*/ 166463 w 2829850"/>
                <a:gd name="connsiteY13" fmla="*/ 385082 h 413167"/>
                <a:gd name="connsiteX14" fmla="*/ 177559 w 2829850"/>
                <a:gd name="connsiteY14" fmla="*/ 395036 h 413167"/>
                <a:gd name="connsiteX15" fmla="*/ 188656 w 2829850"/>
                <a:gd name="connsiteY15" fmla="*/ 367502 h 413167"/>
                <a:gd name="connsiteX16" fmla="*/ 199753 w 2829850"/>
                <a:gd name="connsiteY16" fmla="*/ 333375 h 413167"/>
                <a:gd name="connsiteX17" fmla="*/ 210849 w 2829850"/>
                <a:gd name="connsiteY17" fmla="*/ 322183 h 413167"/>
                <a:gd name="connsiteX18" fmla="*/ 221946 w 2829850"/>
                <a:gd name="connsiteY18" fmla="*/ 321857 h 413167"/>
                <a:gd name="connsiteX19" fmla="*/ 233043 w 2829850"/>
                <a:gd name="connsiteY19" fmla="*/ 348636 h 413167"/>
                <a:gd name="connsiteX20" fmla="*/ 244146 w 2829850"/>
                <a:gd name="connsiteY20" fmla="*/ 334062 h 413167"/>
                <a:gd name="connsiteX21" fmla="*/ 255243 w 2829850"/>
                <a:gd name="connsiteY21" fmla="*/ 263523 h 413167"/>
                <a:gd name="connsiteX22" fmla="*/ 266339 w 2829850"/>
                <a:gd name="connsiteY22" fmla="*/ 163265 h 413167"/>
                <a:gd name="connsiteX23" fmla="*/ 277436 w 2829850"/>
                <a:gd name="connsiteY23" fmla="*/ 135357 h 413167"/>
                <a:gd name="connsiteX24" fmla="*/ 288533 w 2829850"/>
                <a:gd name="connsiteY24" fmla="*/ 171743 h 413167"/>
                <a:gd name="connsiteX25" fmla="*/ 299629 w 2829850"/>
                <a:gd name="connsiteY25" fmla="*/ 259495 h 413167"/>
                <a:gd name="connsiteX26" fmla="*/ 310726 w 2829850"/>
                <a:gd name="connsiteY26" fmla="*/ 359637 h 413167"/>
                <a:gd name="connsiteX27" fmla="*/ 321823 w 2829850"/>
                <a:gd name="connsiteY27" fmla="*/ 379742 h 413167"/>
                <a:gd name="connsiteX28" fmla="*/ 332926 w 2829850"/>
                <a:gd name="connsiteY28" fmla="*/ 386579 h 413167"/>
                <a:gd name="connsiteX29" fmla="*/ 344023 w 2829850"/>
                <a:gd name="connsiteY29" fmla="*/ 364358 h 413167"/>
                <a:gd name="connsiteX30" fmla="*/ 355119 w 2829850"/>
                <a:gd name="connsiteY30" fmla="*/ 335688 h 413167"/>
                <a:gd name="connsiteX31" fmla="*/ 366216 w 2829850"/>
                <a:gd name="connsiteY31" fmla="*/ 309719 h 413167"/>
                <a:gd name="connsiteX32" fmla="*/ 377313 w 2829850"/>
                <a:gd name="connsiteY32" fmla="*/ 291166 h 413167"/>
                <a:gd name="connsiteX33" fmla="*/ 388409 w 2829850"/>
                <a:gd name="connsiteY33" fmla="*/ 271122 h 413167"/>
                <a:gd name="connsiteX34" fmla="*/ 399506 w 2829850"/>
                <a:gd name="connsiteY34" fmla="*/ 264088 h 413167"/>
                <a:gd name="connsiteX35" fmla="*/ 410602 w 2829850"/>
                <a:gd name="connsiteY35" fmla="*/ 291445 h 413167"/>
                <a:gd name="connsiteX36" fmla="*/ 443899 w 2829850"/>
                <a:gd name="connsiteY36" fmla="*/ 232641 h 413167"/>
                <a:gd name="connsiteX37" fmla="*/ 454995 w 2829850"/>
                <a:gd name="connsiteY37" fmla="*/ 259618 h 413167"/>
                <a:gd name="connsiteX38" fmla="*/ 466092 w 2829850"/>
                <a:gd name="connsiteY38" fmla="*/ 331327 h 413167"/>
                <a:gd name="connsiteX39" fmla="*/ 477189 w 2829850"/>
                <a:gd name="connsiteY39" fmla="*/ 370883 h 413167"/>
                <a:gd name="connsiteX40" fmla="*/ 488285 w 2829850"/>
                <a:gd name="connsiteY40" fmla="*/ 403819 h 413167"/>
                <a:gd name="connsiteX41" fmla="*/ 499382 w 2829850"/>
                <a:gd name="connsiteY41" fmla="*/ 391675 h 413167"/>
                <a:gd name="connsiteX42" fmla="*/ 510485 w 2829850"/>
                <a:gd name="connsiteY42" fmla="*/ 378013 h 413167"/>
                <a:gd name="connsiteX43" fmla="*/ 521582 w 2829850"/>
                <a:gd name="connsiteY43" fmla="*/ 355446 h 413167"/>
                <a:gd name="connsiteX44" fmla="*/ 532679 w 2829850"/>
                <a:gd name="connsiteY44" fmla="*/ 339975 h 413167"/>
                <a:gd name="connsiteX45" fmla="*/ 543775 w 2829850"/>
                <a:gd name="connsiteY45" fmla="*/ 345302 h 413167"/>
                <a:gd name="connsiteX46" fmla="*/ 554872 w 2829850"/>
                <a:gd name="connsiteY46" fmla="*/ 314012 h 413167"/>
                <a:gd name="connsiteX47" fmla="*/ 565968 w 2829850"/>
                <a:gd name="connsiteY47" fmla="*/ 240221 h 413167"/>
                <a:gd name="connsiteX48" fmla="*/ 577065 w 2829850"/>
                <a:gd name="connsiteY48" fmla="*/ 149849 h 413167"/>
                <a:gd name="connsiteX49" fmla="*/ 588162 w 2829850"/>
                <a:gd name="connsiteY49" fmla="*/ 131350 h 413167"/>
                <a:gd name="connsiteX50" fmla="*/ 599265 w 2829850"/>
                <a:gd name="connsiteY50" fmla="*/ 160966 h 413167"/>
                <a:gd name="connsiteX51" fmla="*/ 610362 w 2829850"/>
                <a:gd name="connsiteY51" fmla="*/ 233744 h 413167"/>
                <a:gd name="connsiteX52" fmla="*/ 621458 w 2829850"/>
                <a:gd name="connsiteY52" fmla="*/ 327061 h 413167"/>
                <a:gd name="connsiteX53" fmla="*/ 632555 w 2829850"/>
                <a:gd name="connsiteY53" fmla="*/ 371523 h 413167"/>
                <a:gd name="connsiteX54" fmla="*/ 643652 w 2829850"/>
                <a:gd name="connsiteY54" fmla="*/ 402847 h 413167"/>
                <a:gd name="connsiteX55" fmla="*/ 654748 w 2829850"/>
                <a:gd name="connsiteY55" fmla="*/ 391260 h 413167"/>
                <a:gd name="connsiteX56" fmla="*/ 665845 w 2829850"/>
                <a:gd name="connsiteY56" fmla="*/ 388110 h 413167"/>
                <a:gd name="connsiteX57" fmla="*/ 676942 w 2829850"/>
                <a:gd name="connsiteY57" fmla="*/ 369080 h 413167"/>
                <a:gd name="connsiteX58" fmla="*/ 688045 w 2829850"/>
                <a:gd name="connsiteY58" fmla="*/ 355507 h 413167"/>
                <a:gd name="connsiteX59" fmla="*/ 699142 w 2829850"/>
                <a:gd name="connsiteY59" fmla="*/ 335654 h 413167"/>
                <a:gd name="connsiteX60" fmla="*/ 710238 w 2829850"/>
                <a:gd name="connsiteY60" fmla="*/ 303174 h 413167"/>
                <a:gd name="connsiteX61" fmla="*/ 721335 w 2829850"/>
                <a:gd name="connsiteY61" fmla="*/ 283593 h 413167"/>
                <a:gd name="connsiteX62" fmla="*/ 732432 w 2829850"/>
                <a:gd name="connsiteY62" fmla="*/ 198773 h 413167"/>
                <a:gd name="connsiteX63" fmla="*/ 743528 w 2829850"/>
                <a:gd name="connsiteY63" fmla="*/ 147372 h 413167"/>
                <a:gd name="connsiteX64" fmla="*/ 754625 w 2829850"/>
                <a:gd name="connsiteY64" fmla="*/ 148930 h 413167"/>
                <a:gd name="connsiteX65" fmla="*/ 765722 w 2829850"/>
                <a:gd name="connsiteY65" fmla="*/ 226239 h 413167"/>
                <a:gd name="connsiteX66" fmla="*/ 776818 w 2829850"/>
                <a:gd name="connsiteY66" fmla="*/ 310597 h 413167"/>
                <a:gd name="connsiteX67" fmla="*/ 799018 w 2829850"/>
                <a:gd name="connsiteY67" fmla="*/ 398111 h 413167"/>
                <a:gd name="connsiteX68" fmla="*/ 810115 w 2829850"/>
                <a:gd name="connsiteY68" fmla="*/ 393076 h 413167"/>
                <a:gd name="connsiteX69" fmla="*/ 821212 w 2829850"/>
                <a:gd name="connsiteY69" fmla="*/ 377830 h 413167"/>
                <a:gd name="connsiteX70" fmla="*/ 832308 w 2829850"/>
                <a:gd name="connsiteY70" fmla="*/ 345077 h 413167"/>
                <a:gd name="connsiteX71" fmla="*/ 843405 w 2829850"/>
                <a:gd name="connsiteY71" fmla="*/ 342322 h 413167"/>
                <a:gd name="connsiteX72" fmla="*/ 854501 w 2829850"/>
                <a:gd name="connsiteY72" fmla="*/ 363352 h 413167"/>
                <a:gd name="connsiteX73" fmla="*/ 865598 w 2829850"/>
                <a:gd name="connsiteY73" fmla="*/ 356398 h 413167"/>
                <a:gd name="connsiteX74" fmla="*/ 876702 w 2829850"/>
                <a:gd name="connsiteY74" fmla="*/ 304351 h 413167"/>
                <a:gd name="connsiteX75" fmla="*/ 887798 w 2829850"/>
                <a:gd name="connsiteY75" fmla="*/ 166701 h 413167"/>
                <a:gd name="connsiteX76" fmla="*/ 898894 w 2829850"/>
                <a:gd name="connsiteY76" fmla="*/ 85371 h 413167"/>
                <a:gd name="connsiteX77" fmla="*/ 909991 w 2829850"/>
                <a:gd name="connsiteY77" fmla="*/ 61559 h 413167"/>
                <a:gd name="connsiteX78" fmla="*/ 921088 w 2829850"/>
                <a:gd name="connsiteY78" fmla="*/ 175920 h 413167"/>
                <a:gd name="connsiteX79" fmla="*/ 932184 w 2829850"/>
                <a:gd name="connsiteY79" fmla="*/ 318496 h 413167"/>
                <a:gd name="connsiteX80" fmla="*/ 943281 w 2829850"/>
                <a:gd name="connsiteY80" fmla="*/ 369523 h 413167"/>
                <a:gd name="connsiteX81" fmla="*/ 954384 w 2829850"/>
                <a:gd name="connsiteY81" fmla="*/ 396247 h 413167"/>
                <a:gd name="connsiteX82" fmla="*/ 976578 w 2829850"/>
                <a:gd name="connsiteY82" fmla="*/ 366338 h 413167"/>
                <a:gd name="connsiteX83" fmla="*/ 987674 w 2829850"/>
                <a:gd name="connsiteY83" fmla="*/ 348193 h 413167"/>
                <a:gd name="connsiteX84" fmla="*/ 998771 w 2829850"/>
                <a:gd name="connsiteY84" fmla="*/ 347717 h 413167"/>
                <a:gd name="connsiteX85" fmla="*/ 1020964 w 2829850"/>
                <a:gd name="connsiteY85" fmla="*/ 363175 h 413167"/>
                <a:gd name="connsiteX86" fmla="*/ 1032061 w 2829850"/>
                <a:gd name="connsiteY86" fmla="*/ 373489 h 413167"/>
                <a:gd name="connsiteX87" fmla="*/ 1043157 w 2829850"/>
                <a:gd name="connsiteY87" fmla="*/ 304671 h 413167"/>
                <a:gd name="connsiteX88" fmla="*/ 1065357 w 2829850"/>
                <a:gd name="connsiteY88" fmla="*/ 0 h 413167"/>
                <a:gd name="connsiteX89" fmla="*/ 1076454 w 2829850"/>
                <a:gd name="connsiteY89" fmla="*/ 27976 h 413167"/>
                <a:gd name="connsiteX90" fmla="*/ 1098647 w 2829850"/>
                <a:gd name="connsiteY90" fmla="*/ 309998 h 413167"/>
                <a:gd name="connsiteX91" fmla="*/ 1109744 w 2829850"/>
                <a:gd name="connsiteY91" fmla="*/ 391518 h 413167"/>
                <a:gd name="connsiteX92" fmla="*/ 1120841 w 2829850"/>
                <a:gd name="connsiteY92" fmla="*/ 397356 h 413167"/>
                <a:gd name="connsiteX93" fmla="*/ 1131937 w 2829850"/>
                <a:gd name="connsiteY93" fmla="*/ 396240 h 413167"/>
                <a:gd name="connsiteX94" fmla="*/ 1143041 w 2829850"/>
                <a:gd name="connsiteY94" fmla="*/ 370366 h 413167"/>
                <a:gd name="connsiteX95" fmla="*/ 1154137 w 2829850"/>
                <a:gd name="connsiteY95" fmla="*/ 353820 h 413167"/>
                <a:gd name="connsiteX96" fmla="*/ 1165234 w 2829850"/>
                <a:gd name="connsiteY96" fmla="*/ 351649 h 413167"/>
                <a:gd name="connsiteX97" fmla="*/ 1176331 w 2829850"/>
                <a:gd name="connsiteY97" fmla="*/ 362807 h 413167"/>
                <a:gd name="connsiteX98" fmla="*/ 1187427 w 2829850"/>
                <a:gd name="connsiteY98" fmla="*/ 357052 h 413167"/>
                <a:gd name="connsiteX99" fmla="*/ 1198524 w 2829850"/>
                <a:gd name="connsiteY99" fmla="*/ 346785 h 413167"/>
                <a:gd name="connsiteX100" fmla="*/ 1209621 w 2829850"/>
                <a:gd name="connsiteY100" fmla="*/ 314454 h 413167"/>
                <a:gd name="connsiteX101" fmla="*/ 1220717 w 2829850"/>
                <a:gd name="connsiteY101" fmla="*/ 180608 h 413167"/>
                <a:gd name="connsiteX102" fmla="*/ 1231821 w 2829850"/>
                <a:gd name="connsiteY102" fmla="*/ 101877 h 413167"/>
                <a:gd name="connsiteX103" fmla="*/ 1242917 w 2829850"/>
                <a:gd name="connsiteY103" fmla="*/ 93066 h 413167"/>
                <a:gd name="connsiteX104" fmla="*/ 1254014 w 2829850"/>
                <a:gd name="connsiteY104" fmla="*/ 200392 h 413167"/>
                <a:gd name="connsiteX105" fmla="*/ 1265111 w 2829850"/>
                <a:gd name="connsiteY105" fmla="*/ 320822 h 413167"/>
                <a:gd name="connsiteX106" fmla="*/ 1276207 w 2829850"/>
                <a:gd name="connsiteY106" fmla="*/ 377095 h 413167"/>
                <a:gd name="connsiteX107" fmla="*/ 1287304 w 2829850"/>
                <a:gd name="connsiteY107" fmla="*/ 413167 h 413167"/>
                <a:gd name="connsiteX108" fmla="*/ 1298400 w 2829850"/>
                <a:gd name="connsiteY108" fmla="*/ 395927 h 413167"/>
                <a:gd name="connsiteX109" fmla="*/ 1309497 w 2829850"/>
                <a:gd name="connsiteY109" fmla="*/ 375442 h 413167"/>
                <a:gd name="connsiteX110" fmla="*/ 1320601 w 2829850"/>
                <a:gd name="connsiteY110" fmla="*/ 350887 h 413167"/>
                <a:gd name="connsiteX111" fmla="*/ 1331697 w 2829850"/>
                <a:gd name="connsiteY111" fmla="*/ 341206 h 413167"/>
                <a:gd name="connsiteX112" fmla="*/ 1342794 w 2829850"/>
                <a:gd name="connsiteY112" fmla="*/ 362311 h 413167"/>
                <a:gd name="connsiteX113" fmla="*/ 1353890 w 2829850"/>
                <a:gd name="connsiteY113" fmla="*/ 364263 h 413167"/>
                <a:gd name="connsiteX114" fmla="*/ 1364987 w 2829850"/>
                <a:gd name="connsiteY114" fmla="*/ 304304 h 413167"/>
                <a:gd name="connsiteX115" fmla="*/ 1376083 w 2829850"/>
                <a:gd name="connsiteY115" fmla="*/ 187942 h 413167"/>
                <a:gd name="connsiteX116" fmla="*/ 1387180 w 2829850"/>
                <a:gd name="connsiteY116" fmla="*/ 90930 h 413167"/>
                <a:gd name="connsiteX117" fmla="*/ 1398277 w 2829850"/>
                <a:gd name="connsiteY117" fmla="*/ 37474 h 413167"/>
                <a:gd name="connsiteX118" fmla="*/ 1409380 w 2829850"/>
                <a:gd name="connsiteY118" fmla="*/ 125567 h 413167"/>
                <a:gd name="connsiteX119" fmla="*/ 1420477 w 2829850"/>
                <a:gd name="connsiteY119" fmla="*/ 256216 h 413167"/>
                <a:gd name="connsiteX120" fmla="*/ 1431573 w 2829850"/>
                <a:gd name="connsiteY120" fmla="*/ 336219 h 413167"/>
                <a:gd name="connsiteX121" fmla="*/ 1442670 w 2829850"/>
                <a:gd name="connsiteY121" fmla="*/ 388409 h 413167"/>
                <a:gd name="connsiteX122" fmla="*/ 1453767 w 2829850"/>
                <a:gd name="connsiteY122" fmla="*/ 383538 h 413167"/>
                <a:gd name="connsiteX123" fmla="*/ 1464863 w 2829850"/>
                <a:gd name="connsiteY123" fmla="*/ 382354 h 413167"/>
                <a:gd name="connsiteX124" fmla="*/ 1475960 w 2829850"/>
                <a:gd name="connsiteY124" fmla="*/ 367774 h 413167"/>
                <a:gd name="connsiteX125" fmla="*/ 1487057 w 2829850"/>
                <a:gd name="connsiteY125" fmla="*/ 366080 h 413167"/>
                <a:gd name="connsiteX126" fmla="*/ 1509257 w 2829850"/>
                <a:gd name="connsiteY126" fmla="*/ 365141 h 413167"/>
                <a:gd name="connsiteX127" fmla="*/ 1520353 w 2829850"/>
                <a:gd name="connsiteY127" fmla="*/ 358997 h 413167"/>
                <a:gd name="connsiteX128" fmla="*/ 1531450 w 2829850"/>
                <a:gd name="connsiteY128" fmla="*/ 304841 h 413167"/>
                <a:gd name="connsiteX129" fmla="*/ 1542546 w 2829850"/>
                <a:gd name="connsiteY129" fmla="*/ 208734 h 413167"/>
                <a:gd name="connsiteX130" fmla="*/ 1553643 w 2829850"/>
                <a:gd name="connsiteY130" fmla="*/ 151604 h 413167"/>
                <a:gd name="connsiteX131" fmla="*/ 1564740 w 2829850"/>
                <a:gd name="connsiteY131" fmla="*/ 161061 h 413167"/>
                <a:gd name="connsiteX132" fmla="*/ 1575836 w 2829850"/>
                <a:gd name="connsiteY132" fmla="*/ 171879 h 413167"/>
                <a:gd name="connsiteX133" fmla="*/ 1586940 w 2829850"/>
                <a:gd name="connsiteY133" fmla="*/ 220722 h 413167"/>
                <a:gd name="connsiteX134" fmla="*/ 1598036 w 2829850"/>
                <a:gd name="connsiteY134" fmla="*/ 276014 h 413167"/>
                <a:gd name="connsiteX135" fmla="*/ 1609133 w 2829850"/>
                <a:gd name="connsiteY135" fmla="*/ 323857 h 413167"/>
                <a:gd name="connsiteX136" fmla="*/ 1620230 w 2829850"/>
                <a:gd name="connsiteY136" fmla="*/ 378211 h 413167"/>
                <a:gd name="connsiteX137" fmla="*/ 1631326 w 2829850"/>
                <a:gd name="connsiteY137" fmla="*/ 386021 h 413167"/>
                <a:gd name="connsiteX138" fmla="*/ 1642423 w 2829850"/>
                <a:gd name="connsiteY138" fmla="*/ 392764 h 413167"/>
                <a:gd name="connsiteX139" fmla="*/ 1653520 w 2829850"/>
                <a:gd name="connsiteY139" fmla="*/ 371074 h 413167"/>
                <a:gd name="connsiteX140" fmla="*/ 1664616 w 2829850"/>
                <a:gd name="connsiteY140" fmla="*/ 357072 h 413167"/>
                <a:gd name="connsiteX141" fmla="*/ 1675720 w 2829850"/>
                <a:gd name="connsiteY141" fmla="*/ 352235 h 413167"/>
                <a:gd name="connsiteX142" fmla="*/ 1686816 w 2829850"/>
                <a:gd name="connsiteY142" fmla="*/ 338621 h 413167"/>
                <a:gd name="connsiteX143" fmla="*/ 1697913 w 2829850"/>
                <a:gd name="connsiteY143" fmla="*/ 332790 h 413167"/>
                <a:gd name="connsiteX144" fmla="*/ 1709010 w 2829850"/>
                <a:gd name="connsiteY144" fmla="*/ 283784 h 413167"/>
                <a:gd name="connsiteX145" fmla="*/ 1731203 w 2829850"/>
                <a:gd name="connsiteY145" fmla="*/ 112620 h 413167"/>
                <a:gd name="connsiteX146" fmla="*/ 1742299 w 2829850"/>
                <a:gd name="connsiteY146" fmla="*/ 118498 h 413167"/>
                <a:gd name="connsiteX147" fmla="*/ 1753396 w 2829850"/>
                <a:gd name="connsiteY147" fmla="*/ 185819 h 413167"/>
                <a:gd name="connsiteX148" fmla="*/ 1764500 w 2829850"/>
                <a:gd name="connsiteY148" fmla="*/ 283069 h 413167"/>
                <a:gd name="connsiteX149" fmla="*/ 1775596 w 2829850"/>
                <a:gd name="connsiteY149" fmla="*/ 359392 h 413167"/>
                <a:gd name="connsiteX150" fmla="*/ 1786692 w 2829850"/>
                <a:gd name="connsiteY150" fmla="*/ 367985 h 413167"/>
                <a:gd name="connsiteX151" fmla="*/ 1797789 w 2829850"/>
                <a:gd name="connsiteY151" fmla="*/ 366318 h 413167"/>
                <a:gd name="connsiteX152" fmla="*/ 1808886 w 2829850"/>
                <a:gd name="connsiteY152" fmla="*/ 356507 h 413167"/>
                <a:gd name="connsiteX153" fmla="*/ 1819982 w 2829850"/>
                <a:gd name="connsiteY153" fmla="*/ 351554 h 413167"/>
                <a:gd name="connsiteX154" fmla="*/ 1831079 w 2829850"/>
                <a:gd name="connsiteY154" fmla="*/ 348248 h 413167"/>
                <a:gd name="connsiteX155" fmla="*/ 1842176 w 2829850"/>
                <a:gd name="connsiteY155" fmla="*/ 361352 h 413167"/>
                <a:gd name="connsiteX156" fmla="*/ 1853279 w 2829850"/>
                <a:gd name="connsiteY156" fmla="*/ 355820 h 413167"/>
                <a:gd name="connsiteX157" fmla="*/ 1864376 w 2829850"/>
                <a:gd name="connsiteY157" fmla="*/ 353282 h 413167"/>
                <a:gd name="connsiteX158" fmla="*/ 1875472 w 2829850"/>
                <a:gd name="connsiteY158" fmla="*/ 340784 h 413167"/>
                <a:gd name="connsiteX159" fmla="*/ 1886569 w 2829850"/>
                <a:gd name="connsiteY159" fmla="*/ 252317 h 413167"/>
                <a:gd name="connsiteX160" fmla="*/ 1897666 w 2829850"/>
                <a:gd name="connsiteY160" fmla="*/ 146978 h 413167"/>
                <a:gd name="connsiteX161" fmla="*/ 1908762 w 2829850"/>
                <a:gd name="connsiteY161" fmla="*/ 70043 h 413167"/>
                <a:gd name="connsiteX162" fmla="*/ 1919859 w 2829850"/>
                <a:gd name="connsiteY162" fmla="*/ 116933 h 413167"/>
                <a:gd name="connsiteX163" fmla="*/ 1930956 w 2829850"/>
                <a:gd name="connsiteY163" fmla="*/ 218735 h 413167"/>
                <a:gd name="connsiteX164" fmla="*/ 1942059 w 2829850"/>
                <a:gd name="connsiteY164" fmla="*/ 305086 h 413167"/>
                <a:gd name="connsiteX165" fmla="*/ 1953156 w 2829850"/>
                <a:gd name="connsiteY165" fmla="*/ 377319 h 413167"/>
                <a:gd name="connsiteX166" fmla="*/ 1964252 w 2829850"/>
                <a:gd name="connsiteY166" fmla="*/ 385232 h 413167"/>
                <a:gd name="connsiteX167" fmla="*/ 1975349 w 2829850"/>
                <a:gd name="connsiteY167" fmla="*/ 390035 h 413167"/>
                <a:gd name="connsiteX168" fmla="*/ 1986446 w 2829850"/>
                <a:gd name="connsiteY168" fmla="*/ 377700 h 413167"/>
                <a:gd name="connsiteX169" fmla="*/ 1997542 w 2829850"/>
                <a:gd name="connsiteY169" fmla="*/ 370863 h 413167"/>
                <a:gd name="connsiteX170" fmla="*/ 2008639 w 2829850"/>
                <a:gd name="connsiteY170" fmla="*/ 369189 h 413167"/>
                <a:gd name="connsiteX171" fmla="*/ 2019735 w 2829850"/>
                <a:gd name="connsiteY171" fmla="*/ 379952 h 413167"/>
                <a:gd name="connsiteX172" fmla="*/ 2030839 w 2829850"/>
                <a:gd name="connsiteY172" fmla="*/ 370264 h 413167"/>
                <a:gd name="connsiteX173" fmla="*/ 2041935 w 2829850"/>
                <a:gd name="connsiteY173" fmla="*/ 347146 h 413167"/>
                <a:gd name="connsiteX174" fmla="*/ 2053032 w 2829850"/>
                <a:gd name="connsiteY174" fmla="*/ 296466 h 413167"/>
                <a:gd name="connsiteX175" fmla="*/ 2064129 w 2829850"/>
                <a:gd name="connsiteY175" fmla="*/ 164742 h 413167"/>
                <a:gd name="connsiteX176" fmla="*/ 2075225 w 2829850"/>
                <a:gd name="connsiteY176" fmla="*/ 96175 h 413167"/>
                <a:gd name="connsiteX177" fmla="*/ 2086322 w 2829850"/>
                <a:gd name="connsiteY177" fmla="*/ 118151 h 413167"/>
                <a:gd name="connsiteX178" fmla="*/ 2097419 w 2829850"/>
                <a:gd name="connsiteY178" fmla="*/ 200699 h 413167"/>
                <a:gd name="connsiteX179" fmla="*/ 2108515 w 2829850"/>
                <a:gd name="connsiteY179" fmla="*/ 261870 h 413167"/>
                <a:gd name="connsiteX180" fmla="*/ 2119619 w 2829850"/>
                <a:gd name="connsiteY180" fmla="*/ 286417 h 413167"/>
                <a:gd name="connsiteX181" fmla="*/ 2130715 w 2829850"/>
                <a:gd name="connsiteY181" fmla="*/ 338022 h 413167"/>
                <a:gd name="connsiteX182" fmla="*/ 2141812 w 2829850"/>
                <a:gd name="connsiteY182" fmla="*/ 356997 h 413167"/>
                <a:gd name="connsiteX183" fmla="*/ 2152909 w 2829850"/>
                <a:gd name="connsiteY183" fmla="*/ 371917 h 413167"/>
                <a:gd name="connsiteX184" fmla="*/ 2164005 w 2829850"/>
                <a:gd name="connsiteY184" fmla="*/ 359909 h 413167"/>
                <a:gd name="connsiteX185" fmla="*/ 2175102 w 2829850"/>
                <a:gd name="connsiteY185" fmla="*/ 362603 h 413167"/>
                <a:gd name="connsiteX186" fmla="*/ 2186198 w 2829850"/>
                <a:gd name="connsiteY186" fmla="*/ 361664 h 413167"/>
                <a:gd name="connsiteX187" fmla="*/ 2197295 w 2829850"/>
                <a:gd name="connsiteY187" fmla="*/ 369386 h 413167"/>
                <a:gd name="connsiteX188" fmla="*/ 2208399 w 2829850"/>
                <a:gd name="connsiteY188" fmla="*/ 363297 h 413167"/>
                <a:gd name="connsiteX189" fmla="*/ 2219495 w 2829850"/>
                <a:gd name="connsiteY189" fmla="*/ 339383 h 413167"/>
                <a:gd name="connsiteX190" fmla="*/ 2230592 w 2829850"/>
                <a:gd name="connsiteY190" fmla="*/ 286322 h 413167"/>
                <a:gd name="connsiteX191" fmla="*/ 2241688 w 2829850"/>
                <a:gd name="connsiteY191" fmla="*/ 191813 h 413167"/>
                <a:gd name="connsiteX192" fmla="*/ 2252785 w 2829850"/>
                <a:gd name="connsiteY192" fmla="*/ 139643 h 413167"/>
                <a:gd name="connsiteX193" fmla="*/ 2263881 w 2829850"/>
                <a:gd name="connsiteY193" fmla="*/ 148366 h 413167"/>
                <a:gd name="connsiteX194" fmla="*/ 2274978 w 2829850"/>
                <a:gd name="connsiteY194" fmla="*/ 219960 h 413167"/>
                <a:gd name="connsiteX195" fmla="*/ 2286075 w 2829850"/>
                <a:gd name="connsiteY195" fmla="*/ 278851 h 413167"/>
                <a:gd name="connsiteX196" fmla="*/ 2308275 w 2829850"/>
                <a:gd name="connsiteY196" fmla="*/ 362154 h 413167"/>
                <a:gd name="connsiteX197" fmla="*/ 2319371 w 2829850"/>
                <a:gd name="connsiteY197" fmla="*/ 366039 h 413167"/>
                <a:gd name="connsiteX198" fmla="*/ 2330468 w 2829850"/>
                <a:gd name="connsiteY198" fmla="*/ 371081 h 413167"/>
                <a:gd name="connsiteX199" fmla="*/ 2341565 w 2829850"/>
                <a:gd name="connsiteY199" fmla="*/ 365610 h 413167"/>
                <a:gd name="connsiteX200" fmla="*/ 2352661 w 2829850"/>
                <a:gd name="connsiteY200" fmla="*/ 368210 h 413167"/>
                <a:gd name="connsiteX201" fmla="*/ 2363758 w 2829850"/>
                <a:gd name="connsiteY201" fmla="*/ 373122 h 413167"/>
                <a:gd name="connsiteX202" fmla="*/ 2374855 w 2829850"/>
                <a:gd name="connsiteY202" fmla="*/ 379442 h 413167"/>
                <a:gd name="connsiteX203" fmla="*/ 2385951 w 2829850"/>
                <a:gd name="connsiteY203" fmla="*/ 365257 h 413167"/>
                <a:gd name="connsiteX204" fmla="*/ 2397055 w 2829850"/>
                <a:gd name="connsiteY204" fmla="*/ 321734 h 413167"/>
                <a:gd name="connsiteX205" fmla="*/ 2408151 w 2829850"/>
                <a:gd name="connsiteY205" fmla="*/ 241234 h 413167"/>
                <a:gd name="connsiteX206" fmla="*/ 2419248 w 2829850"/>
                <a:gd name="connsiteY206" fmla="*/ 137432 h 413167"/>
                <a:gd name="connsiteX207" fmla="*/ 2430345 w 2829850"/>
                <a:gd name="connsiteY207" fmla="*/ 137800 h 413167"/>
                <a:gd name="connsiteX208" fmla="*/ 2441441 w 2829850"/>
                <a:gd name="connsiteY208" fmla="*/ 202685 h 413167"/>
                <a:gd name="connsiteX209" fmla="*/ 2452538 w 2829850"/>
                <a:gd name="connsiteY209" fmla="*/ 287403 h 413167"/>
                <a:gd name="connsiteX210" fmla="*/ 2463635 w 2829850"/>
                <a:gd name="connsiteY210" fmla="*/ 330545 h 413167"/>
                <a:gd name="connsiteX211" fmla="*/ 2474731 w 2829850"/>
                <a:gd name="connsiteY211" fmla="*/ 336375 h 413167"/>
                <a:gd name="connsiteX212" fmla="*/ 2485834 w 2829850"/>
                <a:gd name="connsiteY212" fmla="*/ 340641 h 413167"/>
                <a:gd name="connsiteX213" fmla="*/ 2496931 w 2829850"/>
                <a:gd name="connsiteY213" fmla="*/ 329538 h 413167"/>
                <a:gd name="connsiteX214" fmla="*/ 2508028 w 2829850"/>
                <a:gd name="connsiteY214" fmla="*/ 334988 h 413167"/>
                <a:gd name="connsiteX215" fmla="*/ 2519124 w 2829850"/>
                <a:gd name="connsiteY215" fmla="*/ 342165 h 413167"/>
                <a:gd name="connsiteX216" fmla="*/ 2530221 w 2829850"/>
                <a:gd name="connsiteY216" fmla="*/ 354677 h 413167"/>
                <a:gd name="connsiteX217" fmla="*/ 2541318 w 2829850"/>
                <a:gd name="connsiteY217" fmla="*/ 369611 h 413167"/>
                <a:gd name="connsiteX218" fmla="*/ 2552414 w 2829850"/>
                <a:gd name="connsiteY218" fmla="*/ 357854 h 413167"/>
                <a:gd name="connsiteX219" fmla="*/ 2563511 w 2829850"/>
                <a:gd name="connsiteY219" fmla="*/ 292023 h 413167"/>
                <a:gd name="connsiteX220" fmla="*/ 2574614 w 2829850"/>
                <a:gd name="connsiteY220" fmla="*/ 175471 h 413167"/>
                <a:gd name="connsiteX221" fmla="*/ 2585711 w 2829850"/>
                <a:gd name="connsiteY221" fmla="*/ 110579 h 413167"/>
                <a:gd name="connsiteX222" fmla="*/ 2596808 w 2829850"/>
                <a:gd name="connsiteY222" fmla="*/ 95747 h 413167"/>
                <a:gd name="connsiteX223" fmla="*/ 2607904 w 2829850"/>
                <a:gd name="connsiteY223" fmla="*/ 188003 h 413167"/>
                <a:gd name="connsiteX224" fmla="*/ 2619001 w 2829850"/>
                <a:gd name="connsiteY224" fmla="*/ 296071 h 413167"/>
                <a:gd name="connsiteX225" fmla="*/ 2630097 w 2829850"/>
                <a:gd name="connsiteY225" fmla="*/ 330409 h 413167"/>
                <a:gd name="connsiteX226" fmla="*/ 2641194 w 2829850"/>
                <a:gd name="connsiteY226" fmla="*/ 353718 h 413167"/>
                <a:gd name="connsiteX227" fmla="*/ 2652290 w 2829850"/>
                <a:gd name="connsiteY227" fmla="*/ 342614 h 413167"/>
                <a:gd name="connsiteX228" fmla="*/ 2663394 w 2829850"/>
                <a:gd name="connsiteY228" fmla="*/ 342029 h 413167"/>
                <a:gd name="connsiteX229" fmla="*/ 2674491 w 2829850"/>
                <a:gd name="connsiteY229" fmla="*/ 344601 h 413167"/>
                <a:gd name="connsiteX230" fmla="*/ 2685587 w 2829850"/>
                <a:gd name="connsiteY230" fmla="*/ 365985 h 413167"/>
                <a:gd name="connsiteX231" fmla="*/ 2696684 w 2829850"/>
                <a:gd name="connsiteY231" fmla="*/ 369638 h 413167"/>
                <a:gd name="connsiteX232" fmla="*/ 2707780 w 2829850"/>
                <a:gd name="connsiteY232" fmla="*/ 366985 h 413167"/>
                <a:gd name="connsiteX233" fmla="*/ 2718877 w 2829850"/>
                <a:gd name="connsiteY233" fmla="*/ 357705 h 413167"/>
                <a:gd name="connsiteX234" fmla="*/ 2729974 w 2829850"/>
                <a:gd name="connsiteY234" fmla="*/ 289492 h 413167"/>
                <a:gd name="connsiteX235" fmla="*/ 2741070 w 2829850"/>
                <a:gd name="connsiteY235" fmla="*/ 156523 h 413167"/>
                <a:gd name="connsiteX236" fmla="*/ 2752174 w 2829850"/>
                <a:gd name="connsiteY236" fmla="*/ 64416 h 413167"/>
                <a:gd name="connsiteX237" fmla="*/ 2763270 w 2829850"/>
                <a:gd name="connsiteY237" fmla="*/ 66702 h 413167"/>
                <a:gd name="connsiteX238" fmla="*/ 2774367 w 2829850"/>
                <a:gd name="connsiteY238" fmla="*/ 144637 h 413167"/>
                <a:gd name="connsiteX239" fmla="*/ 2785464 w 2829850"/>
                <a:gd name="connsiteY239" fmla="*/ 244684 h 413167"/>
                <a:gd name="connsiteX240" fmla="*/ 2796560 w 2829850"/>
                <a:gd name="connsiteY240" fmla="*/ 328708 h 413167"/>
                <a:gd name="connsiteX241" fmla="*/ 2807657 w 2829850"/>
                <a:gd name="connsiteY241" fmla="*/ 344798 h 413167"/>
                <a:gd name="connsiteX242" fmla="*/ 2818754 w 2829850"/>
                <a:gd name="connsiteY242" fmla="*/ 321653 h 413167"/>
                <a:gd name="connsiteX243" fmla="*/ 2829850 w 2829850"/>
                <a:gd name="connsiteY243" fmla="*/ 286920 h 413167"/>
                <a:gd name="connsiteX244" fmla="*/ 2829850 w 2829850"/>
                <a:gd name="connsiteY244" fmla="*/ 286920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2829850" h="413167">
                  <a:moveTo>
                    <a:pt x="0" y="317074"/>
                  </a:moveTo>
                  <a:lnTo>
                    <a:pt x="11096" y="320673"/>
                  </a:lnTo>
                  <a:lnTo>
                    <a:pt x="33290" y="292390"/>
                  </a:lnTo>
                  <a:lnTo>
                    <a:pt x="44386" y="288104"/>
                  </a:lnTo>
                  <a:lnTo>
                    <a:pt x="55483" y="286730"/>
                  </a:lnTo>
                  <a:lnTo>
                    <a:pt x="66586" y="317638"/>
                  </a:lnTo>
                  <a:lnTo>
                    <a:pt x="77683" y="353405"/>
                  </a:lnTo>
                  <a:lnTo>
                    <a:pt x="88779" y="347404"/>
                  </a:lnTo>
                  <a:lnTo>
                    <a:pt x="110973" y="225919"/>
                  </a:lnTo>
                  <a:lnTo>
                    <a:pt x="122069" y="232784"/>
                  </a:lnTo>
                  <a:lnTo>
                    <a:pt x="133166" y="306093"/>
                  </a:lnTo>
                  <a:lnTo>
                    <a:pt x="144263" y="356881"/>
                  </a:lnTo>
                  <a:lnTo>
                    <a:pt x="155366" y="387879"/>
                  </a:lnTo>
                  <a:lnTo>
                    <a:pt x="166463" y="385082"/>
                  </a:lnTo>
                  <a:lnTo>
                    <a:pt x="177559" y="395036"/>
                  </a:lnTo>
                  <a:lnTo>
                    <a:pt x="188656" y="367502"/>
                  </a:lnTo>
                  <a:lnTo>
                    <a:pt x="199753" y="333375"/>
                  </a:lnTo>
                  <a:lnTo>
                    <a:pt x="210849" y="322183"/>
                  </a:lnTo>
                  <a:lnTo>
                    <a:pt x="221946" y="321857"/>
                  </a:lnTo>
                  <a:lnTo>
                    <a:pt x="233043" y="348636"/>
                  </a:lnTo>
                  <a:lnTo>
                    <a:pt x="244146" y="334062"/>
                  </a:lnTo>
                  <a:lnTo>
                    <a:pt x="255243" y="263523"/>
                  </a:lnTo>
                  <a:lnTo>
                    <a:pt x="266339" y="163265"/>
                  </a:lnTo>
                  <a:lnTo>
                    <a:pt x="277436" y="135357"/>
                  </a:lnTo>
                  <a:lnTo>
                    <a:pt x="288533" y="171743"/>
                  </a:lnTo>
                  <a:lnTo>
                    <a:pt x="299629" y="259495"/>
                  </a:lnTo>
                  <a:lnTo>
                    <a:pt x="310726" y="359637"/>
                  </a:lnTo>
                  <a:lnTo>
                    <a:pt x="321823" y="379742"/>
                  </a:lnTo>
                  <a:lnTo>
                    <a:pt x="332926" y="386579"/>
                  </a:lnTo>
                  <a:lnTo>
                    <a:pt x="344023" y="364358"/>
                  </a:lnTo>
                  <a:lnTo>
                    <a:pt x="355119" y="335688"/>
                  </a:lnTo>
                  <a:lnTo>
                    <a:pt x="366216" y="309719"/>
                  </a:lnTo>
                  <a:lnTo>
                    <a:pt x="377313" y="291166"/>
                  </a:lnTo>
                  <a:lnTo>
                    <a:pt x="388409" y="271122"/>
                  </a:lnTo>
                  <a:lnTo>
                    <a:pt x="399506" y="264088"/>
                  </a:lnTo>
                  <a:lnTo>
                    <a:pt x="410602" y="291445"/>
                  </a:lnTo>
                  <a:lnTo>
                    <a:pt x="443899" y="232641"/>
                  </a:lnTo>
                  <a:lnTo>
                    <a:pt x="454995" y="259618"/>
                  </a:lnTo>
                  <a:lnTo>
                    <a:pt x="466092" y="331327"/>
                  </a:lnTo>
                  <a:lnTo>
                    <a:pt x="477189" y="370883"/>
                  </a:lnTo>
                  <a:lnTo>
                    <a:pt x="488285" y="403819"/>
                  </a:lnTo>
                  <a:lnTo>
                    <a:pt x="499382" y="391675"/>
                  </a:lnTo>
                  <a:lnTo>
                    <a:pt x="510485" y="378013"/>
                  </a:lnTo>
                  <a:lnTo>
                    <a:pt x="521582" y="355446"/>
                  </a:lnTo>
                  <a:lnTo>
                    <a:pt x="532679" y="339975"/>
                  </a:lnTo>
                  <a:lnTo>
                    <a:pt x="543775" y="345302"/>
                  </a:lnTo>
                  <a:lnTo>
                    <a:pt x="554872" y="314012"/>
                  </a:lnTo>
                  <a:lnTo>
                    <a:pt x="565968" y="240221"/>
                  </a:lnTo>
                  <a:lnTo>
                    <a:pt x="577065" y="149849"/>
                  </a:lnTo>
                  <a:lnTo>
                    <a:pt x="588162" y="131350"/>
                  </a:lnTo>
                  <a:lnTo>
                    <a:pt x="599265" y="160966"/>
                  </a:lnTo>
                  <a:lnTo>
                    <a:pt x="610362" y="233744"/>
                  </a:lnTo>
                  <a:lnTo>
                    <a:pt x="621458" y="327061"/>
                  </a:lnTo>
                  <a:lnTo>
                    <a:pt x="632555" y="371523"/>
                  </a:lnTo>
                  <a:lnTo>
                    <a:pt x="643652" y="402847"/>
                  </a:lnTo>
                  <a:lnTo>
                    <a:pt x="654748" y="391260"/>
                  </a:lnTo>
                  <a:lnTo>
                    <a:pt x="665845" y="388110"/>
                  </a:lnTo>
                  <a:lnTo>
                    <a:pt x="676942" y="369080"/>
                  </a:lnTo>
                  <a:lnTo>
                    <a:pt x="688045" y="355507"/>
                  </a:lnTo>
                  <a:lnTo>
                    <a:pt x="699142" y="335654"/>
                  </a:lnTo>
                  <a:lnTo>
                    <a:pt x="710238" y="303174"/>
                  </a:lnTo>
                  <a:lnTo>
                    <a:pt x="721335" y="283593"/>
                  </a:lnTo>
                  <a:lnTo>
                    <a:pt x="732432" y="198773"/>
                  </a:lnTo>
                  <a:lnTo>
                    <a:pt x="743528" y="147372"/>
                  </a:lnTo>
                  <a:lnTo>
                    <a:pt x="754625" y="148930"/>
                  </a:lnTo>
                  <a:lnTo>
                    <a:pt x="765722" y="226239"/>
                  </a:lnTo>
                  <a:lnTo>
                    <a:pt x="776818" y="310597"/>
                  </a:lnTo>
                  <a:lnTo>
                    <a:pt x="799018" y="398111"/>
                  </a:lnTo>
                  <a:lnTo>
                    <a:pt x="810115" y="393076"/>
                  </a:lnTo>
                  <a:lnTo>
                    <a:pt x="821212" y="377830"/>
                  </a:lnTo>
                  <a:lnTo>
                    <a:pt x="832308" y="345077"/>
                  </a:lnTo>
                  <a:lnTo>
                    <a:pt x="843405" y="342322"/>
                  </a:lnTo>
                  <a:lnTo>
                    <a:pt x="854501" y="363352"/>
                  </a:lnTo>
                  <a:lnTo>
                    <a:pt x="865598" y="356398"/>
                  </a:lnTo>
                  <a:lnTo>
                    <a:pt x="876702" y="304351"/>
                  </a:lnTo>
                  <a:lnTo>
                    <a:pt x="887798" y="166701"/>
                  </a:lnTo>
                  <a:lnTo>
                    <a:pt x="898894" y="85371"/>
                  </a:lnTo>
                  <a:lnTo>
                    <a:pt x="909991" y="61559"/>
                  </a:lnTo>
                  <a:lnTo>
                    <a:pt x="921088" y="175920"/>
                  </a:lnTo>
                  <a:lnTo>
                    <a:pt x="932184" y="318496"/>
                  </a:lnTo>
                  <a:lnTo>
                    <a:pt x="943281" y="369523"/>
                  </a:lnTo>
                  <a:lnTo>
                    <a:pt x="954384" y="396247"/>
                  </a:lnTo>
                  <a:lnTo>
                    <a:pt x="976578" y="366338"/>
                  </a:lnTo>
                  <a:lnTo>
                    <a:pt x="987674" y="348193"/>
                  </a:lnTo>
                  <a:lnTo>
                    <a:pt x="998771" y="347717"/>
                  </a:lnTo>
                  <a:lnTo>
                    <a:pt x="1020964" y="363175"/>
                  </a:lnTo>
                  <a:lnTo>
                    <a:pt x="1032061" y="373489"/>
                  </a:lnTo>
                  <a:lnTo>
                    <a:pt x="1043157" y="304671"/>
                  </a:lnTo>
                  <a:lnTo>
                    <a:pt x="1065357" y="0"/>
                  </a:lnTo>
                  <a:lnTo>
                    <a:pt x="1076454" y="27976"/>
                  </a:lnTo>
                  <a:lnTo>
                    <a:pt x="1098647" y="309998"/>
                  </a:lnTo>
                  <a:lnTo>
                    <a:pt x="1109744" y="391518"/>
                  </a:lnTo>
                  <a:lnTo>
                    <a:pt x="1120841" y="397356"/>
                  </a:lnTo>
                  <a:lnTo>
                    <a:pt x="1131937" y="396240"/>
                  </a:lnTo>
                  <a:lnTo>
                    <a:pt x="1143041" y="370366"/>
                  </a:lnTo>
                  <a:lnTo>
                    <a:pt x="1154137" y="353820"/>
                  </a:lnTo>
                  <a:lnTo>
                    <a:pt x="1165234" y="351649"/>
                  </a:lnTo>
                  <a:lnTo>
                    <a:pt x="1176331" y="362807"/>
                  </a:lnTo>
                  <a:lnTo>
                    <a:pt x="1187427" y="357052"/>
                  </a:lnTo>
                  <a:lnTo>
                    <a:pt x="1198524" y="346785"/>
                  </a:lnTo>
                  <a:lnTo>
                    <a:pt x="1209621" y="314454"/>
                  </a:lnTo>
                  <a:lnTo>
                    <a:pt x="1220717" y="180608"/>
                  </a:lnTo>
                  <a:lnTo>
                    <a:pt x="1231821" y="101877"/>
                  </a:lnTo>
                  <a:lnTo>
                    <a:pt x="1242917" y="93066"/>
                  </a:lnTo>
                  <a:lnTo>
                    <a:pt x="1254014" y="200392"/>
                  </a:lnTo>
                  <a:lnTo>
                    <a:pt x="1265111" y="320822"/>
                  </a:lnTo>
                  <a:lnTo>
                    <a:pt x="1276207" y="377095"/>
                  </a:lnTo>
                  <a:lnTo>
                    <a:pt x="1287304" y="413167"/>
                  </a:lnTo>
                  <a:lnTo>
                    <a:pt x="1298400" y="395927"/>
                  </a:lnTo>
                  <a:lnTo>
                    <a:pt x="1309497" y="375442"/>
                  </a:lnTo>
                  <a:lnTo>
                    <a:pt x="1320601" y="350887"/>
                  </a:lnTo>
                  <a:lnTo>
                    <a:pt x="1331697" y="341206"/>
                  </a:lnTo>
                  <a:lnTo>
                    <a:pt x="1342794" y="362311"/>
                  </a:lnTo>
                  <a:lnTo>
                    <a:pt x="1353890" y="364263"/>
                  </a:lnTo>
                  <a:lnTo>
                    <a:pt x="1364987" y="304304"/>
                  </a:lnTo>
                  <a:lnTo>
                    <a:pt x="1376083" y="187942"/>
                  </a:lnTo>
                  <a:lnTo>
                    <a:pt x="1387180" y="90930"/>
                  </a:lnTo>
                  <a:lnTo>
                    <a:pt x="1398277" y="37474"/>
                  </a:lnTo>
                  <a:lnTo>
                    <a:pt x="1409380" y="125567"/>
                  </a:lnTo>
                  <a:lnTo>
                    <a:pt x="1420477" y="256216"/>
                  </a:lnTo>
                  <a:lnTo>
                    <a:pt x="1431573" y="336219"/>
                  </a:lnTo>
                  <a:lnTo>
                    <a:pt x="1442670" y="388409"/>
                  </a:lnTo>
                  <a:lnTo>
                    <a:pt x="1453767" y="383538"/>
                  </a:lnTo>
                  <a:lnTo>
                    <a:pt x="1464863" y="382354"/>
                  </a:lnTo>
                  <a:lnTo>
                    <a:pt x="1475960" y="367774"/>
                  </a:lnTo>
                  <a:lnTo>
                    <a:pt x="1487057" y="366080"/>
                  </a:lnTo>
                  <a:lnTo>
                    <a:pt x="1509257" y="365141"/>
                  </a:lnTo>
                  <a:lnTo>
                    <a:pt x="1520353" y="358997"/>
                  </a:lnTo>
                  <a:lnTo>
                    <a:pt x="1531450" y="304841"/>
                  </a:lnTo>
                  <a:lnTo>
                    <a:pt x="1542546" y="208734"/>
                  </a:lnTo>
                  <a:lnTo>
                    <a:pt x="1553643" y="151604"/>
                  </a:lnTo>
                  <a:lnTo>
                    <a:pt x="1564740" y="161061"/>
                  </a:lnTo>
                  <a:lnTo>
                    <a:pt x="1575836" y="171879"/>
                  </a:lnTo>
                  <a:lnTo>
                    <a:pt x="1586940" y="220722"/>
                  </a:lnTo>
                  <a:lnTo>
                    <a:pt x="1598036" y="276014"/>
                  </a:lnTo>
                  <a:lnTo>
                    <a:pt x="1609133" y="323857"/>
                  </a:lnTo>
                  <a:lnTo>
                    <a:pt x="1620230" y="378211"/>
                  </a:lnTo>
                  <a:lnTo>
                    <a:pt x="1631326" y="386021"/>
                  </a:lnTo>
                  <a:lnTo>
                    <a:pt x="1642423" y="392764"/>
                  </a:lnTo>
                  <a:lnTo>
                    <a:pt x="1653520" y="371074"/>
                  </a:lnTo>
                  <a:lnTo>
                    <a:pt x="1664616" y="357072"/>
                  </a:lnTo>
                  <a:lnTo>
                    <a:pt x="1675720" y="352235"/>
                  </a:lnTo>
                  <a:lnTo>
                    <a:pt x="1686816" y="338621"/>
                  </a:lnTo>
                  <a:lnTo>
                    <a:pt x="1697913" y="332790"/>
                  </a:lnTo>
                  <a:lnTo>
                    <a:pt x="1709010" y="283784"/>
                  </a:lnTo>
                  <a:lnTo>
                    <a:pt x="1731203" y="112620"/>
                  </a:lnTo>
                  <a:lnTo>
                    <a:pt x="1742299" y="118498"/>
                  </a:lnTo>
                  <a:lnTo>
                    <a:pt x="1753396" y="185819"/>
                  </a:lnTo>
                  <a:lnTo>
                    <a:pt x="1764500" y="283069"/>
                  </a:lnTo>
                  <a:lnTo>
                    <a:pt x="1775596" y="359392"/>
                  </a:lnTo>
                  <a:lnTo>
                    <a:pt x="1786692" y="367985"/>
                  </a:lnTo>
                  <a:lnTo>
                    <a:pt x="1797789" y="366318"/>
                  </a:lnTo>
                  <a:lnTo>
                    <a:pt x="1808886" y="356507"/>
                  </a:lnTo>
                  <a:lnTo>
                    <a:pt x="1819982" y="351554"/>
                  </a:lnTo>
                  <a:lnTo>
                    <a:pt x="1831079" y="348248"/>
                  </a:lnTo>
                  <a:lnTo>
                    <a:pt x="1842176" y="361352"/>
                  </a:lnTo>
                  <a:lnTo>
                    <a:pt x="1853279" y="355820"/>
                  </a:lnTo>
                  <a:lnTo>
                    <a:pt x="1864376" y="353282"/>
                  </a:lnTo>
                  <a:lnTo>
                    <a:pt x="1875472" y="340784"/>
                  </a:lnTo>
                  <a:lnTo>
                    <a:pt x="1886569" y="252317"/>
                  </a:lnTo>
                  <a:lnTo>
                    <a:pt x="1897666" y="146978"/>
                  </a:lnTo>
                  <a:lnTo>
                    <a:pt x="1908762" y="70043"/>
                  </a:lnTo>
                  <a:lnTo>
                    <a:pt x="1919859" y="116933"/>
                  </a:lnTo>
                  <a:lnTo>
                    <a:pt x="1930956" y="218735"/>
                  </a:lnTo>
                  <a:lnTo>
                    <a:pt x="1942059" y="305086"/>
                  </a:lnTo>
                  <a:lnTo>
                    <a:pt x="1953156" y="377319"/>
                  </a:lnTo>
                  <a:lnTo>
                    <a:pt x="1964252" y="385232"/>
                  </a:lnTo>
                  <a:lnTo>
                    <a:pt x="1975349" y="390035"/>
                  </a:lnTo>
                  <a:lnTo>
                    <a:pt x="1986446" y="377700"/>
                  </a:lnTo>
                  <a:lnTo>
                    <a:pt x="1997542" y="370863"/>
                  </a:lnTo>
                  <a:lnTo>
                    <a:pt x="2008639" y="369189"/>
                  </a:lnTo>
                  <a:lnTo>
                    <a:pt x="2019735" y="379952"/>
                  </a:lnTo>
                  <a:lnTo>
                    <a:pt x="2030839" y="370264"/>
                  </a:lnTo>
                  <a:lnTo>
                    <a:pt x="2041935" y="347146"/>
                  </a:lnTo>
                  <a:lnTo>
                    <a:pt x="2053032" y="296466"/>
                  </a:lnTo>
                  <a:lnTo>
                    <a:pt x="2064129" y="164742"/>
                  </a:lnTo>
                  <a:lnTo>
                    <a:pt x="2075225" y="96175"/>
                  </a:lnTo>
                  <a:lnTo>
                    <a:pt x="2086322" y="118151"/>
                  </a:lnTo>
                  <a:lnTo>
                    <a:pt x="2097419" y="200699"/>
                  </a:lnTo>
                  <a:lnTo>
                    <a:pt x="2108515" y="261870"/>
                  </a:lnTo>
                  <a:lnTo>
                    <a:pt x="2119619" y="286417"/>
                  </a:lnTo>
                  <a:lnTo>
                    <a:pt x="2130715" y="338022"/>
                  </a:lnTo>
                  <a:lnTo>
                    <a:pt x="2141812" y="356997"/>
                  </a:lnTo>
                  <a:lnTo>
                    <a:pt x="2152909" y="371917"/>
                  </a:lnTo>
                  <a:lnTo>
                    <a:pt x="2164005" y="359909"/>
                  </a:lnTo>
                  <a:lnTo>
                    <a:pt x="2175102" y="362603"/>
                  </a:lnTo>
                  <a:lnTo>
                    <a:pt x="2186198" y="361664"/>
                  </a:lnTo>
                  <a:lnTo>
                    <a:pt x="2197295" y="369386"/>
                  </a:lnTo>
                  <a:lnTo>
                    <a:pt x="2208399" y="363297"/>
                  </a:lnTo>
                  <a:lnTo>
                    <a:pt x="2219495" y="339383"/>
                  </a:lnTo>
                  <a:lnTo>
                    <a:pt x="2230592" y="286322"/>
                  </a:lnTo>
                  <a:lnTo>
                    <a:pt x="2241688" y="191813"/>
                  </a:lnTo>
                  <a:lnTo>
                    <a:pt x="2252785" y="139643"/>
                  </a:lnTo>
                  <a:lnTo>
                    <a:pt x="2263881" y="148366"/>
                  </a:lnTo>
                  <a:lnTo>
                    <a:pt x="2274978" y="219960"/>
                  </a:lnTo>
                  <a:lnTo>
                    <a:pt x="2286075" y="278851"/>
                  </a:lnTo>
                  <a:lnTo>
                    <a:pt x="2308275" y="362154"/>
                  </a:lnTo>
                  <a:lnTo>
                    <a:pt x="2319371" y="366039"/>
                  </a:lnTo>
                  <a:lnTo>
                    <a:pt x="2330468" y="371081"/>
                  </a:lnTo>
                  <a:lnTo>
                    <a:pt x="2341565" y="365610"/>
                  </a:lnTo>
                  <a:lnTo>
                    <a:pt x="2352661" y="368210"/>
                  </a:lnTo>
                  <a:lnTo>
                    <a:pt x="2363758" y="373122"/>
                  </a:lnTo>
                  <a:lnTo>
                    <a:pt x="2374855" y="379442"/>
                  </a:lnTo>
                  <a:lnTo>
                    <a:pt x="2385951" y="365257"/>
                  </a:lnTo>
                  <a:lnTo>
                    <a:pt x="2397055" y="321734"/>
                  </a:lnTo>
                  <a:lnTo>
                    <a:pt x="2408151" y="241234"/>
                  </a:lnTo>
                  <a:lnTo>
                    <a:pt x="2419248" y="137432"/>
                  </a:lnTo>
                  <a:lnTo>
                    <a:pt x="2430345" y="137800"/>
                  </a:lnTo>
                  <a:lnTo>
                    <a:pt x="2441441" y="202685"/>
                  </a:lnTo>
                  <a:lnTo>
                    <a:pt x="2452538" y="287403"/>
                  </a:lnTo>
                  <a:lnTo>
                    <a:pt x="2463635" y="330545"/>
                  </a:lnTo>
                  <a:lnTo>
                    <a:pt x="2474731" y="336375"/>
                  </a:lnTo>
                  <a:lnTo>
                    <a:pt x="2485834" y="340641"/>
                  </a:lnTo>
                  <a:lnTo>
                    <a:pt x="2496931" y="329538"/>
                  </a:lnTo>
                  <a:lnTo>
                    <a:pt x="2508028" y="334988"/>
                  </a:lnTo>
                  <a:lnTo>
                    <a:pt x="2519124" y="342165"/>
                  </a:lnTo>
                  <a:lnTo>
                    <a:pt x="2530221" y="354677"/>
                  </a:lnTo>
                  <a:lnTo>
                    <a:pt x="2541318" y="369611"/>
                  </a:lnTo>
                  <a:lnTo>
                    <a:pt x="2552414" y="357854"/>
                  </a:lnTo>
                  <a:lnTo>
                    <a:pt x="2563511" y="292023"/>
                  </a:lnTo>
                  <a:lnTo>
                    <a:pt x="2574614" y="175471"/>
                  </a:lnTo>
                  <a:lnTo>
                    <a:pt x="2585711" y="110579"/>
                  </a:lnTo>
                  <a:lnTo>
                    <a:pt x="2596808" y="95747"/>
                  </a:lnTo>
                  <a:lnTo>
                    <a:pt x="2607904" y="188003"/>
                  </a:lnTo>
                  <a:lnTo>
                    <a:pt x="2619001" y="296071"/>
                  </a:lnTo>
                  <a:lnTo>
                    <a:pt x="2630097" y="330409"/>
                  </a:lnTo>
                  <a:lnTo>
                    <a:pt x="2641194" y="353718"/>
                  </a:lnTo>
                  <a:lnTo>
                    <a:pt x="2652290" y="342614"/>
                  </a:lnTo>
                  <a:lnTo>
                    <a:pt x="2663394" y="342029"/>
                  </a:lnTo>
                  <a:lnTo>
                    <a:pt x="2674491" y="344601"/>
                  </a:lnTo>
                  <a:lnTo>
                    <a:pt x="2685587" y="365985"/>
                  </a:lnTo>
                  <a:lnTo>
                    <a:pt x="2696684" y="369638"/>
                  </a:lnTo>
                  <a:lnTo>
                    <a:pt x="2707780" y="366985"/>
                  </a:lnTo>
                  <a:lnTo>
                    <a:pt x="2718877" y="357705"/>
                  </a:lnTo>
                  <a:lnTo>
                    <a:pt x="2729974" y="289492"/>
                  </a:lnTo>
                  <a:lnTo>
                    <a:pt x="2741070" y="156523"/>
                  </a:lnTo>
                  <a:lnTo>
                    <a:pt x="2752174" y="64416"/>
                  </a:lnTo>
                  <a:lnTo>
                    <a:pt x="2763270" y="66702"/>
                  </a:lnTo>
                  <a:lnTo>
                    <a:pt x="2774367" y="144637"/>
                  </a:lnTo>
                  <a:lnTo>
                    <a:pt x="2785464" y="244684"/>
                  </a:lnTo>
                  <a:lnTo>
                    <a:pt x="2796560" y="328708"/>
                  </a:lnTo>
                  <a:lnTo>
                    <a:pt x="2807657" y="344798"/>
                  </a:lnTo>
                  <a:lnTo>
                    <a:pt x="2818754" y="321653"/>
                  </a:lnTo>
                  <a:lnTo>
                    <a:pt x="2829850" y="286920"/>
                  </a:lnTo>
                  <a:lnTo>
                    <a:pt x="2829850" y="286920"/>
                  </a:lnTo>
                </a:path>
              </a:pathLst>
            </a:custGeom>
            <a:noFill/>
            <a:ln w="19050" cap="sq">
              <a:solidFill>
                <a:srgbClr val="9467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8" name="자유형: 도형 2337">
              <a:extLst>
                <a:ext uri="{FF2B5EF4-FFF2-40B4-BE49-F238E27FC236}">
                  <a16:creationId xmlns:a16="http://schemas.microsoft.com/office/drawing/2014/main" id="{2590F098-DDB9-D4B4-01C4-A0B9AC4773E7}"/>
                </a:ext>
              </a:extLst>
            </p:cNvPr>
            <p:cNvSpPr/>
            <p:nvPr/>
          </p:nvSpPr>
          <p:spPr>
            <a:xfrm>
              <a:off x="6982478" y="2612278"/>
              <a:ext cx="4523857" cy="660497"/>
            </a:xfrm>
            <a:custGeom>
              <a:avLst/>
              <a:gdLst>
                <a:gd name="connsiteX0" fmla="*/ 0 w 2829850"/>
                <a:gd name="connsiteY0" fmla="*/ 316972 h 413167"/>
                <a:gd name="connsiteX1" fmla="*/ 11096 w 2829850"/>
                <a:gd name="connsiteY1" fmla="*/ 315352 h 413167"/>
                <a:gd name="connsiteX2" fmla="*/ 22193 w 2829850"/>
                <a:gd name="connsiteY2" fmla="*/ 305072 h 413167"/>
                <a:gd name="connsiteX3" fmla="*/ 33290 w 2829850"/>
                <a:gd name="connsiteY3" fmla="*/ 290662 h 413167"/>
                <a:gd name="connsiteX4" fmla="*/ 44386 w 2829850"/>
                <a:gd name="connsiteY4" fmla="*/ 286546 h 413167"/>
                <a:gd name="connsiteX5" fmla="*/ 55483 w 2829850"/>
                <a:gd name="connsiteY5" fmla="*/ 283546 h 413167"/>
                <a:gd name="connsiteX6" fmla="*/ 66586 w 2829850"/>
                <a:gd name="connsiteY6" fmla="*/ 316625 h 413167"/>
                <a:gd name="connsiteX7" fmla="*/ 77683 w 2829850"/>
                <a:gd name="connsiteY7" fmla="*/ 352452 h 413167"/>
                <a:gd name="connsiteX8" fmla="*/ 88779 w 2829850"/>
                <a:gd name="connsiteY8" fmla="*/ 346717 h 413167"/>
                <a:gd name="connsiteX9" fmla="*/ 99876 w 2829850"/>
                <a:gd name="connsiteY9" fmla="*/ 279416 h 413167"/>
                <a:gd name="connsiteX10" fmla="*/ 110973 w 2829850"/>
                <a:gd name="connsiteY10" fmla="*/ 226158 h 413167"/>
                <a:gd name="connsiteX11" fmla="*/ 122069 w 2829850"/>
                <a:gd name="connsiteY11" fmla="*/ 230226 h 413167"/>
                <a:gd name="connsiteX12" fmla="*/ 133166 w 2829850"/>
                <a:gd name="connsiteY12" fmla="*/ 308100 h 413167"/>
                <a:gd name="connsiteX13" fmla="*/ 144263 w 2829850"/>
                <a:gd name="connsiteY13" fmla="*/ 355915 h 413167"/>
                <a:gd name="connsiteX14" fmla="*/ 155366 w 2829850"/>
                <a:gd name="connsiteY14" fmla="*/ 387518 h 413167"/>
                <a:gd name="connsiteX15" fmla="*/ 166463 w 2829850"/>
                <a:gd name="connsiteY15" fmla="*/ 384470 h 413167"/>
                <a:gd name="connsiteX16" fmla="*/ 177559 w 2829850"/>
                <a:gd name="connsiteY16" fmla="*/ 394389 h 413167"/>
                <a:gd name="connsiteX17" fmla="*/ 188656 w 2829850"/>
                <a:gd name="connsiteY17" fmla="*/ 365767 h 413167"/>
                <a:gd name="connsiteX18" fmla="*/ 199753 w 2829850"/>
                <a:gd name="connsiteY18" fmla="*/ 333321 h 413167"/>
                <a:gd name="connsiteX19" fmla="*/ 210849 w 2829850"/>
                <a:gd name="connsiteY19" fmla="*/ 323360 h 413167"/>
                <a:gd name="connsiteX20" fmla="*/ 221946 w 2829850"/>
                <a:gd name="connsiteY20" fmla="*/ 322605 h 413167"/>
                <a:gd name="connsiteX21" fmla="*/ 233043 w 2829850"/>
                <a:gd name="connsiteY21" fmla="*/ 348221 h 413167"/>
                <a:gd name="connsiteX22" fmla="*/ 244146 w 2829850"/>
                <a:gd name="connsiteY22" fmla="*/ 332899 h 413167"/>
                <a:gd name="connsiteX23" fmla="*/ 255243 w 2829850"/>
                <a:gd name="connsiteY23" fmla="*/ 258474 h 413167"/>
                <a:gd name="connsiteX24" fmla="*/ 266339 w 2829850"/>
                <a:gd name="connsiteY24" fmla="*/ 162571 h 413167"/>
                <a:gd name="connsiteX25" fmla="*/ 277436 w 2829850"/>
                <a:gd name="connsiteY25" fmla="*/ 132398 h 413167"/>
                <a:gd name="connsiteX26" fmla="*/ 288533 w 2829850"/>
                <a:gd name="connsiteY26" fmla="*/ 171926 h 413167"/>
                <a:gd name="connsiteX27" fmla="*/ 299629 w 2829850"/>
                <a:gd name="connsiteY27" fmla="*/ 259992 h 413167"/>
                <a:gd name="connsiteX28" fmla="*/ 310726 w 2829850"/>
                <a:gd name="connsiteY28" fmla="*/ 360134 h 413167"/>
                <a:gd name="connsiteX29" fmla="*/ 321823 w 2829850"/>
                <a:gd name="connsiteY29" fmla="*/ 379612 h 413167"/>
                <a:gd name="connsiteX30" fmla="*/ 332926 w 2829850"/>
                <a:gd name="connsiteY30" fmla="*/ 385810 h 413167"/>
                <a:gd name="connsiteX31" fmla="*/ 344023 w 2829850"/>
                <a:gd name="connsiteY31" fmla="*/ 363495 h 413167"/>
                <a:gd name="connsiteX32" fmla="*/ 355119 w 2829850"/>
                <a:gd name="connsiteY32" fmla="*/ 336035 h 413167"/>
                <a:gd name="connsiteX33" fmla="*/ 366216 w 2829850"/>
                <a:gd name="connsiteY33" fmla="*/ 310910 h 413167"/>
                <a:gd name="connsiteX34" fmla="*/ 388409 w 2829850"/>
                <a:gd name="connsiteY34" fmla="*/ 272592 h 413167"/>
                <a:gd name="connsiteX35" fmla="*/ 399506 w 2829850"/>
                <a:gd name="connsiteY35" fmla="*/ 265387 h 413167"/>
                <a:gd name="connsiteX36" fmla="*/ 410602 w 2829850"/>
                <a:gd name="connsiteY36" fmla="*/ 287778 h 413167"/>
                <a:gd name="connsiteX37" fmla="*/ 421706 w 2829850"/>
                <a:gd name="connsiteY37" fmla="*/ 271912 h 413167"/>
                <a:gd name="connsiteX38" fmla="*/ 432802 w 2829850"/>
                <a:gd name="connsiteY38" fmla="*/ 249167 h 413167"/>
                <a:gd name="connsiteX39" fmla="*/ 443899 w 2829850"/>
                <a:gd name="connsiteY39" fmla="*/ 232771 h 413167"/>
                <a:gd name="connsiteX40" fmla="*/ 454995 w 2829850"/>
                <a:gd name="connsiteY40" fmla="*/ 258189 h 413167"/>
                <a:gd name="connsiteX41" fmla="*/ 466092 w 2829850"/>
                <a:gd name="connsiteY41" fmla="*/ 330422 h 413167"/>
                <a:gd name="connsiteX42" fmla="*/ 477189 w 2829850"/>
                <a:gd name="connsiteY42" fmla="*/ 370189 h 413167"/>
                <a:gd name="connsiteX43" fmla="*/ 488285 w 2829850"/>
                <a:gd name="connsiteY43" fmla="*/ 403643 h 413167"/>
                <a:gd name="connsiteX44" fmla="*/ 499382 w 2829850"/>
                <a:gd name="connsiteY44" fmla="*/ 391403 h 413167"/>
                <a:gd name="connsiteX45" fmla="*/ 510485 w 2829850"/>
                <a:gd name="connsiteY45" fmla="*/ 377816 h 413167"/>
                <a:gd name="connsiteX46" fmla="*/ 521582 w 2829850"/>
                <a:gd name="connsiteY46" fmla="*/ 356507 h 413167"/>
                <a:gd name="connsiteX47" fmla="*/ 532679 w 2829850"/>
                <a:gd name="connsiteY47" fmla="*/ 342553 h 413167"/>
                <a:gd name="connsiteX48" fmla="*/ 543775 w 2829850"/>
                <a:gd name="connsiteY48" fmla="*/ 345642 h 413167"/>
                <a:gd name="connsiteX49" fmla="*/ 554872 w 2829850"/>
                <a:gd name="connsiteY49" fmla="*/ 314107 h 413167"/>
                <a:gd name="connsiteX50" fmla="*/ 565968 w 2829850"/>
                <a:gd name="connsiteY50" fmla="*/ 238016 h 413167"/>
                <a:gd name="connsiteX51" fmla="*/ 577065 w 2829850"/>
                <a:gd name="connsiteY51" fmla="*/ 149754 h 413167"/>
                <a:gd name="connsiteX52" fmla="*/ 588162 w 2829850"/>
                <a:gd name="connsiteY52" fmla="*/ 127193 h 413167"/>
                <a:gd name="connsiteX53" fmla="*/ 599265 w 2829850"/>
                <a:gd name="connsiteY53" fmla="*/ 160483 h 413167"/>
                <a:gd name="connsiteX54" fmla="*/ 610362 w 2829850"/>
                <a:gd name="connsiteY54" fmla="*/ 231335 h 413167"/>
                <a:gd name="connsiteX55" fmla="*/ 621458 w 2829850"/>
                <a:gd name="connsiteY55" fmla="*/ 328368 h 413167"/>
                <a:gd name="connsiteX56" fmla="*/ 632555 w 2829850"/>
                <a:gd name="connsiteY56" fmla="*/ 371230 h 413167"/>
                <a:gd name="connsiteX57" fmla="*/ 643652 w 2829850"/>
                <a:gd name="connsiteY57" fmla="*/ 402077 h 413167"/>
                <a:gd name="connsiteX58" fmla="*/ 654748 w 2829850"/>
                <a:gd name="connsiteY58" fmla="*/ 390974 h 413167"/>
                <a:gd name="connsiteX59" fmla="*/ 665845 w 2829850"/>
                <a:gd name="connsiteY59" fmla="*/ 387396 h 413167"/>
                <a:gd name="connsiteX60" fmla="*/ 676942 w 2829850"/>
                <a:gd name="connsiteY60" fmla="*/ 370067 h 413167"/>
                <a:gd name="connsiteX61" fmla="*/ 688045 w 2829850"/>
                <a:gd name="connsiteY61" fmla="*/ 355868 h 413167"/>
                <a:gd name="connsiteX62" fmla="*/ 699142 w 2829850"/>
                <a:gd name="connsiteY62" fmla="*/ 335961 h 413167"/>
                <a:gd name="connsiteX63" fmla="*/ 721335 w 2829850"/>
                <a:gd name="connsiteY63" fmla="*/ 278484 h 413167"/>
                <a:gd name="connsiteX64" fmla="*/ 732432 w 2829850"/>
                <a:gd name="connsiteY64" fmla="*/ 199699 h 413167"/>
                <a:gd name="connsiteX65" fmla="*/ 743528 w 2829850"/>
                <a:gd name="connsiteY65" fmla="*/ 144760 h 413167"/>
                <a:gd name="connsiteX66" fmla="*/ 754625 w 2829850"/>
                <a:gd name="connsiteY66" fmla="*/ 150862 h 413167"/>
                <a:gd name="connsiteX67" fmla="*/ 765722 w 2829850"/>
                <a:gd name="connsiteY67" fmla="*/ 225736 h 413167"/>
                <a:gd name="connsiteX68" fmla="*/ 776818 w 2829850"/>
                <a:gd name="connsiteY68" fmla="*/ 310365 h 413167"/>
                <a:gd name="connsiteX69" fmla="*/ 787922 w 2829850"/>
                <a:gd name="connsiteY69" fmla="*/ 352820 h 413167"/>
                <a:gd name="connsiteX70" fmla="*/ 799018 w 2829850"/>
                <a:gd name="connsiteY70" fmla="*/ 398309 h 413167"/>
                <a:gd name="connsiteX71" fmla="*/ 810115 w 2829850"/>
                <a:gd name="connsiteY71" fmla="*/ 392417 h 413167"/>
                <a:gd name="connsiteX72" fmla="*/ 821212 w 2829850"/>
                <a:gd name="connsiteY72" fmla="*/ 377149 h 413167"/>
                <a:gd name="connsiteX73" fmla="*/ 832308 w 2829850"/>
                <a:gd name="connsiteY73" fmla="*/ 347554 h 413167"/>
                <a:gd name="connsiteX74" fmla="*/ 843405 w 2829850"/>
                <a:gd name="connsiteY74" fmla="*/ 344805 h 413167"/>
                <a:gd name="connsiteX75" fmla="*/ 854501 w 2829850"/>
                <a:gd name="connsiteY75" fmla="*/ 365508 h 413167"/>
                <a:gd name="connsiteX76" fmla="*/ 865598 w 2829850"/>
                <a:gd name="connsiteY76" fmla="*/ 356820 h 413167"/>
                <a:gd name="connsiteX77" fmla="*/ 876702 w 2829850"/>
                <a:gd name="connsiteY77" fmla="*/ 301997 h 413167"/>
                <a:gd name="connsiteX78" fmla="*/ 887798 w 2829850"/>
                <a:gd name="connsiteY78" fmla="*/ 166552 h 413167"/>
                <a:gd name="connsiteX79" fmla="*/ 898894 w 2829850"/>
                <a:gd name="connsiteY79" fmla="*/ 81942 h 413167"/>
                <a:gd name="connsiteX80" fmla="*/ 909991 w 2829850"/>
                <a:gd name="connsiteY80" fmla="*/ 61185 h 413167"/>
                <a:gd name="connsiteX81" fmla="*/ 921088 w 2829850"/>
                <a:gd name="connsiteY81" fmla="*/ 175369 h 413167"/>
                <a:gd name="connsiteX82" fmla="*/ 932184 w 2829850"/>
                <a:gd name="connsiteY82" fmla="*/ 320006 h 413167"/>
                <a:gd name="connsiteX83" fmla="*/ 943281 w 2829850"/>
                <a:gd name="connsiteY83" fmla="*/ 369992 h 413167"/>
                <a:gd name="connsiteX84" fmla="*/ 954384 w 2829850"/>
                <a:gd name="connsiteY84" fmla="*/ 395029 h 413167"/>
                <a:gd name="connsiteX85" fmla="*/ 987674 w 2829850"/>
                <a:gd name="connsiteY85" fmla="*/ 350826 h 413167"/>
                <a:gd name="connsiteX86" fmla="*/ 998771 w 2829850"/>
                <a:gd name="connsiteY86" fmla="*/ 350180 h 413167"/>
                <a:gd name="connsiteX87" fmla="*/ 1020964 w 2829850"/>
                <a:gd name="connsiteY87" fmla="*/ 367195 h 413167"/>
                <a:gd name="connsiteX88" fmla="*/ 1032061 w 2829850"/>
                <a:gd name="connsiteY88" fmla="*/ 372822 h 413167"/>
                <a:gd name="connsiteX89" fmla="*/ 1043157 w 2829850"/>
                <a:gd name="connsiteY89" fmla="*/ 305589 h 413167"/>
                <a:gd name="connsiteX90" fmla="*/ 1054261 w 2829850"/>
                <a:gd name="connsiteY90" fmla="*/ 144181 h 413167"/>
                <a:gd name="connsiteX91" fmla="*/ 1065357 w 2829850"/>
                <a:gd name="connsiteY91" fmla="*/ 0 h 413167"/>
                <a:gd name="connsiteX92" fmla="*/ 1076454 w 2829850"/>
                <a:gd name="connsiteY92" fmla="*/ 29446 h 413167"/>
                <a:gd name="connsiteX93" fmla="*/ 1098647 w 2829850"/>
                <a:gd name="connsiteY93" fmla="*/ 309447 h 413167"/>
                <a:gd name="connsiteX94" fmla="*/ 1109744 w 2829850"/>
                <a:gd name="connsiteY94" fmla="*/ 392049 h 413167"/>
                <a:gd name="connsiteX95" fmla="*/ 1120841 w 2829850"/>
                <a:gd name="connsiteY95" fmla="*/ 397226 h 413167"/>
                <a:gd name="connsiteX96" fmla="*/ 1131937 w 2829850"/>
                <a:gd name="connsiteY96" fmla="*/ 394886 h 413167"/>
                <a:gd name="connsiteX97" fmla="*/ 1143041 w 2829850"/>
                <a:gd name="connsiteY97" fmla="*/ 370652 h 413167"/>
                <a:gd name="connsiteX98" fmla="*/ 1154137 w 2829850"/>
                <a:gd name="connsiteY98" fmla="*/ 354657 h 413167"/>
                <a:gd name="connsiteX99" fmla="*/ 1165234 w 2829850"/>
                <a:gd name="connsiteY99" fmla="*/ 354990 h 413167"/>
                <a:gd name="connsiteX100" fmla="*/ 1176331 w 2829850"/>
                <a:gd name="connsiteY100" fmla="*/ 363549 h 413167"/>
                <a:gd name="connsiteX101" fmla="*/ 1187427 w 2829850"/>
                <a:gd name="connsiteY101" fmla="*/ 358473 h 413167"/>
                <a:gd name="connsiteX102" fmla="*/ 1198524 w 2829850"/>
                <a:gd name="connsiteY102" fmla="*/ 348595 h 413167"/>
                <a:gd name="connsiteX103" fmla="*/ 1209621 w 2829850"/>
                <a:gd name="connsiteY103" fmla="*/ 308910 h 413167"/>
                <a:gd name="connsiteX104" fmla="*/ 1220717 w 2829850"/>
                <a:gd name="connsiteY104" fmla="*/ 180880 h 413167"/>
                <a:gd name="connsiteX105" fmla="*/ 1231821 w 2829850"/>
                <a:gd name="connsiteY105" fmla="*/ 97835 h 413167"/>
                <a:gd name="connsiteX106" fmla="*/ 1242917 w 2829850"/>
                <a:gd name="connsiteY106" fmla="*/ 95413 h 413167"/>
                <a:gd name="connsiteX107" fmla="*/ 1254014 w 2829850"/>
                <a:gd name="connsiteY107" fmla="*/ 200916 h 413167"/>
                <a:gd name="connsiteX108" fmla="*/ 1265111 w 2829850"/>
                <a:gd name="connsiteY108" fmla="*/ 320421 h 413167"/>
                <a:gd name="connsiteX109" fmla="*/ 1276207 w 2829850"/>
                <a:gd name="connsiteY109" fmla="*/ 376489 h 413167"/>
                <a:gd name="connsiteX110" fmla="*/ 1287304 w 2829850"/>
                <a:gd name="connsiteY110" fmla="*/ 413167 h 413167"/>
                <a:gd name="connsiteX111" fmla="*/ 1298400 w 2829850"/>
                <a:gd name="connsiteY111" fmla="*/ 395478 h 413167"/>
                <a:gd name="connsiteX112" fmla="*/ 1309497 w 2829850"/>
                <a:gd name="connsiteY112" fmla="*/ 375510 h 413167"/>
                <a:gd name="connsiteX113" fmla="*/ 1320601 w 2829850"/>
                <a:gd name="connsiteY113" fmla="*/ 352860 h 413167"/>
                <a:gd name="connsiteX114" fmla="*/ 1331697 w 2829850"/>
                <a:gd name="connsiteY114" fmla="*/ 344717 h 413167"/>
                <a:gd name="connsiteX115" fmla="*/ 1342794 w 2829850"/>
                <a:gd name="connsiteY115" fmla="*/ 365046 h 413167"/>
                <a:gd name="connsiteX116" fmla="*/ 1353890 w 2829850"/>
                <a:gd name="connsiteY116" fmla="*/ 364597 h 413167"/>
                <a:gd name="connsiteX117" fmla="*/ 1364987 w 2829850"/>
                <a:gd name="connsiteY117" fmla="*/ 302705 h 413167"/>
                <a:gd name="connsiteX118" fmla="*/ 1376083 w 2829850"/>
                <a:gd name="connsiteY118" fmla="*/ 187207 h 413167"/>
                <a:gd name="connsiteX119" fmla="*/ 1387180 w 2829850"/>
                <a:gd name="connsiteY119" fmla="*/ 86419 h 413167"/>
                <a:gd name="connsiteX120" fmla="*/ 1398277 w 2829850"/>
                <a:gd name="connsiteY120" fmla="*/ 37576 h 413167"/>
                <a:gd name="connsiteX121" fmla="*/ 1409380 w 2829850"/>
                <a:gd name="connsiteY121" fmla="*/ 124628 h 413167"/>
                <a:gd name="connsiteX122" fmla="*/ 1420477 w 2829850"/>
                <a:gd name="connsiteY122" fmla="*/ 258175 h 413167"/>
                <a:gd name="connsiteX123" fmla="*/ 1431573 w 2829850"/>
                <a:gd name="connsiteY123" fmla="*/ 336328 h 413167"/>
                <a:gd name="connsiteX124" fmla="*/ 1442670 w 2829850"/>
                <a:gd name="connsiteY124" fmla="*/ 387389 h 413167"/>
                <a:gd name="connsiteX125" fmla="*/ 1453767 w 2829850"/>
                <a:gd name="connsiteY125" fmla="*/ 383028 h 413167"/>
                <a:gd name="connsiteX126" fmla="*/ 1464863 w 2829850"/>
                <a:gd name="connsiteY126" fmla="*/ 381769 h 413167"/>
                <a:gd name="connsiteX127" fmla="*/ 1475960 w 2829850"/>
                <a:gd name="connsiteY127" fmla="*/ 368686 h 413167"/>
                <a:gd name="connsiteX128" fmla="*/ 1487057 w 2829850"/>
                <a:gd name="connsiteY128" fmla="*/ 367243 h 413167"/>
                <a:gd name="connsiteX129" fmla="*/ 1498160 w 2829850"/>
                <a:gd name="connsiteY129" fmla="*/ 366658 h 413167"/>
                <a:gd name="connsiteX130" fmla="*/ 1509257 w 2829850"/>
                <a:gd name="connsiteY130" fmla="*/ 368155 h 413167"/>
                <a:gd name="connsiteX131" fmla="*/ 1520353 w 2829850"/>
                <a:gd name="connsiteY131" fmla="*/ 358385 h 413167"/>
                <a:gd name="connsiteX132" fmla="*/ 1531450 w 2829850"/>
                <a:gd name="connsiteY132" fmla="*/ 305739 h 413167"/>
                <a:gd name="connsiteX133" fmla="*/ 1542546 w 2829850"/>
                <a:gd name="connsiteY133" fmla="*/ 207761 h 413167"/>
                <a:gd name="connsiteX134" fmla="*/ 1553643 w 2829850"/>
                <a:gd name="connsiteY134" fmla="*/ 151863 h 413167"/>
                <a:gd name="connsiteX135" fmla="*/ 1564740 w 2829850"/>
                <a:gd name="connsiteY135" fmla="*/ 157442 h 413167"/>
                <a:gd name="connsiteX136" fmla="*/ 1575836 w 2829850"/>
                <a:gd name="connsiteY136" fmla="*/ 171654 h 413167"/>
                <a:gd name="connsiteX137" fmla="*/ 1586940 w 2829850"/>
                <a:gd name="connsiteY137" fmla="*/ 218218 h 413167"/>
                <a:gd name="connsiteX138" fmla="*/ 1598036 w 2829850"/>
                <a:gd name="connsiteY138" fmla="*/ 276817 h 413167"/>
                <a:gd name="connsiteX139" fmla="*/ 1609133 w 2829850"/>
                <a:gd name="connsiteY139" fmla="*/ 324115 h 413167"/>
                <a:gd name="connsiteX140" fmla="*/ 1620230 w 2829850"/>
                <a:gd name="connsiteY140" fmla="*/ 377102 h 413167"/>
                <a:gd name="connsiteX141" fmla="*/ 1631326 w 2829850"/>
                <a:gd name="connsiteY141" fmla="*/ 385838 h 413167"/>
                <a:gd name="connsiteX142" fmla="*/ 1642423 w 2829850"/>
                <a:gd name="connsiteY142" fmla="*/ 392097 h 413167"/>
                <a:gd name="connsiteX143" fmla="*/ 1653520 w 2829850"/>
                <a:gd name="connsiteY143" fmla="*/ 371319 h 413167"/>
                <a:gd name="connsiteX144" fmla="*/ 1664616 w 2829850"/>
                <a:gd name="connsiteY144" fmla="*/ 358051 h 413167"/>
                <a:gd name="connsiteX145" fmla="*/ 1675720 w 2829850"/>
                <a:gd name="connsiteY145" fmla="*/ 353867 h 413167"/>
                <a:gd name="connsiteX146" fmla="*/ 1686816 w 2829850"/>
                <a:gd name="connsiteY146" fmla="*/ 340941 h 413167"/>
                <a:gd name="connsiteX147" fmla="*/ 1697913 w 2829850"/>
                <a:gd name="connsiteY147" fmla="*/ 331899 h 413167"/>
                <a:gd name="connsiteX148" fmla="*/ 1709010 w 2829850"/>
                <a:gd name="connsiteY148" fmla="*/ 283491 h 413167"/>
                <a:gd name="connsiteX149" fmla="*/ 1720106 w 2829850"/>
                <a:gd name="connsiteY149" fmla="*/ 194412 h 413167"/>
                <a:gd name="connsiteX150" fmla="*/ 1731203 w 2829850"/>
                <a:gd name="connsiteY150" fmla="*/ 112660 h 413167"/>
                <a:gd name="connsiteX151" fmla="*/ 1742299 w 2829850"/>
                <a:gd name="connsiteY151" fmla="*/ 117831 h 413167"/>
                <a:gd name="connsiteX152" fmla="*/ 1753396 w 2829850"/>
                <a:gd name="connsiteY152" fmla="*/ 185738 h 413167"/>
                <a:gd name="connsiteX153" fmla="*/ 1764500 w 2829850"/>
                <a:gd name="connsiteY153" fmla="*/ 283063 h 413167"/>
                <a:gd name="connsiteX154" fmla="*/ 1775596 w 2829850"/>
                <a:gd name="connsiteY154" fmla="*/ 359651 h 413167"/>
                <a:gd name="connsiteX155" fmla="*/ 1786692 w 2829850"/>
                <a:gd name="connsiteY155" fmla="*/ 367277 h 413167"/>
                <a:gd name="connsiteX156" fmla="*/ 1797789 w 2829850"/>
                <a:gd name="connsiteY156" fmla="*/ 365570 h 413167"/>
                <a:gd name="connsiteX157" fmla="*/ 1808886 w 2829850"/>
                <a:gd name="connsiteY157" fmla="*/ 355704 h 413167"/>
                <a:gd name="connsiteX158" fmla="*/ 1819982 w 2829850"/>
                <a:gd name="connsiteY158" fmla="*/ 352010 h 413167"/>
                <a:gd name="connsiteX159" fmla="*/ 1831079 w 2829850"/>
                <a:gd name="connsiteY159" fmla="*/ 350881 h 413167"/>
                <a:gd name="connsiteX160" fmla="*/ 1842176 w 2829850"/>
                <a:gd name="connsiteY160" fmla="*/ 362120 h 413167"/>
                <a:gd name="connsiteX161" fmla="*/ 1853279 w 2829850"/>
                <a:gd name="connsiteY161" fmla="*/ 357473 h 413167"/>
                <a:gd name="connsiteX162" fmla="*/ 1864376 w 2829850"/>
                <a:gd name="connsiteY162" fmla="*/ 354398 h 413167"/>
                <a:gd name="connsiteX163" fmla="*/ 1875472 w 2829850"/>
                <a:gd name="connsiteY163" fmla="*/ 338137 h 413167"/>
                <a:gd name="connsiteX164" fmla="*/ 1886569 w 2829850"/>
                <a:gd name="connsiteY164" fmla="*/ 252195 h 413167"/>
                <a:gd name="connsiteX165" fmla="*/ 1897666 w 2829850"/>
                <a:gd name="connsiteY165" fmla="*/ 143923 h 413167"/>
                <a:gd name="connsiteX166" fmla="*/ 1908762 w 2829850"/>
                <a:gd name="connsiteY166" fmla="*/ 69648 h 413167"/>
                <a:gd name="connsiteX167" fmla="*/ 1919859 w 2829850"/>
                <a:gd name="connsiteY167" fmla="*/ 116464 h 413167"/>
                <a:gd name="connsiteX168" fmla="*/ 1930956 w 2829850"/>
                <a:gd name="connsiteY168" fmla="*/ 217320 h 413167"/>
                <a:gd name="connsiteX169" fmla="*/ 1942059 w 2829850"/>
                <a:gd name="connsiteY169" fmla="*/ 303943 h 413167"/>
                <a:gd name="connsiteX170" fmla="*/ 1953156 w 2829850"/>
                <a:gd name="connsiteY170" fmla="*/ 377755 h 413167"/>
                <a:gd name="connsiteX171" fmla="*/ 1964252 w 2829850"/>
                <a:gd name="connsiteY171" fmla="*/ 384579 h 413167"/>
                <a:gd name="connsiteX172" fmla="*/ 1975349 w 2829850"/>
                <a:gd name="connsiteY172" fmla="*/ 389008 h 413167"/>
                <a:gd name="connsiteX173" fmla="*/ 1986446 w 2829850"/>
                <a:gd name="connsiteY173" fmla="*/ 377728 h 413167"/>
                <a:gd name="connsiteX174" fmla="*/ 1997542 w 2829850"/>
                <a:gd name="connsiteY174" fmla="*/ 371482 h 413167"/>
                <a:gd name="connsiteX175" fmla="*/ 2008639 w 2829850"/>
                <a:gd name="connsiteY175" fmla="*/ 371584 h 413167"/>
                <a:gd name="connsiteX176" fmla="*/ 2019735 w 2829850"/>
                <a:gd name="connsiteY176" fmla="*/ 380707 h 413167"/>
                <a:gd name="connsiteX177" fmla="*/ 2030839 w 2829850"/>
                <a:gd name="connsiteY177" fmla="*/ 370767 h 413167"/>
                <a:gd name="connsiteX178" fmla="*/ 2041935 w 2829850"/>
                <a:gd name="connsiteY178" fmla="*/ 349112 h 413167"/>
                <a:gd name="connsiteX179" fmla="*/ 2053032 w 2829850"/>
                <a:gd name="connsiteY179" fmla="*/ 291179 h 413167"/>
                <a:gd name="connsiteX180" fmla="*/ 2064129 w 2829850"/>
                <a:gd name="connsiteY180" fmla="*/ 165443 h 413167"/>
                <a:gd name="connsiteX181" fmla="*/ 2075225 w 2829850"/>
                <a:gd name="connsiteY181" fmla="*/ 94835 h 413167"/>
                <a:gd name="connsiteX182" fmla="*/ 2086322 w 2829850"/>
                <a:gd name="connsiteY182" fmla="*/ 119103 h 413167"/>
                <a:gd name="connsiteX183" fmla="*/ 2097419 w 2829850"/>
                <a:gd name="connsiteY183" fmla="*/ 198100 h 413167"/>
                <a:gd name="connsiteX184" fmla="*/ 2108515 w 2829850"/>
                <a:gd name="connsiteY184" fmla="*/ 260951 h 413167"/>
                <a:gd name="connsiteX185" fmla="*/ 2119619 w 2829850"/>
                <a:gd name="connsiteY185" fmla="*/ 284403 h 413167"/>
                <a:gd name="connsiteX186" fmla="*/ 2130715 w 2829850"/>
                <a:gd name="connsiteY186" fmla="*/ 338505 h 413167"/>
                <a:gd name="connsiteX187" fmla="*/ 2141812 w 2829850"/>
                <a:gd name="connsiteY187" fmla="*/ 355759 h 413167"/>
                <a:gd name="connsiteX188" fmla="*/ 2152909 w 2829850"/>
                <a:gd name="connsiteY188" fmla="*/ 370931 h 413167"/>
                <a:gd name="connsiteX189" fmla="*/ 2164005 w 2829850"/>
                <a:gd name="connsiteY189" fmla="*/ 359433 h 413167"/>
                <a:gd name="connsiteX190" fmla="*/ 2175102 w 2829850"/>
                <a:gd name="connsiteY190" fmla="*/ 362705 h 413167"/>
                <a:gd name="connsiteX191" fmla="*/ 2186198 w 2829850"/>
                <a:gd name="connsiteY191" fmla="*/ 362910 h 413167"/>
                <a:gd name="connsiteX192" fmla="*/ 2197295 w 2829850"/>
                <a:gd name="connsiteY192" fmla="*/ 369781 h 413167"/>
                <a:gd name="connsiteX193" fmla="*/ 2208399 w 2829850"/>
                <a:gd name="connsiteY193" fmla="*/ 363324 h 413167"/>
                <a:gd name="connsiteX194" fmla="*/ 2219495 w 2829850"/>
                <a:gd name="connsiteY194" fmla="*/ 341016 h 413167"/>
                <a:gd name="connsiteX195" fmla="*/ 2230592 w 2829850"/>
                <a:gd name="connsiteY195" fmla="*/ 281505 h 413167"/>
                <a:gd name="connsiteX196" fmla="*/ 2241688 w 2829850"/>
                <a:gd name="connsiteY196" fmla="*/ 192085 h 413167"/>
                <a:gd name="connsiteX197" fmla="*/ 2252785 w 2829850"/>
                <a:gd name="connsiteY197" fmla="*/ 137548 h 413167"/>
                <a:gd name="connsiteX198" fmla="*/ 2263881 w 2829850"/>
                <a:gd name="connsiteY198" fmla="*/ 149740 h 413167"/>
                <a:gd name="connsiteX199" fmla="*/ 2274978 w 2829850"/>
                <a:gd name="connsiteY199" fmla="*/ 218163 h 413167"/>
                <a:gd name="connsiteX200" fmla="*/ 2286075 w 2829850"/>
                <a:gd name="connsiteY200" fmla="*/ 278749 h 413167"/>
                <a:gd name="connsiteX201" fmla="*/ 2308275 w 2829850"/>
                <a:gd name="connsiteY201" fmla="*/ 362671 h 413167"/>
                <a:gd name="connsiteX202" fmla="*/ 2319371 w 2829850"/>
                <a:gd name="connsiteY202" fmla="*/ 365127 h 413167"/>
                <a:gd name="connsiteX203" fmla="*/ 2330468 w 2829850"/>
                <a:gd name="connsiteY203" fmla="*/ 370230 h 413167"/>
                <a:gd name="connsiteX204" fmla="*/ 2341565 w 2829850"/>
                <a:gd name="connsiteY204" fmla="*/ 365311 h 413167"/>
                <a:gd name="connsiteX205" fmla="*/ 2352661 w 2829850"/>
                <a:gd name="connsiteY205" fmla="*/ 369046 h 413167"/>
                <a:gd name="connsiteX206" fmla="*/ 2363758 w 2829850"/>
                <a:gd name="connsiteY206" fmla="*/ 375054 h 413167"/>
                <a:gd name="connsiteX207" fmla="*/ 2374855 w 2829850"/>
                <a:gd name="connsiteY207" fmla="*/ 379837 h 413167"/>
                <a:gd name="connsiteX208" fmla="*/ 2385951 w 2829850"/>
                <a:gd name="connsiteY208" fmla="*/ 365508 h 413167"/>
                <a:gd name="connsiteX209" fmla="*/ 2397055 w 2829850"/>
                <a:gd name="connsiteY209" fmla="*/ 322258 h 413167"/>
                <a:gd name="connsiteX210" fmla="*/ 2408151 w 2829850"/>
                <a:gd name="connsiteY210" fmla="*/ 236193 h 413167"/>
                <a:gd name="connsiteX211" fmla="*/ 2419248 w 2829850"/>
                <a:gd name="connsiteY211" fmla="*/ 138589 h 413167"/>
                <a:gd name="connsiteX212" fmla="*/ 2430345 w 2829850"/>
                <a:gd name="connsiteY212" fmla="*/ 137262 h 413167"/>
                <a:gd name="connsiteX213" fmla="*/ 2441441 w 2829850"/>
                <a:gd name="connsiteY213" fmla="*/ 205121 h 413167"/>
                <a:gd name="connsiteX214" fmla="*/ 2452538 w 2829850"/>
                <a:gd name="connsiteY214" fmla="*/ 287498 h 413167"/>
                <a:gd name="connsiteX215" fmla="*/ 2463635 w 2829850"/>
                <a:gd name="connsiteY215" fmla="*/ 329926 h 413167"/>
                <a:gd name="connsiteX216" fmla="*/ 2474731 w 2829850"/>
                <a:gd name="connsiteY216" fmla="*/ 334416 h 413167"/>
                <a:gd name="connsiteX217" fmla="*/ 2485834 w 2829850"/>
                <a:gd name="connsiteY217" fmla="*/ 340546 h 413167"/>
                <a:gd name="connsiteX218" fmla="*/ 2496931 w 2829850"/>
                <a:gd name="connsiteY218" fmla="*/ 329483 h 413167"/>
                <a:gd name="connsiteX219" fmla="*/ 2508028 w 2829850"/>
                <a:gd name="connsiteY219" fmla="*/ 334872 h 413167"/>
                <a:gd name="connsiteX220" fmla="*/ 2519124 w 2829850"/>
                <a:gd name="connsiteY220" fmla="*/ 344111 h 413167"/>
                <a:gd name="connsiteX221" fmla="*/ 2530221 w 2829850"/>
                <a:gd name="connsiteY221" fmla="*/ 356990 h 413167"/>
                <a:gd name="connsiteX222" fmla="*/ 2541318 w 2829850"/>
                <a:gd name="connsiteY222" fmla="*/ 371101 h 413167"/>
                <a:gd name="connsiteX223" fmla="*/ 2552414 w 2829850"/>
                <a:gd name="connsiteY223" fmla="*/ 358324 h 413167"/>
                <a:gd name="connsiteX224" fmla="*/ 2563511 w 2829850"/>
                <a:gd name="connsiteY224" fmla="*/ 289404 h 413167"/>
                <a:gd name="connsiteX225" fmla="*/ 2574614 w 2829850"/>
                <a:gd name="connsiteY225" fmla="*/ 176226 h 413167"/>
                <a:gd name="connsiteX226" fmla="*/ 2585711 w 2829850"/>
                <a:gd name="connsiteY226" fmla="*/ 107844 h 413167"/>
                <a:gd name="connsiteX227" fmla="*/ 2596808 w 2829850"/>
                <a:gd name="connsiteY227" fmla="*/ 96475 h 413167"/>
                <a:gd name="connsiteX228" fmla="*/ 2607904 w 2829850"/>
                <a:gd name="connsiteY228" fmla="*/ 186860 h 413167"/>
                <a:gd name="connsiteX229" fmla="*/ 2619001 w 2829850"/>
                <a:gd name="connsiteY229" fmla="*/ 297575 h 413167"/>
                <a:gd name="connsiteX230" fmla="*/ 2630097 w 2829850"/>
                <a:gd name="connsiteY230" fmla="*/ 329449 h 413167"/>
                <a:gd name="connsiteX231" fmla="*/ 2641194 w 2829850"/>
                <a:gd name="connsiteY231" fmla="*/ 353160 h 413167"/>
                <a:gd name="connsiteX232" fmla="*/ 2652290 w 2829850"/>
                <a:gd name="connsiteY232" fmla="*/ 341172 h 413167"/>
                <a:gd name="connsiteX233" fmla="*/ 2663394 w 2829850"/>
                <a:gd name="connsiteY233" fmla="*/ 342240 h 413167"/>
                <a:gd name="connsiteX234" fmla="*/ 2674491 w 2829850"/>
                <a:gd name="connsiteY234" fmla="*/ 346132 h 413167"/>
                <a:gd name="connsiteX235" fmla="*/ 2685587 w 2829850"/>
                <a:gd name="connsiteY235" fmla="*/ 367128 h 413167"/>
                <a:gd name="connsiteX236" fmla="*/ 2696684 w 2829850"/>
                <a:gd name="connsiteY236" fmla="*/ 370461 h 413167"/>
                <a:gd name="connsiteX237" fmla="*/ 2707780 w 2829850"/>
                <a:gd name="connsiteY237" fmla="*/ 369067 h 413167"/>
                <a:gd name="connsiteX238" fmla="*/ 2718877 w 2829850"/>
                <a:gd name="connsiteY238" fmla="*/ 356119 h 413167"/>
                <a:gd name="connsiteX239" fmla="*/ 2729974 w 2829850"/>
                <a:gd name="connsiteY239" fmla="*/ 288669 h 413167"/>
                <a:gd name="connsiteX240" fmla="*/ 2741070 w 2829850"/>
                <a:gd name="connsiteY240" fmla="*/ 153121 h 413167"/>
                <a:gd name="connsiteX241" fmla="*/ 2752174 w 2829850"/>
                <a:gd name="connsiteY241" fmla="*/ 64784 h 413167"/>
                <a:gd name="connsiteX242" fmla="*/ 2763270 w 2829850"/>
                <a:gd name="connsiteY242" fmla="*/ 65063 h 413167"/>
                <a:gd name="connsiteX243" fmla="*/ 2774367 w 2829850"/>
                <a:gd name="connsiteY243" fmla="*/ 145590 h 413167"/>
                <a:gd name="connsiteX244" fmla="*/ 2785464 w 2829850"/>
                <a:gd name="connsiteY244" fmla="*/ 245031 h 413167"/>
                <a:gd name="connsiteX245" fmla="*/ 2796560 w 2829850"/>
                <a:gd name="connsiteY245" fmla="*/ 329001 h 413167"/>
                <a:gd name="connsiteX246" fmla="*/ 2807657 w 2829850"/>
                <a:gd name="connsiteY246" fmla="*/ 342342 h 413167"/>
                <a:gd name="connsiteX247" fmla="*/ 2818754 w 2829850"/>
                <a:gd name="connsiteY247" fmla="*/ 319686 h 413167"/>
                <a:gd name="connsiteX248" fmla="*/ 2829850 w 2829850"/>
                <a:gd name="connsiteY248" fmla="*/ 285832 h 413167"/>
                <a:gd name="connsiteX249" fmla="*/ 2829850 w 2829850"/>
                <a:gd name="connsiteY249" fmla="*/ 285832 h 4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2829850" h="413167">
                  <a:moveTo>
                    <a:pt x="0" y="316972"/>
                  </a:moveTo>
                  <a:lnTo>
                    <a:pt x="11096" y="315352"/>
                  </a:lnTo>
                  <a:lnTo>
                    <a:pt x="22193" y="305072"/>
                  </a:lnTo>
                  <a:lnTo>
                    <a:pt x="33290" y="290662"/>
                  </a:lnTo>
                  <a:lnTo>
                    <a:pt x="44386" y="286546"/>
                  </a:lnTo>
                  <a:lnTo>
                    <a:pt x="55483" y="283546"/>
                  </a:lnTo>
                  <a:lnTo>
                    <a:pt x="66586" y="316625"/>
                  </a:lnTo>
                  <a:lnTo>
                    <a:pt x="77683" y="352452"/>
                  </a:lnTo>
                  <a:lnTo>
                    <a:pt x="88779" y="346717"/>
                  </a:lnTo>
                  <a:lnTo>
                    <a:pt x="99876" y="279416"/>
                  </a:lnTo>
                  <a:lnTo>
                    <a:pt x="110973" y="226158"/>
                  </a:lnTo>
                  <a:lnTo>
                    <a:pt x="122069" y="230226"/>
                  </a:lnTo>
                  <a:lnTo>
                    <a:pt x="133166" y="308100"/>
                  </a:lnTo>
                  <a:lnTo>
                    <a:pt x="144263" y="355915"/>
                  </a:lnTo>
                  <a:lnTo>
                    <a:pt x="155366" y="387518"/>
                  </a:lnTo>
                  <a:lnTo>
                    <a:pt x="166463" y="384470"/>
                  </a:lnTo>
                  <a:lnTo>
                    <a:pt x="177559" y="394389"/>
                  </a:lnTo>
                  <a:lnTo>
                    <a:pt x="188656" y="365767"/>
                  </a:lnTo>
                  <a:lnTo>
                    <a:pt x="199753" y="333321"/>
                  </a:lnTo>
                  <a:lnTo>
                    <a:pt x="210849" y="323360"/>
                  </a:lnTo>
                  <a:lnTo>
                    <a:pt x="221946" y="322605"/>
                  </a:lnTo>
                  <a:lnTo>
                    <a:pt x="233043" y="348221"/>
                  </a:lnTo>
                  <a:lnTo>
                    <a:pt x="244146" y="332899"/>
                  </a:lnTo>
                  <a:lnTo>
                    <a:pt x="255243" y="258474"/>
                  </a:lnTo>
                  <a:lnTo>
                    <a:pt x="266339" y="162571"/>
                  </a:lnTo>
                  <a:lnTo>
                    <a:pt x="277436" y="132398"/>
                  </a:lnTo>
                  <a:lnTo>
                    <a:pt x="288533" y="171926"/>
                  </a:lnTo>
                  <a:lnTo>
                    <a:pt x="299629" y="259992"/>
                  </a:lnTo>
                  <a:lnTo>
                    <a:pt x="310726" y="360134"/>
                  </a:lnTo>
                  <a:lnTo>
                    <a:pt x="321823" y="379612"/>
                  </a:lnTo>
                  <a:lnTo>
                    <a:pt x="332926" y="385810"/>
                  </a:lnTo>
                  <a:lnTo>
                    <a:pt x="344023" y="363495"/>
                  </a:lnTo>
                  <a:lnTo>
                    <a:pt x="355119" y="336035"/>
                  </a:lnTo>
                  <a:lnTo>
                    <a:pt x="366216" y="310910"/>
                  </a:lnTo>
                  <a:lnTo>
                    <a:pt x="388409" y="272592"/>
                  </a:lnTo>
                  <a:lnTo>
                    <a:pt x="399506" y="265387"/>
                  </a:lnTo>
                  <a:lnTo>
                    <a:pt x="410602" y="287778"/>
                  </a:lnTo>
                  <a:lnTo>
                    <a:pt x="421706" y="271912"/>
                  </a:lnTo>
                  <a:lnTo>
                    <a:pt x="432802" y="249167"/>
                  </a:lnTo>
                  <a:lnTo>
                    <a:pt x="443899" y="232771"/>
                  </a:lnTo>
                  <a:lnTo>
                    <a:pt x="454995" y="258189"/>
                  </a:lnTo>
                  <a:lnTo>
                    <a:pt x="466092" y="330422"/>
                  </a:lnTo>
                  <a:lnTo>
                    <a:pt x="477189" y="370189"/>
                  </a:lnTo>
                  <a:lnTo>
                    <a:pt x="488285" y="403643"/>
                  </a:lnTo>
                  <a:lnTo>
                    <a:pt x="499382" y="391403"/>
                  </a:lnTo>
                  <a:lnTo>
                    <a:pt x="510485" y="377816"/>
                  </a:lnTo>
                  <a:lnTo>
                    <a:pt x="521582" y="356507"/>
                  </a:lnTo>
                  <a:lnTo>
                    <a:pt x="532679" y="342553"/>
                  </a:lnTo>
                  <a:lnTo>
                    <a:pt x="543775" y="345642"/>
                  </a:lnTo>
                  <a:lnTo>
                    <a:pt x="554872" y="314107"/>
                  </a:lnTo>
                  <a:lnTo>
                    <a:pt x="565968" y="238016"/>
                  </a:lnTo>
                  <a:lnTo>
                    <a:pt x="577065" y="149754"/>
                  </a:lnTo>
                  <a:lnTo>
                    <a:pt x="588162" y="127193"/>
                  </a:lnTo>
                  <a:lnTo>
                    <a:pt x="599265" y="160483"/>
                  </a:lnTo>
                  <a:lnTo>
                    <a:pt x="610362" y="231335"/>
                  </a:lnTo>
                  <a:lnTo>
                    <a:pt x="621458" y="328368"/>
                  </a:lnTo>
                  <a:lnTo>
                    <a:pt x="632555" y="371230"/>
                  </a:lnTo>
                  <a:lnTo>
                    <a:pt x="643652" y="402077"/>
                  </a:lnTo>
                  <a:lnTo>
                    <a:pt x="654748" y="390974"/>
                  </a:lnTo>
                  <a:lnTo>
                    <a:pt x="665845" y="387396"/>
                  </a:lnTo>
                  <a:lnTo>
                    <a:pt x="676942" y="370067"/>
                  </a:lnTo>
                  <a:lnTo>
                    <a:pt x="688045" y="355868"/>
                  </a:lnTo>
                  <a:lnTo>
                    <a:pt x="699142" y="335961"/>
                  </a:lnTo>
                  <a:lnTo>
                    <a:pt x="721335" y="278484"/>
                  </a:lnTo>
                  <a:lnTo>
                    <a:pt x="732432" y="199699"/>
                  </a:lnTo>
                  <a:lnTo>
                    <a:pt x="743528" y="144760"/>
                  </a:lnTo>
                  <a:lnTo>
                    <a:pt x="754625" y="150862"/>
                  </a:lnTo>
                  <a:lnTo>
                    <a:pt x="765722" y="225736"/>
                  </a:lnTo>
                  <a:lnTo>
                    <a:pt x="776818" y="310365"/>
                  </a:lnTo>
                  <a:lnTo>
                    <a:pt x="787922" y="352820"/>
                  </a:lnTo>
                  <a:lnTo>
                    <a:pt x="799018" y="398309"/>
                  </a:lnTo>
                  <a:lnTo>
                    <a:pt x="810115" y="392417"/>
                  </a:lnTo>
                  <a:lnTo>
                    <a:pt x="821212" y="377149"/>
                  </a:lnTo>
                  <a:lnTo>
                    <a:pt x="832308" y="347554"/>
                  </a:lnTo>
                  <a:lnTo>
                    <a:pt x="843405" y="344805"/>
                  </a:lnTo>
                  <a:lnTo>
                    <a:pt x="854501" y="365508"/>
                  </a:lnTo>
                  <a:lnTo>
                    <a:pt x="865598" y="356820"/>
                  </a:lnTo>
                  <a:lnTo>
                    <a:pt x="876702" y="301997"/>
                  </a:lnTo>
                  <a:lnTo>
                    <a:pt x="887798" y="166552"/>
                  </a:lnTo>
                  <a:lnTo>
                    <a:pt x="898894" y="81942"/>
                  </a:lnTo>
                  <a:lnTo>
                    <a:pt x="909991" y="61185"/>
                  </a:lnTo>
                  <a:lnTo>
                    <a:pt x="921088" y="175369"/>
                  </a:lnTo>
                  <a:lnTo>
                    <a:pt x="932184" y="320006"/>
                  </a:lnTo>
                  <a:lnTo>
                    <a:pt x="943281" y="369992"/>
                  </a:lnTo>
                  <a:lnTo>
                    <a:pt x="954384" y="395029"/>
                  </a:lnTo>
                  <a:lnTo>
                    <a:pt x="987674" y="350826"/>
                  </a:lnTo>
                  <a:lnTo>
                    <a:pt x="998771" y="350180"/>
                  </a:lnTo>
                  <a:lnTo>
                    <a:pt x="1020964" y="367195"/>
                  </a:lnTo>
                  <a:lnTo>
                    <a:pt x="1032061" y="372822"/>
                  </a:lnTo>
                  <a:lnTo>
                    <a:pt x="1043157" y="305589"/>
                  </a:lnTo>
                  <a:lnTo>
                    <a:pt x="1054261" y="144181"/>
                  </a:lnTo>
                  <a:lnTo>
                    <a:pt x="1065357" y="0"/>
                  </a:lnTo>
                  <a:lnTo>
                    <a:pt x="1076454" y="29446"/>
                  </a:lnTo>
                  <a:lnTo>
                    <a:pt x="1098647" y="309447"/>
                  </a:lnTo>
                  <a:lnTo>
                    <a:pt x="1109744" y="392049"/>
                  </a:lnTo>
                  <a:lnTo>
                    <a:pt x="1120841" y="397226"/>
                  </a:lnTo>
                  <a:lnTo>
                    <a:pt x="1131937" y="394886"/>
                  </a:lnTo>
                  <a:lnTo>
                    <a:pt x="1143041" y="370652"/>
                  </a:lnTo>
                  <a:lnTo>
                    <a:pt x="1154137" y="354657"/>
                  </a:lnTo>
                  <a:lnTo>
                    <a:pt x="1165234" y="354990"/>
                  </a:lnTo>
                  <a:lnTo>
                    <a:pt x="1176331" y="363549"/>
                  </a:lnTo>
                  <a:lnTo>
                    <a:pt x="1187427" y="358473"/>
                  </a:lnTo>
                  <a:lnTo>
                    <a:pt x="1198524" y="348595"/>
                  </a:lnTo>
                  <a:lnTo>
                    <a:pt x="1209621" y="308910"/>
                  </a:lnTo>
                  <a:lnTo>
                    <a:pt x="1220717" y="180880"/>
                  </a:lnTo>
                  <a:lnTo>
                    <a:pt x="1231821" y="97835"/>
                  </a:lnTo>
                  <a:lnTo>
                    <a:pt x="1242917" y="95413"/>
                  </a:lnTo>
                  <a:lnTo>
                    <a:pt x="1254014" y="200916"/>
                  </a:lnTo>
                  <a:lnTo>
                    <a:pt x="1265111" y="320421"/>
                  </a:lnTo>
                  <a:lnTo>
                    <a:pt x="1276207" y="376489"/>
                  </a:lnTo>
                  <a:lnTo>
                    <a:pt x="1287304" y="413167"/>
                  </a:lnTo>
                  <a:lnTo>
                    <a:pt x="1298400" y="395478"/>
                  </a:lnTo>
                  <a:lnTo>
                    <a:pt x="1309497" y="375510"/>
                  </a:lnTo>
                  <a:lnTo>
                    <a:pt x="1320601" y="352860"/>
                  </a:lnTo>
                  <a:lnTo>
                    <a:pt x="1331697" y="344717"/>
                  </a:lnTo>
                  <a:lnTo>
                    <a:pt x="1342794" y="365046"/>
                  </a:lnTo>
                  <a:lnTo>
                    <a:pt x="1353890" y="364597"/>
                  </a:lnTo>
                  <a:lnTo>
                    <a:pt x="1364987" y="302705"/>
                  </a:lnTo>
                  <a:lnTo>
                    <a:pt x="1376083" y="187207"/>
                  </a:lnTo>
                  <a:lnTo>
                    <a:pt x="1387180" y="86419"/>
                  </a:lnTo>
                  <a:lnTo>
                    <a:pt x="1398277" y="37576"/>
                  </a:lnTo>
                  <a:lnTo>
                    <a:pt x="1409380" y="124628"/>
                  </a:lnTo>
                  <a:lnTo>
                    <a:pt x="1420477" y="258175"/>
                  </a:lnTo>
                  <a:lnTo>
                    <a:pt x="1431573" y="336328"/>
                  </a:lnTo>
                  <a:lnTo>
                    <a:pt x="1442670" y="387389"/>
                  </a:lnTo>
                  <a:lnTo>
                    <a:pt x="1453767" y="383028"/>
                  </a:lnTo>
                  <a:lnTo>
                    <a:pt x="1464863" y="381769"/>
                  </a:lnTo>
                  <a:lnTo>
                    <a:pt x="1475960" y="368686"/>
                  </a:lnTo>
                  <a:lnTo>
                    <a:pt x="1487057" y="367243"/>
                  </a:lnTo>
                  <a:lnTo>
                    <a:pt x="1498160" y="366658"/>
                  </a:lnTo>
                  <a:lnTo>
                    <a:pt x="1509257" y="368155"/>
                  </a:lnTo>
                  <a:lnTo>
                    <a:pt x="1520353" y="358385"/>
                  </a:lnTo>
                  <a:lnTo>
                    <a:pt x="1531450" y="305739"/>
                  </a:lnTo>
                  <a:lnTo>
                    <a:pt x="1542546" y="207761"/>
                  </a:lnTo>
                  <a:lnTo>
                    <a:pt x="1553643" y="151863"/>
                  </a:lnTo>
                  <a:lnTo>
                    <a:pt x="1564740" y="157442"/>
                  </a:lnTo>
                  <a:lnTo>
                    <a:pt x="1575836" y="171654"/>
                  </a:lnTo>
                  <a:lnTo>
                    <a:pt x="1586940" y="218218"/>
                  </a:lnTo>
                  <a:lnTo>
                    <a:pt x="1598036" y="276817"/>
                  </a:lnTo>
                  <a:lnTo>
                    <a:pt x="1609133" y="324115"/>
                  </a:lnTo>
                  <a:lnTo>
                    <a:pt x="1620230" y="377102"/>
                  </a:lnTo>
                  <a:lnTo>
                    <a:pt x="1631326" y="385838"/>
                  </a:lnTo>
                  <a:lnTo>
                    <a:pt x="1642423" y="392097"/>
                  </a:lnTo>
                  <a:lnTo>
                    <a:pt x="1653520" y="371319"/>
                  </a:lnTo>
                  <a:lnTo>
                    <a:pt x="1664616" y="358051"/>
                  </a:lnTo>
                  <a:lnTo>
                    <a:pt x="1675720" y="353867"/>
                  </a:lnTo>
                  <a:lnTo>
                    <a:pt x="1686816" y="340941"/>
                  </a:lnTo>
                  <a:lnTo>
                    <a:pt x="1697913" y="331899"/>
                  </a:lnTo>
                  <a:lnTo>
                    <a:pt x="1709010" y="283491"/>
                  </a:lnTo>
                  <a:lnTo>
                    <a:pt x="1720106" y="194412"/>
                  </a:lnTo>
                  <a:lnTo>
                    <a:pt x="1731203" y="112660"/>
                  </a:lnTo>
                  <a:lnTo>
                    <a:pt x="1742299" y="117831"/>
                  </a:lnTo>
                  <a:lnTo>
                    <a:pt x="1753396" y="185738"/>
                  </a:lnTo>
                  <a:lnTo>
                    <a:pt x="1764500" y="283063"/>
                  </a:lnTo>
                  <a:lnTo>
                    <a:pt x="1775596" y="359651"/>
                  </a:lnTo>
                  <a:lnTo>
                    <a:pt x="1786692" y="367277"/>
                  </a:lnTo>
                  <a:lnTo>
                    <a:pt x="1797789" y="365570"/>
                  </a:lnTo>
                  <a:lnTo>
                    <a:pt x="1808886" y="355704"/>
                  </a:lnTo>
                  <a:lnTo>
                    <a:pt x="1819982" y="352010"/>
                  </a:lnTo>
                  <a:lnTo>
                    <a:pt x="1831079" y="350881"/>
                  </a:lnTo>
                  <a:lnTo>
                    <a:pt x="1842176" y="362120"/>
                  </a:lnTo>
                  <a:lnTo>
                    <a:pt x="1853279" y="357473"/>
                  </a:lnTo>
                  <a:lnTo>
                    <a:pt x="1864376" y="354398"/>
                  </a:lnTo>
                  <a:lnTo>
                    <a:pt x="1875472" y="338137"/>
                  </a:lnTo>
                  <a:lnTo>
                    <a:pt x="1886569" y="252195"/>
                  </a:lnTo>
                  <a:lnTo>
                    <a:pt x="1897666" y="143923"/>
                  </a:lnTo>
                  <a:lnTo>
                    <a:pt x="1908762" y="69648"/>
                  </a:lnTo>
                  <a:lnTo>
                    <a:pt x="1919859" y="116464"/>
                  </a:lnTo>
                  <a:lnTo>
                    <a:pt x="1930956" y="217320"/>
                  </a:lnTo>
                  <a:lnTo>
                    <a:pt x="1942059" y="303943"/>
                  </a:lnTo>
                  <a:lnTo>
                    <a:pt x="1953156" y="377755"/>
                  </a:lnTo>
                  <a:lnTo>
                    <a:pt x="1964252" y="384579"/>
                  </a:lnTo>
                  <a:lnTo>
                    <a:pt x="1975349" y="389008"/>
                  </a:lnTo>
                  <a:lnTo>
                    <a:pt x="1986446" y="377728"/>
                  </a:lnTo>
                  <a:lnTo>
                    <a:pt x="1997542" y="371482"/>
                  </a:lnTo>
                  <a:lnTo>
                    <a:pt x="2008639" y="371584"/>
                  </a:lnTo>
                  <a:lnTo>
                    <a:pt x="2019735" y="380707"/>
                  </a:lnTo>
                  <a:lnTo>
                    <a:pt x="2030839" y="370767"/>
                  </a:lnTo>
                  <a:lnTo>
                    <a:pt x="2041935" y="349112"/>
                  </a:lnTo>
                  <a:lnTo>
                    <a:pt x="2053032" y="291179"/>
                  </a:lnTo>
                  <a:lnTo>
                    <a:pt x="2064129" y="165443"/>
                  </a:lnTo>
                  <a:lnTo>
                    <a:pt x="2075225" y="94835"/>
                  </a:lnTo>
                  <a:lnTo>
                    <a:pt x="2086322" y="119103"/>
                  </a:lnTo>
                  <a:lnTo>
                    <a:pt x="2097419" y="198100"/>
                  </a:lnTo>
                  <a:lnTo>
                    <a:pt x="2108515" y="260951"/>
                  </a:lnTo>
                  <a:lnTo>
                    <a:pt x="2119619" y="284403"/>
                  </a:lnTo>
                  <a:lnTo>
                    <a:pt x="2130715" y="338505"/>
                  </a:lnTo>
                  <a:lnTo>
                    <a:pt x="2141812" y="355759"/>
                  </a:lnTo>
                  <a:lnTo>
                    <a:pt x="2152909" y="370931"/>
                  </a:lnTo>
                  <a:lnTo>
                    <a:pt x="2164005" y="359433"/>
                  </a:lnTo>
                  <a:lnTo>
                    <a:pt x="2175102" y="362705"/>
                  </a:lnTo>
                  <a:lnTo>
                    <a:pt x="2186198" y="362910"/>
                  </a:lnTo>
                  <a:lnTo>
                    <a:pt x="2197295" y="369781"/>
                  </a:lnTo>
                  <a:lnTo>
                    <a:pt x="2208399" y="363324"/>
                  </a:lnTo>
                  <a:lnTo>
                    <a:pt x="2219495" y="341016"/>
                  </a:lnTo>
                  <a:lnTo>
                    <a:pt x="2230592" y="281505"/>
                  </a:lnTo>
                  <a:lnTo>
                    <a:pt x="2241688" y="192085"/>
                  </a:lnTo>
                  <a:lnTo>
                    <a:pt x="2252785" y="137548"/>
                  </a:lnTo>
                  <a:lnTo>
                    <a:pt x="2263881" y="149740"/>
                  </a:lnTo>
                  <a:lnTo>
                    <a:pt x="2274978" y="218163"/>
                  </a:lnTo>
                  <a:lnTo>
                    <a:pt x="2286075" y="278749"/>
                  </a:lnTo>
                  <a:lnTo>
                    <a:pt x="2308275" y="362671"/>
                  </a:lnTo>
                  <a:lnTo>
                    <a:pt x="2319371" y="365127"/>
                  </a:lnTo>
                  <a:lnTo>
                    <a:pt x="2330468" y="370230"/>
                  </a:lnTo>
                  <a:lnTo>
                    <a:pt x="2341565" y="365311"/>
                  </a:lnTo>
                  <a:lnTo>
                    <a:pt x="2352661" y="369046"/>
                  </a:lnTo>
                  <a:lnTo>
                    <a:pt x="2363758" y="375054"/>
                  </a:lnTo>
                  <a:lnTo>
                    <a:pt x="2374855" y="379837"/>
                  </a:lnTo>
                  <a:lnTo>
                    <a:pt x="2385951" y="365508"/>
                  </a:lnTo>
                  <a:lnTo>
                    <a:pt x="2397055" y="322258"/>
                  </a:lnTo>
                  <a:lnTo>
                    <a:pt x="2408151" y="236193"/>
                  </a:lnTo>
                  <a:lnTo>
                    <a:pt x="2419248" y="138589"/>
                  </a:lnTo>
                  <a:lnTo>
                    <a:pt x="2430345" y="137262"/>
                  </a:lnTo>
                  <a:lnTo>
                    <a:pt x="2441441" y="205121"/>
                  </a:lnTo>
                  <a:lnTo>
                    <a:pt x="2452538" y="287498"/>
                  </a:lnTo>
                  <a:lnTo>
                    <a:pt x="2463635" y="329926"/>
                  </a:lnTo>
                  <a:lnTo>
                    <a:pt x="2474731" y="334416"/>
                  </a:lnTo>
                  <a:lnTo>
                    <a:pt x="2485834" y="340546"/>
                  </a:lnTo>
                  <a:lnTo>
                    <a:pt x="2496931" y="329483"/>
                  </a:lnTo>
                  <a:lnTo>
                    <a:pt x="2508028" y="334872"/>
                  </a:lnTo>
                  <a:lnTo>
                    <a:pt x="2519124" y="344111"/>
                  </a:lnTo>
                  <a:lnTo>
                    <a:pt x="2530221" y="356990"/>
                  </a:lnTo>
                  <a:lnTo>
                    <a:pt x="2541318" y="371101"/>
                  </a:lnTo>
                  <a:lnTo>
                    <a:pt x="2552414" y="358324"/>
                  </a:lnTo>
                  <a:lnTo>
                    <a:pt x="2563511" y="289404"/>
                  </a:lnTo>
                  <a:lnTo>
                    <a:pt x="2574614" y="176226"/>
                  </a:lnTo>
                  <a:lnTo>
                    <a:pt x="2585711" y="107844"/>
                  </a:lnTo>
                  <a:lnTo>
                    <a:pt x="2596808" y="96475"/>
                  </a:lnTo>
                  <a:lnTo>
                    <a:pt x="2607904" y="186860"/>
                  </a:lnTo>
                  <a:lnTo>
                    <a:pt x="2619001" y="297575"/>
                  </a:lnTo>
                  <a:lnTo>
                    <a:pt x="2630097" y="329449"/>
                  </a:lnTo>
                  <a:lnTo>
                    <a:pt x="2641194" y="353160"/>
                  </a:lnTo>
                  <a:lnTo>
                    <a:pt x="2652290" y="341172"/>
                  </a:lnTo>
                  <a:lnTo>
                    <a:pt x="2663394" y="342240"/>
                  </a:lnTo>
                  <a:lnTo>
                    <a:pt x="2674491" y="346132"/>
                  </a:lnTo>
                  <a:lnTo>
                    <a:pt x="2685587" y="367128"/>
                  </a:lnTo>
                  <a:lnTo>
                    <a:pt x="2696684" y="370461"/>
                  </a:lnTo>
                  <a:lnTo>
                    <a:pt x="2707780" y="369067"/>
                  </a:lnTo>
                  <a:lnTo>
                    <a:pt x="2718877" y="356119"/>
                  </a:lnTo>
                  <a:lnTo>
                    <a:pt x="2729974" y="288669"/>
                  </a:lnTo>
                  <a:lnTo>
                    <a:pt x="2741070" y="153121"/>
                  </a:lnTo>
                  <a:lnTo>
                    <a:pt x="2752174" y="64784"/>
                  </a:lnTo>
                  <a:lnTo>
                    <a:pt x="2763270" y="65063"/>
                  </a:lnTo>
                  <a:lnTo>
                    <a:pt x="2774367" y="145590"/>
                  </a:lnTo>
                  <a:lnTo>
                    <a:pt x="2785464" y="245031"/>
                  </a:lnTo>
                  <a:lnTo>
                    <a:pt x="2796560" y="329001"/>
                  </a:lnTo>
                  <a:lnTo>
                    <a:pt x="2807657" y="342342"/>
                  </a:lnTo>
                  <a:lnTo>
                    <a:pt x="2818754" y="319686"/>
                  </a:lnTo>
                  <a:lnTo>
                    <a:pt x="2829850" y="285832"/>
                  </a:lnTo>
                  <a:lnTo>
                    <a:pt x="2829850" y="285832"/>
                  </a:lnTo>
                </a:path>
              </a:pathLst>
            </a:custGeom>
            <a:noFill/>
            <a:ln w="19050" cap="sq">
              <a:solidFill>
                <a:srgbClr val="8C564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39" name="자유형: 도형 2338">
              <a:extLst>
                <a:ext uri="{FF2B5EF4-FFF2-40B4-BE49-F238E27FC236}">
                  <a16:creationId xmlns:a16="http://schemas.microsoft.com/office/drawing/2014/main" id="{86E290A8-1EB0-25E7-8F6B-391DBB644067}"/>
                </a:ext>
              </a:extLst>
            </p:cNvPr>
            <p:cNvSpPr/>
            <p:nvPr/>
          </p:nvSpPr>
          <p:spPr>
            <a:xfrm>
              <a:off x="6756282" y="2579257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0" name="자유형: 도형 2339">
              <a:extLst>
                <a:ext uri="{FF2B5EF4-FFF2-40B4-BE49-F238E27FC236}">
                  <a16:creationId xmlns:a16="http://schemas.microsoft.com/office/drawing/2014/main" id="{2E842059-9046-004B-573D-041FC11EB273}"/>
                </a:ext>
              </a:extLst>
            </p:cNvPr>
            <p:cNvSpPr/>
            <p:nvPr/>
          </p:nvSpPr>
          <p:spPr>
            <a:xfrm>
              <a:off x="11732528" y="2579257"/>
              <a:ext cx="10875" cy="726538"/>
            </a:xfrm>
            <a:custGeom>
              <a:avLst/>
              <a:gdLst>
                <a:gd name="connsiteX0" fmla="*/ 0 w 6803"/>
                <a:gd name="connsiteY0" fmla="*/ 454479 h 454478"/>
                <a:gd name="connsiteX1" fmla="*/ 0 w 6803"/>
                <a:gd name="connsiteY1" fmla="*/ 0 h 4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3" h="454478">
                  <a:moveTo>
                    <a:pt x="0" y="454479"/>
                  </a:moveTo>
                  <a:lnTo>
                    <a:pt x="0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1" name="자유형: 도형 2340">
              <a:extLst>
                <a:ext uri="{FF2B5EF4-FFF2-40B4-BE49-F238E27FC236}">
                  <a16:creationId xmlns:a16="http://schemas.microsoft.com/office/drawing/2014/main" id="{2E4DB325-5800-439F-19CD-DFC0D93B9E87}"/>
                </a:ext>
              </a:extLst>
            </p:cNvPr>
            <p:cNvSpPr/>
            <p:nvPr/>
          </p:nvSpPr>
          <p:spPr>
            <a:xfrm>
              <a:off x="6756282" y="3305797"/>
              <a:ext cx="4976246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2" name="자유형: 도형 2341">
              <a:extLst>
                <a:ext uri="{FF2B5EF4-FFF2-40B4-BE49-F238E27FC236}">
                  <a16:creationId xmlns:a16="http://schemas.microsoft.com/office/drawing/2014/main" id="{598C166B-BD4B-25B8-F76F-8034CD15EAF4}"/>
                </a:ext>
              </a:extLst>
            </p:cNvPr>
            <p:cNvSpPr/>
            <p:nvPr/>
          </p:nvSpPr>
          <p:spPr>
            <a:xfrm>
              <a:off x="6756282" y="2579257"/>
              <a:ext cx="4976246" cy="10875"/>
            </a:xfrm>
            <a:custGeom>
              <a:avLst/>
              <a:gdLst>
                <a:gd name="connsiteX0" fmla="*/ 0 w 3112837"/>
                <a:gd name="connsiteY0" fmla="*/ 0 h 6803"/>
                <a:gd name="connsiteX1" fmla="*/ 3112838 w 3112837"/>
                <a:gd name="connsiteY1" fmla="*/ 0 h 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2837" h="6803">
                  <a:moveTo>
                    <a:pt x="0" y="0"/>
                  </a:moveTo>
                  <a:lnTo>
                    <a:pt x="3112838" y="0"/>
                  </a:lnTo>
                </a:path>
              </a:pathLst>
            </a:custGeom>
            <a:noFill/>
            <a:ln w="5443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3" name="TextBox 2342">
              <a:extLst>
                <a:ext uri="{FF2B5EF4-FFF2-40B4-BE49-F238E27FC236}">
                  <a16:creationId xmlns:a16="http://schemas.microsoft.com/office/drawing/2014/main" id="{951CB0FB-C45F-4366-9DB0-8F16AA09285E}"/>
                </a:ext>
              </a:extLst>
            </p:cNvPr>
            <p:cNvSpPr txBox="1"/>
            <p:nvPr/>
          </p:nvSpPr>
          <p:spPr>
            <a:xfrm>
              <a:off x="8072926" y="492955"/>
              <a:ext cx="2353835" cy="287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(a)</a:t>
              </a:r>
              <a:endParaRPr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4" name="TextBox 2343">
              <a:extLst>
                <a:ext uri="{FF2B5EF4-FFF2-40B4-BE49-F238E27FC236}">
                  <a16:creationId xmlns:a16="http://schemas.microsoft.com/office/drawing/2014/main" id="{208BE334-E7D4-2BD4-7BD9-A8D7E5B9FE0B}"/>
                </a:ext>
              </a:extLst>
            </p:cNvPr>
            <p:cNvSpPr txBox="1"/>
            <p:nvPr/>
          </p:nvSpPr>
          <p:spPr>
            <a:xfrm>
              <a:off x="8072926" y="1418992"/>
              <a:ext cx="2353835" cy="287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(b)</a:t>
              </a:r>
              <a:endParaRPr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45" name="TextBox 2344">
              <a:extLst>
                <a:ext uri="{FF2B5EF4-FFF2-40B4-BE49-F238E27FC236}">
                  <a16:creationId xmlns:a16="http://schemas.microsoft.com/office/drawing/2014/main" id="{7BDEFC77-7ED8-042F-A73A-157946C2F3AA}"/>
                </a:ext>
              </a:extLst>
            </p:cNvPr>
            <p:cNvSpPr txBox="1"/>
            <p:nvPr/>
          </p:nvSpPr>
          <p:spPr>
            <a:xfrm>
              <a:off x="8072926" y="2345030"/>
              <a:ext cx="2353835" cy="287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(c)</a:t>
              </a:r>
              <a:endParaRPr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6F499D44-4C3D-1D75-B96F-6D5AE38672CC}"/>
              </a:ext>
            </a:extLst>
          </p:cNvPr>
          <p:cNvSpPr/>
          <p:nvPr/>
        </p:nvSpPr>
        <p:spPr>
          <a:xfrm>
            <a:off x="5173986" y="3903201"/>
            <a:ext cx="1075890" cy="394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Image</a:t>
            </a:r>
            <a:endParaRPr lang="ko-KR" altLang="en-US" sz="16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EFA30F9D-8C84-CE81-72D7-947C99F66FCB}"/>
              </a:ext>
            </a:extLst>
          </p:cNvPr>
          <p:cNvSpPr/>
          <p:nvPr/>
        </p:nvSpPr>
        <p:spPr>
          <a:xfrm>
            <a:off x="5216761" y="1298887"/>
            <a:ext cx="1110639" cy="42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Histogram</a:t>
            </a:r>
            <a:endParaRPr lang="ko-KR" altLang="en-US" sz="16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A03D9CEF-86F2-BC1A-F844-42D0214641EA}"/>
              </a:ext>
            </a:extLst>
          </p:cNvPr>
          <p:cNvSpPr/>
          <p:nvPr/>
        </p:nvSpPr>
        <p:spPr>
          <a:xfrm>
            <a:off x="8580803" y="3311997"/>
            <a:ext cx="1492330" cy="329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Time series</a:t>
            </a:r>
            <a:endParaRPr lang="ko-KR" altLang="en-US" sz="16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89392AB4-7F8B-7E1C-C086-E00FC531512F}"/>
              </a:ext>
            </a:extLst>
          </p:cNvPr>
          <p:cNvSpPr/>
          <p:nvPr/>
        </p:nvSpPr>
        <p:spPr>
          <a:xfrm>
            <a:off x="8865443" y="6333048"/>
            <a:ext cx="1004850" cy="38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3268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602C-B557-78B0-45E1-7AC37945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Something useful methods for you.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4154A-3ABE-E51E-DA6F-33526072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11515725" cy="4689984"/>
          </a:xfrm>
        </p:spPr>
        <p:txBody>
          <a:bodyPr/>
          <a:lstStyle/>
          <a:p>
            <a:r>
              <a:rPr lang="en-US" altLang="ko-KR" dirty="0"/>
              <a:t>torch/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linspace</a:t>
            </a:r>
            <a:r>
              <a:rPr lang="en-US" altLang="ko-KR" dirty="0"/>
              <a:t>(1.5.1)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arrange(1.5.2)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25FDF-E014-847B-563C-0567DE9A5101}"/>
              </a:ext>
            </a:extLst>
          </p:cNvPr>
          <p:cNvSpPr txBox="1"/>
          <p:nvPr/>
        </p:nvSpPr>
        <p:spPr>
          <a:xfrm>
            <a:off x="3048000" y="6425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hlinkClick r:id="rId2"/>
              </a:rPr>
              <a:t>https://pytorch.org/docs/stable/generated/torch.linspace.html</a:t>
            </a:r>
            <a:endParaRPr lang="en-US" altLang="ko-KR" sz="1050" dirty="0"/>
          </a:p>
          <a:p>
            <a:pPr algn="ctr"/>
            <a:r>
              <a:rPr lang="en-US" altLang="ko-KR" sz="1050" dirty="0">
                <a:hlinkClick r:id="rId3"/>
              </a:rPr>
              <a:t>https://pytorch.org/docs/stable/generated/torch.arange.html</a:t>
            </a: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CF3A78-7A0A-0EAB-4965-A8EB26CC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7" y="2219729"/>
            <a:ext cx="7378497" cy="15030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09A6EF-1D16-34A6-F234-208DA36F2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7" y="4403119"/>
            <a:ext cx="7424044" cy="17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1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602C-B557-78B0-45E1-7AC37945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Something useful methods for you.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4154A-3ABE-E51E-DA6F-3352607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torch/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/>
              <a:t>ones/ zeros/ empty/ full(1.5.3)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ones_like</a:t>
            </a:r>
            <a:r>
              <a:rPr lang="en-US" altLang="ko-KR" dirty="0"/>
              <a:t>/ </a:t>
            </a:r>
            <a:r>
              <a:rPr lang="en-US" altLang="ko-KR" dirty="0" err="1"/>
              <a:t>zeros_like</a:t>
            </a:r>
            <a:r>
              <a:rPr lang="en-US" altLang="ko-KR" dirty="0"/>
              <a:t> / </a:t>
            </a:r>
            <a:r>
              <a:rPr lang="en-US" altLang="ko-KR" dirty="0" err="1"/>
              <a:t>empty_like</a:t>
            </a:r>
            <a:r>
              <a:rPr lang="en-US" altLang="ko-KR" dirty="0"/>
              <a:t>(1.5.4)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464C4-9C3C-AC2F-E299-125E670940C0}"/>
              </a:ext>
            </a:extLst>
          </p:cNvPr>
          <p:cNvSpPr txBox="1"/>
          <p:nvPr/>
        </p:nvSpPr>
        <p:spPr>
          <a:xfrm>
            <a:off x="3048000" y="642708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hlinkClick r:id="rId2"/>
              </a:rPr>
              <a:t>https://pytorch.org/docs/stable/generated/torch.ones.html</a:t>
            </a:r>
            <a:endParaRPr lang="en-US" altLang="ko-KR" sz="1050" dirty="0"/>
          </a:p>
          <a:p>
            <a:pPr algn="ctr"/>
            <a:r>
              <a:rPr lang="en-US" altLang="ko-KR" sz="1050" dirty="0">
                <a:hlinkClick r:id="rId3"/>
              </a:rPr>
              <a:t>https://pytorch.org/docs/stable/generated/torch.ones_like.html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FC93A-0D82-B3D2-6178-E42D6A3C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4" y="4395347"/>
            <a:ext cx="2726922" cy="923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6D3C9D-42A9-3D7F-1149-B0E95D20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84" y="2216161"/>
            <a:ext cx="3213615" cy="13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602C-B557-78B0-45E1-7AC37945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Something useful methods for you.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4154A-3ABE-E51E-DA6F-3352607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Einops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15AE3-3474-D076-6B60-E8D77E50342D}"/>
              </a:ext>
            </a:extLst>
          </p:cNvPr>
          <p:cNvSpPr txBox="1"/>
          <p:nvPr/>
        </p:nvSpPr>
        <p:spPr>
          <a:xfrm>
            <a:off x="3048492" y="6700099"/>
            <a:ext cx="6096982" cy="162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50" dirty="0"/>
              <a:t>https://einops.rocks/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3F9D1E-A709-DFDC-AE12-57F8C84A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0" y="2201557"/>
            <a:ext cx="8327300" cy="39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23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75"/>
  <p:tag name="LATEXADDIN" val="\documentclass{article}&#10;\usepackage{amsmath}&#10;\usepackage{txfonts}&#10;\pagestyle{empty}&#10;\begin{document}&#10;&#10;$T$&#10;&#10;\end{document}"/>
  <p:tag name="IGUANATEXSIZE" val="40"/>
  <p:tag name="IGUANATEXCURSOR" val="10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26"/>
  <p:tag name="ORIGINALWIDTH" val="4.40626"/>
  <p:tag name="LATEXADDIN" val="\documentclass{article}&#10;\usepackage{amsmath}&#10;\usepackage{txfonts}&#10;\pagestyle{empty}&#10;\begin{document}&#10;&#10;$C$&#10;&#10;\end{document}"/>
  <p:tag name="IGUANATEXSIZE" val="40"/>
  <p:tag name="IGUANATEXCURSOR" val="10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599"/>
  <p:tag name="ORIGINALWIDTH" val="4.633635"/>
  <p:tag name="LATEXADDIN" val="\documentclass{article}&#10;\usepackage{amsmath}&#10;\usepackage{txfonts}&#10;\pagestyle{empty}&#10;\begin{document}&#10;&#10;$F$&#10;&#10;\end{document}"/>
  <p:tag name="IGUANATEXSIZE" val="40"/>
  <p:tag name="IGUANATEXCURSOR" val="10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2921"/>
  <p:tag name="ORIGINALWIDTH" val="5.566409"/>
  <p:tag name="LATEXADDIN" val="\documentclass{article}&#10;\usepackage{amsmath}&#10;\usepackage{txfonts}&#10;\pagestyle{empty}&#10;\begin{document}&#10;&#10;$W$&#10;&#10;\end{document}"/>
  <p:tag name="IGUANATEXSIZE" val="40"/>
  <p:tag name="IGUANATEXCURSOR" val="10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828"/>
  <p:tag name="ORIGINALWIDTH" val="4.748954"/>
  <p:tag name="LATEXADDIN" val="\documentclass{article}&#10;\usepackage{amsmath}&#10;\usepackage{txfonts}&#10;\pagestyle{empty}&#10;\begin{document}&#10;&#10;$H$&#10;&#10;\end{document}"/>
  <p:tag name="IGUANATEXSIZE" val="40"/>
  <p:tag name="IGUANATEXCURSOR" val="10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1"/>
</p:tagLst>
</file>

<file path=ppt/theme/theme1.xml><?xml version="1.0" encoding="utf-8"?>
<a:theme xmlns:a="http://schemas.openxmlformats.org/drawingml/2006/main" name="2307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704" id="{989CD955-71A3-4158-B4AA-D7C4E9BA5CFA}" vid="{8ACB186C-5198-48AB-97F3-B3EC4F887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230704</Template>
  <TotalTime>1281</TotalTime>
  <Words>462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 Light</vt:lpstr>
      <vt:lpstr>Pretendard Medium</vt:lpstr>
      <vt:lpstr>Pretendard SemiBold</vt:lpstr>
      <vt:lpstr>Arial</vt:lpstr>
      <vt:lpstr>Consolas</vt:lpstr>
      <vt:lpstr>230704</vt:lpstr>
      <vt:lpstr>Introduction to Tensor</vt:lpstr>
      <vt:lpstr>Contents</vt:lpstr>
      <vt:lpstr>Shortcuts on Jupyter</vt:lpstr>
      <vt:lpstr>What are tensor and array?</vt:lpstr>
      <vt:lpstr>Is it possible to change the type of the data?</vt:lpstr>
      <vt:lpstr>Visualize your tensor!</vt:lpstr>
      <vt:lpstr>Something useful methods for you.</vt:lpstr>
      <vt:lpstr>Something useful methods for you.</vt:lpstr>
      <vt:lpstr>Something useful methods for you.</vt:lpstr>
      <vt:lpstr>From CPU to GPU and type casting.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Seongbin</dc:creator>
  <cp:lastModifiedBy>Lee Seongbin</cp:lastModifiedBy>
  <cp:revision>88</cp:revision>
  <dcterms:created xsi:type="dcterms:W3CDTF">2023-07-17T05:12:58Z</dcterms:created>
  <dcterms:modified xsi:type="dcterms:W3CDTF">2023-07-18T03:01:15Z</dcterms:modified>
</cp:coreProperties>
</file>