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0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rgbClr val="0D2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D9EB-5346-F54F-E611-92FABFCC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122363"/>
            <a:ext cx="11515725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29726-19AF-4EA5-580C-FBB26FE5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4675" l="8798" r="89883">
                        <a14:foregroundMark x1="47654" y1="4882" x2="47654" y2="4882"/>
                        <a14:foregroundMark x1="47214" y1="4290" x2="47214" y2="4290"/>
                        <a14:foregroundMark x1="47214" y1="4586" x2="47214" y2="5178"/>
                        <a14:foregroundMark x1="44575" y1="10059" x2="44575" y2="10059"/>
                        <a14:foregroundMark x1="49413" y1="10799" x2="49413" y2="10799"/>
                        <a14:foregroundMark x1="49707" y1="9467" x2="49707" y2="10503"/>
                        <a14:foregroundMark x1="44575" y1="10503" x2="45308" y2="11095"/>
                        <a14:foregroundMark x1="51173" y1="16420" x2="53372" y2="15385"/>
                        <a14:foregroundMark x1="51466" y1="22633" x2="54839" y2="20562"/>
                        <a14:foregroundMark x1="54545" y1="27515" x2="57478" y2="25740"/>
                        <a14:foregroundMark x1="62463" y1="28107" x2="62317" y2="31065"/>
                        <a14:foregroundMark x1="68035" y1="28254" x2="68035" y2="30621"/>
                        <a14:foregroundMark x1="73607" y1="27663" x2="73607" y2="29438"/>
                        <a14:foregroundMark x1="78592" y1="27959" x2="78592" y2="27959"/>
                        <a14:foregroundMark x1="78446" y1="28254" x2="79472" y2="27071"/>
                        <a14:foregroundMark x1="84751" y1="26923" x2="85777" y2="26775"/>
                        <a14:foregroundMark x1="80645" y1="31657" x2="82258" y2="31361"/>
                        <a14:foregroundMark x1="76393" y1="35355" x2="78152" y2="36538"/>
                        <a14:foregroundMark x1="72727" y1="40237" x2="74194" y2="41124"/>
                        <a14:foregroundMark x1="64516" y1="39053" x2="64223" y2="42160"/>
                        <a14:foregroundMark x1="70235" y1="46006" x2="71554" y2="47189"/>
                        <a14:foregroundMark x1="48240" y1="27515" x2="48534" y2="29586"/>
                        <a14:foregroundMark x1="34018" y1="40533" x2="34018" y2="43787"/>
                        <a14:foregroundMark x1="37977" y1="51036" x2="41202" y2="51331"/>
                        <a14:foregroundMark x1="32991" y1="59467" x2="35630" y2="59467"/>
                        <a14:foregroundMark x1="55572" y1="58728" x2="59531" y2="58876"/>
                        <a14:foregroundMark x1="70968" y1="45858" x2="71994" y2="46893"/>
                        <a14:foregroundMark x1="66276" y1="49408" x2="66716" y2="49112"/>
                        <a14:foregroundMark x1="66569" y1="48373" x2="67889" y2="48964"/>
                        <a14:foregroundMark x1="69501" y1="53402" x2="72141" y2="52071"/>
                        <a14:foregroundMark x1="71848" y1="58876" x2="75073" y2="56953"/>
                        <a14:foregroundMark x1="75220" y1="62574" x2="78592" y2="60799"/>
                        <a14:foregroundMark x1="80352" y1="66272" x2="81378" y2="66420"/>
                        <a14:foregroundMark x1="84604" y1="70266" x2="85924" y2="71450"/>
                        <a14:foregroundMark x1="82111" y1="65533" x2="82111" y2="67012"/>
                        <a14:foregroundMark x1="79179" y1="70414" x2="79326" y2="71154"/>
                        <a14:foregroundMark x1="78152" y1="69083" x2="79179" y2="71006"/>
                        <a14:foregroundMark x1="73754" y1="66864" x2="73607" y2="70710"/>
                        <a14:foregroundMark x1="68475" y1="66864" x2="68035" y2="71450"/>
                        <a14:foregroundMark x1="62463" y1="66420" x2="62317" y2="69822"/>
                        <a14:foregroundMark x1="57771" y1="67604" x2="57331" y2="67456"/>
                        <a14:foregroundMark x1="55718" y1="66568" x2="55718" y2="66568"/>
                        <a14:foregroundMark x1="56598" y1="71893" x2="56598" y2="71893"/>
                        <a14:foregroundMark x1="54692" y1="70414" x2="57625" y2="72189"/>
                        <a14:foregroundMark x1="47214" y1="64941" x2="47214" y2="70858"/>
                        <a14:foregroundMark x1="51613" y1="75592" x2="55572" y2="78254"/>
                        <a14:foregroundMark x1="49413" y1="81361" x2="52053" y2="81953"/>
                        <a14:foregroundMark x1="41642" y1="82544" x2="44282" y2="80769"/>
                        <a14:foregroundMark x1="43842" y1="75592" x2="39883" y2="77663"/>
                        <a14:foregroundMark x1="40469" y1="70562" x2="36657" y2="71746"/>
                        <a14:foregroundMark x1="39003" y1="66716" x2="39003" y2="66716"/>
                        <a14:foregroundMark x1="31232" y1="65385" x2="32258" y2="68935"/>
                        <a14:foregroundMark x1="27273" y1="66124" x2="27273" y2="69822"/>
                        <a14:foregroundMark x1="20821" y1="68047" x2="20968" y2="71006"/>
                        <a14:foregroundMark x1="15689" y1="69970" x2="15249" y2="71154"/>
                        <a14:foregroundMark x1="9531" y1="71746" x2="10264" y2="69822"/>
                        <a14:foregroundMark x1="12170" y1="65828" x2="13636" y2="65828"/>
                        <a14:foregroundMark x1="15103" y1="61982" x2="18622" y2="62722"/>
                        <a14:foregroundMark x1="18915" y1="55621" x2="21701" y2="56805"/>
                        <a14:foregroundMark x1="22141" y1="50888" x2="25367" y2="52515"/>
                        <a14:foregroundMark x1="27273" y1="48521" x2="28299" y2="48669"/>
                        <a14:foregroundMark x1="26100" y1="49260" x2="28152" y2="49260"/>
                        <a14:foregroundMark x1="25806" y1="44231" x2="23021" y2="46450"/>
                        <a14:foregroundMark x1="22287" y1="40976" x2="19208" y2="41568"/>
                        <a14:foregroundMark x1="18622" y1="35651" x2="16129" y2="36686"/>
                        <a14:foregroundMark x1="13196" y1="32544" x2="11584" y2="31805"/>
                        <a14:foregroundMark x1="8944" y1="27071" x2="10117" y2="27219"/>
                        <a14:foregroundMark x1="14956" y1="26627" x2="15543" y2="27663"/>
                        <a14:foregroundMark x1="20821" y1="27219" x2="21261" y2="30621"/>
                        <a14:foregroundMark x1="26540" y1="27959" x2="27273" y2="31213"/>
                        <a14:foregroundMark x1="32111" y1="28402" x2="32405" y2="31361"/>
                        <a14:foregroundMark x1="36657" y1="25888" x2="37830" y2="27071"/>
                        <a14:foregroundMark x1="40176" y1="20562" x2="41496" y2="21302"/>
                        <a14:foregroundMark x1="42375" y1="15976" x2="43548" y2="17308"/>
                        <a14:foregroundMark x1="36804" y1="31065" x2="37390" y2="31065"/>
                        <a14:foregroundMark x1="44721" y1="88609" x2="45308" y2="86095"/>
                        <a14:foregroundMark x1="48680" y1="86391" x2="49413" y2="88905"/>
                        <a14:foregroundMark x1="47067" y1="92899" x2="47361" y2="94675"/>
                        <a14:foregroundMark x1="55718" y1="31805" x2="57918" y2="30178"/>
                        <a14:backgroundMark x1="35044" y1="66420" x2="35484" y2="696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941" y="3990496"/>
            <a:ext cx="2129420" cy="2110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C78782-CD4C-5D68-786D-0E86100026EB}"/>
              </a:ext>
            </a:extLst>
          </p:cNvPr>
          <p:cNvSpPr/>
          <p:nvPr/>
        </p:nvSpPr>
        <p:spPr>
          <a:xfrm>
            <a:off x="342899" y="6321856"/>
            <a:ext cx="11515725" cy="785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2D52C-79BF-94E1-86D9-5DA126627EE8}"/>
              </a:ext>
            </a:extLst>
          </p:cNvPr>
          <p:cNvSpPr/>
          <p:nvPr/>
        </p:nvSpPr>
        <p:spPr>
          <a:xfrm>
            <a:off x="338137" y="563243"/>
            <a:ext cx="11515725" cy="785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13FEF6FB-E93E-95EA-822C-BE03EBA5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18" y="4158569"/>
            <a:ext cx="9144000" cy="15052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76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0C80-DE53-F534-C6A8-541CD132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9" y="436117"/>
            <a:ext cx="11515725" cy="604153"/>
          </a:xfrm>
        </p:spPr>
        <p:txBody>
          <a:bodyPr anchor="b">
            <a:normAutofit/>
          </a:bodyPr>
          <a:lstStyle>
            <a:lvl1pPr>
              <a:defRPr sz="25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8C277-048B-179F-762E-EAA911974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89" y="1539366"/>
            <a:ext cx="11515725" cy="4993022"/>
          </a:xfrm>
        </p:spPr>
        <p:txBody>
          <a:bodyPr>
            <a:normAutofit/>
          </a:bodyPr>
          <a:lstStyle>
            <a:lvl1pPr>
              <a:defRPr sz="20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  <a:lvl2pPr marL="468000" indent="-228600">
              <a:buFont typeface="Arial" panose="020B0604020202020204" pitchFamily="34" charset="0"/>
              <a:buChar char="→"/>
              <a:defRPr sz="1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2pPr>
            <a:lvl3pPr marL="936000" indent="-228600">
              <a:buFont typeface="Arial" panose="020B0604020202020204" pitchFamily="34" charset="0"/>
              <a:buChar char="→"/>
              <a:defRPr sz="16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3pPr>
            <a:lvl4pPr marL="1404000" indent="-228600">
              <a:buFont typeface="Arial" panose="020B0604020202020204" pitchFamily="34" charset="0"/>
              <a:buChar char="→"/>
              <a:defRPr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4pPr>
            <a:lvl5pPr marL="1872000" indent="-228600">
              <a:buFont typeface="Arial" panose="020B0604020202020204" pitchFamily="34" charset="0"/>
              <a:buChar char="→"/>
              <a:defRPr sz="1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B0F3E-F641-73D5-17C5-CA97DB5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945" y="6443936"/>
            <a:ext cx="558915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46D6C-9099-EDD7-B710-8B6CD87D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0" b="94675" l="8798" r="89883">
                        <a14:foregroundMark x1="47654" y1="4882" x2="47654" y2="4882"/>
                        <a14:foregroundMark x1="47214" y1="4290" x2="47214" y2="4290"/>
                        <a14:foregroundMark x1="47214" y1="4586" x2="47214" y2="5178"/>
                        <a14:foregroundMark x1="44575" y1="10059" x2="44575" y2="10059"/>
                        <a14:foregroundMark x1="49413" y1="10799" x2="49413" y2="10799"/>
                        <a14:foregroundMark x1="49707" y1="9467" x2="49707" y2="10503"/>
                        <a14:foregroundMark x1="44575" y1="10503" x2="45308" y2="11095"/>
                        <a14:foregroundMark x1="51173" y1="16420" x2="53372" y2="15385"/>
                        <a14:foregroundMark x1="51466" y1="22633" x2="54839" y2="20562"/>
                        <a14:foregroundMark x1="54545" y1="27515" x2="57478" y2="25740"/>
                        <a14:foregroundMark x1="62463" y1="28107" x2="62317" y2="31065"/>
                        <a14:foregroundMark x1="68035" y1="28254" x2="68035" y2="30621"/>
                        <a14:foregroundMark x1="73607" y1="27663" x2="73607" y2="29438"/>
                        <a14:foregroundMark x1="78592" y1="27959" x2="78592" y2="27959"/>
                        <a14:foregroundMark x1="78446" y1="28254" x2="79472" y2="27071"/>
                        <a14:foregroundMark x1="84751" y1="26923" x2="85777" y2="26775"/>
                        <a14:foregroundMark x1="80645" y1="31657" x2="82258" y2="31361"/>
                        <a14:foregroundMark x1="76393" y1="35355" x2="78152" y2="36538"/>
                        <a14:foregroundMark x1="72727" y1="40237" x2="74194" y2="41124"/>
                        <a14:foregroundMark x1="64516" y1="39053" x2="64223" y2="42160"/>
                        <a14:foregroundMark x1="70235" y1="46006" x2="71554" y2="47189"/>
                        <a14:foregroundMark x1="48240" y1="27515" x2="48534" y2="29586"/>
                        <a14:foregroundMark x1="34018" y1="40533" x2="34018" y2="43787"/>
                        <a14:foregroundMark x1="37977" y1="51036" x2="41202" y2="51331"/>
                        <a14:foregroundMark x1="32991" y1="59467" x2="35630" y2="59467"/>
                        <a14:foregroundMark x1="55572" y1="58728" x2="59531" y2="58876"/>
                        <a14:foregroundMark x1="70968" y1="45858" x2="71994" y2="46893"/>
                        <a14:foregroundMark x1="66276" y1="49408" x2="66716" y2="49112"/>
                        <a14:foregroundMark x1="66569" y1="48373" x2="67889" y2="48964"/>
                        <a14:foregroundMark x1="69501" y1="53402" x2="72141" y2="52071"/>
                        <a14:foregroundMark x1="71848" y1="58876" x2="75073" y2="56953"/>
                        <a14:foregroundMark x1="75220" y1="62574" x2="78592" y2="60799"/>
                        <a14:foregroundMark x1="80352" y1="66272" x2="81378" y2="66420"/>
                        <a14:foregroundMark x1="84604" y1="70266" x2="85924" y2="71450"/>
                        <a14:foregroundMark x1="82111" y1="65533" x2="82111" y2="67012"/>
                        <a14:foregroundMark x1="79179" y1="70414" x2="79326" y2="71154"/>
                        <a14:foregroundMark x1="78152" y1="69083" x2="79179" y2="71006"/>
                        <a14:foregroundMark x1="73754" y1="66864" x2="73607" y2="70710"/>
                        <a14:foregroundMark x1="68475" y1="66864" x2="68035" y2="71450"/>
                        <a14:foregroundMark x1="62463" y1="66420" x2="62317" y2="69822"/>
                        <a14:foregroundMark x1="57771" y1="67604" x2="57331" y2="67456"/>
                        <a14:foregroundMark x1="55718" y1="66568" x2="55718" y2="66568"/>
                        <a14:foregroundMark x1="56598" y1="71893" x2="56598" y2="71893"/>
                        <a14:foregroundMark x1="54692" y1="70414" x2="57625" y2="72189"/>
                        <a14:foregroundMark x1="47214" y1="64941" x2="47214" y2="70858"/>
                        <a14:foregroundMark x1="51613" y1="75592" x2="55572" y2="78254"/>
                        <a14:foregroundMark x1="49413" y1="81361" x2="52053" y2="81953"/>
                        <a14:foregroundMark x1="41642" y1="82544" x2="44282" y2="80769"/>
                        <a14:foregroundMark x1="43842" y1="75592" x2="39883" y2="77663"/>
                        <a14:foregroundMark x1="40469" y1="70562" x2="36657" y2="71746"/>
                        <a14:foregroundMark x1="39003" y1="66716" x2="39003" y2="66716"/>
                        <a14:foregroundMark x1="31232" y1="65385" x2="32258" y2="68935"/>
                        <a14:foregroundMark x1="27273" y1="66124" x2="27273" y2="69822"/>
                        <a14:foregroundMark x1="20821" y1="68047" x2="20968" y2="71006"/>
                        <a14:foregroundMark x1="15689" y1="69970" x2="15249" y2="71154"/>
                        <a14:foregroundMark x1="9531" y1="71746" x2="10264" y2="69822"/>
                        <a14:foregroundMark x1="12170" y1="65828" x2="13636" y2="65828"/>
                        <a14:foregroundMark x1="15103" y1="61982" x2="18622" y2="62722"/>
                        <a14:foregroundMark x1="18915" y1="55621" x2="21701" y2="56805"/>
                        <a14:foregroundMark x1="22141" y1="50888" x2="25367" y2="52515"/>
                        <a14:foregroundMark x1="27273" y1="48521" x2="28299" y2="48669"/>
                        <a14:foregroundMark x1="26100" y1="49260" x2="28152" y2="49260"/>
                        <a14:foregroundMark x1="25806" y1="44231" x2="23021" y2="46450"/>
                        <a14:foregroundMark x1="22287" y1="40976" x2="19208" y2="41568"/>
                        <a14:foregroundMark x1="18622" y1="35651" x2="16129" y2="36686"/>
                        <a14:foregroundMark x1="13196" y1="32544" x2="11584" y2="31805"/>
                        <a14:foregroundMark x1="8944" y1="27071" x2="10117" y2="27219"/>
                        <a14:foregroundMark x1="14956" y1="26627" x2="15543" y2="27663"/>
                        <a14:foregroundMark x1="20821" y1="27219" x2="21261" y2="30621"/>
                        <a14:foregroundMark x1="26540" y1="27959" x2="27273" y2="31213"/>
                        <a14:foregroundMark x1="32111" y1="28402" x2="32405" y2="31361"/>
                        <a14:foregroundMark x1="36657" y1="25888" x2="37830" y2="27071"/>
                        <a14:foregroundMark x1="40176" y1="20562" x2="41496" y2="21302"/>
                        <a14:foregroundMark x1="42375" y1="15976" x2="43548" y2="17308"/>
                        <a14:foregroundMark x1="36804" y1="31065" x2="37390" y2="31065"/>
                        <a14:foregroundMark x1="44721" y1="88609" x2="45308" y2="86095"/>
                        <a14:foregroundMark x1="48680" y1="86391" x2="49413" y2="88905"/>
                        <a14:foregroundMark x1="47067" y1="92899" x2="47361" y2="94675"/>
                        <a14:foregroundMark x1="55718" y1="31805" x2="57918" y2="30178"/>
                        <a14:backgroundMark x1="35044" y1="66420" x2="35484" y2="69675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06694" y="6033469"/>
            <a:ext cx="782475" cy="7755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74D35B-F493-07BD-C376-A53A5EBC0ECE}"/>
              </a:ext>
            </a:extLst>
          </p:cNvPr>
          <p:cNvSpPr/>
          <p:nvPr/>
        </p:nvSpPr>
        <p:spPr>
          <a:xfrm flipV="1">
            <a:off x="333376" y="1083002"/>
            <a:ext cx="373865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0D4300-2AFA-DD07-E7FF-6F387FD6C40E}"/>
              </a:ext>
            </a:extLst>
          </p:cNvPr>
          <p:cNvSpPr/>
          <p:nvPr/>
        </p:nvSpPr>
        <p:spPr>
          <a:xfrm>
            <a:off x="1355" y="0"/>
            <a:ext cx="12190645" cy="252145"/>
          </a:xfrm>
          <a:prstGeom prst="rect">
            <a:avLst/>
          </a:prstGeom>
          <a:solidFill>
            <a:srgbClr val="0D2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i="1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Sookmyung</a:t>
            </a:r>
            <a:r>
              <a:rPr lang="en-US" altLang="ko-KR" sz="1200" b="1" i="1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Univ. IBS Lab</a:t>
            </a:r>
            <a:endParaRPr lang="ko-KR" altLang="en-US" sz="1200" b="1" i="1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78AC85-CABC-96A1-6964-513692851432}"/>
              </a:ext>
            </a:extLst>
          </p:cNvPr>
          <p:cNvSpPr/>
          <p:nvPr/>
        </p:nvSpPr>
        <p:spPr>
          <a:xfrm>
            <a:off x="9031808" y="0"/>
            <a:ext cx="3160191" cy="252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D9D5F-C323-14C8-D0F3-6437DA0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A77AB-B9B2-44E4-18BE-EB8F674D9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9F36A-A96C-B002-7966-E1881B73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C149B-1D26-573A-B6BB-E021528E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D29-1996-43F3-B183-30637E50C23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D58EB-C150-D39F-5F31-F99DE6BF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05D9E-C2AC-A528-BF88-B8BD8060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49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DDE2F-D88E-BF0B-E213-768E4971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142EF-054F-69CA-8518-F9B9D116A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63862-3563-C8E8-5F8C-5992E7BD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fld id="{6CD9FD29-1996-43F3-B183-30637E50C23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A0611-DBA3-B7C2-F211-088AD491B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FA245-29E2-CBAC-2033-47DC825A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</a:defRPr>
            </a:lvl1pPr>
          </a:lstStyle>
          <a:p>
            <a:fld id="{93C794E2-39D0-48CF-844D-4F5D37C1E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50" charset="-127"/>
          <a:ea typeface="Pretendard Light" panose="020004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C19E-EC7F-74B8-2012-6978302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03082-C1BF-9C33-5AD2-2D95F303F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Seongbeen Lee</a:t>
            </a:r>
          </a:p>
          <a:p>
            <a:r>
              <a:rPr lang="en-US" altLang="ko-KR" dirty="0" err="1"/>
              <a:t>Sookmyung</a:t>
            </a:r>
            <a:r>
              <a:rPr lang="en-US" altLang="ko-KR" dirty="0"/>
              <a:t> Women’s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54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D465C-8E43-F7AE-585F-B8B717C9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74B52-3C64-68E4-20EF-6731E7AB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300" dirty="0"/>
              <a:t>MNIST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303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D33F7-59B4-447A-8B0D-9A2D4D7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1E3E4-DD5B-878A-4D9A-A12FF488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MMIST dataset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http://yann.lecun.com/exdb/mnist/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Simplest model(MLP)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B44C9A-9D92-793C-B569-C335689B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3" y="3093179"/>
            <a:ext cx="680179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2803"/>
      </p:ext>
    </p:extLst>
  </p:cSld>
  <p:clrMapOvr>
    <a:masterClrMapping/>
  </p:clrMapOvr>
</p:sld>
</file>

<file path=ppt/theme/theme1.xml><?xml version="1.0" encoding="utf-8"?>
<a:theme xmlns:a="http://schemas.openxmlformats.org/drawingml/2006/main" name="2307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704" id="{989CD955-71A3-4158-B4AA-D7C4E9BA5CFA}" vid="{8ACB186C-5198-48AB-97F3-B3EC4F8878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230704</Template>
  <TotalTime>2428</TotalTime>
  <Words>33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 Light</vt:lpstr>
      <vt:lpstr>Pretendard Medium</vt:lpstr>
      <vt:lpstr>Pretendard SemiBold</vt:lpstr>
      <vt:lpstr>Arial</vt:lpstr>
      <vt:lpstr>230704</vt:lpstr>
      <vt:lpstr>MNIST Demo</vt:lpstr>
      <vt:lpstr>Contents</vt:lpstr>
      <vt:lpstr>MNIST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Seongbin</dc:creator>
  <cp:lastModifiedBy>Lee Seongbin</cp:lastModifiedBy>
  <cp:revision>114</cp:revision>
  <dcterms:created xsi:type="dcterms:W3CDTF">2023-07-17T05:12:58Z</dcterms:created>
  <dcterms:modified xsi:type="dcterms:W3CDTF">2023-08-01T04:33:09Z</dcterms:modified>
</cp:coreProperties>
</file>