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36436" y="9355657"/>
            <a:ext cx="8654693" cy="628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A08 도美인들 </a:t>
            </a:r>
            <a:r>
              <a:rPr lang="en-US" sz="2400" dirty="0">
                <a:solidFill>
                  <a:srgbClr val="333333"/>
                </a:solidFill>
                <a:latin typeface="Noto Sans CJK KR Bold" pitchFamily="34" charset="0"/>
                <a:cs typeface="Noto Sans CJK KR Bold" pitchFamily="34" charset="0"/>
              </a:rPr>
              <a:t>황기쁨 김선아 김수경 박상엽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25909" y="1710514"/>
            <a:ext cx="5570926" cy="628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25909" y="2466743"/>
            <a:ext cx="24997857" cy="4464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GA4 </a:t>
            </a:r>
            <a:r>
              <a:rPr lang="en-US" sz="9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데이터를 이용한</a:t>
            </a:r>
          </a:p>
          <a:p>
            <a:r>
              <a:rPr lang="en-US" sz="9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GStore 유저 분석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068947" y="-30284"/>
            <a:ext cx="7055308" cy="5663849"/>
            <a:chOff x="13068947" y="-30284"/>
            <a:chExt cx="7055308" cy="5663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8947" y="-30284"/>
              <a:ext cx="7055308" cy="5663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08203" y="2592785"/>
            <a:ext cx="10269308" cy="6120092"/>
            <a:chOff x="4008203" y="2592785"/>
            <a:chExt cx="10269308" cy="61200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8203" y="2592785"/>
              <a:ext cx="10269308" cy="61200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06225" y="1222086"/>
            <a:ext cx="8453611" cy="913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MAU 상세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55936" y="2495015"/>
            <a:ext cx="10773843" cy="6427267"/>
            <a:chOff x="3755936" y="2495015"/>
            <a:chExt cx="10773843" cy="6427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5936" y="2495015"/>
              <a:ext cx="10773843" cy="642726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06225" y="1222086"/>
            <a:ext cx="8453611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DAU 상세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0967" y="2469455"/>
            <a:ext cx="8443781" cy="6371464"/>
            <a:chOff x="4920967" y="2469455"/>
            <a:chExt cx="8443781" cy="6371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0967" y="2469455"/>
              <a:ext cx="8443781" cy="637146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06225" y="1222086"/>
            <a:ext cx="8453611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요일별/시간별 유저수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059134" y="1222086"/>
            <a:ext cx="10400701" cy="913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시간별 거래건수/거래(변경예정)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FECBD-4F5E-0FF6-A39F-5432EA15F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32" y="2654725"/>
            <a:ext cx="12925204" cy="6413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72137" y="2516068"/>
            <a:ext cx="7941440" cy="6581194"/>
            <a:chOff x="5172137" y="2516068"/>
            <a:chExt cx="7941440" cy="65811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137" y="2516068"/>
              <a:ext cx="7941440" cy="65811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06225" y="1222086"/>
            <a:ext cx="8453611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구매자/비구매자 비율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4567" y="3638237"/>
            <a:ext cx="8095238" cy="4016981"/>
            <a:chOff x="9364567" y="3638237"/>
            <a:chExt cx="8095238" cy="40169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567" y="3638237"/>
              <a:ext cx="8095238" cy="40169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3638237"/>
            <a:ext cx="8095238" cy="4016981"/>
            <a:chOff x="825909" y="3638237"/>
            <a:chExt cx="8095238" cy="40169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638237"/>
              <a:ext cx="8095238" cy="40169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766" y="3932522"/>
            <a:ext cx="1145209" cy="437652"/>
            <a:chOff x="968766" y="3932522"/>
            <a:chExt cx="1145209" cy="437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968766" y="3932522"/>
              <a:ext cx="1145209" cy="437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4049" y="4750355"/>
            <a:ext cx="1145209" cy="437652"/>
            <a:chOff x="9554049" y="4750355"/>
            <a:chExt cx="1145209" cy="4376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9554049" y="4750355"/>
              <a:ext cx="1145209" cy="43765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006225" y="1222086"/>
            <a:ext cx="8453611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구매자/비구매자 유입채널 분석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3996" y="2711210"/>
            <a:ext cx="10817722" cy="5941058"/>
            <a:chOff x="3733996" y="2711210"/>
            <a:chExt cx="10817722" cy="5941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996" y="2711210"/>
              <a:ext cx="10817722" cy="5941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06225" y="1222086"/>
            <a:ext cx="8453611" cy="914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 구매자 방문 횟수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6893" y="3833364"/>
            <a:ext cx="3540353" cy="4089938"/>
            <a:chOff x="9236893" y="3833364"/>
            <a:chExt cx="3540353" cy="40899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6893" y="3833364"/>
              <a:ext cx="3540353" cy="40899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6208" y="4267951"/>
            <a:ext cx="3139749" cy="3139749"/>
            <a:chOff x="1436208" y="4267951"/>
            <a:chExt cx="3139749" cy="31397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208" y="4267951"/>
              <a:ext cx="3139749" cy="31397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결론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538221" y="2679964"/>
            <a:ext cx="11209272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구매 전환율 상승을 위한 Referral 마케팅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246328" y="7770921"/>
            <a:ext cx="7521483" cy="11771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친구 초대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할인 쿠폰 증정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-754660" y="7730414"/>
            <a:ext cx="7521483" cy="11771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소셜 미디어를 통한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바이럴 마케팅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111372" y="7677714"/>
            <a:ext cx="7521483" cy="1180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재구매 시 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할인으로 구매 유도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354938" y="4267951"/>
            <a:ext cx="3034350" cy="3034350"/>
            <a:chOff x="13354938" y="4267951"/>
            <a:chExt cx="3034350" cy="30343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54938" y="4267951"/>
              <a:ext cx="3034350" cy="30343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93091" y="3556840"/>
            <a:ext cx="4642987" cy="4646098"/>
            <a:chOff x="4693091" y="3556840"/>
            <a:chExt cx="4642987" cy="46460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091" y="3556840"/>
              <a:ext cx="4642987" cy="464609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53839" y="7677714"/>
            <a:ext cx="7521483" cy="1180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신규 구매 시 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쿠폰 제공으로 재방문 유도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498577"/>
            <a:ext cx="7595536" cy="4276287"/>
            <a:chOff x="0" y="3498577"/>
            <a:chExt cx="7595536" cy="4276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8577"/>
              <a:ext cx="7595536" cy="42762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079193" y="5959529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가장 많이 유입되는 경로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결론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041093" y="4275581"/>
            <a:ext cx="7541049" cy="14286"/>
            <a:chOff x="7041093" y="4275581"/>
            <a:chExt cx="7541049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093" y="4275581"/>
              <a:ext cx="7541049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072431" y="5636720"/>
            <a:ext cx="7541049" cy="14286"/>
            <a:chOff x="7072431" y="5636720"/>
            <a:chExt cx="754104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2431" y="5636720"/>
              <a:ext cx="754104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45421" y="6997859"/>
            <a:ext cx="7541049" cy="14286"/>
            <a:chOff x="7045421" y="6997859"/>
            <a:chExt cx="7541049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421" y="6997859"/>
              <a:ext cx="7541049" cy="1428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41093" y="3518011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가장 많이 구매하는 나라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7079193" y="7331866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추천 마케팅 전략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041093" y="4657556"/>
            <a:ext cx="17246894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가장 많이 구매를 하는 시간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789218" y="4634033"/>
            <a:ext cx="7536439" cy="865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오후 1시 ~ 5시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0811617" y="5998744"/>
            <a:ext cx="7150125" cy="84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Referral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842955" y="3482142"/>
            <a:ext cx="7150125" cy="84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미국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0842955" y="7381361"/>
            <a:ext cx="698784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1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구매</a:t>
            </a:r>
            <a:r>
              <a:rPr lang="en-US" altLang="ko-KR" sz="32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전환율</a:t>
            </a:r>
            <a:r>
              <a:rPr lang="en-US" altLang="ko-KR" sz="32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상승을</a:t>
            </a:r>
            <a:r>
              <a:rPr lang="en-US" altLang="ko-KR" sz="32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위한</a:t>
            </a:r>
            <a:r>
              <a:rPr lang="en-US" altLang="ko-KR" sz="32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</a:p>
          <a:p>
            <a:r>
              <a:rPr lang="en-US" altLang="ko-KR" sz="32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Referral </a:t>
            </a:r>
            <a:r>
              <a:rPr lang="en-US" altLang="ko-KR" sz="3200" kern="0" spc="-1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마케팅</a:t>
            </a:r>
            <a:endParaRPr lang="en-US" altLang="ko-K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498577"/>
            <a:ext cx="7595536" cy="4276287"/>
            <a:chOff x="0" y="3498577"/>
            <a:chExt cx="7595536" cy="4276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8577"/>
              <a:ext cx="7595536" cy="42762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072429" y="5385616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결측치 및 다량의 중복 데이터로 전처리의 한계를 느낌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한계점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041093" y="4919598"/>
            <a:ext cx="7541049" cy="14286"/>
            <a:chOff x="7041093" y="4919598"/>
            <a:chExt cx="7541049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093" y="4919598"/>
              <a:ext cx="7541049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072431" y="6280737"/>
            <a:ext cx="7541049" cy="14286"/>
            <a:chOff x="7072431" y="6280737"/>
            <a:chExt cx="754104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2431" y="6280737"/>
              <a:ext cx="7541049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072429" y="6732769"/>
            <a:ext cx="13382527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다양한 분석 방법을 시도했으나 기술적 역량이 부족해 활용하지 못함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072429" y="4117826"/>
            <a:ext cx="17246894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도메인 이해 부족으로 Campaign과 Source의 구체적 지표 해석이 어려움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6385950"/>
            <a:ext cx="16633896" cy="14286"/>
            <a:chOff x="825909" y="6385950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638595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718" y="7803425"/>
            <a:ext cx="16633896" cy="14286"/>
            <a:chOff x="803718" y="7803425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18" y="7803425"/>
              <a:ext cx="16633896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57247" y="1080838"/>
            <a:ext cx="16263532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목 차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5909" y="3550999"/>
            <a:ext cx="16633896" cy="14286"/>
            <a:chOff x="825909" y="3550999"/>
            <a:chExt cx="16633896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55099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7247" y="2405728"/>
            <a:ext cx="4650069" cy="887353"/>
            <a:chOff x="857247" y="2405728"/>
            <a:chExt cx="4650069" cy="887353"/>
          </a:xfrm>
        </p:grpSpPr>
        <p:sp>
          <p:nvSpPr>
            <p:cNvPr id="20" name="Object 20"/>
            <p:cNvSpPr txBox="1"/>
            <p:nvPr/>
          </p:nvSpPr>
          <p:spPr>
            <a:xfrm>
              <a:off x="2692276" y="2576819"/>
              <a:ext cx="4222560" cy="8905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400" kern="0" spc="-100" dirty="0">
                  <a:solidFill>
                    <a:srgbClr val="5D5D5D"/>
                  </a:solidFill>
                  <a:latin typeface="Noto Sans CJK KR Light" pitchFamily="34" charset="0"/>
                  <a:cs typeface="Noto Sans CJK KR Light" pitchFamily="34" charset="0"/>
                </a:rPr>
                <a:t>프로젝트 소개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57247" y="2405728"/>
              <a:ext cx="1510247" cy="13310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000" kern="0" spc="-100" dirty="0">
                  <a:solidFill>
                    <a:srgbClr val="C1C1C1"/>
                  </a:solidFill>
                  <a:latin typeface="Noto Sans CJK KR Bold" pitchFamily="34" charset="0"/>
                  <a:cs typeface="Noto Sans CJK KR Bold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857247" y="3823203"/>
            <a:ext cx="6136891" cy="887353"/>
            <a:chOff x="857247" y="3823203"/>
            <a:chExt cx="6136891" cy="887353"/>
          </a:xfrm>
        </p:grpSpPr>
        <p:sp>
          <p:nvSpPr>
            <p:cNvPr id="24" name="Object 24"/>
            <p:cNvSpPr txBox="1"/>
            <p:nvPr/>
          </p:nvSpPr>
          <p:spPr>
            <a:xfrm>
              <a:off x="2692276" y="4060412"/>
              <a:ext cx="6452792" cy="8905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400" kern="0" spc="-100" dirty="0">
                  <a:solidFill>
                    <a:srgbClr val="5D5D5D"/>
                  </a:solidFill>
                  <a:latin typeface="Noto Sans CJK KR Light" pitchFamily="34" charset="0"/>
                  <a:cs typeface="Noto Sans CJK KR Light" pitchFamily="34" charset="0"/>
                </a:rPr>
                <a:t>데이터 탐색 및 전처리</a:t>
              </a:r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857247" y="3823203"/>
              <a:ext cx="1510247" cy="13310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000" kern="0" spc="-100" dirty="0">
                  <a:solidFill>
                    <a:srgbClr val="C1C1C1"/>
                  </a:solidFill>
                  <a:latin typeface="Noto Sans CJK KR Bold" pitchFamily="34" charset="0"/>
                  <a:cs typeface="Noto Sans CJK KR Bold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825909" y="5240678"/>
            <a:ext cx="7316625" cy="887353"/>
            <a:chOff x="825909" y="5240678"/>
            <a:chExt cx="7316625" cy="887353"/>
          </a:xfrm>
        </p:grpSpPr>
        <p:sp>
          <p:nvSpPr>
            <p:cNvPr id="28" name="Object 28"/>
            <p:cNvSpPr txBox="1"/>
            <p:nvPr/>
          </p:nvSpPr>
          <p:spPr>
            <a:xfrm>
              <a:off x="2692276" y="5465764"/>
              <a:ext cx="8175387" cy="8905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400" kern="0" spc="-100" dirty="0">
                  <a:solidFill>
                    <a:srgbClr val="5D5D5D"/>
                  </a:solidFill>
                  <a:latin typeface="Noto Sans CJK KR Light" pitchFamily="34" charset="0"/>
                  <a:cs typeface="Noto Sans CJK KR Light" pitchFamily="34" charset="0"/>
                </a:rPr>
                <a:t>데이터 분석</a:t>
              </a:r>
              <a:endParaRPr lang="en-US" dirty="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825909" y="5240678"/>
              <a:ext cx="1510247" cy="13310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000" kern="0" spc="-100" dirty="0">
                  <a:solidFill>
                    <a:srgbClr val="C1C1C1"/>
                  </a:solidFill>
                  <a:latin typeface="Noto Sans CJK KR Bold" pitchFamily="34" charset="0"/>
                  <a:cs typeface="Noto Sans CJK KR Bold" pitchFamily="34" charset="0"/>
                </a:rPr>
                <a:t>03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825909" y="6658153"/>
            <a:ext cx="7042829" cy="887353"/>
            <a:chOff x="825909" y="6658153"/>
            <a:chExt cx="7042829" cy="887353"/>
          </a:xfrm>
        </p:grpSpPr>
        <p:sp>
          <p:nvSpPr>
            <p:cNvPr id="32" name="Object 32"/>
            <p:cNvSpPr txBox="1"/>
            <p:nvPr/>
          </p:nvSpPr>
          <p:spPr>
            <a:xfrm>
              <a:off x="2692276" y="6890096"/>
              <a:ext cx="7764693" cy="8905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400" kern="0" spc="-100" dirty="0">
                  <a:solidFill>
                    <a:srgbClr val="5D5D5D"/>
                  </a:solidFill>
                  <a:latin typeface="Noto Sans CJK KR Light" pitchFamily="34" charset="0"/>
                  <a:cs typeface="Noto Sans CJK KR Light" pitchFamily="34" charset="0"/>
                </a:rPr>
                <a:t>결론</a:t>
              </a:r>
              <a:endParaRPr lang="en-US"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825909" y="6658153"/>
              <a:ext cx="1510247" cy="13310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000" kern="0" spc="-100" dirty="0">
                  <a:solidFill>
                    <a:srgbClr val="C1C1C1"/>
                  </a:solidFill>
                  <a:latin typeface="Noto Sans CJK KR Bold" pitchFamily="34" charset="0"/>
                  <a:cs typeface="Noto Sans CJK KR Bold" pitchFamily="34" charset="0"/>
                </a:rPr>
                <a:t>04</a:t>
              </a:r>
              <a:endParaRPr lang="en-US"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92276" y="8218800"/>
            <a:ext cx="7768857" cy="8905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한계점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25909" y="8056581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57247" y="4968474"/>
            <a:ext cx="16633896" cy="14286"/>
            <a:chOff x="857247" y="4968474"/>
            <a:chExt cx="16633896" cy="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96847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710564" y="285714"/>
            <a:ext cx="3426838" cy="2750991"/>
            <a:chOff x="15710564" y="285714"/>
            <a:chExt cx="3426838" cy="27509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0564" y="285714"/>
              <a:ext cx="3426838" cy="2750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E8A4-C5F1-0B03-8438-F3096D3A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312F430-662B-A9D6-C661-2240C692FAEA}"/>
              </a:ext>
            </a:extLst>
          </p:cNvPr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B86060C-F885-34D6-633F-C47EAC7E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2147482-8E96-D36C-8EE5-ED95904AF21D}"/>
              </a:ext>
            </a:extLst>
          </p:cNvPr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93AA4143-5677-B64C-0BF3-83882B70D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5EC6EC1-63E1-117B-037C-18ABEC4C4885}"/>
              </a:ext>
            </a:extLst>
          </p:cNvPr>
          <p:cNvSpPr txBox="1"/>
          <p:nvPr/>
        </p:nvSpPr>
        <p:spPr>
          <a:xfrm>
            <a:off x="8836436" y="9355657"/>
            <a:ext cx="8654693" cy="628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A08 도美인들 </a:t>
            </a:r>
            <a:r>
              <a:rPr lang="en-US" sz="2400" dirty="0">
                <a:solidFill>
                  <a:srgbClr val="333333"/>
                </a:solidFill>
                <a:latin typeface="Noto Sans CJK KR Bold" pitchFamily="34" charset="0"/>
                <a:cs typeface="Noto Sans CJK KR Bold" pitchFamily="34" charset="0"/>
              </a:rPr>
              <a:t>황기쁨 김선아 김수경 박상엽</a:t>
            </a:r>
            <a:endParaRPr lang="en-US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1F8DE2-CA40-2094-5D56-F83B8DD79F51}"/>
              </a:ext>
            </a:extLst>
          </p:cNvPr>
          <p:cNvSpPr txBox="1"/>
          <p:nvPr/>
        </p:nvSpPr>
        <p:spPr>
          <a:xfrm>
            <a:off x="825909" y="1710514"/>
            <a:ext cx="5570926" cy="628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</a:t>
            </a:r>
            <a:endParaRPr lang="en-US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5AD9482-3207-172D-56DA-A67737430BC9}"/>
              </a:ext>
            </a:extLst>
          </p:cNvPr>
          <p:cNvSpPr txBox="1"/>
          <p:nvPr/>
        </p:nvSpPr>
        <p:spPr>
          <a:xfrm>
            <a:off x="825909" y="2466743"/>
            <a:ext cx="24997857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0" dirty="0"/>
              <a:t>감사합니다</a:t>
            </a:r>
            <a:r>
              <a:rPr lang="en-US" altLang="ko-KR" sz="9000" dirty="0"/>
              <a:t>.</a:t>
            </a:r>
            <a:endParaRPr lang="en-US" sz="90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F6EF490D-39E7-E76B-3702-3D91C2F0208C}"/>
              </a:ext>
            </a:extLst>
          </p:cNvPr>
          <p:cNvGrpSpPr/>
          <p:nvPr/>
        </p:nvGrpSpPr>
        <p:grpSpPr>
          <a:xfrm>
            <a:off x="13068947" y="-30284"/>
            <a:ext cx="7055308" cy="5663849"/>
            <a:chOff x="13068947" y="-30284"/>
            <a:chExt cx="7055308" cy="5663849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1D9359-6D8B-05F2-0BEC-302C00968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8947" y="-30284"/>
              <a:ext cx="7055308" cy="5663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3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00104" y="3747295"/>
            <a:ext cx="14739466" cy="792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" 온라인 GStore의 마케팅 전략 수립을 위한 웹서비스 분석"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000104" y="2824543"/>
            <a:ext cx="7536439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마케팅 팀 의뢰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프로젝트 소개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57247" y="1080838"/>
            <a:ext cx="1686685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00104" y="4794797"/>
            <a:ext cx="7541049" cy="14286"/>
            <a:chOff x="1000104" y="4794797"/>
            <a:chExt cx="7541049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04" y="4794797"/>
              <a:ext cx="7541049" cy="1428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00104" y="5265876"/>
            <a:ext cx="12996748" cy="792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Mission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22787" y="6050524"/>
            <a:ext cx="13814907" cy="693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사용자 로그 행동 데이터를 활용해 최적의 마케팅 인사이트 도출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22787" y="6826038"/>
            <a:ext cx="11228291" cy="25061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사람들이 가장 많이 구매하는 시간</a:t>
            </a:r>
          </a:p>
          <a:p>
            <a:r>
              <a:rPr lang="en-US" sz="26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가장 많이 유입되는 경로</a:t>
            </a:r>
          </a:p>
          <a:p>
            <a:r>
              <a:rPr lang="en-US" sz="26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가장 많이 구매하는 나라</a:t>
            </a:r>
          </a:p>
          <a:p>
            <a:r>
              <a:rPr lang="en-US" sz="26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추천 마케팅 전략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4452" y="2598451"/>
            <a:ext cx="4871405" cy="3093632"/>
            <a:chOff x="984452" y="2598451"/>
            <a:chExt cx="4871405" cy="30936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452" y="2598451"/>
              <a:ext cx="4871405" cy="30936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70857" y="2598451"/>
            <a:ext cx="4871405" cy="3093632"/>
            <a:chOff x="6670857" y="2598451"/>
            <a:chExt cx="4871405" cy="30936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0857" y="2598451"/>
              <a:ext cx="4871405" cy="30936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57261" y="2598451"/>
            <a:ext cx="4871405" cy="3093632"/>
            <a:chOff x="12357261" y="2598451"/>
            <a:chExt cx="4871405" cy="30936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261" y="2598451"/>
              <a:ext cx="4871405" cy="3093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28957" y="2954070"/>
            <a:ext cx="2382395" cy="2382395"/>
            <a:chOff x="2228957" y="2954070"/>
            <a:chExt cx="2382395" cy="23823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8957" y="2954070"/>
              <a:ext cx="2382395" cy="23823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75576" y="2103611"/>
            <a:ext cx="4086943" cy="4083313"/>
            <a:chOff x="6975576" y="2103611"/>
            <a:chExt cx="4086943" cy="40833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5576" y="2103611"/>
              <a:ext cx="4086943" cy="40833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02964" y="2954070"/>
            <a:ext cx="2979998" cy="2470019"/>
            <a:chOff x="13302964" y="2954070"/>
            <a:chExt cx="2979998" cy="24700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02964" y="2954070"/>
              <a:ext cx="2979998" cy="24700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탐색 및 전처리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84452" y="6010257"/>
            <a:ext cx="7975513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유저 정보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44582" y="6912904"/>
            <a:ext cx="7514098" cy="1805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fullVisitorID (PK)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visitorId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socialEngagementType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670857" y="6010257"/>
            <a:ext cx="7975513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접속 정보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6717461" y="6912904"/>
            <a:ext cx="7514098" cy="2834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sessionId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channelGrouping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device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geoNetwork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trafficSource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357261" y="6010257"/>
            <a:ext cx="7975513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방문 정보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490341" y="6912904"/>
            <a:ext cx="7514098" cy="2834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date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totals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visitNumber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visitStartTime</a:t>
            </a:r>
          </a:p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transactionRevenue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925656" y="3227426"/>
            <a:ext cx="1860474" cy="1740444"/>
            <a:chOff x="13925656" y="3227426"/>
            <a:chExt cx="1860474" cy="17404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5656" y="3227426"/>
              <a:ext cx="1860474" cy="1740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탐색 및 전처리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575766" y="4144406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json 형식 데이터 분리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575766" y="2716892"/>
            <a:ext cx="7536439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데이터 전처리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544428" y="3678388"/>
            <a:ext cx="7541049" cy="14286"/>
            <a:chOff x="9544428" y="3678388"/>
            <a:chExt cx="7541049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428" y="3678388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5766" y="5039527"/>
            <a:ext cx="7541049" cy="14286"/>
            <a:chOff x="9575766" y="5039527"/>
            <a:chExt cx="7541049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5766" y="5039527"/>
              <a:ext cx="754104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48756" y="6400666"/>
            <a:ext cx="7541049" cy="14286"/>
            <a:chOff x="9548756" y="6400666"/>
            <a:chExt cx="754104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756" y="6400666"/>
              <a:ext cx="754104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1745" y="7761805"/>
            <a:ext cx="7541049" cy="14286"/>
            <a:chOff x="9521745" y="7761805"/>
            <a:chExt cx="7541049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1745" y="7761805"/>
              <a:ext cx="754104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4757" y="2766948"/>
            <a:ext cx="8808100" cy="5872066"/>
            <a:chOff x="334757" y="2766948"/>
            <a:chExt cx="8808100" cy="58720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757" y="2766948"/>
              <a:ext cx="8808100" cy="587206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575766" y="5491558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POSIX 데이터 &gt; Date Type 변경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598449" y="6866682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불필요한 컬럼 삭제 및 결측치 처리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598449" y="8232673"/>
            <a:ext cx="11230543" cy="63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totals 데이터 &gt; 숫자 Type 변경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3724" y="2670129"/>
            <a:ext cx="11578266" cy="6142882"/>
            <a:chOff x="3353724" y="2670129"/>
            <a:chExt cx="11578266" cy="61428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3724" y="2670129"/>
              <a:ext cx="11578266" cy="61428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23366" y="1222090"/>
            <a:ext cx="7536439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DAU / WAU / MAU 분석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26196"/>
            <a:ext cx="16633896" cy="6771066"/>
            <a:chOff x="825909" y="2326196"/>
            <a:chExt cx="16633896" cy="6771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326196"/>
              <a:ext cx="16633896" cy="6771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38991" y="2367454"/>
            <a:ext cx="9579797" cy="6729807"/>
            <a:chOff x="4338991" y="2367454"/>
            <a:chExt cx="9579797" cy="67298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8991" y="2367454"/>
              <a:ext cx="9579797" cy="67298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923377" y="1222086"/>
            <a:ext cx="7536439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국가별 DAU 평균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3148" y="2651117"/>
            <a:ext cx="12379419" cy="6142857"/>
            <a:chOff x="2953148" y="2651117"/>
            <a:chExt cx="12379419" cy="6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148" y="2651117"/>
              <a:ext cx="12379419" cy="61428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23377" y="1222086"/>
            <a:ext cx="7536439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국가별 유저수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4192" y="1055156"/>
            <a:ext cx="8899616" cy="8899616"/>
            <a:chOff x="7844192" y="1055156"/>
            <a:chExt cx="8899616" cy="88996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4192" y="1055156"/>
              <a:ext cx="8899616" cy="88996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4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분석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2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내일배움캠프 Data 1기 / A08 도美인들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9475" y="5222460"/>
            <a:ext cx="9324720" cy="924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국가별 DAU 평균과 유저수 1위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445</Words>
  <Application>Microsoft Office PowerPoint</Application>
  <PresentationFormat>사용자 지정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CJK KR Bold</vt:lpstr>
      <vt:lpstr>Noto Sans CJK KR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기쁨 황</cp:lastModifiedBy>
  <cp:revision>3</cp:revision>
  <dcterms:created xsi:type="dcterms:W3CDTF">2024-02-16T21:42:14Z</dcterms:created>
  <dcterms:modified xsi:type="dcterms:W3CDTF">2024-02-17T19:50:47Z</dcterms:modified>
</cp:coreProperties>
</file>